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30"/>
  </p:notesMasterIdLst>
  <p:sldIdLst>
    <p:sldId id="256" r:id="rId2"/>
    <p:sldId id="290" r:id="rId3"/>
    <p:sldId id="277" r:id="rId4"/>
    <p:sldId id="270" r:id="rId5"/>
    <p:sldId id="297" r:id="rId6"/>
    <p:sldId id="261" r:id="rId7"/>
    <p:sldId id="276" r:id="rId8"/>
    <p:sldId id="292" r:id="rId9"/>
    <p:sldId id="298" r:id="rId10"/>
    <p:sldId id="275" r:id="rId11"/>
    <p:sldId id="279" r:id="rId12"/>
    <p:sldId id="307" r:id="rId13"/>
    <p:sldId id="271" r:id="rId14"/>
    <p:sldId id="308" r:id="rId15"/>
    <p:sldId id="266" r:id="rId16"/>
    <p:sldId id="287" r:id="rId17"/>
    <p:sldId id="291" r:id="rId18"/>
    <p:sldId id="309" r:id="rId19"/>
    <p:sldId id="306" r:id="rId20"/>
    <p:sldId id="293" r:id="rId21"/>
    <p:sldId id="263" r:id="rId22"/>
    <p:sldId id="262" r:id="rId23"/>
    <p:sldId id="278" r:id="rId24"/>
    <p:sldId id="286" r:id="rId25"/>
    <p:sldId id="289" r:id="rId26"/>
    <p:sldId id="285" r:id="rId27"/>
    <p:sldId id="265" r:id="rId28"/>
    <p:sldId id="268" r:id="rId29"/>
  </p:sldIdLst>
  <p:sldSz cx="9144000" cy="6858000" type="screen4x3"/>
  <p:notesSz cx="6858000" cy="9144000"/>
  <p:custDataLst>
    <p:tags r:id="rId3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400"/>
    <a:srgbClr val="6600CC"/>
    <a:srgbClr val="CC0099"/>
    <a:srgbClr val="FFC9C9"/>
    <a:srgbClr val="FFB7B7"/>
    <a:srgbClr val="0033CC"/>
    <a:srgbClr val="99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5" d="100"/>
          <a:sy n="75" d="100"/>
        </p:scale>
        <p:origin x="160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C16449-BF9F-D358-0CD5-A08EDE7F9F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EE24C-67D3-F850-B690-E2706C67D7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A092E6-4FE5-487E-BEE7-A2CCA385D414}" type="datetimeFigureOut">
              <a:rPr lang="en-GB"/>
              <a:pPr>
                <a:defRPr/>
              </a:pPr>
              <a:t>27/05/2026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2A1FAC-8782-D63F-6D3C-7CD2F3137D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BDEA3A-F49F-8601-BA94-3EA433475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25669-5741-4B92-5066-3B8CD541FE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AFED-8CDC-55CD-DADC-233CFE88A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4D1817-02D8-4880-A904-9D82FFD201C7}" type="slidenum">
              <a:rPr lang="en-GB" altLang="en-MT"/>
              <a:pPr/>
              <a:t>‹#›</a:t>
            </a:fld>
            <a:endParaRPr lang="en-GB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7F9EC63-6AEB-004F-E776-5547DEAE8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75F0CC9-F050-11E8-58B4-42328CDDA5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8C22220-84F3-8CF4-3294-B33F40F40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11E596-AEB7-453F-AF1C-E8B898DFCE9E}" type="slidenum">
              <a:rPr lang="en-GB" altLang="en-MT"/>
              <a:pPr eaLnBrk="1" hangingPunct="1"/>
              <a:t>5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A98F1E6-D96B-FA18-CEBE-BD268C4E4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4846833-9C9C-6FA7-2592-BE006D4C1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2CFECB3-169C-FDFF-13E2-F7F8CD71F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14A498C-CA24-4858-B910-84DDF80D17E7}" type="slidenum">
              <a:rPr lang="en-GB" altLang="en-MT"/>
              <a:pPr eaLnBrk="1" hangingPunct="1"/>
              <a:t>8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9B5F471-A5C2-8B1D-4BE5-7733F7CAB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5F6481E-EA63-3C32-C3D7-90615DF38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C986F5C-5D0C-C9A9-2EA7-46E345C79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BD60F02-442E-4C75-B565-02903B5476A1}" type="slidenum">
              <a:rPr lang="en-GB" altLang="en-MT"/>
              <a:pPr eaLnBrk="1" hangingPunct="1"/>
              <a:t>9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8B0305D-BD44-860F-4ECB-F41FA83FB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51059E2-4AB7-4818-1DA0-E1A1A0095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83E5455-1DF8-EDA6-49D1-C6C91D2D5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614CF43-AD2C-4E79-AA96-1AB107ADA69A}" type="slidenum">
              <a:rPr lang="en-GB" altLang="en-MT"/>
              <a:pPr eaLnBrk="1" hangingPunct="1"/>
              <a:t>12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55681B-F239-8106-FC72-E03511DBF9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27254D1-1F10-4564-C47C-BD67E1794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7509FD5-BEA1-6833-93F4-FD5010605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46C8CAF-73CF-4B35-AEE5-326E5BECC995}" type="slidenum">
              <a:rPr lang="en-GB" altLang="en-MT"/>
              <a:pPr eaLnBrk="1" hangingPunct="1"/>
              <a:t>18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01BB2E6-60CE-E4C1-3251-BCCCE75CD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2A9094B-7957-E77B-29B2-803537A6D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47305FE-5717-1EED-10D3-209FDB015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217A76A-D42A-4EFE-AE34-7D9D1A42139A}" type="slidenum">
              <a:rPr lang="en-GB" altLang="en-MT"/>
              <a:pPr eaLnBrk="1" hangingPunct="1"/>
              <a:t>19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2EEFCD5-FBAF-6E33-62B1-D2DEA2CBF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F20B770-0123-173E-3C3F-FB32CE6A7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2B855BC-160E-E28D-8912-4ABA25B6F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8F99FA8-2C85-4EE2-A511-0E0ED23FCCBF}" type="slidenum">
              <a:rPr lang="en-GB" altLang="en-MT"/>
              <a:pPr eaLnBrk="1" hangingPunct="1"/>
              <a:t>20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F3ED668-9986-36FC-AF53-9FA9316D65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6A9075E-1067-C963-4D1D-E515F806C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MT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6B3C000-A0BF-88E7-12B4-37CC280C1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095FA2F-E926-4ADC-9DD1-F46339B43141}" type="slidenum">
              <a:rPr lang="en-GB" altLang="en-MT"/>
              <a:pPr eaLnBrk="1" hangingPunct="1"/>
              <a:t>23</a:t>
            </a:fld>
            <a:endParaRPr lang="en-GB" altLang="en-M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7C46-46FB-BDB8-44E2-0229E992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CDF7D-879D-7759-3B58-B96FEF83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08E6-8265-C026-6FF1-7C6CD8BF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8C8F-CE72-4CF1-B4D6-98299F1C3896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2226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0F279-CFF4-8873-87BD-71F94C61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A81B-6C11-0774-6308-EE44EB1B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C5FFF-4CD6-22FB-9419-F3D72095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64B41-8A36-4ADA-AB50-B0A6100597C8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9844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52C7-153E-1E65-EE23-BF22203C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D708-4B40-8A3A-BE50-9AC26943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A056-C0CE-5CC9-B93B-C20C3B8C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2AB09-75D9-421C-8DFC-BADD7EFA0C42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5594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B275-50B2-8240-B4BE-6DBD629F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A603-FD56-2D28-44A7-4BC07B74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4473-564D-B252-8A1B-4CF5529F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B5E93-FC93-4BF3-8D98-257583B3339C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01372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1DE4F-D2B4-0758-9387-FFBDB635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9B88E-2143-7B26-FDD1-135DCAD6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7440E-ACEB-0486-E5C9-475D7FB1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A0999-0267-41E1-A366-81E422150267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41887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821A64-DAF5-ECB1-2EF8-14353FE7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181801-3902-9C58-D63D-5A7B4F52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59FEAD-F4DD-280D-22CA-D62EF99D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1544A-8C21-457C-A53A-820BF7B89936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5301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7BE52D-C3C8-016B-C827-90705E7E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4BD1E-89D3-ECE3-2AED-1C041F0E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FE9FAB-7984-E0BC-ACD9-4D79836E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BCA8-0E1F-4958-B503-734DE1F01B2B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5901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69BDF-32DE-4A65-2AFB-71B0DBA3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12103D-DBD7-F007-F76F-924F07BA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28CB97-BBB3-7B8B-A069-A646650A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B1E38-167E-4398-B397-E298FF50452A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9371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DB0D96-78DA-B0CC-7846-5BB77749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9996C1-A572-9019-E5F9-CEFEC37E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3023D9-DDFD-C2BE-639E-161B2020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3E8C3-7E61-4D6E-9209-4E84B0D5A234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42002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B95179-BF36-890C-7369-81DE5296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F64FA3-EB33-3DAC-BDF6-6D79FE8F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4CFF9E-EA4A-64BF-D366-4D63D6EA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36275-E4AE-45F3-8D61-62EDD6EBB55B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6328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62A691-6C48-5560-3F6A-1F9512B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97EDB2-2F1A-2015-EAB6-FDBC1493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CFD8B-76F2-682D-2FEE-4EDC895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3D20C-D076-4766-9831-2601440A4868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3020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27DFB3-14B5-9849-8B7F-F8C48A38F7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title style</a:t>
            </a:r>
            <a:endParaRPr lang="en-GB" altLang="en-M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69833E-0303-A2DF-FDCA-8CFF672F95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text styles</a:t>
            </a:r>
          </a:p>
          <a:p>
            <a:pPr lvl="1"/>
            <a:r>
              <a:rPr lang="en-US" altLang="en-MT"/>
              <a:t>Second level</a:t>
            </a:r>
          </a:p>
          <a:p>
            <a:pPr lvl="2"/>
            <a:r>
              <a:rPr lang="en-US" altLang="en-MT"/>
              <a:t>Third level</a:t>
            </a:r>
          </a:p>
          <a:p>
            <a:pPr lvl="3"/>
            <a:r>
              <a:rPr lang="en-US" altLang="en-MT"/>
              <a:t>Fourth level</a:t>
            </a:r>
          </a:p>
          <a:p>
            <a:pPr lvl="4"/>
            <a:r>
              <a:rPr lang="en-US" altLang="en-MT"/>
              <a:t>Fifth level</a:t>
            </a:r>
            <a:endParaRPr lang="en-GB" alt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250CD-25A6-1FE1-21EE-9CF736E14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09029-F293-F745-96A1-64B77B90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E49A-DDB7-572E-937D-F96AD8D6C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40780D-3342-45B8-8516-73C795202F06}" type="slidenum">
              <a:rPr lang="en-GB" altLang="en-MT"/>
              <a:pPr/>
              <a:t>‹#›</a:t>
            </a:fld>
            <a:endParaRPr lang="en-GB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9" r:id="rId2"/>
    <p:sldLayoutId id="2147484028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2FEC26FD-9C75-6ADD-22A9-84AA14448F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9144000" cy="3200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53417F-4724-0F6D-5E5A-4A54C8174627}"/>
                </a:ext>
              </a:extLst>
            </p:cNvPr>
            <p:cNvSpPr/>
            <p:nvPr/>
          </p:nvSpPr>
          <p:spPr>
            <a:xfrm>
              <a:off x="0" y="0"/>
              <a:ext cx="9144000" cy="3200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9E30E29-4A38-B93A-71DA-524B36F22C7E}"/>
                </a:ext>
              </a:extLst>
            </p:cNvPr>
            <p:cNvSpPr/>
            <p:nvPr/>
          </p:nvSpPr>
          <p:spPr>
            <a:xfrm>
              <a:off x="1066800" y="2090738"/>
              <a:ext cx="914400" cy="9144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AD1E3C-6549-17D3-B79D-F704EAF4F672}"/>
                </a:ext>
              </a:extLst>
            </p:cNvPr>
            <p:cNvSpPr/>
            <p:nvPr/>
          </p:nvSpPr>
          <p:spPr>
            <a:xfrm>
              <a:off x="7315200" y="2166938"/>
              <a:ext cx="914400" cy="914400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E7EEFA-7DB1-1E61-1B2C-10CA10EA022D}"/>
                </a:ext>
              </a:extLst>
            </p:cNvPr>
            <p:cNvSpPr/>
            <p:nvPr/>
          </p:nvSpPr>
          <p:spPr>
            <a:xfrm>
              <a:off x="3200400" y="414338"/>
              <a:ext cx="762000" cy="762000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A788A8-F618-C75B-50E0-841036B8D0B5}"/>
                </a:ext>
              </a:extLst>
            </p:cNvPr>
            <p:cNvSpPr/>
            <p:nvPr/>
          </p:nvSpPr>
          <p:spPr>
            <a:xfrm>
              <a:off x="5943600" y="101600"/>
              <a:ext cx="1066800" cy="10668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2048EE-1AE8-891A-FA32-933A3AEC1F74}"/>
                </a:ext>
              </a:extLst>
            </p:cNvPr>
            <p:cNvSpPr/>
            <p:nvPr/>
          </p:nvSpPr>
          <p:spPr>
            <a:xfrm>
              <a:off x="457200" y="947738"/>
              <a:ext cx="609600" cy="609600"/>
            </a:xfrm>
            <a:prstGeom prst="ellipse">
              <a:avLst/>
            </a:prstGeom>
            <a:noFill/>
            <a:ln w="6350">
              <a:solidFill>
                <a:srgbClr val="8CF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9C3058-385F-037E-3BEC-3682E327D252}"/>
                </a:ext>
              </a:extLst>
            </p:cNvPr>
            <p:cNvSpPr/>
            <p:nvPr/>
          </p:nvSpPr>
          <p:spPr>
            <a:xfrm>
              <a:off x="8077200" y="1100138"/>
              <a:ext cx="457200" cy="457200"/>
            </a:xfrm>
            <a:prstGeom prst="ellipse">
              <a:avLst/>
            </a:prstGeom>
            <a:noFill/>
            <a:ln w="63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8794-1E35-043D-C53C-30547B520CE0}"/>
                </a:ext>
              </a:extLst>
            </p:cNvPr>
            <p:cNvSpPr/>
            <p:nvPr/>
          </p:nvSpPr>
          <p:spPr>
            <a:xfrm>
              <a:off x="1857375" y="185738"/>
              <a:ext cx="457200" cy="457200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051" name="Rectangle 2">
            <a:extLst>
              <a:ext uri="{FF2B5EF4-FFF2-40B4-BE49-F238E27FC236}">
                <a16:creationId xmlns:a16="http://schemas.microsoft.com/office/drawing/2014/main" id="{FAC6541D-253F-0926-EC96-2A59D2D2D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0425"/>
            <a:ext cx="8229600" cy="2209800"/>
          </a:xfrm>
        </p:spPr>
        <p:txBody>
          <a:bodyPr/>
          <a:lstStyle/>
          <a:p>
            <a:pPr eaLnBrk="1" hangingPunct="1"/>
            <a:r>
              <a:rPr lang="mt-MT" altLang="en-MT">
                <a:solidFill>
                  <a:schemeClr val="bg1"/>
                </a:solidFill>
              </a:rPr>
              <a:t>Taqbiliet Maltin</a:t>
            </a:r>
            <a:br>
              <a:rPr lang="mt-MT" altLang="en-MT">
                <a:solidFill>
                  <a:schemeClr val="bg1"/>
                </a:solidFill>
              </a:rPr>
            </a:br>
            <a:r>
              <a:rPr lang="mt-MT" altLang="en-MT" sz="2000" b="1">
                <a:solidFill>
                  <a:schemeClr val="bg1"/>
                </a:solidFill>
              </a:rPr>
              <a:t>(it-tieni parti) </a:t>
            </a:r>
            <a:br>
              <a:rPr lang="mt-MT" altLang="en-MT"/>
            </a:br>
            <a:br>
              <a:rPr lang="mt-MT" altLang="en-MT"/>
            </a:br>
            <a:r>
              <a:rPr lang="mt-MT" altLang="en-MT" sz="2200" b="1">
                <a:solidFill>
                  <a:srgbClr val="FF6600"/>
                </a:solidFill>
              </a:rPr>
              <a:t>http://malti.skola.edu.mt</a:t>
            </a:r>
            <a:br>
              <a:rPr lang="mt-MT" altLang="en-MT" b="1">
                <a:solidFill>
                  <a:srgbClr val="FF3300"/>
                </a:solidFill>
              </a:rPr>
            </a:br>
            <a:endParaRPr lang="en-GB" altLang="en-MT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041C8538-A942-9729-49BE-4C8900C98222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14D1BF1-B321-A67E-F12D-C94FEA918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Pawlu Pasparawlu</a:t>
            </a:r>
            <a:endParaRPr lang="en-GB" sz="1800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BDFA1F5-A2F3-2EC5-76A7-B702E6EB73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5181600" cy="312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MT"/>
              <a:t>P</a:t>
            </a:r>
            <a:r>
              <a:rPr lang="mt-MT" altLang="en-MT"/>
              <a:t>awlu Pasparawlu,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taħt is-sodda jisparawlu.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Sparawlu tliet darbiet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u qattgħulu l-qalziet.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pic>
        <p:nvPicPr>
          <p:cNvPr id="11269" name="Picture 3" descr="C:\Users\User\AppData\Local\Microsoft\Windows\Temporary Internet Files\Content.IE5\FDF4YTQZ\MC900352376[1].wmf">
            <a:extLst>
              <a:ext uri="{FF2B5EF4-FFF2-40B4-BE49-F238E27FC236}">
                <a16:creationId xmlns:a16="http://schemas.microsoft.com/office/drawing/2014/main" id="{7C161D65-72AF-D2F1-E2C6-6A8F23F0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8100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6F2C8537-E4F4-10FC-C860-C454469E949B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F54363F-5122-DE86-8A65-4FDC4CC44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Tar-Rizzi</a:t>
            </a:r>
            <a:endParaRPr lang="en-GB" sz="1800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4FBBD0D-8D3C-6853-FED2-9506ABE84C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5181600" cy="4038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Tar-rizzi waqa’ l-baħar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Tal-imħar qabeż għalih!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Tar-rizzi tela’ jiġri,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Tal-imħar baqa’ fil-qiegħ!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12293" name="Group 147">
            <a:extLst>
              <a:ext uri="{FF2B5EF4-FFF2-40B4-BE49-F238E27FC236}">
                <a16:creationId xmlns:a16="http://schemas.microsoft.com/office/drawing/2014/main" id="{1C489E23-695E-7032-6F6E-DD066E62890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28800"/>
            <a:ext cx="1219200" cy="1289050"/>
            <a:chOff x="685800" y="4267200"/>
            <a:chExt cx="1709738" cy="1808163"/>
          </a:xfrm>
        </p:grpSpPr>
        <p:sp>
          <p:nvSpPr>
            <p:cNvPr id="12402" name="AutoShape 6">
              <a:extLst>
                <a:ext uri="{FF2B5EF4-FFF2-40B4-BE49-F238E27FC236}">
                  <a16:creationId xmlns:a16="http://schemas.microsoft.com/office/drawing/2014/main" id="{40A1F17D-1F9D-35B5-F292-7AC066E3EA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5800" y="4267200"/>
              <a:ext cx="170973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3" name="Freeform 8">
              <a:extLst>
                <a:ext uri="{FF2B5EF4-FFF2-40B4-BE49-F238E27FC236}">
                  <a16:creationId xmlns:a16="http://schemas.microsoft.com/office/drawing/2014/main" id="{DADBBD9A-F4B9-FC79-8509-C2191C4C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267200"/>
              <a:ext cx="1709738" cy="1808163"/>
            </a:xfrm>
            <a:custGeom>
              <a:avLst/>
              <a:gdLst>
                <a:gd name="T0" fmla="*/ 2147483647 w 2154"/>
                <a:gd name="T1" fmla="*/ 2147483647 h 2278"/>
                <a:gd name="T2" fmla="*/ 2147483647 w 2154"/>
                <a:gd name="T3" fmla="*/ 2147483647 h 2278"/>
                <a:gd name="T4" fmla="*/ 2147483647 w 2154"/>
                <a:gd name="T5" fmla="*/ 2147483647 h 2278"/>
                <a:gd name="T6" fmla="*/ 2147483647 w 2154"/>
                <a:gd name="T7" fmla="*/ 2147483647 h 2278"/>
                <a:gd name="T8" fmla="*/ 2147483647 w 2154"/>
                <a:gd name="T9" fmla="*/ 2147483647 h 2278"/>
                <a:gd name="T10" fmla="*/ 2147483647 w 2154"/>
                <a:gd name="T11" fmla="*/ 2147483647 h 2278"/>
                <a:gd name="T12" fmla="*/ 2147483647 w 2154"/>
                <a:gd name="T13" fmla="*/ 2147483647 h 2278"/>
                <a:gd name="T14" fmla="*/ 2147483647 w 2154"/>
                <a:gd name="T15" fmla="*/ 2147483647 h 2278"/>
                <a:gd name="T16" fmla="*/ 2147483647 w 2154"/>
                <a:gd name="T17" fmla="*/ 2147483647 h 2278"/>
                <a:gd name="T18" fmla="*/ 2147483647 w 2154"/>
                <a:gd name="T19" fmla="*/ 2147483647 h 2278"/>
                <a:gd name="T20" fmla="*/ 2147483647 w 2154"/>
                <a:gd name="T21" fmla="*/ 2147483647 h 2278"/>
                <a:gd name="T22" fmla="*/ 2147483647 w 2154"/>
                <a:gd name="T23" fmla="*/ 2147483647 h 2278"/>
                <a:gd name="T24" fmla="*/ 2147483647 w 2154"/>
                <a:gd name="T25" fmla="*/ 2147483647 h 2278"/>
                <a:gd name="T26" fmla="*/ 2147483647 w 2154"/>
                <a:gd name="T27" fmla="*/ 2147483647 h 2278"/>
                <a:gd name="T28" fmla="*/ 2147483647 w 2154"/>
                <a:gd name="T29" fmla="*/ 2147483647 h 2278"/>
                <a:gd name="T30" fmla="*/ 2147483647 w 2154"/>
                <a:gd name="T31" fmla="*/ 2147483647 h 2278"/>
                <a:gd name="T32" fmla="*/ 2147483647 w 2154"/>
                <a:gd name="T33" fmla="*/ 2147483647 h 2278"/>
                <a:gd name="T34" fmla="*/ 2147483647 w 2154"/>
                <a:gd name="T35" fmla="*/ 2147483647 h 2278"/>
                <a:gd name="T36" fmla="*/ 2147483647 w 2154"/>
                <a:gd name="T37" fmla="*/ 2147483647 h 2278"/>
                <a:gd name="T38" fmla="*/ 2147483647 w 2154"/>
                <a:gd name="T39" fmla="*/ 2147483647 h 2278"/>
                <a:gd name="T40" fmla="*/ 2147483647 w 2154"/>
                <a:gd name="T41" fmla="*/ 2147483647 h 2278"/>
                <a:gd name="T42" fmla="*/ 2147483647 w 2154"/>
                <a:gd name="T43" fmla="*/ 2147483647 h 2278"/>
                <a:gd name="T44" fmla="*/ 2147483647 w 2154"/>
                <a:gd name="T45" fmla="*/ 2147483647 h 2278"/>
                <a:gd name="T46" fmla="*/ 2147483647 w 2154"/>
                <a:gd name="T47" fmla="*/ 2147483647 h 2278"/>
                <a:gd name="T48" fmla="*/ 2147483647 w 2154"/>
                <a:gd name="T49" fmla="*/ 2147483647 h 2278"/>
                <a:gd name="T50" fmla="*/ 2147483647 w 2154"/>
                <a:gd name="T51" fmla="*/ 2147483647 h 2278"/>
                <a:gd name="T52" fmla="*/ 2147483647 w 2154"/>
                <a:gd name="T53" fmla="*/ 2147483647 h 2278"/>
                <a:gd name="T54" fmla="*/ 2147483647 w 2154"/>
                <a:gd name="T55" fmla="*/ 2147483647 h 2278"/>
                <a:gd name="T56" fmla="*/ 2147483647 w 2154"/>
                <a:gd name="T57" fmla="*/ 2147483647 h 2278"/>
                <a:gd name="T58" fmla="*/ 2147483647 w 2154"/>
                <a:gd name="T59" fmla="*/ 2147483647 h 2278"/>
                <a:gd name="T60" fmla="*/ 2147483647 w 2154"/>
                <a:gd name="T61" fmla="*/ 2147483647 h 2278"/>
                <a:gd name="T62" fmla="*/ 2147483647 w 2154"/>
                <a:gd name="T63" fmla="*/ 2147483647 h 2278"/>
                <a:gd name="T64" fmla="*/ 2147483647 w 2154"/>
                <a:gd name="T65" fmla="*/ 2147483647 h 2278"/>
                <a:gd name="T66" fmla="*/ 2147483647 w 2154"/>
                <a:gd name="T67" fmla="*/ 2147483647 h 2278"/>
                <a:gd name="T68" fmla="*/ 2147483647 w 2154"/>
                <a:gd name="T69" fmla="*/ 2147483647 h 2278"/>
                <a:gd name="T70" fmla="*/ 2147483647 w 2154"/>
                <a:gd name="T71" fmla="*/ 2147483647 h 2278"/>
                <a:gd name="T72" fmla="*/ 2147483647 w 2154"/>
                <a:gd name="T73" fmla="*/ 2147483647 h 2278"/>
                <a:gd name="T74" fmla="*/ 2147483647 w 2154"/>
                <a:gd name="T75" fmla="*/ 2147483647 h 2278"/>
                <a:gd name="T76" fmla="*/ 2147483647 w 2154"/>
                <a:gd name="T77" fmla="*/ 2147483647 h 2278"/>
                <a:gd name="T78" fmla="*/ 2147483647 w 2154"/>
                <a:gd name="T79" fmla="*/ 2147483647 h 2278"/>
                <a:gd name="T80" fmla="*/ 2147483647 w 2154"/>
                <a:gd name="T81" fmla="*/ 2147483647 h 2278"/>
                <a:gd name="T82" fmla="*/ 2147483647 w 2154"/>
                <a:gd name="T83" fmla="*/ 2147483647 h 2278"/>
                <a:gd name="T84" fmla="*/ 2147483647 w 2154"/>
                <a:gd name="T85" fmla="*/ 2147483647 h 2278"/>
                <a:gd name="T86" fmla="*/ 2147483647 w 2154"/>
                <a:gd name="T87" fmla="*/ 2147483647 h 2278"/>
                <a:gd name="T88" fmla="*/ 2147483647 w 2154"/>
                <a:gd name="T89" fmla="*/ 2147483647 h 2278"/>
                <a:gd name="T90" fmla="*/ 2147483647 w 2154"/>
                <a:gd name="T91" fmla="*/ 2147483647 h 2278"/>
                <a:gd name="T92" fmla="*/ 2147483647 w 2154"/>
                <a:gd name="T93" fmla="*/ 2147483647 h 2278"/>
                <a:gd name="T94" fmla="*/ 2147483647 w 2154"/>
                <a:gd name="T95" fmla="*/ 2147483647 h 2278"/>
                <a:gd name="T96" fmla="*/ 2147483647 w 2154"/>
                <a:gd name="T97" fmla="*/ 2147483647 h 2278"/>
                <a:gd name="T98" fmla="*/ 2147483647 w 2154"/>
                <a:gd name="T99" fmla="*/ 2147483647 h 2278"/>
                <a:gd name="T100" fmla="*/ 2147483647 w 2154"/>
                <a:gd name="T101" fmla="*/ 2147483647 h 2278"/>
                <a:gd name="T102" fmla="*/ 2147483647 w 2154"/>
                <a:gd name="T103" fmla="*/ 2147483647 h 2278"/>
                <a:gd name="T104" fmla="*/ 2147483647 w 2154"/>
                <a:gd name="T105" fmla="*/ 2147483647 h 2278"/>
                <a:gd name="T106" fmla="*/ 2147483647 w 2154"/>
                <a:gd name="T107" fmla="*/ 2147483647 h 2278"/>
                <a:gd name="T108" fmla="*/ 2147483647 w 2154"/>
                <a:gd name="T109" fmla="*/ 2147483647 h 2278"/>
                <a:gd name="T110" fmla="*/ 2147483647 w 2154"/>
                <a:gd name="T111" fmla="*/ 2147483647 h 2278"/>
                <a:gd name="T112" fmla="*/ 2147483647 w 2154"/>
                <a:gd name="T113" fmla="*/ 2147483647 h 2278"/>
                <a:gd name="T114" fmla="*/ 2147483647 w 2154"/>
                <a:gd name="T115" fmla="*/ 2147483647 h 2278"/>
                <a:gd name="T116" fmla="*/ 2147483647 w 2154"/>
                <a:gd name="T117" fmla="*/ 2147483647 h 2278"/>
                <a:gd name="T118" fmla="*/ 2147483647 w 2154"/>
                <a:gd name="T119" fmla="*/ 2147483647 h 2278"/>
                <a:gd name="T120" fmla="*/ 2147483647 w 2154"/>
                <a:gd name="T121" fmla="*/ 2147483647 h 2278"/>
                <a:gd name="T122" fmla="*/ 2147483647 w 2154"/>
                <a:gd name="T123" fmla="*/ 2147483647 h 2278"/>
                <a:gd name="T124" fmla="*/ 2147483647 w 2154"/>
                <a:gd name="T125" fmla="*/ 0 h 22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4"/>
                <a:gd name="T190" fmla="*/ 0 h 2278"/>
                <a:gd name="T191" fmla="*/ 2154 w 2154"/>
                <a:gd name="T192" fmla="*/ 2278 h 22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4" h="2278">
                  <a:moveTo>
                    <a:pt x="1095" y="529"/>
                  </a:moveTo>
                  <a:lnTo>
                    <a:pt x="1112" y="501"/>
                  </a:lnTo>
                  <a:lnTo>
                    <a:pt x="1131" y="472"/>
                  </a:lnTo>
                  <a:lnTo>
                    <a:pt x="1149" y="445"/>
                  </a:lnTo>
                  <a:lnTo>
                    <a:pt x="1167" y="417"/>
                  </a:lnTo>
                  <a:lnTo>
                    <a:pt x="1185" y="389"/>
                  </a:lnTo>
                  <a:lnTo>
                    <a:pt x="1203" y="362"/>
                  </a:lnTo>
                  <a:lnTo>
                    <a:pt x="1222" y="334"/>
                  </a:lnTo>
                  <a:lnTo>
                    <a:pt x="1239" y="306"/>
                  </a:lnTo>
                  <a:lnTo>
                    <a:pt x="1218" y="393"/>
                  </a:lnTo>
                  <a:lnTo>
                    <a:pt x="1207" y="412"/>
                  </a:lnTo>
                  <a:lnTo>
                    <a:pt x="1192" y="440"/>
                  </a:lnTo>
                  <a:lnTo>
                    <a:pt x="1173" y="472"/>
                  </a:lnTo>
                  <a:lnTo>
                    <a:pt x="1154" y="507"/>
                  </a:lnTo>
                  <a:lnTo>
                    <a:pt x="1135" y="539"/>
                  </a:lnTo>
                  <a:lnTo>
                    <a:pt x="1120" y="569"/>
                  </a:lnTo>
                  <a:lnTo>
                    <a:pt x="1109" y="591"/>
                  </a:lnTo>
                  <a:lnTo>
                    <a:pt x="1105" y="603"/>
                  </a:lnTo>
                  <a:lnTo>
                    <a:pt x="1112" y="605"/>
                  </a:lnTo>
                  <a:lnTo>
                    <a:pt x="1118" y="606"/>
                  </a:lnTo>
                  <a:lnTo>
                    <a:pt x="1125" y="607"/>
                  </a:lnTo>
                  <a:lnTo>
                    <a:pt x="1132" y="608"/>
                  </a:lnTo>
                  <a:lnTo>
                    <a:pt x="1139" y="610"/>
                  </a:lnTo>
                  <a:lnTo>
                    <a:pt x="1146" y="612"/>
                  </a:lnTo>
                  <a:lnTo>
                    <a:pt x="1151" y="613"/>
                  </a:lnTo>
                  <a:lnTo>
                    <a:pt x="1158" y="614"/>
                  </a:lnTo>
                  <a:lnTo>
                    <a:pt x="1163" y="610"/>
                  </a:lnTo>
                  <a:lnTo>
                    <a:pt x="1167" y="607"/>
                  </a:lnTo>
                  <a:lnTo>
                    <a:pt x="1171" y="602"/>
                  </a:lnTo>
                  <a:lnTo>
                    <a:pt x="1176" y="599"/>
                  </a:lnTo>
                  <a:lnTo>
                    <a:pt x="1180" y="595"/>
                  </a:lnTo>
                  <a:lnTo>
                    <a:pt x="1185" y="592"/>
                  </a:lnTo>
                  <a:lnTo>
                    <a:pt x="1188" y="589"/>
                  </a:lnTo>
                  <a:lnTo>
                    <a:pt x="1193" y="584"/>
                  </a:lnTo>
                  <a:lnTo>
                    <a:pt x="1309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05" y="76"/>
                  </a:lnTo>
                  <a:lnTo>
                    <a:pt x="1297" y="145"/>
                  </a:lnTo>
                  <a:lnTo>
                    <a:pt x="1288" y="214"/>
                  </a:lnTo>
                  <a:lnTo>
                    <a:pt x="1280" y="283"/>
                  </a:lnTo>
                  <a:lnTo>
                    <a:pt x="1264" y="416"/>
                  </a:lnTo>
                  <a:lnTo>
                    <a:pt x="1255" y="486"/>
                  </a:lnTo>
                  <a:lnTo>
                    <a:pt x="1252" y="516"/>
                  </a:lnTo>
                  <a:lnTo>
                    <a:pt x="1250" y="530"/>
                  </a:lnTo>
                  <a:lnTo>
                    <a:pt x="1257" y="526"/>
                  </a:lnTo>
                  <a:lnTo>
                    <a:pt x="1269" y="519"/>
                  </a:lnTo>
                  <a:lnTo>
                    <a:pt x="1283" y="508"/>
                  </a:lnTo>
                  <a:lnTo>
                    <a:pt x="1299" y="494"/>
                  </a:lnTo>
                  <a:lnTo>
                    <a:pt x="1315" y="480"/>
                  </a:lnTo>
                  <a:lnTo>
                    <a:pt x="1330" y="468"/>
                  </a:lnTo>
                  <a:lnTo>
                    <a:pt x="1343" y="457"/>
                  </a:lnTo>
                  <a:lnTo>
                    <a:pt x="1351" y="450"/>
                  </a:lnTo>
                  <a:lnTo>
                    <a:pt x="1301" y="537"/>
                  </a:lnTo>
                  <a:lnTo>
                    <a:pt x="1290" y="547"/>
                  </a:lnTo>
                  <a:lnTo>
                    <a:pt x="1278" y="559"/>
                  </a:lnTo>
                  <a:lnTo>
                    <a:pt x="1268" y="570"/>
                  </a:lnTo>
                  <a:lnTo>
                    <a:pt x="1257" y="583"/>
                  </a:lnTo>
                  <a:lnTo>
                    <a:pt x="1249" y="597"/>
                  </a:lnTo>
                  <a:lnTo>
                    <a:pt x="1244" y="612"/>
                  </a:lnTo>
                  <a:lnTo>
                    <a:pt x="1239" y="627"/>
                  </a:lnTo>
                  <a:lnTo>
                    <a:pt x="1238" y="643"/>
                  </a:lnTo>
                  <a:lnTo>
                    <a:pt x="1242" y="645"/>
                  </a:lnTo>
                  <a:lnTo>
                    <a:pt x="1247" y="647"/>
                  </a:lnTo>
                  <a:lnTo>
                    <a:pt x="1253" y="651"/>
                  </a:lnTo>
                  <a:lnTo>
                    <a:pt x="1257" y="653"/>
                  </a:lnTo>
                  <a:lnTo>
                    <a:pt x="1276" y="617"/>
                  </a:lnTo>
                  <a:lnTo>
                    <a:pt x="1294" y="583"/>
                  </a:lnTo>
                  <a:lnTo>
                    <a:pt x="1313" y="547"/>
                  </a:lnTo>
                  <a:lnTo>
                    <a:pt x="1332" y="512"/>
                  </a:lnTo>
                  <a:lnTo>
                    <a:pt x="1351" y="477"/>
                  </a:lnTo>
                  <a:lnTo>
                    <a:pt x="1369" y="441"/>
                  </a:lnTo>
                  <a:lnTo>
                    <a:pt x="1388" y="405"/>
                  </a:lnTo>
                  <a:lnTo>
                    <a:pt x="1407" y="371"/>
                  </a:lnTo>
                  <a:lnTo>
                    <a:pt x="1426" y="335"/>
                  </a:lnTo>
                  <a:lnTo>
                    <a:pt x="1444" y="299"/>
                  </a:lnTo>
                  <a:lnTo>
                    <a:pt x="1463" y="264"/>
                  </a:lnTo>
                  <a:lnTo>
                    <a:pt x="1482" y="229"/>
                  </a:lnTo>
                  <a:lnTo>
                    <a:pt x="1501" y="193"/>
                  </a:lnTo>
                  <a:lnTo>
                    <a:pt x="1519" y="158"/>
                  </a:lnTo>
                  <a:lnTo>
                    <a:pt x="1539" y="122"/>
                  </a:lnTo>
                  <a:lnTo>
                    <a:pt x="1557" y="86"/>
                  </a:lnTo>
                  <a:lnTo>
                    <a:pt x="1558" y="86"/>
                  </a:lnTo>
                  <a:lnTo>
                    <a:pt x="1558" y="85"/>
                  </a:lnTo>
                  <a:lnTo>
                    <a:pt x="1559" y="85"/>
                  </a:lnTo>
                  <a:lnTo>
                    <a:pt x="1544" y="122"/>
                  </a:lnTo>
                  <a:lnTo>
                    <a:pt x="1531" y="160"/>
                  </a:lnTo>
                  <a:lnTo>
                    <a:pt x="1516" y="197"/>
                  </a:lnTo>
                  <a:lnTo>
                    <a:pt x="1499" y="234"/>
                  </a:lnTo>
                  <a:lnTo>
                    <a:pt x="1484" y="271"/>
                  </a:lnTo>
                  <a:lnTo>
                    <a:pt x="1468" y="309"/>
                  </a:lnTo>
                  <a:lnTo>
                    <a:pt x="1452" y="346"/>
                  </a:lnTo>
                  <a:lnTo>
                    <a:pt x="1436" y="382"/>
                  </a:lnTo>
                  <a:lnTo>
                    <a:pt x="1420" y="419"/>
                  </a:lnTo>
                  <a:lnTo>
                    <a:pt x="1404" y="456"/>
                  </a:lnTo>
                  <a:lnTo>
                    <a:pt x="1388" y="494"/>
                  </a:lnTo>
                  <a:lnTo>
                    <a:pt x="1371" y="531"/>
                  </a:lnTo>
                  <a:lnTo>
                    <a:pt x="1355" y="568"/>
                  </a:lnTo>
                  <a:lnTo>
                    <a:pt x="1339" y="603"/>
                  </a:lnTo>
                  <a:lnTo>
                    <a:pt x="1324" y="640"/>
                  </a:lnTo>
                  <a:lnTo>
                    <a:pt x="1308" y="677"/>
                  </a:lnTo>
                  <a:lnTo>
                    <a:pt x="1315" y="675"/>
                  </a:lnTo>
                  <a:lnTo>
                    <a:pt x="1325" y="666"/>
                  </a:lnTo>
                  <a:lnTo>
                    <a:pt x="1340" y="651"/>
                  </a:lnTo>
                  <a:lnTo>
                    <a:pt x="1359" y="631"/>
                  </a:lnTo>
                  <a:lnTo>
                    <a:pt x="1380" y="607"/>
                  </a:lnTo>
                  <a:lnTo>
                    <a:pt x="1403" y="579"/>
                  </a:lnTo>
                  <a:lnTo>
                    <a:pt x="1428" y="549"/>
                  </a:lnTo>
                  <a:lnTo>
                    <a:pt x="1453" y="518"/>
                  </a:lnTo>
                  <a:lnTo>
                    <a:pt x="1480" y="486"/>
                  </a:lnTo>
                  <a:lnTo>
                    <a:pt x="1506" y="456"/>
                  </a:lnTo>
                  <a:lnTo>
                    <a:pt x="1532" y="427"/>
                  </a:lnTo>
                  <a:lnTo>
                    <a:pt x="1555" y="401"/>
                  </a:lnTo>
                  <a:lnTo>
                    <a:pt x="1577" y="378"/>
                  </a:lnTo>
                  <a:lnTo>
                    <a:pt x="1596" y="360"/>
                  </a:lnTo>
                  <a:lnTo>
                    <a:pt x="1612" y="348"/>
                  </a:lnTo>
                  <a:lnTo>
                    <a:pt x="1625" y="342"/>
                  </a:lnTo>
                  <a:lnTo>
                    <a:pt x="1620" y="352"/>
                  </a:lnTo>
                  <a:lnTo>
                    <a:pt x="1612" y="366"/>
                  </a:lnTo>
                  <a:lnTo>
                    <a:pt x="1600" y="385"/>
                  </a:lnTo>
                  <a:lnTo>
                    <a:pt x="1584" y="405"/>
                  </a:lnTo>
                  <a:lnTo>
                    <a:pt x="1565" y="430"/>
                  </a:lnTo>
                  <a:lnTo>
                    <a:pt x="1544" y="456"/>
                  </a:lnTo>
                  <a:lnTo>
                    <a:pt x="1522" y="484"/>
                  </a:lnTo>
                  <a:lnTo>
                    <a:pt x="1499" y="511"/>
                  </a:lnTo>
                  <a:lnTo>
                    <a:pt x="1476" y="540"/>
                  </a:lnTo>
                  <a:lnTo>
                    <a:pt x="1453" y="568"/>
                  </a:lnTo>
                  <a:lnTo>
                    <a:pt x="1430" y="594"/>
                  </a:lnTo>
                  <a:lnTo>
                    <a:pt x="1409" y="620"/>
                  </a:lnTo>
                  <a:lnTo>
                    <a:pt x="1391" y="643"/>
                  </a:lnTo>
                  <a:lnTo>
                    <a:pt x="1375" y="661"/>
                  </a:lnTo>
                  <a:lnTo>
                    <a:pt x="1361" y="677"/>
                  </a:lnTo>
                  <a:lnTo>
                    <a:pt x="1352" y="689"/>
                  </a:lnTo>
                  <a:lnTo>
                    <a:pt x="1360" y="686"/>
                  </a:lnTo>
                  <a:lnTo>
                    <a:pt x="1373" y="681"/>
                  </a:lnTo>
                  <a:lnTo>
                    <a:pt x="1388" y="671"/>
                  </a:lnTo>
                  <a:lnTo>
                    <a:pt x="1404" y="662"/>
                  </a:lnTo>
                  <a:lnTo>
                    <a:pt x="1421" y="652"/>
                  </a:lnTo>
                  <a:lnTo>
                    <a:pt x="1436" y="641"/>
                  </a:lnTo>
                  <a:lnTo>
                    <a:pt x="1448" y="633"/>
                  </a:lnTo>
                  <a:lnTo>
                    <a:pt x="1456" y="629"/>
                  </a:lnTo>
                  <a:lnTo>
                    <a:pt x="1463" y="617"/>
                  </a:lnTo>
                  <a:lnTo>
                    <a:pt x="1475" y="598"/>
                  </a:lnTo>
                  <a:lnTo>
                    <a:pt x="1491" y="572"/>
                  </a:lnTo>
                  <a:lnTo>
                    <a:pt x="1511" y="541"/>
                  </a:lnTo>
                  <a:lnTo>
                    <a:pt x="1534" y="506"/>
                  </a:lnTo>
                  <a:lnTo>
                    <a:pt x="1558" y="468"/>
                  </a:lnTo>
                  <a:lnTo>
                    <a:pt x="1584" y="428"/>
                  </a:lnTo>
                  <a:lnTo>
                    <a:pt x="1610" y="388"/>
                  </a:lnTo>
                  <a:lnTo>
                    <a:pt x="1635" y="348"/>
                  </a:lnTo>
                  <a:lnTo>
                    <a:pt x="1661" y="310"/>
                  </a:lnTo>
                  <a:lnTo>
                    <a:pt x="1684" y="274"/>
                  </a:lnTo>
                  <a:lnTo>
                    <a:pt x="1706" y="243"/>
                  </a:lnTo>
                  <a:lnTo>
                    <a:pt x="1723" y="215"/>
                  </a:lnTo>
                  <a:lnTo>
                    <a:pt x="1738" y="196"/>
                  </a:lnTo>
                  <a:lnTo>
                    <a:pt x="1748" y="182"/>
                  </a:lnTo>
                  <a:lnTo>
                    <a:pt x="1753" y="177"/>
                  </a:lnTo>
                  <a:lnTo>
                    <a:pt x="1539" y="575"/>
                  </a:lnTo>
                  <a:lnTo>
                    <a:pt x="1543" y="574"/>
                  </a:lnTo>
                  <a:lnTo>
                    <a:pt x="1548" y="572"/>
                  </a:lnTo>
                  <a:lnTo>
                    <a:pt x="1552" y="569"/>
                  </a:lnTo>
                  <a:lnTo>
                    <a:pt x="1558" y="564"/>
                  </a:lnTo>
                  <a:lnTo>
                    <a:pt x="1564" y="559"/>
                  </a:lnTo>
                  <a:lnTo>
                    <a:pt x="1570" y="553"/>
                  </a:lnTo>
                  <a:lnTo>
                    <a:pt x="1575" y="546"/>
                  </a:lnTo>
                  <a:lnTo>
                    <a:pt x="1581" y="538"/>
                  </a:lnTo>
                  <a:lnTo>
                    <a:pt x="1600" y="511"/>
                  </a:lnTo>
                  <a:lnTo>
                    <a:pt x="1618" y="481"/>
                  </a:lnTo>
                  <a:lnTo>
                    <a:pt x="1638" y="449"/>
                  </a:lnTo>
                  <a:lnTo>
                    <a:pt x="1657" y="417"/>
                  </a:lnTo>
                  <a:lnTo>
                    <a:pt x="1676" y="388"/>
                  </a:lnTo>
                  <a:lnTo>
                    <a:pt x="1693" y="364"/>
                  </a:lnTo>
                  <a:lnTo>
                    <a:pt x="1708" y="347"/>
                  </a:lnTo>
                  <a:lnTo>
                    <a:pt x="1722" y="339"/>
                  </a:lnTo>
                  <a:lnTo>
                    <a:pt x="1711" y="362"/>
                  </a:lnTo>
                  <a:lnTo>
                    <a:pt x="1698" y="385"/>
                  </a:lnTo>
                  <a:lnTo>
                    <a:pt x="1679" y="410"/>
                  </a:lnTo>
                  <a:lnTo>
                    <a:pt x="1661" y="435"/>
                  </a:lnTo>
                  <a:lnTo>
                    <a:pt x="1641" y="462"/>
                  </a:lnTo>
                  <a:lnTo>
                    <a:pt x="1625" y="487"/>
                  </a:lnTo>
                  <a:lnTo>
                    <a:pt x="1612" y="510"/>
                  </a:lnTo>
                  <a:lnTo>
                    <a:pt x="1604" y="533"/>
                  </a:lnTo>
                  <a:lnTo>
                    <a:pt x="1619" y="529"/>
                  </a:lnTo>
                  <a:lnTo>
                    <a:pt x="1635" y="523"/>
                  </a:lnTo>
                  <a:lnTo>
                    <a:pt x="1653" y="515"/>
                  </a:lnTo>
                  <a:lnTo>
                    <a:pt x="1670" y="504"/>
                  </a:lnTo>
                  <a:lnTo>
                    <a:pt x="1687" y="493"/>
                  </a:lnTo>
                  <a:lnTo>
                    <a:pt x="1705" y="480"/>
                  </a:lnTo>
                  <a:lnTo>
                    <a:pt x="1723" y="466"/>
                  </a:lnTo>
                  <a:lnTo>
                    <a:pt x="1741" y="453"/>
                  </a:lnTo>
                  <a:lnTo>
                    <a:pt x="1760" y="440"/>
                  </a:lnTo>
                  <a:lnTo>
                    <a:pt x="1777" y="426"/>
                  </a:lnTo>
                  <a:lnTo>
                    <a:pt x="1796" y="413"/>
                  </a:lnTo>
                  <a:lnTo>
                    <a:pt x="1813" y="402"/>
                  </a:lnTo>
                  <a:lnTo>
                    <a:pt x="1830" y="390"/>
                  </a:lnTo>
                  <a:lnTo>
                    <a:pt x="1846" y="381"/>
                  </a:lnTo>
                  <a:lnTo>
                    <a:pt x="1862" y="374"/>
                  </a:lnTo>
                  <a:lnTo>
                    <a:pt x="1877" y="370"/>
                  </a:lnTo>
                  <a:lnTo>
                    <a:pt x="1874" y="374"/>
                  </a:lnTo>
                  <a:lnTo>
                    <a:pt x="1864" y="382"/>
                  </a:lnTo>
                  <a:lnTo>
                    <a:pt x="1850" y="394"/>
                  </a:lnTo>
                  <a:lnTo>
                    <a:pt x="1831" y="409"/>
                  </a:lnTo>
                  <a:lnTo>
                    <a:pt x="1808" y="425"/>
                  </a:lnTo>
                  <a:lnTo>
                    <a:pt x="1784" y="443"/>
                  </a:lnTo>
                  <a:lnTo>
                    <a:pt x="1758" y="463"/>
                  </a:lnTo>
                  <a:lnTo>
                    <a:pt x="1730" y="483"/>
                  </a:lnTo>
                  <a:lnTo>
                    <a:pt x="1701" y="503"/>
                  </a:lnTo>
                  <a:lnTo>
                    <a:pt x="1673" y="523"/>
                  </a:lnTo>
                  <a:lnTo>
                    <a:pt x="1647" y="542"/>
                  </a:lnTo>
                  <a:lnTo>
                    <a:pt x="1623" y="560"/>
                  </a:lnTo>
                  <a:lnTo>
                    <a:pt x="1600" y="576"/>
                  </a:lnTo>
                  <a:lnTo>
                    <a:pt x="1581" y="589"/>
                  </a:lnTo>
                  <a:lnTo>
                    <a:pt x="1567" y="599"/>
                  </a:lnTo>
                  <a:lnTo>
                    <a:pt x="1558" y="606"/>
                  </a:lnTo>
                  <a:lnTo>
                    <a:pt x="1545" y="625"/>
                  </a:lnTo>
                  <a:lnTo>
                    <a:pt x="1536" y="640"/>
                  </a:lnTo>
                  <a:lnTo>
                    <a:pt x="1529" y="652"/>
                  </a:lnTo>
                  <a:lnTo>
                    <a:pt x="1525" y="660"/>
                  </a:lnTo>
                  <a:lnTo>
                    <a:pt x="1521" y="666"/>
                  </a:lnTo>
                  <a:lnTo>
                    <a:pt x="1519" y="669"/>
                  </a:lnTo>
                  <a:lnTo>
                    <a:pt x="1517" y="674"/>
                  </a:lnTo>
                  <a:lnTo>
                    <a:pt x="1516" y="677"/>
                  </a:lnTo>
                  <a:lnTo>
                    <a:pt x="1518" y="678"/>
                  </a:lnTo>
                  <a:lnTo>
                    <a:pt x="1524" y="677"/>
                  </a:lnTo>
                  <a:lnTo>
                    <a:pt x="1532" y="677"/>
                  </a:lnTo>
                  <a:lnTo>
                    <a:pt x="1540" y="675"/>
                  </a:lnTo>
                  <a:lnTo>
                    <a:pt x="1549" y="674"/>
                  </a:lnTo>
                  <a:lnTo>
                    <a:pt x="1556" y="671"/>
                  </a:lnTo>
                  <a:lnTo>
                    <a:pt x="1562" y="670"/>
                  </a:lnTo>
                  <a:lnTo>
                    <a:pt x="1565" y="669"/>
                  </a:lnTo>
                  <a:lnTo>
                    <a:pt x="1582" y="655"/>
                  </a:lnTo>
                  <a:lnTo>
                    <a:pt x="1604" y="637"/>
                  </a:lnTo>
                  <a:lnTo>
                    <a:pt x="1630" y="616"/>
                  </a:lnTo>
                  <a:lnTo>
                    <a:pt x="1657" y="592"/>
                  </a:lnTo>
                  <a:lnTo>
                    <a:pt x="1688" y="565"/>
                  </a:lnTo>
                  <a:lnTo>
                    <a:pt x="1721" y="538"/>
                  </a:lnTo>
                  <a:lnTo>
                    <a:pt x="1753" y="510"/>
                  </a:lnTo>
                  <a:lnTo>
                    <a:pt x="1786" y="483"/>
                  </a:lnTo>
                  <a:lnTo>
                    <a:pt x="1817" y="455"/>
                  </a:lnTo>
                  <a:lnTo>
                    <a:pt x="1847" y="430"/>
                  </a:lnTo>
                  <a:lnTo>
                    <a:pt x="1876" y="405"/>
                  </a:lnTo>
                  <a:lnTo>
                    <a:pt x="1900" y="385"/>
                  </a:lnTo>
                  <a:lnTo>
                    <a:pt x="1921" y="367"/>
                  </a:lnTo>
                  <a:lnTo>
                    <a:pt x="1937" y="354"/>
                  </a:lnTo>
                  <a:lnTo>
                    <a:pt x="1948" y="346"/>
                  </a:lnTo>
                  <a:lnTo>
                    <a:pt x="1952" y="342"/>
                  </a:lnTo>
                  <a:lnTo>
                    <a:pt x="1938" y="357"/>
                  </a:lnTo>
                  <a:lnTo>
                    <a:pt x="1924" y="372"/>
                  </a:lnTo>
                  <a:lnTo>
                    <a:pt x="1910" y="386"/>
                  </a:lnTo>
                  <a:lnTo>
                    <a:pt x="1895" y="401"/>
                  </a:lnTo>
                  <a:lnTo>
                    <a:pt x="1881" y="416"/>
                  </a:lnTo>
                  <a:lnTo>
                    <a:pt x="1866" y="431"/>
                  </a:lnTo>
                  <a:lnTo>
                    <a:pt x="1852" y="445"/>
                  </a:lnTo>
                  <a:lnTo>
                    <a:pt x="1837" y="460"/>
                  </a:lnTo>
                  <a:lnTo>
                    <a:pt x="1823" y="474"/>
                  </a:lnTo>
                  <a:lnTo>
                    <a:pt x="1808" y="489"/>
                  </a:lnTo>
                  <a:lnTo>
                    <a:pt x="1793" y="504"/>
                  </a:lnTo>
                  <a:lnTo>
                    <a:pt x="1779" y="518"/>
                  </a:lnTo>
                  <a:lnTo>
                    <a:pt x="1764" y="533"/>
                  </a:lnTo>
                  <a:lnTo>
                    <a:pt x="1749" y="548"/>
                  </a:lnTo>
                  <a:lnTo>
                    <a:pt x="1736" y="563"/>
                  </a:lnTo>
                  <a:lnTo>
                    <a:pt x="1721" y="578"/>
                  </a:lnTo>
                  <a:lnTo>
                    <a:pt x="1730" y="577"/>
                  </a:lnTo>
                  <a:lnTo>
                    <a:pt x="1739" y="574"/>
                  </a:lnTo>
                  <a:lnTo>
                    <a:pt x="1748" y="568"/>
                  </a:lnTo>
                  <a:lnTo>
                    <a:pt x="1759" y="561"/>
                  </a:lnTo>
                  <a:lnTo>
                    <a:pt x="1768" y="554"/>
                  </a:lnTo>
                  <a:lnTo>
                    <a:pt x="1777" y="547"/>
                  </a:lnTo>
                  <a:lnTo>
                    <a:pt x="1786" y="541"/>
                  </a:lnTo>
                  <a:lnTo>
                    <a:pt x="1796" y="537"/>
                  </a:lnTo>
                  <a:lnTo>
                    <a:pt x="1786" y="550"/>
                  </a:lnTo>
                  <a:lnTo>
                    <a:pt x="1770" y="563"/>
                  </a:lnTo>
                  <a:lnTo>
                    <a:pt x="1747" y="577"/>
                  </a:lnTo>
                  <a:lnTo>
                    <a:pt x="1723" y="591"/>
                  </a:lnTo>
                  <a:lnTo>
                    <a:pt x="1698" y="606"/>
                  </a:lnTo>
                  <a:lnTo>
                    <a:pt x="1675" y="622"/>
                  </a:lnTo>
                  <a:lnTo>
                    <a:pt x="1656" y="638"/>
                  </a:lnTo>
                  <a:lnTo>
                    <a:pt x="1645" y="656"/>
                  </a:lnTo>
                  <a:lnTo>
                    <a:pt x="1654" y="654"/>
                  </a:lnTo>
                  <a:lnTo>
                    <a:pt x="1662" y="652"/>
                  </a:lnTo>
                  <a:lnTo>
                    <a:pt x="1671" y="651"/>
                  </a:lnTo>
                  <a:lnTo>
                    <a:pt x="1680" y="648"/>
                  </a:lnTo>
                  <a:lnTo>
                    <a:pt x="1690" y="647"/>
                  </a:lnTo>
                  <a:lnTo>
                    <a:pt x="1698" y="645"/>
                  </a:lnTo>
                  <a:lnTo>
                    <a:pt x="1707" y="644"/>
                  </a:lnTo>
                  <a:lnTo>
                    <a:pt x="1715" y="643"/>
                  </a:lnTo>
                  <a:lnTo>
                    <a:pt x="1695" y="658"/>
                  </a:lnTo>
                  <a:lnTo>
                    <a:pt x="1690" y="659"/>
                  </a:lnTo>
                  <a:lnTo>
                    <a:pt x="1684" y="661"/>
                  </a:lnTo>
                  <a:lnTo>
                    <a:pt x="1677" y="662"/>
                  </a:lnTo>
                  <a:lnTo>
                    <a:pt x="1669" y="665"/>
                  </a:lnTo>
                  <a:lnTo>
                    <a:pt x="1660" y="667"/>
                  </a:lnTo>
                  <a:lnTo>
                    <a:pt x="1649" y="670"/>
                  </a:lnTo>
                  <a:lnTo>
                    <a:pt x="1635" y="674"/>
                  </a:lnTo>
                  <a:lnTo>
                    <a:pt x="1620" y="677"/>
                  </a:lnTo>
                  <a:lnTo>
                    <a:pt x="1602" y="696"/>
                  </a:lnTo>
                  <a:lnTo>
                    <a:pt x="1582" y="715"/>
                  </a:lnTo>
                  <a:lnTo>
                    <a:pt x="1564" y="734"/>
                  </a:lnTo>
                  <a:lnTo>
                    <a:pt x="1544" y="753"/>
                  </a:lnTo>
                  <a:lnTo>
                    <a:pt x="1526" y="772"/>
                  </a:lnTo>
                  <a:lnTo>
                    <a:pt x="1506" y="791"/>
                  </a:lnTo>
                  <a:lnTo>
                    <a:pt x="1488" y="810"/>
                  </a:lnTo>
                  <a:lnTo>
                    <a:pt x="1468" y="829"/>
                  </a:lnTo>
                  <a:lnTo>
                    <a:pt x="1468" y="833"/>
                  </a:lnTo>
                  <a:lnTo>
                    <a:pt x="1469" y="835"/>
                  </a:lnTo>
                  <a:lnTo>
                    <a:pt x="1471" y="837"/>
                  </a:lnTo>
                  <a:lnTo>
                    <a:pt x="1473" y="840"/>
                  </a:lnTo>
                  <a:lnTo>
                    <a:pt x="1499" y="832"/>
                  </a:lnTo>
                  <a:lnTo>
                    <a:pt x="1526" y="819"/>
                  </a:lnTo>
                  <a:lnTo>
                    <a:pt x="1552" y="803"/>
                  </a:lnTo>
                  <a:lnTo>
                    <a:pt x="1580" y="783"/>
                  </a:lnTo>
                  <a:lnTo>
                    <a:pt x="1607" y="761"/>
                  </a:lnTo>
                  <a:lnTo>
                    <a:pt x="1634" y="738"/>
                  </a:lnTo>
                  <a:lnTo>
                    <a:pt x="1662" y="713"/>
                  </a:lnTo>
                  <a:lnTo>
                    <a:pt x="1691" y="686"/>
                  </a:lnTo>
                  <a:lnTo>
                    <a:pt x="1718" y="660"/>
                  </a:lnTo>
                  <a:lnTo>
                    <a:pt x="1746" y="633"/>
                  </a:lnTo>
                  <a:lnTo>
                    <a:pt x="1774" y="608"/>
                  </a:lnTo>
                  <a:lnTo>
                    <a:pt x="1802" y="585"/>
                  </a:lnTo>
                  <a:lnTo>
                    <a:pt x="1830" y="562"/>
                  </a:lnTo>
                  <a:lnTo>
                    <a:pt x="1858" y="542"/>
                  </a:lnTo>
                  <a:lnTo>
                    <a:pt x="1884" y="526"/>
                  </a:lnTo>
                  <a:lnTo>
                    <a:pt x="1912" y="514"/>
                  </a:lnTo>
                  <a:lnTo>
                    <a:pt x="1912" y="518"/>
                  </a:lnTo>
                  <a:lnTo>
                    <a:pt x="1906" y="527"/>
                  </a:lnTo>
                  <a:lnTo>
                    <a:pt x="1894" y="540"/>
                  </a:lnTo>
                  <a:lnTo>
                    <a:pt x="1876" y="556"/>
                  </a:lnTo>
                  <a:lnTo>
                    <a:pt x="1856" y="576"/>
                  </a:lnTo>
                  <a:lnTo>
                    <a:pt x="1830" y="597"/>
                  </a:lnTo>
                  <a:lnTo>
                    <a:pt x="1804" y="621"/>
                  </a:lnTo>
                  <a:lnTo>
                    <a:pt x="1774" y="645"/>
                  </a:lnTo>
                  <a:lnTo>
                    <a:pt x="1744" y="670"/>
                  </a:lnTo>
                  <a:lnTo>
                    <a:pt x="1714" y="696"/>
                  </a:lnTo>
                  <a:lnTo>
                    <a:pt x="1684" y="721"/>
                  </a:lnTo>
                  <a:lnTo>
                    <a:pt x="1656" y="745"/>
                  </a:lnTo>
                  <a:lnTo>
                    <a:pt x="1630" y="767"/>
                  </a:lnTo>
                  <a:lnTo>
                    <a:pt x="1607" y="788"/>
                  </a:lnTo>
                  <a:lnTo>
                    <a:pt x="1588" y="806"/>
                  </a:lnTo>
                  <a:lnTo>
                    <a:pt x="1573" y="821"/>
                  </a:lnTo>
                  <a:lnTo>
                    <a:pt x="1574" y="821"/>
                  </a:lnTo>
                  <a:lnTo>
                    <a:pt x="1575" y="821"/>
                  </a:lnTo>
                  <a:lnTo>
                    <a:pt x="1578" y="821"/>
                  </a:lnTo>
                  <a:lnTo>
                    <a:pt x="1581" y="820"/>
                  </a:lnTo>
                  <a:lnTo>
                    <a:pt x="1586" y="820"/>
                  </a:lnTo>
                  <a:lnTo>
                    <a:pt x="1592" y="819"/>
                  </a:lnTo>
                  <a:lnTo>
                    <a:pt x="1600" y="817"/>
                  </a:lnTo>
                  <a:lnTo>
                    <a:pt x="1609" y="815"/>
                  </a:lnTo>
                  <a:lnTo>
                    <a:pt x="1622" y="813"/>
                  </a:lnTo>
                  <a:lnTo>
                    <a:pt x="1637" y="811"/>
                  </a:lnTo>
                  <a:lnTo>
                    <a:pt x="1654" y="807"/>
                  </a:lnTo>
                  <a:lnTo>
                    <a:pt x="1676" y="804"/>
                  </a:lnTo>
                  <a:lnTo>
                    <a:pt x="1700" y="799"/>
                  </a:lnTo>
                  <a:lnTo>
                    <a:pt x="1729" y="795"/>
                  </a:lnTo>
                  <a:lnTo>
                    <a:pt x="1761" y="789"/>
                  </a:lnTo>
                  <a:lnTo>
                    <a:pt x="1794" y="770"/>
                  </a:lnTo>
                  <a:lnTo>
                    <a:pt x="1820" y="758"/>
                  </a:lnTo>
                  <a:lnTo>
                    <a:pt x="1838" y="747"/>
                  </a:lnTo>
                  <a:lnTo>
                    <a:pt x="1850" y="742"/>
                  </a:lnTo>
                  <a:lnTo>
                    <a:pt x="1858" y="737"/>
                  </a:lnTo>
                  <a:lnTo>
                    <a:pt x="1862" y="736"/>
                  </a:lnTo>
                  <a:lnTo>
                    <a:pt x="1865" y="735"/>
                  </a:lnTo>
                  <a:lnTo>
                    <a:pt x="1866" y="735"/>
                  </a:lnTo>
                  <a:lnTo>
                    <a:pt x="1862" y="741"/>
                  </a:lnTo>
                  <a:lnTo>
                    <a:pt x="1857" y="746"/>
                  </a:lnTo>
                  <a:lnTo>
                    <a:pt x="1847" y="752"/>
                  </a:lnTo>
                  <a:lnTo>
                    <a:pt x="1838" y="758"/>
                  </a:lnTo>
                  <a:lnTo>
                    <a:pt x="1828" y="764"/>
                  </a:lnTo>
                  <a:lnTo>
                    <a:pt x="1817" y="770"/>
                  </a:lnTo>
                  <a:lnTo>
                    <a:pt x="1807" y="776"/>
                  </a:lnTo>
                  <a:lnTo>
                    <a:pt x="1799" y="782"/>
                  </a:lnTo>
                  <a:lnTo>
                    <a:pt x="1807" y="781"/>
                  </a:lnTo>
                  <a:lnTo>
                    <a:pt x="1822" y="779"/>
                  </a:lnTo>
                  <a:lnTo>
                    <a:pt x="1841" y="775"/>
                  </a:lnTo>
                  <a:lnTo>
                    <a:pt x="1865" y="770"/>
                  </a:lnTo>
                  <a:lnTo>
                    <a:pt x="1891" y="766"/>
                  </a:lnTo>
                  <a:lnTo>
                    <a:pt x="1920" y="760"/>
                  </a:lnTo>
                  <a:lnTo>
                    <a:pt x="1950" y="755"/>
                  </a:lnTo>
                  <a:lnTo>
                    <a:pt x="1981" y="750"/>
                  </a:lnTo>
                  <a:lnTo>
                    <a:pt x="2012" y="745"/>
                  </a:lnTo>
                  <a:lnTo>
                    <a:pt x="2041" y="739"/>
                  </a:lnTo>
                  <a:lnTo>
                    <a:pt x="2069" y="736"/>
                  </a:lnTo>
                  <a:lnTo>
                    <a:pt x="2093" y="731"/>
                  </a:lnTo>
                  <a:lnTo>
                    <a:pt x="2114" y="729"/>
                  </a:lnTo>
                  <a:lnTo>
                    <a:pt x="2129" y="727"/>
                  </a:lnTo>
                  <a:lnTo>
                    <a:pt x="2139" y="727"/>
                  </a:lnTo>
                  <a:lnTo>
                    <a:pt x="2142" y="727"/>
                  </a:lnTo>
                  <a:lnTo>
                    <a:pt x="2102" y="737"/>
                  </a:lnTo>
                  <a:lnTo>
                    <a:pt x="2063" y="747"/>
                  </a:lnTo>
                  <a:lnTo>
                    <a:pt x="2023" y="758"/>
                  </a:lnTo>
                  <a:lnTo>
                    <a:pt x="1983" y="767"/>
                  </a:lnTo>
                  <a:lnTo>
                    <a:pt x="1943" y="777"/>
                  </a:lnTo>
                  <a:lnTo>
                    <a:pt x="1904" y="788"/>
                  </a:lnTo>
                  <a:lnTo>
                    <a:pt x="1864" y="798"/>
                  </a:lnTo>
                  <a:lnTo>
                    <a:pt x="1823" y="808"/>
                  </a:lnTo>
                  <a:lnTo>
                    <a:pt x="1784" y="819"/>
                  </a:lnTo>
                  <a:lnTo>
                    <a:pt x="1744" y="829"/>
                  </a:lnTo>
                  <a:lnTo>
                    <a:pt x="1703" y="840"/>
                  </a:lnTo>
                  <a:lnTo>
                    <a:pt x="1664" y="850"/>
                  </a:lnTo>
                  <a:lnTo>
                    <a:pt x="1624" y="859"/>
                  </a:lnTo>
                  <a:lnTo>
                    <a:pt x="1584" y="870"/>
                  </a:lnTo>
                  <a:lnTo>
                    <a:pt x="1544" y="880"/>
                  </a:lnTo>
                  <a:lnTo>
                    <a:pt x="1504" y="890"/>
                  </a:lnTo>
                  <a:lnTo>
                    <a:pt x="1504" y="893"/>
                  </a:lnTo>
                  <a:lnTo>
                    <a:pt x="1505" y="896"/>
                  </a:lnTo>
                  <a:lnTo>
                    <a:pt x="1509" y="903"/>
                  </a:lnTo>
                  <a:lnTo>
                    <a:pt x="1516" y="917"/>
                  </a:lnTo>
                  <a:lnTo>
                    <a:pt x="1522" y="913"/>
                  </a:lnTo>
                  <a:lnTo>
                    <a:pt x="1529" y="910"/>
                  </a:lnTo>
                  <a:lnTo>
                    <a:pt x="1535" y="906"/>
                  </a:lnTo>
                  <a:lnTo>
                    <a:pt x="1542" y="902"/>
                  </a:lnTo>
                  <a:lnTo>
                    <a:pt x="1549" y="898"/>
                  </a:lnTo>
                  <a:lnTo>
                    <a:pt x="1555" y="895"/>
                  </a:lnTo>
                  <a:lnTo>
                    <a:pt x="1562" y="891"/>
                  </a:lnTo>
                  <a:lnTo>
                    <a:pt x="1569" y="888"/>
                  </a:lnTo>
                  <a:lnTo>
                    <a:pt x="1671" y="859"/>
                  </a:lnTo>
                  <a:lnTo>
                    <a:pt x="1666" y="863"/>
                  </a:lnTo>
                  <a:lnTo>
                    <a:pt x="1657" y="868"/>
                  </a:lnTo>
                  <a:lnTo>
                    <a:pt x="1646" y="875"/>
                  </a:lnTo>
                  <a:lnTo>
                    <a:pt x="1633" y="884"/>
                  </a:lnTo>
                  <a:lnTo>
                    <a:pt x="1622" y="893"/>
                  </a:lnTo>
                  <a:lnTo>
                    <a:pt x="1611" y="899"/>
                  </a:lnTo>
                  <a:lnTo>
                    <a:pt x="1605" y="904"/>
                  </a:lnTo>
                  <a:lnTo>
                    <a:pt x="1604" y="906"/>
                  </a:lnTo>
                  <a:lnTo>
                    <a:pt x="1617" y="903"/>
                  </a:lnTo>
                  <a:lnTo>
                    <a:pt x="1638" y="897"/>
                  </a:lnTo>
                  <a:lnTo>
                    <a:pt x="1665" y="890"/>
                  </a:lnTo>
                  <a:lnTo>
                    <a:pt x="1700" y="880"/>
                  </a:lnTo>
                  <a:lnTo>
                    <a:pt x="1740" y="870"/>
                  </a:lnTo>
                  <a:lnTo>
                    <a:pt x="1783" y="858"/>
                  </a:lnTo>
                  <a:lnTo>
                    <a:pt x="1828" y="845"/>
                  </a:lnTo>
                  <a:lnTo>
                    <a:pt x="1874" y="833"/>
                  </a:lnTo>
                  <a:lnTo>
                    <a:pt x="1920" y="820"/>
                  </a:lnTo>
                  <a:lnTo>
                    <a:pt x="1964" y="808"/>
                  </a:lnTo>
                  <a:lnTo>
                    <a:pt x="2005" y="798"/>
                  </a:lnTo>
                  <a:lnTo>
                    <a:pt x="2041" y="789"/>
                  </a:lnTo>
                  <a:lnTo>
                    <a:pt x="2072" y="782"/>
                  </a:lnTo>
                  <a:lnTo>
                    <a:pt x="2096" y="776"/>
                  </a:lnTo>
                  <a:lnTo>
                    <a:pt x="2113" y="774"/>
                  </a:lnTo>
                  <a:lnTo>
                    <a:pt x="2118" y="774"/>
                  </a:lnTo>
                  <a:lnTo>
                    <a:pt x="2088" y="784"/>
                  </a:lnTo>
                  <a:lnTo>
                    <a:pt x="2058" y="796"/>
                  </a:lnTo>
                  <a:lnTo>
                    <a:pt x="2028" y="806"/>
                  </a:lnTo>
                  <a:lnTo>
                    <a:pt x="1998" y="817"/>
                  </a:lnTo>
                  <a:lnTo>
                    <a:pt x="1968" y="827"/>
                  </a:lnTo>
                  <a:lnTo>
                    <a:pt x="1938" y="838"/>
                  </a:lnTo>
                  <a:lnTo>
                    <a:pt x="1909" y="849"/>
                  </a:lnTo>
                  <a:lnTo>
                    <a:pt x="1880" y="859"/>
                  </a:lnTo>
                  <a:lnTo>
                    <a:pt x="1850" y="870"/>
                  </a:lnTo>
                  <a:lnTo>
                    <a:pt x="1820" y="880"/>
                  </a:lnTo>
                  <a:lnTo>
                    <a:pt x="1790" y="890"/>
                  </a:lnTo>
                  <a:lnTo>
                    <a:pt x="1760" y="901"/>
                  </a:lnTo>
                  <a:lnTo>
                    <a:pt x="1730" y="911"/>
                  </a:lnTo>
                  <a:lnTo>
                    <a:pt x="1700" y="921"/>
                  </a:lnTo>
                  <a:lnTo>
                    <a:pt x="1670" y="932"/>
                  </a:lnTo>
                  <a:lnTo>
                    <a:pt x="1640" y="942"/>
                  </a:lnTo>
                  <a:lnTo>
                    <a:pt x="1655" y="942"/>
                  </a:lnTo>
                  <a:lnTo>
                    <a:pt x="1670" y="942"/>
                  </a:lnTo>
                  <a:lnTo>
                    <a:pt x="1685" y="942"/>
                  </a:lnTo>
                  <a:lnTo>
                    <a:pt x="1700" y="941"/>
                  </a:lnTo>
                  <a:lnTo>
                    <a:pt x="1714" y="941"/>
                  </a:lnTo>
                  <a:lnTo>
                    <a:pt x="1729" y="940"/>
                  </a:lnTo>
                  <a:lnTo>
                    <a:pt x="1743" y="940"/>
                  </a:lnTo>
                  <a:lnTo>
                    <a:pt x="1758" y="939"/>
                  </a:lnTo>
                  <a:lnTo>
                    <a:pt x="1771" y="937"/>
                  </a:lnTo>
                  <a:lnTo>
                    <a:pt x="1785" y="936"/>
                  </a:lnTo>
                  <a:lnTo>
                    <a:pt x="1799" y="935"/>
                  </a:lnTo>
                  <a:lnTo>
                    <a:pt x="1814" y="934"/>
                  </a:lnTo>
                  <a:lnTo>
                    <a:pt x="1828" y="933"/>
                  </a:lnTo>
                  <a:lnTo>
                    <a:pt x="1842" y="932"/>
                  </a:lnTo>
                  <a:lnTo>
                    <a:pt x="1857" y="929"/>
                  </a:lnTo>
                  <a:lnTo>
                    <a:pt x="1870" y="928"/>
                  </a:lnTo>
                  <a:lnTo>
                    <a:pt x="1924" y="901"/>
                  </a:lnTo>
                  <a:lnTo>
                    <a:pt x="1964" y="880"/>
                  </a:lnTo>
                  <a:lnTo>
                    <a:pt x="1993" y="865"/>
                  </a:lnTo>
                  <a:lnTo>
                    <a:pt x="2012" y="855"/>
                  </a:lnTo>
                  <a:lnTo>
                    <a:pt x="2025" y="848"/>
                  </a:lnTo>
                  <a:lnTo>
                    <a:pt x="2032" y="844"/>
                  </a:lnTo>
                  <a:lnTo>
                    <a:pt x="2035" y="842"/>
                  </a:lnTo>
                  <a:lnTo>
                    <a:pt x="2038" y="841"/>
                  </a:lnTo>
                  <a:lnTo>
                    <a:pt x="2032" y="846"/>
                  </a:lnTo>
                  <a:lnTo>
                    <a:pt x="2020" y="856"/>
                  </a:lnTo>
                  <a:lnTo>
                    <a:pt x="2003" y="867"/>
                  </a:lnTo>
                  <a:lnTo>
                    <a:pt x="1983" y="881"/>
                  </a:lnTo>
                  <a:lnTo>
                    <a:pt x="1963" y="894"/>
                  </a:lnTo>
                  <a:lnTo>
                    <a:pt x="1943" y="905"/>
                  </a:lnTo>
                  <a:lnTo>
                    <a:pt x="1927" y="914"/>
                  </a:lnTo>
                  <a:lnTo>
                    <a:pt x="1917" y="921"/>
                  </a:lnTo>
                  <a:lnTo>
                    <a:pt x="1929" y="920"/>
                  </a:lnTo>
                  <a:lnTo>
                    <a:pt x="1950" y="917"/>
                  </a:lnTo>
                  <a:lnTo>
                    <a:pt x="1978" y="913"/>
                  </a:lnTo>
                  <a:lnTo>
                    <a:pt x="2008" y="910"/>
                  </a:lnTo>
                  <a:lnTo>
                    <a:pt x="2035" y="908"/>
                  </a:lnTo>
                  <a:lnTo>
                    <a:pt x="2061" y="905"/>
                  </a:lnTo>
                  <a:lnTo>
                    <a:pt x="2077" y="904"/>
                  </a:lnTo>
                  <a:lnTo>
                    <a:pt x="2084" y="906"/>
                  </a:lnTo>
                  <a:lnTo>
                    <a:pt x="2061" y="911"/>
                  </a:lnTo>
                  <a:lnTo>
                    <a:pt x="2039" y="916"/>
                  </a:lnTo>
                  <a:lnTo>
                    <a:pt x="2016" y="920"/>
                  </a:lnTo>
                  <a:lnTo>
                    <a:pt x="1994" y="925"/>
                  </a:lnTo>
                  <a:lnTo>
                    <a:pt x="1971" y="929"/>
                  </a:lnTo>
                  <a:lnTo>
                    <a:pt x="1949" y="933"/>
                  </a:lnTo>
                  <a:lnTo>
                    <a:pt x="1927" y="937"/>
                  </a:lnTo>
                  <a:lnTo>
                    <a:pt x="1905" y="942"/>
                  </a:lnTo>
                  <a:lnTo>
                    <a:pt x="1910" y="943"/>
                  </a:lnTo>
                  <a:lnTo>
                    <a:pt x="1913" y="943"/>
                  </a:lnTo>
                  <a:lnTo>
                    <a:pt x="1915" y="944"/>
                  </a:lnTo>
                  <a:lnTo>
                    <a:pt x="1917" y="949"/>
                  </a:lnTo>
                  <a:lnTo>
                    <a:pt x="1896" y="951"/>
                  </a:lnTo>
                  <a:lnTo>
                    <a:pt x="1874" y="954"/>
                  </a:lnTo>
                  <a:lnTo>
                    <a:pt x="1852" y="956"/>
                  </a:lnTo>
                  <a:lnTo>
                    <a:pt x="1830" y="959"/>
                  </a:lnTo>
                  <a:lnTo>
                    <a:pt x="1808" y="963"/>
                  </a:lnTo>
                  <a:lnTo>
                    <a:pt x="1786" y="966"/>
                  </a:lnTo>
                  <a:lnTo>
                    <a:pt x="1763" y="970"/>
                  </a:lnTo>
                  <a:lnTo>
                    <a:pt x="1741" y="974"/>
                  </a:lnTo>
                  <a:lnTo>
                    <a:pt x="1720" y="979"/>
                  </a:lnTo>
                  <a:lnTo>
                    <a:pt x="1696" y="984"/>
                  </a:lnTo>
                  <a:lnTo>
                    <a:pt x="1675" y="988"/>
                  </a:lnTo>
                  <a:lnTo>
                    <a:pt x="1653" y="993"/>
                  </a:lnTo>
                  <a:lnTo>
                    <a:pt x="1631" y="997"/>
                  </a:lnTo>
                  <a:lnTo>
                    <a:pt x="1609" y="1002"/>
                  </a:lnTo>
                  <a:lnTo>
                    <a:pt x="1587" y="1005"/>
                  </a:lnTo>
                  <a:lnTo>
                    <a:pt x="1565" y="1010"/>
                  </a:lnTo>
                  <a:lnTo>
                    <a:pt x="1569" y="1011"/>
                  </a:lnTo>
                  <a:lnTo>
                    <a:pt x="1575" y="1012"/>
                  </a:lnTo>
                  <a:lnTo>
                    <a:pt x="1585" y="1013"/>
                  </a:lnTo>
                  <a:lnTo>
                    <a:pt x="1597" y="1015"/>
                  </a:lnTo>
                  <a:lnTo>
                    <a:pt x="1611" y="1015"/>
                  </a:lnTo>
                  <a:lnTo>
                    <a:pt x="1627" y="1015"/>
                  </a:lnTo>
                  <a:lnTo>
                    <a:pt x="1645" y="1016"/>
                  </a:lnTo>
                  <a:lnTo>
                    <a:pt x="1662" y="1016"/>
                  </a:lnTo>
                  <a:lnTo>
                    <a:pt x="1679" y="1016"/>
                  </a:lnTo>
                  <a:lnTo>
                    <a:pt x="1696" y="1016"/>
                  </a:lnTo>
                  <a:lnTo>
                    <a:pt x="1713" y="1016"/>
                  </a:lnTo>
                  <a:lnTo>
                    <a:pt x="1728" y="1016"/>
                  </a:lnTo>
                  <a:lnTo>
                    <a:pt x="1741" y="1016"/>
                  </a:lnTo>
                  <a:lnTo>
                    <a:pt x="1753" y="1016"/>
                  </a:lnTo>
                  <a:lnTo>
                    <a:pt x="1761" y="1016"/>
                  </a:lnTo>
                  <a:lnTo>
                    <a:pt x="1766" y="1016"/>
                  </a:lnTo>
                  <a:lnTo>
                    <a:pt x="1776" y="1016"/>
                  </a:lnTo>
                  <a:lnTo>
                    <a:pt x="1792" y="1017"/>
                  </a:lnTo>
                  <a:lnTo>
                    <a:pt x="1814" y="1018"/>
                  </a:lnTo>
                  <a:lnTo>
                    <a:pt x="1841" y="1018"/>
                  </a:lnTo>
                  <a:lnTo>
                    <a:pt x="1870" y="1019"/>
                  </a:lnTo>
                  <a:lnTo>
                    <a:pt x="1903" y="1020"/>
                  </a:lnTo>
                  <a:lnTo>
                    <a:pt x="1937" y="1022"/>
                  </a:lnTo>
                  <a:lnTo>
                    <a:pt x="1972" y="1023"/>
                  </a:lnTo>
                  <a:lnTo>
                    <a:pt x="2006" y="1024"/>
                  </a:lnTo>
                  <a:lnTo>
                    <a:pt x="2040" y="1025"/>
                  </a:lnTo>
                  <a:lnTo>
                    <a:pt x="2071" y="1026"/>
                  </a:lnTo>
                  <a:lnTo>
                    <a:pt x="2098" y="1027"/>
                  </a:lnTo>
                  <a:lnTo>
                    <a:pt x="2121" y="1028"/>
                  </a:lnTo>
                  <a:lnTo>
                    <a:pt x="2139" y="1030"/>
                  </a:lnTo>
                  <a:lnTo>
                    <a:pt x="2151" y="1031"/>
                  </a:lnTo>
                  <a:lnTo>
                    <a:pt x="2154" y="1032"/>
                  </a:lnTo>
                  <a:lnTo>
                    <a:pt x="2117" y="1034"/>
                  </a:lnTo>
                  <a:lnTo>
                    <a:pt x="2079" y="1035"/>
                  </a:lnTo>
                  <a:lnTo>
                    <a:pt x="2042" y="1038"/>
                  </a:lnTo>
                  <a:lnTo>
                    <a:pt x="2004" y="1039"/>
                  </a:lnTo>
                  <a:lnTo>
                    <a:pt x="1967" y="1041"/>
                  </a:lnTo>
                  <a:lnTo>
                    <a:pt x="1930" y="1042"/>
                  </a:lnTo>
                  <a:lnTo>
                    <a:pt x="1892" y="1045"/>
                  </a:lnTo>
                  <a:lnTo>
                    <a:pt x="1856" y="1046"/>
                  </a:lnTo>
                  <a:lnTo>
                    <a:pt x="1819" y="1048"/>
                  </a:lnTo>
                  <a:lnTo>
                    <a:pt x="1781" y="1049"/>
                  </a:lnTo>
                  <a:lnTo>
                    <a:pt x="1744" y="1050"/>
                  </a:lnTo>
                  <a:lnTo>
                    <a:pt x="1707" y="1053"/>
                  </a:lnTo>
                  <a:lnTo>
                    <a:pt x="1670" y="1054"/>
                  </a:lnTo>
                  <a:lnTo>
                    <a:pt x="1633" y="1055"/>
                  </a:lnTo>
                  <a:lnTo>
                    <a:pt x="1596" y="1057"/>
                  </a:lnTo>
                  <a:lnTo>
                    <a:pt x="1559" y="1058"/>
                  </a:lnTo>
                  <a:lnTo>
                    <a:pt x="1560" y="1066"/>
                  </a:lnTo>
                  <a:lnTo>
                    <a:pt x="1562" y="1075"/>
                  </a:lnTo>
                  <a:lnTo>
                    <a:pt x="1563" y="1081"/>
                  </a:lnTo>
                  <a:lnTo>
                    <a:pt x="1566" y="1086"/>
                  </a:lnTo>
                  <a:lnTo>
                    <a:pt x="1572" y="1083"/>
                  </a:lnTo>
                  <a:lnTo>
                    <a:pt x="1578" y="1079"/>
                  </a:lnTo>
                  <a:lnTo>
                    <a:pt x="1584" y="1076"/>
                  </a:lnTo>
                  <a:lnTo>
                    <a:pt x="1589" y="1073"/>
                  </a:lnTo>
                  <a:lnTo>
                    <a:pt x="1683" y="1069"/>
                  </a:lnTo>
                  <a:lnTo>
                    <a:pt x="1676" y="1073"/>
                  </a:lnTo>
                  <a:lnTo>
                    <a:pt x="1664" y="1079"/>
                  </a:lnTo>
                  <a:lnTo>
                    <a:pt x="1650" y="1087"/>
                  </a:lnTo>
                  <a:lnTo>
                    <a:pt x="1637" y="1095"/>
                  </a:lnTo>
                  <a:lnTo>
                    <a:pt x="1622" y="1103"/>
                  </a:lnTo>
                  <a:lnTo>
                    <a:pt x="1610" y="1111"/>
                  </a:lnTo>
                  <a:lnTo>
                    <a:pt x="1601" y="1118"/>
                  </a:lnTo>
                  <a:lnTo>
                    <a:pt x="1597" y="1124"/>
                  </a:lnTo>
                  <a:lnTo>
                    <a:pt x="1607" y="1124"/>
                  </a:lnTo>
                  <a:lnTo>
                    <a:pt x="1623" y="1125"/>
                  </a:lnTo>
                  <a:lnTo>
                    <a:pt x="1645" y="1126"/>
                  </a:lnTo>
                  <a:lnTo>
                    <a:pt x="1670" y="1127"/>
                  </a:lnTo>
                  <a:lnTo>
                    <a:pt x="1700" y="1129"/>
                  </a:lnTo>
                  <a:lnTo>
                    <a:pt x="1732" y="1130"/>
                  </a:lnTo>
                  <a:lnTo>
                    <a:pt x="1767" y="1132"/>
                  </a:lnTo>
                  <a:lnTo>
                    <a:pt x="1801" y="1133"/>
                  </a:lnTo>
                  <a:lnTo>
                    <a:pt x="1835" y="1136"/>
                  </a:lnTo>
                  <a:lnTo>
                    <a:pt x="1868" y="1137"/>
                  </a:lnTo>
                  <a:lnTo>
                    <a:pt x="1898" y="1139"/>
                  </a:lnTo>
                  <a:lnTo>
                    <a:pt x="1926" y="1140"/>
                  </a:lnTo>
                  <a:lnTo>
                    <a:pt x="1949" y="1142"/>
                  </a:lnTo>
                  <a:lnTo>
                    <a:pt x="1966" y="1144"/>
                  </a:lnTo>
                  <a:lnTo>
                    <a:pt x="1978" y="1146"/>
                  </a:lnTo>
                  <a:lnTo>
                    <a:pt x="1981" y="1147"/>
                  </a:lnTo>
                  <a:lnTo>
                    <a:pt x="1957" y="1148"/>
                  </a:lnTo>
                  <a:lnTo>
                    <a:pt x="1934" y="1148"/>
                  </a:lnTo>
                  <a:lnTo>
                    <a:pt x="1910" y="1149"/>
                  </a:lnTo>
                  <a:lnTo>
                    <a:pt x="1885" y="1151"/>
                  </a:lnTo>
                  <a:lnTo>
                    <a:pt x="1862" y="1151"/>
                  </a:lnTo>
                  <a:lnTo>
                    <a:pt x="1838" y="1152"/>
                  </a:lnTo>
                  <a:lnTo>
                    <a:pt x="1814" y="1153"/>
                  </a:lnTo>
                  <a:lnTo>
                    <a:pt x="1791" y="1153"/>
                  </a:lnTo>
                  <a:lnTo>
                    <a:pt x="1767" y="1154"/>
                  </a:lnTo>
                  <a:lnTo>
                    <a:pt x="1743" y="1155"/>
                  </a:lnTo>
                  <a:lnTo>
                    <a:pt x="1718" y="1155"/>
                  </a:lnTo>
                  <a:lnTo>
                    <a:pt x="1695" y="1156"/>
                  </a:lnTo>
                  <a:lnTo>
                    <a:pt x="1671" y="1156"/>
                  </a:lnTo>
                  <a:lnTo>
                    <a:pt x="1647" y="1157"/>
                  </a:lnTo>
                  <a:lnTo>
                    <a:pt x="1624" y="1157"/>
                  </a:lnTo>
                  <a:lnTo>
                    <a:pt x="1600" y="1159"/>
                  </a:lnTo>
                  <a:lnTo>
                    <a:pt x="1601" y="1160"/>
                  </a:lnTo>
                  <a:lnTo>
                    <a:pt x="1603" y="1162"/>
                  </a:lnTo>
                  <a:lnTo>
                    <a:pt x="1608" y="1164"/>
                  </a:lnTo>
                  <a:lnTo>
                    <a:pt x="1613" y="1169"/>
                  </a:lnTo>
                  <a:lnTo>
                    <a:pt x="1624" y="1176"/>
                  </a:lnTo>
                  <a:lnTo>
                    <a:pt x="1638" y="1184"/>
                  </a:lnTo>
                  <a:lnTo>
                    <a:pt x="1657" y="1197"/>
                  </a:lnTo>
                  <a:lnTo>
                    <a:pt x="1684" y="1214"/>
                  </a:lnTo>
                  <a:lnTo>
                    <a:pt x="1590" y="1207"/>
                  </a:lnTo>
                  <a:lnTo>
                    <a:pt x="1584" y="1203"/>
                  </a:lnTo>
                  <a:lnTo>
                    <a:pt x="1578" y="1200"/>
                  </a:lnTo>
                  <a:lnTo>
                    <a:pt x="1571" y="1199"/>
                  </a:lnTo>
                  <a:lnTo>
                    <a:pt x="1565" y="1198"/>
                  </a:lnTo>
                  <a:lnTo>
                    <a:pt x="1565" y="1203"/>
                  </a:lnTo>
                  <a:lnTo>
                    <a:pt x="1564" y="1209"/>
                  </a:lnTo>
                  <a:lnTo>
                    <a:pt x="1563" y="1216"/>
                  </a:lnTo>
                  <a:lnTo>
                    <a:pt x="1563" y="1222"/>
                  </a:lnTo>
                  <a:lnTo>
                    <a:pt x="1578" y="1223"/>
                  </a:lnTo>
                  <a:lnTo>
                    <a:pt x="1602" y="1224"/>
                  </a:lnTo>
                  <a:lnTo>
                    <a:pt x="1635" y="1225"/>
                  </a:lnTo>
                  <a:lnTo>
                    <a:pt x="1676" y="1228"/>
                  </a:lnTo>
                  <a:lnTo>
                    <a:pt x="1721" y="1230"/>
                  </a:lnTo>
                  <a:lnTo>
                    <a:pt x="1770" y="1232"/>
                  </a:lnTo>
                  <a:lnTo>
                    <a:pt x="1822" y="1235"/>
                  </a:lnTo>
                  <a:lnTo>
                    <a:pt x="1875" y="1237"/>
                  </a:lnTo>
                  <a:lnTo>
                    <a:pt x="1927" y="1240"/>
                  </a:lnTo>
                  <a:lnTo>
                    <a:pt x="1978" y="1243"/>
                  </a:lnTo>
                  <a:lnTo>
                    <a:pt x="2024" y="1245"/>
                  </a:lnTo>
                  <a:lnTo>
                    <a:pt x="2065" y="1247"/>
                  </a:lnTo>
                  <a:lnTo>
                    <a:pt x="2101" y="1250"/>
                  </a:lnTo>
                  <a:lnTo>
                    <a:pt x="2127" y="1252"/>
                  </a:lnTo>
                  <a:lnTo>
                    <a:pt x="2145" y="1254"/>
                  </a:lnTo>
                  <a:lnTo>
                    <a:pt x="2151" y="1255"/>
                  </a:lnTo>
                  <a:lnTo>
                    <a:pt x="2115" y="1256"/>
                  </a:lnTo>
                  <a:lnTo>
                    <a:pt x="2079" y="1258"/>
                  </a:lnTo>
                  <a:lnTo>
                    <a:pt x="2043" y="1259"/>
                  </a:lnTo>
                  <a:lnTo>
                    <a:pt x="2008" y="1259"/>
                  </a:lnTo>
                  <a:lnTo>
                    <a:pt x="1972" y="1260"/>
                  </a:lnTo>
                  <a:lnTo>
                    <a:pt x="1937" y="1261"/>
                  </a:lnTo>
                  <a:lnTo>
                    <a:pt x="1902" y="1262"/>
                  </a:lnTo>
                  <a:lnTo>
                    <a:pt x="1866" y="1263"/>
                  </a:lnTo>
                  <a:lnTo>
                    <a:pt x="1830" y="1266"/>
                  </a:lnTo>
                  <a:lnTo>
                    <a:pt x="1794" y="1267"/>
                  </a:lnTo>
                  <a:lnTo>
                    <a:pt x="1760" y="1268"/>
                  </a:lnTo>
                  <a:lnTo>
                    <a:pt x="1724" y="1269"/>
                  </a:lnTo>
                  <a:lnTo>
                    <a:pt x="1688" y="1269"/>
                  </a:lnTo>
                  <a:lnTo>
                    <a:pt x="1653" y="1270"/>
                  </a:lnTo>
                  <a:lnTo>
                    <a:pt x="1617" y="1271"/>
                  </a:lnTo>
                  <a:lnTo>
                    <a:pt x="1581" y="1273"/>
                  </a:lnTo>
                  <a:lnTo>
                    <a:pt x="1582" y="1274"/>
                  </a:lnTo>
                  <a:lnTo>
                    <a:pt x="1585" y="1275"/>
                  </a:lnTo>
                  <a:lnTo>
                    <a:pt x="1586" y="1276"/>
                  </a:lnTo>
                  <a:lnTo>
                    <a:pt x="1589" y="1277"/>
                  </a:lnTo>
                  <a:lnTo>
                    <a:pt x="1593" y="1278"/>
                  </a:lnTo>
                  <a:lnTo>
                    <a:pt x="1599" y="1281"/>
                  </a:lnTo>
                  <a:lnTo>
                    <a:pt x="1605" y="1283"/>
                  </a:lnTo>
                  <a:lnTo>
                    <a:pt x="1616" y="1286"/>
                  </a:lnTo>
                  <a:lnTo>
                    <a:pt x="1649" y="1292"/>
                  </a:lnTo>
                  <a:lnTo>
                    <a:pt x="1677" y="1298"/>
                  </a:lnTo>
                  <a:lnTo>
                    <a:pt x="1702" y="1303"/>
                  </a:lnTo>
                  <a:lnTo>
                    <a:pt x="1724" y="1307"/>
                  </a:lnTo>
                  <a:lnTo>
                    <a:pt x="1741" y="1311"/>
                  </a:lnTo>
                  <a:lnTo>
                    <a:pt x="1758" y="1313"/>
                  </a:lnTo>
                  <a:lnTo>
                    <a:pt x="1769" y="1315"/>
                  </a:lnTo>
                  <a:lnTo>
                    <a:pt x="1779" y="1318"/>
                  </a:lnTo>
                  <a:lnTo>
                    <a:pt x="1788" y="1319"/>
                  </a:lnTo>
                  <a:lnTo>
                    <a:pt x="1793" y="1320"/>
                  </a:lnTo>
                  <a:lnTo>
                    <a:pt x="1798" y="1321"/>
                  </a:lnTo>
                  <a:lnTo>
                    <a:pt x="1801" y="1322"/>
                  </a:lnTo>
                  <a:lnTo>
                    <a:pt x="1804" y="1322"/>
                  </a:lnTo>
                  <a:lnTo>
                    <a:pt x="1805" y="1322"/>
                  </a:lnTo>
                  <a:lnTo>
                    <a:pt x="1806" y="1322"/>
                  </a:lnTo>
                  <a:lnTo>
                    <a:pt x="1799" y="1319"/>
                  </a:lnTo>
                  <a:lnTo>
                    <a:pt x="1792" y="1314"/>
                  </a:lnTo>
                  <a:lnTo>
                    <a:pt x="1785" y="1311"/>
                  </a:lnTo>
                  <a:lnTo>
                    <a:pt x="1779" y="1307"/>
                  </a:lnTo>
                  <a:lnTo>
                    <a:pt x="1771" y="1303"/>
                  </a:lnTo>
                  <a:lnTo>
                    <a:pt x="1761" y="1298"/>
                  </a:lnTo>
                  <a:lnTo>
                    <a:pt x="1748" y="1291"/>
                  </a:lnTo>
                  <a:lnTo>
                    <a:pt x="1732" y="1283"/>
                  </a:lnTo>
                  <a:lnTo>
                    <a:pt x="1788" y="1278"/>
                  </a:lnTo>
                  <a:lnTo>
                    <a:pt x="1798" y="1284"/>
                  </a:lnTo>
                  <a:lnTo>
                    <a:pt x="1815" y="1292"/>
                  </a:lnTo>
                  <a:lnTo>
                    <a:pt x="1836" y="1301"/>
                  </a:lnTo>
                  <a:lnTo>
                    <a:pt x="1858" y="1312"/>
                  </a:lnTo>
                  <a:lnTo>
                    <a:pt x="1879" y="1321"/>
                  </a:lnTo>
                  <a:lnTo>
                    <a:pt x="1896" y="1330"/>
                  </a:lnTo>
                  <a:lnTo>
                    <a:pt x="1909" y="1336"/>
                  </a:lnTo>
                  <a:lnTo>
                    <a:pt x="1913" y="1338"/>
                  </a:lnTo>
                  <a:lnTo>
                    <a:pt x="1911" y="1338"/>
                  </a:lnTo>
                  <a:lnTo>
                    <a:pt x="1907" y="1338"/>
                  </a:lnTo>
                  <a:lnTo>
                    <a:pt x="1904" y="1338"/>
                  </a:lnTo>
                  <a:lnTo>
                    <a:pt x="1900" y="1338"/>
                  </a:lnTo>
                  <a:lnTo>
                    <a:pt x="2080" y="1377"/>
                  </a:lnTo>
                  <a:lnTo>
                    <a:pt x="2078" y="1380"/>
                  </a:lnTo>
                  <a:lnTo>
                    <a:pt x="2073" y="1381"/>
                  </a:lnTo>
                  <a:lnTo>
                    <a:pt x="2065" y="1380"/>
                  </a:lnTo>
                  <a:lnTo>
                    <a:pt x="2053" y="1379"/>
                  </a:lnTo>
                  <a:lnTo>
                    <a:pt x="2034" y="1376"/>
                  </a:lnTo>
                  <a:lnTo>
                    <a:pt x="2006" y="1373"/>
                  </a:lnTo>
                  <a:lnTo>
                    <a:pt x="1971" y="1368"/>
                  </a:lnTo>
                  <a:lnTo>
                    <a:pt x="1924" y="1362"/>
                  </a:lnTo>
                  <a:lnTo>
                    <a:pt x="1935" y="1369"/>
                  </a:lnTo>
                  <a:lnTo>
                    <a:pt x="1951" y="1380"/>
                  </a:lnTo>
                  <a:lnTo>
                    <a:pt x="1970" y="1391"/>
                  </a:lnTo>
                  <a:lnTo>
                    <a:pt x="1989" y="1403"/>
                  </a:lnTo>
                  <a:lnTo>
                    <a:pt x="2009" y="1415"/>
                  </a:lnTo>
                  <a:lnTo>
                    <a:pt x="2025" y="1426"/>
                  </a:lnTo>
                  <a:lnTo>
                    <a:pt x="2036" y="1434"/>
                  </a:lnTo>
                  <a:lnTo>
                    <a:pt x="2041" y="1440"/>
                  </a:lnTo>
                  <a:lnTo>
                    <a:pt x="2026" y="1433"/>
                  </a:lnTo>
                  <a:lnTo>
                    <a:pt x="2011" y="1426"/>
                  </a:lnTo>
                  <a:lnTo>
                    <a:pt x="1997" y="1418"/>
                  </a:lnTo>
                  <a:lnTo>
                    <a:pt x="1983" y="1410"/>
                  </a:lnTo>
                  <a:lnTo>
                    <a:pt x="1968" y="1402"/>
                  </a:lnTo>
                  <a:lnTo>
                    <a:pt x="1955" y="1395"/>
                  </a:lnTo>
                  <a:lnTo>
                    <a:pt x="1941" y="1387"/>
                  </a:lnTo>
                  <a:lnTo>
                    <a:pt x="1927" y="1379"/>
                  </a:lnTo>
                  <a:lnTo>
                    <a:pt x="1913" y="1372"/>
                  </a:lnTo>
                  <a:lnTo>
                    <a:pt x="1898" y="1366"/>
                  </a:lnTo>
                  <a:lnTo>
                    <a:pt x="1883" y="1360"/>
                  </a:lnTo>
                  <a:lnTo>
                    <a:pt x="1868" y="1356"/>
                  </a:lnTo>
                  <a:lnTo>
                    <a:pt x="1853" y="1352"/>
                  </a:lnTo>
                  <a:lnTo>
                    <a:pt x="1837" y="1350"/>
                  </a:lnTo>
                  <a:lnTo>
                    <a:pt x="1820" y="1349"/>
                  </a:lnTo>
                  <a:lnTo>
                    <a:pt x="1802" y="1349"/>
                  </a:lnTo>
                  <a:lnTo>
                    <a:pt x="1812" y="1352"/>
                  </a:lnTo>
                  <a:lnTo>
                    <a:pt x="1830" y="1359"/>
                  </a:lnTo>
                  <a:lnTo>
                    <a:pt x="1852" y="1367"/>
                  </a:lnTo>
                  <a:lnTo>
                    <a:pt x="1877" y="1376"/>
                  </a:lnTo>
                  <a:lnTo>
                    <a:pt x="1902" y="1384"/>
                  </a:lnTo>
                  <a:lnTo>
                    <a:pt x="1922" y="1392"/>
                  </a:lnTo>
                  <a:lnTo>
                    <a:pt x="1937" y="1398"/>
                  </a:lnTo>
                  <a:lnTo>
                    <a:pt x="1943" y="1400"/>
                  </a:lnTo>
                  <a:lnTo>
                    <a:pt x="1924" y="1397"/>
                  </a:lnTo>
                  <a:lnTo>
                    <a:pt x="1905" y="1392"/>
                  </a:lnTo>
                  <a:lnTo>
                    <a:pt x="1885" y="1388"/>
                  </a:lnTo>
                  <a:lnTo>
                    <a:pt x="1867" y="1382"/>
                  </a:lnTo>
                  <a:lnTo>
                    <a:pt x="1847" y="1377"/>
                  </a:lnTo>
                  <a:lnTo>
                    <a:pt x="1829" y="1372"/>
                  </a:lnTo>
                  <a:lnTo>
                    <a:pt x="1811" y="1367"/>
                  </a:lnTo>
                  <a:lnTo>
                    <a:pt x="1791" y="1362"/>
                  </a:lnTo>
                  <a:lnTo>
                    <a:pt x="1773" y="1357"/>
                  </a:lnTo>
                  <a:lnTo>
                    <a:pt x="1753" y="1353"/>
                  </a:lnTo>
                  <a:lnTo>
                    <a:pt x="1734" y="1349"/>
                  </a:lnTo>
                  <a:lnTo>
                    <a:pt x="1715" y="1345"/>
                  </a:lnTo>
                  <a:lnTo>
                    <a:pt x="1695" y="1343"/>
                  </a:lnTo>
                  <a:lnTo>
                    <a:pt x="1676" y="1341"/>
                  </a:lnTo>
                  <a:lnTo>
                    <a:pt x="1656" y="1338"/>
                  </a:lnTo>
                  <a:lnTo>
                    <a:pt x="1635" y="1338"/>
                  </a:lnTo>
                  <a:lnTo>
                    <a:pt x="1646" y="1346"/>
                  </a:lnTo>
                  <a:lnTo>
                    <a:pt x="1665" y="1356"/>
                  </a:lnTo>
                  <a:lnTo>
                    <a:pt x="1692" y="1367"/>
                  </a:lnTo>
                  <a:lnTo>
                    <a:pt x="1724" y="1379"/>
                  </a:lnTo>
                  <a:lnTo>
                    <a:pt x="1762" y="1390"/>
                  </a:lnTo>
                  <a:lnTo>
                    <a:pt x="1802" y="1404"/>
                  </a:lnTo>
                  <a:lnTo>
                    <a:pt x="1846" y="1417"/>
                  </a:lnTo>
                  <a:lnTo>
                    <a:pt x="1890" y="1429"/>
                  </a:lnTo>
                  <a:lnTo>
                    <a:pt x="1933" y="1443"/>
                  </a:lnTo>
                  <a:lnTo>
                    <a:pt x="1974" y="1456"/>
                  </a:lnTo>
                  <a:lnTo>
                    <a:pt x="2013" y="1467"/>
                  </a:lnTo>
                  <a:lnTo>
                    <a:pt x="2047" y="1479"/>
                  </a:lnTo>
                  <a:lnTo>
                    <a:pt x="2076" y="1488"/>
                  </a:lnTo>
                  <a:lnTo>
                    <a:pt x="2098" y="1497"/>
                  </a:lnTo>
                  <a:lnTo>
                    <a:pt x="2110" y="1504"/>
                  </a:lnTo>
                  <a:lnTo>
                    <a:pt x="2114" y="1510"/>
                  </a:lnTo>
                  <a:lnTo>
                    <a:pt x="2094" y="1504"/>
                  </a:lnTo>
                  <a:lnTo>
                    <a:pt x="2066" y="1497"/>
                  </a:lnTo>
                  <a:lnTo>
                    <a:pt x="2033" y="1487"/>
                  </a:lnTo>
                  <a:lnTo>
                    <a:pt x="1994" y="1476"/>
                  </a:lnTo>
                  <a:lnTo>
                    <a:pt x="1951" y="1464"/>
                  </a:lnTo>
                  <a:lnTo>
                    <a:pt x="1905" y="1450"/>
                  </a:lnTo>
                  <a:lnTo>
                    <a:pt x="1858" y="1436"/>
                  </a:lnTo>
                  <a:lnTo>
                    <a:pt x="1808" y="1422"/>
                  </a:lnTo>
                  <a:lnTo>
                    <a:pt x="1760" y="1410"/>
                  </a:lnTo>
                  <a:lnTo>
                    <a:pt x="1713" y="1397"/>
                  </a:lnTo>
                  <a:lnTo>
                    <a:pt x="1669" y="1384"/>
                  </a:lnTo>
                  <a:lnTo>
                    <a:pt x="1627" y="1375"/>
                  </a:lnTo>
                  <a:lnTo>
                    <a:pt x="1592" y="1367"/>
                  </a:lnTo>
                  <a:lnTo>
                    <a:pt x="1562" y="1361"/>
                  </a:lnTo>
                  <a:lnTo>
                    <a:pt x="1537" y="1358"/>
                  </a:lnTo>
                  <a:lnTo>
                    <a:pt x="1522" y="1358"/>
                  </a:lnTo>
                  <a:lnTo>
                    <a:pt x="1518" y="1369"/>
                  </a:lnTo>
                  <a:lnTo>
                    <a:pt x="1514" y="1376"/>
                  </a:lnTo>
                  <a:lnTo>
                    <a:pt x="1512" y="1383"/>
                  </a:lnTo>
                  <a:lnTo>
                    <a:pt x="1507" y="1392"/>
                  </a:lnTo>
                  <a:lnTo>
                    <a:pt x="1522" y="1396"/>
                  </a:lnTo>
                  <a:lnTo>
                    <a:pt x="1548" y="1403"/>
                  </a:lnTo>
                  <a:lnTo>
                    <a:pt x="1584" y="1412"/>
                  </a:lnTo>
                  <a:lnTo>
                    <a:pt x="1626" y="1422"/>
                  </a:lnTo>
                  <a:lnTo>
                    <a:pt x="1676" y="1435"/>
                  </a:lnTo>
                  <a:lnTo>
                    <a:pt x="1729" y="1450"/>
                  </a:lnTo>
                  <a:lnTo>
                    <a:pt x="1785" y="1464"/>
                  </a:lnTo>
                  <a:lnTo>
                    <a:pt x="1842" y="1479"/>
                  </a:lnTo>
                  <a:lnTo>
                    <a:pt x="1898" y="1494"/>
                  </a:lnTo>
                  <a:lnTo>
                    <a:pt x="1952" y="1509"/>
                  </a:lnTo>
                  <a:lnTo>
                    <a:pt x="2003" y="1521"/>
                  </a:lnTo>
                  <a:lnTo>
                    <a:pt x="2048" y="1534"/>
                  </a:lnTo>
                  <a:lnTo>
                    <a:pt x="2086" y="1544"/>
                  </a:lnTo>
                  <a:lnTo>
                    <a:pt x="2115" y="1552"/>
                  </a:lnTo>
                  <a:lnTo>
                    <a:pt x="2133" y="1558"/>
                  </a:lnTo>
                  <a:lnTo>
                    <a:pt x="2139" y="1561"/>
                  </a:lnTo>
                  <a:lnTo>
                    <a:pt x="2118" y="1557"/>
                  </a:lnTo>
                  <a:lnTo>
                    <a:pt x="2091" y="1551"/>
                  </a:lnTo>
                  <a:lnTo>
                    <a:pt x="2058" y="1544"/>
                  </a:lnTo>
                  <a:lnTo>
                    <a:pt x="2020" y="1536"/>
                  </a:lnTo>
                  <a:lnTo>
                    <a:pt x="1980" y="1527"/>
                  </a:lnTo>
                  <a:lnTo>
                    <a:pt x="1936" y="1519"/>
                  </a:lnTo>
                  <a:lnTo>
                    <a:pt x="1891" y="1509"/>
                  </a:lnTo>
                  <a:lnTo>
                    <a:pt x="1845" y="1499"/>
                  </a:lnTo>
                  <a:lnTo>
                    <a:pt x="1799" y="1491"/>
                  </a:lnTo>
                  <a:lnTo>
                    <a:pt x="1754" y="1482"/>
                  </a:lnTo>
                  <a:lnTo>
                    <a:pt x="1713" y="1475"/>
                  </a:lnTo>
                  <a:lnTo>
                    <a:pt x="1673" y="1470"/>
                  </a:lnTo>
                  <a:lnTo>
                    <a:pt x="1638" y="1465"/>
                  </a:lnTo>
                  <a:lnTo>
                    <a:pt x="1609" y="1461"/>
                  </a:lnTo>
                  <a:lnTo>
                    <a:pt x="1585" y="1461"/>
                  </a:lnTo>
                  <a:lnTo>
                    <a:pt x="1569" y="1463"/>
                  </a:lnTo>
                  <a:lnTo>
                    <a:pt x="1577" y="1470"/>
                  </a:lnTo>
                  <a:lnTo>
                    <a:pt x="1590" y="1482"/>
                  </a:lnTo>
                  <a:lnTo>
                    <a:pt x="1609" y="1499"/>
                  </a:lnTo>
                  <a:lnTo>
                    <a:pt x="1633" y="1519"/>
                  </a:lnTo>
                  <a:lnTo>
                    <a:pt x="1658" y="1543"/>
                  </a:lnTo>
                  <a:lnTo>
                    <a:pt x="1687" y="1569"/>
                  </a:lnTo>
                  <a:lnTo>
                    <a:pt x="1717" y="1595"/>
                  </a:lnTo>
                  <a:lnTo>
                    <a:pt x="1748" y="1623"/>
                  </a:lnTo>
                  <a:lnTo>
                    <a:pt x="1779" y="1649"/>
                  </a:lnTo>
                  <a:lnTo>
                    <a:pt x="1808" y="1676"/>
                  </a:lnTo>
                  <a:lnTo>
                    <a:pt x="1835" y="1700"/>
                  </a:lnTo>
                  <a:lnTo>
                    <a:pt x="1859" y="1723"/>
                  </a:lnTo>
                  <a:lnTo>
                    <a:pt x="1880" y="1741"/>
                  </a:lnTo>
                  <a:lnTo>
                    <a:pt x="1896" y="1756"/>
                  </a:lnTo>
                  <a:lnTo>
                    <a:pt x="1905" y="1766"/>
                  </a:lnTo>
                  <a:lnTo>
                    <a:pt x="1909" y="1770"/>
                  </a:lnTo>
                  <a:lnTo>
                    <a:pt x="1882" y="1749"/>
                  </a:lnTo>
                  <a:lnTo>
                    <a:pt x="1856" y="1730"/>
                  </a:lnTo>
                  <a:lnTo>
                    <a:pt x="1828" y="1709"/>
                  </a:lnTo>
                  <a:lnTo>
                    <a:pt x="1801" y="1689"/>
                  </a:lnTo>
                  <a:lnTo>
                    <a:pt x="1775" y="1669"/>
                  </a:lnTo>
                  <a:lnTo>
                    <a:pt x="1748" y="1649"/>
                  </a:lnTo>
                  <a:lnTo>
                    <a:pt x="1722" y="1628"/>
                  </a:lnTo>
                  <a:lnTo>
                    <a:pt x="1694" y="1608"/>
                  </a:lnTo>
                  <a:lnTo>
                    <a:pt x="1668" y="1588"/>
                  </a:lnTo>
                  <a:lnTo>
                    <a:pt x="1641" y="1567"/>
                  </a:lnTo>
                  <a:lnTo>
                    <a:pt x="1615" y="1548"/>
                  </a:lnTo>
                  <a:lnTo>
                    <a:pt x="1587" y="1527"/>
                  </a:lnTo>
                  <a:lnTo>
                    <a:pt x="1560" y="1508"/>
                  </a:lnTo>
                  <a:lnTo>
                    <a:pt x="1534" y="1487"/>
                  </a:lnTo>
                  <a:lnTo>
                    <a:pt x="1506" y="1467"/>
                  </a:lnTo>
                  <a:lnTo>
                    <a:pt x="1480" y="1446"/>
                  </a:lnTo>
                  <a:lnTo>
                    <a:pt x="1477" y="1448"/>
                  </a:lnTo>
                  <a:lnTo>
                    <a:pt x="1476" y="1450"/>
                  </a:lnTo>
                  <a:lnTo>
                    <a:pt x="1474" y="1453"/>
                  </a:lnTo>
                  <a:lnTo>
                    <a:pt x="1472" y="1458"/>
                  </a:lnTo>
                  <a:lnTo>
                    <a:pt x="1477" y="1466"/>
                  </a:lnTo>
                  <a:lnTo>
                    <a:pt x="1492" y="1483"/>
                  </a:lnTo>
                  <a:lnTo>
                    <a:pt x="1513" y="1505"/>
                  </a:lnTo>
                  <a:lnTo>
                    <a:pt x="1539" y="1531"/>
                  </a:lnTo>
                  <a:lnTo>
                    <a:pt x="1564" y="1556"/>
                  </a:lnTo>
                  <a:lnTo>
                    <a:pt x="1588" y="1579"/>
                  </a:lnTo>
                  <a:lnTo>
                    <a:pt x="1607" y="1597"/>
                  </a:lnTo>
                  <a:lnTo>
                    <a:pt x="1617" y="1607"/>
                  </a:lnTo>
                  <a:lnTo>
                    <a:pt x="1627" y="1610"/>
                  </a:lnTo>
                  <a:lnTo>
                    <a:pt x="1637" y="1612"/>
                  </a:lnTo>
                  <a:lnTo>
                    <a:pt x="1647" y="1615"/>
                  </a:lnTo>
                  <a:lnTo>
                    <a:pt x="1657" y="1618"/>
                  </a:lnTo>
                  <a:lnTo>
                    <a:pt x="1668" y="1620"/>
                  </a:lnTo>
                  <a:lnTo>
                    <a:pt x="1678" y="1623"/>
                  </a:lnTo>
                  <a:lnTo>
                    <a:pt x="1687" y="1625"/>
                  </a:lnTo>
                  <a:lnTo>
                    <a:pt x="1698" y="1627"/>
                  </a:lnTo>
                  <a:lnTo>
                    <a:pt x="1714" y="1639"/>
                  </a:lnTo>
                  <a:lnTo>
                    <a:pt x="1705" y="1638"/>
                  </a:lnTo>
                  <a:lnTo>
                    <a:pt x="1696" y="1635"/>
                  </a:lnTo>
                  <a:lnTo>
                    <a:pt x="1687" y="1634"/>
                  </a:lnTo>
                  <a:lnTo>
                    <a:pt x="1678" y="1632"/>
                  </a:lnTo>
                  <a:lnTo>
                    <a:pt x="1669" y="1631"/>
                  </a:lnTo>
                  <a:lnTo>
                    <a:pt x="1660" y="1630"/>
                  </a:lnTo>
                  <a:lnTo>
                    <a:pt x="1650" y="1628"/>
                  </a:lnTo>
                  <a:lnTo>
                    <a:pt x="1640" y="1627"/>
                  </a:lnTo>
                  <a:lnTo>
                    <a:pt x="1654" y="1640"/>
                  </a:lnTo>
                  <a:lnTo>
                    <a:pt x="1675" y="1656"/>
                  </a:lnTo>
                  <a:lnTo>
                    <a:pt x="1699" y="1673"/>
                  </a:lnTo>
                  <a:lnTo>
                    <a:pt x="1725" y="1692"/>
                  </a:lnTo>
                  <a:lnTo>
                    <a:pt x="1749" y="1709"/>
                  </a:lnTo>
                  <a:lnTo>
                    <a:pt x="1770" y="1724"/>
                  </a:lnTo>
                  <a:lnTo>
                    <a:pt x="1785" y="1737"/>
                  </a:lnTo>
                  <a:lnTo>
                    <a:pt x="1792" y="1744"/>
                  </a:lnTo>
                  <a:lnTo>
                    <a:pt x="1783" y="1740"/>
                  </a:lnTo>
                  <a:lnTo>
                    <a:pt x="1774" y="1736"/>
                  </a:lnTo>
                  <a:lnTo>
                    <a:pt x="1766" y="1730"/>
                  </a:lnTo>
                  <a:lnTo>
                    <a:pt x="1756" y="1724"/>
                  </a:lnTo>
                  <a:lnTo>
                    <a:pt x="1747" y="1718"/>
                  </a:lnTo>
                  <a:lnTo>
                    <a:pt x="1737" y="1713"/>
                  </a:lnTo>
                  <a:lnTo>
                    <a:pt x="1728" y="1708"/>
                  </a:lnTo>
                  <a:lnTo>
                    <a:pt x="1717" y="1704"/>
                  </a:lnTo>
                  <a:lnTo>
                    <a:pt x="1723" y="1710"/>
                  </a:lnTo>
                  <a:lnTo>
                    <a:pt x="1732" y="1719"/>
                  </a:lnTo>
                  <a:lnTo>
                    <a:pt x="1745" y="1733"/>
                  </a:lnTo>
                  <a:lnTo>
                    <a:pt x="1761" y="1748"/>
                  </a:lnTo>
                  <a:lnTo>
                    <a:pt x="1779" y="1767"/>
                  </a:lnTo>
                  <a:lnTo>
                    <a:pt x="1799" y="1786"/>
                  </a:lnTo>
                  <a:lnTo>
                    <a:pt x="1820" y="1807"/>
                  </a:lnTo>
                  <a:lnTo>
                    <a:pt x="1841" y="1828"/>
                  </a:lnTo>
                  <a:lnTo>
                    <a:pt x="1861" y="1848"/>
                  </a:lnTo>
                  <a:lnTo>
                    <a:pt x="1881" y="1869"/>
                  </a:lnTo>
                  <a:lnTo>
                    <a:pt x="1899" y="1888"/>
                  </a:lnTo>
                  <a:lnTo>
                    <a:pt x="1915" y="1905"/>
                  </a:lnTo>
                  <a:lnTo>
                    <a:pt x="1929" y="1919"/>
                  </a:lnTo>
                  <a:lnTo>
                    <a:pt x="1940" y="1929"/>
                  </a:lnTo>
                  <a:lnTo>
                    <a:pt x="1945" y="1937"/>
                  </a:lnTo>
                  <a:lnTo>
                    <a:pt x="1948" y="1939"/>
                  </a:lnTo>
                  <a:lnTo>
                    <a:pt x="1917" y="1922"/>
                  </a:lnTo>
                  <a:lnTo>
                    <a:pt x="1888" y="1904"/>
                  </a:lnTo>
                  <a:lnTo>
                    <a:pt x="1861" y="1884"/>
                  </a:lnTo>
                  <a:lnTo>
                    <a:pt x="1836" y="1863"/>
                  </a:lnTo>
                  <a:lnTo>
                    <a:pt x="1812" y="1842"/>
                  </a:lnTo>
                  <a:lnTo>
                    <a:pt x="1789" y="1820"/>
                  </a:lnTo>
                  <a:lnTo>
                    <a:pt x="1767" y="1797"/>
                  </a:lnTo>
                  <a:lnTo>
                    <a:pt x="1746" y="1774"/>
                  </a:lnTo>
                  <a:lnTo>
                    <a:pt x="1724" y="1751"/>
                  </a:lnTo>
                  <a:lnTo>
                    <a:pt x="1703" y="1728"/>
                  </a:lnTo>
                  <a:lnTo>
                    <a:pt x="1681" y="1706"/>
                  </a:lnTo>
                  <a:lnTo>
                    <a:pt x="1660" y="1685"/>
                  </a:lnTo>
                  <a:lnTo>
                    <a:pt x="1638" y="1664"/>
                  </a:lnTo>
                  <a:lnTo>
                    <a:pt x="1613" y="1645"/>
                  </a:lnTo>
                  <a:lnTo>
                    <a:pt x="1588" y="1627"/>
                  </a:lnTo>
                  <a:lnTo>
                    <a:pt x="1562" y="1611"/>
                  </a:lnTo>
                  <a:lnTo>
                    <a:pt x="1555" y="1611"/>
                  </a:lnTo>
                  <a:lnTo>
                    <a:pt x="1548" y="1610"/>
                  </a:lnTo>
                  <a:lnTo>
                    <a:pt x="1542" y="1609"/>
                  </a:lnTo>
                  <a:lnTo>
                    <a:pt x="1535" y="1608"/>
                  </a:lnTo>
                  <a:lnTo>
                    <a:pt x="1529" y="1607"/>
                  </a:lnTo>
                  <a:lnTo>
                    <a:pt x="1524" y="1605"/>
                  </a:lnTo>
                  <a:lnTo>
                    <a:pt x="1517" y="1604"/>
                  </a:lnTo>
                  <a:lnTo>
                    <a:pt x="1511" y="1603"/>
                  </a:lnTo>
                  <a:lnTo>
                    <a:pt x="1514" y="1615"/>
                  </a:lnTo>
                  <a:lnTo>
                    <a:pt x="1520" y="1627"/>
                  </a:lnTo>
                  <a:lnTo>
                    <a:pt x="1527" y="1640"/>
                  </a:lnTo>
                  <a:lnTo>
                    <a:pt x="1536" y="1653"/>
                  </a:lnTo>
                  <a:lnTo>
                    <a:pt x="1547" y="1664"/>
                  </a:lnTo>
                  <a:lnTo>
                    <a:pt x="1557" y="1676"/>
                  </a:lnTo>
                  <a:lnTo>
                    <a:pt x="1567" y="1686"/>
                  </a:lnTo>
                  <a:lnTo>
                    <a:pt x="1578" y="1695"/>
                  </a:lnTo>
                  <a:lnTo>
                    <a:pt x="1586" y="1701"/>
                  </a:lnTo>
                  <a:lnTo>
                    <a:pt x="1599" y="1710"/>
                  </a:lnTo>
                  <a:lnTo>
                    <a:pt x="1615" y="1722"/>
                  </a:lnTo>
                  <a:lnTo>
                    <a:pt x="1635" y="1737"/>
                  </a:lnTo>
                  <a:lnTo>
                    <a:pt x="1658" y="1753"/>
                  </a:lnTo>
                  <a:lnTo>
                    <a:pt x="1683" y="1770"/>
                  </a:lnTo>
                  <a:lnTo>
                    <a:pt x="1709" y="1790"/>
                  </a:lnTo>
                  <a:lnTo>
                    <a:pt x="1734" y="1808"/>
                  </a:lnTo>
                  <a:lnTo>
                    <a:pt x="1761" y="1827"/>
                  </a:lnTo>
                  <a:lnTo>
                    <a:pt x="1786" y="1845"/>
                  </a:lnTo>
                  <a:lnTo>
                    <a:pt x="1809" y="1862"/>
                  </a:lnTo>
                  <a:lnTo>
                    <a:pt x="1830" y="1878"/>
                  </a:lnTo>
                  <a:lnTo>
                    <a:pt x="1847" y="1891"/>
                  </a:lnTo>
                  <a:lnTo>
                    <a:pt x="1861" y="1903"/>
                  </a:lnTo>
                  <a:lnTo>
                    <a:pt x="1870" y="1909"/>
                  </a:lnTo>
                  <a:lnTo>
                    <a:pt x="1874" y="1914"/>
                  </a:lnTo>
                  <a:lnTo>
                    <a:pt x="1857" y="1904"/>
                  </a:lnTo>
                  <a:lnTo>
                    <a:pt x="1841" y="1893"/>
                  </a:lnTo>
                  <a:lnTo>
                    <a:pt x="1823" y="1883"/>
                  </a:lnTo>
                  <a:lnTo>
                    <a:pt x="1807" y="1873"/>
                  </a:lnTo>
                  <a:lnTo>
                    <a:pt x="1790" y="1862"/>
                  </a:lnTo>
                  <a:lnTo>
                    <a:pt x="1773" y="1852"/>
                  </a:lnTo>
                  <a:lnTo>
                    <a:pt x="1756" y="1842"/>
                  </a:lnTo>
                  <a:lnTo>
                    <a:pt x="1739" y="1831"/>
                  </a:lnTo>
                  <a:lnTo>
                    <a:pt x="1722" y="1821"/>
                  </a:lnTo>
                  <a:lnTo>
                    <a:pt x="1706" y="1810"/>
                  </a:lnTo>
                  <a:lnTo>
                    <a:pt x="1688" y="1800"/>
                  </a:lnTo>
                  <a:lnTo>
                    <a:pt x="1672" y="1790"/>
                  </a:lnTo>
                  <a:lnTo>
                    <a:pt x="1655" y="1779"/>
                  </a:lnTo>
                  <a:lnTo>
                    <a:pt x="1638" y="1769"/>
                  </a:lnTo>
                  <a:lnTo>
                    <a:pt x="1622" y="1760"/>
                  </a:lnTo>
                  <a:lnTo>
                    <a:pt x="1604" y="1749"/>
                  </a:lnTo>
                  <a:lnTo>
                    <a:pt x="1603" y="1748"/>
                  </a:lnTo>
                  <a:lnTo>
                    <a:pt x="1602" y="1747"/>
                  </a:lnTo>
                  <a:lnTo>
                    <a:pt x="1601" y="1747"/>
                  </a:lnTo>
                  <a:lnTo>
                    <a:pt x="1609" y="1770"/>
                  </a:lnTo>
                  <a:lnTo>
                    <a:pt x="1623" y="1794"/>
                  </a:lnTo>
                  <a:lnTo>
                    <a:pt x="1640" y="1820"/>
                  </a:lnTo>
                  <a:lnTo>
                    <a:pt x="1660" y="1846"/>
                  </a:lnTo>
                  <a:lnTo>
                    <a:pt x="1679" y="1871"/>
                  </a:lnTo>
                  <a:lnTo>
                    <a:pt x="1696" y="1898"/>
                  </a:lnTo>
                  <a:lnTo>
                    <a:pt x="1710" y="1922"/>
                  </a:lnTo>
                  <a:lnTo>
                    <a:pt x="1718" y="1945"/>
                  </a:lnTo>
                  <a:lnTo>
                    <a:pt x="1700" y="1930"/>
                  </a:lnTo>
                  <a:lnTo>
                    <a:pt x="1678" y="1901"/>
                  </a:lnTo>
                  <a:lnTo>
                    <a:pt x="1652" y="1862"/>
                  </a:lnTo>
                  <a:lnTo>
                    <a:pt x="1625" y="1818"/>
                  </a:lnTo>
                  <a:lnTo>
                    <a:pt x="1597" y="1776"/>
                  </a:lnTo>
                  <a:lnTo>
                    <a:pt x="1573" y="1740"/>
                  </a:lnTo>
                  <a:lnTo>
                    <a:pt x="1551" y="1715"/>
                  </a:lnTo>
                  <a:lnTo>
                    <a:pt x="1535" y="1708"/>
                  </a:lnTo>
                  <a:lnTo>
                    <a:pt x="1540" y="1718"/>
                  </a:lnTo>
                  <a:lnTo>
                    <a:pt x="1549" y="1734"/>
                  </a:lnTo>
                  <a:lnTo>
                    <a:pt x="1560" y="1756"/>
                  </a:lnTo>
                  <a:lnTo>
                    <a:pt x="1575" y="1783"/>
                  </a:lnTo>
                  <a:lnTo>
                    <a:pt x="1592" y="1813"/>
                  </a:lnTo>
                  <a:lnTo>
                    <a:pt x="1610" y="1846"/>
                  </a:lnTo>
                  <a:lnTo>
                    <a:pt x="1628" y="1881"/>
                  </a:lnTo>
                  <a:lnTo>
                    <a:pt x="1648" y="1915"/>
                  </a:lnTo>
                  <a:lnTo>
                    <a:pt x="1668" y="1950"/>
                  </a:lnTo>
                  <a:lnTo>
                    <a:pt x="1686" y="1984"/>
                  </a:lnTo>
                  <a:lnTo>
                    <a:pt x="1702" y="2015"/>
                  </a:lnTo>
                  <a:lnTo>
                    <a:pt x="1717" y="2044"/>
                  </a:lnTo>
                  <a:lnTo>
                    <a:pt x="1730" y="2068"/>
                  </a:lnTo>
                  <a:lnTo>
                    <a:pt x="1740" y="2087"/>
                  </a:lnTo>
                  <a:lnTo>
                    <a:pt x="1746" y="2101"/>
                  </a:lnTo>
                  <a:lnTo>
                    <a:pt x="1748" y="2106"/>
                  </a:lnTo>
                  <a:lnTo>
                    <a:pt x="1721" y="2064"/>
                  </a:lnTo>
                  <a:lnTo>
                    <a:pt x="1693" y="2022"/>
                  </a:lnTo>
                  <a:lnTo>
                    <a:pt x="1666" y="1982"/>
                  </a:lnTo>
                  <a:lnTo>
                    <a:pt x="1641" y="1943"/>
                  </a:lnTo>
                  <a:lnTo>
                    <a:pt x="1616" y="1905"/>
                  </a:lnTo>
                  <a:lnTo>
                    <a:pt x="1593" y="1869"/>
                  </a:lnTo>
                  <a:lnTo>
                    <a:pt x="1571" y="1836"/>
                  </a:lnTo>
                  <a:lnTo>
                    <a:pt x="1550" y="1804"/>
                  </a:lnTo>
                  <a:lnTo>
                    <a:pt x="1531" y="1775"/>
                  </a:lnTo>
                  <a:lnTo>
                    <a:pt x="1513" y="1748"/>
                  </a:lnTo>
                  <a:lnTo>
                    <a:pt x="1498" y="1724"/>
                  </a:lnTo>
                  <a:lnTo>
                    <a:pt x="1484" y="1703"/>
                  </a:lnTo>
                  <a:lnTo>
                    <a:pt x="1473" y="1686"/>
                  </a:lnTo>
                  <a:lnTo>
                    <a:pt x="1464" y="1673"/>
                  </a:lnTo>
                  <a:lnTo>
                    <a:pt x="1458" y="1663"/>
                  </a:lnTo>
                  <a:lnTo>
                    <a:pt x="1453" y="1657"/>
                  </a:lnTo>
                  <a:lnTo>
                    <a:pt x="1348" y="1595"/>
                  </a:lnTo>
                  <a:lnTo>
                    <a:pt x="1358" y="1607"/>
                  </a:lnTo>
                  <a:lnTo>
                    <a:pt x="1370" y="1622"/>
                  </a:lnTo>
                  <a:lnTo>
                    <a:pt x="1386" y="1641"/>
                  </a:lnTo>
                  <a:lnTo>
                    <a:pt x="1406" y="1663"/>
                  </a:lnTo>
                  <a:lnTo>
                    <a:pt x="1427" y="1688"/>
                  </a:lnTo>
                  <a:lnTo>
                    <a:pt x="1449" y="1715"/>
                  </a:lnTo>
                  <a:lnTo>
                    <a:pt x="1473" y="1742"/>
                  </a:lnTo>
                  <a:lnTo>
                    <a:pt x="1496" y="1771"/>
                  </a:lnTo>
                  <a:lnTo>
                    <a:pt x="1519" y="1799"/>
                  </a:lnTo>
                  <a:lnTo>
                    <a:pt x="1541" y="1827"/>
                  </a:lnTo>
                  <a:lnTo>
                    <a:pt x="1562" y="1853"/>
                  </a:lnTo>
                  <a:lnTo>
                    <a:pt x="1580" y="1877"/>
                  </a:lnTo>
                  <a:lnTo>
                    <a:pt x="1596" y="1898"/>
                  </a:lnTo>
                  <a:lnTo>
                    <a:pt x="1609" y="1916"/>
                  </a:lnTo>
                  <a:lnTo>
                    <a:pt x="1617" y="1930"/>
                  </a:lnTo>
                  <a:lnTo>
                    <a:pt x="1622" y="1941"/>
                  </a:lnTo>
                  <a:lnTo>
                    <a:pt x="1616" y="1937"/>
                  </a:lnTo>
                  <a:lnTo>
                    <a:pt x="1604" y="1927"/>
                  </a:lnTo>
                  <a:lnTo>
                    <a:pt x="1589" y="1912"/>
                  </a:lnTo>
                  <a:lnTo>
                    <a:pt x="1570" y="1892"/>
                  </a:lnTo>
                  <a:lnTo>
                    <a:pt x="1548" y="1869"/>
                  </a:lnTo>
                  <a:lnTo>
                    <a:pt x="1524" y="1843"/>
                  </a:lnTo>
                  <a:lnTo>
                    <a:pt x="1498" y="1815"/>
                  </a:lnTo>
                  <a:lnTo>
                    <a:pt x="1472" y="1786"/>
                  </a:lnTo>
                  <a:lnTo>
                    <a:pt x="1445" y="1756"/>
                  </a:lnTo>
                  <a:lnTo>
                    <a:pt x="1419" y="1728"/>
                  </a:lnTo>
                  <a:lnTo>
                    <a:pt x="1393" y="1700"/>
                  </a:lnTo>
                  <a:lnTo>
                    <a:pt x="1370" y="1675"/>
                  </a:lnTo>
                  <a:lnTo>
                    <a:pt x="1351" y="1653"/>
                  </a:lnTo>
                  <a:lnTo>
                    <a:pt x="1333" y="1633"/>
                  </a:lnTo>
                  <a:lnTo>
                    <a:pt x="1320" y="1619"/>
                  </a:lnTo>
                  <a:lnTo>
                    <a:pt x="1312" y="1610"/>
                  </a:lnTo>
                  <a:lnTo>
                    <a:pt x="1308" y="1610"/>
                  </a:lnTo>
                  <a:lnTo>
                    <a:pt x="1306" y="1610"/>
                  </a:lnTo>
                  <a:lnTo>
                    <a:pt x="1305" y="1610"/>
                  </a:lnTo>
                  <a:lnTo>
                    <a:pt x="1305" y="1611"/>
                  </a:lnTo>
                  <a:lnTo>
                    <a:pt x="1318" y="1642"/>
                  </a:lnTo>
                  <a:lnTo>
                    <a:pt x="1331" y="1672"/>
                  </a:lnTo>
                  <a:lnTo>
                    <a:pt x="1345" y="1703"/>
                  </a:lnTo>
                  <a:lnTo>
                    <a:pt x="1358" y="1733"/>
                  </a:lnTo>
                  <a:lnTo>
                    <a:pt x="1370" y="1764"/>
                  </a:lnTo>
                  <a:lnTo>
                    <a:pt x="1384" y="1795"/>
                  </a:lnTo>
                  <a:lnTo>
                    <a:pt x="1397" y="1825"/>
                  </a:lnTo>
                  <a:lnTo>
                    <a:pt x="1411" y="1856"/>
                  </a:lnTo>
                  <a:lnTo>
                    <a:pt x="1422" y="1869"/>
                  </a:lnTo>
                  <a:lnTo>
                    <a:pt x="1444" y="1890"/>
                  </a:lnTo>
                  <a:lnTo>
                    <a:pt x="1471" y="1918"/>
                  </a:lnTo>
                  <a:lnTo>
                    <a:pt x="1501" y="1949"/>
                  </a:lnTo>
                  <a:lnTo>
                    <a:pt x="1531" y="1977"/>
                  </a:lnTo>
                  <a:lnTo>
                    <a:pt x="1555" y="2003"/>
                  </a:lnTo>
                  <a:lnTo>
                    <a:pt x="1571" y="2021"/>
                  </a:lnTo>
                  <a:lnTo>
                    <a:pt x="1577" y="2028"/>
                  </a:lnTo>
                  <a:lnTo>
                    <a:pt x="1565" y="2018"/>
                  </a:lnTo>
                  <a:lnTo>
                    <a:pt x="1548" y="2003"/>
                  </a:lnTo>
                  <a:lnTo>
                    <a:pt x="1526" y="1983"/>
                  </a:lnTo>
                  <a:lnTo>
                    <a:pt x="1504" y="1964"/>
                  </a:lnTo>
                  <a:lnTo>
                    <a:pt x="1481" y="1944"/>
                  </a:lnTo>
                  <a:lnTo>
                    <a:pt x="1461" y="1927"/>
                  </a:lnTo>
                  <a:lnTo>
                    <a:pt x="1444" y="1914"/>
                  </a:lnTo>
                  <a:lnTo>
                    <a:pt x="1434" y="1908"/>
                  </a:lnTo>
                  <a:lnTo>
                    <a:pt x="1449" y="1943"/>
                  </a:lnTo>
                  <a:lnTo>
                    <a:pt x="1466" y="1977"/>
                  </a:lnTo>
                  <a:lnTo>
                    <a:pt x="1483" y="2014"/>
                  </a:lnTo>
                  <a:lnTo>
                    <a:pt x="1501" y="2050"/>
                  </a:lnTo>
                  <a:lnTo>
                    <a:pt x="1517" y="2088"/>
                  </a:lnTo>
                  <a:lnTo>
                    <a:pt x="1532" y="2125"/>
                  </a:lnTo>
                  <a:lnTo>
                    <a:pt x="1545" y="2161"/>
                  </a:lnTo>
                  <a:lnTo>
                    <a:pt x="1557" y="2196"/>
                  </a:lnTo>
                  <a:lnTo>
                    <a:pt x="1378" y="1867"/>
                  </a:lnTo>
                  <a:lnTo>
                    <a:pt x="1363" y="1839"/>
                  </a:lnTo>
                  <a:lnTo>
                    <a:pt x="1348" y="1810"/>
                  </a:lnTo>
                  <a:lnTo>
                    <a:pt x="1335" y="1783"/>
                  </a:lnTo>
                  <a:lnTo>
                    <a:pt x="1320" y="1755"/>
                  </a:lnTo>
                  <a:lnTo>
                    <a:pt x="1305" y="1728"/>
                  </a:lnTo>
                  <a:lnTo>
                    <a:pt x="1290" y="1699"/>
                  </a:lnTo>
                  <a:lnTo>
                    <a:pt x="1273" y="1671"/>
                  </a:lnTo>
                  <a:lnTo>
                    <a:pt x="1259" y="1642"/>
                  </a:lnTo>
                  <a:lnTo>
                    <a:pt x="1254" y="1642"/>
                  </a:lnTo>
                  <a:lnTo>
                    <a:pt x="1250" y="1643"/>
                  </a:lnTo>
                  <a:lnTo>
                    <a:pt x="1246" y="1646"/>
                  </a:lnTo>
                  <a:lnTo>
                    <a:pt x="1238" y="1649"/>
                  </a:lnTo>
                  <a:lnTo>
                    <a:pt x="1238" y="1666"/>
                  </a:lnTo>
                  <a:lnTo>
                    <a:pt x="1241" y="1681"/>
                  </a:lnTo>
                  <a:lnTo>
                    <a:pt x="1248" y="1695"/>
                  </a:lnTo>
                  <a:lnTo>
                    <a:pt x="1256" y="1708"/>
                  </a:lnTo>
                  <a:lnTo>
                    <a:pt x="1267" y="1719"/>
                  </a:lnTo>
                  <a:lnTo>
                    <a:pt x="1278" y="1731"/>
                  </a:lnTo>
                  <a:lnTo>
                    <a:pt x="1290" y="1742"/>
                  </a:lnTo>
                  <a:lnTo>
                    <a:pt x="1302" y="1754"/>
                  </a:lnTo>
                  <a:lnTo>
                    <a:pt x="1345" y="1831"/>
                  </a:lnTo>
                  <a:lnTo>
                    <a:pt x="1331" y="1820"/>
                  </a:lnTo>
                  <a:lnTo>
                    <a:pt x="1316" y="1806"/>
                  </a:lnTo>
                  <a:lnTo>
                    <a:pt x="1301" y="1792"/>
                  </a:lnTo>
                  <a:lnTo>
                    <a:pt x="1286" y="1779"/>
                  </a:lnTo>
                  <a:lnTo>
                    <a:pt x="1272" y="1769"/>
                  </a:lnTo>
                  <a:lnTo>
                    <a:pt x="1261" y="1760"/>
                  </a:lnTo>
                  <a:lnTo>
                    <a:pt x="1252" y="1754"/>
                  </a:lnTo>
                  <a:lnTo>
                    <a:pt x="1247" y="1752"/>
                  </a:lnTo>
                  <a:lnTo>
                    <a:pt x="1255" y="1815"/>
                  </a:lnTo>
                  <a:lnTo>
                    <a:pt x="1263" y="1877"/>
                  </a:lnTo>
                  <a:lnTo>
                    <a:pt x="1270" y="1939"/>
                  </a:lnTo>
                  <a:lnTo>
                    <a:pt x="1278" y="2002"/>
                  </a:lnTo>
                  <a:lnTo>
                    <a:pt x="1309" y="2059"/>
                  </a:lnTo>
                  <a:lnTo>
                    <a:pt x="1332" y="2103"/>
                  </a:lnTo>
                  <a:lnTo>
                    <a:pt x="1350" y="2135"/>
                  </a:lnTo>
                  <a:lnTo>
                    <a:pt x="1361" y="2157"/>
                  </a:lnTo>
                  <a:lnTo>
                    <a:pt x="1368" y="2172"/>
                  </a:lnTo>
                  <a:lnTo>
                    <a:pt x="1373" y="2181"/>
                  </a:lnTo>
                  <a:lnTo>
                    <a:pt x="1376" y="2188"/>
                  </a:lnTo>
                  <a:lnTo>
                    <a:pt x="1378" y="2194"/>
                  </a:lnTo>
                  <a:lnTo>
                    <a:pt x="1368" y="2184"/>
                  </a:lnTo>
                  <a:lnTo>
                    <a:pt x="1356" y="2170"/>
                  </a:lnTo>
                  <a:lnTo>
                    <a:pt x="1344" y="2151"/>
                  </a:lnTo>
                  <a:lnTo>
                    <a:pt x="1332" y="2132"/>
                  </a:lnTo>
                  <a:lnTo>
                    <a:pt x="1320" y="2111"/>
                  </a:lnTo>
                  <a:lnTo>
                    <a:pt x="1307" y="2090"/>
                  </a:lnTo>
                  <a:lnTo>
                    <a:pt x="1295" y="2072"/>
                  </a:lnTo>
                  <a:lnTo>
                    <a:pt x="1285" y="2056"/>
                  </a:lnTo>
                  <a:lnTo>
                    <a:pt x="1285" y="2061"/>
                  </a:lnTo>
                  <a:lnTo>
                    <a:pt x="1288" y="2087"/>
                  </a:lnTo>
                  <a:lnTo>
                    <a:pt x="1295" y="2152"/>
                  </a:lnTo>
                  <a:lnTo>
                    <a:pt x="1309" y="2278"/>
                  </a:lnTo>
                  <a:lnTo>
                    <a:pt x="1308" y="2278"/>
                  </a:lnTo>
                  <a:lnTo>
                    <a:pt x="1307" y="2278"/>
                  </a:lnTo>
                  <a:lnTo>
                    <a:pt x="1305" y="2278"/>
                  </a:lnTo>
                  <a:lnTo>
                    <a:pt x="1299" y="2245"/>
                  </a:lnTo>
                  <a:lnTo>
                    <a:pt x="1292" y="2210"/>
                  </a:lnTo>
                  <a:lnTo>
                    <a:pt x="1286" y="2177"/>
                  </a:lnTo>
                  <a:lnTo>
                    <a:pt x="1279" y="2143"/>
                  </a:lnTo>
                  <a:lnTo>
                    <a:pt x="1272" y="2110"/>
                  </a:lnTo>
                  <a:lnTo>
                    <a:pt x="1265" y="2075"/>
                  </a:lnTo>
                  <a:lnTo>
                    <a:pt x="1259" y="2042"/>
                  </a:lnTo>
                  <a:lnTo>
                    <a:pt x="1252" y="2007"/>
                  </a:lnTo>
                  <a:lnTo>
                    <a:pt x="1244" y="1969"/>
                  </a:lnTo>
                  <a:lnTo>
                    <a:pt x="1235" y="1931"/>
                  </a:lnTo>
                  <a:lnTo>
                    <a:pt x="1227" y="1892"/>
                  </a:lnTo>
                  <a:lnTo>
                    <a:pt x="1219" y="1853"/>
                  </a:lnTo>
                  <a:lnTo>
                    <a:pt x="1211" y="1815"/>
                  </a:lnTo>
                  <a:lnTo>
                    <a:pt x="1204" y="1776"/>
                  </a:lnTo>
                  <a:lnTo>
                    <a:pt x="1196" y="1738"/>
                  </a:lnTo>
                  <a:lnTo>
                    <a:pt x="1189" y="1700"/>
                  </a:lnTo>
                  <a:lnTo>
                    <a:pt x="1177" y="1689"/>
                  </a:lnTo>
                  <a:lnTo>
                    <a:pt x="1167" y="1683"/>
                  </a:lnTo>
                  <a:lnTo>
                    <a:pt x="1159" y="1679"/>
                  </a:lnTo>
                  <a:lnTo>
                    <a:pt x="1154" y="1678"/>
                  </a:lnTo>
                  <a:lnTo>
                    <a:pt x="1147" y="1679"/>
                  </a:lnTo>
                  <a:lnTo>
                    <a:pt x="1138" y="1681"/>
                  </a:lnTo>
                  <a:lnTo>
                    <a:pt x="1124" y="1685"/>
                  </a:lnTo>
                  <a:lnTo>
                    <a:pt x="1106" y="1688"/>
                  </a:lnTo>
                  <a:lnTo>
                    <a:pt x="1120" y="1714"/>
                  </a:lnTo>
                  <a:lnTo>
                    <a:pt x="1134" y="1739"/>
                  </a:lnTo>
                  <a:lnTo>
                    <a:pt x="1148" y="1764"/>
                  </a:lnTo>
                  <a:lnTo>
                    <a:pt x="1162" y="1790"/>
                  </a:lnTo>
                  <a:lnTo>
                    <a:pt x="1174" y="1816"/>
                  </a:lnTo>
                  <a:lnTo>
                    <a:pt x="1188" y="1842"/>
                  </a:lnTo>
                  <a:lnTo>
                    <a:pt x="1202" y="1868"/>
                  </a:lnTo>
                  <a:lnTo>
                    <a:pt x="1216" y="1893"/>
                  </a:lnTo>
                  <a:lnTo>
                    <a:pt x="1234" y="1976"/>
                  </a:lnTo>
                  <a:lnTo>
                    <a:pt x="1215" y="1945"/>
                  </a:lnTo>
                  <a:lnTo>
                    <a:pt x="1195" y="1915"/>
                  </a:lnTo>
                  <a:lnTo>
                    <a:pt x="1176" y="1885"/>
                  </a:lnTo>
                  <a:lnTo>
                    <a:pt x="1156" y="1854"/>
                  </a:lnTo>
                  <a:lnTo>
                    <a:pt x="1135" y="1824"/>
                  </a:lnTo>
                  <a:lnTo>
                    <a:pt x="1116" y="1794"/>
                  </a:lnTo>
                  <a:lnTo>
                    <a:pt x="1096" y="1764"/>
                  </a:lnTo>
                  <a:lnTo>
                    <a:pt x="1076" y="1734"/>
                  </a:lnTo>
                  <a:lnTo>
                    <a:pt x="1071" y="1742"/>
                  </a:lnTo>
                  <a:lnTo>
                    <a:pt x="1066" y="1751"/>
                  </a:lnTo>
                  <a:lnTo>
                    <a:pt x="1060" y="1759"/>
                  </a:lnTo>
                  <a:lnTo>
                    <a:pt x="1056" y="1767"/>
                  </a:lnTo>
                  <a:lnTo>
                    <a:pt x="1050" y="1775"/>
                  </a:lnTo>
                  <a:lnTo>
                    <a:pt x="1045" y="1783"/>
                  </a:lnTo>
                  <a:lnTo>
                    <a:pt x="1040" y="1790"/>
                  </a:lnTo>
                  <a:lnTo>
                    <a:pt x="1035" y="1798"/>
                  </a:lnTo>
                  <a:lnTo>
                    <a:pt x="1188" y="2261"/>
                  </a:lnTo>
                  <a:lnTo>
                    <a:pt x="993" y="1863"/>
                  </a:lnTo>
                  <a:lnTo>
                    <a:pt x="984" y="1877"/>
                  </a:lnTo>
                  <a:lnTo>
                    <a:pt x="975" y="1891"/>
                  </a:lnTo>
                  <a:lnTo>
                    <a:pt x="966" y="1906"/>
                  </a:lnTo>
                  <a:lnTo>
                    <a:pt x="957" y="1920"/>
                  </a:lnTo>
                  <a:lnTo>
                    <a:pt x="947" y="1934"/>
                  </a:lnTo>
                  <a:lnTo>
                    <a:pt x="938" y="1947"/>
                  </a:lnTo>
                  <a:lnTo>
                    <a:pt x="929" y="1961"/>
                  </a:lnTo>
                  <a:lnTo>
                    <a:pt x="920" y="1976"/>
                  </a:lnTo>
                  <a:lnTo>
                    <a:pt x="938" y="1893"/>
                  </a:lnTo>
                  <a:lnTo>
                    <a:pt x="952" y="1868"/>
                  </a:lnTo>
                  <a:lnTo>
                    <a:pt x="965" y="1842"/>
                  </a:lnTo>
                  <a:lnTo>
                    <a:pt x="978" y="1816"/>
                  </a:lnTo>
                  <a:lnTo>
                    <a:pt x="992" y="1790"/>
                  </a:lnTo>
                  <a:lnTo>
                    <a:pt x="1006" y="1764"/>
                  </a:lnTo>
                  <a:lnTo>
                    <a:pt x="1020" y="1739"/>
                  </a:lnTo>
                  <a:lnTo>
                    <a:pt x="1034" y="1714"/>
                  </a:lnTo>
                  <a:lnTo>
                    <a:pt x="1048" y="1688"/>
                  </a:lnTo>
                  <a:lnTo>
                    <a:pt x="1030" y="1685"/>
                  </a:lnTo>
                  <a:lnTo>
                    <a:pt x="1016" y="1681"/>
                  </a:lnTo>
                  <a:lnTo>
                    <a:pt x="1007" y="1679"/>
                  </a:lnTo>
                  <a:lnTo>
                    <a:pt x="1000" y="1678"/>
                  </a:lnTo>
                  <a:lnTo>
                    <a:pt x="993" y="1679"/>
                  </a:lnTo>
                  <a:lnTo>
                    <a:pt x="987" y="1683"/>
                  </a:lnTo>
                  <a:lnTo>
                    <a:pt x="977" y="1689"/>
                  </a:lnTo>
                  <a:lnTo>
                    <a:pt x="963" y="1700"/>
                  </a:lnTo>
                  <a:lnTo>
                    <a:pt x="957" y="1738"/>
                  </a:lnTo>
                  <a:lnTo>
                    <a:pt x="950" y="1776"/>
                  </a:lnTo>
                  <a:lnTo>
                    <a:pt x="942" y="1815"/>
                  </a:lnTo>
                  <a:lnTo>
                    <a:pt x="935" y="1853"/>
                  </a:lnTo>
                  <a:lnTo>
                    <a:pt x="925" y="1892"/>
                  </a:lnTo>
                  <a:lnTo>
                    <a:pt x="917" y="1931"/>
                  </a:lnTo>
                  <a:lnTo>
                    <a:pt x="909" y="1969"/>
                  </a:lnTo>
                  <a:lnTo>
                    <a:pt x="901" y="2007"/>
                  </a:lnTo>
                  <a:lnTo>
                    <a:pt x="894" y="2042"/>
                  </a:lnTo>
                  <a:lnTo>
                    <a:pt x="889" y="2075"/>
                  </a:lnTo>
                  <a:lnTo>
                    <a:pt x="882" y="2110"/>
                  </a:lnTo>
                  <a:lnTo>
                    <a:pt x="875" y="2143"/>
                  </a:lnTo>
                  <a:lnTo>
                    <a:pt x="868" y="2177"/>
                  </a:lnTo>
                  <a:lnTo>
                    <a:pt x="862" y="2210"/>
                  </a:lnTo>
                  <a:lnTo>
                    <a:pt x="855" y="2245"/>
                  </a:lnTo>
                  <a:lnTo>
                    <a:pt x="849" y="2278"/>
                  </a:lnTo>
                  <a:lnTo>
                    <a:pt x="847" y="2278"/>
                  </a:lnTo>
                  <a:lnTo>
                    <a:pt x="846" y="2278"/>
                  </a:lnTo>
                  <a:lnTo>
                    <a:pt x="845" y="2278"/>
                  </a:lnTo>
                  <a:lnTo>
                    <a:pt x="859" y="2152"/>
                  </a:lnTo>
                  <a:lnTo>
                    <a:pt x="866" y="2087"/>
                  </a:lnTo>
                  <a:lnTo>
                    <a:pt x="869" y="2061"/>
                  </a:lnTo>
                  <a:lnTo>
                    <a:pt x="869" y="2056"/>
                  </a:lnTo>
                  <a:lnTo>
                    <a:pt x="859" y="2072"/>
                  </a:lnTo>
                  <a:lnTo>
                    <a:pt x="847" y="2090"/>
                  </a:lnTo>
                  <a:lnTo>
                    <a:pt x="834" y="2111"/>
                  </a:lnTo>
                  <a:lnTo>
                    <a:pt x="823" y="2132"/>
                  </a:lnTo>
                  <a:lnTo>
                    <a:pt x="810" y="2151"/>
                  </a:lnTo>
                  <a:lnTo>
                    <a:pt x="798" y="2170"/>
                  </a:lnTo>
                  <a:lnTo>
                    <a:pt x="786" y="2184"/>
                  </a:lnTo>
                  <a:lnTo>
                    <a:pt x="776" y="2194"/>
                  </a:lnTo>
                  <a:lnTo>
                    <a:pt x="778" y="2188"/>
                  </a:lnTo>
                  <a:lnTo>
                    <a:pt x="781" y="2181"/>
                  </a:lnTo>
                  <a:lnTo>
                    <a:pt x="787" y="2172"/>
                  </a:lnTo>
                  <a:lnTo>
                    <a:pt x="794" y="2157"/>
                  </a:lnTo>
                  <a:lnTo>
                    <a:pt x="806" y="2135"/>
                  </a:lnTo>
                  <a:lnTo>
                    <a:pt x="823" y="2103"/>
                  </a:lnTo>
                  <a:lnTo>
                    <a:pt x="846" y="2059"/>
                  </a:lnTo>
                  <a:lnTo>
                    <a:pt x="877" y="2002"/>
                  </a:lnTo>
                  <a:lnTo>
                    <a:pt x="885" y="1939"/>
                  </a:lnTo>
                  <a:lnTo>
                    <a:pt x="892" y="1877"/>
                  </a:lnTo>
                  <a:lnTo>
                    <a:pt x="899" y="1815"/>
                  </a:lnTo>
                  <a:lnTo>
                    <a:pt x="907" y="1752"/>
                  </a:lnTo>
                  <a:lnTo>
                    <a:pt x="902" y="1754"/>
                  </a:lnTo>
                  <a:lnTo>
                    <a:pt x="893" y="1760"/>
                  </a:lnTo>
                  <a:lnTo>
                    <a:pt x="882" y="1769"/>
                  </a:lnTo>
                  <a:lnTo>
                    <a:pt x="868" y="1779"/>
                  </a:lnTo>
                  <a:lnTo>
                    <a:pt x="853" y="1792"/>
                  </a:lnTo>
                  <a:lnTo>
                    <a:pt x="837" y="1806"/>
                  </a:lnTo>
                  <a:lnTo>
                    <a:pt x="822" y="1820"/>
                  </a:lnTo>
                  <a:lnTo>
                    <a:pt x="808" y="1831"/>
                  </a:lnTo>
                  <a:lnTo>
                    <a:pt x="851" y="1754"/>
                  </a:lnTo>
                  <a:lnTo>
                    <a:pt x="863" y="1742"/>
                  </a:lnTo>
                  <a:lnTo>
                    <a:pt x="876" y="1731"/>
                  </a:lnTo>
                  <a:lnTo>
                    <a:pt x="887" y="1719"/>
                  </a:lnTo>
                  <a:lnTo>
                    <a:pt x="898" y="1708"/>
                  </a:lnTo>
                  <a:lnTo>
                    <a:pt x="906" y="1695"/>
                  </a:lnTo>
                  <a:lnTo>
                    <a:pt x="913" y="1681"/>
                  </a:lnTo>
                  <a:lnTo>
                    <a:pt x="916" y="1666"/>
                  </a:lnTo>
                  <a:lnTo>
                    <a:pt x="916" y="1649"/>
                  </a:lnTo>
                  <a:lnTo>
                    <a:pt x="907" y="1646"/>
                  </a:lnTo>
                  <a:lnTo>
                    <a:pt x="902" y="1643"/>
                  </a:lnTo>
                  <a:lnTo>
                    <a:pt x="899" y="1642"/>
                  </a:lnTo>
                  <a:lnTo>
                    <a:pt x="895" y="1642"/>
                  </a:lnTo>
                  <a:lnTo>
                    <a:pt x="881" y="1671"/>
                  </a:lnTo>
                  <a:lnTo>
                    <a:pt x="864" y="1699"/>
                  </a:lnTo>
                  <a:lnTo>
                    <a:pt x="849" y="1728"/>
                  </a:lnTo>
                  <a:lnTo>
                    <a:pt x="834" y="1755"/>
                  </a:lnTo>
                  <a:lnTo>
                    <a:pt x="819" y="1783"/>
                  </a:lnTo>
                  <a:lnTo>
                    <a:pt x="806" y="1810"/>
                  </a:lnTo>
                  <a:lnTo>
                    <a:pt x="791" y="1839"/>
                  </a:lnTo>
                  <a:lnTo>
                    <a:pt x="776" y="1867"/>
                  </a:lnTo>
                  <a:lnTo>
                    <a:pt x="597" y="2196"/>
                  </a:lnTo>
                  <a:lnTo>
                    <a:pt x="609" y="2161"/>
                  </a:lnTo>
                  <a:lnTo>
                    <a:pt x="622" y="2125"/>
                  </a:lnTo>
                  <a:lnTo>
                    <a:pt x="637" y="2088"/>
                  </a:lnTo>
                  <a:lnTo>
                    <a:pt x="655" y="2050"/>
                  </a:lnTo>
                  <a:lnTo>
                    <a:pt x="672" y="2014"/>
                  </a:lnTo>
                  <a:lnTo>
                    <a:pt x="689" y="1977"/>
                  </a:lnTo>
                  <a:lnTo>
                    <a:pt x="706" y="1943"/>
                  </a:lnTo>
                  <a:lnTo>
                    <a:pt x="721" y="1908"/>
                  </a:lnTo>
                  <a:lnTo>
                    <a:pt x="710" y="1914"/>
                  </a:lnTo>
                  <a:lnTo>
                    <a:pt x="694" y="1927"/>
                  </a:lnTo>
                  <a:lnTo>
                    <a:pt x="673" y="1944"/>
                  </a:lnTo>
                  <a:lnTo>
                    <a:pt x="650" y="1964"/>
                  </a:lnTo>
                  <a:lnTo>
                    <a:pt x="628" y="1983"/>
                  </a:lnTo>
                  <a:lnTo>
                    <a:pt x="606" y="2003"/>
                  </a:lnTo>
                  <a:lnTo>
                    <a:pt x="589" y="2018"/>
                  </a:lnTo>
                  <a:lnTo>
                    <a:pt x="577" y="2028"/>
                  </a:lnTo>
                  <a:lnTo>
                    <a:pt x="583" y="2021"/>
                  </a:lnTo>
                  <a:lnTo>
                    <a:pt x="599" y="2003"/>
                  </a:lnTo>
                  <a:lnTo>
                    <a:pt x="623" y="1977"/>
                  </a:lnTo>
                  <a:lnTo>
                    <a:pt x="653" y="1949"/>
                  </a:lnTo>
                  <a:lnTo>
                    <a:pt x="683" y="1918"/>
                  </a:lnTo>
                  <a:lnTo>
                    <a:pt x="710" y="1890"/>
                  </a:lnTo>
                  <a:lnTo>
                    <a:pt x="732" y="1869"/>
                  </a:lnTo>
                  <a:lnTo>
                    <a:pt x="743" y="1856"/>
                  </a:lnTo>
                  <a:lnTo>
                    <a:pt x="757" y="1825"/>
                  </a:lnTo>
                  <a:lnTo>
                    <a:pt x="770" y="1795"/>
                  </a:lnTo>
                  <a:lnTo>
                    <a:pt x="784" y="1764"/>
                  </a:lnTo>
                  <a:lnTo>
                    <a:pt x="796" y="1733"/>
                  </a:lnTo>
                  <a:lnTo>
                    <a:pt x="810" y="1703"/>
                  </a:lnTo>
                  <a:lnTo>
                    <a:pt x="823" y="1672"/>
                  </a:lnTo>
                  <a:lnTo>
                    <a:pt x="837" y="1642"/>
                  </a:lnTo>
                  <a:lnTo>
                    <a:pt x="849" y="1611"/>
                  </a:lnTo>
                  <a:lnTo>
                    <a:pt x="849" y="1610"/>
                  </a:lnTo>
                  <a:lnTo>
                    <a:pt x="848" y="1610"/>
                  </a:lnTo>
                  <a:lnTo>
                    <a:pt x="846" y="1610"/>
                  </a:lnTo>
                  <a:lnTo>
                    <a:pt x="842" y="1610"/>
                  </a:lnTo>
                  <a:lnTo>
                    <a:pt x="834" y="1619"/>
                  </a:lnTo>
                  <a:lnTo>
                    <a:pt x="821" y="1633"/>
                  </a:lnTo>
                  <a:lnTo>
                    <a:pt x="803" y="1653"/>
                  </a:lnTo>
                  <a:lnTo>
                    <a:pt x="784" y="1675"/>
                  </a:lnTo>
                  <a:lnTo>
                    <a:pt x="761" y="1700"/>
                  </a:lnTo>
                  <a:lnTo>
                    <a:pt x="735" y="1728"/>
                  </a:lnTo>
                  <a:lnTo>
                    <a:pt x="709" y="1756"/>
                  </a:lnTo>
                  <a:lnTo>
                    <a:pt x="682" y="1786"/>
                  </a:lnTo>
                  <a:lnTo>
                    <a:pt x="656" y="1815"/>
                  </a:lnTo>
                  <a:lnTo>
                    <a:pt x="629" y="1843"/>
                  </a:lnTo>
                  <a:lnTo>
                    <a:pt x="605" y="1869"/>
                  </a:lnTo>
                  <a:lnTo>
                    <a:pt x="583" y="1892"/>
                  </a:lnTo>
                  <a:lnTo>
                    <a:pt x="565" y="1912"/>
                  </a:lnTo>
                  <a:lnTo>
                    <a:pt x="549" y="1927"/>
                  </a:lnTo>
                  <a:lnTo>
                    <a:pt x="537" y="1937"/>
                  </a:lnTo>
                  <a:lnTo>
                    <a:pt x="531" y="1941"/>
                  </a:lnTo>
                  <a:lnTo>
                    <a:pt x="536" y="1930"/>
                  </a:lnTo>
                  <a:lnTo>
                    <a:pt x="544" y="1916"/>
                  </a:lnTo>
                  <a:lnTo>
                    <a:pt x="557" y="1898"/>
                  </a:lnTo>
                  <a:lnTo>
                    <a:pt x="573" y="1877"/>
                  </a:lnTo>
                  <a:lnTo>
                    <a:pt x="592" y="1853"/>
                  </a:lnTo>
                  <a:lnTo>
                    <a:pt x="613" y="1827"/>
                  </a:lnTo>
                  <a:lnTo>
                    <a:pt x="635" y="1799"/>
                  </a:lnTo>
                  <a:lnTo>
                    <a:pt x="658" y="1771"/>
                  </a:lnTo>
                  <a:lnTo>
                    <a:pt x="681" y="1742"/>
                  </a:lnTo>
                  <a:lnTo>
                    <a:pt x="705" y="1715"/>
                  </a:lnTo>
                  <a:lnTo>
                    <a:pt x="727" y="1688"/>
                  </a:lnTo>
                  <a:lnTo>
                    <a:pt x="748" y="1663"/>
                  </a:lnTo>
                  <a:lnTo>
                    <a:pt x="768" y="1641"/>
                  </a:lnTo>
                  <a:lnTo>
                    <a:pt x="784" y="1622"/>
                  </a:lnTo>
                  <a:lnTo>
                    <a:pt x="796" y="1607"/>
                  </a:lnTo>
                  <a:lnTo>
                    <a:pt x="806" y="1595"/>
                  </a:lnTo>
                  <a:lnTo>
                    <a:pt x="702" y="1657"/>
                  </a:lnTo>
                  <a:lnTo>
                    <a:pt x="697" y="1663"/>
                  </a:lnTo>
                  <a:lnTo>
                    <a:pt x="690" y="1673"/>
                  </a:lnTo>
                  <a:lnTo>
                    <a:pt x="681" y="1686"/>
                  </a:lnTo>
                  <a:lnTo>
                    <a:pt x="670" y="1703"/>
                  </a:lnTo>
                  <a:lnTo>
                    <a:pt x="657" y="1724"/>
                  </a:lnTo>
                  <a:lnTo>
                    <a:pt x="641" y="1748"/>
                  </a:lnTo>
                  <a:lnTo>
                    <a:pt x="623" y="1775"/>
                  </a:lnTo>
                  <a:lnTo>
                    <a:pt x="604" y="1804"/>
                  </a:lnTo>
                  <a:lnTo>
                    <a:pt x="583" y="1836"/>
                  </a:lnTo>
                  <a:lnTo>
                    <a:pt x="561" y="1869"/>
                  </a:lnTo>
                  <a:lnTo>
                    <a:pt x="538" y="1905"/>
                  </a:lnTo>
                  <a:lnTo>
                    <a:pt x="513" y="1943"/>
                  </a:lnTo>
                  <a:lnTo>
                    <a:pt x="488" y="1982"/>
                  </a:lnTo>
                  <a:lnTo>
                    <a:pt x="461" y="2022"/>
                  </a:lnTo>
                  <a:lnTo>
                    <a:pt x="433" y="2064"/>
                  </a:lnTo>
                  <a:lnTo>
                    <a:pt x="406" y="2106"/>
                  </a:lnTo>
                  <a:lnTo>
                    <a:pt x="408" y="2101"/>
                  </a:lnTo>
                  <a:lnTo>
                    <a:pt x="414" y="2087"/>
                  </a:lnTo>
                  <a:lnTo>
                    <a:pt x="424" y="2068"/>
                  </a:lnTo>
                  <a:lnTo>
                    <a:pt x="437" y="2044"/>
                  </a:lnTo>
                  <a:lnTo>
                    <a:pt x="452" y="2015"/>
                  </a:lnTo>
                  <a:lnTo>
                    <a:pt x="468" y="1984"/>
                  </a:lnTo>
                  <a:lnTo>
                    <a:pt x="486" y="1950"/>
                  </a:lnTo>
                  <a:lnTo>
                    <a:pt x="506" y="1915"/>
                  </a:lnTo>
                  <a:lnTo>
                    <a:pt x="526" y="1881"/>
                  </a:lnTo>
                  <a:lnTo>
                    <a:pt x="544" y="1846"/>
                  </a:lnTo>
                  <a:lnTo>
                    <a:pt x="562" y="1813"/>
                  </a:lnTo>
                  <a:lnTo>
                    <a:pt x="579" y="1783"/>
                  </a:lnTo>
                  <a:lnTo>
                    <a:pt x="594" y="1756"/>
                  </a:lnTo>
                  <a:lnTo>
                    <a:pt x="606" y="1734"/>
                  </a:lnTo>
                  <a:lnTo>
                    <a:pt x="614" y="1718"/>
                  </a:lnTo>
                  <a:lnTo>
                    <a:pt x="620" y="1708"/>
                  </a:lnTo>
                  <a:lnTo>
                    <a:pt x="612" y="1709"/>
                  </a:lnTo>
                  <a:lnTo>
                    <a:pt x="604" y="1715"/>
                  </a:lnTo>
                  <a:lnTo>
                    <a:pt x="594" y="1725"/>
                  </a:lnTo>
                  <a:lnTo>
                    <a:pt x="582" y="1740"/>
                  </a:lnTo>
                  <a:lnTo>
                    <a:pt x="569" y="1756"/>
                  </a:lnTo>
                  <a:lnTo>
                    <a:pt x="557" y="1776"/>
                  </a:lnTo>
                  <a:lnTo>
                    <a:pt x="543" y="1797"/>
                  </a:lnTo>
                  <a:lnTo>
                    <a:pt x="530" y="1818"/>
                  </a:lnTo>
                  <a:lnTo>
                    <a:pt x="516" y="1840"/>
                  </a:lnTo>
                  <a:lnTo>
                    <a:pt x="502" y="1862"/>
                  </a:lnTo>
                  <a:lnTo>
                    <a:pt x="489" y="1882"/>
                  </a:lnTo>
                  <a:lnTo>
                    <a:pt x="476" y="1901"/>
                  </a:lnTo>
                  <a:lnTo>
                    <a:pt x="464" y="1918"/>
                  </a:lnTo>
                  <a:lnTo>
                    <a:pt x="454" y="1930"/>
                  </a:lnTo>
                  <a:lnTo>
                    <a:pt x="444" y="1941"/>
                  </a:lnTo>
                  <a:lnTo>
                    <a:pt x="436" y="1945"/>
                  </a:lnTo>
                  <a:lnTo>
                    <a:pt x="444" y="1922"/>
                  </a:lnTo>
                  <a:lnTo>
                    <a:pt x="458" y="1898"/>
                  </a:lnTo>
                  <a:lnTo>
                    <a:pt x="475" y="1871"/>
                  </a:lnTo>
                  <a:lnTo>
                    <a:pt x="494" y="1846"/>
                  </a:lnTo>
                  <a:lnTo>
                    <a:pt x="514" y="1820"/>
                  </a:lnTo>
                  <a:lnTo>
                    <a:pt x="531" y="1794"/>
                  </a:lnTo>
                  <a:lnTo>
                    <a:pt x="545" y="1770"/>
                  </a:lnTo>
                  <a:lnTo>
                    <a:pt x="553" y="1747"/>
                  </a:lnTo>
                  <a:lnTo>
                    <a:pt x="552" y="1747"/>
                  </a:lnTo>
                  <a:lnTo>
                    <a:pt x="551" y="1748"/>
                  </a:lnTo>
                  <a:lnTo>
                    <a:pt x="550" y="1749"/>
                  </a:lnTo>
                  <a:lnTo>
                    <a:pt x="532" y="1760"/>
                  </a:lnTo>
                  <a:lnTo>
                    <a:pt x="516" y="1769"/>
                  </a:lnTo>
                  <a:lnTo>
                    <a:pt x="499" y="1779"/>
                  </a:lnTo>
                  <a:lnTo>
                    <a:pt x="483" y="1790"/>
                  </a:lnTo>
                  <a:lnTo>
                    <a:pt x="466" y="1800"/>
                  </a:lnTo>
                  <a:lnTo>
                    <a:pt x="448" y="1810"/>
                  </a:lnTo>
                  <a:lnTo>
                    <a:pt x="432" y="1821"/>
                  </a:lnTo>
                  <a:lnTo>
                    <a:pt x="415" y="1831"/>
                  </a:lnTo>
                  <a:lnTo>
                    <a:pt x="398" y="1842"/>
                  </a:lnTo>
                  <a:lnTo>
                    <a:pt x="381" y="1852"/>
                  </a:lnTo>
                  <a:lnTo>
                    <a:pt x="364" y="1862"/>
                  </a:lnTo>
                  <a:lnTo>
                    <a:pt x="348" y="1873"/>
                  </a:lnTo>
                  <a:lnTo>
                    <a:pt x="331" y="1883"/>
                  </a:lnTo>
                  <a:lnTo>
                    <a:pt x="313" y="1893"/>
                  </a:lnTo>
                  <a:lnTo>
                    <a:pt x="297" y="1904"/>
                  </a:lnTo>
                  <a:lnTo>
                    <a:pt x="280" y="1914"/>
                  </a:lnTo>
                  <a:lnTo>
                    <a:pt x="284" y="1909"/>
                  </a:lnTo>
                  <a:lnTo>
                    <a:pt x="293" y="1903"/>
                  </a:lnTo>
                  <a:lnTo>
                    <a:pt x="307" y="1891"/>
                  </a:lnTo>
                  <a:lnTo>
                    <a:pt x="324" y="1878"/>
                  </a:lnTo>
                  <a:lnTo>
                    <a:pt x="345" y="1862"/>
                  </a:lnTo>
                  <a:lnTo>
                    <a:pt x="368" y="1845"/>
                  </a:lnTo>
                  <a:lnTo>
                    <a:pt x="393" y="1827"/>
                  </a:lnTo>
                  <a:lnTo>
                    <a:pt x="420" y="1808"/>
                  </a:lnTo>
                  <a:lnTo>
                    <a:pt x="446" y="1790"/>
                  </a:lnTo>
                  <a:lnTo>
                    <a:pt x="471" y="1770"/>
                  </a:lnTo>
                  <a:lnTo>
                    <a:pt x="497" y="1753"/>
                  </a:lnTo>
                  <a:lnTo>
                    <a:pt x="520" y="1737"/>
                  </a:lnTo>
                  <a:lnTo>
                    <a:pt x="539" y="1722"/>
                  </a:lnTo>
                  <a:lnTo>
                    <a:pt x="557" y="1710"/>
                  </a:lnTo>
                  <a:lnTo>
                    <a:pt x="569" y="1701"/>
                  </a:lnTo>
                  <a:lnTo>
                    <a:pt x="577" y="1695"/>
                  </a:lnTo>
                  <a:lnTo>
                    <a:pt x="588" y="1686"/>
                  </a:lnTo>
                  <a:lnTo>
                    <a:pt x="598" y="1676"/>
                  </a:lnTo>
                  <a:lnTo>
                    <a:pt x="609" y="1664"/>
                  </a:lnTo>
                  <a:lnTo>
                    <a:pt x="618" y="1653"/>
                  </a:lnTo>
                  <a:lnTo>
                    <a:pt x="627" y="1640"/>
                  </a:lnTo>
                  <a:lnTo>
                    <a:pt x="635" y="1627"/>
                  </a:lnTo>
                  <a:lnTo>
                    <a:pt x="640" y="1615"/>
                  </a:lnTo>
                  <a:lnTo>
                    <a:pt x="643" y="1603"/>
                  </a:lnTo>
                  <a:lnTo>
                    <a:pt x="637" y="1604"/>
                  </a:lnTo>
                  <a:lnTo>
                    <a:pt x="630" y="1605"/>
                  </a:lnTo>
                  <a:lnTo>
                    <a:pt x="625" y="1607"/>
                  </a:lnTo>
                  <a:lnTo>
                    <a:pt x="619" y="1608"/>
                  </a:lnTo>
                  <a:lnTo>
                    <a:pt x="612" y="1609"/>
                  </a:lnTo>
                  <a:lnTo>
                    <a:pt x="606" y="1610"/>
                  </a:lnTo>
                  <a:lnTo>
                    <a:pt x="599" y="1611"/>
                  </a:lnTo>
                  <a:lnTo>
                    <a:pt x="592" y="1611"/>
                  </a:lnTo>
                  <a:lnTo>
                    <a:pt x="566" y="1627"/>
                  </a:lnTo>
                  <a:lnTo>
                    <a:pt x="541" y="1645"/>
                  </a:lnTo>
                  <a:lnTo>
                    <a:pt x="516" y="1664"/>
                  </a:lnTo>
                  <a:lnTo>
                    <a:pt x="494" y="1685"/>
                  </a:lnTo>
                  <a:lnTo>
                    <a:pt x="473" y="1706"/>
                  </a:lnTo>
                  <a:lnTo>
                    <a:pt x="451" y="1728"/>
                  </a:lnTo>
                  <a:lnTo>
                    <a:pt x="430" y="1751"/>
                  </a:lnTo>
                  <a:lnTo>
                    <a:pt x="408" y="1774"/>
                  </a:lnTo>
                  <a:lnTo>
                    <a:pt x="387" y="1797"/>
                  </a:lnTo>
                  <a:lnTo>
                    <a:pt x="365" y="1820"/>
                  </a:lnTo>
                  <a:lnTo>
                    <a:pt x="342" y="1842"/>
                  </a:lnTo>
                  <a:lnTo>
                    <a:pt x="318" y="1863"/>
                  </a:lnTo>
                  <a:lnTo>
                    <a:pt x="293" y="1884"/>
                  </a:lnTo>
                  <a:lnTo>
                    <a:pt x="266" y="1904"/>
                  </a:lnTo>
                  <a:lnTo>
                    <a:pt x="237" y="1922"/>
                  </a:lnTo>
                  <a:lnTo>
                    <a:pt x="206" y="1939"/>
                  </a:lnTo>
                  <a:lnTo>
                    <a:pt x="209" y="1937"/>
                  </a:lnTo>
                  <a:lnTo>
                    <a:pt x="214" y="1929"/>
                  </a:lnTo>
                  <a:lnTo>
                    <a:pt x="225" y="1919"/>
                  </a:lnTo>
                  <a:lnTo>
                    <a:pt x="239" y="1905"/>
                  </a:lnTo>
                  <a:lnTo>
                    <a:pt x="255" y="1888"/>
                  </a:lnTo>
                  <a:lnTo>
                    <a:pt x="273" y="1869"/>
                  </a:lnTo>
                  <a:lnTo>
                    <a:pt x="293" y="1848"/>
                  </a:lnTo>
                  <a:lnTo>
                    <a:pt x="313" y="1828"/>
                  </a:lnTo>
                  <a:lnTo>
                    <a:pt x="334" y="1807"/>
                  </a:lnTo>
                  <a:lnTo>
                    <a:pt x="355" y="1786"/>
                  </a:lnTo>
                  <a:lnTo>
                    <a:pt x="375" y="1767"/>
                  </a:lnTo>
                  <a:lnTo>
                    <a:pt x="393" y="1748"/>
                  </a:lnTo>
                  <a:lnTo>
                    <a:pt x="408" y="1733"/>
                  </a:lnTo>
                  <a:lnTo>
                    <a:pt x="422" y="1719"/>
                  </a:lnTo>
                  <a:lnTo>
                    <a:pt x="431" y="1710"/>
                  </a:lnTo>
                  <a:lnTo>
                    <a:pt x="437" y="1704"/>
                  </a:lnTo>
                  <a:lnTo>
                    <a:pt x="426" y="1708"/>
                  </a:lnTo>
                  <a:lnTo>
                    <a:pt x="417" y="1713"/>
                  </a:lnTo>
                  <a:lnTo>
                    <a:pt x="407" y="1718"/>
                  </a:lnTo>
                  <a:lnTo>
                    <a:pt x="399" y="1724"/>
                  </a:lnTo>
                  <a:lnTo>
                    <a:pt x="390" y="1730"/>
                  </a:lnTo>
                  <a:lnTo>
                    <a:pt x="380" y="1736"/>
                  </a:lnTo>
                  <a:lnTo>
                    <a:pt x="372" y="1740"/>
                  </a:lnTo>
                  <a:lnTo>
                    <a:pt x="363" y="1744"/>
                  </a:lnTo>
                  <a:lnTo>
                    <a:pt x="370" y="1737"/>
                  </a:lnTo>
                  <a:lnTo>
                    <a:pt x="384" y="1724"/>
                  </a:lnTo>
                  <a:lnTo>
                    <a:pt x="405" y="1709"/>
                  </a:lnTo>
                  <a:lnTo>
                    <a:pt x="430" y="1692"/>
                  </a:lnTo>
                  <a:lnTo>
                    <a:pt x="455" y="1673"/>
                  </a:lnTo>
                  <a:lnTo>
                    <a:pt x="479" y="1656"/>
                  </a:lnTo>
                  <a:lnTo>
                    <a:pt x="500" y="1640"/>
                  </a:lnTo>
                  <a:lnTo>
                    <a:pt x="514" y="1627"/>
                  </a:lnTo>
                  <a:lnTo>
                    <a:pt x="505" y="1628"/>
                  </a:lnTo>
                  <a:lnTo>
                    <a:pt x="494" y="1630"/>
                  </a:lnTo>
                  <a:lnTo>
                    <a:pt x="485" y="1631"/>
                  </a:lnTo>
                  <a:lnTo>
                    <a:pt x="476" y="1632"/>
                  </a:lnTo>
                  <a:lnTo>
                    <a:pt x="467" y="1634"/>
                  </a:lnTo>
                  <a:lnTo>
                    <a:pt x="459" y="1635"/>
                  </a:lnTo>
                  <a:lnTo>
                    <a:pt x="449" y="1638"/>
                  </a:lnTo>
                  <a:lnTo>
                    <a:pt x="440" y="1639"/>
                  </a:lnTo>
                  <a:lnTo>
                    <a:pt x="456" y="1627"/>
                  </a:lnTo>
                  <a:lnTo>
                    <a:pt x="467" y="1625"/>
                  </a:lnTo>
                  <a:lnTo>
                    <a:pt x="476" y="1623"/>
                  </a:lnTo>
                  <a:lnTo>
                    <a:pt x="486" y="1620"/>
                  </a:lnTo>
                  <a:lnTo>
                    <a:pt x="497" y="1618"/>
                  </a:lnTo>
                  <a:lnTo>
                    <a:pt x="507" y="1615"/>
                  </a:lnTo>
                  <a:lnTo>
                    <a:pt x="517" y="1612"/>
                  </a:lnTo>
                  <a:lnTo>
                    <a:pt x="527" y="1610"/>
                  </a:lnTo>
                  <a:lnTo>
                    <a:pt x="537" y="1607"/>
                  </a:lnTo>
                  <a:lnTo>
                    <a:pt x="547" y="1597"/>
                  </a:lnTo>
                  <a:lnTo>
                    <a:pt x="566" y="1579"/>
                  </a:lnTo>
                  <a:lnTo>
                    <a:pt x="589" y="1556"/>
                  </a:lnTo>
                  <a:lnTo>
                    <a:pt x="615" y="1531"/>
                  </a:lnTo>
                  <a:lnTo>
                    <a:pt x="640" y="1505"/>
                  </a:lnTo>
                  <a:lnTo>
                    <a:pt x="662" y="1483"/>
                  </a:lnTo>
                  <a:lnTo>
                    <a:pt x="677" y="1466"/>
                  </a:lnTo>
                  <a:lnTo>
                    <a:pt x="682" y="1458"/>
                  </a:lnTo>
                  <a:lnTo>
                    <a:pt x="680" y="1453"/>
                  </a:lnTo>
                  <a:lnTo>
                    <a:pt x="678" y="1450"/>
                  </a:lnTo>
                  <a:lnTo>
                    <a:pt x="677" y="1448"/>
                  </a:lnTo>
                  <a:lnTo>
                    <a:pt x="674" y="1446"/>
                  </a:lnTo>
                  <a:lnTo>
                    <a:pt x="648" y="1467"/>
                  </a:lnTo>
                  <a:lnTo>
                    <a:pt x="620" y="1487"/>
                  </a:lnTo>
                  <a:lnTo>
                    <a:pt x="594" y="1508"/>
                  </a:lnTo>
                  <a:lnTo>
                    <a:pt x="566" y="1527"/>
                  </a:lnTo>
                  <a:lnTo>
                    <a:pt x="539" y="1548"/>
                  </a:lnTo>
                  <a:lnTo>
                    <a:pt x="513" y="1567"/>
                  </a:lnTo>
                  <a:lnTo>
                    <a:pt x="486" y="1588"/>
                  </a:lnTo>
                  <a:lnTo>
                    <a:pt x="459" y="1608"/>
                  </a:lnTo>
                  <a:lnTo>
                    <a:pt x="432" y="1628"/>
                  </a:lnTo>
                  <a:lnTo>
                    <a:pt x="406" y="1649"/>
                  </a:lnTo>
                  <a:lnTo>
                    <a:pt x="379" y="1669"/>
                  </a:lnTo>
                  <a:lnTo>
                    <a:pt x="352" y="1689"/>
                  </a:lnTo>
                  <a:lnTo>
                    <a:pt x="325" y="1709"/>
                  </a:lnTo>
                  <a:lnTo>
                    <a:pt x="298" y="1730"/>
                  </a:lnTo>
                  <a:lnTo>
                    <a:pt x="272" y="1749"/>
                  </a:lnTo>
                  <a:lnTo>
                    <a:pt x="245" y="1770"/>
                  </a:lnTo>
                  <a:lnTo>
                    <a:pt x="249" y="1766"/>
                  </a:lnTo>
                  <a:lnTo>
                    <a:pt x="258" y="1756"/>
                  </a:lnTo>
                  <a:lnTo>
                    <a:pt x="274" y="1741"/>
                  </a:lnTo>
                  <a:lnTo>
                    <a:pt x="294" y="1723"/>
                  </a:lnTo>
                  <a:lnTo>
                    <a:pt x="318" y="1700"/>
                  </a:lnTo>
                  <a:lnTo>
                    <a:pt x="346" y="1676"/>
                  </a:lnTo>
                  <a:lnTo>
                    <a:pt x="375" y="1649"/>
                  </a:lnTo>
                  <a:lnTo>
                    <a:pt x="406" y="1623"/>
                  </a:lnTo>
                  <a:lnTo>
                    <a:pt x="436" y="1595"/>
                  </a:lnTo>
                  <a:lnTo>
                    <a:pt x="466" y="1569"/>
                  </a:lnTo>
                  <a:lnTo>
                    <a:pt x="494" y="1543"/>
                  </a:lnTo>
                  <a:lnTo>
                    <a:pt x="521" y="1519"/>
                  </a:lnTo>
                  <a:lnTo>
                    <a:pt x="544" y="1499"/>
                  </a:lnTo>
                  <a:lnTo>
                    <a:pt x="564" y="1482"/>
                  </a:lnTo>
                  <a:lnTo>
                    <a:pt x="577" y="1470"/>
                  </a:lnTo>
                  <a:lnTo>
                    <a:pt x="585" y="1463"/>
                  </a:lnTo>
                  <a:lnTo>
                    <a:pt x="569" y="1461"/>
                  </a:lnTo>
                  <a:lnTo>
                    <a:pt x="545" y="1461"/>
                  </a:lnTo>
                  <a:lnTo>
                    <a:pt x="516" y="1465"/>
                  </a:lnTo>
                  <a:lnTo>
                    <a:pt x="482" y="1470"/>
                  </a:lnTo>
                  <a:lnTo>
                    <a:pt x="443" y="1475"/>
                  </a:lnTo>
                  <a:lnTo>
                    <a:pt x="400" y="1482"/>
                  </a:lnTo>
                  <a:lnTo>
                    <a:pt x="356" y="1491"/>
                  </a:lnTo>
                  <a:lnTo>
                    <a:pt x="310" y="1499"/>
                  </a:lnTo>
                  <a:lnTo>
                    <a:pt x="264" y="1509"/>
                  </a:lnTo>
                  <a:lnTo>
                    <a:pt x="219" y="1519"/>
                  </a:lnTo>
                  <a:lnTo>
                    <a:pt x="175" y="1527"/>
                  </a:lnTo>
                  <a:lnTo>
                    <a:pt x="135" y="1536"/>
                  </a:lnTo>
                  <a:lnTo>
                    <a:pt x="97" y="1544"/>
                  </a:lnTo>
                  <a:lnTo>
                    <a:pt x="65" y="1551"/>
                  </a:lnTo>
                  <a:lnTo>
                    <a:pt x="37" y="1557"/>
                  </a:lnTo>
                  <a:lnTo>
                    <a:pt x="16" y="1561"/>
                  </a:lnTo>
                  <a:lnTo>
                    <a:pt x="22" y="1558"/>
                  </a:lnTo>
                  <a:lnTo>
                    <a:pt x="40" y="1552"/>
                  </a:lnTo>
                  <a:lnTo>
                    <a:pt x="69" y="1544"/>
                  </a:lnTo>
                  <a:lnTo>
                    <a:pt x="106" y="1534"/>
                  </a:lnTo>
                  <a:lnTo>
                    <a:pt x="151" y="1521"/>
                  </a:lnTo>
                  <a:lnTo>
                    <a:pt x="202" y="1509"/>
                  </a:lnTo>
                  <a:lnTo>
                    <a:pt x="256" y="1494"/>
                  </a:lnTo>
                  <a:lnTo>
                    <a:pt x="312" y="1479"/>
                  </a:lnTo>
                  <a:lnTo>
                    <a:pt x="370" y="1464"/>
                  </a:lnTo>
                  <a:lnTo>
                    <a:pt x="425" y="1450"/>
                  </a:lnTo>
                  <a:lnTo>
                    <a:pt x="478" y="1435"/>
                  </a:lnTo>
                  <a:lnTo>
                    <a:pt x="528" y="1422"/>
                  </a:lnTo>
                  <a:lnTo>
                    <a:pt x="570" y="1412"/>
                  </a:lnTo>
                  <a:lnTo>
                    <a:pt x="606" y="1403"/>
                  </a:lnTo>
                  <a:lnTo>
                    <a:pt x="632" y="1396"/>
                  </a:lnTo>
                  <a:lnTo>
                    <a:pt x="647" y="1392"/>
                  </a:lnTo>
                  <a:lnTo>
                    <a:pt x="642" y="1383"/>
                  </a:lnTo>
                  <a:lnTo>
                    <a:pt x="640" y="1376"/>
                  </a:lnTo>
                  <a:lnTo>
                    <a:pt x="636" y="1369"/>
                  </a:lnTo>
                  <a:lnTo>
                    <a:pt x="632" y="1358"/>
                  </a:lnTo>
                  <a:lnTo>
                    <a:pt x="617" y="1358"/>
                  </a:lnTo>
                  <a:lnTo>
                    <a:pt x="592" y="1361"/>
                  </a:lnTo>
                  <a:lnTo>
                    <a:pt x="562" y="1367"/>
                  </a:lnTo>
                  <a:lnTo>
                    <a:pt x="527" y="1375"/>
                  </a:lnTo>
                  <a:lnTo>
                    <a:pt x="485" y="1384"/>
                  </a:lnTo>
                  <a:lnTo>
                    <a:pt x="441" y="1397"/>
                  </a:lnTo>
                  <a:lnTo>
                    <a:pt x="394" y="1410"/>
                  </a:lnTo>
                  <a:lnTo>
                    <a:pt x="346" y="1422"/>
                  </a:lnTo>
                  <a:lnTo>
                    <a:pt x="296" y="1436"/>
                  </a:lnTo>
                  <a:lnTo>
                    <a:pt x="249" y="1450"/>
                  </a:lnTo>
                  <a:lnTo>
                    <a:pt x="203" y="1464"/>
                  </a:lnTo>
                  <a:lnTo>
                    <a:pt x="160" y="1476"/>
                  </a:lnTo>
                  <a:lnTo>
                    <a:pt x="121" y="1487"/>
                  </a:lnTo>
                  <a:lnTo>
                    <a:pt x="88" y="1497"/>
                  </a:lnTo>
                  <a:lnTo>
                    <a:pt x="60" y="1504"/>
                  </a:lnTo>
                  <a:lnTo>
                    <a:pt x="40" y="1510"/>
                  </a:lnTo>
                  <a:lnTo>
                    <a:pt x="44" y="1504"/>
                  </a:lnTo>
                  <a:lnTo>
                    <a:pt x="58" y="1497"/>
                  </a:lnTo>
                  <a:lnTo>
                    <a:pt x="78" y="1488"/>
                  </a:lnTo>
                  <a:lnTo>
                    <a:pt x="107" y="1479"/>
                  </a:lnTo>
                  <a:lnTo>
                    <a:pt x="142" y="1467"/>
                  </a:lnTo>
                  <a:lnTo>
                    <a:pt x="180" y="1456"/>
                  </a:lnTo>
                  <a:lnTo>
                    <a:pt x="221" y="1443"/>
                  </a:lnTo>
                  <a:lnTo>
                    <a:pt x="265" y="1429"/>
                  </a:lnTo>
                  <a:lnTo>
                    <a:pt x="309" y="1417"/>
                  </a:lnTo>
                  <a:lnTo>
                    <a:pt x="352" y="1404"/>
                  </a:lnTo>
                  <a:lnTo>
                    <a:pt x="392" y="1390"/>
                  </a:lnTo>
                  <a:lnTo>
                    <a:pt x="430" y="1379"/>
                  </a:lnTo>
                  <a:lnTo>
                    <a:pt x="462" y="1367"/>
                  </a:lnTo>
                  <a:lnTo>
                    <a:pt x="489" y="1356"/>
                  </a:lnTo>
                  <a:lnTo>
                    <a:pt x="508" y="1346"/>
                  </a:lnTo>
                  <a:lnTo>
                    <a:pt x="519" y="1338"/>
                  </a:lnTo>
                  <a:lnTo>
                    <a:pt x="498" y="1338"/>
                  </a:lnTo>
                  <a:lnTo>
                    <a:pt x="478" y="1341"/>
                  </a:lnTo>
                  <a:lnTo>
                    <a:pt x="459" y="1343"/>
                  </a:lnTo>
                  <a:lnTo>
                    <a:pt x="439" y="1345"/>
                  </a:lnTo>
                  <a:lnTo>
                    <a:pt x="420" y="1349"/>
                  </a:lnTo>
                  <a:lnTo>
                    <a:pt x="401" y="1353"/>
                  </a:lnTo>
                  <a:lnTo>
                    <a:pt x="381" y="1357"/>
                  </a:lnTo>
                  <a:lnTo>
                    <a:pt x="363" y="1362"/>
                  </a:lnTo>
                  <a:lnTo>
                    <a:pt x="343" y="1367"/>
                  </a:lnTo>
                  <a:lnTo>
                    <a:pt x="325" y="1372"/>
                  </a:lnTo>
                  <a:lnTo>
                    <a:pt x="307" y="1377"/>
                  </a:lnTo>
                  <a:lnTo>
                    <a:pt x="287" y="1382"/>
                  </a:lnTo>
                  <a:lnTo>
                    <a:pt x="269" y="1388"/>
                  </a:lnTo>
                  <a:lnTo>
                    <a:pt x="249" y="1392"/>
                  </a:lnTo>
                  <a:lnTo>
                    <a:pt x="230" y="1397"/>
                  </a:lnTo>
                  <a:lnTo>
                    <a:pt x="211" y="1400"/>
                  </a:lnTo>
                  <a:lnTo>
                    <a:pt x="217" y="1398"/>
                  </a:lnTo>
                  <a:lnTo>
                    <a:pt x="232" y="1392"/>
                  </a:lnTo>
                  <a:lnTo>
                    <a:pt x="252" y="1384"/>
                  </a:lnTo>
                  <a:lnTo>
                    <a:pt x="277" y="1376"/>
                  </a:lnTo>
                  <a:lnTo>
                    <a:pt x="302" y="1367"/>
                  </a:lnTo>
                  <a:lnTo>
                    <a:pt x="324" y="1359"/>
                  </a:lnTo>
                  <a:lnTo>
                    <a:pt x="342" y="1352"/>
                  </a:lnTo>
                  <a:lnTo>
                    <a:pt x="352" y="1349"/>
                  </a:lnTo>
                  <a:lnTo>
                    <a:pt x="334" y="1349"/>
                  </a:lnTo>
                  <a:lnTo>
                    <a:pt x="317" y="1350"/>
                  </a:lnTo>
                  <a:lnTo>
                    <a:pt x="301" y="1352"/>
                  </a:lnTo>
                  <a:lnTo>
                    <a:pt x="286" y="1356"/>
                  </a:lnTo>
                  <a:lnTo>
                    <a:pt x="271" y="1360"/>
                  </a:lnTo>
                  <a:lnTo>
                    <a:pt x="256" y="1366"/>
                  </a:lnTo>
                  <a:lnTo>
                    <a:pt x="241" y="1372"/>
                  </a:lnTo>
                  <a:lnTo>
                    <a:pt x="227" y="1379"/>
                  </a:lnTo>
                  <a:lnTo>
                    <a:pt x="212" y="1387"/>
                  </a:lnTo>
                  <a:lnTo>
                    <a:pt x="198" y="1395"/>
                  </a:lnTo>
                  <a:lnTo>
                    <a:pt x="184" y="1402"/>
                  </a:lnTo>
                  <a:lnTo>
                    <a:pt x="171" y="1410"/>
                  </a:lnTo>
                  <a:lnTo>
                    <a:pt x="157" y="1418"/>
                  </a:lnTo>
                  <a:lnTo>
                    <a:pt x="142" y="1426"/>
                  </a:lnTo>
                  <a:lnTo>
                    <a:pt x="128" y="1433"/>
                  </a:lnTo>
                  <a:lnTo>
                    <a:pt x="113" y="1440"/>
                  </a:lnTo>
                  <a:lnTo>
                    <a:pt x="118" y="1434"/>
                  </a:lnTo>
                  <a:lnTo>
                    <a:pt x="129" y="1426"/>
                  </a:lnTo>
                  <a:lnTo>
                    <a:pt x="145" y="1415"/>
                  </a:lnTo>
                  <a:lnTo>
                    <a:pt x="165" y="1403"/>
                  </a:lnTo>
                  <a:lnTo>
                    <a:pt x="184" y="1391"/>
                  </a:lnTo>
                  <a:lnTo>
                    <a:pt x="203" y="1380"/>
                  </a:lnTo>
                  <a:lnTo>
                    <a:pt x="219" y="1369"/>
                  </a:lnTo>
                  <a:lnTo>
                    <a:pt x="230" y="1362"/>
                  </a:lnTo>
                  <a:lnTo>
                    <a:pt x="183" y="1368"/>
                  </a:lnTo>
                  <a:lnTo>
                    <a:pt x="148" y="1373"/>
                  </a:lnTo>
                  <a:lnTo>
                    <a:pt x="120" y="1376"/>
                  </a:lnTo>
                  <a:lnTo>
                    <a:pt x="101" y="1379"/>
                  </a:lnTo>
                  <a:lnTo>
                    <a:pt x="89" y="1380"/>
                  </a:lnTo>
                  <a:lnTo>
                    <a:pt x="81" y="1381"/>
                  </a:lnTo>
                  <a:lnTo>
                    <a:pt x="77" y="1380"/>
                  </a:lnTo>
                  <a:lnTo>
                    <a:pt x="75" y="1377"/>
                  </a:lnTo>
                  <a:lnTo>
                    <a:pt x="254" y="1338"/>
                  </a:lnTo>
                  <a:lnTo>
                    <a:pt x="250" y="1338"/>
                  </a:lnTo>
                  <a:lnTo>
                    <a:pt x="247" y="1338"/>
                  </a:lnTo>
                  <a:lnTo>
                    <a:pt x="243" y="1338"/>
                  </a:lnTo>
                  <a:lnTo>
                    <a:pt x="241" y="1338"/>
                  </a:lnTo>
                  <a:lnTo>
                    <a:pt x="245" y="1336"/>
                  </a:lnTo>
                  <a:lnTo>
                    <a:pt x="258" y="1330"/>
                  </a:lnTo>
                  <a:lnTo>
                    <a:pt x="275" y="1321"/>
                  </a:lnTo>
                  <a:lnTo>
                    <a:pt x="297" y="1312"/>
                  </a:lnTo>
                  <a:lnTo>
                    <a:pt x="318" y="1301"/>
                  </a:lnTo>
                  <a:lnTo>
                    <a:pt x="339" y="1292"/>
                  </a:lnTo>
                  <a:lnTo>
                    <a:pt x="356" y="1284"/>
                  </a:lnTo>
                  <a:lnTo>
                    <a:pt x="366" y="1278"/>
                  </a:lnTo>
                  <a:lnTo>
                    <a:pt x="422" y="1283"/>
                  </a:lnTo>
                  <a:lnTo>
                    <a:pt x="406" y="1291"/>
                  </a:lnTo>
                  <a:lnTo>
                    <a:pt x="393" y="1298"/>
                  </a:lnTo>
                  <a:lnTo>
                    <a:pt x="383" y="1303"/>
                  </a:lnTo>
                  <a:lnTo>
                    <a:pt x="375" y="1307"/>
                  </a:lnTo>
                  <a:lnTo>
                    <a:pt x="369" y="1311"/>
                  </a:lnTo>
                  <a:lnTo>
                    <a:pt x="362" y="1314"/>
                  </a:lnTo>
                  <a:lnTo>
                    <a:pt x="355" y="1319"/>
                  </a:lnTo>
                  <a:lnTo>
                    <a:pt x="348" y="1322"/>
                  </a:lnTo>
                  <a:lnTo>
                    <a:pt x="349" y="1322"/>
                  </a:lnTo>
                  <a:lnTo>
                    <a:pt x="350" y="1322"/>
                  </a:lnTo>
                  <a:lnTo>
                    <a:pt x="353" y="1322"/>
                  </a:lnTo>
                  <a:lnTo>
                    <a:pt x="356" y="1321"/>
                  </a:lnTo>
                  <a:lnTo>
                    <a:pt x="361" y="1320"/>
                  </a:lnTo>
                  <a:lnTo>
                    <a:pt x="366" y="1319"/>
                  </a:lnTo>
                  <a:lnTo>
                    <a:pt x="375" y="1318"/>
                  </a:lnTo>
                  <a:lnTo>
                    <a:pt x="385" y="1315"/>
                  </a:lnTo>
                  <a:lnTo>
                    <a:pt x="396" y="1313"/>
                  </a:lnTo>
                  <a:lnTo>
                    <a:pt x="413" y="1311"/>
                  </a:lnTo>
                  <a:lnTo>
                    <a:pt x="430" y="1307"/>
                  </a:lnTo>
                  <a:lnTo>
                    <a:pt x="452" y="1303"/>
                  </a:lnTo>
                  <a:lnTo>
                    <a:pt x="477" y="1298"/>
                  </a:lnTo>
                  <a:lnTo>
                    <a:pt x="505" y="1292"/>
                  </a:lnTo>
                  <a:lnTo>
                    <a:pt x="538" y="1286"/>
                  </a:lnTo>
                  <a:lnTo>
                    <a:pt x="549" y="1283"/>
                  </a:lnTo>
                  <a:lnTo>
                    <a:pt x="557" y="1281"/>
                  </a:lnTo>
                  <a:lnTo>
                    <a:pt x="562" y="1278"/>
                  </a:lnTo>
                  <a:lnTo>
                    <a:pt x="566" y="1277"/>
                  </a:lnTo>
                  <a:lnTo>
                    <a:pt x="568" y="1276"/>
                  </a:lnTo>
                  <a:lnTo>
                    <a:pt x="570" y="1275"/>
                  </a:lnTo>
                  <a:lnTo>
                    <a:pt x="572" y="1274"/>
                  </a:lnTo>
                  <a:lnTo>
                    <a:pt x="573" y="1273"/>
                  </a:lnTo>
                  <a:lnTo>
                    <a:pt x="537" y="1271"/>
                  </a:lnTo>
                  <a:lnTo>
                    <a:pt x="501" y="1270"/>
                  </a:lnTo>
                  <a:lnTo>
                    <a:pt x="466" y="1269"/>
                  </a:lnTo>
                  <a:lnTo>
                    <a:pt x="431" y="1269"/>
                  </a:lnTo>
                  <a:lnTo>
                    <a:pt x="395" y="1268"/>
                  </a:lnTo>
                  <a:lnTo>
                    <a:pt x="360" y="1267"/>
                  </a:lnTo>
                  <a:lnTo>
                    <a:pt x="324" y="1266"/>
                  </a:lnTo>
                  <a:lnTo>
                    <a:pt x="288" y="1263"/>
                  </a:lnTo>
                  <a:lnTo>
                    <a:pt x="254" y="1262"/>
                  </a:lnTo>
                  <a:lnTo>
                    <a:pt x="218" y="1261"/>
                  </a:lnTo>
                  <a:lnTo>
                    <a:pt x="182" y="1260"/>
                  </a:lnTo>
                  <a:lnTo>
                    <a:pt x="146" y="1259"/>
                  </a:lnTo>
                  <a:lnTo>
                    <a:pt x="111" y="1259"/>
                  </a:lnTo>
                  <a:lnTo>
                    <a:pt x="75" y="1258"/>
                  </a:lnTo>
                  <a:lnTo>
                    <a:pt x="39" y="1256"/>
                  </a:lnTo>
                  <a:lnTo>
                    <a:pt x="3" y="1255"/>
                  </a:lnTo>
                  <a:lnTo>
                    <a:pt x="9" y="1254"/>
                  </a:lnTo>
                  <a:lnTo>
                    <a:pt x="27" y="1252"/>
                  </a:lnTo>
                  <a:lnTo>
                    <a:pt x="53" y="1250"/>
                  </a:lnTo>
                  <a:lnTo>
                    <a:pt x="89" y="1247"/>
                  </a:lnTo>
                  <a:lnTo>
                    <a:pt x="130" y="1245"/>
                  </a:lnTo>
                  <a:lnTo>
                    <a:pt x="176" y="1243"/>
                  </a:lnTo>
                  <a:lnTo>
                    <a:pt x="227" y="1240"/>
                  </a:lnTo>
                  <a:lnTo>
                    <a:pt x="279" y="1237"/>
                  </a:lnTo>
                  <a:lnTo>
                    <a:pt x="332" y="1235"/>
                  </a:lnTo>
                  <a:lnTo>
                    <a:pt x="384" y="1232"/>
                  </a:lnTo>
                  <a:lnTo>
                    <a:pt x="433" y="1230"/>
                  </a:lnTo>
                  <a:lnTo>
                    <a:pt x="478" y="1228"/>
                  </a:lnTo>
                  <a:lnTo>
                    <a:pt x="519" y="1225"/>
                  </a:lnTo>
                  <a:lnTo>
                    <a:pt x="552" y="1224"/>
                  </a:lnTo>
                  <a:lnTo>
                    <a:pt x="576" y="1223"/>
                  </a:lnTo>
                  <a:lnTo>
                    <a:pt x="591" y="1222"/>
                  </a:lnTo>
                  <a:lnTo>
                    <a:pt x="591" y="1216"/>
                  </a:lnTo>
                  <a:lnTo>
                    <a:pt x="590" y="1209"/>
                  </a:lnTo>
                  <a:lnTo>
                    <a:pt x="589" y="1203"/>
                  </a:lnTo>
                  <a:lnTo>
                    <a:pt x="589" y="1198"/>
                  </a:lnTo>
                  <a:lnTo>
                    <a:pt x="583" y="1199"/>
                  </a:lnTo>
                  <a:lnTo>
                    <a:pt x="576" y="1200"/>
                  </a:lnTo>
                  <a:lnTo>
                    <a:pt x="569" y="1203"/>
                  </a:lnTo>
                  <a:lnTo>
                    <a:pt x="562" y="1207"/>
                  </a:lnTo>
                  <a:lnTo>
                    <a:pt x="469" y="1214"/>
                  </a:lnTo>
                  <a:lnTo>
                    <a:pt x="496" y="1197"/>
                  </a:lnTo>
                  <a:lnTo>
                    <a:pt x="516" y="1184"/>
                  </a:lnTo>
                  <a:lnTo>
                    <a:pt x="530" y="1176"/>
                  </a:lnTo>
                  <a:lnTo>
                    <a:pt x="541" y="1169"/>
                  </a:lnTo>
                  <a:lnTo>
                    <a:pt x="546" y="1164"/>
                  </a:lnTo>
                  <a:lnTo>
                    <a:pt x="551" y="1162"/>
                  </a:lnTo>
                  <a:lnTo>
                    <a:pt x="553" y="1160"/>
                  </a:lnTo>
                  <a:lnTo>
                    <a:pt x="554" y="1159"/>
                  </a:lnTo>
                  <a:lnTo>
                    <a:pt x="530" y="1157"/>
                  </a:lnTo>
                  <a:lnTo>
                    <a:pt x="507" y="1157"/>
                  </a:lnTo>
                  <a:lnTo>
                    <a:pt x="483" y="1156"/>
                  </a:lnTo>
                  <a:lnTo>
                    <a:pt x="459" y="1156"/>
                  </a:lnTo>
                  <a:lnTo>
                    <a:pt x="436" y="1155"/>
                  </a:lnTo>
                  <a:lnTo>
                    <a:pt x="411" y="1155"/>
                  </a:lnTo>
                  <a:lnTo>
                    <a:pt x="388" y="1154"/>
                  </a:lnTo>
                  <a:lnTo>
                    <a:pt x="364" y="1153"/>
                  </a:lnTo>
                  <a:lnTo>
                    <a:pt x="340" y="1153"/>
                  </a:lnTo>
                  <a:lnTo>
                    <a:pt x="317" y="1152"/>
                  </a:lnTo>
                  <a:lnTo>
                    <a:pt x="293" y="1151"/>
                  </a:lnTo>
                  <a:lnTo>
                    <a:pt x="269" y="1151"/>
                  </a:lnTo>
                  <a:lnTo>
                    <a:pt x="244" y="1149"/>
                  </a:lnTo>
                  <a:lnTo>
                    <a:pt x="221" y="1148"/>
                  </a:lnTo>
                  <a:lnTo>
                    <a:pt x="197" y="1148"/>
                  </a:lnTo>
                  <a:lnTo>
                    <a:pt x="173" y="1147"/>
                  </a:lnTo>
                  <a:lnTo>
                    <a:pt x="176" y="1146"/>
                  </a:lnTo>
                  <a:lnTo>
                    <a:pt x="188" y="1144"/>
                  </a:lnTo>
                  <a:lnTo>
                    <a:pt x="205" y="1142"/>
                  </a:lnTo>
                  <a:lnTo>
                    <a:pt x="228" y="1140"/>
                  </a:lnTo>
                  <a:lnTo>
                    <a:pt x="256" y="1139"/>
                  </a:lnTo>
                  <a:lnTo>
                    <a:pt x="286" y="1137"/>
                  </a:lnTo>
                  <a:lnTo>
                    <a:pt x="319" y="1136"/>
                  </a:lnTo>
                  <a:lnTo>
                    <a:pt x="354" y="1133"/>
                  </a:lnTo>
                  <a:lnTo>
                    <a:pt x="388" y="1132"/>
                  </a:lnTo>
                  <a:lnTo>
                    <a:pt x="422" y="1130"/>
                  </a:lnTo>
                  <a:lnTo>
                    <a:pt x="454" y="1129"/>
                  </a:lnTo>
                  <a:lnTo>
                    <a:pt x="484" y="1127"/>
                  </a:lnTo>
                  <a:lnTo>
                    <a:pt x="511" y="1126"/>
                  </a:lnTo>
                  <a:lnTo>
                    <a:pt x="532" y="1125"/>
                  </a:lnTo>
                  <a:lnTo>
                    <a:pt x="549" y="1124"/>
                  </a:lnTo>
                  <a:lnTo>
                    <a:pt x="558" y="1124"/>
                  </a:lnTo>
                  <a:lnTo>
                    <a:pt x="553" y="1118"/>
                  </a:lnTo>
                  <a:lnTo>
                    <a:pt x="545" y="1111"/>
                  </a:lnTo>
                  <a:lnTo>
                    <a:pt x="532" y="1103"/>
                  </a:lnTo>
                  <a:lnTo>
                    <a:pt x="519" y="1095"/>
                  </a:lnTo>
                  <a:lnTo>
                    <a:pt x="504" y="1087"/>
                  </a:lnTo>
                  <a:lnTo>
                    <a:pt x="490" y="1079"/>
                  </a:lnTo>
                  <a:lnTo>
                    <a:pt x="478" y="1073"/>
                  </a:lnTo>
                  <a:lnTo>
                    <a:pt x="471" y="1069"/>
                  </a:lnTo>
                  <a:lnTo>
                    <a:pt x="565" y="1073"/>
                  </a:lnTo>
                  <a:lnTo>
                    <a:pt x="570" y="1076"/>
                  </a:lnTo>
                  <a:lnTo>
                    <a:pt x="576" y="1079"/>
                  </a:lnTo>
                  <a:lnTo>
                    <a:pt x="582" y="1083"/>
                  </a:lnTo>
                  <a:lnTo>
                    <a:pt x="588" y="1086"/>
                  </a:lnTo>
                  <a:lnTo>
                    <a:pt x="591" y="1081"/>
                  </a:lnTo>
                  <a:lnTo>
                    <a:pt x="592" y="1075"/>
                  </a:lnTo>
                  <a:lnTo>
                    <a:pt x="594" y="1066"/>
                  </a:lnTo>
                  <a:lnTo>
                    <a:pt x="594" y="1058"/>
                  </a:lnTo>
                  <a:lnTo>
                    <a:pt x="557" y="1057"/>
                  </a:lnTo>
                  <a:lnTo>
                    <a:pt x="520" y="1055"/>
                  </a:lnTo>
                  <a:lnTo>
                    <a:pt x="484" y="1054"/>
                  </a:lnTo>
                  <a:lnTo>
                    <a:pt x="447" y="1053"/>
                  </a:lnTo>
                  <a:lnTo>
                    <a:pt x="410" y="1050"/>
                  </a:lnTo>
                  <a:lnTo>
                    <a:pt x="372" y="1049"/>
                  </a:lnTo>
                  <a:lnTo>
                    <a:pt x="335" y="1048"/>
                  </a:lnTo>
                  <a:lnTo>
                    <a:pt x="298" y="1046"/>
                  </a:lnTo>
                  <a:lnTo>
                    <a:pt x="262" y="1045"/>
                  </a:lnTo>
                  <a:lnTo>
                    <a:pt x="224" y="1042"/>
                  </a:lnTo>
                  <a:lnTo>
                    <a:pt x="187" y="1041"/>
                  </a:lnTo>
                  <a:lnTo>
                    <a:pt x="150" y="1039"/>
                  </a:lnTo>
                  <a:lnTo>
                    <a:pt x="112" y="1038"/>
                  </a:lnTo>
                  <a:lnTo>
                    <a:pt x="75" y="1035"/>
                  </a:lnTo>
                  <a:lnTo>
                    <a:pt x="37" y="1034"/>
                  </a:lnTo>
                  <a:lnTo>
                    <a:pt x="0" y="1032"/>
                  </a:lnTo>
                  <a:lnTo>
                    <a:pt x="3" y="1031"/>
                  </a:lnTo>
                  <a:lnTo>
                    <a:pt x="15" y="1030"/>
                  </a:lnTo>
                  <a:lnTo>
                    <a:pt x="33" y="1028"/>
                  </a:lnTo>
                  <a:lnTo>
                    <a:pt x="56" y="1027"/>
                  </a:lnTo>
                  <a:lnTo>
                    <a:pt x="83" y="1026"/>
                  </a:lnTo>
                  <a:lnTo>
                    <a:pt x="114" y="1025"/>
                  </a:lnTo>
                  <a:lnTo>
                    <a:pt x="148" y="1024"/>
                  </a:lnTo>
                  <a:lnTo>
                    <a:pt x="182" y="1023"/>
                  </a:lnTo>
                  <a:lnTo>
                    <a:pt x="217" y="1022"/>
                  </a:lnTo>
                  <a:lnTo>
                    <a:pt x="250" y="1020"/>
                  </a:lnTo>
                  <a:lnTo>
                    <a:pt x="284" y="1019"/>
                  </a:lnTo>
                  <a:lnTo>
                    <a:pt x="313" y="1018"/>
                  </a:lnTo>
                  <a:lnTo>
                    <a:pt x="340" y="1018"/>
                  </a:lnTo>
                  <a:lnTo>
                    <a:pt x="362" y="1017"/>
                  </a:lnTo>
                  <a:lnTo>
                    <a:pt x="378" y="1016"/>
                  </a:lnTo>
                  <a:lnTo>
                    <a:pt x="387" y="1016"/>
                  </a:lnTo>
                  <a:lnTo>
                    <a:pt x="393" y="1016"/>
                  </a:lnTo>
                  <a:lnTo>
                    <a:pt x="401" y="1016"/>
                  </a:lnTo>
                  <a:lnTo>
                    <a:pt x="411" y="1016"/>
                  </a:lnTo>
                  <a:lnTo>
                    <a:pt x="425" y="1016"/>
                  </a:lnTo>
                  <a:lnTo>
                    <a:pt x="440" y="1016"/>
                  </a:lnTo>
                  <a:lnTo>
                    <a:pt x="458" y="1016"/>
                  </a:lnTo>
                  <a:lnTo>
                    <a:pt x="475" y="1016"/>
                  </a:lnTo>
                  <a:lnTo>
                    <a:pt x="492" y="1016"/>
                  </a:lnTo>
                  <a:lnTo>
                    <a:pt x="509" y="1016"/>
                  </a:lnTo>
                  <a:lnTo>
                    <a:pt x="527" y="1015"/>
                  </a:lnTo>
                  <a:lnTo>
                    <a:pt x="543" y="1015"/>
                  </a:lnTo>
                  <a:lnTo>
                    <a:pt x="557" y="1015"/>
                  </a:lnTo>
                  <a:lnTo>
                    <a:pt x="569" y="1013"/>
                  </a:lnTo>
                  <a:lnTo>
                    <a:pt x="579" y="1012"/>
                  </a:lnTo>
                  <a:lnTo>
                    <a:pt x="585" y="1011"/>
                  </a:lnTo>
                  <a:lnTo>
                    <a:pt x="589" y="1010"/>
                  </a:lnTo>
                  <a:lnTo>
                    <a:pt x="567" y="1005"/>
                  </a:lnTo>
                  <a:lnTo>
                    <a:pt x="546" y="1002"/>
                  </a:lnTo>
                  <a:lnTo>
                    <a:pt x="524" y="997"/>
                  </a:lnTo>
                  <a:lnTo>
                    <a:pt x="502" y="993"/>
                  </a:lnTo>
                  <a:lnTo>
                    <a:pt x="479" y="988"/>
                  </a:lnTo>
                  <a:lnTo>
                    <a:pt x="458" y="984"/>
                  </a:lnTo>
                  <a:lnTo>
                    <a:pt x="436" y="979"/>
                  </a:lnTo>
                  <a:lnTo>
                    <a:pt x="414" y="974"/>
                  </a:lnTo>
                  <a:lnTo>
                    <a:pt x="391" y="970"/>
                  </a:lnTo>
                  <a:lnTo>
                    <a:pt x="369" y="966"/>
                  </a:lnTo>
                  <a:lnTo>
                    <a:pt x="347" y="963"/>
                  </a:lnTo>
                  <a:lnTo>
                    <a:pt x="325" y="959"/>
                  </a:lnTo>
                  <a:lnTo>
                    <a:pt x="302" y="956"/>
                  </a:lnTo>
                  <a:lnTo>
                    <a:pt x="280" y="954"/>
                  </a:lnTo>
                  <a:lnTo>
                    <a:pt x="259" y="951"/>
                  </a:lnTo>
                  <a:lnTo>
                    <a:pt x="237" y="949"/>
                  </a:lnTo>
                  <a:lnTo>
                    <a:pt x="239" y="944"/>
                  </a:lnTo>
                  <a:lnTo>
                    <a:pt x="241" y="943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28" y="937"/>
                  </a:lnTo>
                  <a:lnTo>
                    <a:pt x="205" y="933"/>
                  </a:lnTo>
                  <a:lnTo>
                    <a:pt x="183" y="929"/>
                  </a:lnTo>
                  <a:lnTo>
                    <a:pt x="160" y="925"/>
                  </a:lnTo>
                  <a:lnTo>
                    <a:pt x="138" y="920"/>
                  </a:lnTo>
                  <a:lnTo>
                    <a:pt x="115" y="916"/>
                  </a:lnTo>
                  <a:lnTo>
                    <a:pt x="93" y="911"/>
                  </a:lnTo>
                  <a:lnTo>
                    <a:pt x="70" y="906"/>
                  </a:lnTo>
                  <a:lnTo>
                    <a:pt x="77" y="904"/>
                  </a:lnTo>
                  <a:lnTo>
                    <a:pt x="93" y="905"/>
                  </a:lnTo>
                  <a:lnTo>
                    <a:pt x="119" y="908"/>
                  </a:lnTo>
                  <a:lnTo>
                    <a:pt x="148" y="910"/>
                  </a:lnTo>
                  <a:lnTo>
                    <a:pt x="176" y="913"/>
                  </a:lnTo>
                  <a:lnTo>
                    <a:pt x="204" y="917"/>
                  </a:lnTo>
                  <a:lnTo>
                    <a:pt x="225" y="920"/>
                  </a:lnTo>
                  <a:lnTo>
                    <a:pt x="237" y="921"/>
                  </a:lnTo>
                  <a:lnTo>
                    <a:pt x="227" y="914"/>
                  </a:lnTo>
                  <a:lnTo>
                    <a:pt x="211" y="905"/>
                  </a:lnTo>
                  <a:lnTo>
                    <a:pt x="191" y="894"/>
                  </a:lnTo>
                  <a:lnTo>
                    <a:pt x="171" y="881"/>
                  </a:lnTo>
                  <a:lnTo>
                    <a:pt x="151" y="867"/>
                  </a:lnTo>
                  <a:lnTo>
                    <a:pt x="134" y="856"/>
                  </a:lnTo>
                  <a:lnTo>
                    <a:pt x="121" y="846"/>
                  </a:lnTo>
                  <a:lnTo>
                    <a:pt x="116" y="841"/>
                  </a:lnTo>
                  <a:lnTo>
                    <a:pt x="119" y="842"/>
                  </a:lnTo>
                  <a:lnTo>
                    <a:pt x="122" y="844"/>
                  </a:lnTo>
                  <a:lnTo>
                    <a:pt x="129" y="848"/>
                  </a:lnTo>
                  <a:lnTo>
                    <a:pt x="142" y="855"/>
                  </a:lnTo>
                  <a:lnTo>
                    <a:pt x="161" y="865"/>
                  </a:lnTo>
                  <a:lnTo>
                    <a:pt x="190" y="880"/>
                  </a:lnTo>
                  <a:lnTo>
                    <a:pt x="230" y="901"/>
                  </a:lnTo>
                  <a:lnTo>
                    <a:pt x="284" y="928"/>
                  </a:lnTo>
                  <a:lnTo>
                    <a:pt x="297" y="929"/>
                  </a:lnTo>
                  <a:lnTo>
                    <a:pt x="312" y="932"/>
                  </a:lnTo>
                  <a:lnTo>
                    <a:pt x="326" y="933"/>
                  </a:lnTo>
                  <a:lnTo>
                    <a:pt x="340" y="934"/>
                  </a:lnTo>
                  <a:lnTo>
                    <a:pt x="355" y="935"/>
                  </a:lnTo>
                  <a:lnTo>
                    <a:pt x="369" y="936"/>
                  </a:lnTo>
                  <a:lnTo>
                    <a:pt x="383" y="937"/>
                  </a:lnTo>
                  <a:lnTo>
                    <a:pt x="398" y="939"/>
                  </a:lnTo>
                  <a:lnTo>
                    <a:pt x="411" y="940"/>
                  </a:lnTo>
                  <a:lnTo>
                    <a:pt x="425" y="940"/>
                  </a:lnTo>
                  <a:lnTo>
                    <a:pt x="440" y="941"/>
                  </a:lnTo>
                  <a:lnTo>
                    <a:pt x="455" y="941"/>
                  </a:lnTo>
                  <a:lnTo>
                    <a:pt x="469" y="942"/>
                  </a:lnTo>
                  <a:lnTo>
                    <a:pt x="484" y="942"/>
                  </a:lnTo>
                  <a:lnTo>
                    <a:pt x="499" y="942"/>
                  </a:lnTo>
                  <a:lnTo>
                    <a:pt x="514" y="942"/>
                  </a:lnTo>
                  <a:lnTo>
                    <a:pt x="484" y="932"/>
                  </a:lnTo>
                  <a:lnTo>
                    <a:pt x="454" y="921"/>
                  </a:lnTo>
                  <a:lnTo>
                    <a:pt x="424" y="911"/>
                  </a:lnTo>
                  <a:lnTo>
                    <a:pt x="394" y="901"/>
                  </a:lnTo>
                  <a:lnTo>
                    <a:pt x="364" y="890"/>
                  </a:lnTo>
                  <a:lnTo>
                    <a:pt x="334" y="880"/>
                  </a:lnTo>
                  <a:lnTo>
                    <a:pt x="304" y="870"/>
                  </a:lnTo>
                  <a:lnTo>
                    <a:pt x="275" y="859"/>
                  </a:lnTo>
                  <a:lnTo>
                    <a:pt x="245" y="849"/>
                  </a:lnTo>
                  <a:lnTo>
                    <a:pt x="216" y="838"/>
                  </a:lnTo>
                  <a:lnTo>
                    <a:pt x="186" y="827"/>
                  </a:lnTo>
                  <a:lnTo>
                    <a:pt x="156" y="817"/>
                  </a:lnTo>
                  <a:lnTo>
                    <a:pt x="126" y="806"/>
                  </a:lnTo>
                  <a:lnTo>
                    <a:pt x="96" y="796"/>
                  </a:lnTo>
                  <a:lnTo>
                    <a:pt x="66" y="784"/>
                  </a:lnTo>
                  <a:lnTo>
                    <a:pt x="36" y="774"/>
                  </a:lnTo>
                  <a:lnTo>
                    <a:pt x="41" y="774"/>
                  </a:lnTo>
                  <a:lnTo>
                    <a:pt x="58" y="776"/>
                  </a:lnTo>
                  <a:lnTo>
                    <a:pt x="82" y="782"/>
                  </a:lnTo>
                  <a:lnTo>
                    <a:pt x="113" y="789"/>
                  </a:lnTo>
                  <a:lnTo>
                    <a:pt x="149" y="798"/>
                  </a:lnTo>
                  <a:lnTo>
                    <a:pt x="190" y="808"/>
                  </a:lnTo>
                  <a:lnTo>
                    <a:pt x="234" y="820"/>
                  </a:lnTo>
                  <a:lnTo>
                    <a:pt x="280" y="833"/>
                  </a:lnTo>
                  <a:lnTo>
                    <a:pt x="326" y="845"/>
                  </a:lnTo>
                  <a:lnTo>
                    <a:pt x="371" y="858"/>
                  </a:lnTo>
                  <a:lnTo>
                    <a:pt x="414" y="870"/>
                  </a:lnTo>
                  <a:lnTo>
                    <a:pt x="454" y="880"/>
                  </a:lnTo>
                  <a:lnTo>
                    <a:pt x="489" y="890"/>
                  </a:lnTo>
                  <a:lnTo>
                    <a:pt x="516" y="897"/>
                  </a:lnTo>
                  <a:lnTo>
                    <a:pt x="537" y="903"/>
                  </a:lnTo>
                  <a:lnTo>
                    <a:pt x="550" y="906"/>
                  </a:lnTo>
                  <a:lnTo>
                    <a:pt x="549" y="904"/>
                  </a:lnTo>
                  <a:lnTo>
                    <a:pt x="543" y="899"/>
                  </a:lnTo>
                  <a:lnTo>
                    <a:pt x="532" y="893"/>
                  </a:lnTo>
                  <a:lnTo>
                    <a:pt x="521" y="884"/>
                  </a:lnTo>
                  <a:lnTo>
                    <a:pt x="508" y="875"/>
                  </a:lnTo>
                  <a:lnTo>
                    <a:pt x="497" y="868"/>
                  </a:lnTo>
                  <a:lnTo>
                    <a:pt x="488" y="863"/>
                  </a:lnTo>
                  <a:lnTo>
                    <a:pt x="483" y="859"/>
                  </a:lnTo>
                  <a:lnTo>
                    <a:pt x="585" y="888"/>
                  </a:lnTo>
                  <a:lnTo>
                    <a:pt x="592" y="891"/>
                  </a:lnTo>
                  <a:lnTo>
                    <a:pt x="599" y="895"/>
                  </a:lnTo>
                  <a:lnTo>
                    <a:pt x="605" y="898"/>
                  </a:lnTo>
                  <a:lnTo>
                    <a:pt x="612" y="902"/>
                  </a:lnTo>
                  <a:lnTo>
                    <a:pt x="619" y="906"/>
                  </a:lnTo>
                  <a:lnTo>
                    <a:pt x="626" y="910"/>
                  </a:lnTo>
                  <a:lnTo>
                    <a:pt x="633" y="913"/>
                  </a:lnTo>
                  <a:lnTo>
                    <a:pt x="640" y="917"/>
                  </a:lnTo>
                  <a:lnTo>
                    <a:pt x="645" y="903"/>
                  </a:lnTo>
                  <a:lnTo>
                    <a:pt x="649" y="896"/>
                  </a:lnTo>
                  <a:lnTo>
                    <a:pt x="650" y="893"/>
                  </a:lnTo>
                  <a:lnTo>
                    <a:pt x="650" y="890"/>
                  </a:lnTo>
                  <a:lnTo>
                    <a:pt x="610" y="880"/>
                  </a:lnTo>
                  <a:lnTo>
                    <a:pt x="570" y="870"/>
                  </a:lnTo>
                  <a:lnTo>
                    <a:pt x="530" y="859"/>
                  </a:lnTo>
                  <a:lnTo>
                    <a:pt x="490" y="850"/>
                  </a:lnTo>
                  <a:lnTo>
                    <a:pt x="451" y="840"/>
                  </a:lnTo>
                  <a:lnTo>
                    <a:pt x="410" y="829"/>
                  </a:lnTo>
                  <a:lnTo>
                    <a:pt x="370" y="819"/>
                  </a:lnTo>
                  <a:lnTo>
                    <a:pt x="331" y="808"/>
                  </a:lnTo>
                  <a:lnTo>
                    <a:pt x="290" y="798"/>
                  </a:lnTo>
                  <a:lnTo>
                    <a:pt x="250" y="788"/>
                  </a:lnTo>
                  <a:lnTo>
                    <a:pt x="211" y="777"/>
                  </a:lnTo>
                  <a:lnTo>
                    <a:pt x="171" y="767"/>
                  </a:lnTo>
                  <a:lnTo>
                    <a:pt x="131" y="758"/>
                  </a:lnTo>
                  <a:lnTo>
                    <a:pt x="91" y="747"/>
                  </a:lnTo>
                  <a:lnTo>
                    <a:pt x="52" y="737"/>
                  </a:lnTo>
                  <a:lnTo>
                    <a:pt x="12" y="727"/>
                  </a:lnTo>
                  <a:lnTo>
                    <a:pt x="15" y="727"/>
                  </a:lnTo>
                  <a:lnTo>
                    <a:pt x="25" y="727"/>
                  </a:lnTo>
                  <a:lnTo>
                    <a:pt x="40" y="729"/>
                  </a:lnTo>
                  <a:lnTo>
                    <a:pt x="61" y="731"/>
                  </a:lnTo>
                  <a:lnTo>
                    <a:pt x="85" y="736"/>
                  </a:lnTo>
                  <a:lnTo>
                    <a:pt x="113" y="739"/>
                  </a:lnTo>
                  <a:lnTo>
                    <a:pt x="142" y="745"/>
                  </a:lnTo>
                  <a:lnTo>
                    <a:pt x="173" y="750"/>
                  </a:lnTo>
                  <a:lnTo>
                    <a:pt x="204" y="755"/>
                  </a:lnTo>
                  <a:lnTo>
                    <a:pt x="234" y="760"/>
                  </a:lnTo>
                  <a:lnTo>
                    <a:pt x="263" y="766"/>
                  </a:lnTo>
                  <a:lnTo>
                    <a:pt x="289" y="770"/>
                  </a:lnTo>
                  <a:lnTo>
                    <a:pt x="313" y="775"/>
                  </a:lnTo>
                  <a:lnTo>
                    <a:pt x="332" y="779"/>
                  </a:lnTo>
                  <a:lnTo>
                    <a:pt x="347" y="781"/>
                  </a:lnTo>
                  <a:lnTo>
                    <a:pt x="355" y="782"/>
                  </a:lnTo>
                  <a:lnTo>
                    <a:pt x="347" y="776"/>
                  </a:lnTo>
                  <a:lnTo>
                    <a:pt x="337" y="770"/>
                  </a:lnTo>
                  <a:lnTo>
                    <a:pt x="326" y="764"/>
                  </a:lnTo>
                  <a:lnTo>
                    <a:pt x="316" y="758"/>
                  </a:lnTo>
                  <a:lnTo>
                    <a:pt x="307" y="752"/>
                  </a:lnTo>
                  <a:lnTo>
                    <a:pt x="297" y="746"/>
                  </a:lnTo>
                  <a:lnTo>
                    <a:pt x="292" y="741"/>
                  </a:lnTo>
                  <a:lnTo>
                    <a:pt x="288" y="735"/>
                  </a:lnTo>
                  <a:lnTo>
                    <a:pt x="289" y="735"/>
                  </a:lnTo>
                  <a:lnTo>
                    <a:pt x="292" y="736"/>
                  </a:lnTo>
                  <a:lnTo>
                    <a:pt x="296" y="737"/>
                  </a:lnTo>
                  <a:lnTo>
                    <a:pt x="304" y="742"/>
                  </a:lnTo>
                  <a:lnTo>
                    <a:pt x="317" y="747"/>
                  </a:lnTo>
                  <a:lnTo>
                    <a:pt x="335" y="758"/>
                  </a:lnTo>
                  <a:lnTo>
                    <a:pt x="361" y="770"/>
                  </a:lnTo>
                  <a:lnTo>
                    <a:pt x="394" y="789"/>
                  </a:lnTo>
                  <a:lnTo>
                    <a:pt x="426" y="795"/>
                  </a:lnTo>
                  <a:lnTo>
                    <a:pt x="454" y="799"/>
                  </a:lnTo>
                  <a:lnTo>
                    <a:pt x="479" y="804"/>
                  </a:lnTo>
                  <a:lnTo>
                    <a:pt x="500" y="807"/>
                  </a:lnTo>
                  <a:lnTo>
                    <a:pt x="517" y="811"/>
                  </a:lnTo>
                  <a:lnTo>
                    <a:pt x="532" y="813"/>
                  </a:lnTo>
                  <a:lnTo>
                    <a:pt x="545" y="815"/>
                  </a:lnTo>
                  <a:lnTo>
                    <a:pt x="555" y="817"/>
                  </a:lnTo>
                  <a:lnTo>
                    <a:pt x="562" y="819"/>
                  </a:lnTo>
                  <a:lnTo>
                    <a:pt x="568" y="820"/>
                  </a:lnTo>
                  <a:lnTo>
                    <a:pt x="573" y="820"/>
                  </a:lnTo>
                  <a:lnTo>
                    <a:pt x="576" y="821"/>
                  </a:lnTo>
                  <a:lnTo>
                    <a:pt x="579" y="821"/>
                  </a:lnTo>
                  <a:lnTo>
                    <a:pt x="580" y="821"/>
                  </a:lnTo>
                  <a:lnTo>
                    <a:pt x="581" y="821"/>
                  </a:lnTo>
                  <a:lnTo>
                    <a:pt x="566" y="806"/>
                  </a:lnTo>
                  <a:lnTo>
                    <a:pt x="547" y="788"/>
                  </a:lnTo>
                  <a:lnTo>
                    <a:pt x="524" y="767"/>
                  </a:lnTo>
                  <a:lnTo>
                    <a:pt x="498" y="745"/>
                  </a:lnTo>
                  <a:lnTo>
                    <a:pt x="470" y="721"/>
                  </a:lnTo>
                  <a:lnTo>
                    <a:pt x="440" y="696"/>
                  </a:lnTo>
                  <a:lnTo>
                    <a:pt x="410" y="670"/>
                  </a:lnTo>
                  <a:lnTo>
                    <a:pt x="380" y="645"/>
                  </a:lnTo>
                  <a:lnTo>
                    <a:pt x="350" y="621"/>
                  </a:lnTo>
                  <a:lnTo>
                    <a:pt x="324" y="597"/>
                  </a:lnTo>
                  <a:lnTo>
                    <a:pt x="298" y="576"/>
                  </a:lnTo>
                  <a:lnTo>
                    <a:pt x="278" y="556"/>
                  </a:lnTo>
                  <a:lnTo>
                    <a:pt x="260" y="540"/>
                  </a:lnTo>
                  <a:lnTo>
                    <a:pt x="248" y="527"/>
                  </a:lnTo>
                  <a:lnTo>
                    <a:pt x="242" y="518"/>
                  </a:lnTo>
                  <a:lnTo>
                    <a:pt x="242" y="514"/>
                  </a:lnTo>
                  <a:lnTo>
                    <a:pt x="270" y="526"/>
                  </a:lnTo>
                  <a:lnTo>
                    <a:pt x="296" y="542"/>
                  </a:lnTo>
                  <a:lnTo>
                    <a:pt x="324" y="562"/>
                  </a:lnTo>
                  <a:lnTo>
                    <a:pt x="352" y="585"/>
                  </a:lnTo>
                  <a:lnTo>
                    <a:pt x="380" y="608"/>
                  </a:lnTo>
                  <a:lnTo>
                    <a:pt x="408" y="633"/>
                  </a:lnTo>
                  <a:lnTo>
                    <a:pt x="436" y="660"/>
                  </a:lnTo>
                  <a:lnTo>
                    <a:pt x="464" y="686"/>
                  </a:lnTo>
                  <a:lnTo>
                    <a:pt x="492" y="713"/>
                  </a:lnTo>
                  <a:lnTo>
                    <a:pt x="520" y="738"/>
                  </a:lnTo>
                  <a:lnTo>
                    <a:pt x="547" y="761"/>
                  </a:lnTo>
                  <a:lnTo>
                    <a:pt x="575" y="783"/>
                  </a:lnTo>
                  <a:lnTo>
                    <a:pt x="603" y="803"/>
                  </a:lnTo>
                  <a:lnTo>
                    <a:pt x="629" y="819"/>
                  </a:lnTo>
                  <a:lnTo>
                    <a:pt x="656" y="832"/>
                  </a:lnTo>
                  <a:lnTo>
                    <a:pt x="682" y="840"/>
                  </a:lnTo>
                  <a:lnTo>
                    <a:pt x="685" y="837"/>
                  </a:lnTo>
                  <a:lnTo>
                    <a:pt x="686" y="835"/>
                  </a:lnTo>
                  <a:lnTo>
                    <a:pt x="686" y="833"/>
                  </a:lnTo>
                  <a:lnTo>
                    <a:pt x="686" y="829"/>
                  </a:lnTo>
                  <a:lnTo>
                    <a:pt x="667" y="810"/>
                  </a:lnTo>
                  <a:lnTo>
                    <a:pt x="648" y="791"/>
                  </a:lnTo>
                  <a:lnTo>
                    <a:pt x="629" y="772"/>
                  </a:lnTo>
                  <a:lnTo>
                    <a:pt x="610" y="753"/>
                  </a:lnTo>
                  <a:lnTo>
                    <a:pt x="591" y="734"/>
                  </a:lnTo>
                  <a:lnTo>
                    <a:pt x="572" y="715"/>
                  </a:lnTo>
                  <a:lnTo>
                    <a:pt x="553" y="696"/>
                  </a:lnTo>
                  <a:lnTo>
                    <a:pt x="534" y="677"/>
                  </a:lnTo>
                  <a:lnTo>
                    <a:pt x="519" y="674"/>
                  </a:lnTo>
                  <a:lnTo>
                    <a:pt x="506" y="670"/>
                  </a:lnTo>
                  <a:lnTo>
                    <a:pt x="494" y="667"/>
                  </a:lnTo>
                  <a:lnTo>
                    <a:pt x="485" y="665"/>
                  </a:lnTo>
                  <a:lnTo>
                    <a:pt x="477" y="662"/>
                  </a:lnTo>
                  <a:lnTo>
                    <a:pt x="470" y="661"/>
                  </a:lnTo>
                  <a:lnTo>
                    <a:pt x="464" y="659"/>
                  </a:lnTo>
                  <a:lnTo>
                    <a:pt x="459" y="658"/>
                  </a:lnTo>
                  <a:lnTo>
                    <a:pt x="438" y="643"/>
                  </a:lnTo>
                  <a:lnTo>
                    <a:pt x="447" y="644"/>
                  </a:lnTo>
                  <a:lnTo>
                    <a:pt x="455" y="645"/>
                  </a:lnTo>
                  <a:lnTo>
                    <a:pt x="464" y="647"/>
                  </a:lnTo>
                  <a:lnTo>
                    <a:pt x="474" y="648"/>
                  </a:lnTo>
                  <a:lnTo>
                    <a:pt x="483" y="651"/>
                  </a:lnTo>
                  <a:lnTo>
                    <a:pt x="492" y="652"/>
                  </a:lnTo>
                  <a:lnTo>
                    <a:pt x="500" y="654"/>
                  </a:lnTo>
                  <a:lnTo>
                    <a:pt x="509" y="656"/>
                  </a:lnTo>
                  <a:lnTo>
                    <a:pt x="498" y="638"/>
                  </a:lnTo>
                  <a:lnTo>
                    <a:pt x="479" y="622"/>
                  </a:lnTo>
                  <a:lnTo>
                    <a:pt x="456" y="606"/>
                  </a:lnTo>
                  <a:lnTo>
                    <a:pt x="431" y="591"/>
                  </a:lnTo>
                  <a:lnTo>
                    <a:pt x="407" y="577"/>
                  </a:lnTo>
                  <a:lnTo>
                    <a:pt x="384" y="563"/>
                  </a:lnTo>
                  <a:lnTo>
                    <a:pt x="368" y="550"/>
                  </a:lnTo>
                  <a:lnTo>
                    <a:pt x="358" y="537"/>
                  </a:lnTo>
                  <a:lnTo>
                    <a:pt x="368" y="541"/>
                  </a:lnTo>
                  <a:lnTo>
                    <a:pt x="377" y="547"/>
                  </a:lnTo>
                  <a:lnTo>
                    <a:pt x="386" y="554"/>
                  </a:lnTo>
                  <a:lnTo>
                    <a:pt x="396" y="561"/>
                  </a:lnTo>
                  <a:lnTo>
                    <a:pt x="406" y="568"/>
                  </a:lnTo>
                  <a:lnTo>
                    <a:pt x="415" y="574"/>
                  </a:lnTo>
                  <a:lnTo>
                    <a:pt x="424" y="577"/>
                  </a:lnTo>
                  <a:lnTo>
                    <a:pt x="433" y="578"/>
                  </a:lnTo>
                  <a:lnTo>
                    <a:pt x="418" y="563"/>
                  </a:lnTo>
                  <a:lnTo>
                    <a:pt x="405" y="548"/>
                  </a:lnTo>
                  <a:lnTo>
                    <a:pt x="390" y="533"/>
                  </a:lnTo>
                  <a:lnTo>
                    <a:pt x="375" y="518"/>
                  </a:lnTo>
                  <a:lnTo>
                    <a:pt x="361" y="504"/>
                  </a:lnTo>
                  <a:lnTo>
                    <a:pt x="346" y="489"/>
                  </a:lnTo>
                  <a:lnTo>
                    <a:pt x="331" y="474"/>
                  </a:lnTo>
                  <a:lnTo>
                    <a:pt x="317" y="460"/>
                  </a:lnTo>
                  <a:lnTo>
                    <a:pt x="302" y="445"/>
                  </a:lnTo>
                  <a:lnTo>
                    <a:pt x="288" y="431"/>
                  </a:lnTo>
                  <a:lnTo>
                    <a:pt x="273" y="416"/>
                  </a:lnTo>
                  <a:lnTo>
                    <a:pt x="259" y="401"/>
                  </a:lnTo>
                  <a:lnTo>
                    <a:pt x="244" y="386"/>
                  </a:lnTo>
                  <a:lnTo>
                    <a:pt x="230" y="372"/>
                  </a:lnTo>
                  <a:lnTo>
                    <a:pt x="216" y="357"/>
                  </a:lnTo>
                  <a:lnTo>
                    <a:pt x="202" y="342"/>
                  </a:lnTo>
                  <a:lnTo>
                    <a:pt x="206" y="346"/>
                  </a:lnTo>
                  <a:lnTo>
                    <a:pt x="217" y="354"/>
                  </a:lnTo>
                  <a:lnTo>
                    <a:pt x="233" y="367"/>
                  </a:lnTo>
                  <a:lnTo>
                    <a:pt x="254" y="385"/>
                  </a:lnTo>
                  <a:lnTo>
                    <a:pt x="278" y="405"/>
                  </a:lnTo>
                  <a:lnTo>
                    <a:pt x="307" y="430"/>
                  </a:lnTo>
                  <a:lnTo>
                    <a:pt x="337" y="455"/>
                  </a:lnTo>
                  <a:lnTo>
                    <a:pt x="368" y="483"/>
                  </a:lnTo>
                  <a:lnTo>
                    <a:pt x="401" y="510"/>
                  </a:lnTo>
                  <a:lnTo>
                    <a:pt x="433" y="538"/>
                  </a:lnTo>
                  <a:lnTo>
                    <a:pt x="466" y="565"/>
                  </a:lnTo>
                  <a:lnTo>
                    <a:pt x="497" y="592"/>
                  </a:lnTo>
                  <a:lnTo>
                    <a:pt x="524" y="616"/>
                  </a:lnTo>
                  <a:lnTo>
                    <a:pt x="550" y="637"/>
                  </a:lnTo>
                  <a:lnTo>
                    <a:pt x="572" y="655"/>
                  </a:lnTo>
                  <a:lnTo>
                    <a:pt x="589" y="669"/>
                  </a:lnTo>
                  <a:lnTo>
                    <a:pt x="592" y="670"/>
                  </a:lnTo>
                  <a:lnTo>
                    <a:pt x="598" y="671"/>
                  </a:lnTo>
                  <a:lnTo>
                    <a:pt x="605" y="674"/>
                  </a:lnTo>
                  <a:lnTo>
                    <a:pt x="614" y="675"/>
                  </a:lnTo>
                  <a:lnTo>
                    <a:pt x="623" y="677"/>
                  </a:lnTo>
                  <a:lnTo>
                    <a:pt x="630" y="677"/>
                  </a:lnTo>
                  <a:lnTo>
                    <a:pt x="636" y="678"/>
                  </a:lnTo>
                  <a:lnTo>
                    <a:pt x="640" y="677"/>
                  </a:lnTo>
                  <a:lnTo>
                    <a:pt x="637" y="674"/>
                  </a:lnTo>
                  <a:lnTo>
                    <a:pt x="636" y="669"/>
                  </a:lnTo>
                  <a:lnTo>
                    <a:pt x="633" y="666"/>
                  </a:lnTo>
                  <a:lnTo>
                    <a:pt x="630" y="660"/>
                  </a:lnTo>
                  <a:lnTo>
                    <a:pt x="625" y="652"/>
                  </a:lnTo>
                  <a:lnTo>
                    <a:pt x="618" y="640"/>
                  </a:lnTo>
                  <a:lnTo>
                    <a:pt x="609" y="625"/>
                  </a:lnTo>
                  <a:lnTo>
                    <a:pt x="596" y="606"/>
                  </a:lnTo>
                  <a:lnTo>
                    <a:pt x="587" y="599"/>
                  </a:lnTo>
                  <a:lnTo>
                    <a:pt x="573" y="589"/>
                  </a:lnTo>
                  <a:lnTo>
                    <a:pt x="554" y="576"/>
                  </a:lnTo>
                  <a:lnTo>
                    <a:pt x="532" y="560"/>
                  </a:lnTo>
                  <a:lnTo>
                    <a:pt x="507" y="542"/>
                  </a:lnTo>
                  <a:lnTo>
                    <a:pt x="481" y="523"/>
                  </a:lnTo>
                  <a:lnTo>
                    <a:pt x="453" y="503"/>
                  </a:lnTo>
                  <a:lnTo>
                    <a:pt x="425" y="483"/>
                  </a:lnTo>
                  <a:lnTo>
                    <a:pt x="398" y="463"/>
                  </a:lnTo>
                  <a:lnTo>
                    <a:pt x="370" y="443"/>
                  </a:lnTo>
                  <a:lnTo>
                    <a:pt x="346" y="425"/>
                  </a:lnTo>
                  <a:lnTo>
                    <a:pt x="324" y="409"/>
                  </a:lnTo>
                  <a:lnTo>
                    <a:pt x="304" y="394"/>
                  </a:lnTo>
                  <a:lnTo>
                    <a:pt x="290" y="382"/>
                  </a:lnTo>
                  <a:lnTo>
                    <a:pt x="280" y="374"/>
                  </a:lnTo>
                  <a:lnTo>
                    <a:pt x="277" y="370"/>
                  </a:lnTo>
                  <a:lnTo>
                    <a:pt x="292" y="374"/>
                  </a:lnTo>
                  <a:lnTo>
                    <a:pt x="308" y="381"/>
                  </a:lnTo>
                  <a:lnTo>
                    <a:pt x="324" y="390"/>
                  </a:lnTo>
                  <a:lnTo>
                    <a:pt x="341" y="402"/>
                  </a:lnTo>
                  <a:lnTo>
                    <a:pt x="358" y="413"/>
                  </a:lnTo>
                  <a:lnTo>
                    <a:pt x="376" y="426"/>
                  </a:lnTo>
                  <a:lnTo>
                    <a:pt x="394" y="440"/>
                  </a:lnTo>
                  <a:lnTo>
                    <a:pt x="413" y="453"/>
                  </a:lnTo>
                  <a:lnTo>
                    <a:pt x="430" y="466"/>
                  </a:lnTo>
                  <a:lnTo>
                    <a:pt x="448" y="480"/>
                  </a:lnTo>
                  <a:lnTo>
                    <a:pt x="467" y="493"/>
                  </a:lnTo>
                  <a:lnTo>
                    <a:pt x="484" y="504"/>
                  </a:lnTo>
                  <a:lnTo>
                    <a:pt x="501" y="515"/>
                  </a:lnTo>
                  <a:lnTo>
                    <a:pt x="519" y="523"/>
                  </a:lnTo>
                  <a:lnTo>
                    <a:pt x="535" y="529"/>
                  </a:lnTo>
                  <a:lnTo>
                    <a:pt x="550" y="533"/>
                  </a:lnTo>
                  <a:lnTo>
                    <a:pt x="542" y="510"/>
                  </a:lnTo>
                  <a:lnTo>
                    <a:pt x="529" y="487"/>
                  </a:lnTo>
                  <a:lnTo>
                    <a:pt x="512" y="462"/>
                  </a:lnTo>
                  <a:lnTo>
                    <a:pt x="493" y="435"/>
                  </a:lnTo>
                  <a:lnTo>
                    <a:pt x="474" y="410"/>
                  </a:lnTo>
                  <a:lnTo>
                    <a:pt x="456" y="385"/>
                  </a:lnTo>
                  <a:lnTo>
                    <a:pt x="441" y="362"/>
                  </a:lnTo>
                  <a:lnTo>
                    <a:pt x="432" y="339"/>
                  </a:lnTo>
                  <a:lnTo>
                    <a:pt x="446" y="347"/>
                  </a:lnTo>
                  <a:lnTo>
                    <a:pt x="461" y="364"/>
                  </a:lnTo>
                  <a:lnTo>
                    <a:pt x="478" y="388"/>
                  </a:lnTo>
                  <a:lnTo>
                    <a:pt x="498" y="417"/>
                  </a:lnTo>
                  <a:lnTo>
                    <a:pt x="516" y="449"/>
                  </a:lnTo>
                  <a:lnTo>
                    <a:pt x="536" y="481"/>
                  </a:lnTo>
                  <a:lnTo>
                    <a:pt x="554" y="511"/>
                  </a:lnTo>
                  <a:lnTo>
                    <a:pt x="573" y="538"/>
                  </a:lnTo>
                  <a:lnTo>
                    <a:pt x="579" y="546"/>
                  </a:lnTo>
                  <a:lnTo>
                    <a:pt x="584" y="553"/>
                  </a:lnTo>
                  <a:lnTo>
                    <a:pt x="590" y="559"/>
                  </a:lnTo>
                  <a:lnTo>
                    <a:pt x="596" y="564"/>
                  </a:lnTo>
                  <a:lnTo>
                    <a:pt x="602" y="569"/>
                  </a:lnTo>
                  <a:lnTo>
                    <a:pt x="606" y="572"/>
                  </a:lnTo>
                  <a:lnTo>
                    <a:pt x="611" y="574"/>
                  </a:lnTo>
                  <a:lnTo>
                    <a:pt x="615" y="575"/>
                  </a:lnTo>
                  <a:lnTo>
                    <a:pt x="401" y="177"/>
                  </a:lnTo>
                  <a:lnTo>
                    <a:pt x="406" y="182"/>
                  </a:lnTo>
                  <a:lnTo>
                    <a:pt x="416" y="196"/>
                  </a:lnTo>
                  <a:lnTo>
                    <a:pt x="431" y="215"/>
                  </a:lnTo>
                  <a:lnTo>
                    <a:pt x="448" y="243"/>
                  </a:lnTo>
                  <a:lnTo>
                    <a:pt x="470" y="274"/>
                  </a:lnTo>
                  <a:lnTo>
                    <a:pt x="493" y="310"/>
                  </a:lnTo>
                  <a:lnTo>
                    <a:pt x="519" y="348"/>
                  </a:lnTo>
                  <a:lnTo>
                    <a:pt x="545" y="388"/>
                  </a:lnTo>
                  <a:lnTo>
                    <a:pt x="570" y="428"/>
                  </a:lnTo>
                  <a:lnTo>
                    <a:pt x="596" y="468"/>
                  </a:lnTo>
                  <a:lnTo>
                    <a:pt x="620" y="506"/>
                  </a:lnTo>
                  <a:lnTo>
                    <a:pt x="643" y="541"/>
                  </a:lnTo>
                  <a:lnTo>
                    <a:pt x="663" y="572"/>
                  </a:lnTo>
                  <a:lnTo>
                    <a:pt x="679" y="598"/>
                  </a:lnTo>
                  <a:lnTo>
                    <a:pt x="691" y="617"/>
                  </a:lnTo>
                  <a:lnTo>
                    <a:pt x="698" y="629"/>
                  </a:lnTo>
                  <a:lnTo>
                    <a:pt x="706" y="633"/>
                  </a:lnTo>
                  <a:lnTo>
                    <a:pt x="719" y="641"/>
                  </a:lnTo>
                  <a:lnTo>
                    <a:pt x="734" y="652"/>
                  </a:lnTo>
                  <a:lnTo>
                    <a:pt x="750" y="662"/>
                  </a:lnTo>
                  <a:lnTo>
                    <a:pt x="766" y="671"/>
                  </a:lnTo>
                  <a:lnTo>
                    <a:pt x="781" y="681"/>
                  </a:lnTo>
                  <a:lnTo>
                    <a:pt x="794" y="686"/>
                  </a:lnTo>
                  <a:lnTo>
                    <a:pt x="802" y="689"/>
                  </a:lnTo>
                  <a:lnTo>
                    <a:pt x="793" y="677"/>
                  </a:lnTo>
                  <a:lnTo>
                    <a:pt x="779" y="661"/>
                  </a:lnTo>
                  <a:lnTo>
                    <a:pt x="763" y="643"/>
                  </a:lnTo>
                  <a:lnTo>
                    <a:pt x="745" y="620"/>
                  </a:lnTo>
                  <a:lnTo>
                    <a:pt x="724" y="594"/>
                  </a:lnTo>
                  <a:lnTo>
                    <a:pt x="701" y="568"/>
                  </a:lnTo>
                  <a:lnTo>
                    <a:pt x="678" y="540"/>
                  </a:lnTo>
                  <a:lnTo>
                    <a:pt x="655" y="511"/>
                  </a:lnTo>
                  <a:lnTo>
                    <a:pt x="632" y="484"/>
                  </a:lnTo>
                  <a:lnTo>
                    <a:pt x="610" y="456"/>
                  </a:lnTo>
                  <a:lnTo>
                    <a:pt x="589" y="430"/>
                  </a:lnTo>
                  <a:lnTo>
                    <a:pt x="570" y="405"/>
                  </a:lnTo>
                  <a:lnTo>
                    <a:pt x="554" y="385"/>
                  </a:lnTo>
                  <a:lnTo>
                    <a:pt x="542" y="366"/>
                  </a:lnTo>
                  <a:lnTo>
                    <a:pt x="534" y="352"/>
                  </a:lnTo>
                  <a:lnTo>
                    <a:pt x="529" y="342"/>
                  </a:lnTo>
                  <a:lnTo>
                    <a:pt x="542" y="348"/>
                  </a:lnTo>
                  <a:lnTo>
                    <a:pt x="558" y="360"/>
                  </a:lnTo>
                  <a:lnTo>
                    <a:pt x="577" y="378"/>
                  </a:lnTo>
                  <a:lnTo>
                    <a:pt x="599" y="401"/>
                  </a:lnTo>
                  <a:lnTo>
                    <a:pt x="623" y="427"/>
                  </a:lnTo>
                  <a:lnTo>
                    <a:pt x="649" y="456"/>
                  </a:lnTo>
                  <a:lnTo>
                    <a:pt x="674" y="486"/>
                  </a:lnTo>
                  <a:lnTo>
                    <a:pt x="701" y="518"/>
                  </a:lnTo>
                  <a:lnTo>
                    <a:pt x="727" y="549"/>
                  </a:lnTo>
                  <a:lnTo>
                    <a:pt x="751" y="579"/>
                  </a:lnTo>
                  <a:lnTo>
                    <a:pt x="774" y="607"/>
                  </a:lnTo>
                  <a:lnTo>
                    <a:pt x="796" y="631"/>
                  </a:lnTo>
                  <a:lnTo>
                    <a:pt x="814" y="651"/>
                  </a:lnTo>
                  <a:lnTo>
                    <a:pt x="829" y="666"/>
                  </a:lnTo>
                  <a:lnTo>
                    <a:pt x="840" y="675"/>
                  </a:lnTo>
                  <a:lnTo>
                    <a:pt x="846" y="677"/>
                  </a:lnTo>
                  <a:lnTo>
                    <a:pt x="831" y="640"/>
                  </a:lnTo>
                  <a:lnTo>
                    <a:pt x="815" y="603"/>
                  </a:lnTo>
                  <a:lnTo>
                    <a:pt x="799" y="568"/>
                  </a:lnTo>
                  <a:lnTo>
                    <a:pt x="783" y="531"/>
                  </a:lnTo>
                  <a:lnTo>
                    <a:pt x="766" y="494"/>
                  </a:lnTo>
                  <a:lnTo>
                    <a:pt x="750" y="456"/>
                  </a:lnTo>
                  <a:lnTo>
                    <a:pt x="734" y="419"/>
                  </a:lnTo>
                  <a:lnTo>
                    <a:pt x="718" y="382"/>
                  </a:lnTo>
                  <a:lnTo>
                    <a:pt x="702" y="346"/>
                  </a:lnTo>
                  <a:lnTo>
                    <a:pt x="686" y="309"/>
                  </a:lnTo>
                  <a:lnTo>
                    <a:pt x="670" y="271"/>
                  </a:lnTo>
                  <a:lnTo>
                    <a:pt x="655" y="234"/>
                  </a:lnTo>
                  <a:lnTo>
                    <a:pt x="638" y="197"/>
                  </a:lnTo>
                  <a:lnTo>
                    <a:pt x="623" y="160"/>
                  </a:lnTo>
                  <a:lnTo>
                    <a:pt x="609" y="122"/>
                  </a:lnTo>
                  <a:lnTo>
                    <a:pt x="594" y="85"/>
                  </a:lnTo>
                  <a:lnTo>
                    <a:pt x="595" y="85"/>
                  </a:lnTo>
                  <a:lnTo>
                    <a:pt x="596" y="85"/>
                  </a:lnTo>
                  <a:lnTo>
                    <a:pt x="596" y="86"/>
                  </a:lnTo>
                  <a:lnTo>
                    <a:pt x="597" y="86"/>
                  </a:lnTo>
                  <a:lnTo>
                    <a:pt x="615" y="122"/>
                  </a:lnTo>
                  <a:lnTo>
                    <a:pt x="635" y="158"/>
                  </a:lnTo>
                  <a:lnTo>
                    <a:pt x="653" y="193"/>
                  </a:lnTo>
                  <a:lnTo>
                    <a:pt x="672" y="229"/>
                  </a:lnTo>
                  <a:lnTo>
                    <a:pt x="691" y="264"/>
                  </a:lnTo>
                  <a:lnTo>
                    <a:pt x="710" y="299"/>
                  </a:lnTo>
                  <a:lnTo>
                    <a:pt x="728" y="335"/>
                  </a:lnTo>
                  <a:lnTo>
                    <a:pt x="747" y="371"/>
                  </a:lnTo>
                  <a:lnTo>
                    <a:pt x="766" y="405"/>
                  </a:lnTo>
                  <a:lnTo>
                    <a:pt x="785" y="441"/>
                  </a:lnTo>
                  <a:lnTo>
                    <a:pt x="803" y="477"/>
                  </a:lnTo>
                  <a:lnTo>
                    <a:pt x="822" y="512"/>
                  </a:lnTo>
                  <a:lnTo>
                    <a:pt x="841" y="547"/>
                  </a:lnTo>
                  <a:lnTo>
                    <a:pt x="860" y="583"/>
                  </a:lnTo>
                  <a:lnTo>
                    <a:pt x="878" y="617"/>
                  </a:lnTo>
                  <a:lnTo>
                    <a:pt x="897" y="653"/>
                  </a:lnTo>
                  <a:lnTo>
                    <a:pt x="901" y="651"/>
                  </a:lnTo>
                  <a:lnTo>
                    <a:pt x="907" y="647"/>
                  </a:lnTo>
                  <a:lnTo>
                    <a:pt x="912" y="645"/>
                  </a:lnTo>
                  <a:lnTo>
                    <a:pt x="916" y="643"/>
                  </a:lnTo>
                  <a:lnTo>
                    <a:pt x="915" y="627"/>
                  </a:lnTo>
                  <a:lnTo>
                    <a:pt x="910" y="612"/>
                  </a:lnTo>
                  <a:lnTo>
                    <a:pt x="905" y="597"/>
                  </a:lnTo>
                  <a:lnTo>
                    <a:pt x="897" y="583"/>
                  </a:lnTo>
                  <a:lnTo>
                    <a:pt x="886" y="570"/>
                  </a:lnTo>
                  <a:lnTo>
                    <a:pt x="876" y="559"/>
                  </a:lnTo>
                  <a:lnTo>
                    <a:pt x="864" y="547"/>
                  </a:lnTo>
                  <a:lnTo>
                    <a:pt x="853" y="537"/>
                  </a:lnTo>
                  <a:lnTo>
                    <a:pt x="803" y="450"/>
                  </a:lnTo>
                  <a:lnTo>
                    <a:pt x="811" y="457"/>
                  </a:lnTo>
                  <a:lnTo>
                    <a:pt x="824" y="468"/>
                  </a:lnTo>
                  <a:lnTo>
                    <a:pt x="839" y="480"/>
                  </a:lnTo>
                  <a:lnTo>
                    <a:pt x="855" y="494"/>
                  </a:lnTo>
                  <a:lnTo>
                    <a:pt x="871" y="508"/>
                  </a:lnTo>
                  <a:lnTo>
                    <a:pt x="885" y="519"/>
                  </a:lnTo>
                  <a:lnTo>
                    <a:pt x="897" y="526"/>
                  </a:lnTo>
                  <a:lnTo>
                    <a:pt x="904" y="530"/>
                  </a:lnTo>
                  <a:lnTo>
                    <a:pt x="901" y="516"/>
                  </a:lnTo>
                  <a:lnTo>
                    <a:pt x="898" y="486"/>
                  </a:lnTo>
                  <a:lnTo>
                    <a:pt x="890" y="416"/>
                  </a:lnTo>
                  <a:lnTo>
                    <a:pt x="874" y="283"/>
                  </a:lnTo>
                  <a:lnTo>
                    <a:pt x="866" y="214"/>
                  </a:lnTo>
                  <a:lnTo>
                    <a:pt x="856" y="145"/>
                  </a:lnTo>
                  <a:lnTo>
                    <a:pt x="848" y="76"/>
                  </a:lnTo>
                  <a:lnTo>
                    <a:pt x="841" y="7"/>
                  </a:lnTo>
                  <a:lnTo>
                    <a:pt x="842" y="7"/>
                  </a:lnTo>
                  <a:lnTo>
                    <a:pt x="845" y="7"/>
                  </a:lnTo>
                  <a:lnTo>
                    <a:pt x="961" y="584"/>
                  </a:lnTo>
                  <a:lnTo>
                    <a:pt x="969" y="592"/>
                  </a:lnTo>
                  <a:lnTo>
                    <a:pt x="978" y="599"/>
                  </a:lnTo>
                  <a:lnTo>
                    <a:pt x="987" y="607"/>
                  </a:lnTo>
                  <a:lnTo>
                    <a:pt x="995" y="614"/>
                  </a:lnTo>
                  <a:lnTo>
                    <a:pt x="1002" y="613"/>
                  </a:lnTo>
                  <a:lnTo>
                    <a:pt x="1010" y="612"/>
                  </a:lnTo>
                  <a:lnTo>
                    <a:pt x="1016" y="610"/>
                  </a:lnTo>
                  <a:lnTo>
                    <a:pt x="1023" y="609"/>
                  </a:lnTo>
                  <a:lnTo>
                    <a:pt x="1026" y="555"/>
                  </a:lnTo>
                  <a:lnTo>
                    <a:pt x="1014" y="533"/>
                  </a:lnTo>
                  <a:lnTo>
                    <a:pt x="1003" y="511"/>
                  </a:lnTo>
                  <a:lnTo>
                    <a:pt x="989" y="487"/>
                  </a:lnTo>
                  <a:lnTo>
                    <a:pt x="976" y="464"/>
                  </a:lnTo>
                  <a:lnTo>
                    <a:pt x="963" y="442"/>
                  </a:lnTo>
                  <a:lnTo>
                    <a:pt x="952" y="423"/>
                  </a:lnTo>
                  <a:lnTo>
                    <a:pt x="943" y="405"/>
                  </a:lnTo>
                  <a:lnTo>
                    <a:pt x="936" y="393"/>
                  </a:lnTo>
                  <a:lnTo>
                    <a:pt x="915" y="306"/>
                  </a:lnTo>
                  <a:lnTo>
                    <a:pt x="930" y="328"/>
                  </a:lnTo>
                  <a:lnTo>
                    <a:pt x="944" y="350"/>
                  </a:lnTo>
                  <a:lnTo>
                    <a:pt x="959" y="372"/>
                  </a:lnTo>
                  <a:lnTo>
                    <a:pt x="974" y="395"/>
                  </a:lnTo>
                  <a:lnTo>
                    <a:pt x="988" y="417"/>
                  </a:lnTo>
                  <a:lnTo>
                    <a:pt x="1002" y="440"/>
                  </a:lnTo>
                  <a:lnTo>
                    <a:pt x="1015" y="462"/>
                  </a:lnTo>
                  <a:lnTo>
                    <a:pt x="1029" y="485"/>
                  </a:lnTo>
                  <a:lnTo>
                    <a:pt x="1059" y="0"/>
                  </a:lnTo>
                  <a:lnTo>
                    <a:pt x="1061" y="18"/>
                  </a:lnTo>
                  <a:lnTo>
                    <a:pt x="1065" y="61"/>
                  </a:lnTo>
                  <a:lnTo>
                    <a:pt x="1068" y="123"/>
                  </a:lnTo>
                  <a:lnTo>
                    <a:pt x="1074" y="199"/>
                  </a:lnTo>
                  <a:lnTo>
                    <a:pt x="1080" y="283"/>
                  </a:lnTo>
                  <a:lnTo>
                    <a:pt x="1084" y="370"/>
                  </a:lnTo>
                  <a:lnTo>
                    <a:pt x="1090" y="454"/>
                  </a:lnTo>
                  <a:lnTo>
                    <a:pt x="1095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4" name="Freeform 9">
              <a:extLst>
                <a:ext uri="{FF2B5EF4-FFF2-40B4-BE49-F238E27FC236}">
                  <a16:creationId xmlns:a16="http://schemas.microsoft.com/office/drawing/2014/main" id="{63385450-B6ED-38B1-D4F1-BD800A39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5038725"/>
              <a:ext cx="87313" cy="25400"/>
            </a:xfrm>
            <a:custGeom>
              <a:avLst/>
              <a:gdLst>
                <a:gd name="T0" fmla="*/ 2147483647 w 108"/>
                <a:gd name="T1" fmla="*/ 2147483647 h 31"/>
                <a:gd name="T2" fmla="*/ 0 w 108"/>
                <a:gd name="T3" fmla="*/ 0 h 31"/>
                <a:gd name="T4" fmla="*/ 2147483647 w 108"/>
                <a:gd name="T5" fmla="*/ 2147483647 h 31"/>
                <a:gd name="T6" fmla="*/ 2147483647 w 108"/>
                <a:gd name="T7" fmla="*/ 2147483647 h 31"/>
                <a:gd name="T8" fmla="*/ 2147483647 w 108"/>
                <a:gd name="T9" fmla="*/ 2147483647 h 31"/>
                <a:gd name="T10" fmla="*/ 2147483647 w 108"/>
                <a:gd name="T11" fmla="*/ 2147483647 h 31"/>
                <a:gd name="T12" fmla="*/ 2147483647 w 108"/>
                <a:gd name="T13" fmla="*/ 2147483647 h 31"/>
                <a:gd name="T14" fmla="*/ 2147483647 w 108"/>
                <a:gd name="T15" fmla="*/ 2147483647 h 31"/>
                <a:gd name="T16" fmla="*/ 2147483647 w 108"/>
                <a:gd name="T17" fmla="*/ 2147483647 h 31"/>
                <a:gd name="T18" fmla="*/ 2147483647 w 108"/>
                <a:gd name="T19" fmla="*/ 2147483647 h 31"/>
                <a:gd name="T20" fmla="*/ 2147483647 w 108"/>
                <a:gd name="T21" fmla="*/ 2147483647 h 31"/>
                <a:gd name="T22" fmla="*/ 2147483647 w 108"/>
                <a:gd name="T23" fmla="*/ 2147483647 h 31"/>
                <a:gd name="T24" fmla="*/ 2147483647 w 108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31"/>
                <a:gd name="T41" fmla="*/ 108 w 10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31">
                  <a:moveTo>
                    <a:pt x="70" y="13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48" y="29"/>
                  </a:lnTo>
                  <a:lnTo>
                    <a:pt x="53" y="31"/>
                  </a:lnTo>
                  <a:lnTo>
                    <a:pt x="108" y="31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5" name="Freeform 10">
              <a:extLst>
                <a:ext uri="{FF2B5EF4-FFF2-40B4-BE49-F238E27FC236}">
                  <a16:creationId xmlns:a16="http://schemas.microsoft.com/office/drawing/2014/main" id="{276FD16F-105D-AE36-4C9F-A7AD73C0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2147483647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0 w 141"/>
                <a:gd name="T17" fmla="*/ 0 h 144"/>
                <a:gd name="T18" fmla="*/ 2147483647 w 141"/>
                <a:gd name="T19" fmla="*/ 2147483647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9" y="106"/>
                  </a:moveTo>
                  <a:lnTo>
                    <a:pt x="113" y="92"/>
                  </a:lnTo>
                  <a:lnTo>
                    <a:pt x="94" y="76"/>
                  </a:lnTo>
                  <a:lnTo>
                    <a:pt x="73" y="58"/>
                  </a:lnTo>
                  <a:lnTo>
                    <a:pt x="54" y="40"/>
                  </a:lnTo>
                  <a:lnTo>
                    <a:pt x="34" y="25"/>
                  </a:lnTo>
                  <a:lnTo>
                    <a:pt x="18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8" y="88"/>
                  </a:lnTo>
                  <a:lnTo>
                    <a:pt x="106" y="107"/>
                  </a:lnTo>
                  <a:lnTo>
                    <a:pt x="124" y="125"/>
                  </a:lnTo>
                  <a:lnTo>
                    <a:pt x="141" y="144"/>
                  </a:lnTo>
                  <a:lnTo>
                    <a:pt x="12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6" name="Freeform 11">
              <a:extLst>
                <a:ext uri="{FF2B5EF4-FFF2-40B4-BE49-F238E27FC236}">
                  <a16:creationId xmlns:a16="http://schemas.microsoft.com/office/drawing/2014/main" id="{25D2DBAB-57AD-FB76-F727-CD6935AC8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4337050"/>
              <a:ext cx="68263" cy="127000"/>
            </a:xfrm>
            <a:custGeom>
              <a:avLst/>
              <a:gdLst>
                <a:gd name="T0" fmla="*/ 2147483647 w 86"/>
                <a:gd name="T1" fmla="*/ 2147483647 h 160"/>
                <a:gd name="T2" fmla="*/ 2147483647 w 86"/>
                <a:gd name="T3" fmla="*/ 2147483647 h 160"/>
                <a:gd name="T4" fmla="*/ 2147483647 w 86"/>
                <a:gd name="T5" fmla="*/ 2147483647 h 160"/>
                <a:gd name="T6" fmla="*/ 2147483647 w 86"/>
                <a:gd name="T7" fmla="*/ 2147483647 h 160"/>
                <a:gd name="T8" fmla="*/ 2147483647 w 86"/>
                <a:gd name="T9" fmla="*/ 2147483647 h 160"/>
                <a:gd name="T10" fmla="*/ 2147483647 w 86"/>
                <a:gd name="T11" fmla="*/ 2147483647 h 160"/>
                <a:gd name="T12" fmla="*/ 2147483647 w 86"/>
                <a:gd name="T13" fmla="*/ 2147483647 h 160"/>
                <a:gd name="T14" fmla="*/ 2147483647 w 86"/>
                <a:gd name="T15" fmla="*/ 2147483647 h 160"/>
                <a:gd name="T16" fmla="*/ 0 w 86"/>
                <a:gd name="T17" fmla="*/ 0 h 160"/>
                <a:gd name="T18" fmla="*/ 2147483647 w 86"/>
                <a:gd name="T19" fmla="*/ 2147483647 h 160"/>
                <a:gd name="T20" fmla="*/ 2147483647 w 86"/>
                <a:gd name="T21" fmla="*/ 2147483647 h 160"/>
                <a:gd name="T22" fmla="*/ 2147483647 w 86"/>
                <a:gd name="T23" fmla="*/ 2147483647 h 160"/>
                <a:gd name="T24" fmla="*/ 2147483647 w 86"/>
                <a:gd name="T25" fmla="*/ 2147483647 h 160"/>
                <a:gd name="T26" fmla="*/ 2147483647 w 86"/>
                <a:gd name="T27" fmla="*/ 2147483647 h 160"/>
                <a:gd name="T28" fmla="*/ 2147483647 w 86"/>
                <a:gd name="T29" fmla="*/ 2147483647 h 160"/>
                <a:gd name="T30" fmla="*/ 2147483647 w 86"/>
                <a:gd name="T31" fmla="*/ 2147483647 h 160"/>
                <a:gd name="T32" fmla="*/ 2147483647 w 86"/>
                <a:gd name="T33" fmla="*/ 2147483647 h 160"/>
                <a:gd name="T34" fmla="*/ 2147483647 w 86"/>
                <a:gd name="T35" fmla="*/ 2147483647 h 160"/>
                <a:gd name="T36" fmla="*/ 2147483647 w 86"/>
                <a:gd name="T37" fmla="*/ 214748364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60"/>
                <a:gd name="T59" fmla="*/ 86 w 86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60">
                  <a:moveTo>
                    <a:pt x="85" y="129"/>
                  </a:moveTo>
                  <a:lnTo>
                    <a:pt x="75" y="115"/>
                  </a:lnTo>
                  <a:lnTo>
                    <a:pt x="63" y="96"/>
                  </a:lnTo>
                  <a:lnTo>
                    <a:pt x="52" y="76"/>
                  </a:lnTo>
                  <a:lnTo>
                    <a:pt x="39" y="54"/>
                  </a:lnTo>
                  <a:lnTo>
                    <a:pt x="29" y="34"/>
                  </a:lnTo>
                  <a:lnTo>
                    <a:pt x="17" y="17"/>
                  </a:lnTo>
                  <a:lnTo>
                    <a:pt x="8" y="5"/>
                  </a:lnTo>
                  <a:lnTo>
                    <a:pt x="0" y="0"/>
                  </a:lnTo>
                  <a:lnTo>
                    <a:pt x="17" y="33"/>
                  </a:lnTo>
                  <a:lnTo>
                    <a:pt x="33" y="61"/>
                  </a:lnTo>
                  <a:lnTo>
                    <a:pt x="46" y="86"/>
                  </a:lnTo>
                  <a:lnTo>
                    <a:pt x="58" y="107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82" y="151"/>
                  </a:lnTo>
                  <a:lnTo>
                    <a:pt x="86" y="160"/>
                  </a:lnTo>
                  <a:lnTo>
                    <a:pt x="8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7" name="Freeform 12">
              <a:extLst>
                <a:ext uri="{FF2B5EF4-FFF2-40B4-BE49-F238E27FC236}">
                  <a16:creationId xmlns:a16="http://schemas.microsoft.com/office/drawing/2014/main" id="{A7E2C70B-2B95-EA0B-0E24-14074B2B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038725"/>
              <a:ext cx="85725" cy="25400"/>
            </a:xfrm>
            <a:custGeom>
              <a:avLst/>
              <a:gdLst>
                <a:gd name="T0" fmla="*/ 2147483647 w 107"/>
                <a:gd name="T1" fmla="*/ 2147483647 h 31"/>
                <a:gd name="T2" fmla="*/ 0 w 107"/>
                <a:gd name="T3" fmla="*/ 2147483647 h 31"/>
                <a:gd name="T4" fmla="*/ 2147483647 w 107"/>
                <a:gd name="T5" fmla="*/ 2147483647 h 31"/>
                <a:gd name="T6" fmla="*/ 2147483647 w 107"/>
                <a:gd name="T7" fmla="*/ 2147483647 h 31"/>
                <a:gd name="T8" fmla="*/ 2147483647 w 107"/>
                <a:gd name="T9" fmla="*/ 2147483647 h 31"/>
                <a:gd name="T10" fmla="*/ 2147483647 w 107"/>
                <a:gd name="T11" fmla="*/ 2147483647 h 31"/>
                <a:gd name="T12" fmla="*/ 2147483647 w 107"/>
                <a:gd name="T13" fmla="*/ 2147483647 h 31"/>
                <a:gd name="T14" fmla="*/ 2147483647 w 107"/>
                <a:gd name="T15" fmla="*/ 2147483647 h 31"/>
                <a:gd name="T16" fmla="*/ 2147483647 w 107"/>
                <a:gd name="T17" fmla="*/ 2147483647 h 31"/>
                <a:gd name="T18" fmla="*/ 2147483647 w 107"/>
                <a:gd name="T19" fmla="*/ 2147483647 h 31"/>
                <a:gd name="T20" fmla="*/ 2147483647 w 107"/>
                <a:gd name="T21" fmla="*/ 0 h 31"/>
                <a:gd name="T22" fmla="*/ 2147483647 w 107"/>
                <a:gd name="T23" fmla="*/ 2147483647 h 31"/>
                <a:gd name="T24" fmla="*/ 2147483647 w 107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1"/>
                <a:gd name="T41" fmla="*/ 107 w 1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1">
                  <a:moveTo>
                    <a:pt x="36" y="13"/>
                  </a:moveTo>
                  <a:lnTo>
                    <a:pt x="0" y="31"/>
                  </a:lnTo>
                  <a:lnTo>
                    <a:pt x="54" y="31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8" y="23"/>
                  </a:lnTo>
                  <a:lnTo>
                    <a:pt x="75" y="20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8" y="6"/>
                  </a:lnTo>
                  <a:lnTo>
                    <a:pt x="10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8" name="Freeform 13">
              <a:extLst>
                <a:ext uri="{FF2B5EF4-FFF2-40B4-BE49-F238E27FC236}">
                  <a16:creationId xmlns:a16="http://schemas.microsoft.com/office/drawing/2014/main" id="{361CDB02-AC74-77A1-A061-E86D23CA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0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2147483647 w 141"/>
                <a:gd name="T17" fmla="*/ 2147483647 h 144"/>
                <a:gd name="T18" fmla="*/ 2147483647 w 141"/>
                <a:gd name="T19" fmla="*/ 0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" y="106"/>
                  </a:moveTo>
                  <a:lnTo>
                    <a:pt x="0" y="144"/>
                  </a:lnTo>
                  <a:lnTo>
                    <a:pt x="17" y="125"/>
                  </a:lnTo>
                  <a:lnTo>
                    <a:pt x="35" y="107"/>
                  </a:lnTo>
                  <a:lnTo>
                    <a:pt x="53" y="88"/>
                  </a:lnTo>
                  <a:lnTo>
                    <a:pt x="71" y="71"/>
                  </a:lnTo>
                  <a:lnTo>
                    <a:pt x="88" y="53"/>
                  </a:lnTo>
                  <a:lnTo>
                    <a:pt x="106" y="35"/>
                  </a:lnTo>
                  <a:lnTo>
                    <a:pt x="124" y="17"/>
                  </a:lnTo>
                  <a:lnTo>
                    <a:pt x="141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07" y="25"/>
                  </a:lnTo>
                  <a:lnTo>
                    <a:pt x="87" y="40"/>
                  </a:lnTo>
                  <a:lnTo>
                    <a:pt x="68" y="58"/>
                  </a:lnTo>
                  <a:lnTo>
                    <a:pt x="47" y="76"/>
                  </a:lnTo>
                  <a:lnTo>
                    <a:pt x="28" y="92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9" name="Freeform 14">
              <a:extLst>
                <a:ext uri="{FF2B5EF4-FFF2-40B4-BE49-F238E27FC236}">
                  <a16:creationId xmlns:a16="http://schemas.microsoft.com/office/drawing/2014/main" id="{18A1D980-694E-3F04-D840-A7F1D683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4337050"/>
              <a:ext cx="66675" cy="127000"/>
            </a:xfrm>
            <a:custGeom>
              <a:avLst/>
              <a:gdLst>
                <a:gd name="T0" fmla="*/ 0 w 85"/>
                <a:gd name="T1" fmla="*/ 2147483647 h 160"/>
                <a:gd name="T2" fmla="*/ 0 w 85"/>
                <a:gd name="T3" fmla="*/ 2147483647 h 160"/>
                <a:gd name="T4" fmla="*/ 2147483647 w 85"/>
                <a:gd name="T5" fmla="*/ 2147483647 h 160"/>
                <a:gd name="T6" fmla="*/ 2147483647 w 85"/>
                <a:gd name="T7" fmla="*/ 2147483647 h 160"/>
                <a:gd name="T8" fmla="*/ 2147483647 w 85"/>
                <a:gd name="T9" fmla="*/ 2147483647 h 160"/>
                <a:gd name="T10" fmla="*/ 2147483647 w 85"/>
                <a:gd name="T11" fmla="*/ 2147483647 h 160"/>
                <a:gd name="T12" fmla="*/ 2147483647 w 85"/>
                <a:gd name="T13" fmla="*/ 2147483647 h 160"/>
                <a:gd name="T14" fmla="*/ 2147483647 w 85"/>
                <a:gd name="T15" fmla="*/ 2147483647 h 160"/>
                <a:gd name="T16" fmla="*/ 2147483647 w 85"/>
                <a:gd name="T17" fmla="*/ 2147483647 h 160"/>
                <a:gd name="T18" fmla="*/ 2147483647 w 85"/>
                <a:gd name="T19" fmla="*/ 0 h 160"/>
                <a:gd name="T20" fmla="*/ 2147483647 w 85"/>
                <a:gd name="T21" fmla="*/ 2147483647 h 160"/>
                <a:gd name="T22" fmla="*/ 2147483647 w 85"/>
                <a:gd name="T23" fmla="*/ 2147483647 h 160"/>
                <a:gd name="T24" fmla="*/ 2147483647 w 85"/>
                <a:gd name="T25" fmla="*/ 2147483647 h 160"/>
                <a:gd name="T26" fmla="*/ 2147483647 w 85"/>
                <a:gd name="T27" fmla="*/ 2147483647 h 160"/>
                <a:gd name="T28" fmla="*/ 2147483647 w 85"/>
                <a:gd name="T29" fmla="*/ 2147483647 h 160"/>
                <a:gd name="T30" fmla="*/ 2147483647 w 85"/>
                <a:gd name="T31" fmla="*/ 2147483647 h 160"/>
                <a:gd name="T32" fmla="*/ 2147483647 w 85"/>
                <a:gd name="T33" fmla="*/ 2147483647 h 160"/>
                <a:gd name="T34" fmla="*/ 0 w 85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60"/>
                <a:gd name="T56" fmla="*/ 85 w 8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60">
                  <a:moveTo>
                    <a:pt x="0" y="129"/>
                  </a:moveTo>
                  <a:lnTo>
                    <a:pt x="0" y="160"/>
                  </a:lnTo>
                  <a:lnTo>
                    <a:pt x="4" y="151"/>
                  </a:lnTo>
                  <a:lnTo>
                    <a:pt x="11" y="138"/>
                  </a:lnTo>
                  <a:lnTo>
                    <a:pt x="18" y="124"/>
                  </a:lnTo>
                  <a:lnTo>
                    <a:pt x="27" y="107"/>
                  </a:lnTo>
                  <a:lnTo>
                    <a:pt x="39" y="86"/>
                  </a:lnTo>
                  <a:lnTo>
                    <a:pt x="52" y="61"/>
                  </a:lnTo>
                  <a:lnTo>
                    <a:pt x="68" y="33"/>
                  </a:lnTo>
                  <a:lnTo>
                    <a:pt x="85" y="0"/>
                  </a:lnTo>
                  <a:lnTo>
                    <a:pt x="77" y="5"/>
                  </a:lnTo>
                  <a:lnTo>
                    <a:pt x="68" y="17"/>
                  </a:lnTo>
                  <a:lnTo>
                    <a:pt x="56" y="34"/>
                  </a:lnTo>
                  <a:lnTo>
                    <a:pt x="46" y="54"/>
                  </a:lnTo>
                  <a:lnTo>
                    <a:pt x="33" y="76"/>
                  </a:lnTo>
                  <a:lnTo>
                    <a:pt x="22" y="96"/>
                  </a:lnTo>
                  <a:lnTo>
                    <a:pt x="10" y="11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0" name="Freeform 15">
              <a:extLst>
                <a:ext uri="{FF2B5EF4-FFF2-40B4-BE49-F238E27FC236}">
                  <a16:creationId xmlns:a16="http://schemas.microsoft.com/office/drawing/2014/main" id="{F8D9FB49-80E4-778C-5A81-FC1CDEF7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5132388"/>
              <a:ext cx="60325" cy="71438"/>
            </a:xfrm>
            <a:custGeom>
              <a:avLst/>
              <a:gdLst>
                <a:gd name="T0" fmla="*/ 2147483647 w 75"/>
                <a:gd name="T1" fmla="*/ 2147483647 h 90"/>
                <a:gd name="T2" fmla="*/ 0 w 75"/>
                <a:gd name="T3" fmla="*/ 2147483647 h 90"/>
                <a:gd name="T4" fmla="*/ 2147483647 w 75"/>
                <a:gd name="T5" fmla="*/ 2147483647 h 90"/>
                <a:gd name="T6" fmla="*/ 2147483647 w 75"/>
                <a:gd name="T7" fmla="*/ 2147483647 h 90"/>
                <a:gd name="T8" fmla="*/ 2147483647 w 75"/>
                <a:gd name="T9" fmla="*/ 2147483647 h 90"/>
                <a:gd name="T10" fmla="*/ 2147483647 w 75"/>
                <a:gd name="T11" fmla="*/ 0 h 90"/>
                <a:gd name="T12" fmla="*/ 2147483647 w 75"/>
                <a:gd name="T13" fmla="*/ 2147483647 h 90"/>
                <a:gd name="T14" fmla="*/ 2147483647 w 75"/>
                <a:gd name="T15" fmla="*/ 2147483647 h 90"/>
                <a:gd name="T16" fmla="*/ 2147483647 w 75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0"/>
                <a:gd name="T29" fmla="*/ 75 w 7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0">
                  <a:moveTo>
                    <a:pt x="64" y="51"/>
                  </a:moveTo>
                  <a:lnTo>
                    <a:pt x="0" y="85"/>
                  </a:lnTo>
                  <a:lnTo>
                    <a:pt x="5" y="90"/>
                  </a:lnTo>
                  <a:lnTo>
                    <a:pt x="72" y="58"/>
                  </a:lnTo>
                  <a:lnTo>
                    <a:pt x="75" y="51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1" name="Freeform 16">
              <a:extLst>
                <a:ext uri="{FF2B5EF4-FFF2-40B4-BE49-F238E27FC236}">
                  <a16:creationId xmlns:a16="http://schemas.microsoft.com/office/drawing/2014/main" id="{F9FE30D3-1608-873D-0CA0-B980DF53B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4933950"/>
              <a:ext cx="66675" cy="60325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0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2147483647 w 86"/>
                <a:gd name="T11" fmla="*/ 0 h 76"/>
                <a:gd name="T12" fmla="*/ 2147483647 w 86"/>
                <a:gd name="T13" fmla="*/ 0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6"/>
                <a:gd name="T29" fmla="*/ 86 w 8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6">
                  <a:moveTo>
                    <a:pt x="67" y="65"/>
                  </a:moveTo>
                  <a:lnTo>
                    <a:pt x="4" y="37"/>
                  </a:lnTo>
                  <a:lnTo>
                    <a:pt x="0" y="45"/>
                  </a:lnTo>
                  <a:lnTo>
                    <a:pt x="69" y="76"/>
                  </a:lnTo>
                  <a:lnTo>
                    <a:pt x="76" y="72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2" name="Freeform 17">
              <a:extLst>
                <a:ext uri="{FF2B5EF4-FFF2-40B4-BE49-F238E27FC236}">
                  <a16:creationId xmlns:a16="http://schemas.microsoft.com/office/drawing/2014/main" id="{D1657AC8-DBE1-DF0B-6381-0AFA8B113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5094288"/>
              <a:ext cx="58738" cy="71438"/>
            </a:xfrm>
            <a:custGeom>
              <a:avLst/>
              <a:gdLst>
                <a:gd name="T0" fmla="*/ 2147483647 w 74"/>
                <a:gd name="T1" fmla="*/ 2147483647 h 91"/>
                <a:gd name="T2" fmla="*/ 0 w 74"/>
                <a:gd name="T3" fmla="*/ 2147483647 h 91"/>
                <a:gd name="T4" fmla="*/ 2147483647 w 74"/>
                <a:gd name="T5" fmla="*/ 2147483647 h 91"/>
                <a:gd name="T6" fmla="*/ 2147483647 w 74"/>
                <a:gd name="T7" fmla="*/ 2147483647 h 91"/>
                <a:gd name="T8" fmla="*/ 2147483647 w 74"/>
                <a:gd name="T9" fmla="*/ 2147483647 h 91"/>
                <a:gd name="T10" fmla="*/ 2147483647 w 74"/>
                <a:gd name="T11" fmla="*/ 0 h 91"/>
                <a:gd name="T12" fmla="*/ 2147483647 w 74"/>
                <a:gd name="T13" fmla="*/ 2147483647 h 91"/>
                <a:gd name="T14" fmla="*/ 2147483647 w 74"/>
                <a:gd name="T15" fmla="*/ 2147483647 h 91"/>
                <a:gd name="T16" fmla="*/ 2147483647 w 74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1"/>
                <a:gd name="T29" fmla="*/ 74 w 74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1">
                  <a:moveTo>
                    <a:pt x="62" y="53"/>
                  </a:moveTo>
                  <a:lnTo>
                    <a:pt x="0" y="83"/>
                  </a:lnTo>
                  <a:lnTo>
                    <a:pt x="3" y="91"/>
                  </a:lnTo>
                  <a:lnTo>
                    <a:pt x="72" y="57"/>
                  </a:lnTo>
                  <a:lnTo>
                    <a:pt x="74" y="51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3" name="Freeform 18">
              <a:extLst>
                <a:ext uri="{FF2B5EF4-FFF2-40B4-BE49-F238E27FC236}">
                  <a16:creationId xmlns:a16="http://schemas.microsoft.com/office/drawing/2014/main" id="{29EEA913-0AF2-E445-E2B1-90A5672A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5357813"/>
              <a:ext cx="61913" cy="63500"/>
            </a:xfrm>
            <a:custGeom>
              <a:avLst/>
              <a:gdLst>
                <a:gd name="T0" fmla="*/ 2147483647 w 77"/>
                <a:gd name="T1" fmla="*/ 2147483647 h 81"/>
                <a:gd name="T2" fmla="*/ 2147483647 w 77"/>
                <a:gd name="T3" fmla="*/ 2147483647 h 81"/>
                <a:gd name="T4" fmla="*/ 2147483647 w 77"/>
                <a:gd name="T5" fmla="*/ 2147483647 h 81"/>
                <a:gd name="T6" fmla="*/ 2147483647 w 77"/>
                <a:gd name="T7" fmla="*/ 2147483647 h 81"/>
                <a:gd name="T8" fmla="*/ 2147483647 w 77"/>
                <a:gd name="T9" fmla="*/ 2147483647 h 81"/>
                <a:gd name="T10" fmla="*/ 2147483647 w 77"/>
                <a:gd name="T11" fmla="*/ 0 h 81"/>
                <a:gd name="T12" fmla="*/ 0 w 77"/>
                <a:gd name="T13" fmla="*/ 2147483647 h 81"/>
                <a:gd name="T14" fmla="*/ 2147483647 w 77"/>
                <a:gd name="T15" fmla="*/ 2147483647 h 81"/>
                <a:gd name="T16" fmla="*/ 2147483647 w 7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1"/>
                <a:gd name="T29" fmla="*/ 77 w 77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1">
                  <a:moveTo>
                    <a:pt x="3" y="15"/>
                  </a:moveTo>
                  <a:lnTo>
                    <a:pt x="67" y="10"/>
                  </a:lnTo>
                  <a:lnTo>
                    <a:pt x="51" y="79"/>
                  </a:lnTo>
                  <a:lnTo>
                    <a:pt x="61" y="81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4" name="Freeform 19">
              <a:extLst>
                <a:ext uri="{FF2B5EF4-FFF2-40B4-BE49-F238E27FC236}">
                  <a16:creationId xmlns:a16="http://schemas.microsoft.com/office/drawing/2014/main" id="{4A9713F0-AF2A-68FD-9AEB-16EA1631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999038"/>
              <a:ext cx="74613" cy="58738"/>
            </a:xfrm>
            <a:custGeom>
              <a:avLst/>
              <a:gdLst>
                <a:gd name="T0" fmla="*/ 2147483647 w 93"/>
                <a:gd name="T1" fmla="*/ 2147483647 h 74"/>
                <a:gd name="T2" fmla="*/ 2147483647 w 93"/>
                <a:gd name="T3" fmla="*/ 0 h 74"/>
                <a:gd name="T4" fmla="*/ 0 w 93"/>
                <a:gd name="T5" fmla="*/ 2147483647 h 74"/>
                <a:gd name="T6" fmla="*/ 2147483647 w 93"/>
                <a:gd name="T7" fmla="*/ 2147483647 h 74"/>
                <a:gd name="T8" fmla="*/ 2147483647 w 93"/>
                <a:gd name="T9" fmla="*/ 2147483647 h 74"/>
                <a:gd name="T10" fmla="*/ 2147483647 w 93"/>
                <a:gd name="T11" fmla="*/ 2147483647 h 74"/>
                <a:gd name="T12" fmla="*/ 2147483647 w 93"/>
                <a:gd name="T13" fmla="*/ 2147483647 h 74"/>
                <a:gd name="T14" fmla="*/ 2147483647 w 93"/>
                <a:gd name="T15" fmla="*/ 2147483647 h 74"/>
                <a:gd name="T16" fmla="*/ 2147483647 w 93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4"/>
                <a:gd name="T29" fmla="*/ 93 w 9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4">
                  <a:moveTo>
                    <a:pt x="42" y="6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5" y="74"/>
                  </a:lnTo>
                  <a:lnTo>
                    <a:pt x="42" y="74"/>
                  </a:lnTo>
                  <a:lnTo>
                    <a:pt x="93" y="24"/>
                  </a:lnTo>
                  <a:lnTo>
                    <a:pt x="86" y="19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5" name="Freeform 20">
              <a:extLst>
                <a:ext uri="{FF2B5EF4-FFF2-40B4-BE49-F238E27FC236}">
                  <a16:creationId xmlns:a16="http://schemas.microsoft.com/office/drawing/2014/main" id="{ABEFC1B4-0102-EAEF-164C-A7538468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891088"/>
              <a:ext cx="73025" cy="58738"/>
            </a:xfrm>
            <a:custGeom>
              <a:avLst/>
              <a:gdLst>
                <a:gd name="T0" fmla="*/ 2147483647 w 91"/>
                <a:gd name="T1" fmla="*/ 2147483647 h 73"/>
                <a:gd name="T2" fmla="*/ 2147483647 w 91"/>
                <a:gd name="T3" fmla="*/ 0 h 73"/>
                <a:gd name="T4" fmla="*/ 0 w 91"/>
                <a:gd name="T5" fmla="*/ 2147483647 h 73"/>
                <a:gd name="T6" fmla="*/ 2147483647 w 91"/>
                <a:gd name="T7" fmla="*/ 2147483647 h 73"/>
                <a:gd name="T8" fmla="*/ 2147483647 w 91"/>
                <a:gd name="T9" fmla="*/ 2147483647 h 73"/>
                <a:gd name="T10" fmla="*/ 2147483647 w 91"/>
                <a:gd name="T11" fmla="*/ 2147483647 h 73"/>
                <a:gd name="T12" fmla="*/ 2147483647 w 91"/>
                <a:gd name="T13" fmla="*/ 2147483647 h 73"/>
                <a:gd name="T14" fmla="*/ 2147483647 w 91"/>
                <a:gd name="T15" fmla="*/ 2147483647 h 73"/>
                <a:gd name="T16" fmla="*/ 2147483647 w 91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41" y="62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6" y="72"/>
                  </a:lnTo>
                  <a:lnTo>
                    <a:pt x="43" y="73"/>
                  </a:lnTo>
                  <a:lnTo>
                    <a:pt x="91" y="23"/>
                  </a:lnTo>
                  <a:lnTo>
                    <a:pt x="87" y="18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6" name="Freeform 21">
              <a:extLst>
                <a:ext uri="{FF2B5EF4-FFF2-40B4-BE49-F238E27FC236}">
                  <a16:creationId xmlns:a16="http://schemas.microsoft.com/office/drawing/2014/main" id="{4E354825-19A3-C88A-44F8-B62C3CF28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021263"/>
              <a:ext cx="68263" cy="58738"/>
            </a:xfrm>
            <a:custGeom>
              <a:avLst/>
              <a:gdLst>
                <a:gd name="T0" fmla="*/ 2147483647 w 86"/>
                <a:gd name="T1" fmla="*/ 2147483647 h 74"/>
                <a:gd name="T2" fmla="*/ 2147483647 w 86"/>
                <a:gd name="T3" fmla="*/ 2147483647 h 74"/>
                <a:gd name="T4" fmla="*/ 0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2147483647 h 74"/>
                <a:gd name="T16" fmla="*/ 2147483647 w 86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4"/>
                <a:gd name="T29" fmla="*/ 86 w 8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4">
                  <a:moveTo>
                    <a:pt x="71" y="65"/>
                  </a:moveTo>
                  <a:lnTo>
                    <a:pt x="5" y="35"/>
                  </a:lnTo>
                  <a:lnTo>
                    <a:pt x="0" y="45"/>
                  </a:lnTo>
                  <a:lnTo>
                    <a:pt x="72" y="74"/>
                  </a:lnTo>
                  <a:lnTo>
                    <a:pt x="79" y="73"/>
                  </a:lnTo>
                  <a:lnTo>
                    <a:pt x="86" y="2"/>
                  </a:lnTo>
                  <a:lnTo>
                    <a:pt x="78" y="0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7" name="Freeform 22">
              <a:extLst>
                <a:ext uri="{FF2B5EF4-FFF2-40B4-BE49-F238E27FC236}">
                  <a16:creationId xmlns:a16="http://schemas.microsoft.com/office/drawing/2014/main" id="{766B7CD4-D44F-A5F2-7B5B-D329D920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5214938"/>
              <a:ext cx="57150" cy="74613"/>
            </a:xfrm>
            <a:custGeom>
              <a:avLst/>
              <a:gdLst>
                <a:gd name="T0" fmla="*/ 2147483647 w 74"/>
                <a:gd name="T1" fmla="*/ 2147483647 h 95"/>
                <a:gd name="T2" fmla="*/ 2147483647 w 74"/>
                <a:gd name="T3" fmla="*/ 2147483647 h 95"/>
                <a:gd name="T4" fmla="*/ 2147483647 w 74"/>
                <a:gd name="T5" fmla="*/ 0 h 95"/>
                <a:gd name="T6" fmla="*/ 2147483647 w 74"/>
                <a:gd name="T7" fmla="*/ 2147483647 h 95"/>
                <a:gd name="T8" fmla="*/ 0 w 74"/>
                <a:gd name="T9" fmla="*/ 2147483647 h 95"/>
                <a:gd name="T10" fmla="*/ 2147483647 w 74"/>
                <a:gd name="T11" fmla="*/ 2147483647 h 95"/>
                <a:gd name="T12" fmla="*/ 2147483647 w 74"/>
                <a:gd name="T13" fmla="*/ 2147483647 h 95"/>
                <a:gd name="T14" fmla="*/ 2147483647 w 74"/>
                <a:gd name="T15" fmla="*/ 2147483647 h 95"/>
                <a:gd name="T16" fmla="*/ 2147483647 w 74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5"/>
                <a:gd name="T29" fmla="*/ 74 w 7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5">
                  <a:moveTo>
                    <a:pt x="12" y="43"/>
                  </a:moveTo>
                  <a:lnTo>
                    <a:pt x="74" y="8"/>
                  </a:lnTo>
                  <a:lnTo>
                    <a:pt x="67" y="0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54" y="95"/>
                  </a:lnTo>
                  <a:lnTo>
                    <a:pt x="59" y="8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8" name="Freeform 23">
              <a:extLst>
                <a:ext uri="{FF2B5EF4-FFF2-40B4-BE49-F238E27FC236}">
                  <a16:creationId xmlns:a16="http://schemas.microsoft.com/office/drawing/2014/main" id="{F998978C-935B-6B9A-46FE-83B966A6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5434013"/>
              <a:ext cx="61913" cy="60325"/>
            </a:xfrm>
            <a:custGeom>
              <a:avLst/>
              <a:gdLst>
                <a:gd name="T0" fmla="*/ 2147483647 w 79"/>
                <a:gd name="T1" fmla="*/ 2147483647 h 75"/>
                <a:gd name="T2" fmla="*/ 2147483647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0 w 79"/>
                <a:gd name="T11" fmla="*/ 2147483647 h 75"/>
                <a:gd name="T12" fmla="*/ 2147483647 w 79"/>
                <a:gd name="T13" fmla="*/ 2147483647 h 75"/>
                <a:gd name="T14" fmla="*/ 2147483647 w 79"/>
                <a:gd name="T15" fmla="*/ 2147483647 h 75"/>
                <a:gd name="T16" fmla="*/ 2147483647 w 79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5"/>
                <a:gd name="T29" fmla="*/ 79 w 7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5">
                  <a:moveTo>
                    <a:pt x="10" y="73"/>
                  </a:moveTo>
                  <a:lnTo>
                    <a:pt x="8" y="10"/>
                  </a:lnTo>
                  <a:lnTo>
                    <a:pt x="75" y="30"/>
                  </a:lnTo>
                  <a:lnTo>
                    <a:pt x="79" y="19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5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19" name="Freeform 24">
              <a:extLst>
                <a:ext uri="{FF2B5EF4-FFF2-40B4-BE49-F238E27FC236}">
                  <a16:creationId xmlns:a16="http://schemas.microsoft.com/office/drawing/2014/main" id="{444E5805-BE32-CF62-665D-E0C442848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341938"/>
              <a:ext cx="65088" cy="58738"/>
            </a:xfrm>
            <a:custGeom>
              <a:avLst/>
              <a:gdLst>
                <a:gd name="T0" fmla="*/ 2147483647 w 80"/>
                <a:gd name="T1" fmla="*/ 2147483647 h 74"/>
                <a:gd name="T2" fmla="*/ 2147483647 w 80"/>
                <a:gd name="T3" fmla="*/ 2147483647 h 74"/>
                <a:gd name="T4" fmla="*/ 2147483647 w 80"/>
                <a:gd name="T5" fmla="*/ 2147483647 h 74"/>
                <a:gd name="T6" fmla="*/ 2147483647 w 80"/>
                <a:gd name="T7" fmla="*/ 2147483647 h 74"/>
                <a:gd name="T8" fmla="*/ 2147483647 w 80"/>
                <a:gd name="T9" fmla="*/ 0 h 74"/>
                <a:gd name="T10" fmla="*/ 0 w 80"/>
                <a:gd name="T11" fmla="*/ 2147483647 h 74"/>
                <a:gd name="T12" fmla="*/ 2147483647 w 80"/>
                <a:gd name="T13" fmla="*/ 2147483647 h 74"/>
                <a:gd name="T14" fmla="*/ 2147483647 w 80"/>
                <a:gd name="T15" fmla="*/ 2147483647 h 74"/>
                <a:gd name="T16" fmla="*/ 2147483647 w 80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4"/>
                <a:gd name="T29" fmla="*/ 80 w 8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4">
                  <a:moveTo>
                    <a:pt x="11" y="74"/>
                  </a:moveTo>
                  <a:lnTo>
                    <a:pt x="8" y="11"/>
                  </a:lnTo>
                  <a:lnTo>
                    <a:pt x="77" y="30"/>
                  </a:lnTo>
                  <a:lnTo>
                    <a:pt x="80" y="2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0" name="Freeform 25">
              <a:extLst>
                <a:ext uri="{FF2B5EF4-FFF2-40B4-BE49-F238E27FC236}">
                  <a16:creationId xmlns:a16="http://schemas.microsoft.com/office/drawing/2014/main" id="{7EF005E5-16F5-C6EA-D18A-A11CBD00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5362575"/>
              <a:ext cx="69850" cy="63500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0 h 78"/>
                <a:gd name="T12" fmla="*/ 0 w 89"/>
                <a:gd name="T13" fmla="*/ 2147483647 h 78"/>
                <a:gd name="T14" fmla="*/ 2147483647 w 89"/>
                <a:gd name="T15" fmla="*/ 2147483647 h 78"/>
                <a:gd name="T16" fmla="*/ 2147483647 w 89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8"/>
                <a:gd name="T29" fmla="*/ 89 w 8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8">
                  <a:moveTo>
                    <a:pt x="5" y="49"/>
                  </a:moveTo>
                  <a:lnTo>
                    <a:pt x="55" y="11"/>
                  </a:lnTo>
                  <a:lnTo>
                    <a:pt x="79" y="78"/>
                  </a:lnTo>
                  <a:lnTo>
                    <a:pt x="89" y="75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1" name="Freeform 26">
              <a:extLst>
                <a:ext uri="{FF2B5EF4-FFF2-40B4-BE49-F238E27FC236}">
                  <a16:creationId xmlns:a16="http://schemas.microsoft.com/office/drawing/2014/main" id="{A7FB3C07-B6AC-3473-62F7-007C302A2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468938"/>
              <a:ext cx="71438" cy="60325"/>
            </a:xfrm>
            <a:custGeom>
              <a:avLst/>
              <a:gdLst>
                <a:gd name="T0" fmla="*/ 2147483647 w 89"/>
                <a:gd name="T1" fmla="*/ 2147483647 h 77"/>
                <a:gd name="T2" fmla="*/ 2147483647 w 89"/>
                <a:gd name="T3" fmla="*/ 2147483647 h 77"/>
                <a:gd name="T4" fmla="*/ 2147483647 w 89"/>
                <a:gd name="T5" fmla="*/ 2147483647 h 77"/>
                <a:gd name="T6" fmla="*/ 2147483647 w 89"/>
                <a:gd name="T7" fmla="*/ 2147483647 h 77"/>
                <a:gd name="T8" fmla="*/ 2147483647 w 89"/>
                <a:gd name="T9" fmla="*/ 2147483647 h 77"/>
                <a:gd name="T10" fmla="*/ 2147483647 w 89"/>
                <a:gd name="T11" fmla="*/ 0 h 77"/>
                <a:gd name="T12" fmla="*/ 0 w 89"/>
                <a:gd name="T13" fmla="*/ 2147483647 h 77"/>
                <a:gd name="T14" fmla="*/ 2147483647 w 89"/>
                <a:gd name="T15" fmla="*/ 2147483647 h 77"/>
                <a:gd name="T16" fmla="*/ 2147483647 w 8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7"/>
                <a:gd name="T29" fmla="*/ 89 w 8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7">
                  <a:moveTo>
                    <a:pt x="7" y="51"/>
                  </a:moveTo>
                  <a:lnTo>
                    <a:pt x="58" y="12"/>
                  </a:lnTo>
                  <a:lnTo>
                    <a:pt x="79" y="77"/>
                  </a:lnTo>
                  <a:lnTo>
                    <a:pt x="89" y="7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0" y="43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2" name="Freeform 27">
              <a:extLst>
                <a:ext uri="{FF2B5EF4-FFF2-40B4-BE49-F238E27FC236}">
                  <a16:creationId xmlns:a16="http://schemas.microsoft.com/office/drawing/2014/main" id="{D16FDDBF-4685-1BD7-1560-E6572A13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295900"/>
              <a:ext cx="58738" cy="61913"/>
            </a:xfrm>
            <a:custGeom>
              <a:avLst/>
              <a:gdLst>
                <a:gd name="T0" fmla="*/ 0 w 75"/>
                <a:gd name="T1" fmla="*/ 2147483647 h 78"/>
                <a:gd name="T2" fmla="*/ 2147483647 w 75"/>
                <a:gd name="T3" fmla="*/ 2147483647 h 78"/>
                <a:gd name="T4" fmla="*/ 2147483647 w 75"/>
                <a:gd name="T5" fmla="*/ 2147483647 h 78"/>
                <a:gd name="T6" fmla="*/ 2147483647 w 75"/>
                <a:gd name="T7" fmla="*/ 2147483647 h 78"/>
                <a:gd name="T8" fmla="*/ 2147483647 w 75"/>
                <a:gd name="T9" fmla="*/ 2147483647 h 78"/>
                <a:gd name="T10" fmla="*/ 2147483647 w 75"/>
                <a:gd name="T11" fmla="*/ 0 h 78"/>
                <a:gd name="T12" fmla="*/ 0 w 75"/>
                <a:gd name="T13" fmla="*/ 2147483647 h 78"/>
                <a:gd name="T14" fmla="*/ 0 w 75"/>
                <a:gd name="T15" fmla="*/ 2147483647 h 78"/>
                <a:gd name="T16" fmla="*/ 0 w 75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8"/>
                <a:gd name="T29" fmla="*/ 75 w 7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8">
                  <a:moveTo>
                    <a:pt x="0" y="13"/>
                  </a:moveTo>
                  <a:lnTo>
                    <a:pt x="66" y="8"/>
                  </a:lnTo>
                  <a:lnTo>
                    <a:pt x="49" y="77"/>
                  </a:lnTo>
                  <a:lnTo>
                    <a:pt x="58" y="78"/>
                  </a:lnTo>
                  <a:lnTo>
                    <a:pt x="75" y="4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3" name="Freeform 28">
              <a:extLst>
                <a:ext uri="{FF2B5EF4-FFF2-40B4-BE49-F238E27FC236}">
                  <a16:creationId xmlns:a16="http://schemas.microsoft.com/office/drawing/2014/main" id="{2B31E7D1-8417-EA57-ABC9-C32D2AD3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246688"/>
              <a:ext cx="57150" cy="73025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0 h 94"/>
                <a:gd name="T8" fmla="*/ 0 w 72"/>
                <a:gd name="T9" fmla="*/ 2147483647 h 94"/>
                <a:gd name="T10" fmla="*/ 0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4"/>
                <a:gd name="T29" fmla="*/ 72 w 7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4">
                  <a:moveTo>
                    <a:pt x="61" y="86"/>
                  </a:moveTo>
                  <a:lnTo>
                    <a:pt x="11" y="45"/>
                  </a:lnTo>
                  <a:lnTo>
                    <a:pt x="72" y="7"/>
                  </a:lnTo>
                  <a:lnTo>
                    <a:pt x="67" y="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54" y="94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4" name="Freeform 29">
              <a:extLst>
                <a:ext uri="{FF2B5EF4-FFF2-40B4-BE49-F238E27FC236}">
                  <a16:creationId xmlns:a16="http://schemas.microsoft.com/office/drawing/2014/main" id="{3ABFDD62-A686-6D99-D4AA-A5B70625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999038"/>
              <a:ext cx="58738" cy="65088"/>
            </a:xfrm>
            <a:custGeom>
              <a:avLst/>
              <a:gdLst>
                <a:gd name="T0" fmla="*/ 2147483647 w 74"/>
                <a:gd name="T1" fmla="*/ 2147483647 h 82"/>
                <a:gd name="T2" fmla="*/ 2147483647 w 74"/>
                <a:gd name="T3" fmla="*/ 2147483647 h 82"/>
                <a:gd name="T4" fmla="*/ 2147483647 w 74"/>
                <a:gd name="T5" fmla="*/ 0 h 82"/>
                <a:gd name="T6" fmla="*/ 0 w 74"/>
                <a:gd name="T7" fmla="*/ 2147483647 h 82"/>
                <a:gd name="T8" fmla="*/ 2147483647 w 74"/>
                <a:gd name="T9" fmla="*/ 2147483647 h 82"/>
                <a:gd name="T10" fmla="*/ 2147483647 w 74"/>
                <a:gd name="T11" fmla="*/ 2147483647 h 82"/>
                <a:gd name="T12" fmla="*/ 2147483647 w 74"/>
                <a:gd name="T13" fmla="*/ 2147483647 h 82"/>
                <a:gd name="T14" fmla="*/ 2147483647 w 74"/>
                <a:gd name="T15" fmla="*/ 2147483647 h 82"/>
                <a:gd name="T16" fmla="*/ 2147483647 w 74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2"/>
                <a:gd name="T29" fmla="*/ 74 w 7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2">
                  <a:moveTo>
                    <a:pt x="8" y="72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5" y="82"/>
                  </a:lnTo>
                  <a:lnTo>
                    <a:pt x="74" y="74"/>
                  </a:lnTo>
                  <a:lnTo>
                    <a:pt x="72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5" name="Freeform 30">
              <a:extLst>
                <a:ext uri="{FF2B5EF4-FFF2-40B4-BE49-F238E27FC236}">
                  <a16:creationId xmlns:a16="http://schemas.microsoft.com/office/drawing/2014/main" id="{203FB7DE-E0A1-6F1B-48B4-796EA287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078413"/>
              <a:ext cx="58738" cy="65088"/>
            </a:xfrm>
            <a:custGeom>
              <a:avLst/>
              <a:gdLst>
                <a:gd name="T0" fmla="*/ 2147483647 w 74"/>
                <a:gd name="T1" fmla="*/ 2147483647 h 81"/>
                <a:gd name="T2" fmla="*/ 2147483647 w 74"/>
                <a:gd name="T3" fmla="*/ 2147483647 h 81"/>
                <a:gd name="T4" fmla="*/ 2147483647 w 74"/>
                <a:gd name="T5" fmla="*/ 0 h 81"/>
                <a:gd name="T6" fmla="*/ 0 w 74"/>
                <a:gd name="T7" fmla="*/ 2147483647 h 81"/>
                <a:gd name="T8" fmla="*/ 2147483647 w 74"/>
                <a:gd name="T9" fmla="*/ 2147483647 h 81"/>
                <a:gd name="T10" fmla="*/ 2147483647 w 74"/>
                <a:gd name="T11" fmla="*/ 2147483647 h 81"/>
                <a:gd name="T12" fmla="*/ 2147483647 w 74"/>
                <a:gd name="T13" fmla="*/ 2147483647 h 81"/>
                <a:gd name="T14" fmla="*/ 2147483647 w 74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1"/>
                <a:gd name="T26" fmla="*/ 74 w 7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1">
                  <a:moveTo>
                    <a:pt x="8" y="71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74" y="73"/>
                  </a:lnTo>
                  <a:lnTo>
                    <a:pt x="71" y="63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6" name="Freeform 31">
              <a:extLst>
                <a:ext uri="{FF2B5EF4-FFF2-40B4-BE49-F238E27FC236}">
                  <a16:creationId xmlns:a16="http://schemas.microsoft.com/office/drawing/2014/main" id="{C0C78458-EB56-FC27-722B-0B0DB2A2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5110163"/>
              <a:ext cx="220663" cy="219075"/>
            </a:xfrm>
            <a:custGeom>
              <a:avLst/>
              <a:gdLst>
                <a:gd name="T0" fmla="*/ 2147483647 w 278"/>
                <a:gd name="T1" fmla="*/ 0 h 276"/>
                <a:gd name="T2" fmla="*/ 2147483647 w 278"/>
                <a:gd name="T3" fmla="*/ 2147483647 h 276"/>
                <a:gd name="T4" fmla="*/ 2147483647 w 278"/>
                <a:gd name="T5" fmla="*/ 2147483647 h 276"/>
                <a:gd name="T6" fmla="*/ 2147483647 w 278"/>
                <a:gd name="T7" fmla="*/ 2147483647 h 276"/>
                <a:gd name="T8" fmla="*/ 2147483647 w 278"/>
                <a:gd name="T9" fmla="*/ 2147483647 h 276"/>
                <a:gd name="T10" fmla="*/ 2147483647 w 278"/>
                <a:gd name="T11" fmla="*/ 2147483647 h 276"/>
                <a:gd name="T12" fmla="*/ 2147483647 w 278"/>
                <a:gd name="T13" fmla="*/ 2147483647 h 276"/>
                <a:gd name="T14" fmla="*/ 2147483647 w 278"/>
                <a:gd name="T15" fmla="*/ 2147483647 h 276"/>
                <a:gd name="T16" fmla="*/ 2147483647 w 278"/>
                <a:gd name="T17" fmla="*/ 2147483647 h 276"/>
                <a:gd name="T18" fmla="*/ 2147483647 w 278"/>
                <a:gd name="T19" fmla="*/ 2147483647 h 276"/>
                <a:gd name="T20" fmla="*/ 2147483647 w 278"/>
                <a:gd name="T21" fmla="*/ 2147483647 h 276"/>
                <a:gd name="T22" fmla="*/ 2147483647 w 278"/>
                <a:gd name="T23" fmla="*/ 2147483647 h 276"/>
                <a:gd name="T24" fmla="*/ 2147483647 w 278"/>
                <a:gd name="T25" fmla="*/ 2147483647 h 276"/>
                <a:gd name="T26" fmla="*/ 2147483647 w 278"/>
                <a:gd name="T27" fmla="*/ 2147483647 h 276"/>
                <a:gd name="T28" fmla="*/ 2147483647 w 278"/>
                <a:gd name="T29" fmla="*/ 2147483647 h 276"/>
                <a:gd name="T30" fmla="*/ 2147483647 w 278"/>
                <a:gd name="T31" fmla="*/ 2147483647 h 276"/>
                <a:gd name="T32" fmla="*/ 2147483647 w 278"/>
                <a:gd name="T33" fmla="*/ 2147483647 h 276"/>
                <a:gd name="T34" fmla="*/ 2147483647 w 278"/>
                <a:gd name="T35" fmla="*/ 2147483647 h 276"/>
                <a:gd name="T36" fmla="*/ 2147483647 w 278"/>
                <a:gd name="T37" fmla="*/ 2147483647 h 276"/>
                <a:gd name="T38" fmla="*/ 2147483647 w 278"/>
                <a:gd name="T39" fmla="*/ 2147483647 h 276"/>
                <a:gd name="T40" fmla="*/ 2147483647 w 278"/>
                <a:gd name="T41" fmla="*/ 2147483647 h 276"/>
                <a:gd name="T42" fmla="*/ 2147483647 w 278"/>
                <a:gd name="T43" fmla="*/ 2147483647 h 276"/>
                <a:gd name="T44" fmla="*/ 2147483647 w 278"/>
                <a:gd name="T45" fmla="*/ 2147483647 h 276"/>
                <a:gd name="T46" fmla="*/ 2147483647 w 278"/>
                <a:gd name="T47" fmla="*/ 2147483647 h 276"/>
                <a:gd name="T48" fmla="*/ 0 w 278"/>
                <a:gd name="T49" fmla="*/ 2147483647 h 276"/>
                <a:gd name="T50" fmla="*/ 2147483647 w 278"/>
                <a:gd name="T51" fmla="*/ 2147483647 h 276"/>
                <a:gd name="T52" fmla="*/ 2147483647 w 278"/>
                <a:gd name="T53" fmla="*/ 2147483647 h 276"/>
                <a:gd name="T54" fmla="*/ 2147483647 w 278"/>
                <a:gd name="T55" fmla="*/ 2147483647 h 276"/>
                <a:gd name="T56" fmla="*/ 2147483647 w 278"/>
                <a:gd name="T57" fmla="*/ 2147483647 h 276"/>
                <a:gd name="T58" fmla="*/ 2147483647 w 278"/>
                <a:gd name="T59" fmla="*/ 2147483647 h 276"/>
                <a:gd name="T60" fmla="*/ 2147483647 w 278"/>
                <a:gd name="T61" fmla="*/ 2147483647 h 276"/>
                <a:gd name="T62" fmla="*/ 2147483647 w 278"/>
                <a:gd name="T63" fmla="*/ 2147483647 h 276"/>
                <a:gd name="T64" fmla="*/ 2147483647 w 278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76"/>
                <a:gd name="T101" fmla="*/ 278 w 278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76">
                  <a:moveTo>
                    <a:pt x="140" y="0"/>
                  </a:moveTo>
                  <a:lnTo>
                    <a:pt x="167" y="2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5" y="60"/>
                  </a:lnTo>
                  <a:lnTo>
                    <a:pt x="268" y="84"/>
                  </a:lnTo>
                  <a:lnTo>
                    <a:pt x="276" y="109"/>
                  </a:lnTo>
                  <a:lnTo>
                    <a:pt x="278" y="137"/>
                  </a:lnTo>
                  <a:lnTo>
                    <a:pt x="276" y="165"/>
                  </a:lnTo>
                  <a:lnTo>
                    <a:pt x="268" y="191"/>
                  </a:lnTo>
                  <a:lnTo>
                    <a:pt x="255" y="215"/>
                  </a:lnTo>
                  <a:lnTo>
                    <a:pt x="238" y="236"/>
                  </a:lnTo>
                  <a:lnTo>
                    <a:pt x="217" y="252"/>
                  </a:lnTo>
                  <a:lnTo>
                    <a:pt x="194" y="266"/>
                  </a:lnTo>
                  <a:lnTo>
                    <a:pt x="167" y="274"/>
                  </a:lnTo>
                  <a:lnTo>
                    <a:pt x="140" y="276"/>
                  </a:lnTo>
                  <a:lnTo>
                    <a:pt x="112" y="274"/>
                  </a:lnTo>
                  <a:lnTo>
                    <a:pt x="86" y="266"/>
                  </a:lnTo>
                  <a:lnTo>
                    <a:pt x="61" y="252"/>
                  </a:lnTo>
                  <a:lnTo>
                    <a:pt x="41" y="236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5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27" name="Freeform 32">
              <a:extLst>
                <a:ext uri="{FF2B5EF4-FFF2-40B4-BE49-F238E27FC236}">
                  <a16:creationId xmlns:a16="http://schemas.microsoft.com/office/drawing/2014/main" id="{6D841D43-E015-E5F9-238A-CA174079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5126038"/>
              <a:ext cx="188913" cy="187325"/>
            </a:xfrm>
            <a:custGeom>
              <a:avLst/>
              <a:gdLst>
                <a:gd name="T0" fmla="*/ 2147483647 w 238"/>
                <a:gd name="T1" fmla="*/ 0 h 238"/>
                <a:gd name="T2" fmla="*/ 2147483647 w 238"/>
                <a:gd name="T3" fmla="*/ 2147483647 h 238"/>
                <a:gd name="T4" fmla="*/ 2147483647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2147483647 w 238"/>
                <a:gd name="T21" fmla="*/ 2147483647 h 238"/>
                <a:gd name="T22" fmla="*/ 2147483647 w 238"/>
                <a:gd name="T23" fmla="*/ 2147483647 h 238"/>
                <a:gd name="T24" fmla="*/ 2147483647 w 238"/>
                <a:gd name="T25" fmla="*/ 2147483647 h 238"/>
                <a:gd name="T26" fmla="*/ 2147483647 w 238"/>
                <a:gd name="T27" fmla="*/ 2147483647 h 238"/>
                <a:gd name="T28" fmla="*/ 2147483647 w 238"/>
                <a:gd name="T29" fmla="*/ 2147483647 h 238"/>
                <a:gd name="T30" fmla="*/ 2147483647 w 238"/>
                <a:gd name="T31" fmla="*/ 2147483647 h 238"/>
                <a:gd name="T32" fmla="*/ 2147483647 w 238"/>
                <a:gd name="T33" fmla="*/ 2147483647 h 238"/>
                <a:gd name="T34" fmla="*/ 2147483647 w 238"/>
                <a:gd name="T35" fmla="*/ 2147483647 h 238"/>
                <a:gd name="T36" fmla="*/ 2147483647 w 238"/>
                <a:gd name="T37" fmla="*/ 2147483647 h 238"/>
                <a:gd name="T38" fmla="*/ 2147483647 w 238"/>
                <a:gd name="T39" fmla="*/ 2147483647 h 238"/>
                <a:gd name="T40" fmla="*/ 2147483647 w 238"/>
                <a:gd name="T41" fmla="*/ 2147483647 h 238"/>
                <a:gd name="T42" fmla="*/ 2147483647 w 238"/>
                <a:gd name="T43" fmla="*/ 2147483647 h 238"/>
                <a:gd name="T44" fmla="*/ 2147483647 w 238"/>
                <a:gd name="T45" fmla="*/ 2147483647 h 238"/>
                <a:gd name="T46" fmla="*/ 2147483647 w 238"/>
                <a:gd name="T47" fmla="*/ 2147483647 h 238"/>
                <a:gd name="T48" fmla="*/ 0 w 238"/>
                <a:gd name="T49" fmla="*/ 2147483647 h 238"/>
                <a:gd name="T50" fmla="*/ 2147483647 w 238"/>
                <a:gd name="T51" fmla="*/ 2147483647 h 238"/>
                <a:gd name="T52" fmla="*/ 2147483647 w 238"/>
                <a:gd name="T53" fmla="*/ 2147483647 h 238"/>
                <a:gd name="T54" fmla="*/ 2147483647 w 238"/>
                <a:gd name="T55" fmla="*/ 2147483647 h 238"/>
                <a:gd name="T56" fmla="*/ 2147483647 w 238"/>
                <a:gd name="T57" fmla="*/ 2147483647 h 238"/>
                <a:gd name="T58" fmla="*/ 2147483647 w 238"/>
                <a:gd name="T59" fmla="*/ 2147483647 h 238"/>
                <a:gd name="T60" fmla="*/ 2147483647 w 238"/>
                <a:gd name="T61" fmla="*/ 2147483647 h 238"/>
                <a:gd name="T62" fmla="*/ 2147483647 w 238"/>
                <a:gd name="T63" fmla="*/ 2147483647 h 238"/>
                <a:gd name="T64" fmla="*/ 2147483647 w 238"/>
                <a:gd name="T65" fmla="*/ 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238"/>
                <a:gd name="T101" fmla="*/ 238 w 238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238">
                  <a:moveTo>
                    <a:pt x="120" y="0"/>
                  </a:moveTo>
                  <a:lnTo>
                    <a:pt x="144" y="3"/>
                  </a:lnTo>
                  <a:lnTo>
                    <a:pt x="166" y="10"/>
                  </a:lnTo>
                  <a:lnTo>
                    <a:pt x="187" y="21"/>
                  </a:lnTo>
                  <a:lnTo>
                    <a:pt x="204" y="35"/>
                  </a:lnTo>
                  <a:lnTo>
                    <a:pt x="218" y="52"/>
                  </a:lnTo>
                  <a:lnTo>
                    <a:pt x="229" y="72"/>
                  </a:lnTo>
                  <a:lnTo>
                    <a:pt x="236" y="95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29" y="164"/>
                  </a:lnTo>
                  <a:lnTo>
                    <a:pt x="218" y="185"/>
                  </a:lnTo>
                  <a:lnTo>
                    <a:pt x="204" y="202"/>
                  </a:lnTo>
                  <a:lnTo>
                    <a:pt x="187" y="217"/>
                  </a:lnTo>
                  <a:lnTo>
                    <a:pt x="166" y="228"/>
                  </a:lnTo>
                  <a:lnTo>
                    <a:pt x="144" y="235"/>
                  </a:lnTo>
                  <a:lnTo>
                    <a:pt x="120" y="238"/>
                  </a:lnTo>
                  <a:lnTo>
                    <a:pt x="96" y="235"/>
                  </a:lnTo>
                  <a:lnTo>
                    <a:pt x="74" y="228"/>
                  </a:lnTo>
                  <a:lnTo>
                    <a:pt x="53" y="217"/>
                  </a:lnTo>
                  <a:lnTo>
                    <a:pt x="36" y="202"/>
                  </a:lnTo>
                  <a:lnTo>
                    <a:pt x="21" y="185"/>
                  </a:lnTo>
                  <a:lnTo>
                    <a:pt x="9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2" y="95"/>
                  </a:lnTo>
                  <a:lnTo>
                    <a:pt x="9" y="72"/>
                  </a:lnTo>
                  <a:lnTo>
                    <a:pt x="21" y="52"/>
                  </a:lnTo>
                  <a:lnTo>
                    <a:pt x="36" y="35"/>
                  </a:lnTo>
                  <a:lnTo>
                    <a:pt x="53" y="21"/>
                  </a:lnTo>
                  <a:lnTo>
                    <a:pt x="74" y="10"/>
                  </a:lnTo>
                  <a:lnTo>
                    <a:pt x="96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12294" name="Group 148">
            <a:extLst>
              <a:ext uri="{FF2B5EF4-FFF2-40B4-BE49-F238E27FC236}">
                <a16:creationId xmlns:a16="http://schemas.microsoft.com/office/drawing/2014/main" id="{3A0FEB5E-EDD6-F9FA-8D05-E95B15920E4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733800"/>
            <a:ext cx="1752600" cy="1854200"/>
            <a:chOff x="685800" y="4267200"/>
            <a:chExt cx="1709738" cy="1808163"/>
          </a:xfrm>
        </p:grpSpPr>
        <p:sp>
          <p:nvSpPr>
            <p:cNvPr id="12376" name="AutoShape 6">
              <a:extLst>
                <a:ext uri="{FF2B5EF4-FFF2-40B4-BE49-F238E27FC236}">
                  <a16:creationId xmlns:a16="http://schemas.microsoft.com/office/drawing/2014/main" id="{796CD310-CB5E-7691-6809-707EE17470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5800" y="4267200"/>
              <a:ext cx="170973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7" name="Freeform 8">
              <a:extLst>
                <a:ext uri="{FF2B5EF4-FFF2-40B4-BE49-F238E27FC236}">
                  <a16:creationId xmlns:a16="http://schemas.microsoft.com/office/drawing/2014/main" id="{01CDA753-DFF3-1D8E-9268-EFA7E97E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267200"/>
              <a:ext cx="1709738" cy="1808163"/>
            </a:xfrm>
            <a:custGeom>
              <a:avLst/>
              <a:gdLst>
                <a:gd name="T0" fmla="*/ 2147483647 w 2154"/>
                <a:gd name="T1" fmla="*/ 2147483647 h 2278"/>
                <a:gd name="T2" fmla="*/ 2147483647 w 2154"/>
                <a:gd name="T3" fmla="*/ 2147483647 h 2278"/>
                <a:gd name="T4" fmla="*/ 2147483647 w 2154"/>
                <a:gd name="T5" fmla="*/ 2147483647 h 2278"/>
                <a:gd name="T6" fmla="*/ 2147483647 w 2154"/>
                <a:gd name="T7" fmla="*/ 2147483647 h 2278"/>
                <a:gd name="T8" fmla="*/ 2147483647 w 2154"/>
                <a:gd name="T9" fmla="*/ 2147483647 h 2278"/>
                <a:gd name="T10" fmla="*/ 2147483647 w 2154"/>
                <a:gd name="T11" fmla="*/ 2147483647 h 2278"/>
                <a:gd name="T12" fmla="*/ 2147483647 w 2154"/>
                <a:gd name="T13" fmla="*/ 2147483647 h 2278"/>
                <a:gd name="T14" fmla="*/ 2147483647 w 2154"/>
                <a:gd name="T15" fmla="*/ 2147483647 h 2278"/>
                <a:gd name="T16" fmla="*/ 2147483647 w 2154"/>
                <a:gd name="T17" fmla="*/ 2147483647 h 2278"/>
                <a:gd name="T18" fmla="*/ 2147483647 w 2154"/>
                <a:gd name="T19" fmla="*/ 2147483647 h 2278"/>
                <a:gd name="T20" fmla="*/ 2147483647 w 2154"/>
                <a:gd name="T21" fmla="*/ 2147483647 h 2278"/>
                <a:gd name="T22" fmla="*/ 2147483647 w 2154"/>
                <a:gd name="T23" fmla="*/ 2147483647 h 2278"/>
                <a:gd name="T24" fmla="*/ 2147483647 w 2154"/>
                <a:gd name="T25" fmla="*/ 2147483647 h 2278"/>
                <a:gd name="T26" fmla="*/ 2147483647 w 2154"/>
                <a:gd name="T27" fmla="*/ 2147483647 h 2278"/>
                <a:gd name="T28" fmla="*/ 2147483647 w 2154"/>
                <a:gd name="T29" fmla="*/ 2147483647 h 2278"/>
                <a:gd name="T30" fmla="*/ 2147483647 w 2154"/>
                <a:gd name="T31" fmla="*/ 2147483647 h 2278"/>
                <a:gd name="T32" fmla="*/ 2147483647 w 2154"/>
                <a:gd name="T33" fmla="*/ 2147483647 h 2278"/>
                <a:gd name="T34" fmla="*/ 2147483647 w 2154"/>
                <a:gd name="T35" fmla="*/ 2147483647 h 2278"/>
                <a:gd name="T36" fmla="*/ 2147483647 w 2154"/>
                <a:gd name="T37" fmla="*/ 2147483647 h 2278"/>
                <a:gd name="T38" fmla="*/ 2147483647 w 2154"/>
                <a:gd name="T39" fmla="*/ 2147483647 h 2278"/>
                <a:gd name="T40" fmla="*/ 2147483647 w 2154"/>
                <a:gd name="T41" fmla="*/ 2147483647 h 2278"/>
                <a:gd name="T42" fmla="*/ 2147483647 w 2154"/>
                <a:gd name="T43" fmla="*/ 2147483647 h 2278"/>
                <a:gd name="T44" fmla="*/ 2147483647 w 2154"/>
                <a:gd name="T45" fmla="*/ 2147483647 h 2278"/>
                <a:gd name="T46" fmla="*/ 2147483647 w 2154"/>
                <a:gd name="T47" fmla="*/ 2147483647 h 2278"/>
                <a:gd name="T48" fmla="*/ 2147483647 w 2154"/>
                <a:gd name="T49" fmla="*/ 2147483647 h 2278"/>
                <a:gd name="T50" fmla="*/ 2147483647 w 2154"/>
                <a:gd name="T51" fmla="*/ 2147483647 h 2278"/>
                <a:gd name="T52" fmla="*/ 2147483647 w 2154"/>
                <a:gd name="T53" fmla="*/ 2147483647 h 2278"/>
                <a:gd name="T54" fmla="*/ 2147483647 w 2154"/>
                <a:gd name="T55" fmla="*/ 2147483647 h 2278"/>
                <a:gd name="T56" fmla="*/ 2147483647 w 2154"/>
                <a:gd name="T57" fmla="*/ 2147483647 h 2278"/>
                <a:gd name="T58" fmla="*/ 2147483647 w 2154"/>
                <a:gd name="T59" fmla="*/ 2147483647 h 2278"/>
                <a:gd name="T60" fmla="*/ 2147483647 w 2154"/>
                <a:gd name="T61" fmla="*/ 2147483647 h 2278"/>
                <a:gd name="T62" fmla="*/ 2147483647 w 2154"/>
                <a:gd name="T63" fmla="*/ 2147483647 h 2278"/>
                <a:gd name="T64" fmla="*/ 2147483647 w 2154"/>
                <a:gd name="T65" fmla="*/ 2147483647 h 2278"/>
                <a:gd name="T66" fmla="*/ 2147483647 w 2154"/>
                <a:gd name="T67" fmla="*/ 2147483647 h 2278"/>
                <a:gd name="T68" fmla="*/ 2147483647 w 2154"/>
                <a:gd name="T69" fmla="*/ 2147483647 h 2278"/>
                <a:gd name="T70" fmla="*/ 2147483647 w 2154"/>
                <a:gd name="T71" fmla="*/ 2147483647 h 2278"/>
                <a:gd name="T72" fmla="*/ 2147483647 w 2154"/>
                <a:gd name="T73" fmla="*/ 2147483647 h 2278"/>
                <a:gd name="T74" fmla="*/ 2147483647 w 2154"/>
                <a:gd name="T75" fmla="*/ 2147483647 h 2278"/>
                <a:gd name="T76" fmla="*/ 2147483647 w 2154"/>
                <a:gd name="T77" fmla="*/ 2147483647 h 2278"/>
                <a:gd name="T78" fmla="*/ 2147483647 w 2154"/>
                <a:gd name="T79" fmla="*/ 2147483647 h 2278"/>
                <a:gd name="T80" fmla="*/ 2147483647 w 2154"/>
                <a:gd name="T81" fmla="*/ 2147483647 h 2278"/>
                <a:gd name="T82" fmla="*/ 2147483647 w 2154"/>
                <a:gd name="T83" fmla="*/ 2147483647 h 2278"/>
                <a:gd name="T84" fmla="*/ 2147483647 w 2154"/>
                <a:gd name="T85" fmla="*/ 2147483647 h 2278"/>
                <a:gd name="T86" fmla="*/ 2147483647 w 2154"/>
                <a:gd name="T87" fmla="*/ 2147483647 h 2278"/>
                <a:gd name="T88" fmla="*/ 2147483647 w 2154"/>
                <a:gd name="T89" fmla="*/ 2147483647 h 2278"/>
                <a:gd name="T90" fmla="*/ 2147483647 w 2154"/>
                <a:gd name="T91" fmla="*/ 2147483647 h 2278"/>
                <a:gd name="T92" fmla="*/ 2147483647 w 2154"/>
                <a:gd name="T93" fmla="*/ 2147483647 h 2278"/>
                <a:gd name="T94" fmla="*/ 2147483647 w 2154"/>
                <a:gd name="T95" fmla="*/ 2147483647 h 2278"/>
                <a:gd name="T96" fmla="*/ 2147483647 w 2154"/>
                <a:gd name="T97" fmla="*/ 2147483647 h 2278"/>
                <a:gd name="T98" fmla="*/ 2147483647 w 2154"/>
                <a:gd name="T99" fmla="*/ 2147483647 h 2278"/>
                <a:gd name="T100" fmla="*/ 2147483647 w 2154"/>
                <a:gd name="T101" fmla="*/ 2147483647 h 2278"/>
                <a:gd name="T102" fmla="*/ 2147483647 w 2154"/>
                <a:gd name="T103" fmla="*/ 2147483647 h 2278"/>
                <a:gd name="T104" fmla="*/ 2147483647 w 2154"/>
                <a:gd name="T105" fmla="*/ 2147483647 h 2278"/>
                <a:gd name="T106" fmla="*/ 2147483647 w 2154"/>
                <a:gd name="T107" fmla="*/ 2147483647 h 2278"/>
                <a:gd name="T108" fmla="*/ 2147483647 w 2154"/>
                <a:gd name="T109" fmla="*/ 2147483647 h 2278"/>
                <a:gd name="T110" fmla="*/ 2147483647 w 2154"/>
                <a:gd name="T111" fmla="*/ 2147483647 h 2278"/>
                <a:gd name="T112" fmla="*/ 2147483647 w 2154"/>
                <a:gd name="T113" fmla="*/ 2147483647 h 2278"/>
                <a:gd name="T114" fmla="*/ 2147483647 w 2154"/>
                <a:gd name="T115" fmla="*/ 2147483647 h 2278"/>
                <a:gd name="T116" fmla="*/ 2147483647 w 2154"/>
                <a:gd name="T117" fmla="*/ 2147483647 h 2278"/>
                <a:gd name="T118" fmla="*/ 2147483647 w 2154"/>
                <a:gd name="T119" fmla="*/ 2147483647 h 2278"/>
                <a:gd name="T120" fmla="*/ 2147483647 w 2154"/>
                <a:gd name="T121" fmla="*/ 2147483647 h 2278"/>
                <a:gd name="T122" fmla="*/ 2147483647 w 2154"/>
                <a:gd name="T123" fmla="*/ 2147483647 h 2278"/>
                <a:gd name="T124" fmla="*/ 2147483647 w 2154"/>
                <a:gd name="T125" fmla="*/ 0 h 22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4"/>
                <a:gd name="T190" fmla="*/ 0 h 2278"/>
                <a:gd name="T191" fmla="*/ 2154 w 2154"/>
                <a:gd name="T192" fmla="*/ 2278 h 22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4" h="2278">
                  <a:moveTo>
                    <a:pt x="1095" y="529"/>
                  </a:moveTo>
                  <a:lnTo>
                    <a:pt x="1112" y="501"/>
                  </a:lnTo>
                  <a:lnTo>
                    <a:pt x="1131" y="472"/>
                  </a:lnTo>
                  <a:lnTo>
                    <a:pt x="1149" y="445"/>
                  </a:lnTo>
                  <a:lnTo>
                    <a:pt x="1167" y="417"/>
                  </a:lnTo>
                  <a:lnTo>
                    <a:pt x="1185" y="389"/>
                  </a:lnTo>
                  <a:lnTo>
                    <a:pt x="1203" y="362"/>
                  </a:lnTo>
                  <a:lnTo>
                    <a:pt x="1222" y="334"/>
                  </a:lnTo>
                  <a:lnTo>
                    <a:pt x="1239" y="306"/>
                  </a:lnTo>
                  <a:lnTo>
                    <a:pt x="1218" y="393"/>
                  </a:lnTo>
                  <a:lnTo>
                    <a:pt x="1207" y="412"/>
                  </a:lnTo>
                  <a:lnTo>
                    <a:pt x="1192" y="440"/>
                  </a:lnTo>
                  <a:lnTo>
                    <a:pt x="1173" y="472"/>
                  </a:lnTo>
                  <a:lnTo>
                    <a:pt x="1154" y="507"/>
                  </a:lnTo>
                  <a:lnTo>
                    <a:pt x="1135" y="539"/>
                  </a:lnTo>
                  <a:lnTo>
                    <a:pt x="1120" y="569"/>
                  </a:lnTo>
                  <a:lnTo>
                    <a:pt x="1109" y="591"/>
                  </a:lnTo>
                  <a:lnTo>
                    <a:pt x="1105" y="603"/>
                  </a:lnTo>
                  <a:lnTo>
                    <a:pt x="1112" y="605"/>
                  </a:lnTo>
                  <a:lnTo>
                    <a:pt x="1118" y="606"/>
                  </a:lnTo>
                  <a:lnTo>
                    <a:pt x="1125" y="607"/>
                  </a:lnTo>
                  <a:lnTo>
                    <a:pt x="1132" y="608"/>
                  </a:lnTo>
                  <a:lnTo>
                    <a:pt x="1139" y="610"/>
                  </a:lnTo>
                  <a:lnTo>
                    <a:pt x="1146" y="612"/>
                  </a:lnTo>
                  <a:lnTo>
                    <a:pt x="1151" y="613"/>
                  </a:lnTo>
                  <a:lnTo>
                    <a:pt x="1158" y="614"/>
                  </a:lnTo>
                  <a:lnTo>
                    <a:pt x="1163" y="610"/>
                  </a:lnTo>
                  <a:lnTo>
                    <a:pt x="1167" y="607"/>
                  </a:lnTo>
                  <a:lnTo>
                    <a:pt x="1171" y="602"/>
                  </a:lnTo>
                  <a:lnTo>
                    <a:pt x="1176" y="599"/>
                  </a:lnTo>
                  <a:lnTo>
                    <a:pt x="1180" y="595"/>
                  </a:lnTo>
                  <a:lnTo>
                    <a:pt x="1185" y="592"/>
                  </a:lnTo>
                  <a:lnTo>
                    <a:pt x="1188" y="589"/>
                  </a:lnTo>
                  <a:lnTo>
                    <a:pt x="1193" y="584"/>
                  </a:lnTo>
                  <a:lnTo>
                    <a:pt x="1309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05" y="76"/>
                  </a:lnTo>
                  <a:lnTo>
                    <a:pt x="1297" y="145"/>
                  </a:lnTo>
                  <a:lnTo>
                    <a:pt x="1288" y="214"/>
                  </a:lnTo>
                  <a:lnTo>
                    <a:pt x="1280" y="283"/>
                  </a:lnTo>
                  <a:lnTo>
                    <a:pt x="1264" y="416"/>
                  </a:lnTo>
                  <a:lnTo>
                    <a:pt x="1255" y="486"/>
                  </a:lnTo>
                  <a:lnTo>
                    <a:pt x="1252" y="516"/>
                  </a:lnTo>
                  <a:lnTo>
                    <a:pt x="1250" y="530"/>
                  </a:lnTo>
                  <a:lnTo>
                    <a:pt x="1257" y="526"/>
                  </a:lnTo>
                  <a:lnTo>
                    <a:pt x="1269" y="519"/>
                  </a:lnTo>
                  <a:lnTo>
                    <a:pt x="1283" y="508"/>
                  </a:lnTo>
                  <a:lnTo>
                    <a:pt x="1299" y="494"/>
                  </a:lnTo>
                  <a:lnTo>
                    <a:pt x="1315" y="480"/>
                  </a:lnTo>
                  <a:lnTo>
                    <a:pt x="1330" y="468"/>
                  </a:lnTo>
                  <a:lnTo>
                    <a:pt x="1343" y="457"/>
                  </a:lnTo>
                  <a:lnTo>
                    <a:pt x="1351" y="450"/>
                  </a:lnTo>
                  <a:lnTo>
                    <a:pt x="1301" y="537"/>
                  </a:lnTo>
                  <a:lnTo>
                    <a:pt x="1290" y="547"/>
                  </a:lnTo>
                  <a:lnTo>
                    <a:pt x="1278" y="559"/>
                  </a:lnTo>
                  <a:lnTo>
                    <a:pt x="1268" y="570"/>
                  </a:lnTo>
                  <a:lnTo>
                    <a:pt x="1257" y="583"/>
                  </a:lnTo>
                  <a:lnTo>
                    <a:pt x="1249" y="597"/>
                  </a:lnTo>
                  <a:lnTo>
                    <a:pt x="1244" y="612"/>
                  </a:lnTo>
                  <a:lnTo>
                    <a:pt x="1239" y="627"/>
                  </a:lnTo>
                  <a:lnTo>
                    <a:pt x="1238" y="643"/>
                  </a:lnTo>
                  <a:lnTo>
                    <a:pt x="1242" y="645"/>
                  </a:lnTo>
                  <a:lnTo>
                    <a:pt x="1247" y="647"/>
                  </a:lnTo>
                  <a:lnTo>
                    <a:pt x="1253" y="651"/>
                  </a:lnTo>
                  <a:lnTo>
                    <a:pt x="1257" y="653"/>
                  </a:lnTo>
                  <a:lnTo>
                    <a:pt x="1276" y="617"/>
                  </a:lnTo>
                  <a:lnTo>
                    <a:pt x="1294" y="583"/>
                  </a:lnTo>
                  <a:lnTo>
                    <a:pt x="1313" y="547"/>
                  </a:lnTo>
                  <a:lnTo>
                    <a:pt x="1332" y="512"/>
                  </a:lnTo>
                  <a:lnTo>
                    <a:pt x="1351" y="477"/>
                  </a:lnTo>
                  <a:lnTo>
                    <a:pt x="1369" y="441"/>
                  </a:lnTo>
                  <a:lnTo>
                    <a:pt x="1388" y="405"/>
                  </a:lnTo>
                  <a:lnTo>
                    <a:pt x="1407" y="371"/>
                  </a:lnTo>
                  <a:lnTo>
                    <a:pt x="1426" y="335"/>
                  </a:lnTo>
                  <a:lnTo>
                    <a:pt x="1444" y="299"/>
                  </a:lnTo>
                  <a:lnTo>
                    <a:pt x="1463" y="264"/>
                  </a:lnTo>
                  <a:lnTo>
                    <a:pt x="1482" y="229"/>
                  </a:lnTo>
                  <a:lnTo>
                    <a:pt x="1501" y="193"/>
                  </a:lnTo>
                  <a:lnTo>
                    <a:pt x="1519" y="158"/>
                  </a:lnTo>
                  <a:lnTo>
                    <a:pt x="1539" y="122"/>
                  </a:lnTo>
                  <a:lnTo>
                    <a:pt x="1557" y="86"/>
                  </a:lnTo>
                  <a:lnTo>
                    <a:pt x="1558" y="86"/>
                  </a:lnTo>
                  <a:lnTo>
                    <a:pt x="1558" y="85"/>
                  </a:lnTo>
                  <a:lnTo>
                    <a:pt x="1559" y="85"/>
                  </a:lnTo>
                  <a:lnTo>
                    <a:pt x="1544" y="122"/>
                  </a:lnTo>
                  <a:lnTo>
                    <a:pt x="1531" y="160"/>
                  </a:lnTo>
                  <a:lnTo>
                    <a:pt x="1516" y="197"/>
                  </a:lnTo>
                  <a:lnTo>
                    <a:pt x="1499" y="234"/>
                  </a:lnTo>
                  <a:lnTo>
                    <a:pt x="1484" y="271"/>
                  </a:lnTo>
                  <a:lnTo>
                    <a:pt x="1468" y="309"/>
                  </a:lnTo>
                  <a:lnTo>
                    <a:pt x="1452" y="346"/>
                  </a:lnTo>
                  <a:lnTo>
                    <a:pt x="1436" y="382"/>
                  </a:lnTo>
                  <a:lnTo>
                    <a:pt x="1420" y="419"/>
                  </a:lnTo>
                  <a:lnTo>
                    <a:pt x="1404" y="456"/>
                  </a:lnTo>
                  <a:lnTo>
                    <a:pt x="1388" y="494"/>
                  </a:lnTo>
                  <a:lnTo>
                    <a:pt x="1371" y="531"/>
                  </a:lnTo>
                  <a:lnTo>
                    <a:pt x="1355" y="568"/>
                  </a:lnTo>
                  <a:lnTo>
                    <a:pt x="1339" y="603"/>
                  </a:lnTo>
                  <a:lnTo>
                    <a:pt x="1324" y="640"/>
                  </a:lnTo>
                  <a:lnTo>
                    <a:pt x="1308" y="677"/>
                  </a:lnTo>
                  <a:lnTo>
                    <a:pt x="1315" y="675"/>
                  </a:lnTo>
                  <a:lnTo>
                    <a:pt x="1325" y="666"/>
                  </a:lnTo>
                  <a:lnTo>
                    <a:pt x="1340" y="651"/>
                  </a:lnTo>
                  <a:lnTo>
                    <a:pt x="1359" y="631"/>
                  </a:lnTo>
                  <a:lnTo>
                    <a:pt x="1380" y="607"/>
                  </a:lnTo>
                  <a:lnTo>
                    <a:pt x="1403" y="579"/>
                  </a:lnTo>
                  <a:lnTo>
                    <a:pt x="1428" y="549"/>
                  </a:lnTo>
                  <a:lnTo>
                    <a:pt x="1453" y="518"/>
                  </a:lnTo>
                  <a:lnTo>
                    <a:pt x="1480" y="486"/>
                  </a:lnTo>
                  <a:lnTo>
                    <a:pt x="1506" y="456"/>
                  </a:lnTo>
                  <a:lnTo>
                    <a:pt x="1532" y="427"/>
                  </a:lnTo>
                  <a:lnTo>
                    <a:pt x="1555" y="401"/>
                  </a:lnTo>
                  <a:lnTo>
                    <a:pt x="1577" y="378"/>
                  </a:lnTo>
                  <a:lnTo>
                    <a:pt x="1596" y="360"/>
                  </a:lnTo>
                  <a:lnTo>
                    <a:pt x="1612" y="348"/>
                  </a:lnTo>
                  <a:lnTo>
                    <a:pt x="1625" y="342"/>
                  </a:lnTo>
                  <a:lnTo>
                    <a:pt x="1620" y="352"/>
                  </a:lnTo>
                  <a:lnTo>
                    <a:pt x="1612" y="366"/>
                  </a:lnTo>
                  <a:lnTo>
                    <a:pt x="1600" y="385"/>
                  </a:lnTo>
                  <a:lnTo>
                    <a:pt x="1584" y="405"/>
                  </a:lnTo>
                  <a:lnTo>
                    <a:pt x="1565" y="430"/>
                  </a:lnTo>
                  <a:lnTo>
                    <a:pt x="1544" y="456"/>
                  </a:lnTo>
                  <a:lnTo>
                    <a:pt x="1522" y="484"/>
                  </a:lnTo>
                  <a:lnTo>
                    <a:pt x="1499" y="511"/>
                  </a:lnTo>
                  <a:lnTo>
                    <a:pt x="1476" y="540"/>
                  </a:lnTo>
                  <a:lnTo>
                    <a:pt x="1453" y="568"/>
                  </a:lnTo>
                  <a:lnTo>
                    <a:pt x="1430" y="594"/>
                  </a:lnTo>
                  <a:lnTo>
                    <a:pt x="1409" y="620"/>
                  </a:lnTo>
                  <a:lnTo>
                    <a:pt x="1391" y="643"/>
                  </a:lnTo>
                  <a:lnTo>
                    <a:pt x="1375" y="661"/>
                  </a:lnTo>
                  <a:lnTo>
                    <a:pt x="1361" y="677"/>
                  </a:lnTo>
                  <a:lnTo>
                    <a:pt x="1352" y="689"/>
                  </a:lnTo>
                  <a:lnTo>
                    <a:pt x="1360" y="686"/>
                  </a:lnTo>
                  <a:lnTo>
                    <a:pt x="1373" y="681"/>
                  </a:lnTo>
                  <a:lnTo>
                    <a:pt x="1388" y="671"/>
                  </a:lnTo>
                  <a:lnTo>
                    <a:pt x="1404" y="662"/>
                  </a:lnTo>
                  <a:lnTo>
                    <a:pt x="1421" y="652"/>
                  </a:lnTo>
                  <a:lnTo>
                    <a:pt x="1436" y="641"/>
                  </a:lnTo>
                  <a:lnTo>
                    <a:pt x="1448" y="633"/>
                  </a:lnTo>
                  <a:lnTo>
                    <a:pt x="1456" y="629"/>
                  </a:lnTo>
                  <a:lnTo>
                    <a:pt x="1463" y="617"/>
                  </a:lnTo>
                  <a:lnTo>
                    <a:pt x="1475" y="598"/>
                  </a:lnTo>
                  <a:lnTo>
                    <a:pt x="1491" y="572"/>
                  </a:lnTo>
                  <a:lnTo>
                    <a:pt x="1511" y="541"/>
                  </a:lnTo>
                  <a:lnTo>
                    <a:pt x="1534" y="506"/>
                  </a:lnTo>
                  <a:lnTo>
                    <a:pt x="1558" y="468"/>
                  </a:lnTo>
                  <a:lnTo>
                    <a:pt x="1584" y="428"/>
                  </a:lnTo>
                  <a:lnTo>
                    <a:pt x="1610" y="388"/>
                  </a:lnTo>
                  <a:lnTo>
                    <a:pt x="1635" y="348"/>
                  </a:lnTo>
                  <a:lnTo>
                    <a:pt x="1661" y="310"/>
                  </a:lnTo>
                  <a:lnTo>
                    <a:pt x="1684" y="274"/>
                  </a:lnTo>
                  <a:lnTo>
                    <a:pt x="1706" y="243"/>
                  </a:lnTo>
                  <a:lnTo>
                    <a:pt x="1723" y="215"/>
                  </a:lnTo>
                  <a:lnTo>
                    <a:pt x="1738" y="196"/>
                  </a:lnTo>
                  <a:lnTo>
                    <a:pt x="1748" y="182"/>
                  </a:lnTo>
                  <a:lnTo>
                    <a:pt x="1753" y="177"/>
                  </a:lnTo>
                  <a:lnTo>
                    <a:pt x="1539" y="575"/>
                  </a:lnTo>
                  <a:lnTo>
                    <a:pt x="1543" y="574"/>
                  </a:lnTo>
                  <a:lnTo>
                    <a:pt x="1548" y="572"/>
                  </a:lnTo>
                  <a:lnTo>
                    <a:pt x="1552" y="569"/>
                  </a:lnTo>
                  <a:lnTo>
                    <a:pt x="1558" y="564"/>
                  </a:lnTo>
                  <a:lnTo>
                    <a:pt x="1564" y="559"/>
                  </a:lnTo>
                  <a:lnTo>
                    <a:pt x="1570" y="553"/>
                  </a:lnTo>
                  <a:lnTo>
                    <a:pt x="1575" y="546"/>
                  </a:lnTo>
                  <a:lnTo>
                    <a:pt x="1581" y="538"/>
                  </a:lnTo>
                  <a:lnTo>
                    <a:pt x="1600" y="511"/>
                  </a:lnTo>
                  <a:lnTo>
                    <a:pt x="1618" y="481"/>
                  </a:lnTo>
                  <a:lnTo>
                    <a:pt x="1638" y="449"/>
                  </a:lnTo>
                  <a:lnTo>
                    <a:pt x="1657" y="417"/>
                  </a:lnTo>
                  <a:lnTo>
                    <a:pt x="1676" y="388"/>
                  </a:lnTo>
                  <a:lnTo>
                    <a:pt x="1693" y="364"/>
                  </a:lnTo>
                  <a:lnTo>
                    <a:pt x="1708" y="347"/>
                  </a:lnTo>
                  <a:lnTo>
                    <a:pt x="1722" y="339"/>
                  </a:lnTo>
                  <a:lnTo>
                    <a:pt x="1711" y="362"/>
                  </a:lnTo>
                  <a:lnTo>
                    <a:pt x="1698" y="385"/>
                  </a:lnTo>
                  <a:lnTo>
                    <a:pt x="1679" y="410"/>
                  </a:lnTo>
                  <a:lnTo>
                    <a:pt x="1661" y="435"/>
                  </a:lnTo>
                  <a:lnTo>
                    <a:pt x="1641" y="462"/>
                  </a:lnTo>
                  <a:lnTo>
                    <a:pt x="1625" y="487"/>
                  </a:lnTo>
                  <a:lnTo>
                    <a:pt x="1612" y="510"/>
                  </a:lnTo>
                  <a:lnTo>
                    <a:pt x="1604" y="533"/>
                  </a:lnTo>
                  <a:lnTo>
                    <a:pt x="1619" y="529"/>
                  </a:lnTo>
                  <a:lnTo>
                    <a:pt x="1635" y="523"/>
                  </a:lnTo>
                  <a:lnTo>
                    <a:pt x="1653" y="515"/>
                  </a:lnTo>
                  <a:lnTo>
                    <a:pt x="1670" y="504"/>
                  </a:lnTo>
                  <a:lnTo>
                    <a:pt x="1687" y="493"/>
                  </a:lnTo>
                  <a:lnTo>
                    <a:pt x="1705" y="480"/>
                  </a:lnTo>
                  <a:lnTo>
                    <a:pt x="1723" y="466"/>
                  </a:lnTo>
                  <a:lnTo>
                    <a:pt x="1741" y="453"/>
                  </a:lnTo>
                  <a:lnTo>
                    <a:pt x="1760" y="440"/>
                  </a:lnTo>
                  <a:lnTo>
                    <a:pt x="1777" y="426"/>
                  </a:lnTo>
                  <a:lnTo>
                    <a:pt x="1796" y="413"/>
                  </a:lnTo>
                  <a:lnTo>
                    <a:pt x="1813" y="402"/>
                  </a:lnTo>
                  <a:lnTo>
                    <a:pt x="1830" y="390"/>
                  </a:lnTo>
                  <a:lnTo>
                    <a:pt x="1846" y="381"/>
                  </a:lnTo>
                  <a:lnTo>
                    <a:pt x="1862" y="374"/>
                  </a:lnTo>
                  <a:lnTo>
                    <a:pt x="1877" y="370"/>
                  </a:lnTo>
                  <a:lnTo>
                    <a:pt x="1874" y="374"/>
                  </a:lnTo>
                  <a:lnTo>
                    <a:pt x="1864" y="382"/>
                  </a:lnTo>
                  <a:lnTo>
                    <a:pt x="1850" y="394"/>
                  </a:lnTo>
                  <a:lnTo>
                    <a:pt x="1831" y="409"/>
                  </a:lnTo>
                  <a:lnTo>
                    <a:pt x="1808" y="425"/>
                  </a:lnTo>
                  <a:lnTo>
                    <a:pt x="1784" y="443"/>
                  </a:lnTo>
                  <a:lnTo>
                    <a:pt x="1758" y="463"/>
                  </a:lnTo>
                  <a:lnTo>
                    <a:pt x="1730" y="483"/>
                  </a:lnTo>
                  <a:lnTo>
                    <a:pt x="1701" y="503"/>
                  </a:lnTo>
                  <a:lnTo>
                    <a:pt x="1673" y="523"/>
                  </a:lnTo>
                  <a:lnTo>
                    <a:pt x="1647" y="542"/>
                  </a:lnTo>
                  <a:lnTo>
                    <a:pt x="1623" y="560"/>
                  </a:lnTo>
                  <a:lnTo>
                    <a:pt x="1600" y="576"/>
                  </a:lnTo>
                  <a:lnTo>
                    <a:pt x="1581" y="589"/>
                  </a:lnTo>
                  <a:lnTo>
                    <a:pt x="1567" y="599"/>
                  </a:lnTo>
                  <a:lnTo>
                    <a:pt x="1558" y="606"/>
                  </a:lnTo>
                  <a:lnTo>
                    <a:pt x="1545" y="625"/>
                  </a:lnTo>
                  <a:lnTo>
                    <a:pt x="1536" y="640"/>
                  </a:lnTo>
                  <a:lnTo>
                    <a:pt x="1529" y="652"/>
                  </a:lnTo>
                  <a:lnTo>
                    <a:pt x="1525" y="660"/>
                  </a:lnTo>
                  <a:lnTo>
                    <a:pt x="1521" y="666"/>
                  </a:lnTo>
                  <a:lnTo>
                    <a:pt x="1519" y="669"/>
                  </a:lnTo>
                  <a:lnTo>
                    <a:pt x="1517" y="674"/>
                  </a:lnTo>
                  <a:lnTo>
                    <a:pt x="1516" y="677"/>
                  </a:lnTo>
                  <a:lnTo>
                    <a:pt x="1518" y="678"/>
                  </a:lnTo>
                  <a:lnTo>
                    <a:pt x="1524" y="677"/>
                  </a:lnTo>
                  <a:lnTo>
                    <a:pt x="1532" y="677"/>
                  </a:lnTo>
                  <a:lnTo>
                    <a:pt x="1540" y="675"/>
                  </a:lnTo>
                  <a:lnTo>
                    <a:pt x="1549" y="674"/>
                  </a:lnTo>
                  <a:lnTo>
                    <a:pt x="1556" y="671"/>
                  </a:lnTo>
                  <a:lnTo>
                    <a:pt x="1562" y="670"/>
                  </a:lnTo>
                  <a:lnTo>
                    <a:pt x="1565" y="669"/>
                  </a:lnTo>
                  <a:lnTo>
                    <a:pt x="1582" y="655"/>
                  </a:lnTo>
                  <a:lnTo>
                    <a:pt x="1604" y="637"/>
                  </a:lnTo>
                  <a:lnTo>
                    <a:pt x="1630" y="616"/>
                  </a:lnTo>
                  <a:lnTo>
                    <a:pt x="1657" y="592"/>
                  </a:lnTo>
                  <a:lnTo>
                    <a:pt x="1688" y="565"/>
                  </a:lnTo>
                  <a:lnTo>
                    <a:pt x="1721" y="538"/>
                  </a:lnTo>
                  <a:lnTo>
                    <a:pt x="1753" y="510"/>
                  </a:lnTo>
                  <a:lnTo>
                    <a:pt x="1786" y="483"/>
                  </a:lnTo>
                  <a:lnTo>
                    <a:pt x="1817" y="455"/>
                  </a:lnTo>
                  <a:lnTo>
                    <a:pt x="1847" y="430"/>
                  </a:lnTo>
                  <a:lnTo>
                    <a:pt x="1876" y="405"/>
                  </a:lnTo>
                  <a:lnTo>
                    <a:pt x="1900" y="385"/>
                  </a:lnTo>
                  <a:lnTo>
                    <a:pt x="1921" y="367"/>
                  </a:lnTo>
                  <a:lnTo>
                    <a:pt x="1937" y="354"/>
                  </a:lnTo>
                  <a:lnTo>
                    <a:pt x="1948" y="346"/>
                  </a:lnTo>
                  <a:lnTo>
                    <a:pt x="1952" y="342"/>
                  </a:lnTo>
                  <a:lnTo>
                    <a:pt x="1938" y="357"/>
                  </a:lnTo>
                  <a:lnTo>
                    <a:pt x="1924" y="372"/>
                  </a:lnTo>
                  <a:lnTo>
                    <a:pt x="1910" y="386"/>
                  </a:lnTo>
                  <a:lnTo>
                    <a:pt x="1895" y="401"/>
                  </a:lnTo>
                  <a:lnTo>
                    <a:pt x="1881" y="416"/>
                  </a:lnTo>
                  <a:lnTo>
                    <a:pt x="1866" y="431"/>
                  </a:lnTo>
                  <a:lnTo>
                    <a:pt x="1852" y="445"/>
                  </a:lnTo>
                  <a:lnTo>
                    <a:pt x="1837" y="460"/>
                  </a:lnTo>
                  <a:lnTo>
                    <a:pt x="1823" y="474"/>
                  </a:lnTo>
                  <a:lnTo>
                    <a:pt x="1808" y="489"/>
                  </a:lnTo>
                  <a:lnTo>
                    <a:pt x="1793" y="504"/>
                  </a:lnTo>
                  <a:lnTo>
                    <a:pt x="1779" y="518"/>
                  </a:lnTo>
                  <a:lnTo>
                    <a:pt x="1764" y="533"/>
                  </a:lnTo>
                  <a:lnTo>
                    <a:pt x="1749" y="548"/>
                  </a:lnTo>
                  <a:lnTo>
                    <a:pt x="1736" y="563"/>
                  </a:lnTo>
                  <a:lnTo>
                    <a:pt x="1721" y="578"/>
                  </a:lnTo>
                  <a:lnTo>
                    <a:pt x="1730" y="577"/>
                  </a:lnTo>
                  <a:lnTo>
                    <a:pt x="1739" y="574"/>
                  </a:lnTo>
                  <a:lnTo>
                    <a:pt x="1748" y="568"/>
                  </a:lnTo>
                  <a:lnTo>
                    <a:pt x="1759" y="561"/>
                  </a:lnTo>
                  <a:lnTo>
                    <a:pt x="1768" y="554"/>
                  </a:lnTo>
                  <a:lnTo>
                    <a:pt x="1777" y="547"/>
                  </a:lnTo>
                  <a:lnTo>
                    <a:pt x="1786" y="541"/>
                  </a:lnTo>
                  <a:lnTo>
                    <a:pt x="1796" y="537"/>
                  </a:lnTo>
                  <a:lnTo>
                    <a:pt x="1786" y="550"/>
                  </a:lnTo>
                  <a:lnTo>
                    <a:pt x="1770" y="563"/>
                  </a:lnTo>
                  <a:lnTo>
                    <a:pt x="1747" y="577"/>
                  </a:lnTo>
                  <a:lnTo>
                    <a:pt x="1723" y="591"/>
                  </a:lnTo>
                  <a:lnTo>
                    <a:pt x="1698" y="606"/>
                  </a:lnTo>
                  <a:lnTo>
                    <a:pt x="1675" y="622"/>
                  </a:lnTo>
                  <a:lnTo>
                    <a:pt x="1656" y="638"/>
                  </a:lnTo>
                  <a:lnTo>
                    <a:pt x="1645" y="656"/>
                  </a:lnTo>
                  <a:lnTo>
                    <a:pt x="1654" y="654"/>
                  </a:lnTo>
                  <a:lnTo>
                    <a:pt x="1662" y="652"/>
                  </a:lnTo>
                  <a:lnTo>
                    <a:pt x="1671" y="651"/>
                  </a:lnTo>
                  <a:lnTo>
                    <a:pt x="1680" y="648"/>
                  </a:lnTo>
                  <a:lnTo>
                    <a:pt x="1690" y="647"/>
                  </a:lnTo>
                  <a:lnTo>
                    <a:pt x="1698" y="645"/>
                  </a:lnTo>
                  <a:lnTo>
                    <a:pt x="1707" y="644"/>
                  </a:lnTo>
                  <a:lnTo>
                    <a:pt x="1715" y="643"/>
                  </a:lnTo>
                  <a:lnTo>
                    <a:pt x="1695" y="658"/>
                  </a:lnTo>
                  <a:lnTo>
                    <a:pt x="1690" y="659"/>
                  </a:lnTo>
                  <a:lnTo>
                    <a:pt x="1684" y="661"/>
                  </a:lnTo>
                  <a:lnTo>
                    <a:pt x="1677" y="662"/>
                  </a:lnTo>
                  <a:lnTo>
                    <a:pt x="1669" y="665"/>
                  </a:lnTo>
                  <a:lnTo>
                    <a:pt x="1660" y="667"/>
                  </a:lnTo>
                  <a:lnTo>
                    <a:pt x="1649" y="670"/>
                  </a:lnTo>
                  <a:lnTo>
                    <a:pt x="1635" y="674"/>
                  </a:lnTo>
                  <a:lnTo>
                    <a:pt x="1620" y="677"/>
                  </a:lnTo>
                  <a:lnTo>
                    <a:pt x="1602" y="696"/>
                  </a:lnTo>
                  <a:lnTo>
                    <a:pt x="1582" y="715"/>
                  </a:lnTo>
                  <a:lnTo>
                    <a:pt x="1564" y="734"/>
                  </a:lnTo>
                  <a:lnTo>
                    <a:pt x="1544" y="753"/>
                  </a:lnTo>
                  <a:lnTo>
                    <a:pt x="1526" y="772"/>
                  </a:lnTo>
                  <a:lnTo>
                    <a:pt x="1506" y="791"/>
                  </a:lnTo>
                  <a:lnTo>
                    <a:pt x="1488" y="810"/>
                  </a:lnTo>
                  <a:lnTo>
                    <a:pt x="1468" y="829"/>
                  </a:lnTo>
                  <a:lnTo>
                    <a:pt x="1468" y="833"/>
                  </a:lnTo>
                  <a:lnTo>
                    <a:pt x="1469" y="835"/>
                  </a:lnTo>
                  <a:lnTo>
                    <a:pt x="1471" y="837"/>
                  </a:lnTo>
                  <a:lnTo>
                    <a:pt x="1473" y="840"/>
                  </a:lnTo>
                  <a:lnTo>
                    <a:pt x="1499" y="832"/>
                  </a:lnTo>
                  <a:lnTo>
                    <a:pt x="1526" y="819"/>
                  </a:lnTo>
                  <a:lnTo>
                    <a:pt x="1552" y="803"/>
                  </a:lnTo>
                  <a:lnTo>
                    <a:pt x="1580" y="783"/>
                  </a:lnTo>
                  <a:lnTo>
                    <a:pt x="1607" y="761"/>
                  </a:lnTo>
                  <a:lnTo>
                    <a:pt x="1634" y="738"/>
                  </a:lnTo>
                  <a:lnTo>
                    <a:pt x="1662" y="713"/>
                  </a:lnTo>
                  <a:lnTo>
                    <a:pt x="1691" y="686"/>
                  </a:lnTo>
                  <a:lnTo>
                    <a:pt x="1718" y="660"/>
                  </a:lnTo>
                  <a:lnTo>
                    <a:pt x="1746" y="633"/>
                  </a:lnTo>
                  <a:lnTo>
                    <a:pt x="1774" y="608"/>
                  </a:lnTo>
                  <a:lnTo>
                    <a:pt x="1802" y="585"/>
                  </a:lnTo>
                  <a:lnTo>
                    <a:pt x="1830" y="562"/>
                  </a:lnTo>
                  <a:lnTo>
                    <a:pt x="1858" y="542"/>
                  </a:lnTo>
                  <a:lnTo>
                    <a:pt x="1884" y="526"/>
                  </a:lnTo>
                  <a:lnTo>
                    <a:pt x="1912" y="514"/>
                  </a:lnTo>
                  <a:lnTo>
                    <a:pt x="1912" y="518"/>
                  </a:lnTo>
                  <a:lnTo>
                    <a:pt x="1906" y="527"/>
                  </a:lnTo>
                  <a:lnTo>
                    <a:pt x="1894" y="540"/>
                  </a:lnTo>
                  <a:lnTo>
                    <a:pt x="1876" y="556"/>
                  </a:lnTo>
                  <a:lnTo>
                    <a:pt x="1856" y="576"/>
                  </a:lnTo>
                  <a:lnTo>
                    <a:pt x="1830" y="597"/>
                  </a:lnTo>
                  <a:lnTo>
                    <a:pt x="1804" y="621"/>
                  </a:lnTo>
                  <a:lnTo>
                    <a:pt x="1774" y="645"/>
                  </a:lnTo>
                  <a:lnTo>
                    <a:pt x="1744" y="670"/>
                  </a:lnTo>
                  <a:lnTo>
                    <a:pt x="1714" y="696"/>
                  </a:lnTo>
                  <a:lnTo>
                    <a:pt x="1684" y="721"/>
                  </a:lnTo>
                  <a:lnTo>
                    <a:pt x="1656" y="745"/>
                  </a:lnTo>
                  <a:lnTo>
                    <a:pt x="1630" y="767"/>
                  </a:lnTo>
                  <a:lnTo>
                    <a:pt x="1607" y="788"/>
                  </a:lnTo>
                  <a:lnTo>
                    <a:pt x="1588" y="806"/>
                  </a:lnTo>
                  <a:lnTo>
                    <a:pt x="1573" y="821"/>
                  </a:lnTo>
                  <a:lnTo>
                    <a:pt x="1574" y="821"/>
                  </a:lnTo>
                  <a:lnTo>
                    <a:pt x="1575" y="821"/>
                  </a:lnTo>
                  <a:lnTo>
                    <a:pt x="1578" y="821"/>
                  </a:lnTo>
                  <a:lnTo>
                    <a:pt x="1581" y="820"/>
                  </a:lnTo>
                  <a:lnTo>
                    <a:pt x="1586" y="820"/>
                  </a:lnTo>
                  <a:lnTo>
                    <a:pt x="1592" y="819"/>
                  </a:lnTo>
                  <a:lnTo>
                    <a:pt x="1600" y="817"/>
                  </a:lnTo>
                  <a:lnTo>
                    <a:pt x="1609" y="815"/>
                  </a:lnTo>
                  <a:lnTo>
                    <a:pt x="1622" y="813"/>
                  </a:lnTo>
                  <a:lnTo>
                    <a:pt x="1637" y="811"/>
                  </a:lnTo>
                  <a:lnTo>
                    <a:pt x="1654" y="807"/>
                  </a:lnTo>
                  <a:lnTo>
                    <a:pt x="1676" y="804"/>
                  </a:lnTo>
                  <a:lnTo>
                    <a:pt x="1700" y="799"/>
                  </a:lnTo>
                  <a:lnTo>
                    <a:pt x="1729" y="795"/>
                  </a:lnTo>
                  <a:lnTo>
                    <a:pt x="1761" y="789"/>
                  </a:lnTo>
                  <a:lnTo>
                    <a:pt x="1794" y="770"/>
                  </a:lnTo>
                  <a:lnTo>
                    <a:pt x="1820" y="758"/>
                  </a:lnTo>
                  <a:lnTo>
                    <a:pt x="1838" y="747"/>
                  </a:lnTo>
                  <a:lnTo>
                    <a:pt x="1850" y="742"/>
                  </a:lnTo>
                  <a:lnTo>
                    <a:pt x="1858" y="737"/>
                  </a:lnTo>
                  <a:lnTo>
                    <a:pt x="1862" y="736"/>
                  </a:lnTo>
                  <a:lnTo>
                    <a:pt x="1865" y="735"/>
                  </a:lnTo>
                  <a:lnTo>
                    <a:pt x="1866" y="735"/>
                  </a:lnTo>
                  <a:lnTo>
                    <a:pt x="1862" y="741"/>
                  </a:lnTo>
                  <a:lnTo>
                    <a:pt x="1857" y="746"/>
                  </a:lnTo>
                  <a:lnTo>
                    <a:pt x="1847" y="752"/>
                  </a:lnTo>
                  <a:lnTo>
                    <a:pt x="1838" y="758"/>
                  </a:lnTo>
                  <a:lnTo>
                    <a:pt x="1828" y="764"/>
                  </a:lnTo>
                  <a:lnTo>
                    <a:pt x="1817" y="770"/>
                  </a:lnTo>
                  <a:lnTo>
                    <a:pt x="1807" y="776"/>
                  </a:lnTo>
                  <a:lnTo>
                    <a:pt x="1799" y="782"/>
                  </a:lnTo>
                  <a:lnTo>
                    <a:pt x="1807" y="781"/>
                  </a:lnTo>
                  <a:lnTo>
                    <a:pt x="1822" y="779"/>
                  </a:lnTo>
                  <a:lnTo>
                    <a:pt x="1841" y="775"/>
                  </a:lnTo>
                  <a:lnTo>
                    <a:pt x="1865" y="770"/>
                  </a:lnTo>
                  <a:lnTo>
                    <a:pt x="1891" y="766"/>
                  </a:lnTo>
                  <a:lnTo>
                    <a:pt x="1920" y="760"/>
                  </a:lnTo>
                  <a:lnTo>
                    <a:pt x="1950" y="755"/>
                  </a:lnTo>
                  <a:lnTo>
                    <a:pt x="1981" y="750"/>
                  </a:lnTo>
                  <a:lnTo>
                    <a:pt x="2012" y="745"/>
                  </a:lnTo>
                  <a:lnTo>
                    <a:pt x="2041" y="739"/>
                  </a:lnTo>
                  <a:lnTo>
                    <a:pt x="2069" y="736"/>
                  </a:lnTo>
                  <a:lnTo>
                    <a:pt x="2093" y="731"/>
                  </a:lnTo>
                  <a:lnTo>
                    <a:pt x="2114" y="729"/>
                  </a:lnTo>
                  <a:lnTo>
                    <a:pt x="2129" y="727"/>
                  </a:lnTo>
                  <a:lnTo>
                    <a:pt x="2139" y="727"/>
                  </a:lnTo>
                  <a:lnTo>
                    <a:pt x="2142" y="727"/>
                  </a:lnTo>
                  <a:lnTo>
                    <a:pt x="2102" y="737"/>
                  </a:lnTo>
                  <a:lnTo>
                    <a:pt x="2063" y="747"/>
                  </a:lnTo>
                  <a:lnTo>
                    <a:pt x="2023" y="758"/>
                  </a:lnTo>
                  <a:lnTo>
                    <a:pt x="1983" y="767"/>
                  </a:lnTo>
                  <a:lnTo>
                    <a:pt x="1943" y="777"/>
                  </a:lnTo>
                  <a:lnTo>
                    <a:pt x="1904" y="788"/>
                  </a:lnTo>
                  <a:lnTo>
                    <a:pt x="1864" y="798"/>
                  </a:lnTo>
                  <a:lnTo>
                    <a:pt x="1823" y="808"/>
                  </a:lnTo>
                  <a:lnTo>
                    <a:pt x="1784" y="819"/>
                  </a:lnTo>
                  <a:lnTo>
                    <a:pt x="1744" y="829"/>
                  </a:lnTo>
                  <a:lnTo>
                    <a:pt x="1703" y="840"/>
                  </a:lnTo>
                  <a:lnTo>
                    <a:pt x="1664" y="850"/>
                  </a:lnTo>
                  <a:lnTo>
                    <a:pt x="1624" y="859"/>
                  </a:lnTo>
                  <a:lnTo>
                    <a:pt x="1584" y="870"/>
                  </a:lnTo>
                  <a:lnTo>
                    <a:pt x="1544" y="880"/>
                  </a:lnTo>
                  <a:lnTo>
                    <a:pt x="1504" y="890"/>
                  </a:lnTo>
                  <a:lnTo>
                    <a:pt x="1504" y="893"/>
                  </a:lnTo>
                  <a:lnTo>
                    <a:pt x="1505" y="896"/>
                  </a:lnTo>
                  <a:lnTo>
                    <a:pt x="1509" y="903"/>
                  </a:lnTo>
                  <a:lnTo>
                    <a:pt x="1516" y="917"/>
                  </a:lnTo>
                  <a:lnTo>
                    <a:pt x="1522" y="913"/>
                  </a:lnTo>
                  <a:lnTo>
                    <a:pt x="1529" y="910"/>
                  </a:lnTo>
                  <a:lnTo>
                    <a:pt x="1535" y="906"/>
                  </a:lnTo>
                  <a:lnTo>
                    <a:pt x="1542" y="902"/>
                  </a:lnTo>
                  <a:lnTo>
                    <a:pt x="1549" y="898"/>
                  </a:lnTo>
                  <a:lnTo>
                    <a:pt x="1555" y="895"/>
                  </a:lnTo>
                  <a:lnTo>
                    <a:pt x="1562" y="891"/>
                  </a:lnTo>
                  <a:lnTo>
                    <a:pt x="1569" y="888"/>
                  </a:lnTo>
                  <a:lnTo>
                    <a:pt x="1671" y="859"/>
                  </a:lnTo>
                  <a:lnTo>
                    <a:pt x="1666" y="863"/>
                  </a:lnTo>
                  <a:lnTo>
                    <a:pt x="1657" y="868"/>
                  </a:lnTo>
                  <a:lnTo>
                    <a:pt x="1646" y="875"/>
                  </a:lnTo>
                  <a:lnTo>
                    <a:pt x="1633" y="884"/>
                  </a:lnTo>
                  <a:lnTo>
                    <a:pt x="1622" y="893"/>
                  </a:lnTo>
                  <a:lnTo>
                    <a:pt x="1611" y="899"/>
                  </a:lnTo>
                  <a:lnTo>
                    <a:pt x="1605" y="904"/>
                  </a:lnTo>
                  <a:lnTo>
                    <a:pt x="1604" y="906"/>
                  </a:lnTo>
                  <a:lnTo>
                    <a:pt x="1617" y="903"/>
                  </a:lnTo>
                  <a:lnTo>
                    <a:pt x="1638" y="897"/>
                  </a:lnTo>
                  <a:lnTo>
                    <a:pt x="1665" y="890"/>
                  </a:lnTo>
                  <a:lnTo>
                    <a:pt x="1700" y="880"/>
                  </a:lnTo>
                  <a:lnTo>
                    <a:pt x="1740" y="870"/>
                  </a:lnTo>
                  <a:lnTo>
                    <a:pt x="1783" y="858"/>
                  </a:lnTo>
                  <a:lnTo>
                    <a:pt x="1828" y="845"/>
                  </a:lnTo>
                  <a:lnTo>
                    <a:pt x="1874" y="833"/>
                  </a:lnTo>
                  <a:lnTo>
                    <a:pt x="1920" y="820"/>
                  </a:lnTo>
                  <a:lnTo>
                    <a:pt x="1964" y="808"/>
                  </a:lnTo>
                  <a:lnTo>
                    <a:pt x="2005" y="798"/>
                  </a:lnTo>
                  <a:lnTo>
                    <a:pt x="2041" y="789"/>
                  </a:lnTo>
                  <a:lnTo>
                    <a:pt x="2072" y="782"/>
                  </a:lnTo>
                  <a:lnTo>
                    <a:pt x="2096" y="776"/>
                  </a:lnTo>
                  <a:lnTo>
                    <a:pt x="2113" y="774"/>
                  </a:lnTo>
                  <a:lnTo>
                    <a:pt x="2118" y="774"/>
                  </a:lnTo>
                  <a:lnTo>
                    <a:pt x="2088" y="784"/>
                  </a:lnTo>
                  <a:lnTo>
                    <a:pt x="2058" y="796"/>
                  </a:lnTo>
                  <a:lnTo>
                    <a:pt x="2028" y="806"/>
                  </a:lnTo>
                  <a:lnTo>
                    <a:pt x="1998" y="817"/>
                  </a:lnTo>
                  <a:lnTo>
                    <a:pt x="1968" y="827"/>
                  </a:lnTo>
                  <a:lnTo>
                    <a:pt x="1938" y="838"/>
                  </a:lnTo>
                  <a:lnTo>
                    <a:pt x="1909" y="849"/>
                  </a:lnTo>
                  <a:lnTo>
                    <a:pt x="1880" y="859"/>
                  </a:lnTo>
                  <a:lnTo>
                    <a:pt x="1850" y="870"/>
                  </a:lnTo>
                  <a:lnTo>
                    <a:pt x="1820" y="880"/>
                  </a:lnTo>
                  <a:lnTo>
                    <a:pt x="1790" y="890"/>
                  </a:lnTo>
                  <a:lnTo>
                    <a:pt x="1760" y="901"/>
                  </a:lnTo>
                  <a:lnTo>
                    <a:pt x="1730" y="911"/>
                  </a:lnTo>
                  <a:lnTo>
                    <a:pt x="1700" y="921"/>
                  </a:lnTo>
                  <a:lnTo>
                    <a:pt x="1670" y="932"/>
                  </a:lnTo>
                  <a:lnTo>
                    <a:pt x="1640" y="942"/>
                  </a:lnTo>
                  <a:lnTo>
                    <a:pt x="1655" y="942"/>
                  </a:lnTo>
                  <a:lnTo>
                    <a:pt x="1670" y="942"/>
                  </a:lnTo>
                  <a:lnTo>
                    <a:pt x="1685" y="942"/>
                  </a:lnTo>
                  <a:lnTo>
                    <a:pt x="1700" y="941"/>
                  </a:lnTo>
                  <a:lnTo>
                    <a:pt x="1714" y="941"/>
                  </a:lnTo>
                  <a:lnTo>
                    <a:pt x="1729" y="940"/>
                  </a:lnTo>
                  <a:lnTo>
                    <a:pt x="1743" y="940"/>
                  </a:lnTo>
                  <a:lnTo>
                    <a:pt x="1758" y="939"/>
                  </a:lnTo>
                  <a:lnTo>
                    <a:pt x="1771" y="937"/>
                  </a:lnTo>
                  <a:lnTo>
                    <a:pt x="1785" y="936"/>
                  </a:lnTo>
                  <a:lnTo>
                    <a:pt x="1799" y="935"/>
                  </a:lnTo>
                  <a:lnTo>
                    <a:pt x="1814" y="934"/>
                  </a:lnTo>
                  <a:lnTo>
                    <a:pt x="1828" y="933"/>
                  </a:lnTo>
                  <a:lnTo>
                    <a:pt x="1842" y="932"/>
                  </a:lnTo>
                  <a:lnTo>
                    <a:pt x="1857" y="929"/>
                  </a:lnTo>
                  <a:lnTo>
                    <a:pt x="1870" y="928"/>
                  </a:lnTo>
                  <a:lnTo>
                    <a:pt x="1924" y="901"/>
                  </a:lnTo>
                  <a:lnTo>
                    <a:pt x="1964" y="880"/>
                  </a:lnTo>
                  <a:lnTo>
                    <a:pt x="1993" y="865"/>
                  </a:lnTo>
                  <a:lnTo>
                    <a:pt x="2012" y="855"/>
                  </a:lnTo>
                  <a:lnTo>
                    <a:pt x="2025" y="848"/>
                  </a:lnTo>
                  <a:lnTo>
                    <a:pt x="2032" y="844"/>
                  </a:lnTo>
                  <a:lnTo>
                    <a:pt x="2035" y="842"/>
                  </a:lnTo>
                  <a:lnTo>
                    <a:pt x="2038" y="841"/>
                  </a:lnTo>
                  <a:lnTo>
                    <a:pt x="2032" y="846"/>
                  </a:lnTo>
                  <a:lnTo>
                    <a:pt x="2020" y="856"/>
                  </a:lnTo>
                  <a:lnTo>
                    <a:pt x="2003" y="867"/>
                  </a:lnTo>
                  <a:lnTo>
                    <a:pt x="1983" y="881"/>
                  </a:lnTo>
                  <a:lnTo>
                    <a:pt x="1963" y="894"/>
                  </a:lnTo>
                  <a:lnTo>
                    <a:pt x="1943" y="905"/>
                  </a:lnTo>
                  <a:lnTo>
                    <a:pt x="1927" y="914"/>
                  </a:lnTo>
                  <a:lnTo>
                    <a:pt x="1917" y="921"/>
                  </a:lnTo>
                  <a:lnTo>
                    <a:pt x="1929" y="920"/>
                  </a:lnTo>
                  <a:lnTo>
                    <a:pt x="1950" y="917"/>
                  </a:lnTo>
                  <a:lnTo>
                    <a:pt x="1978" y="913"/>
                  </a:lnTo>
                  <a:lnTo>
                    <a:pt x="2008" y="910"/>
                  </a:lnTo>
                  <a:lnTo>
                    <a:pt x="2035" y="908"/>
                  </a:lnTo>
                  <a:lnTo>
                    <a:pt x="2061" y="905"/>
                  </a:lnTo>
                  <a:lnTo>
                    <a:pt x="2077" y="904"/>
                  </a:lnTo>
                  <a:lnTo>
                    <a:pt x="2084" y="906"/>
                  </a:lnTo>
                  <a:lnTo>
                    <a:pt x="2061" y="911"/>
                  </a:lnTo>
                  <a:lnTo>
                    <a:pt x="2039" y="916"/>
                  </a:lnTo>
                  <a:lnTo>
                    <a:pt x="2016" y="920"/>
                  </a:lnTo>
                  <a:lnTo>
                    <a:pt x="1994" y="925"/>
                  </a:lnTo>
                  <a:lnTo>
                    <a:pt x="1971" y="929"/>
                  </a:lnTo>
                  <a:lnTo>
                    <a:pt x="1949" y="933"/>
                  </a:lnTo>
                  <a:lnTo>
                    <a:pt x="1927" y="937"/>
                  </a:lnTo>
                  <a:lnTo>
                    <a:pt x="1905" y="942"/>
                  </a:lnTo>
                  <a:lnTo>
                    <a:pt x="1910" y="943"/>
                  </a:lnTo>
                  <a:lnTo>
                    <a:pt x="1913" y="943"/>
                  </a:lnTo>
                  <a:lnTo>
                    <a:pt x="1915" y="944"/>
                  </a:lnTo>
                  <a:lnTo>
                    <a:pt x="1917" y="949"/>
                  </a:lnTo>
                  <a:lnTo>
                    <a:pt x="1896" y="951"/>
                  </a:lnTo>
                  <a:lnTo>
                    <a:pt x="1874" y="954"/>
                  </a:lnTo>
                  <a:lnTo>
                    <a:pt x="1852" y="956"/>
                  </a:lnTo>
                  <a:lnTo>
                    <a:pt x="1830" y="959"/>
                  </a:lnTo>
                  <a:lnTo>
                    <a:pt x="1808" y="963"/>
                  </a:lnTo>
                  <a:lnTo>
                    <a:pt x="1786" y="966"/>
                  </a:lnTo>
                  <a:lnTo>
                    <a:pt x="1763" y="970"/>
                  </a:lnTo>
                  <a:lnTo>
                    <a:pt x="1741" y="974"/>
                  </a:lnTo>
                  <a:lnTo>
                    <a:pt x="1720" y="979"/>
                  </a:lnTo>
                  <a:lnTo>
                    <a:pt x="1696" y="984"/>
                  </a:lnTo>
                  <a:lnTo>
                    <a:pt x="1675" y="988"/>
                  </a:lnTo>
                  <a:lnTo>
                    <a:pt x="1653" y="993"/>
                  </a:lnTo>
                  <a:lnTo>
                    <a:pt x="1631" y="997"/>
                  </a:lnTo>
                  <a:lnTo>
                    <a:pt x="1609" y="1002"/>
                  </a:lnTo>
                  <a:lnTo>
                    <a:pt x="1587" y="1005"/>
                  </a:lnTo>
                  <a:lnTo>
                    <a:pt x="1565" y="1010"/>
                  </a:lnTo>
                  <a:lnTo>
                    <a:pt x="1569" y="1011"/>
                  </a:lnTo>
                  <a:lnTo>
                    <a:pt x="1575" y="1012"/>
                  </a:lnTo>
                  <a:lnTo>
                    <a:pt x="1585" y="1013"/>
                  </a:lnTo>
                  <a:lnTo>
                    <a:pt x="1597" y="1015"/>
                  </a:lnTo>
                  <a:lnTo>
                    <a:pt x="1611" y="1015"/>
                  </a:lnTo>
                  <a:lnTo>
                    <a:pt x="1627" y="1015"/>
                  </a:lnTo>
                  <a:lnTo>
                    <a:pt x="1645" y="1016"/>
                  </a:lnTo>
                  <a:lnTo>
                    <a:pt x="1662" y="1016"/>
                  </a:lnTo>
                  <a:lnTo>
                    <a:pt x="1679" y="1016"/>
                  </a:lnTo>
                  <a:lnTo>
                    <a:pt x="1696" y="1016"/>
                  </a:lnTo>
                  <a:lnTo>
                    <a:pt x="1713" y="1016"/>
                  </a:lnTo>
                  <a:lnTo>
                    <a:pt x="1728" y="1016"/>
                  </a:lnTo>
                  <a:lnTo>
                    <a:pt x="1741" y="1016"/>
                  </a:lnTo>
                  <a:lnTo>
                    <a:pt x="1753" y="1016"/>
                  </a:lnTo>
                  <a:lnTo>
                    <a:pt x="1761" y="1016"/>
                  </a:lnTo>
                  <a:lnTo>
                    <a:pt x="1766" y="1016"/>
                  </a:lnTo>
                  <a:lnTo>
                    <a:pt x="1776" y="1016"/>
                  </a:lnTo>
                  <a:lnTo>
                    <a:pt x="1792" y="1017"/>
                  </a:lnTo>
                  <a:lnTo>
                    <a:pt x="1814" y="1018"/>
                  </a:lnTo>
                  <a:lnTo>
                    <a:pt x="1841" y="1018"/>
                  </a:lnTo>
                  <a:lnTo>
                    <a:pt x="1870" y="1019"/>
                  </a:lnTo>
                  <a:lnTo>
                    <a:pt x="1903" y="1020"/>
                  </a:lnTo>
                  <a:lnTo>
                    <a:pt x="1937" y="1022"/>
                  </a:lnTo>
                  <a:lnTo>
                    <a:pt x="1972" y="1023"/>
                  </a:lnTo>
                  <a:lnTo>
                    <a:pt x="2006" y="1024"/>
                  </a:lnTo>
                  <a:lnTo>
                    <a:pt x="2040" y="1025"/>
                  </a:lnTo>
                  <a:lnTo>
                    <a:pt x="2071" y="1026"/>
                  </a:lnTo>
                  <a:lnTo>
                    <a:pt x="2098" y="1027"/>
                  </a:lnTo>
                  <a:lnTo>
                    <a:pt x="2121" y="1028"/>
                  </a:lnTo>
                  <a:lnTo>
                    <a:pt x="2139" y="1030"/>
                  </a:lnTo>
                  <a:lnTo>
                    <a:pt x="2151" y="1031"/>
                  </a:lnTo>
                  <a:lnTo>
                    <a:pt x="2154" y="1032"/>
                  </a:lnTo>
                  <a:lnTo>
                    <a:pt x="2117" y="1034"/>
                  </a:lnTo>
                  <a:lnTo>
                    <a:pt x="2079" y="1035"/>
                  </a:lnTo>
                  <a:lnTo>
                    <a:pt x="2042" y="1038"/>
                  </a:lnTo>
                  <a:lnTo>
                    <a:pt x="2004" y="1039"/>
                  </a:lnTo>
                  <a:lnTo>
                    <a:pt x="1967" y="1041"/>
                  </a:lnTo>
                  <a:lnTo>
                    <a:pt x="1930" y="1042"/>
                  </a:lnTo>
                  <a:lnTo>
                    <a:pt x="1892" y="1045"/>
                  </a:lnTo>
                  <a:lnTo>
                    <a:pt x="1856" y="1046"/>
                  </a:lnTo>
                  <a:lnTo>
                    <a:pt x="1819" y="1048"/>
                  </a:lnTo>
                  <a:lnTo>
                    <a:pt x="1781" y="1049"/>
                  </a:lnTo>
                  <a:lnTo>
                    <a:pt x="1744" y="1050"/>
                  </a:lnTo>
                  <a:lnTo>
                    <a:pt x="1707" y="1053"/>
                  </a:lnTo>
                  <a:lnTo>
                    <a:pt x="1670" y="1054"/>
                  </a:lnTo>
                  <a:lnTo>
                    <a:pt x="1633" y="1055"/>
                  </a:lnTo>
                  <a:lnTo>
                    <a:pt x="1596" y="1057"/>
                  </a:lnTo>
                  <a:lnTo>
                    <a:pt x="1559" y="1058"/>
                  </a:lnTo>
                  <a:lnTo>
                    <a:pt x="1560" y="1066"/>
                  </a:lnTo>
                  <a:lnTo>
                    <a:pt x="1562" y="1075"/>
                  </a:lnTo>
                  <a:lnTo>
                    <a:pt x="1563" y="1081"/>
                  </a:lnTo>
                  <a:lnTo>
                    <a:pt x="1566" y="1086"/>
                  </a:lnTo>
                  <a:lnTo>
                    <a:pt x="1572" y="1083"/>
                  </a:lnTo>
                  <a:lnTo>
                    <a:pt x="1578" y="1079"/>
                  </a:lnTo>
                  <a:lnTo>
                    <a:pt x="1584" y="1076"/>
                  </a:lnTo>
                  <a:lnTo>
                    <a:pt x="1589" y="1073"/>
                  </a:lnTo>
                  <a:lnTo>
                    <a:pt x="1683" y="1069"/>
                  </a:lnTo>
                  <a:lnTo>
                    <a:pt x="1676" y="1073"/>
                  </a:lnTo>
                  <a:lnTo>
                    <a:pt x="1664" y="1079"/>
                  </a:lnTo>
                  <a:lnTo>
                    <a:pt x="1650" y="1087"/>
                  </a:lnTo>
                  <a:lnTo>
                    <a:pt x="1637" y="1095"/>
                  </a:lnTo>
                  <a:lnTo>
                    <a:pt x="1622" y="1103"/>
                  </a:lnTo>
                  <a:lnTo>
                    <a:pt x="1610" y="1111"/>
                  </a:lnTo>
                  <a:lnTo>
                    <a:pt x="1601" y="1118"/>
                  </a:lnTo>
                  <a:lnTo>
                    <a:pt x="1597" y="1124"/>
                  </a:lnTo>
                  <a:lnTo>
                    <a:pt x="1607" y="1124"/>
                  </a:lnTo>
                  <a:lnTo>
                    <a:pt x="1623" y="1125"/>
                  </a:lnTo>
                  <a:lnTo>
                    <a:pt x="1645" y="1126"/>
                  </a:lnTo>
                  <a:lnTo>
                    <a:pt x="1670" y="1127"/>
                  </a:lnTo>
                  <a:lnTo>
                    <a:pt x="1700" y="1129"/>
                  </a:lnTo>
                  <a:lnTo>
                    <a:pt x="1732" y="1130"/>
                  </a:lnTo>
                  <a:lnTo>
                    <a:pt x="1767" y="1132"/>
                  </a:lnTo>
                  <a:lnTo>
                    <a:pt x="1801" y="1133"/>
                  </a:lnTo>
                  <a:lnTo>
                    <a:pt x="1835" y="1136"/>
                  </a:lnTo>
                  <a:lnTo>
                    <a:pt x="1868" y="1137"/>
                  </a:lnTo>
                  <a:lnTo>
                    <a:pt x="1898" y="1139"/>
                  </a:lnTo>
                  <a:lnTo>
                    <a:pt x="1926" y="1140"/>
                  </a:lnTo>
                  <a:lnTo>
                    <a:pt x="1949" y="1142"/>
                  </a:lnTo>
                  <a:lnTo>
                    <a:pt x="1966" y="1144"/>
                  </a:lnTo>
                  <a:lnTo>
                    <a:pt x="1978" y="1146"/>
                  </a:lnTo>
                  <a:lnTo>
                    <a:pt x="1981" y="1147"/>
                  </a:lnTo>
                  <a:lnTo>
                    <a:pt x="1957" y="1148"/>
                  </a:lnTo>
                  <a:lnTo>
                    <a:pt x="1934" y="1148"/>
                  </a:lnTo>
                  <a:lnTo>
                    <a:pt x="1910" y="1149"/>
                  </a:lnTo>
                  <a:lnTo>
                    <a:pt x="1885" y="1151"/>
                  </a:lnTo>
                  <a:lnTo>
                    <a:pt x="1862" y="1151"/>
                  </a:lnTo>
                  <a:lnTo>
                    <a:pt x="1838" y="1152"/>
                  </a:lnTo>
                  <a:lnTo>
                    <a:pt x="1814" y="1153"/>
                  </a:lnTo>
                  <a:lnTo>
                    <a:pt x="1791" y="1153"/>
                  </a:lnTo>
                  <a:lnTo>
                    <a:pt x="1767" y="1154"/>
                  </a:lnTo>
                  <a:lnTo>
                    <a:pt x="1743" y="1155"/>
                  </a:lnTo>
                  <a:lnTo>
                    <a:pt x="1718" y="1155"/>
                  </a:lnTo>
                  <a:lnTo>
                    <a:pt x="1695" y="1156"/>
                  </a:lnTo>
                  <a:lnTo>
                    <a:pt x="1671" y="1156"/>
                  </a:lnTo>
                  <a:lnTo>
                    <a:pt x="1647" y="1157"/>
                  </a:lnTo>
                  <a:lnTo>
                    <a:pt x="1624" y="1157"/>
                  </a:lnTo>
                  <a:lnTo>
                    <a:pt x="1600" y="1159"/>
                  </a:lnTo>
                  <a:lnTo>
                    <a:pt x="1601" y="1160"/>
                  </a:lnTo>
                  <a:lnTo>
                    <a:pt x="1603" y="1162"/>
                  </a:lnTo>
                  <a:lnTo>
                    <a:pt x="1608" y="1164"/>
                  </a:lnTo>
                  <a:lnTo>
                    <a:pt x="1613" y="1169"/>
                  </a:lnTo>
                  <a:lnTo>
                    <a:pt x="1624" y="1176"/>
                  </a:lnTo>
                  <a:lnTo>
                    <a:pt x="1638" y="1184"/>
                  </a:lnTo>
                  <a:lnTo>
                    <a:pt x="1657" y="1197"/>
                  </a:lnTo>
                  <a:lnTo>
                    <a:pt x="1684" y="1214"/>
                  </a:lnTo>
                  <a:lnTo>
                    <a:pt x="1590" y="1207"/>
                  </a:lnTo>
                  <a:lnTo>
                    <a:pt x="1584" y="1203"/>
                  </a:lnTo>
                  <a:lnTo>
                    <a:pt x="1578" y="1200"/>
                  </a:lnTo>
                  <a:lnTo>
                    <a:pt x="1571" y="1199"/>
                  </a:lnTo>
                  <a:lnTo>
                    <a:pt x="1565" y="1198"/>
                  </a:lnTo>
                  <a:lnTo>
                    <a:pt x="1565" y="1203"/>
                  </a:lnTo>
                  <a:lnTo>
                    <a:pt x="1564" y="1209"/>
                  </a:lnTo>
                  <a:lnTo>
                    <a:pt x="1563" y="1216"/>
                  </a:lnTo>
                  <a:lnTo>
                    <a:pt x="1563" y="1222"/>
                  </a:lnTo>
                  <a:lnTo>
                    <a:pt x="1578" y="1223"/>
                  </a:lnTo>
                  <a:lnTo>
                    <a:pt x="1602" y="1224"/>
                  </a:lnTo>
                  <a:lnTo>
                    <a:pt x="1635" y="1225"/>
                  </a:lnTo>
                  <a:lnTo>
                    <a:pt x="1676" y="1228"/>
                  </a:lnTo>
                  <a:lnTo>
                    <a:pt x="1721" y="1230"/>
                  </a:lnTo>
                  <a:lnTo>
                    <a:pt x="1770" y="1232"/>
                  </a:lnTo>
                  <a:lnTo>
                    <a:pt x="1822" y="1235"/>
                  </a:lnTo>
                  <a:lnTo>
                    <a:pt x="1875" y="1237"/>
                  </a:lnTo>
                  <a:lnTo>
                    <a:pt x="1927" y="1240"/>
                  </a:lnTo>
                  <a:lnTo>
                    <a:pt x="1978" y="1243"/>
                  </a:lnTo>
                  <a:lnTo>
                    <a:pt x="2024" y="1245"/>
                  </a:lnTo>
                  <a:lnTo>
                    <a:pt x="2065" y="1247"/>
                  </a:lnTo>
                  <a:lnTo>
                    <a:pt x="2101" y="1250"/>
                  </a:lnTo>
                  <a:lnTo>
                    <a:pt x="2127" y="1252"/>
                  </a:lnTo>
                  <a:lnTo>
                    <a:pt x="2145" y="1254"/>
                  </a:lnTo>
                  <a:lnTo>
                    <a:pt x="2151" y="1255"/>
                  </a:lnTo>
                  <a:lnTo>
                    <a:pt x="2115" y="1256"/>
                  </a:lnTo>
                  <a:lnTo>
                    <a:pt x="2079" y="1258"/>
                  </a:lnTo>
                  <a:lnTo>
                    <a:pt x="2043" y="1259"/>
                  </a:lnTo>
                  <a:lnTo>
                    <a:pt x="2008" y="1259"/>
                  </a:lnTo>
                  <a:lnTo>
                    <a:pt x="1972" y="1260"/>
                  </a:lnTo>
                  <a:lnTo>
                    <a:pt x="1937" y="1261"/>
                  </a:lnTo>
                  <a:lnTo>
                    <a:pt x="1902" y="1262"/>
                  </a:lnTo>
                  <a:lnTo>
                    <a:pt x="1866" y="1263"/>
                  </a:lnTo>
                  <a:lnTo>
                    <a:pt x="1830" y="1266"/>
                  </a:lnTo>
                  <a:lnTo>
                    <a:pt x="1794" y="1267"/>
                  </a:lnTo>
                  <a:lnTo>
                    <a:pt x="1760" y="1268"/>
                  </a:lnTo>
                  <a:lnTo>
                    <a:pt x="1724" y="1269"/>
                  </a:lnTo>
                  <a:lnTo>
                    <a:pt x="1688" y="1269"/>
                  </a:lnTo>
                  <a:lnTo>
                    <a:pt x="1653" y="1270"/>
                  </a:lnTo>
                  <a:lnTo>
                    <a:pt x="1617" y="1271"/>
                  </a:lnTo>
                  <a:lnTo>
                    <a:pt x="1581" y="1273"/>
                  </a:lnTo>
                  <a:lnTo>
                    <a:pt x="1582" y="1274"/>
                  </a:lnTo>
                  <a:lnTo>
                    <a:pt x="1585" y="1275"/>
                  </a:lnTo>
                  <a:lnTo>
                    <a:pt x="1586" y="1276"/>
                  </a:lnTo>
                  <a:lnTo>
                    <a:pt x="1589" y="1277"/>
                  </a:lnTo>
                  <a:lnTo>
                    <a:pt x="1593" y="1278"/>
                  </a:lnTo>
                  <a:lnTo>
                    <a:pt x="1599" y="1281"/>
                  </a:lnTo>
                  <a:lnTo>
                    <a:pt x="1605" y="1283"/>
                  </a:lnTo>
                  <a:lnTo>
                    <a:pt x="1616" y="1286"/>
                  </a:lnTo>
                  <a:lnTo>
                    <a:pt x="1649" y="1292"/>
                  </a:lnTo>
                  <a:lnTo>
                    <a:pt x="1677" y="1298"/>
                  </a:lnTo>
                  <a:lnTo>
                    <a:pt x="1702" y="1303"/>
                  </a:lnTo>
                  <a:lnTo>
                    <a:pt x="1724" y="1307"/>
                  </a:lnTo>
                  <a:lnTo>
                    <a:pt x="1741" y="1311"/>
                  </a:lnTo>
                  <a:lnTo>
                    <a:pt x="1758" y="1313"/>
                  </a:lnTo>
                  <a:lnTo>
                    <a:pt x="1769" y="1315"/>
                  </a:lnTo>
                  <a:lnTo>
                    <a:pt x="1779" y="1318"/>
                  </a:lnTo>
                  <a:lnTo>
                    <a:pt x="1788" y="1319"/>
                  </a:lnTo>
                  <a:lnTo>
                    <a:pt x="1793" y="1320"/>
                  </a:lnTo>
                  <a:lnTo>
                    <a:pt x="1798" y="1321"/>
                  </a:lnTo>
                  <a:lnTo>
                    <a:pt x="1801" y="1322"/>
                  </a:lnTo>
                  <a:lnTo>
                    <a:pt x="1804" y="1322"/>
                  </a:lnTo>
                  <a:lnTo>
                    <a:pt x="1805" y="1322"/>
                  </a:lnTo>
                  <a:lnTo>
                    <a:pt x="1806" y="1322"/>
                  </a:lnTo>
                  <a:lnTo>
                    <a:pt x="1799" y="1319"/>
                  </a:lnTo>
                  <a:lnTo>
                    <a:pt x="1792" y="1314"/>
                  </a:lnTo>
                  <a:lnTo>
                    <a:pt x="1785" y="1311"/>
                  </a:lnTo>
                  <a:lnTo>
                    <a:pt x="1779" y="1307"/>
                  </a:lnTo>
                  <a:lnTo>
                    <a:pt x="1771" y="1303"/>
                  </a:lnTo>
                  <a:lnTo>
                    <a:pt x="1761" y="1298"/>
                  </a:lnTo>
                  <a:lnTo>
                    <a:pt x="1748" y="1291"/>
                  </a:lnTo>
                  <a:lnTo>
                    <a:pt x="1732" y="1283"/>
                  </a:lnTo>
                  <a:lnTo>
                    <a:pt x="1788" y="1278"/>
                  </a:lnTo>
                  <a:lnTo>
                    <a:pt x="1798" y="1284"/>
                  </a:lnTo>
                  <a:lnTo>
                    <a:pt x="1815" y="1292"/>
                  </a:lnTo>
                  <a:lnTo>
                    <a:pt x="1836" y="1301"/>
                  </a:lnTo>
                  <a:lnTo>
                    <a:pt x="1858" y="1312"/>
                  </a:lnTo>
                  <a:lnTo>
                    <a:pt x="1879" y="1321"/>
                  </a:lnTo>
                  <a:lnTo>
                    <a:pt x="1896" y="1330"/>
                  </a:lnTo>
                  <a:lnTo>
                    <a:pt x="1909" y="1336"/>
                  </a:lnTo>
                  <a:lnTo>
                    <a:pt x="1913" y="1338"/>
                  </a:lnTo>
                  <a:lnTo>
                    <a:pt x="1911" y="1338"/>
                  </a:lnTo>
                  <a:lnTo>
                    <a:pt x="1907" y="1338"/>
                  </a:lnTo>
                  <a:lnTo>
                    <a:pt x="1904" y="1338"/>
                  </a:lnTo>
                  <a:lnTo>
                    <a:pt x="1900" y="1338"/>
                  </a:lnTo>
                  <a:lnTo>
                    <a:pt x="2080" y="1377"/>
                  </a:lnTo>
                  <a:lnTo>
                    <a:pt x="2078" y="1380"/>
                  </a:lnTo>
                  <a:lnTo>
                    <a:pt x="2073" y="1381"/>
                  </a:lnTo>
                  <a:lnTo>
                    <a:pt x="2065" y="1380"/>
                  </a:lnTo>
                  <a:lnTo>
                    <a:pt x="2053" y="1379"/>
                  </a:lnTo>
                  <a:lnTo>
                    <a:pt x="2034" y="1376"/>
                  </a:lnTo>
                  <a:lnTo>
                    <a:pt x="2006" y="1373"/>
                  </a:lnTo>
                  <a:lnTo>
                    <a:pt x="1971" y="1368"/>
                  </a:lnTo>
                  <a:lnTo>
                    <a:pt x="1924" y="1362"/>
                  </a:lnTo>
                  <a:lnTo>
                    <a:pt x="1935" y="1369"/>
                  </a:lnTo>
                  <a:lnTo>
                    <a:pt x="1951" y="1380"/>
                  </a:lnTo>
                  <a:lnTo>
                    <a:pt x="1970" y="1391"/>
                  </a:lnTo>
                  <a:lnTo>
                    <a:pt x="1989" y="1403"/>
                  </a:lnTo>
                  <a:lnTo>
                    <a:pt x="2009" y="1415"/>
                  </a:lnTo>
                  <a:lnTo>
                    <a:pt x="2025" y="1426"/>
                  </a:lnTo>
                  <a:lnTo>
                    <a:pt x="2036" y="1434"/>
                  </a:lnTo>
                  <a:lnTo>
                    <a:pt x="2041" y="1440"/>
                  </a:lnTo>
                  <a:lnTo>
                    <a:pt x="2026" y="1433"/>
                  </a:lnTo>
                  <a:lnTo>
                    <a:pt x="2011" y="1426"/>
                  </a:lnTo>
                  <a:lnTo>
                    <a:pt x="1997" y="1418"/>
                  </a:lnTo>
                  <a:lnTo>
                    <a:pt x="1983" y="1410"/>
                  </a:lnTo>
                  <a:lnTo>
                    <a:pt x="1968" y="1402"/>
                  </a:lnTo>
                  <a:lnTo>
                    <a:pt x="1955" y="1395"/>
                  </a:lnTo>
                  <a:lnTo>
                    <a:pt x="1941" y="1387"/>
                  </a:lnTo>
                  <a:lnTo>
                    <a:pt x="1927" y="1379"/>
                  </a:lnTo>
                  <a:lnTo>
                    <a:pt x="1913" y="1372"/>
                  </a:lnTo>
                  <a:lnTo>
                    <a:pt x="1898" y="1366"/>
                  </a:lnTo>
                  <a:lnTo>
                    <a:pt x="1883" y="1360"/>
                  </a:lnTo>
                  <a:lnTo>
                    <a:pt x="1868" y="1356"/>
                  </a:lnTo>
                  <a:lnTo>
                    <a:pt x="1853" y="1352"/>
                  </a:lnTo>
                  <a:lnTo>
                    <a:pt x="1837" y="1350"/>
                  </a:lnTo>
                  <a:lnTo>
                    <a:pt x="1820" y="1349"/>
                  </a:lnTo>
                  <a:lnTo>
                    <a:pt x="1802" y="1349"/>
                  </a:lnTo>
                  <a:lnTo>
                    <a:pt x="1812" y="1352"/>
                  </a:lnTo>
                  <a:lnTo>
                    <a:pt x="1830" y="1359"/>
                  </a:lnTo>
                  <a:lnTo>
                    <a:pt x="1852" y="1367"/>
                  </a:lnTo>
                  <a:lnTo>
                    <a:pt x="1877" y="1376"/>
                  </a:lnTo>
                  <a:lnTo>
                    <a:pt x="1902" y="1384"/>
                  </a:lnTo>
                  <a:lnTo>
                    <a:pt x="1922" y="1392"/>
                  </a:lnTo>
                  <a:lnTo>
                    <a:pt x="1937" y="1398"/>
                  </a:lnTo>
                  <a:lnTo>
                    <a:pt x="1943" y="1400"/>
                  </a:lnTo>
                  <a:lnTo>
                    <a:pt x="1924" y="1397"/>
                  </a:lnTo>
                  <a:lnTo>
                    <a:pt x="1905" y="1392"/>
                  </a:lnTo>
                  <a:lnTo>
                    <a:pt x="1885" y="1388"/>
                  </a:lnTo>
                  <a:lnTo>
                    <a:pt x="1867" y="1382"/>
                  </a:lnTo>
                  <a:lnTo>
                    <a:pt x="1847" y="1377"/>
                  </a:lnTo>
                  <a:lnTo>
                    <a:pt x="1829" y="1372"/>
                  </a:lnTo>
                  <a:lnTo>
                    <a:pt x="1811" y="1367"/>
                  </a:lnTo>
                  <a:lnTo>
                    <a:pt x="1791" y="1362"/>
                  </a:lnTo>
                  <a:lnTo>
                    <a:pt x="1773" y="1357"/>
                  </a:lnTo>
                  <a:lnTo>
                    <a:pt x="1753" y="1353"/>
                  </a:lnTo>
                  <a:lnTo>
                    <a:pt x="1734" y="1349"/>
                  </a:lnTo>
                  <a:lnTo>
                    <a:pt x="1715" y="1345"/>
                  </a:lnTo>
                  <a:lnTo>
                    <a:pt x="1695" y="1343"/>
                  </a:lnTo>
                  <a:lnTo>
                    <a:pt x="1676" y="1341"/>
                  </a:lnTo>
                  <a:lnTo>
                    <a:pt x="1656" y="1338"/>
                  </a:lnTo>
                  <a:lnTo>
                    <a:pt x="1635" y="1338"/>
                  </a:lnTo>
                  <a:lnTo>
                    <a:pt x="1646" y="1346"/>
                  </a:lnTo>
                  <a:lnTo>
                    <a:pt x="1665" y="1356"/>
                  </a:lnTo>
                  <a:lnTo>
                    <a:pt x="1692" y="1367"/>
                  </a:lnTo>
                  <a:lnTo>
                    <a:pt x="1724" y="1379"/>
                  </a:lnTo>
                  <a:lnTo>
                    <a:pt x="1762" y="1390"/>
                  </a:lnTo>
                  <a:lnTo>
                    <a:pt x="1802" y="1404"/>
                  </a:lnTo>
                  <a:lnTo>
                    <a:pt x="1846" y="1417"/>
                  </a:lnTo>
                  <a:lnTo>
                    <a:pt x="1890" y="1429"/>
                  </a:lnTo>
                  <a:lnTo>
                    <a:pt x="1933" y="1443"/>
                  </a:lnTo>
                  <a:lnTo>
                    <a:pt x="1974" y="1456"/>
                  </a:lnTo>
                  <a:lnTo>
                    <a:pt x="2013" y="1467"/>
                  </a:lnTo>
                  <a:lnTo>
                    <a:pt x="2047" y="1479"/>
                  </a:lnTo>
                  <a:lnTo>
                    <a:pt x="2076" y="1488"/>
                  </a:lnTo>
                  <a:lnTo>
                    <a:pt x="2098" y="1497"/>
                  </a:lnTo>
                  <a:lnTo>
                    <a:pt x="2110" y="1504"/>
                  </a:lnTo>
                  <a:lnTo>
                    <a:pt x="2114" y="1510"/>
                  </a:lnTo>
                  <a:lnTo>
                    <a:pt x="2094" y="1504"/>
                  </a:lnTo>
                  <a:lnTo>
                    <a:pt x="2066" y="1497"/>
                  </a:lnTo>
                  <a:lnTo>
                    <a:pt x="2033" y="1487"/>
                  </a:lnTo>
                  <a:lnTo>
                    <a:pt x="1994" y="1476"/>
                  </a:lnTo>
                  <a:lnTo>
                    <a:pt x="1951" y="1464"/>
                  </a:lnTo>
                  <a:lnTo>
                    <a:pt x="1905" y="1450"/>
                  </a:lnTo>
                  <a:lnTo>
                    <a:pt x="1858" y="1436"/>
                  </a:lnTo>
                  <a:lnTo>
                    <a:pt x="1808" y="1422"/>
                  </a:lnTo>
                  <a:lnTo>
                    <a:pt x="1760" y="1410"/>
                  </a:lnTo>
                  <a:lnTo>
                    <a:pt x="1713" y="1397"/>
                  </a:lnTo>
                  <a:lnTo>
                    <a:pt x="1669" y="1384"/>
                  </a:lnTo>
                  <a:lnTo>
                    <a:pt x="1627" y="1375"/>
                  </a:lnTo>
                  <a:lnTo>
                    <a:pt x="1592" y="1367"/>
                  </a:lnTo>
                  <a:lnTo>
                    <a:pt x="1562" y="1361"/>
                  </a:lnTo>
                  <a:lnTo>
                    <a:pt x="1537" y="1358"/>
                  </a:lnTo>
                  <a:lnTo>
                    <a:pt x="1522" y="1358"/>
                  </a:lnTo>
                  <a:lnTo>
                    <a:pt x="1518" y="1369"/>
                  </a:lnTo>
                  <a:lnTo>
                    <a:pt x="1514" y="1376"/>
                  </a:lnTo>
                  <a:lnTo>
                    <a:pt x="1512" y="1383"/>
                  </a:lnTo>
                  <a:lnTo>
                    <a:pt x="1507" y="1392"/>
                  </a:lnTo>
                  <a:lnTo>
                    <a:pt x="1522" y="1396"/>
                  </a:lnTo>
                  <a:lnTo>
                    <a:pt x="1548" y="1403"/>
                  </a:lnTo>
                  <a:lnTo>
                    <a:pt x="1584" y="1412"/>
                  </a:lnTo>
                  <a:lnTo>
                    <a:pt x="1626" y="1422"/>
                  </a:lnTo>
                  <a:lnTo>
                    <a:pt x="1676" y="1435"/>
                  </a:lnTo>
                  <a:lnTo>
                    <a:pt x="1729" y="1450"/>
                  </a:lnTo>
                  <a:lnTo>
                    <a:pt x="1785" y="1464"/>
                  </a:lnTo>
                  <a:lnTo>
                    <a:pt x="1842" y="1479"/>
                  </a:lnTo>
                  <a:lnTo>
                    <a:pt x="1898" y="1494"/>
                  </a:lnTo>
                  <a:lnTo>
                    <a:pt x="1952" y="1509"/>
                  </a:lnTo>
                  <a:lnTo>
                    <a:pt x="2003" y="1521"/>
                  </a:lnTo>
                  <a:lnTo>
                    <a:pt x="2048" y="1534"/>
                  </a:lnTo>
                  <a:lnTo>
                    <a:pt x="2086" y="1544"/>
                  </a:lnTo>
                  <a:lnTo>
                    <a:pt x="2115" y="1552"/>
                  </a:lnTo>
                  <a:lnTo>
                    <a:pt x="2133" y="1558"/>
                  </a:lnTo>
                  <a:lnTo>
                    <a:pt x="2139" y="1561"/>
                  </a:lnTo>
                  <a:lnTo>
                    <a:pt x="2118" y="1557"/>
                  </a:lnTo>
                  <a:lnTo>
                    <a:pt x="2091" y="1551"/>
                  </a:lnTo>
                  <a:lnTo>
                    <a:pt x="2058" y="1544"/>
                  </a:lnTo>
                  <a:lnTo>
                    <a:pt x="2020" y="1536"/>
                  </a:lnTo>
                  <a:lnTo>
                    <a:pt x="1980" y="1527"/>
                  </a:lnTo>
                  <a:lnTo>
                    <a:pt x="1936" y="1519"/>
                  </a:lnTo>
                  <a:lnTo>
                    <a:pt x="1891" y="1509"/>
                  </a:lnTo>
                  <a:lnTo>
                    <a:pt x="1845" y="1499"/>
                  </a:lnTo>
                  <a:lnTo>
                    <a:pt x="1799" y="1491"/>
                  </a:lnTo>
                  <a:lnTo>
                    <a:pt x="1754" y="1482"/>
                  </a:lnTo>
                  <a:lnTo>
                    <a:pt x="1713" y="1475"/>
                  </a:lnTo>
                  <a:lnTo>
                    <a:pt x="1673" y="1470"/>
                  </a:lnTo>
                  <a:lnTo>
                    <a:pt x="1638" y="1465"/>
                  </a:lnTo>
                  <a:lnTo>
                    <a:pt x="1609" y="1461"/>
                  </a:lnTo>
                  <a:lnTo>
                    <a:pt x="1585" y="1461"/>
                  </a:lnTo>
                  <a:lnTo>
                    <a:pt x="1569" y="1463"/>
                  </a:lnTo>
                  <a:lnTo>
                    <a:pt x="1577" y="1470"/>
                  </a:lnTo>
                  <a:lnTo>
                    <a:pt x="1590" y="1482"/>
                  </a:lnTo>
                  <a:lnTo>
                    <a:pt x="1609" y="1499"/>
                  </a:lnTo>
                  <a:lnTo>
                    <a:pt x="1633" y="1519"/>
                  </a:lnTo>
                  <a:lnTo>
                    <a:pt x="1658" y="1543"/>
                  </a:lnTo>
                  <a:lnTo>
                    <a:pt x="1687" y="1569"/>
                  </a:lnTo>
                  <a:lnTo>
                    <a:pt x="1717" y="1595"/>
                  </a:lnTo>
                  <a:lnTo>
                    <a:pt x="1748" y="1623"/>
                  </a:lnTo>
                  <a:lnTo>
                    <a:pt x="1779" y="1649"/>
                  </a:lnTo>
                  <a:lnTo>
                    <a:pt x="1808" y="1676"/>
                  </a:lnTo>
                  <a:lnTo>
                    <a:pt x="1835" y="1700"/>
                  </a:lnTo>
                  <a:lnTo>
                    <a:pt x="1859" y="1723"/>
                  </a:lnTo>
                  <a:lnTo>
                    <a:pt x="1880" y="1741"/>
                  </a:lnTo>
                  <a:lnTo>
                    <a:pt x="1896" y="1756"/>
                  </a:lnTo>
                  <a:lnTo>
                    <a:pt x="1905" y="1766"/>
                  </a:lnTo>
                  <a:lnTo>
                    <a:pt x="1909" y="1770"/>
                  </a:lnTo>
                  <a:lnTo>
                    <a:pt x="1882" y="1749"/>
                  </a:lnTo>
                  <a:lnTo>
                    <a:pt x="1856" y="1730"/>
                  </a:lnTo>
                  <a:lnTo>
                    <a:pt x="1828" y="1709"/>
                  </a:lnTo>
                  <a:lnTo>
                    <a:pt x="1801" y="1689"/>
                  </a:lnTo>
                  <a:lnTo>
                    <a:pt x="1775" y="1669"/>
                  </a:lnTo>
                  <a:lnTo>
                    <a:pt x="1748" y="1649"/>
                  </a:lnTo>
                  <a:lnTo>
                    <a:pt x="1722" y="1628"/>
                  </a:lnTo>
                  <a:lnTo>
                    <a:pt x="1694" y="1608"/>
                  </a:lnTo>
                  <a:lnTo>
                    <a:pt x="1668" y="1588"/>
                  </a:lnTo>
                  <a:lnTo>
                    <a:pt x="1641" y="1567"/>
                  </a:lnTo>
                  <a:lnTo>
                    <a:pt x="1615" y="1548"/>
                  </a:lnTo>
                  <a:lnTo>
                    <a:pt x="1587" y="1527"/>
                  </a:lnTo>
                  <a:lnTo>
                    <a:pt x="1560" y="1508"/>
                  </a:lnTo>
                  <a:lnTo>
                    <a:pt x="1534" y="1487"/>
                  </a:lnTo>
                  <a:lnTo>
                    <a:pt x="1506" y="1467"/>
                  </a:lnTo>
                  <a:lnTo>
                    <a:pt x="1480" y="1446"/>
                  </a:lnTo>
                  <a:lnTo>
                    <a:pt x="1477" y="1448"/>
                  </a:lnTo>
                  <a:lnTo>
                    <a:pt x="1476" y="1450"/>
                  </a:lnTo>
                  <a:lnTo>
                    <a:pt x="1474" y="1453"/>
                  </a:lnTo>
                  <a:lnTo>
                    <a:pt x="1472" y="1458"/>
                  </a:lnTo>
                  <a:lnTo>
                    <a:pt x="1477" y="1466"/>
                  </a:lnTo>
                  <a:lnTo>
                    <a:pt x="1492" y="1483"/>
                  </a:lnTo>
                  <a:lnTo>
                    <a:pt x="1513" y="1505"/>
                  </a:lnTo>
                  <a:lnTo>
                    <a:pt x="1539" y="1531"/>
                  </a:lnTo>
                  <a:lnTo>
                    <a:pt x="1564" y="1556"/>
                  </a:lnTo>
                  <a:lnTo>
                    <a:pt x="1588" y="1579"/>
                  </a:lnTo>
                  <a:lnTo>
                    <a:pt x="1607" y="1597"/>
                  </a:lnTo>
                  <a:lnTo>
                    <a:pt x="1617" y="1607"/>
                  </a:lnTo>
                  <a:lnTo>
                    <a:pt x="1627" y="1610"/>
                  </a:lnTo>
                  <a:lnTo>
                    <a:pt x="1637" y="1612"/>
                  </a:lnTo>
                  <a:lnTo>
                    <a:pt x="1647" y="1615"/>
                  </a:lnTo>
                  <a:lnTo>
                    <a:pt x="1657" y="1618"/>
                  </a:lnTo>
                  <a:lnTo>
                    <a:pt x="1668" y="1620"/>
                  </a:lnTo>
                  <a:lnTo>
                    <a:pt x="1678" y="1623"/>
                  </a:lnTo>
                  <a:lnTo>
                    <a:pt x="1687" y="1625"/>
                  </a:lnTo>
                  <a:lnTo>
                    <a:pt x="1698" y="1627"/>
                  </a:lnTo>
                  <a:lnTo>
                    <a:pt x="1714" y="1639"/>
                  </a:lnTo>
                  <a:lnTo>
                    <a:pt x="1705" y="1638"/>
                  </a:lnTo>
                  <a:lnTo>
                    <a:pt x="1696" y="1635"/>
                  </a:lnTo>
                  <a:lnTo>
                    <a:pt x="1687" y="1634"/>
                  </a:lnTo>
                  <a:lnTo>
                    <a:pt x="1678" y="1632"/>
                  </a:lnTo>
                  <a:lnTo>
                    <a:pt x="1669" y="1631"/>
                  </a:lnTo>
                  <a:lnTo>
                    <a:pt x="1660" y="1630"/>
                  </a:lnTo>
                  <a:lnTo>
                    <a:pt x="1650" y="1628"/>
                  </a:lnTo>
                  <a:lnTo>
                    <a:pt x="1640" y="1627"/>
                  </a:lnTo>
                  <a:lnTo>
                    <a:pt x="1654" y="1640"/>
                  </a:lnTo>
                  <a:lnTo>
                    <a:pt x="1675" y="1656"/>
                  </a:lnTo>
                  <a:lnTo>
                    <a:pt x="1699" y="1673"/>
                  </a:lnTo>
                  <a:lnTo>
                    <a:pt x="1725" y="1692"/>
                  </a:lnTo>
                  <a:lnTo>
                    <a:pt x="1749" y="1709"/>
                  </a:lnTo>
                  <a:lnTo>
                    <a:pt x="1770" y="1724"/>
                  </a:lnTo>
                  <a:lnTo>
                    <a:pt x="1785" y="1737"/>
                  </a:lnTo>
                  <a:lnTo>
                    <a:pt x="1792" y="1744"/>
                  </a:lnTo>
                  <a:lnTo>
                    <a:pt x="1783" y="1740"/>
                  </a:lnTo>
                  <a:lnTo>
                    <a:pt x="1774" y="1736"/>
                  </a:lnTo>
                  <a:lnTo>
                    <a:pt x="1766" y="1730"/>
                  </a:lnTo>
                  <a:lnTo>
                    <a:pt x="1756" y="1724"/>
                  </a:lnTo>
                  <a:lnTo>
                    <a:pt x="1747" y="1718"/>
                  </a:lnTo>
                  <a:lnTo>
                    <a:pt x="1737" y="1713"/>
                  </a:lnTo>
                  <a:lnTo>
                    <a:pt x="1728" y="1708"/>
                  </a:lnTo>
                  <a:lnTo>
                    <a:pt x="1717" y="1704"/>
                  </a:lnTo>
                  <a:lnTo>
                    <a:pt x="1723" y="1710"/>
                  </a:lnTo>
                  <a:lnTo>
                    <a:pt x="1732" y="1719"/>
                  </a:lnTo>
                  <a:lnTo>
                    <a:pt x="1745" y="1733"/>
                  </a:lnTo>
                  <a:lnTo>
                    <a:pt x="1761" y="1748"/>
                  </a:lnTo>
                  <a:lnTo>
                    <a:pt x="1779" y="1767"/>
                  </a:lnTo>
                  <a:lnTo>
                    <a:pt x="1799" y="1786"/>
                  </a:lnTo>
                  <a:lnTo>
                    <a:pt x="1820" y="1807"/>
                  </a:lnTo>
                  <a:lnTo>
                    <a:pt x="1841" y="1828"/>
                  </a:lnTo>
                  <a:lnTo>
                    <a:pt x="1861" y="1848"/>
                  </a:lnTo>
                  <a:lnTo>
                    <a:pt x="1881" y="1869"/>
                  </a:lnTo>
                  <a:lnTo>
                    <a:pt x="1899" y="1888"/>
                  </a:lnTo>
                  <a:lnTo>
                    <a:pt x="1915" y="1905"/>
                  </a:lnTo>
                  <a:lnTo>
                    <a:pt x="1929" y="1919"/>
                  </a:lnTo>
                  <a:lnTo>
                    <a:pt x="1940" y="1929"/>
                  </a:lnTo>
                  <a:lnTo>
                    <a:pt x="1945" y="1937"/>
                  </a:lnTo>
                  <a:lnTo>
                    <a:pt x="1948" y="1939"/>
                  </a:lnTo>
                  <a:lnTo>
                    <a:pt x="1917" y="1922"/>
                  </a:lnTo>
                  <a:lnTo>
                    <a:pt x="1888" y="1904"/>
                  </a:lnTo>
                  <a:lnTo>
                    <a:pt x="1861" y="1884"/>
                  </a:lnTo>
                  <a:lnTo>
                    <a:pt x="1836" y="1863"/>
                  </a:lnTo>
                  <a:lnTo>
                    <a:pt x="1812" y="1842"/>
                  </a:lnTo>
                  <a:lnTo>
                    <a:pt x="1789" y="1820"/>
                  </a:lnTo>
                  <a:lnTo>
                    <a:pt x="1767" y="1797"/>
                  </a:lnTo>
                  <a:lnTo>
                    <a:pt x="1746" y="1774"/>
                  </a:lnTo>
                  <a:lnTo>
                    <a:pt x="1724" y="1751"/>
                  </a:lnTo>
                  <a:lnTo>
                    <a:pt x="1703" y="1728"/>
                  </a:lnTo>
                  <a:lnTo>
                    <a:pt x="1681" y="1706"/>
                  </a:lnTo>
                  <a:lnTo>
                    <a:pt x="1660" y="1685"/>
                  </a:lnTo>
                  <a:lnTo>
                    <a:pt x="1638" y="1664"/>
                  </a:lnTo>
                  <a:lnTo>
                    <a:pt x="1613" y="1645"/>
                  </a:lnTo>
                  <a:lnTo>
                    <a:pt x="1588" y="1627"/>
                  </a:lnTo>
                  <a:lnTo>
                    <a:pt x="1562" y="1611"/>
                  </a:lnTo>
                  <a:lnTo>
                    <a:pt x="1555" y="1611"/>
                  </a:lnTo>
                  <a:lnTo>
                    <a:pt x="1548" y="1610"/>
                  </a:lnTo>
                  <a:lnTo>
                    <a:pt x="1542" y="1609"/>
                  </a:lnTo>
                  <a:lnTo>
                    <a:pt x="1535" y="1608"/>
                  </a:lnTo>
                  <a:lnTo>
                    <a:pt x="1529" y="1607"/>
                  </a:lnTo>
                  <a:lnTo>
                    <a:pt x="1524" y="1605"/>
                  </a:lnTo>
                  <a:lnTo>
                    <a:pt x="1517" y="1604"/>
                  </a:lnTo>
                  <a:lnTo>
                    <a:pt x="1511" y="1603"/>
                  </a:lnTo>
                  <a:lnTo>
                    <a:pt x="1514" y="1615"/>
                  </a:lnTo>
                  <a:lnTo>
                    <a:pt x="1520" y="1627"/>
                  </a:lnTo>
                  <a:lnTo>
                    <a:pt x="1527" y="1640"/>
                  </a:lnTo>
                  <a:lnTo>
                    <a:pt x="1536" y="1653"/>
                  </a:lnTo>
                  <a:lnTo>
                    <a:pt x="1547" y="1664"/>
                  </a:lnTo>
                  <a:lnTo>
                    <a:pt x="1557" y="1676"/>
                  </a:lnTo>
                  <a:lnTo>
                    <a:pt x="1567" y="1686"/>
                  </a:lnTo>
                  <a:lnTo>
                    <a:pt x="1578" y="1695"/>
                  </a:lnTo>
                  <a:lnTo>
                    <a:pt x="1586" y="1701"/>
                  </a:lnTo>
                  <a:lnTo>
                    <a:pt x="1599" y="1710"/>
                  </a:lnTo>
                  <a:lnTo>
                    <a:pt x="1615" y="1722"/>
                  </a:lnTo>
                  <a:lnTo>
                    <a:pt x="1635" y="1737"/>
                  </a:lnTo>
                  <a:lnTo>
                    <a:pt x="1658" y="1753"/>
                  </a:lnTo>
                  <a:lnTo>
                    <a:pt x="1683" y="1770"/>
                  </a:lnTo>
                  <a:lnTo>
                    <a:pt x="1709" y="1790"/>
                  </a:lnTo>
                  <a:lnTo>
                    <a:pt x="1734" y="1808"/>
                  </a:lnTo>
                  <a:lnTo>
                    <a:pt x="1761" y="1827"/>
                  </a:lnTo>
                  <a:lnTo>
                    <a:pt x="1786" y="1845"/>
                  </a:lnTo>
                  <a:lnTo>
                    <a:pt x="1809" y="1862"/>
                  </a:lnTo>
                  <a:lnTo>
                    <a:pt x="1830" y="1878"/>
                  </a:lnTo>
                  <a:lnTo>
                    <a:pt x="1847" y="1891"/>
                  </a:lnTo>
                  <a:lnTo>
                    <a:pt x="1861" y="1903"/>
                  </a:lnTo>
                  <a:lnTo>
                    <a:pt x="1870" y="1909"/>
                  </a:lnTo>
                  <a:lnTo>
                    <a:pt x="1874" y="1914"/>
                  </a:lnTo>
                  <a:lnTo>
                    <a:pt x="1857" y="1904"/>
                  </a:lnTo>
                  <a:lnTo>
                    <a:pt x="1841" y="1893"/>
                  </a:lnTo>
                  <a:lnTo>
                    <a:pt x="1823" y="1883"/>
                  </a:lnTo>
                  <a:lnTo>
                    <a:pt x="1807" y="1873"/>
                  </a:lnTo>
                  <a:lnTo>
                    <a:pt x="1790" y="1862"/>
                  </a:lnTo>
                  <a:lnTo>
                    <a:pt x="1773" y="1852"/>
                  </a:lnTo>
                  <a:lnTo>
                    <a:pt x="1756" y="1842"/>
                  </a:lnTo>
                  <a:lnTo>
                    <a:pt x="1739" y="1831"/>
                  </a:lnTo>
                  <a:lnTo>
                    <a:pt x="1722" y="1821"/>
                  </a:lnTo>
                  <a:lnTo>
                    <a:pt x="1706" y="1810"/>
                  </a:lnTo>
                  <a:lnTo>
                    <a:pt x="1688" y="1800"/>
                  </a:lnTo>
                  <a:lnTo>
                    <a:pt x="1672" y="1790"/>
                  </a:lnTo>
                  <a:lnTo>
                    <a:pt x="1655" y="1779"/>
                  </a:lnTo>
                  <a:lnTo>
                    <a:pt x="1638" y="1769"/>
                  </a:lnTo>
                  <a:lnTo>
                    <a:pt x="1622" y="1760"/>
                  </a:lnTo>
                  <a:lnTo>
                    <a:pt x="1604" y="1749"/>
                  </a:lnTo>
                  <a:lnTo>
                    <a:pt x="1603" y="1748"/>
                  </a:lnTo>
                  <a:lnTo>
                    <a:pt x="1602" y="1747"/>
                  </a:lnTo>
                  <a:lnTo>
                    <a:pt x="1601" y="1747"/>
                  </a:lnTo>
                  <a:lnTo>
                    <a:pt x="1609" y="1770"/>
                  </a:lnTo>
                  <a:lnTo>
                    <a:pt x="1623" y="1794"/>
                  </a:lnTo>
                  <a:lnTo>
                    <a:pt x="1640" y="1820"/>
                  </a:lnTo>
                  <a:lnTo>
                    <a:pt x="1660" y="1846"/>
                  </a:lnTo>
                  <a:lnTo>
                    <a:pt x="1679" y="1871"/>
                  </a:lnTo>
                  <a:lnTo>
                    <a:pt x="1696" y="1898"/>
                  </a:lnTo>
                  <a:lnTo>
                    <a:pt x="1710" y="1922"/>
                  </a:lnTo>
                  <a:lnTo>
                    <a:pt x="1718" y="1945"/>
                  </a:lnTo>
                  <a:lnTo>
                    <a:pt x="1700" y="1930"/>
                  </a:lnTo>
                  <a:lnTo>
                    <a:pt x="1678" y="1901"/>
                  </a:lnTo>
                  <a:lnTo>
                    <a:pt x="1652" y="1862"/>
                  </a:lnTo>
                  <a:lnTo>
                    <a:pt x="1625" y="1818"/>
                  </a:lnTo>
                  <a:lnTo>
                    <a:pt x="1597" y="1776"/>
                  </a:lnTo>
                  <a:lnTo>
                    <a:pt x="1573" y="1740"/>
                  </a:lnTo>
                  <a:lnTo>
                    <a:pt x="1551" y="1715"/>
                  </a:lnTo>
                  <a:lnTo>
                    <a:pt x="1535" y="1708"/>
                  </a:lnTo>
                  <a:lnTo>
                    <a:pt x="1540" y="1718"/>
                  </a:lnTo>
                  <a:lnTo>
                    <a:pt x="1549" y="1734"/>
                  </a:lnTo>
                  <a:lnTo>
                    <a:pt x="1560" y="1756"/>
                  </a:lnTo>
                  <a:lnTo>
                    <a:pt x="1575" y="1783"/>
                  </a:lnTo>
                  <a:lnTo>
                    <a:pt x="1592" y="1813"/>
                  </a:lnTo>
                  <a:lnTo>
                    <a:pt x="1610" y="1846"/>
                  </a:lnTo>
                  <a:lnTo>
                    <a:pt x="1628" y="1881"/>
                  </a:lnTo>
                  <a:lnTo>
                    <a:pt x="1648" y="1915"/>
                  </a:lnTo>
                  <a:lnTo>
                    <a:pt x="1668" y="1950"/>
                  </a:lnTo>
                  <a:lnTo>
                    <a:pt x="1686" y="1984"/>
                  </a:lnTo>
                  <a:lnTo>
                    <a:pt x="1702" y="2015"/>
                  </a:lnTo>
                  <a:lnTo>
                    <a:pt x="1717" y="2044"/>
                  </a:lnTo>
                  <a:lnTo>
                    <a:pt x="1730" y="2068"/>
                  </a:lnTo>
                  <a:lnTo>
                    <a:pt x="1740" y="2087"/>
                  </a:lnTo>
                  <a:lnTo>
                    <a:pt x="1746" y="2101"/>
                  </a:lnTo>
                  <a:lnTo>
                    <a:pt x="1748" y="2106"/>
                  </a:lnTo>
                  <a:lnTo>
                    <a:pt x="1721" y="2064"/>
                  </a:lnTo>
                  <a:lnTo>
                    <a:pt x="1693" y="2022"/>
                  </a:lnTo>
                  <a:lnTo>
                    <a:pt x="1666" y="1982"/>
                  </a:lnTo>
                  <a:lnTo>
                    <a:pt x="1641" y="1943"/>
                  </a:lnTo>
                  <a:lnTo>
                    <a:pt x="1616" y="1905"/>
                  </a:lnTo>
                  <a:lnTo>
                    <a:pt x="1593" y="1869"/>
                  </a:lnTo>
                  <a:lnTo>
                    <a:pt x="1571" y="1836"/>
                  </a:lnTo>
                  <a:lnTo>
                    <a:pt x="1550" y="1804"/>
                  </a:lnTo>
                  <a:lnTo>
                    <a:pt x="1531" y="1775"/>
                  </a:lnTo>
                  <a:lnTo>
                    <a:pt x="1513" y="1748"/>
                  </a:lnTo>
                  <a:lnTo>
                    <a:pt x="1498" y="1724"/>
                  </a:lnTo>
                  <a:lnTo>
                    <a:pt x="1484" y="1703"/>
                  </a:lnTo>
                  <a:lnTo>
                    <a:pt x="1473" y="1686"/>
                  </a:lnTo>
                  <a:lnTo>
                    <a:pt x="1464" y="1673"/>
                  </a:lnTo>
                  <a:lnTo>
                    <a:pt x="1458" y="1663"/>
                  </a:lnTo>
                  <a:lnTo>
                    <a:pt x="1453" y="1657"/>
                  </a:lnTo>
                  <a:lnTo>
                    <a:pt x="1348" y="1595"/>
                  </a:lnTo>
                  <a:lnTo>
                    <a:pt x="1358" y="1607"/>
                  </a:lnTo>
                  <a:lnTo>
                    <a:pt x="1370" y="1622"/>
                  </a:lnTo>
                  <a:lnTo>
                    <a:pt x="1386" y="1641"/>
                  </a:lnTo>
                  <a:lnTo>
                    <a:pt x="1406" y="1663"/>
                  </a:lnTo>
                  <a:lnTo>
                    <a:pt x="1427" y="1688"/>
                  </a:lnTo>
                  <a:lnTo>
                    <a:pt x="1449" y="1715"/>
                  </a:lnTo>
                  <a:lnTo>
                    <a:pt x="1473" y="1742"/>
                  </a:lnTo>
                  <a:lnTo>
                    <a:pt x="1496" y="1771"/>
                  </a:lnTo>
                  <a:lnTo>
                    <a:pt x="1519" y="1799"/>
                  </a:lnTo>
                  <a:lnTo>
                    <a:pt x="1541" y="1827"/>
                  </a:lnTo>
                  <a:lnTo>
                    <a:pt x="1562" y="1853"/>
                  </a:lnTo>
                  <a:lnTo>
                    <a:pt x="1580" y="1877"/>
                  </a:lnTo>
                  <a:lnTo>
                    <a:pt x="1596" y="1898"/>
                  </a:lnTo>
                  <a:lnTo>
                    <a:pt x="1609" y="1916"/>
                  </a:lnTo>
                  <a:lnTo>
                    <a:pt x="1617" y="1930"/>
                  </a:lnTo>
                  <a:lnTo>
                    <a:pt x="1622" y="1941"/>
                  </a:lnTo>
                  <a:lnTo>
                    <a:pt x="1616" y="1937"/>
                  </a:lnTo>
                  <a:lnTo>
                    <a:pt x="1604" y="1927"/>
                  </a:lnTo>
                  <a:lnTo>
                    <a:pt x="1589" y="1912"/>
                  </a:lnTo>
                  <a:lnTo>
                    <a:pt x="1570" y="1892"/>
                  </a:lnTo>
                  <a:lnTo>
                    <a:pt x="1548" y="1869"/>
                  </a:lnTo>
                  <a:lnTo>
                    <a:pt x="1524" y="1843"/>
                  </a:lnTo>
                  <a:lnTo>
                    <a:pt x="1498" y="1815"/>
                  </a:lnTo>
                  <a:lnTo>
                    <a:pt x="1472" y="1786"/>
                  </a:lnTo>
                  <a:lnTo>
                    <a:pt x="1445" y="1756"/>
                  </a:lnTo>
                  <a:lnTo>
                    <a:pt x="1419" y="1728"/>
                  </a:lnTo>
                  <a:lnTo>
                    <a:pt x="1393" y="1700"/>
                  </a:lnTo>
                  <a:lnTo>
                    <a:pt x="1370" y="1675"/>
                  </a:lnTo>
                  <a:lnTo>
                    <a:pt x="1351" y="1653"/>
                  </a:lnTo>
                  <a:lnTo>
                    <a:pt x="1333" y="1633"/>
                  </a:lnTo>
                  <a:lnTo>
                    <a:pt x="1320" y="1619"/>
                  </a:lnTo>
                  <a:lnTo>
                    <a:pt x="1312" y="1610"/>
                  </a:lnTo>
                  <a:lnTo>
                    <a:pt x="1308" y="1610"/>
                  </a:lnTo>
                  <a:lnTo>
                    <a:pt x="1306" y="1610"/>
                  </a:lnTo>
                  <a:lnTo>
                    <a:pt x="1305" y="1610"/>
                  </a:lnTo>
                  <a:lnTo>
                    <a:pt x="1305" y="1611"/>
                  </a:lnTo>
                  <a:lnTo>
                    <a:pt x="1318" y="1642"/>
                  </a:lnTo>
                  <a:lnTo>
                    <a:pt x="1331" y="1672"/>
                  </a:lnTo>
                  <a:lnTo>
                    <a:pt x="1345" y="1703"/>
                  </a:lnTo>
                  <a:lnTo>
                    <a:pt x="1358" y="1733"/>
                  </a:lnTo>
                  <a:lnTo>
                    <a:pt x="1370" y="1764"/>
                  </a:lnTo>
                  <a:lnTo>
                    <a:pt x="1384" y="1795"/>
                  </a:lnTo>
                  <a:lnTo>
                    <a:pt x="1397" y="1825"/>
                  </a:lnTo>
                  <a:lnTo>
                    <a:pt x="1411" y="1856"/>
                  </a:lnTo>
                  <a:lnTo>
                    <a:pt x="1422" y="1869"/>
                  </a:lnTo>
                  <a:lnTo>
                    <a:pt x="1444" y="1890"/>
                  </a:lnTo>
                  <a:lnTo>
                    <a:pt x="1471" y="1918"/>
                  </a:lnTo>
                  <a:lnTo>
                    <a:pt x="1501" y="1949"/>
                  </a:lnTo>
                  <a:lnTo>
                    <a:pt x="1531" y="1977"/>
                  </a:lnTo>
                  <a:lnTo>
                    <a:pt x="1555" y="2003"/>
                  </a:lnTo>
                  <a:lnTo>
                    <a:pt x="1571" y="2021"/>
                  </a:lnTo>
                  <a:lnTo>
                    <a:pt x="1577" y="2028"/>
                  </a:lnTo>
                  <a:lnTo>
                    <a:pt x="1565" y="2018"/>
                  </a:lnTo>
                  <a:lnTo>
                    <a:pt x="1548" y="2003"/>
                  </a:lnTo>
                  <a:lnTo>
                    <a:pt x="1526" y="1983"/>
                  </a:lnTo>
                  <a:lnTo>
                    <a:pt x="1504" y="1964"/>
                  </a:lnTo>
                  <a:lnTo>
                    <a:pt x="1481" y="1944"/>
                  </a:lnTo>
                  <a:lnTo>
                    <a:pt x="1461" y="1927"/>
                  </a:lnTo>
                  <a:lnTo>
                    <a:pt x="1444" y="1914"/>
                  </a:lnTo>
                  <a:lnTo>
                    <a:pt x="1434" y="1908"/>
                  </a:lnTo>
                  <a:lnTo>
                    <a:pt x="1449" y="1943"/>
                  </a:lnTo>
                  <a:lnTo>
                    <a:pt x="1466" y="1977"/>
                  </a:lnTo>
                  <a:lnTo>
                    <a:pt x="1483" y="2014"/>
                  </a:lnTo>
                  <a:lnTo>
                    <a:pt x="1501" y="2050"/>
                  </a:lnTo>
                  <a:lnTo>
                    <a:pt x="1517" y="2088"/>
                  </a:lnTo>
                  <a:lnTo>
                    <a:pt x="1532" y="2125"/>
                  </a:lnTo>
                  <a:lnTo>
                    <a:pt x="1545" y="2161"/>
                  </a:lnTo>
                  <a:lnTo>
                    <a:pt x="1557" y="2196"/>
                  </a:lnTo>
                  <a:lnTo>
                    <a:pt x="1378" y="1867"/>
                  </a:lnTo>
                  <a:lnTo>
                    <a:pt x="1363" y="1839"/>
                  </a:lnTo>
                  <a:lnTo>
                    <a:pt x="1348" y="1810"/>
                  </a:lnTo>
                  <a:lnTo>
                    <a:pt x="1335" y="1783"/>
                  </a:lnTo>
                  <a:lnTo>
                    <a:pt x="1320" y="1755"/>
                  </a:lnTo>
                  <a:lnTo>
                    <a:pt x="1305" y="1728"/>
                  </a:lnTo>
                  <a:lnTo>
                    <a:pt x="1290" y="1699"/>
                  </a:lnTo>
                  <a:lnTo>
                    <a:pt x="1273" y="1671"/>
                  </a:lnTo>
                  <a:lnTo>
                    <a:pt x="1259" y="1642"/>
                  </a:lnTo>
                  <a:lnTo>
                    <a:pt x="1254" y="1642"/>
                  </a:lnTo>
                  <a:lnTo>
                    <a:pt x="1250" y="1643"/>
                  </a:lnTo>
                  <a:lnTo>
                    <a:pt x="1246" y="1646"/>
                  </a:lnTo>
                  <a:lnTo>
                    <a:pt x="1238" y="1649"/>
                  </a:lnTo>
                  <a:lnTo>
                    <a:pt x="1238" y="1666"/>
                  </a:lnTo>
                  <a:lnTo>
                    <a:pt x="1241" y="1681"/>
                  </a:lnTo>
                  <a:lnTo>
                    <a:pt x="1248" y="1695"/>
                  </a:lnTo>
                  <a:lnTo>
                    <a:pt x="1256" y="1708"/>
                  </a:lnTo>
                  <a:lnTo>
                    <a:pt x="1267" y="1719"/>
                  </a:lnTo>
                  <a:lnTo>
                    <a:pt x="1278" y="1731"/>
                  </a:lnTo>
                  <a:lnTo>
                    <a:pt x="1290" y="1742"/>
                  </a:lnTo>
                  <a:lnTo>
                    <a:pt x="1302" y="1754"/>
                  </a:lnTo>
                  <a:lnTo>
                    <a:pt x="1345" y="1831"/>
                  </a:lnTo>
                  <a:lnTo>
                    <a:pt x="1331" y="1820"/>
                  </a:lnTo>
                  <a:lnTo>
                    <a:pt x="1316" y="1806"/>
                  </a:lnTo>
                  <a:lnTo>
                    <a:pt x="1301" y="1792"/>
                  </a:lnTo>
                  <a:lnTo>
                    <a:pt x="1286" y="1779"/>
                  </a:lnTo>
                  <a:lnTo>
                    <a:pt x="1272" y="1769"/>
                  </a:lnTo>
                  <a:lnTo>
                    <a:pt x="1261" y="1760"/>
                  </a:lnTo>
                  <a:lnTo>
                    <a:pt x="1252" y="1754"/>
                  </a:lnTo>
                  <a:lnTo>
                    <a:pt x="1247" y="1752"/>
                  </a:lnTo>
                  <a:lnTo>
                    <a:pt x="1255" y="1815"/>
                  </a:lnTo>
                  <a:lnTo>
                    <a:pt x="1263" y="1877"/>
                  </a:lnTo>
                  <a:lnTo>
                    <a:pt x="1270" y="1939"/>
                  </a:lnTo>
                  <a:lnTo>
                    <a:pt x="1278" y="2002"/>
                  </a:lnTo>
                  <a:lnTo>
                    <a:pt x="1309" y="2059"/>
                  </a:lnTo>
                  <a:lnTo>
                    <a:pt x="1332" y="2103"/>
                  </a:lnTo>
                  <a:lnTo>
                    <a:pt x="1350" y="2135"/>
                  </a:lnTo>
                  <a:lnTo>
                    <a:pt x="1361" y="2157"/>
                  </a:lnTo>
                  <a:lnTo>
                    <a:pt x="1368" y="2172"/>
                  </a:lnTo>
                  <a:lnTo>
                    <a:pt x="1373" y="2181"/>
                  </a:lnTo>
                  <a:lnTo>
                    <a:pt x="1376" y="2188"/>
                  </a:lnTo>
                  <a:lnTo>
                    <a:pt x="1378" y="2194"/>
                  </a:lnTo>
                  <a:lnTo>
                    <a:pt x="1368" y="2184"/>
                  </a:lnTo>
                  <a:lnTo>
                    <a:pt x="1356" y="2170"/>
                  </a:lnTo>
                  <a:lnTo>
                    <a:pt x="1344" y="2151"/>
                  </a:lnTo>
                  <a:lnTo>
                    <a:pt x="1332" y="2132"/>
                  </a:lnTo>
                  <a:lnTo>
                    <a:pt x="1320" y="2111"/>
                  </a:lnTo>
                  <a:lnTo>
                    <a:pt x="1307" y="2090"/>
                  </a:lnTo>
                  <a:lnTo>
                    <a:pt x="1295" y="2072"/>
                  </a:lnTo>
                  <a:lnTo>
                    <a:pt x="1285" y="2056"/>
                  </a:lnTo>
                  <a:lnTo>
                    <a:pt x="1285" y="2061"/>
                  </a:lnTo>
                  <a:lnTo>
                    <a:pt x="1288" y="2087"/>
                  </a:lnTo>
                  <a:lnTo>
                    <a:pt x="1295" y="2152"/>
                  </a:lnTo>
                  <a:lnTo>
                    <a:pt x="1309" y="2278"/>
                  </a:lnTo>
                  <a:lnTo>
                    <a:pt x="1308" y="2278"/>
                  </a:lnTo>
                  <a:lnTo>
                    <a:pt x="1307" y="2278"/>
                  </a:lnTo>
                  <a:lnTo>
                    <a:pt x="1305" y="2278"/>
                  </a:lnTo>
                  <a:lnTo>
                    <a:pt x="1299" y="2245"/>
                  </a:lnTo>
                  <a:lnTo>
                    <a:pt x="1292" y="2210"/>
                  </a:lnTo>
                  <a:lnTo>
                    <a:pt x="1286" y="2177"/>
                  </a:lnTo>
                  <a:lnTo>
                    <a:pt x="1279" y="2143"/>
                  </a:lnTo>
                  <a:lnTo>
                    <a:pt x="1272" y="2110"/>
                  </a:lnTo>
                  <a:lnTo>
                    <a:pt x="1265" y="2075"/>
                  </a:lnTo>
                  <a:lnTo>
                    <a:pt x="1259" y="2042"/>
                  </a:lnTo>
                  <a:lnTo>
                    <a:pt x="1252" y="2007"/>
                  </a:lnTo>
                  <a:lnTo>
                    <a:pt x="1244" y="1969"/>
                  </a:lnTo>
                  <a:lnTo>
                    <a:pt x="1235" y="1931"/>
                  </a:lnTo>
                  <a:lnTo>
                    <a:pt x="1227" y="1892"/>
                  </a:lnTo>
                  <a:lnTo>
                    <a:pt x="1219" y="1853"/>
                  </a:lnTo>
                  <a:lnTo>
                    <a:pt x="1211" y="1815"/>
                  </a:lnTo>
                  <a:lnTo>
                    <a:pt x="1204" y="1776"/>
                  </a:lnTo>
                  <a:lnTo>
                    <a:pt x="1196" y="1738"/>
                  </a:lnTo>
                  <a:lnTo>
                    <a:pt x="1189" y="1700"/>
                  </a:lnTo>
                  <a:lnTo>
                    <a:pt x="1177" y="1689"/>
                  </a:lnTo>
                  <a:lnTo>
                    <a:pt x="1167" y="1683"/>
                  </a:lnTo>
                  <a:lnTo>
                    <a:pt x="1159" y="1679"/>
                  </a:lnTo>
                  <a:lnTo>
                    <a:pt x="1154" y="1678"/>
                  </a:lnTo>
                  <a:lnTo>
                    <a:pt x="1147" y="1679"/>
                  </a:lnTo>
                  <a:lnTo>
                    <a:pt x="1138" y="1681"/>
                  </a:lnTo>
                  <a:lnTo>
                    <a:pt x="1124" y="1685"/>
                  </a:lnTo>
                  <a:lnTo>
                    <a:pt x="1106" y="1688"/>
                  </a:lnTo>
                  <a:lnTo>
                    <a:pt x="1120" y="1714"/>
                  </a:lnTo>
                  <a:lnTo>
                    <a:pt x="1134" y="1739"/>
                  </a:lnTo>
                  <a:lnTo>
                    <a:pt x="1148" y="1764"/>
                  </a:lnTo>
                  <a:lnTo>
                    <a:pt x="1162" y="1790"/>
                  </a:lnTo>
                  <a:lnTo>
                    <a:pt x="1174" y="1816"/>
                  </a:lnTo>
                  <a:lnTo>
                    <a:pt x="1188" y="1842"/>
                  </a:lnTo>
                  <a:lnTo>
                    <a:pt x="1202" y="1868"/>
                  </a:lnTo>
                  <a:lnTo>
                    <a:pt x="1216" y="1893"/>
                  </a:lnTo>
                  <a:lnTo>
                    <a:pt x="1234" y="1976"/>
                  </a:lnTo>
                  <a:lnTo>
                    <a:pt x="1215" y="1945"/>
                  </a:lnTo>
                  <a:lnTo>
                    <a:pt x="1195" y="1915"/>
                  </a:lnTo>
                  <a:lnTo>
                    <a:pt x="1176" y="1885"/>
                  </a:lnTo>
                  <a:lnTo>
                    <a:pt x="1156" y="1854"/>
                  </a:lnTo>
                  <a:lnTo>
                    <a:pt x="1135" y="1824"/>
                  </a:lnTo>
                  <a:lnTo>
                    <a:pt x="1116" y="1794"/>
                  </a:lnTo>
                  <a:lnTo>
                    <a:pt x="1096" y="1764"/>
                  </a:lnTo>
                  <a:lnTo>
                    <a:pt x="1076" y="1734"/>
                  </a:lnTo>
                  <a:lnTo>
                    <a:pt x="1071" y="1742"/>
                  </a:lnTo>
                  <a:lnTo>
                    <a:pt x="1066" y="1751"/>
                  </a:lnTo>
                  <a:lnTo>
                    <a:pt x="1060" y="1759"/>
                  </a:lnTo>
                  <a:lnTo>
                    <a:pt x="1056" y="1767"/>
                  </a:lnTo>
                  <a:lnTo>
                    <a:pt x="1050" y="1775"/>
                  </a:lnTo>
                  <a:lnTo>
                    <a:pt x="1045" y="1783"/>
                  </a:lnTo>
                  <a:lnTo>
                    <a:pt x="1040" y="1790"/>
                  </a:lnTo>
                  <a:lnTo>
                    <a:pt x="1035" y="1798"/>
                  </a:lnTo>
                  <a:lnTo>
                    <a:pt x="1188" y="2261"/>
                  </a:lnTo>
                  <a:lnTo>
                    <a:pt x="993" y="1863"/>
                  </a:lnTo>
                  <a:lnTo>
                    <a:pt x="984" y="1877"/>
                  </a:lnTo>
                  <a:lnTo>
                    <a:pt x="975" y="1891"/>
                  </a:lnTo>
                  <a:lnTo>
                    <a:pt x="966" y="1906"/>
                  </a:lnTo>
                  <a:lnTo>
                    <a:pt x="957" y="1920"/>
                  </a:lnTo>
                  <a:lnTo>
                    <a:pt x="947" y="1934"/>
                  </a:lnTo>
                  <a:lnTo>
                    <a:pt x="938" y="1947"/>
                  </a:lnTo>
                  <a:lnTo>
                    <a:pt x="929" y="1961"/>
                  </a:lnTo>
                  <a:lnTo>
                    <a:pt x="920" y="1976"/>
                  </a:lnTo>
                  <a:lnTo>
                    <a:pt x="938" y="1893"/>
                  </a:lnTo>
                  <a:lnTo>
                    <a:pt x="952" y="1868"/>
                  </a:lnTo>
                  <a:lnTo>
                    <a:pt x="965" y="1842"/>
                  </a:lnTo>
                  <a:lnTo>
                    <a:pt x="978" y="1816"/>
                  </a:lnTo>
                  <a:lnTo>
                    <a:pt x="992" y="1790"/>
                  </a:lnTo>
                  <a:lnTo>
                    <a:pt x="1006" y="1764"/>
                  </a:lnTo>
                  <a:lnTo>
                    <a:pt x="1020" y="1739"/>
                  </a:lnTo>
                  <a:lnTo>
                    <a:pt x="1034" y="1714"/>
                  </a:lnTo>
                  <a:lnTo>
                    <a:pt x="1048" y="1688"/>
                  </a:lnTo>
                  <a:lnTo>
                    <a:pt x="1030" y="1685"/>
                  </a:lnTo>
                  <a:lnTo>
                    <a:pt x="1016" y="1681"/>
                  </a:lnTo>
                  <a:lnTo>
                    <a:pt x="1007" y="1679"/>
                  </a:lnTo>
                  <a:lnTo>
                    <a:pt x="1000" y="1678"/>
                  </a:lnTo>
                  <a:lnTo>
                    <a:pt x="993" y="1679"/>
                  </a:lnTo>
                  <a:lnTo>
                    <a:pt x="987" y="1683"/>
                  </a:lnTo>
                  <a:lnTo>
                    <a:pt x="977" y="1689"/>
                  </a:lnTo>
                  <a:lnTo>
                    <a:pt x="963" y="1700"/>
                  </a:lnTo>
                  <a:lnTo>
                    <a:pt x="957" y="1738"/>
                  </a:lnTo>
                  <a:lnTo>
                    <a:pt x="950" y="1776"/>
                  </a:lnTo>
                  <a:lnTo>
                    <a:pt x="942" y="1815"/>
                  </a:lnTo>
                  <a:lnTo>
                    <a:pt x="935" y="1853"/>
                  </a:lnTo>
                  <a:lnTo>
                    <a:pt x="925" y="1892"/>
                  </a:lnTo>
                  <a:lnTo>
                    <a:pt x="917" y="1931"/>
                  </a:lnTo>
                  <a:lnTo>
                    <a:pt x="909" y="1969"/>
                  </a:lnTo>
                  <a:lnTo>
                    <a:pt x="901" y="2007"/>
                  </a:lnTo>
                  <a:lnTo>
                    <a:pt x="894" y="2042"/>
                  </a:lnTo>
                  <a:lnTo>
                    <a:pt x="889" y="2075"/>
                  </a:lnTo>
                  <a:lnTo>
                    <a:pt x="882" y="2110"/>
                  </a:lnTo>
                  <a:lnTo>
                    <a:pt x="875" y="2143"/>
                  </a:lnTo>
                  <a:lnTo>
                    <a:pt x="868" y="2177"/>
                  </a:lnTo>
                  <a:lnTo>
                    <a:pt x="862" y="2210"/>
                  </a:lnTo>
                  <a:lnTo>
                    <a:pt x="855" y="2245"/>
                  </a:lnTo>
                  <a:lnTo>
                    <a:pt x="849" y="2278"/>
                  </a:lnTo>
                  <a:lnTo>
                    <a:pt x="847" y="2278"/>
                  </a:lnTo>
                  <a:lnTo>
                    <a:pt x="846" y="2278"/>
                  </a:lnTo>
                  <a:lnTo>
                    <a:pt x="845" y="2278"/>
                  </a:lnTo>
                  <a:lnTo>
                    <a:pt x="859" y="2152"/>
                  </a:lnTo>
                  <a:lnTo>
                    <a:pt x="866" y="2087"/>
                  </a:lnTo>
                  <a:lnTo>
                    <a:pt x="869" y="2061"/>
                  </a:lnTo>
                  <a:lnTo>
                    <a:pt x="869" y="2056"/>
                  </a:lnTo>
                  <a:lnTo>
                    <a:pt x="859" y="2072"/>
                  </a:lnTo>
                  <a:lnTo>
                    <a:pt x="847" y="2090"/>
                  </a:lnTo>
                  <a:lnTo>
                    <a:pt x="834" y="2111"/>
                  </a:lnTo>
                  <a:lnTo>
                    <a:pt x="823" y="2132"/>
                  </a:lnTo>
                  <a:lnTo>
                    <a:pt x="810" y="2151"/>
                  </a:lnTo>
                  <a:lnTo>
                    <a:pt x="798" y="2170"/>
                  </a:lnTo>
                  <a:lnTo>
                    <a:pt x="786" y="2184"/>
                  </a:lnTo>
                  <a:lnTo>
                    <a:pt x="776" y="2194"/>
                  </a:lnTo>
                  <a:lnTo>
                    <a:pt x="778" y="2188"/>
                  </a:lnTo>
                  <a:lnTo>
                    <a:pt x="781" y="2181"/>
                  </a:lnTo>
                  <a:lnTo>
                    <a:pt x="787" y="2172"/>
                  </a:lnTo>
                  <a:lnTo>
                    <a:pt x="794" y="2157"/>
                  </a:lnTo>
                  <a:lnTo>
                    <a:pt x="806" y="2135"/>
                  </a:lnTo>
                  <a:lnTo>
                    <a:pt x="823" y="2103"/>
                  </a:lnTo>
                  <a:lnTo>
                    <a:pt x="846" y="2059"/>
                  </a:lnTo>
                  <a:lnTo>
                    <a:pt x="877" y="2002"/>
                  </a:lnTo>
                  <a:lnTo>
                    <a:pt x="885" y="1939"/>
                  </a:lnTo>
                  <a:lnTo>
                    <a:pt x="892" y="1877"/>
                  </a:lnTo>
                  <a:lnTo>
                    <a:pt x="899" y="1815"/>
                  </a:lnTo>
                  <a:lnTo>
                    <a:pt x="907" y="1752"/>
                  </a:lnTo>
                  <a:lnTo>
                    <a:pt x="902" y="1754"/>
                  </a:lnTo>
                  <a:lnTo>
                    <a:pt x="893" y="1760"/>
                  </a:lnTo>
                  <a:lnTo>
                    <a:pt x="882" y="1769"/>
                  </a:lnTo>
                  <a:lnTo>
                    <a:pt x="868" y="1779"/>
                  </a:lnTo>
                  <a:lnTo>
                    <a:pt x="853" y="1792"/>
                  </a:lnTo>
                  <a:lnTo>
                    <a:pt x="837" y="1806"/>
                  </a:lnTo>
                  <a:lnTo>
                    <a:pt x="822" y="1820"/>
                  </a:lnTo>
                  <a:lnTo>
                    <a:pt x="808" y="1831"/>
                  </a:lnTo>
                  <a:lnTo>
                    <a:pt x="851" y="1754"/>
                  </a:lnTo>
                  <a:lnTo>
                    <a:pt x="863" y="1742"/>
                  </a:lnTo>
                  <a:lnTo>
                    <a:pt x="876" y="1731"/>
                  </a:lnTo>
                  <a:lnTo>
                    <a:pt x="887" y="1719"/>
                  </a:lnTo>
                  <a:lnTo>
                    <a:pt x="898" y="1708"/>
                  </a:lnTo>
                  <a:lnTo>
                    <a:pt x="906" y="1695"/>
                  </a:lnTo>
                  <a:lnTo>
                    <a:pt x="913" y="1681"/>
                  </a:lnTo>
                  <a:lnTo>
                    <a:pt x="916" y="1666"/>
                  </a:lnTo>
                  <a:lnTo>
                    <a:pt x="916" y="1649"/>
                  </a:lnTo>
                  <a:lnTo>
                    <a:pt x="907" y="1646"/>
                  </a:lnTo>
                  <a:lnTo>
                    <a:pt x="902" y="1643"/>
                  </a:lnTo>
                  <a:lnTo>
                    <a:pt x="899" y="1642"/>
                  </a:lnTo>
                  <a:lnTo>
                    <a:pt x="895" y="1642"/>
                  </a:lnTo>
                  <a:lnTo>
                    <a:pt x="881" y="1671"/>
                  </a:lnTo>
                  <a:lnTo>
                    <a:pt x="864" y="1699"/>
                  </a:lnTo>
                  <a:lnTo>
                    <a:pt x="849" y="1728"/>
                  </a:lnTo>
                  <a:lnTo>
                    <a:pt x="834" y="1755"/>
                  </a:lnTo>
                  <a:lnTo>
                    <a:pt x="819" y="1783"/>
                  </a:lnTo>
                  <a:lnTo>
                    <a:pt x="806" y="1810"/>
                  </a:lnTo>
                  <a:lnTo>
                    <a:pt x="791" y="1839"/>
                  </a:lnTo>
                  <a:lnTo>
                    <a:pt x="776" y="1867"/>
                  </a:lnTo>
                  <a:lnTo>
                    <a:pt x="597" y="2196"/>
                  </a:lnTo>
                  <a:lnTo>
                    <a:pt x="609" y="2161"/>
                  </a:lnTo>
                  <a:lnTo>
                    <a:pt x="622" y="2125"/>
                  </a:lnTo>
                  <a:lnTo>
                    <a:pt x="637" y="2088"/>
                  </a:lnTo>
                  <a:lnTo>
                    <a:pt x="655" y="2050"/>
                  </a:lnTo>
                  <a:lnTo>
                    <a:pt x="672" y="2014"/>
                  </a:lnTo>
                  <a:lnTo>
                    <a:pt x="689" y="1977"/>
                  </a:lnTo>
                  <a:lnTo>
                    <a:pt x="706" y="1943"/>
                  </a:lnTo>
                  <a:lnTo>
                    <a:pt x="721" y="1908"/>
                  </a:lnTo>
                  <a:lnTo>
                    <a:pt x="710" y="1914"/>
                  </a:lnTo>
                  <a:lnTo>
                    <a:pt x="694" y="1927"/>
                  </a:lnTo>
                  <a:lnTo>
                    <a:pt x="673" y="1944"/>
                  </a:lnTo>
                  <a:lnTo>
                    <a:pt x="650" y="1964"/>
                  </a:lnTo>
                  <a:lnTo>
                    <a:pt x="628" y="1983"/>
                  </a:lnTo>
                  <a:lnTo>
                    <a:pt x="606" y="2003"/>
                  </a:lnTo>
                  <a:lnTo>
                    <a:pt x="589" y="2018"/>
                  </a:lnTo>
                  <a:lnTo>
                    <a:pt x="577" y="2028"/>
                  </a:lnTo>
                  <a:lnTo>
                    <a:pt x="583" y="2021"/>
                  </a:lnTo>
                  <a:lnTo>
                    <a:pt x="599" y="2003"/>
                  </a:lnTo>
                  <a:lnTo>
                    <a:pt x="623" y="1977"/>
                  </a:lnTo>
                  <a:lnTo>
                    <a:pt x="653" y="1949"/>
                  </a:lnTo>
                  <a:lnTo>
                    <a:pt x="683" y="1918"/>
                  </a:lnTo>
                  <a:lnTo>
                    <a:pt x="710" y="1890"/>
                  </a:lnTo>
                  <a:lnTo>
                    <a:pt x="732" y="1869"/>
                  </a:lnTo>
                  <a:lnTo>
                    <a:pt x="743" y="1856"/>
                  </a:lnTo>
                  <a:lnTo>
                    <a:pt x="757" y="1825"/>
                  </a:lnTo>
                  <a:lnTo>
                    <a:pt x="770" y="1795"/>
                  </a:lnTo>
                  <a:lnTo>
                    <a:pt x="784" y="1764"/>
                  </a:lnTo>
                  <a:lnTo>
                    <a:pt x="796" y="1733"/>
                  </a:lnTo>
                  <a:lnTo>
                    <a:pt x="810" y="1703"/>
                  </a:lnTo>
                  <a:lnTo>
                    <a:pt x="823" y="1672"/>
                  </a:lnTo>
                  <a:lnTo>
                    <a:pt x="837" y="1642"/>
                  </a:lnTo>
                  <a:lnTo>
                    <a:pt x="849" y="1611"/>
                  </a:lnTo>
                  <a:lnTo>
                    <a:pt x="849" y="1610"/>
                  </a:lnTo>
                  <a:lnTo>
                    <a:pt x="848" y="1610"/>
                  </a:lnTo>
                  <a:lnTo>
                    <a:pt x="846" y="1610"/>
                  </a:lnTo>
                  <a:lnTo>
                    <a:pt x="842" y="1610"/>
                  </a:lnTo>
                  <a:lnTo>
                    <a:pt x="834" y="1619"/>
                  </a:lnTo>
                  <a:lnTo>
                    <a:pt x="821" y="1633"/>
                  </a:lnTo>
                  <a:lnTo>
                    <a:pt x="803" y="1653"/>
                  </a:lnTo>
                  <a:lnTo>
                    <a:pt x="784" y="1675"/>
                  </a:lnTo>
                  <a:lnTo>
                    <a:pt x="761" y="1700"/>
                  </a:lnTo>
                  <a:lnTo>
                    <a:pt x="735" y="1728"/>
                  </a:lnTo>
                  <a:lnTo>
                    <a:pt x="709" y="1756"/>
                  </a:lnTo>
                  <a:lnTo>
                    <a:pt x="682" y="1786"/>
                  </a:lnTo>
                  <a:lnTo>
                    <a:pt x="656" y="1815"/>
                  </a:lnTo>
                  <a:lnTo>
                    <a:pt x="629" y="1843"/>
                  </a:lnTo>
                  <a:lnTo>
                    <a:pt x="605" y="1869"/>
                  </a:lnTo>
                  <a:lnTo>
                    <a:pt x="583" y="1892"/>
                  </a:lnTo>
                  <a:lnTo>
                    <a:pt x="565" y="1912"/>
                  </a:lnTo>
                  <a:lnTo>
                    <a:pt x="549" y="1927"/>
                  </a:lnTo>
                  <a:lnTo>
                    <a:pt x="537" y="1937"/>
                  </a:lnTo>
                  <a:lnTo>
                    <a:pt x="531" y="1941"/>
                  </a:lnTo>
                  <a:lnTo>
                    <a:pt x="536" y="1930"/>
                  </a:lnTo>
                  <a:lnTo>
                    <a:pt x="544" y="1916"/>
                  </a:lnTo>
                  <a:lnTo>
                    <a:pt x="557" y="1898"/>
                  </a:lnTo>
                  <a:lnTo>
                    <a:pt x="573" y="1877"/>
                  </a:lnTo>
                  <a:lnTo>
                    <a:pt x="592" y="1853"/>
                  </a:lnTo>
                  <a:lnTo>
                    <a:pt x="613" y="1827"/>
                  </a:lnTo>
                  <a:lnTo>
                    <a:pt x="635" y="1799"/>
                  </a:lnTo>
                  <a:lnTo>
                    <a:pt x="658" y="1771"/>
                  </a:lnTo>
                  <a:lnTo>
                    <a:pt x="681" y="1742"/>
                  </a:lnTo>
                  <a:lnTo>
                    <a:pt x="705" y="1715"/>
                  </a:lnTo>
                  <a:lnTo>
                    <a:pt x="727" y="1688"/>
                  </a:lnTo>
                  <a:lnTo>
                    <a:pt x="748" y="1663"/>
                  </a:lnTo>
                  <a:lnTo>
                    <a:pt x="768" y="1641"/>
                  </a:lnTo>
                  <a:lnTo>
                    <a:pt x="784" y="1622"/>
                  </a:lnTo>
                  <a:lnTo>
                    <a:pt x="796" y="1607"/>
                  </a:lnTo>
                  <a:lnTo>
                    <a:pt x="806" y="1595"/>
                  </a:lnTo>
                  <a:lnTo>
                    <a:pt x="702" y="1657"/>
                  </a:lnTo>
                  <a:lnTo>
                    <a:pt x="697" y="1663"/>
                  </a:lnTo>
                  <a:lnTo>
                    <a:pt x="690" y="1673"/>
                  </a:lnTo>
                  <a:lnTo>
                    <a:pt x="681" y="1686"/>
                  </a:lnTo>
                  <a:lnTo>
                    <a:pt x="670" y="1703"/>
                  </a:lnTo>
                  <a:lnTo>
                    <a:pt x="657" y="1724"/>
                  </a:lnTo>
                  <a:lnTo>
                    <a:pt x="641" y="1748"/>
                  </a:lnTo>
                  <a:lnTo>
                    <a:pt x="623" y="1775"/>
                  </a:lnTo>
                  <a:lnTo>
                    <a:pt x="604" y="1804"/>
                  </a:lnTo>
                  <a:lnTo>
                    <a:pt x="583" y="1836"/>
                  </a:lnTo>
                  <a:lnTo>
                    <a:pt x="561" y="1869"/>
                  </a:lnTo>
                  <a:lnTo>
                    <a:pt x="538" y="1905"/>
                  </a:lnTo>
                  <a:lnTo>
                    <a:pt x="513" y="1943"/>
                  </a:lnTo>
                  <a:lnTo>
                    <a:pt x="488" y="1982"/>
                  </a:lnTo>
                  <a:lnTo>
                    <a:pt x="461" y="2022"/>
                  </a:lnTo>
                  <a:lnTo>
                    <a:pt x="433" y="2064"/>
                  </a:lnTo>
                  <a:lnTo>
                    <a:pt x="406" y="2106"/>
                  </a:lnTo>
                  <a:lnTo>
                    <a:pt x="408" y="2101"/>
                  </a:lnTo>
                  <a:lnTo>
                    <a:pt x="414" y="2087"/>
                  </a:lnTo>
                  <a:lnTo>
                    <a:pt x="424" y="2068"/>
                  </a:lnTo>
                  <a:lnTo>
                    <a:pt x="437" y="2044"/>
                  </a:lnTo>
                  <a:lnTo>
                    <a:pt x="452" y="2015"/>
                  </a:lnTo>
                  <a:lnTo>
                    <a:pt x="468" y="1984"/>
                  </a:lnTo>
                  <a:lnTo>
                    <a:pt x="486" y="1950"/>
                  </a:lnTo>
                  <a:lnTo>
                    <a:pt x="506" y="1915"/>
                  </a:lnTo>
                  <a:lnTo>
                    <a:pt x="526" y="1881"/>
                  </a:lnTo>
                  <a:lnTo>
                    <a:pt x="544" y="1846"/>
                  </a:lnTo>
                  <a:lnTo>
                    <a:pt x="562" y="1813"/>
                  </a:lnTo>
                  <a:lnTo>
                    <a:pt x="579" y="1783"/>
                  </a:lnTo>
                  <a:lnTo>
                    <a:pt x="594" y="1756"/>
                  </a:lnTo>
                  <a:lnTo>
                    <a:pt x="606" y="1734"/>
                  </a:lnTo>
                  <a:lnTo>
                    <a:pt x="614" y="1718"/>
                  </a:lnTo>
                  <a:lnTo>
                    <a:pt x="620" y="1708"/>
                  </a:lnTo>
                  <a:lnTo>
                    <a:pt x="612" y="1709"/>
                  </a:lnTo>
                  <a:lnTo>
                    <a:pt x="604" y="1715"/>
                  </a:lnTo>
                  <a:lnTo>
                    <a:pt x="594" y="1725"/>
                  </a:lnTo>
                  <a:lnTo>
                    <a:pt x="582" y="1740"/>
                  </a:lnTo>
                  <a:lnTo>
                    <a:pt x="569" y="1756"/>
                  </a:lnTo>
                  <a:lnTo>
                    <a:pt x="557" y="1776"/>
                  </a:lnTo>
                  <a:lnTo>
                    <a:pt x="543" y="1797"/>
                  </a:lnTo>
                  <a:lnTo>
                    <a:pt x="530" y="1818"/>
                  </a:lnTo>
                  <a:lnTo>
                    <a:pt x="516" y="1840"/>
                  </a:lnTo>
                  <a:lnTo>
                    <a:pt x="502" y="1862"/>
                  </a:lnTo>
                  <a:lnTo>
                    <a:pt x="489" y="1882"/>
                  </a:lnTo>
                  <a:lnTo>
                    <a:pt x="476" y="1901"/>
                  </a:lnTo>
                  <a:lnTo>
                    <a:pt x="464" y="1918"/>
                  </a:lnTo>
                  <a:lnTo>
                    <a:pt x="454" y="1930"/>
                  </a:lnTo>
                  <a:lnTo>
                    <a:pt x="444" y="1941"/>
                  </a:lnTo>
                  <a:lnTo>
                    <a:pt x="436" y="1945"/>
                  </a:lnTo>
                  <a:lnTo>
                    <a:pt x="444" y="1922"/>
                  </a:lnTo>
                  <a:lnTo>
                    <a:pt x="458" y="1898"/>
                  </a:lnTo>
                  <a:lnTo>
                    <a:pt x="475" y="1871"/>
                  </a:lnTo>
                  <a:lnTo>
                    <a:pt x="494" y="1846"/>
                  </a:lnTo>
                  <a:lnTo>
                    <a:pt x="514" y="1820"/>
                  </a:lnTo>
                  <a:lnTo>
                    <a:pt x="531" y="1794"/>
                  </a:lnTo>
                  <a:lnTo>
                    <a:pt x="545" y="1770"/>
                  </a:lnTo>
                  <a:lnTo>
                    <a:pt x="553" y="1747"/>
                  </a:lnTo>
                  <a:lnTo>
                    <a:pt x="552" y="1747"/>
                  </a:lnTo>
                  <a:lnTo>
                    <a:pt x="551" y="1748"/>
                  </a:lnTo>
                  <a:lnTo>
                    <a:pt x="550" y="1749"/>
                  </a:lnTo>
                  <a:lnTo>
                    <a:pt x="532" y="1760"/>
                  </a:lnTo>
                  <a:lnTo>
                    <a:pt x="516" y="1769"/>
                  </a:lnTo>
                  <a:lnTo>
                    <a:pt x="499" y="1779"/>
                  </a:lnTo>
                  <a:lnTo>
                    <a:pt x="483" y="1790"/>
                  </a:lnTo>
                  <a:lnTo>
                    <a:pt x="466" y="1800"/>
                  </a:lnTo>
                  <a:lnTo>
                    <a:pt x="448" y="1810"/>
                  </a:lnTo>
                  <a:lnTo>
                    <a:pt x="432" y="1821"/>
                  </a:lnTo>
                  <a:lnTo>
                    <a:pt x="415" y="1831"/>
                  </a:lnTo>
                  <a:lnTo>
                    <a:pt x="398" y="1842"/>
                  </a:lnTo>
                  <a:lnTo>
                    <a:pt x="381" y="1852"/>
                  </a:lnTo>
                  <a:lnTo>
                    <a:pt x="364" y="1862"/>
                  </a:lnTo>
                  <a:lnTo>
                    <a:pt x="348" y="1873"/>
                  </a:lnTo>
                  <a:lnTo>
                    <a:pt x="331" y="1883"/>
                  </a:lnTo>
                  <a:lnTo>
                    <a:pt x="313" y="1893"/>
                  </a:lnTo>
                  <a:lnTo>
                    <a:pt x="297" y="1904"/>
                  </a:lnTo>
                  <a:lnTo>
                    <a:pt x="280" y="1914"/>
                  </a:lnTo>
                  <a:lnTo>
                    <a:pt x="284" y="1909"/>
                  </a:lnTo>
                  <a:lnTo>
                    <a:pt x="293" y="1903"/>
                  </a:lnTo>
                  <a:lnTo>
                    <a:pt x="307" y="1891"/>
                  </a:lnTo>
                  <a:lnTo>
                    <a:pt x="324" y="1878"/>
                  </a:lnTo>
                  <a:lnTo>
                    <a:pt x="345" y="1862"/>
                  </a:lnTo>
                  <a:lnTo>
                    <a:pt x="368" y="1845"/>
                  </a:lnTo>
                  <a:lnTo>
                    <a:pt x="393" y="1827"/>
                  </a:lnTo>
                  <a:lnTo>
                    <a:pt x="420" y="1808"/>
                  </a:lnTo>
                  <a:lnTo>
                    <a:pt x="446" y="1790"/>
                  </a:lnTo>
                  <a:lnTo>
                    <a:pt x="471" y="1770"/>
                  </a:lnTo>
                  <a:lnTo>
                    <a:pt x="497" y="1753"/>
                  </a:lnTo>
                  <a:lnTo>
                    <a:pt x="520" y="1737"/>
                  </a:lnTo>
                  <a:lnTo>
                    <a:pt x="539" y="1722"/>
                  </a:lnTo>
                  <a:lnTo>
                    <a:pt x="557" y="1710"/>
                  </a:lnTo>
                  <a:lnTo>
                    <a:pt x="569" y="1701"/>
                  </a:lnTo>
                  <a:lnTo>
                    <a:pt x="577" y="1695"/>
                  </a:lnTo>
                  <a:lnTo>
                    <a:pt x="588" y="1686"/>
                  </a:lnTo>
                  <a:lnTo>
                    <a:pt x="598" y="1676"/>
                  </a:lnTo>
                  <a:lnTo>
                    <a:pt x="609" y="1664"/>
                  </a:lnTo>
                  <a:lnTo>
                    <a:pt x="618" y="1653"/>
                  </a:lnTo>
                  <a:lnTo>
                    <a:pt x="627" y="1640"/>
                  </a:lnTo>
                  <a:lnTo>
                    <a:pt x="635" y="1627"/>
                  </a:lnTo>
                  <a:lnTo>
                    <a:pt x="640" y="1615"/>
                  </a:lnTo>
                  <a:lnTo>
                    <a:pt x="643" y="1603"/>
                  </a:lnTo>
                  <a:lnTo>
                    <a:pt x="637" y="1604"/>
                  </a:lnTo>
                  <a:lnTo>
                    <a:pt x="630" y="1605"/>
                  </a:lnTo>
                  <a:lnTo>
                    <a:pt x="625" y="1607"/>
                  </a:lnTo>
                  <a:lnTo>
                    <a:pt x="619" y="1608"/>
                  </a:lnTo>
                  <a:lnTo>
                    <a:pt x="612" y="1609"/>
                  </a:lnTo>
                  <a:lnTo>
                    <a:pt x="606" y="1610"/>
                  </a:lnTo>
                  <a:lnTo>
                    <a:pt x="599" y="1611"/>
                  </a:lnTo>
                  <a:lnTo>
                    <a:pt x="592" y="1611"/>
                  </a:lnTo>
                  <a:lnTo>
                    <a:pt x="566" y="1627"/>
                  </a:lnTo>
                  <a:lnTo>
                    <a:pt x="541" y="1645"/>
                  </a:lnTo>
                  <a:lnTo>
                    <a:pt x="516" y="1664"/>
                  </a:lnTo>
                  <a:lnTo>
                    <a:pt x="494" y="1685"/>
                  </a:lnTo>
                  <a:lnTo>
                    <a:pt x="473" y="1706"/>
                  </a:lnTo>
                  <a:lnTo>
                    <a:pt x="451" y="1728"/>
                  </a:lnTo>
                  <a:lnTo>
                    <a:pt x="430" y="1751"/>
                  </a:lnTo>
                  <a:lnTo>
                    <a:pt x="408" y="1774"/>
                  </a:lnTo>
                  <a:lnTo>
                    <a:pt x="387" y="1797"/>
                  </a:lnTo>
                  <a:lnTo>
                    <a:pt x="365" y="1820"/>
                  </a:lnTo>
                  <a:lnTo>
                    <a:pt x="342" y="1842"/>
                  </a:lnTo>
                  <a:lnTo>
                    <a:pt x="318" y="1863"/>
                  </a:lnTo>
                  <a:lnTo>
                    <a:pt x="293" y="1884"/>
                  </a:lnTo>
                  <a:lnTo>
                    <a:pt x="266" y="1904"/>
                  </a:lnTo>
                  <a:lnTo>
                    <a:pt x="237" y="1922"/>
                  </a:lnTo>
                  <a:lnTo>
                    <a:pt x="206" y="1939"/>
                  </a:lnTo>
                  <a:lnTo>
                    <a:pt x="209" y="1937"/>
                  </a:lnTo>
                  <a:lnTo>
                    <a:pt x="214" y="1929"/>
                  </a:lnTo>
                  <a:lnTo>
                    <a:pt x="225" y="1919"/>
                  </a:lnTo>
                  <a:lnTo>
                    <a:pt x="239" y="1905"/>
                  </a:lnTo>
                  <a:lnTo>
                    <a:pt x="255" y="1888"/>
                  </a:lnTo>
                  <a:lnTo>
                    <a:pt x="273" y="1869"/>
                  </a:lnTo>
                  <a:lnTo>
                    <a:pt x="293" y="1848"/>
                  </a:lnTo>
                  <a:lnTo>
                    <a:pt x="313" y="1828"/>
                  </a:lnTo>
                  <a:lnTo>
                    <a:pt x="334" y="1807"/>
                  </a:lnTo>
                  <a:lnTo>
                    <a:pt x="355" y="1786"/>
                  </a:lnTo>
                  <a:lnTo>
                    <a:pt x="375" y="1767"/>
                  </a:lnTo>
                  <a:lnTo>
                    <a:pt x="393" y="1748"/>
                  </a:lnTo>
                  <a:lnTo>
                    <a:pt x="408" y="1733"/>
                  </a:lnTo>
                  <a:lnTo>
                    <a:pt x="422" y="1719"/>
                  </a:lnTo>
                  <a:lnTo>
                    <a:pt x="431" y="1710"/>
                  </a:lnTo>
                  <a:lnTo>
                    <a:pt x="437" y="1704"/>
                  </a:lnTo>
                  <a:lnTo>
                    <a:pt x="426" y="1708"/>
                  </a:lnTo>
                  <a:lnTo>
                    <a:pt x="417" y="1713"/>
                  </a:lnTo>
                  <a:lnTo>
                    <a:pt x="407" y="1718"/>
                  </a:lnTo>
                  <a:lnTo>
                    <a:pt x="399" y="1724"/>
                  </a:lnTo>
                  <a:lnTo>
                    <a:pt x="390" y="1730"/>
                  </a:lnTo>
                  <a:lnTo>
                    <a:pt x="380" y="1736"/>
                  </a:lnTo>
                  <a:lnTo>
                    <a:pt x="372" y="1740"/>
                  </a:lnTo>
                  <a:lnTo>
                    <a:pt x="363" y="1744"/>
                  </a:lnTo>
                  <a:lnTo>
                    <a:pt x="370" y="1737"/>
                  </a:lnTo>
                  <a:lnTo>
                    <a:pt x="384" y="1724"/>
                  </a:lnTo>
                  <a:lnTo>
                    <a:pt x="405" y="1709"/>
                  </a:lnTo>
                  <a:lnTo>
                    <a:pt x="430" y="1692"/>
                  </a:lnTo>
                  <a:lnTo>
                    <a:pt x="455" y="1673"/>
                  </a:lnTo>
                  <a:lnTo>
                    <a:pt x="479" y="1656"/>
                  </a:lnTo>
                  <a:lnTo>
                    <a:pt x="500" y="1640"/>
                  </a:lnTo>
                  <a:lnTo>
                    <a:pt x="514" y="1627"/>
                  </a:lnTo>
                  <a:lnTo>
                    <a:pt x="505" y="1628"/>
                  </a:lnTo>
                  <a:lnTo>
                    <a:pt x="494" y="1630"/>
                  </a:lnTo>
                  <a:lnTo>
                    <a:pt x="485" y="1631"/>
                  </a:lnTo>
                  <a:lnTo>
                    <a:pt x="476" y="1632"/>
                  </a:lnTo>
                  <a:lnTo>
                    <a:pt x="467" y="1634"/>
                  </a:lnTo>
                  <a:lnTo>
                    <a:pt x="459" y="1635"/>
                  </a:lnTo>
                  <a:lnTo>
                    <a:pt x="449" y="1638"/>
                  </a:lnTo>
                  <a:lnTo>
                    <a:pt x="440" y="1639"/>
                  </a:lnTo>
                  <a:lnTo>
                    <a:pt x="456" y="1627"/>
                  </a:lnTo>
                  <a:lnTo>
                    <a:pt x="467" y="1625"/>
                  </a:lnTo>
                  <a:lnTo>
                    <a:pt x="476" y="1623"/>
                  </a:lnTo>
                  <a:lnTo>
                    <a:pt x="486" y="1620"/>
                  </a:lnTo>
                  <a:lnTo>
                    <a:pt x="497" y="1618"/>
                  </a:lnTo>
                  <a:lnTo>
                    <a:pt x="507" y="1615"/>
                  </a:lnTo>
                  <a:lnTo>
                    <a:pt x="517" y="1612"/>
                  </a:lnTo>
                  <a:lnTo>
                    <a:pt x="527" y="1610"/>
                  </a:lnTo>
                  <a:lnTo>
                    <a:pt x="537" y="1607"/>
                  </a:lnTo>
                  <a:lnTo>
                    <a:pt x="547" y="1597"/>
                  </a:lnTo>
                  <a:lnTo>
                    <a:pt x="566" y="1579"/>
                  </a:lnTo>
                  <a:lnTo>
                    <a:pt x="589" y="1556"/>
                  </a:lnTo>
                  <a:lnTo>
                    <a:pt x="615" y="1531"/>
                  </a:lnTo>
                  <a:lnTo>
                    <a:pt x="640" y="1505"/>
                  </a:lnTo>
                  <a:lnTo>
                    <a:pt x="662" y="1483"/>
                  </a:lnTo>
                  <a:lnTo>
                    <a:pt x="677" y="1466"/>
                  </a:lnTo>
                  <a:lnTo>
                    <a:pt x="682" y="1458"/>
                  </a:lnTo>
                  <a:lnTo>
                    <a:pt x="680" y="1453"/>
                  </a:lnTo>
                  <a:lnTo>
                    <a:pt x="678" y="1450"/>
                  </a:lnTo>
                  <a:lnTo>
                    <a:pt x="677" y="1448"/>
                  </a:lnTo>
                  <a:lnTo>
                    <a:pt x="674" y="1446"/>
                  </a:lnTo>
                  <a:lnTo>
                    <a:pt x="648" y="1467"/>
                  </a:lnTo>
                  <a:lnTo>
                    <a:pt x="620" y="1487"/>
                  </a:lnTo>
                  <a:lnTo>
                    <a:pt x="594" y="1508"/>
                  </a:lnTo>
                  <a:lnTo>
                    <a:pt x="566" y="1527"/>
                  </a:lnTo>
                  <a:lnTo>
                    <a:pt x="539" y="1548"/>
                  </a:lnTo>
                  <a:lnTo>
                    <a:pt x="513" y="1567"/>
                  </a:lnTo>
                  <a:lnTo>
                    <a:pt x="486" y="1588"/>
                  </a:lnTo>
                  <a:lnTo>
                    <a:pt x="459" y="1608"/>
                  </a:lnTo>
                  <a:lnTo>
                    <a:pt x="432" y="1628"/>
                  </a:lnTo>
                  <a:lnTo>
                    <a:pt x="406" y="1649"/>
                  </a:lnTo>
                  <a:lnTo>
                    <a:pt x="379" y="1669"/>
                  </a:lnTo>
                  <a:lnTo>
                    <a:pt x="352" y="1689"/>
                  </a:lnTo>
                  <a:lnTo>
                    <a:pt x="325" y="1709"/>
                  </a:lnTo>
                  <a:lnTo>
                    <a:pt x="298" y="1730"/>
                  </a:lnTo>
                  <a:lnTo>
                    <a:pt x="272" y="1749"/>
                  </a:lnTo>
                  <a:lnTo>
                    <a:pt x="245" y="1770"/>
                  </a:lnTo>
                  <a:lnTo>
                    <a:pt x="249" y="1766"/>
                  </a:lnTo>
                  <a:lnTo>
                    <a:pt x="258" y="1756"/>
                  </a:lnTo>
                  <a:lnTo>
                    <a:pt x="274" y="1741"/>
                  </a:lnTo>
                  <a:lnTo>
                    <a:pt x="294" y="1723"/>
                  </a:lnTo>
                  <a:lnTo>
                    <a:pt x="318" y="1700"/>
                  </a:lnTo>
                  <a:lnTo>
                    <a:pt x="346" y="1676"/>
                  </a:lnTo>
                  <a:lnTo>
                    <a:pt x="375" y="1649"/>
                  </a:lnTo>
                  <a:lnTo>
                    <a:pt x="406" y="1623"/>
                  </a:lnTo>
                  <a:lnTo>
                    <a:pt x="436" y="1595"/>
                  </a:lnTo>
                  <a:lnTo>
                    <a:pt x="466" y="1569"/>
                  </a:lnTo>
                  <a:lnTo>
                    <a:pt x="494" y="1543"/>
                  </a:lnTo>
                  <a:lnTo>
                    <a:pt x="521" y="1519"/>
                  </a:lnTo>
                  <a:lnTo>
                    <a:pt x="544" y="1499"/>
                  </a:lnTo>
                  <a:lnTo>
                    <a:pt x="564" y="1482"/>
                  </a:lnTo>
                  <a:lnTo>
                    <a:pt x="577" y="1470"/>
                  </a:lnTo>
                  <a:lnTo>
                    <a:pt x="585" y="1463"/>
                  </a:lnTo>
                  <a:lnTo>
                    <a:pt x="569" y="1461"/>
                  </a:lnTo>
                  <a:lnTo>
                    <a:pt x="545" y="1461"/>
                  </a:lnTo>
                  <a:lnTo>
                    <a:pt x="516" y="1465"/>
                  </a:lnTo>
                  <a:lnTo>
                    <a:pt x="482" y="1470"/>
                  </a:lnTo>
                  <a:lnTo>
                    <a:pt x="443" y="1475"/>
                  </a:lnTo>
                  <a:lnTo>
                    <a:pt x="400" y="1482"/>
                  </a:lnTo>
                  <a:lnTo>
                    <a:pt x="356" y="1491"/>
                  </a:lnTo>
                  <a:lnTo>
                    <a:pt x="310" y="1499"/>
                  </a:lnTo>
                  <a:lnTo>
                    <a:pt x="264" y="1509"/>
                  </a:lnTo>
                  <a:lnTo>
                    <a:pt x="219" y="1519"/>
                  </a:lnTo>
                  <a:lnTo>
                    <a:pt x="175" y="1527"/>
                  </a:lnTo>
                  <a:lnTo>
                    <a:pt x="135" y="1536"/>
                  </a:lnTo>
                  <a:lnTo>
                    <a:pt x="97" y="1544"/>
                  </a:lnTo>
                  <a:lnTo>
                    <a:pt x="65" y="1551"/>
                  </a:lnTo>
                  <a:lnTo>
                    <a:pt x="37" y="1557"/>
                  </a:lnTo>
                  <a:lnTo>
                    <a:pt x="16" y="1561"/>
                  </a:lnTo>
                  <a:lnTo>
                    <a:pt x="22" y="1558"/>
                  </a:lnTo>
                  <a:lnTo>
                    <a:pt x="40" y="1552"/>
                  </a:lnTo>
                  <a:lnTo>
                    <a:pt x="69" y="1544"/>
                  </a:lnTo>
                  <a:lnTo>
                    <a:pt x="106" y="1534"/>
                  </a:lnTo>
                  <a:lnTo>
                    <a:pt x="151" y="1521"/>
                  </a:lnTo>
                  <a:lnTo>
                    <a:pt x="202" y="1509"/>
                  </a:lnTo>
                  <a:lnTo>
                    <a:pt x="256" y="1494"/>
                  </a:lnTo>
                  <a:lnTo>
                    <a:pt x="312" y="1479"/>
                  </a:lnTo>
                  <a:lnTo>
                    <a:pt x="370" y="1464"/>
                  </a:lnTo>
                  <a:lnTo>
                    <a:pt x="425" y="1450"/>
                  </a:lnTo>
                  <a:lnTo>
                    <a:pt x="478" y="1435"/>
                  </a:lnTo>
                  <a:lnTo>
                    <a:pt x="528" y="1422"/>
                  </a:lnTo>
                  <a:lnTo>
                    <a:pt x="570" y="1412"/>
                  </a:lnTo>
                  <a:lnTo>
                    <a:pt x="606" y="1403"/>
                  </a:lnTo>
                  <a:lnTo>
                    <a:pt x="632" y="1396"/>
                  </a:lnTo>
                  <a:lnTo>
                    <a:pt x="647" y="1392"/>
                  </a:lnTo>
                  <a:lnTo>
                    <a:pt x="642" y="1383"/>
                  </a:lnTo>
                  <a:lnTo>
                    <a:pt x="640" y="1376"/>
                  </a:lnTo>
                  <a:lnTo>
                    <a:pt x="636" y="1369"/>
                  </a:lnTo>
                  <a:lnTo>
                    <a:pt x="632" y="1358"/>
                  </a:lnTo>
                  <a:lnTo>
                    <a:pt x="617" y="1358"/>
                  </a:lnTo>
                  <a:lnTo>
                    <a:pt x="592" y="1361"/>
                  </a:lnTo>
                  <a:lnTo>
                    <a:pt x="562" y="1367"/>
                  </a:lnTo>
                  <a:lnTo>
                    <a:pt x="527" y="1375"/>
                  </a:lnTo>
                  <a:lnTo>
                    <a:pt x="485" y="1384"/>
                  </a:lnTo>
                  <a:lnTo>
                    <a:pt x="441" y="1397"/>
                  </a:lnTo>
                  <a:lnTo>
                    <a:pt x="394" y="1410"/>
                  </a:lnTo>
                  <a:lnTo>
                    <a:pt x="346" y="1422"/>
                  </a:lnTo>
                  <a:lnTo>
                    <a:pt x="296" y="1436"/>
                  </a:lnTo>
                  <a:lnTo>
                    <a:pt x="249" y="1450"/>
                  </a:lnTo>
                  <a:lnTo>
                    <a:pt x="203" y="1464"/>
                  </a:lnTo>
                  <a:lnTo>
                    <a:pt x="160" y="1476"/>
                  </a:lnTo>
                  <a:lnTo>
                    <a:pt x="121" y="1487"/>
                  </a:lnTo>
                  <a:lnTo>
                    <a:pt x="88" y="1497"/>
                  </a:lnTo>
                  <a:lnTo>
                    <a:pt x="60" y="1504"/>
                  </a:lnTo>
                  <a:lnTo>
                    <a:pt x="40" y="1510"/>
                  </a:lnTo>
                  <a:lnTo>
                    <a:pt x="44" y="1504"/>
                  </a:lnTo>
                  <a:lnTo>
                    <a:pt x="58" y="1497"/>
                  </a:lnTo>
                  <a:lnTo>
                    <a:pt x="78" y="1488"/>
                  </a:lnTo>
                  <a:lnTo>
                    <a:pt x="107" y="1479"/>
                  </a:lnTo>
                  <a:lnTo>
                    <a:pt x="142" y="1467"/>
                  </a:lnTo>
                  <a:lnTo>
                    <a:pt x="180" y="1456"/>
                  </a:lnTo>
                  <a:lnTo>
                    <a:pt x="221" y="1443"/>
                  </a:lnTo>
                  <a:lnTo>
                    <a:pt x="265" y="1429"/>
                  </a:lnTo>
                  <a:lnTo>
                    <a:pt x="309" y="1417"/>
                  </a:lnTo>
                  <a:lnTo>
                    <a:pt x="352" y="1404"/>
                  </a:lnTo>
                  <a:lnTo>
                    <a:pt x="392" y="1390"/>
                  </a:lnTo>
                  <a:lnTo>
                    <a:pt x="430" y="1379"/>
                  </a:lnTo>
                  <a:lnTo>
                    <a:pt x="462" y="1367"/>
                  </a:lnTo>
                  <a:lnTo>
                    <a:pt x="489" y="1356"/>
                  </a:lnTo>
                  <a:lnTo>
                    <a:pt x="508" y="1346"/>
                  </a:lnTo>
                  <a:lnTo>
                    <a:pt x="519" y="1338"/>
                  </a:lnTo>
                  <a:lnTo>
                    <a:pt x="498" y="1338"/>
                  </a:lnTo>
                  <a:lnTo>
                    <a:pt x="478" y="1341"/>
                  </a:lnTo>
                  <a:lnTo>
                    <a:pt x="459" y="1343"/>
                  </a:lnTo>
                  <a:lnTo>
                    <a:pt x="439" y="1345"/>
                  </a:lnTo>
                  <a:lnTo>
                    <a:pt x="420" y="1349"/>
                  </a:lnTo>
                  <a:lnTo>
                    <a:pt x="401" y="1353"/>
                  </a:lnTo>
                  <a:lnTo>
                    <a:pt x="381" y="1357"/>
                  </a:lnTo>
                  <a:lnTo>
                    <a:pt x="363" y="1362"/>
                  </a:lnTo>
                  <a:lnTo>
                    <a:pt x="343" y="1367"/>
                  </a:lnTo>
                  <a:lnTo>
                    <a:pt x="325" y="1372"/>
                  </a:lnTo>
                  <a:lnTo>
                    <a:pt x="307" y="1377"/>
                  </a:lnTo>
                  <a:lnTo>
                    <a:pt x="287" y="1382"/>
                  </a:lnTo>
                  <a:lnTo>
                    <a:pt x="269" y="1388"/>
                  </a:lnTo>
                  <a:lnTo>
                    <a:pt x="249" y="1392"/>
                  </a:lnTo>
                  <a:lnTo>
                    <a:pt x="230" y="1397"/>
                  </a:lnTo>
                  <a:lnTo>
                    <a:pt x="211" y="1400"/>
                  </a:lnTo>
                  <a:lnTo>
                    <a:pt x="217" y="1398"/>
                  </a:lnTo>
                  <a:lnTo>
                    <a:pt x="232" y="1392"/>
                  </a:lnTo>
                  <a:lnTo>
                    <a:pt x="252" y="1384"/>
                  </a:lnTo>
                  <a:lnTo>
                    <a:pt x="277" y="1376"/>
                  </a:lnTo>
                  <a:lnTo>
                    <a:pt x="302" y="1367"/>
                  </a:lnTo>
                  <a:lnTo>
                    <a:pt x="324" y="1359"/>
                  </a:lnTo>
                  <a:lnTo>
                    <a:pt x="342" y="1352"/>
                  </a:lnTo>
                  <a:lnTo>
                    <a:pt x="352" y="1349"/>
                  </a:lnTo>
                  <a:lnTo>
                    <a:pt x="334" y="1349"/>
                  </a:lnTo>
                  <a:lnTo>
                    <a:pt x="317" y="1350"/>
                  </a:lnTo>
                  <a:lnTo>
                    <a:pt x="301" y="1352"/>
                  </a:lnTo>
                  <a:lnTo>
                    <a:pt x="286" y="1356"/>
                  </a:lnTo>
                  <a:lnTo>
                    <a:pt x="271" y="1360"/>
                  </a:lnTo>
                  <a:lnTo>
                    <a:pt x="256" y="1366"/>
                  </a:lnTo>
                  <a:lnTo>
                    <a:pt x="241" y="1372"/>
                  </a:lnTo>
                  <a:lnTo>
                    <a:pt x="227" y="1379"/>
                  </a:lnTo>
                  <a:lnTo>
                    <a:pt x="212" y="1387"/>
                  </a:lnTo>
                  <a:lnTo>
                    <a:pt x="198" y="1395"/>
                  </a:lnTo>
                  <a:lnTo>
                    <a:pt x="184" y="1402"/>
                  </a:lnTo>
                  <a:lnTo>
                    <a:pt x="171" y="1410"/>
                  </a:lnTo>
                  <a:lnTo>
                    <a:pt x="157" y="1418"/>
                  </a:lnTo>
                  <a:lnTo>
                    <a:pt x="142" y="1426"/>
                  </a:lnTo>
                  <a:lnTo>
                    <a:pt x="128" y="1433"/>
                  </a:lnTo>
                  <a:lnTo>
                    <a:pt x="113" y="1440"/>
                  </a:lnTo>
                  <a:lnTo>
                    <a:pt x="118" y="1434"/>
                  </a:lnTo>
                  <a:lnTo>
                    <a:pt x="129" y="1426"/>
                  </a:lnTo>
                  <a:lnTo>
                    <a:pt x="145" y="1415"/>
                  </a:lnTo>
                  <a:lnTo>
                    <a:pt x="165" y="1403"/>
                  </a:lnTo>
                  <a:lnTo>
                    <a:pt x="184" y="1391"/>
                  </a:lnTo>
                  <a:lnTo>
                    <a:pt x="203" y="1380"/>
                  </a:lnTo>
                  <a:lnTo>
                    <a:pt x="219" y="1369"/>
                  </a:lnTo>
                  <a:lnTo>
                    <a:pt x="230" y="1362"/>
                  </a:lnTo>
                  <a:lnTo>
                    <a:pt x="183" y="1368"/>
                  </a:lnTo>
                  <a:lnTo>
                    <a:pt x="148" y="1373"/>
                  </a:lnTo>
                  <a:lnTo>
                    <a:pt x="120" y="1376"/>
                  </a:lnTo>
                  <a:lnTo>
                    <a:pt x="101" y="1379"/>
                  </a:lnTo>
                  <a:lnTo>
                    <a:pt x="89" y="1380"/>
                  </a:lnTo>
                  <a:lnTo>
                    <a:pt x="81" y="1381"/>
                  </a:lnTo>
                  <a:lnTo>
                    <a:pt x="77" y="1380"/>
                  </a:lnTo>
                  <a:lnTo>
                    <a:pt x="75" y="1377"/>
                  </a:lnTo>
                  <a:lnTo>
                    <a:pt x="254" y="1338"/>
                  </a:lnTo>
                  <a:lnTo>
                    <a:pt x="250" y="1338"/>
                  </a:lnTo>
                  <a:lnTo>
                    <a:pt x="247" y="1338"/>
                  </a:lnTo>
                  <a:lnTo>
                    <a:pt x="243" y="1338"/>
                  </a:lnTo>
                  <a:lnTo>
                    <a:pt x="241" y="1338"/>
                  </a:lnTo>
                  <a:lnTo>
                    <a:pt x="245" y="1336"/>
                  </a:lnTo>
                  <a:lnTo>
                    <a:pt x="258" y="1330"/>
                  </a:lnTo>
                  <a:lnTo>
                    <a:pt x="275" y="1321"/>
                  </a:lnTo>
                  <a:lnTo>
                    <a:pt x="297" y="1312"/>
                  </a:lnTo>
                  <a:lnTo>
                    <a:pt x="318" y="1301"/>
                  </a:lnTo>
                  <a:lnTo>
                    <a:pt x="339" y="1292"/>
                  </a:lnTo>
                  <a:lnTo>
                    <a:pt x="356" y="1284"/>
                  </a:lnTo>
                  <a:lnTo>
                    <a:pt x="366" y="1278"/>
                  </a:lnTo>
                  <a:lnTo>
                    <a:pt x="422" y="1283"/>
                  </a:lnTo>
                  <a:lnTo>
                    <a:pt x="406" y="1291"/>
                  </a:lnTo>
                  <a:lnTo>
                    <a:pt x="393" y="1298"/>
                  </a:lnTo>
                  <a:lnTo>
                    <a:pt x="383" y="1303"/>
                  </a:lnTo>
                  <a:lnTo>
                    <a:pt x="375" y="1307"/>
                  </a:lnTo>
                  <a:lnTo>
                    <a:pt x="369" y="1311"/>
                  </a:lnTo>
                  <a:lnTo>
                    <a:pt x="362" y="1314"/>
                  </a:lnTo>
                  <a:lnTo>
                    <a:pt x="355" y="1319"/>
                  </a:lnTo>
                  <a:lnTo>
                    <a:pt x="348" y="1322"/>
                  </a:lnTo>
                  <a:lnTo>
                    <a:pt x="349" y="1322"/>
                  </a:lnTo>
                  <a:lnTo>
                    <a:pt x="350" y="1322"/>
                  </a:lnTo>
                  <a:lnTo>
                    <a:pt x="353" y="1322"/>
                  </a:lnTo>
                  <a:lnTo>
                    <a:pt x="356" y="1321"/>
                  </a:lnTo>
                  <a:lnTo>
                    <a:pt x="361" y="1320"/>
                  </a:lnTo>
                  <a:lnTo>
                    <a:pt x="366" y="1319"/>
                  </a:lnTo>
                  <a:lnTo>
                    <a:pt x="375" y="1318"/>
                  </a:lnTo>
                  <a:lnTo>
                    <a:pt x="385" y="1315"/>
                  </a:lnTo>
                  <a:lnTo>
                    <a:pt x="396" y="1313"/>
                  </a:lnTo>
                  <a:lnTo>
                    <a:pt x="413" y="1311"/>
                  </a:lnTo>
                  <a:lnTo>
                    <a:pt x="430" y="1307"/>
                  </a:lnTo>
                  <a:lnTo>
                    <a:pt x="452" y="1303"/>
                  </a:lnTo>
                  <a:lnTo>
                    <a:pt x="477" y="1298"/>
                  </a:lnTo>
                  <a:lnTo>
                    <a:pt x="505" y="1292"/>
                  </a:lnTo>
                  <a:lnTo>
                    <a:pt x="538" y="1286"/>
                  </a:lnTo>
                  <a:lnTo>
                    <a:pt x="549" y="1283"/>
                  </a:lnTo>
                  <a:lnTo>
                    <a:pt x="557" y="1281"/>
                  </a:lnTo>
                  <a:lnTo>
                    <a:pt x="562" y="1278"/>
                  </a:lnTo>
                  <a:lnTo>
                    <a:pt x="566" y="1277"/>
                  </a:lnTo>
                  <a:lnTo>
                    <a:pt x="568" y="1276"/>
                  </a:lnTo>
                  <a:lnTo>
                    <a:pt x="570" y="1275"/>
                  </a:lnTo>
                  <a:lnTo>
                    <a:pt x="572" y="1274"/>
                  </a:lnTo>
                  <a:lnTo>
                    <a:pt x="573" y="1273"/>
                  </a:lnTo>
                  <a:lnTo>
                    <a:pt x="537" y="1271"/>
                  </a:lnTo>
                  <a:lnTo>
                    <a:pt x="501" y="1270"/>
                  </a:lnTo>
                  <a:lnTo>
                    <a:pt x="466" y="1269"/>
                  </a:lnTo>
                  <a:lnTo>
                    <a:pt x="431" y="1269"/>
                  </a:lnTo>
                  <a:lnTo>
                    <a:pt x="395" y="1268"/>
                  </a:lnTo>
                  <a:lnTo>
                    <a:pt x="360" y="1267"/>
                  </a:lnTo>
                  <a:lnTo>
                    <a:pt x="324" y="1266"/>
                  </a:lnTo>
                  <a:lnTo>
                    <a:pt x="288" y="1263"/>
                  </a:lnTo>
                  <a:lnTo>
                    <a:pt x="254" y="1262"/>
                  </a:lnTo>
                  <a:lnTo>
                    <a:pt x="218" y="1261"/>
                  </a:lnTo>
                  <a:lnTo>
                    <a:pt x="182" y="1260"/>
                  </a:lnTo>
                  <a:lnTo>
                    <a:pt x="146" y="1259"/>
                  </a:lnTo>
                  <a:lnTo>
                    <a:pt x="111" y="1259"/>
                  </a:lnTo>
                  <a:lnTo>
                    <a:pt x="75" y="1258"/>
                  </a:lnTo>
                  <a:lnTo>
                    <a:pt x="39" y="1256"/>
                  </a:lnTo>
                  <a:lnTo>
                    <a:pt x="3" y="1255"/>
                  </a:lnTo>
                  <a:lnTo>
                    <a:pt x="9" y="1254"/>
                  </a:lnTo>
                  <a:lnTo>
                    <a:pt x="27" y="1252"/>
                  </a:lnTo>
                  <a:lnTo>
                    <a:pt x="53" y="1250"/>
                  </a:lnTo>
                  <a:lnTo>
                    <a:pt x="89" y="1247"/>
                  </a:lnTo>
                  <a:lnTo>
                    <a:pt x="130" y="1245"/>
                  </a:lnTo>
                  <a:lnTo>
                    <a:pt x="176" y="1243"/>
                  </a:lnTo>
                  <a:lnTo>
                    <a:pt x="227" y="1240"/>
                  </a:lnTo>
                  <a:lnTo>
                    <a:pt x="279" y="1237"/>
                  </a:lnTo>
                  <a:lnTo>
                    <a:pt x="332" y="1235"/>
                  </a:lnTo>
                  <a:lnTo>
                    <a:pt x="384" y="1232"/>
                  </a:lnTo>
                  <a:lnTo>
                    <a:pt x="433" y="1230"/>
                  </a:lnTo>
                  <a:lnTo>
                    <a:pt x="478" y="1228"/>
                  </a:lnTo>
                  <a:lnTo>
                    <a:pt x="519" y="1225"/>
                  </a:lnTo>
                  <a:lnTo>
                    <a:pt x="552" y="1224"/>
                  </a:lnTo>
                  <a:lnTo>
                    <a:pt x="576" y="1223"/>
                  </a:lnTo>
                  <a:lnTo>
                    <a:pt x="591" y="1222"/>
                  </a:lnTo>
                  <a:lnTo>
                    <a:pt x="591" y="1216"/>
                  </a:lnTo>
                  <a:lnTo>
                    <a:pt x="590" y="1209"/>
                  </a:lnTo>
                  <a:lnTo>
                    <a:pt x="589" y="1203"/>
                  </a:lnTo>
                  <a:lnTo>
                    <a:pt x="589" y="1198"/>
                  </a:lnTo>
                  <a:lnTo>
                    <a:pt x="583" y="1199"/>
                  </a:lnTo>
                  <a:lnTo>
                    <a:pt x="576" y="1200"/>
                  </a:lnTo>
                  <a:lnTo>
                    <a:pt x="569" y="1203"/>
                  </a:lnTo>
                  <a:lnTo>
                    <a:pt x="562" y="1207"/>
                  </a:lnTo>
                  <a:lnTo>
                    <a:pt x="469" y="1214"/>
                  </a:lnTo>
                  <a:lnTo>
                    <a:pt x="496" y="1197"/>
                  </a:lnTo>
                  <a:lnTo>
                    <a:pt x="516" y="1184"/>
                  </a:lnTo>
                  <a:lnTo>
                    <a:pt x="530" y="1176"/>
                  </a:lnTo>
                  <a:lnTo>
                    <a:pt x="541" y="1169"/>
                  </a:lnTo>
                  <a:lnTo>
                    <a:pt x="546" y="1164"/>
                  </a:lnTo>
                  <a:lnTo>
                    <a:pt x="551" y="1162"/>
                  </a:lnTo>
                  <a:lnTo>
                    <a:pt x="553" y="1160"/>
                  </a:lnTo>
                  <a:lnTo>
                    <a:pt x="554" y="1159"/>
                  </a:lnTo>
                  <a:lnTo>
                    <a:pt x="530" y="1157"/>
                  </a:lnTo>
                  <a:lnTo>
                    <a:pt x="507" y="1157"/>
                  </a:lnTo>
                  <a:lnTo>
                    <a:pt x="483" y="1156"/>
                  </a:lnTo>
                  <a:lnTo>
                    <a:pt x="459" y="1156"/>
                  </a:lnTo>
                  <a:lnTo>
                    <a:pt x="436" y="1155"/>
                  </a:lnTo>
                  <a:lnTo>
                    <a:pt x="411" y="1155"/>
                  </a:lnTo>
                  <a:lnTo>
                    <a:pt x="388" y="1154"/>
                  </a:lnTo>
                  <a:lnTo>
                    <a:pt x="364" y="1153"/>
                  </a:lnTo>
                  <a:lnTo>
                    <a:pt x="340" y="1153"/>
                  </a:lnTo>
                  <a:lnTo>
                    <a:pt x="317" y="1152"/>
                  </a:lnTo>
                  <a:lnTo>
                    <a:pt x="293" y="1151"/>
                  </a:lnTo>
                  <a:lnTo>
                    <a:pt x="269" y="1151"/>
                  </a:lnTo>
                  <a:lnTo>
                    <a:pt x="244" y="1149"/>
                  </a:lnTo>
                  <a:lnTo>
                    <a:pt x="221" y="1148"/>
                  </a:lnTo>
                  <a:lnTo>
                    <a:pt x="197" y="1148"/>
                  </a:lnTo>
                  <a:lnTo>
                    <a:pt x="173" y="1147"/>
                  </a:lnTo>
                  <a:lnTo>
                    <a:pt x="176" y="1146"/>
                  </a:lnTo>
                  <a:lnTo>
                    <a:pt x="188" y="1144"/>
                  </a:lnTo>
                  <a:lnTo>
                    <a:pt x="205" y="1142"/>
                  </a:lnTo>
                  <a:lnTo>
                    <a:pt x="228" y="1140"/>
                  </a:lnTo>
                  <a:lnTo>
                    <a:pt x="256" y="1139"/>
                  </a:lnTo>
                  <a:lnTo>
                    <a:pt x="286" y="1137"/>
                  </a:lnTo>
                  <a:lnTo>
                    <a:pt x="319" y="1136"/>
                  </a:lnTo>
                  <a:lnTo>
                    <a:pt x="354" y="1133"/>
                  </a:lnTo>
                  <a:lnTo>
                    <a:pt x="388" y="1132"/>
                  </a:lnTo>
                  <a:lnTo>
                    <a:pt x="422" y="1130"/>
                  </a:lnTo>
                  <a:lnTo>
                    <a:pt x="454" y="1129"/>
                  </a:lnTo>
                  <a:lnTo>
                    <a:pt x="484" y="1127"/>
                  </a:lnTo>
                  <a:lnTo>
                    <a:pt x="511" y="1126"/>
                  </a:lnTo>
                  <a:lnTo>
                    <a:pt x="532" y="1125"/>
                  </a:lnTo>
                  <a:lnTo>
                    <a:pt x="549" y="1124"/>
                  </a:lnTo>
                  <a:lnTo>
                    <a:pt x="558" y="1124"/>
                  </a:lnTo>
                  <a:lnTo>
                    <a:pt x="553" y="1118"/>
                  </a:lnTo>
                  <a:lnTo>
                    <a:pt x="545" y="1111"/>
                  </a:lnTo>
                  <a:lnTo>
                    <a:pt x="532" y="1103"/>
                  </a:lnTo>
                  <a:lnTo>
                    <a:pt x="519" y="1095"/>
                  </a:lnTo>
                  <a:lnTo>
                    <a:pt x="504" y="1087"/>
                  </a:lnTo>
                  <a:lnTo>
                    <a:pt x="490" y="1079"/>
                  </a:lnTo>
                  <a:lnTo>
                    <a:pt x="478" y="1073"/>
                  </a:lnTo>
                  <a:lnTo>
                    <a:pt x="471" y="1069"/>
                  </a:lnTo>
                  <a:lnTo>
                    <a:pt x="565" y="1073"/>
                  </a:lnTo>
                  <a:lnTo>
                    <a:pt x="570" y="1076"/>
                  </a:lnTo>
                  <a:lnTo>
                    <a:pt x="576" y="1079"/>
                  </a:lnTo>
                  <a:lnTo>
                    <a:pt x="582" y="1083"/>
                  </a:lnTo>
                  <a:lnTo>
                    <a:pt x="588" y="1086"/>
                  </a:lnTo>
                  <a:lnTo>
                    <a:pt x="591" y="1081"/>
                  </a:lnTo>
                  <a:lnTo>
                    <a:pt x="592" y="1075"/>
                  </a:lnTo>
                  <a:lnTo>
                    <a:pt x="594" y="1066"/>
                  </a:lnTo>
                  <a:lnTo>
                    <a:pt x="594" y="1058"/>
                  </a:lnTo>
                  <a:lnTo>
                    <a:pt x="557" y="1057"/>
                  </a:lnTo>
                  <a:lnTo>
                    <a:pt x="520" y="1055"/>
                  </a:lnTo>
                  <a:lnTo>
                    <a:pt x="484" y="1054"/>
                  </a:lnTo>
                  <a:lnTo>
                    <a:pt x="447" y="1053"/>
                  </a:lnTo>
                  <a:lnTo>
                    <a:pt x="410" y="1050"/>
                  </a:lnTo>
                  <a:lnTo>
                    <a:pt x="372" y="1049"/>
                  </a:lnTo>
                  <a:lnTo>
                    <a:pt x="335" y="1048"/>
                  </a:lnTo>
                  <a:lnTo>
                    <a:pt x="298" y="1046"/>
                  </a:lnTo>
                  <a:lnTo>
                    <a:pt x="262" y="1045"/>
                  </a:lnTo>
                  <a:lnTo>
                    <a:pt x="224" y="1042"/>
                  </a:lnTo>
                  <a:lnTo>
                    <a:pt x="187" y="1041"/>
                  </a:lnTo>
                  <a:lnTo>
                    <a:pt x="150" y="1039"/>
                  </a:lnTo>
                  <a:lnTo>
                    <a:pt x="112" y="1038"/>
                  </a:lnTo>
                  <a:lnTo>
                    <a:pt x="75" y="1035"/>
                  </a:lnTo>
                  <a:lnTo>
                    <a:pt x="37" y="1034"/>
                  </a:lnTo>
                  <a:lnTo>
                    <a:pt x="0" y="1032"/>
                  </a:lnTo>
                  <a:lnTo>
                    <a:pt x="3" y="1031"/>
                  </a:lnTo>
                  <a:lnTo>
                    <a:pt x="15" y="1030"/>
                  </a:lnTo>
                  <a:lnTo>
                    <a:pt x="33" y="1028"/>
                  </a:lnTo>
                  <a:lnTo>
                    <a:pt x="56" y="1027"/>
                  </a:lnTo>
                  <a:lnTo>
                    <a:pt x="83" y="1026"/>
                  </a:lnTo>
                  <a:lnTo>
                    <a:pt x="114" y="1025"/>
                  </a:lnTo>
                  <a:lnTo>
                    <a:pt x="148" y="1024"/>
                  </a:lnTo>
                  <a:lnTo>
                    <a:pt x="182" y="1023"/>
                  </a:lnTo>
                  <a:lnTo>
                    <a:pt x="217" y="1022"/>
                  </a:lnTo>
                  <a:lnTo>
                    <a:pt x="250" y="1020"/>
                  </a:lnTo>
                  <a:lnTo>
                    <a:pt x="284" y="1019"/>
                  </a:lnTo>
                  <a:lnTo>
                    <a:pt x="313" y="1018"/>
                  </a:lnTo>
                  <a:lnTo>
                    <a:pt x="340" y="1018"/>
                  </a:lnTo>
                  <a:lnTo>
                    <a:pt x="362" y="1017"/>
                  </a:lnTo>
                  <a:lnTo>
                    <a:pt x="378" y="1016"/>
                  </a:lnTo>
                  <a:lnTo>
                    <a:pt x="387" y="1016"/>
                  </a:lnTo>
                  <a:lnTo>
                    <a:pt x="393" y="1016"/>
                  </a:lnTo>
                  <a:lnTo>
                    <a:pt x="401" y="1016"/>
                  </a:lnTo>
                  <a:lnTo>
                    <a:pt x="411" y="1016"/>
                  </a:lnTo>
                  <a:lnTo>
                    <a:pt x="425" y="1016"/>
                  </a:lnTo>
                  <a:lnTo>
                    <a:pt x="440" y="1016"/>
                  </a:lnTo>
                  <a:lnTo>
                    <a:pt x="458" y="1016"/>
                  </a:lnTo>
                  <a:lnTo>
                    <a:pt x="475" y="1016"/>
                  </a:lnTo>
                  <a:lnTo>
                    <a:pt x="492" y="1016"/>
                  </a:lnTo>
                  <a:lnTo>
                    <a:pt x="509" y="1016"/>
                  </a:lnTo>
                  <a:lnTo>
                    <a:pt x="527" y="1015"/>
                  </a:lnTo>
                  <a:lnTo>
                    <a:pt x="543" y="1015"/>
                  </a:lnTo>
                  <a:lnTo>
                    <a:pt x="557" y="1015"/>
                  </a:lnTo>
                  <a:lnTo>
                    <a:pt x="569" y="1013"/>
                  </a:lnTo>
                  <a:lnTo>
                    <a:pt x="579" y="1012"/>
                  </a:lnTo>
                  <a:lnTo>
                    <a:pt x="585" y="1011"/>
                  </a:lnTo>
                  <a:lnTo>
                    <a:pt x="589" y="1010"/>
                  </a:lnTo>
                  <a:lnTo>
                    <a:pt x="567" y="1005"/>
                  </a:lnTo>
                  <a:lnTo>
                    <a:pt x="546" y="1002"/>
                  </a:lnTo>
                  <a:lnTo>
                    <a:pt x="524" y="997"/>
                  </a:lnTo>
                  <a:lnTo>
                    <a:pt x="502" y="993"/>
                  </a:lnTo>
                  <a:lnTo>
                    <a:pt x="479" y="988"/>
                  </a:lnTo>
                  <a:lnTo>
                    <a:pt x="458" y="984"/>
                  </a:lnTo>
                  <a:lnTo>
                    <a:pt x="436" y="979"/>
                  </a:lnTo>
                  <a:lnTo>
                    <a:pt x="414" y="974"/>
                  </a:lnTo>
                  <a:lnTo>
                    <a:pt x="391" y="970"/>
                  </a:lnTo>
                  <a:lnTo>
                    <a:pt x="369" y="966"/>
                  </a:lnTo>
                  <a:lnTo>
                    <a:pt x="347" y="963"/>
                  </a:lnTo>
                  <a:lnTo>
                    <a:pt x="325" y="959"/>
                  </a:lnTo>
                  <a:lnTo>
                    <a:pt x="302" y="956"/>
                  </a:lnTo>
                  <a:lnTo>
                    <a:pt x="280" y="954"/>
                  </a:lnTo>
                  <a:lnTo>
                    <a:pt x="259" y="951"/>
                  </a:lnTo>
                  <a:lnTo>
                    <a:pt x="237" y="949"/>
                  </a:lnTo>
                  <a:lnTo>
                    <a:pt x="239" y="944"/>
                  </a:lnTo>
                  <a:lnTo>
                    <a:pt x="241" y="943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28" y="937"/>
                  </a:lnTo>
                  <a:lnTo>
                    <a:pt x="205" y="933"/>
                  </a:lnTo>
                  <a:lnTo>
                    <a:pt x="183" y="929"/>
                  </a:lnTo>
                  <a:lnTo>
                    <a:pt x="160" y="925"/>
                  </a:lnTo>
                  <a:lnTo>
                    <a:pt x="138" y="920"/>
                  </a:lnTo>
                  <a:lnTo>
                    <a:pt x="115" y="916"/>
                  </a:lnTo>
                  <a:lnTo>
                    <a:pt x="93" y="911"/>
                  </a:lnTo>
                  <a:lnTo>
                    <a:pt x="70" y="906"/>
                  </a:lnTo>
                  <a:lnTo>
                    <a:pt x="77" y="904"/>
                  </a:lnTo>
                  <a:lnTo>
                    <a:pt x="93" y="905"/>
                  </a:lnTo>
                  <a:lnTo>
                    <a:pt x="119" y="908"/>
                  </a:lnTo>
                  <a:lnTo>
                    <a:pt x="148" y="910"/>
                  </a:lnTo>
                  <a:lnTo>
                    <a:pt x="176" y="913"/>
                  </a:lnTo>
                  <a:lnTo>
                    <a:pt x="204" y="917"/>
                  </a:lnTo>
                  <a:lnTo>
                    <a:pt x="225" y="920"/>
                  </a:lnTo>
                  <a:lnTo>
                    <a:pt x="237" y="921"/>
                  </a:lnTo>
                  <a:lnTo>
                    <a:pt x="227" y="914"/>
                  </a:lnTo>
                  <a:lnTo>
                    <a:pt x="211" y="905"/>
                  </a:lnTo>
                  <a:lnTo>
                    <a:pt x="191" y="894"/>
                  </a:lnTo>
                  <a:lnTo>
                    <a:pt x="171" y="881"/>
                  </a:lnTo>
                  <a:lnTo>
                    <a:pt x="151" y="867"/>
                  </a:lnTo>
                  <a:lnTo>
                    <a:pt x="134" y="856"/>
                  </a:lnTo>
                  <a:lnTo>
                    <a:pt x="121" y="846"/>
                  </a:lnTo>
                  <a:lnTo>
                    <a:pt x="116" y="841"/>
                  </a:lnTo>
                  <a:lnTo>
                    <a:pt x="119" y="842"/>
                  </a:lnTo>
                  <a:lnTo>
                    <a:pt x="122" y="844"/>
                  </a:lnTo>
                  <a:lnTo>
                    <a:pt x="129" y="848"/>
                  </a:lnTo>
                  <a:lnTo>
                    <a:pt x="142" y="855"/>
                  </a:lnTo>
                  <a:lnTo>
                    <a:pt x="161" y="865"/>
                  </a:lnTo>
                  <a:lnTo>
                    <a:pt x="190" y="880"/>
                  </a:lnTo>
                  <a:lnTo>
                    <a:pt x="230" y="901"/>
                  </a:lnTo>
                  <a:lnTo>
                    <a:pt x="284" y="928"/>
                  </a:lnTo>
                  <a:lnTo>
                    <a:pt x="297" y="929"/>
                  </a:lnTo>
                  <a:lnTo>
                    <a:pt x="312" y="932"/>
                  </a:lnTo>
                  <a:lnTo>
                    <a:pt x="326" y="933"/>
                  </a:lnTo>
                  <a:lnTo>
                    <a:pt x="340" y="934"/>
                  </a:lnTo>
                  <a:lnTo>
                    <a:pt x="355" y="935"/>
                  </a:lnTo>
                  <a:lnTo>
                    <a:pt x="369" y="936"/>
                  </a:lnTo>
                  <a:lnTo>
                    <a:pt x="383" y="937"/>
                  </a:lnTo>
                  <a:lnTo>
                    <a:pt x="398" y="939"/>
                  </a:lnTo>
                  <a:lnTo>
                    <a:pt x="411" y="940"/>
                  </a:lnTo>
                  <a:lnTo>
                    <a:pt x="425" y="940"/>
                  </a:lnTo>
                  <a:lnTo>
                    <a:pt x="440" y="941"/>
                  </a:lnTo>
                  <a:lnTo>
                    <a:pt x="455" y="941"/>
                  </a:lnTo>
                  <a:lnTo>
                    <a:pt x="469" y="942"/>
                  </a:lnTo>
                  <a:lnTo>
                    <a:pt x="484" y="942"/>
                  </a:lnTo>
                  <a:lnTo>
                    <a:pt x="499" y="942"/>
                  </a:lnTo>
                  <a:lnTo>
                    <a:pt x="514" y="942"/>
                  </a:lnTo>
                  <a:lnTo>
                    <a:pt x="484" y="932"/>
                  </a:lnTo>
                  <a:lnTo>
                    <a:pt x="454" y="921"/>
                  </a:lnTo>
                  <a:lnTo>
                    <a:pt x="424" y="911"/>
                  </a:lnTo>
                  <a:lnTo>
                    <a:pt x="394" y="901"/>
                  </a:lnTo>
                  <a:lnTo>
                    <a:pt x="364" y="890"/>
                  </a:lnTo>
                  <a:lnTo>
                    <a:pt x="334" y="880"/>
                  </a:lnTo>
                  <a:lnTo>
                    <a:pt x="304" y="870"/>
                  </a:lnTo>
                  <a:lnTo>
                    <a:pt x="275" y="859"/>
                  </a:lnTo>
                  <a:lnTo>
                    <a:pt x="245" y="849"/>
                  </a:lnTo>
                  <a:lnTo>
                    <a:pt x="216" y="838"/>
                  </a:lnTo>
                  <a:lnTo>
                    <a:pt x="186" y="827"/>
                  </a:lnTo>
                  <a:lnTo>
                    <a:pt x="156" y="817"/>
                  </a:lnTo>
                  <a:lnTo>
                    <a:pt x="126" y="806"/>
                  </a:lnTo>
                  <a:lnTo>
                    <a:pt x="96" y="796"/>
                  </a:lnTo>
                  <a:lnTo>
                    <a:pt x="66" y="784"/>
                  </a:lnTo>
                  <a:lnTo>
                    <a:pt x="36" y="774"/>
                  </a:lnTo>
                  <a:lnTo>
                    <a:pt x="41" y="774"/>
                  </a:lnTo>
                  <a:lnTo>
                    <a:pt x="58" y="776"/>
                  </a:lnTo>
                  <a:lnTo>
                    <a:pt x="82" y="782"/>
                  </a:lnTo>
                  <a:lnTo>
                    <a:pt x="113" y="789"/>
                  </a:lnTo>
                  <a:lnTo>
                    <a:pt x="149" y="798"/>
                  </a:lnTo>
                  <a:lnTo>
                    <a:pt x="190" y="808"/>
                  </a:lnTo>
                  <a:lnTo>
                    <a:pt x="234" y="820"/>
                  </a:lnTo>
                  <a:lnTo>
                    <a:pt x="280" y="833"/>
                  </a:lnTo>
                  <a:lnTo>
                    <a:pt x="326" y="845"/>
                  </a:lnTo>
                  <a:lnTo>
                    <a:pt x="371" y="858"/>
                  </a:lnTo>
                  <a:lnTo>
                    <a:pt x="414" y="870"/>
                  </a:lnTo>
                  <a:lnTo>
                    <a:pt x="454" y="880"/>
                  </a:lnTo>
                  <a:lnTo>
                    <a:pt x="489" y="890"/>
                  </a:lnTo>
                  <a:lnTo>
                    <a:pt x="516" y="897"/>
                  </a:lnTo>
                  <a:lnTo>
                    <a:pt x="537" y="903"/>
                  </a:lnTo>
                  <a:lnTo>
                    <a:pt x="550" y="906"/>
                  </a:lnTo>
                  <a:lnTo>
                    <a:pt x="549" y="904"/>
                  </a:lnTo>
                  <a:lnTo>
                    <a:pt x="543" y="899"/>
                  </a:lnTo>
                  <a:lnTo>
                    <a:pt x="532" y="893"/>
                  </a:lnTo>
                  <a:lnTo>
                    <a:pt x="521" y="884"/>
                  </a:lnTo>
                  <a:lnTo>
                    <a:pt x="508" y="875"/>
                  </a:lnTo>
                  <a:lnTo>
                    <a:pt x="497" y="868"/>
                  </a:lnTo>
                  <a:lnTo>
                    <a:pt x="488" y="863"/>
                  </a:lnTo>
                  <a:lnTo>
                    <a:pt x="483" y="859"/>
                  </a:lnTo>
                  <a:lnTo>
                    <a:pt x="585" y="888"/>
                  </a:lnTo>
                  <a:lnTo>
                    <a:pt x="592" y="891"/>
                  </a:lnTo>
                  <a:lnTo>
                    <a:pt x="599" y="895"/>
                  </a:lnTo>
                  <a:lnTo>
                    <a:pt x="605" y="898"/>
                  </a:lnTo>
                  <a:lnTo>
                    <a:pt x="612" y="902"/>
                  </a:lnTo>
                  <a:lnTo>
                    <a:pt x="619" y="906"/>
                  </a:lnTo>
                  <a:lnTo>
                    <a:pt x="626" y="910"/>
                  </a:lnTo>
                  <a:lnTo>
                    <a:pt x="633" y="913"/>
                  </a:lnTo>
                  <a:lnTo>
                    <a:pt x="640" y="917"/>
                  </a:lnTo>
                  <a:lnTo>
                    <a:pt x="645" y="903"/>
                  </a:lnTo>
                  <a:lnTo>
                    <a:pt x="649" y="896"/>
                  </a:lnTo>
                  <a:lnTo>
                    <a:pt x="650" y="893"/>
                  </a:lnTo>
                  <a:lnTo>
                    <a:pt x="650" y="890"/>
                  </a:lnTo>
                  <a:lnTo>
                    <a:pt x="610" y="880"/>
                  </a:lnTo>
                  <a:lnTo>
                    <a:pt x="570" y="870"/>
                  </a:lnTo>
                  <a:lnTo>
                    <a:pt x="530" y="859"/>
                  </a:lnTo>
                  <a:lnTo>
                    <a:pt x="490" y="850"/>
                  </a:lnTo>
                  <a:lnTo>
                    <a:pt x="451" y="840"/>
                  </a:lnTo>
                  <a:lnTo>
                    <a:pt x="410" y="829"/>
                  </a:lnTo>
                  <a:lnTo>
                    <a:pt x="370" y="819"/>
                  </a:lnTo>
                  <a:lnTo>
                    <a:pt x="331" y="808"/>
                  </a:lnTo>
                  <a:lnTo>
                    <a:pt x="290" y="798"/>
                  </a:lnTo>
                  <a:lnTo>
                    <a:pt x="250" y="788"/>
                  </a:lnTo>
                  <a:lnTo>
                    <a:pt x="211" y="777"/>
                  </a:lnTo>
                  <a:lnTo>
                    <a:pt x="171" y="767"/>
                  </a:lnTo>
                  <a:lnTo>
                    <a:pt x="131" y="758"/>
                  </a:lnTo>
                  <a:lnTo>
                    <a:pt x="91" y="747"/>
                  </a:lnTo>
                  <a:lnTo>
                    <a:pt x="52" y="737"/>
                  </a:lnTo>
                  <a:lnTo>
                    <a:pt x="12" y="727"/>
                  </a:lnTo>
                  <a:lnTo>
                    <a:pt x="15" y="727"/>
                  </a:lnTo>
                  <a:lnTo>
                    <a:pt x="25" y="727"/>
                  </a:lnTo>
                  <a:lnTo>
                    <a:pt x="40" y="729"/>
                  </a:lnTo>
                  <a:lnTo>
                    <a:pt x="61" y="731"/>
                  </a:lnTo>
                  <a:lnTo>
                    <a:pt x="85" y="736"/>
                  </a:lnTo>
                  <a:lnTo>
                    <a:pt x="113" y="739"/>
                  </a:lnTo>
                  <a:lnTo>
                    <a:pt x="142" y="745"/>
                  </a:lnTo>
                  <a:lnTo>
                    <a:pt x="173" y="750"/>
                  </a:lnTo>
                  <a:lnTo>
                    <a:pt x="204" y="755"/>
                  </a:lnTo>
                  <a:lnTo>
                    <a:pt x="234" y="760"/>
                  </a:lnTo>
                  <a:lnTo>
                    <a:pt x="263" y="766"/>
                  </a:lnTo>
                  <a:lnTo>
                    <a:pt x="289" y="770"/>
                  </a:lnTo>
                  <a:lnTo>
                    <a:pt x="313" y="775"/>
                  </a:lnTo>
                  <a:lnTo>
                    <a:pt x="332" y="779"/>
                  </a:lnTo>
                  <a:lnTo>
                    <a:pt x="347" y="781"/>
                  </a:lnTo>
                  <a:lnTo>
                    <a:pt x="355" y="782"/>
                  </a:lnTo>
                  <a:lnTo>
                    <a:pt x="347" y="776"/>
                  </a:lnTo>
                  <a:lnTo>
                    <a:pt x="337" y="770"/>
                  </a:lnTo>
                  <a:lnTo>
                    <a:pt x="326" y="764"/>
                  </a:lnTo>
                  <a:lnTo>
                    <a:pt x="316" y="758"/>
                  </a:lnTo>
                  <a:lnTo>
                    <a:pt x="307" y="752"/>
                  </a:lnTo>
                  <a:lnTo>
                    <a:pt x="297" y="746"/>
                  </a:lnTo>
                  <a:lnTo>
                    <a:pt x="292" y="741"/>
                  </a:lnTo>
                  <a:lnTo>
                    <a:pt x="288" y="735"/>
                  </a:lnTo>
                  <a:lnTo>
                    <a:pt x="289" y="735"/>
                  </a:lnTo>
                  <a:lnTo>
                    <a:pt x="292" y="736"/>
                  </a:lnTo>
                  <a:lnTo>
                    <a:pt x="296" y="737"/>
                  </a:lnTo>
                  <a:lnTo>
                    <a:pt x="304" y="742"/>
                  </a:lnTo>
                  <a:lnTo>
                    <a:pt x="317" y="747"/>
                  </a:lnTo>
                  <a:lnTo>
                    <a:pt x="335" y="758"/>
                  </a:lnTo>
                  <a:lnTo>
                    <a:pt x="361" y="770"/>
                  </a:lnTo>
                  <a:lnTo>
                    <a:pt x="394" y="789"/>
                  </a:lnTo>
                  <a:lnTo>
                    <a:pt x="426" y="795"/>
                  </a:lnTo>
                  <a:lnTo>
                    <a:pt x="454" y="799"/>
                  </a:lnTo>
                  <a:lnTo>
                    <a:pt x="479" y="804"/>
                  </a:lnTo>
                  <a:lnTo>
                    <a:pt x="500" y="807"/>
                  </a:lnTo>
                  <a:lnTo>
                    <a:pt x="517" y="811"/>
                  </a:lnTo>
                  <a:lnTo>
                    <a:pt x="532" y="813"/>
                  </a:lnTo>
                  <a:lnTo>
                    <a:pt x="545" y="815"/>
                  </a:lnTo>
                  <a:lnTo>
                    <a:pt x="555" y="817"/>
                  </a:lnTo>
                  <a:lnTo>
                    <a:pt x="562" y="819"/>
                  </a:lnTo>
                  <a:lnTo>
                    <a:pt x="568" y="820"/>
                  </a:lnTo>
                  <a:lnTo>
                    <a:pt x="573" y="820"/>
                  </a:lnTo>
                  <a:lnTo>
                    <a:pt x="576" y="821"/>
                  </a:lnTo>
                  <a:lnTo>
                    <a:pt x="579" y="821"/>
                  </a:lnTo>
                  <a:lnTo>
                    <a:pt x="580" y="821"/>
                  </a:lnTo>
                  <a:lnTo>
                    <a:pt x="581" y="821"/>
                  </a:lnTo>
                  <a:lnTo>
                    <a:pt x="566" y="806"/>
                  </a:lnTo>
                  <a:lnTo>
                    <a:pt x="547" y="788"/>
                  </a:lnTo>
                  <a:lnTo>
                    <a:pt x="524" y="767"/>
                  </a:lnTo>
                  <a:lnTo>
                    <a:pt x="498" y="745"/>
                  </a:lnTo>
                  <a:lnTo>
                    <a:pt x="470" y="721"/>
                  </a:lnTo>
                  <a:lnTo>
                    <a:pt x="440" y="696"/>
                  </a:lnTo>
                  <a:lnTo>
                    <a:pt x="410" y="670"/>
                  </a:lnTo>
                  <a:lnTo>
                    <a:pt x="380" y="645"/>
                  </a:lnTo>
                  <a:lnTo>
                    <a:pt x="350" y="621"/>
                  </a:lnTo>
                  <a:lnTo>
                    <a:pt x="324" y="597"/>
                  </a:lnTo>
                  <a:lnTo>
                    <a:pt x="298" y="576"/>
                  </a:lnTo>
                  <a:lnTo>
                    <a:pt x="278" y="556"/>
                  </a:lnTo>
                  <a:lnTo>
                    <a:pt x="260" y="540"/>
                  </a:lnTo>
                  <a:lnTo>
                    <a:pt x="248" y="527"/>
                  </a:lnTo>
                  <a:lnTo>
                    <a:pt x="242" y="518"/>
                  </a:lnTo>
                  <a:lnTo>
                    <a:pt x="242" y="514"/>
                  </a:lnTo>
                  <a:lnTo>
                    <a:pt x="270" y="526"/>
                  </a:lnTo>
                  <a:lnTo>
                    <a:pt x="296" y="542"/>
                  </a:lnTo>
                  <a:lnTo>
                    <a:pt x="324" y="562"/>
                  </a:lnTo>
                  <a:lnTo>
                    <a:pt x="352" y="585"/>
                  </a:lnTo>
                  <a:lnTo>
                    <a:pt x="380" y="608"/>
                  </a:lnTo>
                  <a:lnTo>
                    <a:pt x="408" y="633"/>
                  </a:lnTo>
                  <a:lnTo>
                    <a:pt x="436" y="660"/>
                  </a:lnTo>
                  <a:lnTo>
                    <a:pt x="464" y="686"/>
                  </a:lnTo>
                  <a:lnTo>
                    <a:pt x="492" y="713"/>
                  </a:lnTo>
                  <a:lnTo>
                    <a:pt x="520" y="738"/>
                  </a:lnTo>
                  <a:lnTo>
                    <a:pt x="547" y="761"/>
                  </a:lnTo>
                  <a:lnTo>
                    <a:pt x="575" y="783"/>
                  </a:lnTo>
                  <a:lnTo>
                    <a:pt x="603" y="803"/>
                  </a:lnTo>
                  <a:lnTo>
                    <a:pt x="629" y="819"/>
                  </a:lnTo>
                  <a:lnTo>
                    <a:pt x="656" y="832"/>
                  </a:lnTo>
                  <a:lnTo>
                    <a:pt x="682" y="840"/>
                  </a:lnTo>
                  <a:lnTo>
                    <a:pt x="685" y="837"/>
                  </a:lnTo>
                  <a:lnTo>
                    <a:pt x="686" y="835"/>
                  </a:lnTo>
                  <a:lnTo>
                    <a:pt x="686" y="833"/>
                  </a:lnTo>
                  <a:lnTo>
                    <a:pt x="686" y="829"/>
                  </a:lnTo>
                  <a:lnTo>
                    <a:pt x="667" y="810"/>
                  </a:lnTo>
                  <a:lnTo>
                    <a:pt x="648" y="791"/>
                  </a:lnTo>
                  <a:lnTo>
                    <a:pt x="629" y="772"/>
                  </a:lnTo>
                  <a:lnTo>
                    <a:pt x="610" y="753"/>
                  </a:lnTo>
                  <a:lnTo>
                    <a:pt x="591" y="734"/>
                  </a:lnTo>
                  <a:lnTo>
                    <a:pt x="572" y="715"/>
                  </a:lnTo>
                  <a:lnTo>
                    <a:pt x="553" y="696"/>
                  </a:lnTo>
                  <a:lnTo>
                    <a:pt x="534" y="677"/>
                  </a:lnTo>
                  <a:lnTo>
                    <a:pt x="519" y="674"/>
                  </a:lnTo>
                  <a:lnTo>
                    <a:pt x="506" y="670"/>
                  </a:lnTo>
                  <a:lnTo>
                    <a:pt x="494" y="667"/>
                  </a:lnTo>
                  <a:lnTo>
                    <a:pt x="485" y="665"/>
                  </a:lnTo>
                  <a:lnTo>
                    <a:pt x="477" y="662"/>
                  </a:lnTo>
                  <a:lnTo>
                    <a:pt x="470" y="661"/>
                  </a:lnTo>
                  <a:lnTo>
                    <a:pt x="464" y="659"/>
                  </a:lnTo>
                  <a:lnTo>
                    <a:pt x="459" y="658"/>
                  </a:lnTo>
                  <a:lnTo>
                    <a:pt x="438" y="643"/>
                  </a:lnTo>
                  <a:lnTo>
                    <a:pt x="447" y="644"/>
                  </a:lnTo>
                  <a:lnTo>
                    <a:pt x="455" y="645"/>
                  </a:lnTo>
                  <a:lnTo>
                    <a:pt x="464" y="647"/>
                  </a:lnTo>
                  <a:lnTo>
                    <a:pt x="474" y="648"/>
                  </a:lnTo>
                  <a:lnTo>
                    <a:pt x="483" y="651"/>
                  </a:lnTo>
                  <a:lnTo>
                    <a:pt x="492" y="652"/>
                  </a:lnTo>
                  <a:lnTo>
                    <a:pt x="500" y="654"/>
                  </a:lnTo>
                  <a:lnTo>
                    <a:pt x="509" y="656"/>
                  </a:lnTo>
                  <a:lnTo>
                    <a:pt x="498" y="638"/>
                  </a:lnTo>
                  <a:lnTo>
                    <a:pt x="479" y="622"/>
                  </a:lnTo>
                  <a:lnTo>
                    <a:pt x="456" y="606"/>
                  </a:lnTo>
                  <a:lnTo>
                    <a:pt x="431" y="591"/>
                  </a:lnTo>
                  <a:lnTo>
                    <a:pt x="407" y="577"/>
                  </a:lnTo>
                  <a:lnTo>
                    <a:pt x="384" y="563"/>
                  </a:lnTo>
                  <a:lnTo>
                    <a:pt x="368" y="550"/>
                  </a:lnTo>
                  <a:lnTo>
                    <a:pt x="358" y="537"/>
                  </a:lnTo>
                  <a:lnTo>
                    <a:pt x="368" y="541"/>
                  </a:lnTo>
                  <a:lnTo>
                    <a:pt x="377" y="547"/>
                  </a:lnTo>
                  <a:lnTo>
                    <a:pt x="386" y="554"/>
                  </a:lnTo>
                  <a:lnTo>
                    <a:pt x="396" y="561"/>
                  </a:lnTo>
                  <a:lnTo>
                    <a:pt x="406" y="568"/>
                  </a:lnTo>
                  <a:lnTo>
                    <a:pt x="415" y="574"/>
                  </a:lnTo>
                  <a:lnTo>
                    <a:pt x="424" y="577"/>
                  </a:lnTo>
                  <a:lnTo>
                    <a:pt x="433" y="578"/>
                  </a:lnTo>
                  <a:lnTo>
                    <a:pt x="418" y="563"/>
                  </a:lnTo>
                  <a:lnTo>
                    <a:pt x="405" y="548"/>
                  </a:lnTo>
                  <a:lnTo>
                    <a:pt x="390" y="533"/>
                  </a:lnTo>
                  <a:lnTo>
                    <a:pt x="375" y="518"/>
                  </a:lnTo>
                  <a:lnTo>
                    <a:pt x="361" y="504"/>
                  </a:lnTo>
                  <a:lnTo>
                    <a:pt x="346" y="489"/>
                  </a:lnTo>
                  <a:lnTo>
                    <a:pt x="331" y="474"/>
                  </a:lnTo>
                  <a:lnTo>
                    <a:pt x="317" y="460"/>
                  </a:lnTo>
                  <a:lnTo>
                    <a:pt x="302" y="445"/>
                  </a:lnTo>
                  <a:lnTo>
                    <a:pt x="288" y="431"/>
                  </a:lnTo>
                  <a:lnTo>
                    <a:pt x="273" y="416"/>
                  </a:lnTo>
                  <a:lnTo>
                    <a:pt x="259" y="401"/>
                  </a:lnTo>
                  <a:lnTo>
                    <a:pt x="244" y="386"/>
                  </a:lnTo>
                  <a:lnTo>
                    <a:pt x="230" y="372"/>
                  </a:lnTo>
                  <a:lnTo>
                    <a:pt x="216" y="357"/>
                  </a:lnTo>
                  <a:lnTo>
                    <a:pt x="202" y="342"/>
                  </a:lnTo>
                  <a:lnTo>
                    <a:pt x="206" y="346"/>
                  </a:lnTo>
                  <a:lnTo>
                    <a:pt x="217" y="354"/>
                  </a:lnTo>
                  <a:lnTo>
                    <a:pt x="233" y="367"/>
                  </a:lnTo>
                  <a:lnTo>
                    <a:pt x="254" y="385"/>
                  </a:lnTo>
                  <a:lnTo>
                    <a:pt x="278" y="405"/>
                  </a:lnTo>
                  <a:lnTo>
                    <a:pt x="307" y="430"/>
                  </a:lnTo>
                  <a:lnTo>
                    <a:pt x="337" y="455"/>
                  </a:lnTo>
                  <a:lnTo>
                    <a:pt x="368" y="483"/>
                  </a:lnTo>
                  <a:lnTo>
                    <a:pt x="401" y="510"/>
                  </a:lnTo>
                  <a:lnTo>
                    <a:pt x="433" y="538"/>
                  </a:lnTo>
                  <a:lnTo>
                    <a:pt x="466" y="565"/>
                  </a:lnTo>
                  <a:lnTo>
                    <a:pt x="497" y="592"/>
                  </a:lnTo>
                  <a:lnTo>
                    <a:pt x="524" y="616"/>
                  </a:lnTo>
                  <a:lnTo>
                    <a:pt x="550" y="637"/>
                  </a:lnTo>
                  <a:lnTo>
                    <a:pt x="572" y="655"/>
                  </a:lnTo>
                  <a:lnTo>
                    <a:pt x="589" y="669"/>
                  </a:lnTo>
                  <a:lnTo>
                    <a:pt x="592" y="670"/>
                  </a:lnTo>
                  <a:lnTo>
                    <a:pt x="598" y="671"/>
                  </a:lnTo>
                  <a:lnTo>
                    <a:pt x="605" y="674"/>
                  </a:lnTo>
                  <a:lnTo>
                    <a:pt x="614" y="675"/>
                  </a:lnTo>
                  <a:lnTo>
                    <a:pt x="623" y="677"/>
                  </a:lnTo>
                  <a:lnTo>
                    <a:pt x="630" y="677"/>
                  </a:lnTo>
                  <a:lnTo>
                    <a:pt x="636" y="678"/>
                  </a:lnTo>
                  <a:lnTo>
                    <a:pt x="640" y="677"/>
                  </a:lnTo>
                  <a:lnTo>
                    <a:pt x="637" y="674"/>
                  </a:lnTo>
                  <a:lnTo>
                    <a:pt x="636" y="669"/>
                  </a:lnTo>
                  <a:lnTo>
                    <a:pt x="633" y="666"/>
                  </a:lnTo>
                  <a:lnTo>
                    <a:pt x="630" y="660"/>
                  </a:lnTo>
                  <a:lnTo>
                    <a:pt x="625" y="652"/>
                  </a:lnTo>
                  <a:lnTo>
                    <a:pt x="618" y="640"/>
                  </a:lnTo>
                  <a:lnTo>
                    <a:pt x="609" y="625"/>
                  </a:lnTo>
                  <a:lnTo>
                    <a:pt x="596" y="606"/>
                  </a:lnTo>
                  <a:lnTo>
                    <a:pt x="587" y="599"/>
                  </a:lnTo>
                  <a:lnTo>
                    <a:pt x="573" y="589"/>
                  </a:lnTo>
                  <a:lnTo>
                    <a:pt x="554" y="576"/>
                  </a:lnTo>
                  <a:lnTo>
                    <a:pt x="532" y="560"/>
                  </a:lnTo>
                  <a:lnTo>
                    <a:pt x="507" y="542"/>
                  </a:lnTo>
                  <a:lnTo>
                    <a:pt x="481" y="523"/>
                  </a:lnTo>
                  <a:lnTo>
                    <a:pt x="453" y="503"/>
                  </a:lnTo>
                  <a:lnTo>
                    <a:pt x="425" y="483"/>
                  </a:lnTo>
                  <a:lnTo>
                    <a:pt x="398" y="463"/>
                  </a:lnTo>
                  <a:lnTo>
                    <a:pt x="370" y="443"/>
                  </a:lnTo>
                  <a:lnTo>
                    <a:pt x="346" y="425"/>
                  </a:lnTo>
                  <a:lnTo>
                    <a:pt x="324" y="409"/>
                  </a:lnTo>
                  <a:lnTo>
                    <a:pt x="304" y="394"/>
                  </a:lnTo>
                  <a:lnTo>
                    <a:pt x="290" y="382"/>
                  </a:lnTo>
                  <a:lnTo>
                    <a:pt x="280" y="374"/>
                  </a:lnTo>
                  <a:lnTo>
                    <a:pt x="277" y="370"/>
                  </a:lnTo>
                  <a:lnTo>
                    <a:pt x="292" y="374"/>
                  </a:lnTo>
                  <a:lnTo>
                    <a:pt x="308" y="381"/>
                  </a:lnTo>
                  <a:lnTo>
                    <a:pt x="324" y="390"/>
                  </a:lnTo>
                  <a:lnTo>
                    <a:pt x="341" y="402"/>
                  </a:lnTo>
                  <a:lnTo>
                    <a:pt x="358" y="413"/>
                  </a:lnTo>
                  <a:lnTo>
                    <a:pt x="376" y="426"/>
                  </a:lnTo>
                  <a:lnTo>
                    <a:pt x="394" y="440"/>
                  </a:lnTo>
                  <a:lnTo>
                    <a:pt x="413" y="453"/>
                  </a:lnTo>
                  <a:lnTo>
                    <a:pt x="430" y="466"/>
                  </a:lnTo>
                  <a:lnTo>
                    <a:pt x="448" y="480"/>
                  </a:lnTo>
                  <a:lnTo>
                    <a:pt x="467" y="493"/>
                  </a:lnTo>
                  <a:lnTo>
                    <a:pt x="484" y="504"/>
                  </a:lnTo>
                  <a:lnTo>
                    <a:pt x="501" y="515"/>
                  </a:lnTo>
                  <a:lnTo>
                    <a:pt x="519" y="523"/>
                  </a:lnTo>
                  <a:lnTo>
                    <a:pt x="535" y="529"/>
                  </a:lnTo>
                  <a:lnTo>
                    <a:pt x="550" y="533"/>
                  </a:lnTo>
                  <a:lnTo>
                    <a:pt x="542" y="510"/>
                  </a:lnTo>
                  <a:lnTo>
                    <a:pt x="529" y="487"/>
                  </a:lnTo>
                  <a:lnTo>
                    <a:pt x="512" y="462"/>
                  </a:lnTo>
                  <a:lnTo>
                    <a:pt x="493" y="435"/>
                  </a:lnTo>
                  <a:lnTo>
                    <a:pt x="474" y="410"/>
                  </a:lnTo>
                  <a:lnTo>
                    <a:pt x="456" y="385"/>
                  </a:lnTo>
                  <a:lnTo>
                    <a:pt x="441" y="362"/>
                  </a:lnTo>
                  <a:lnTo>
                    <a:pt x="432" y="339"/>
                  </a:lnTo>
                  <a:lnTo>
                    <a:pt x="446" y="347"/>
                  </a:lnTo>
                  <a:lnTo>
                    <a:pt x="461" y="364"/>
                  </a:lnTo>
                  <a:lnTo>
                    <a:pt x="478" y="388"/>
                  </a:lnTo>
                  <a:lnTo>
                    <a:pt x="498" y="417"/>
                  </a:lnTo>
                  <a:lnTo>
                    <a:pt x="516" y="449"/>
                  </a:lnTo>
                  <a:lnTo>
                    <a:pt x="536" y="481"/>
                  </a:lnTo>
                  <a:lnTo>
                    <a:pt x="554" y="511"/>
                  </a:lnTo>
                  <a:lnTo>
                    <a:pt x="573" y="538"/>
                  </a:lnTo>
                  <a:lnTo>
                    <a:pt x="579" y="546"/>
                  </a:lnTo>
                  <a:lnTo>
                    <a:pt x="584" y="553"/>
                  </a:lnTo>
                  <a:lnTo>
                    <a:pt x="590" y="559"/>
                  </a:lnTo>
                  <a:lnTo>
                    <a:pt x="596" y="564"/>
                  </a:lnTo>
                  <a:lnTo>
                    <a:pt x="602" y="569"/>
                  </a:lnTo>
                  <a:lnTo>
                    <a:pt x="606" y="572"/>
                  </a:lnTo>
                  <a:lnTo>
                    <a:pt x="611" y="574"/>
                  </a:lnTo>
                  <a:lnTo>
                    <a:pt x="615" y="575"/>
                  </a:lnTo>
                  <a:lnTo>
                    <a:pt x="401" y="177"/>
                  </a:lnTo>
                  <a:lnTo>
                    <a:pt x="406" y="182"/>
                  </a:lnTo>
                  <a:lnTo>
                    <a:pt x="416" y="196"/>
                  </a:lnTo>
                  <a:lnTo>
                    <a:pt x="431" y="215"/>
                  </a:lnTo>
                  <a:lnTo>
                    <a:pt x="448" y="243"/>
                  </a:lnTo>
                  <a:lnTo>
                    <a:pt x="470" y="274"/>
                  </a:lnTo>
                  <a:lnTo>
                    <a:pt x="493" y="310"/>
                  </a:lnTo>
                  <a:lnTo>
                    <a:pt x="519" y="348"/>
                  </a:lnTo>
                  <a:lnTo>
                    <a:pt x="545" y="388"/>
                  </a:lnTo>
                  <a:lnTo>
                    <a:pt x="570" y="428"/>
                  </a:lnTo>
                  <a:lnTo>
                    <a:pt x="596" y="468"/>
                  </a:lnTo>
                  <a:lnTo>
                    <a:pt x="620" y="506"/>
                  </a:lnTo>
                  <a:lnTo>
                    <a:pt x="643" y="541"/>
                  </a:lnTo>
                  <a:lnTo>
                    <a:pt x="663" y="572"/>
                  </a:lnTo>
                  <a:lnTo>
                    <a:pt x="679" y="598"/>
                  </a:lnTo>
                  <a:lnTo>
                    <a:pt x="691" y="617"/>
                  </a:lnTo>
                  <a:lnTo>
                    <a:pt x="698" y="629"/>
                  </a:lnTo>
                  <a:lnTo>
                    <a:pt x="706" y="633"/>
                  </a:lnTo>
                  <a:lnTo>
                    <a:pt x="719" y="641"/>
                  </a:lnTo>
                  <a:lnTo>
                    <a:pt x="734" y="652"/>
                  </a:lnTo>
                  <a:lnTo>
                    <a:pt x="750" y="662"/>
                  </a:lnTo>
                  <a:lnTo>
                    <a:pt x="766" y="671"/>
                  </a:lnTo>
                  <a:lnTo>
                    <a:pt x="781" y="681"/>
                  </a:lnTo>
                  <a:lnTo>
                    <a:pt x="794" y="686"/>
                  </a:lnTo>
                  <a:lnTo>
                    <a:pt x="802" y="689"/>
                  </a:lnTo>
                  <a:lnTo>
                    <a:pt x="793" y="677"/>
                  </a:lnTo>
                  <a:lnTo>
                    <a:pt x="779" y="661"/>
                  </a:lnTo>
                  <a:lnTo>
                    <a:pt x="763" y="643"/>
                  </a:lnTo>
                  <a:lnTo>
                    <a:pt x="745" y="620"/>
                  </a:lnTo>
                  <a:lnTo>
                    <a:pt x="724" y="594"/>
                  </a:lnTo>
                  <a:lnTo>
                    <a:pt x="701" y="568"/>
                  </a:lnTo>
                  <a:lnTo>
                    <a:pt x="678" y="540"/>
                  </a:lnTo>
                  <a:lnTo>
                    <a:pt x="655" y="511"/>
                  </a:lnTo>
                  <a:lnTo>
                    <a:pt x="632" y="484"/>
                  </a:lnTo>
                  <a:lnTo>
                    <a:pt x="610" y="456"/>
                  </a:lnTo>
                  <a:lnTo>
                    <a:pt x="589" y="430"/>
                  </a:lnTo>
                  <a:lnTo>
                    <a:pt x="570" y="405"/>
                  </a:lnTo>
                  <a:lnTo>
                    <a:pt x="554" y="385"/>
                  </a:lnTo>
                  <a:lnTo>
                    <a:pt x="542" y="366"/>
                  </a:lnTo>
                  <a:lnTo>
                    <a:pt x="534" y="352"/>
                  </a:lnTo>
                  <a:lnTo>
                    <a:pt x="529" y="342"/>
                  </a:lnTo>
                  <a:lnTo>
                    <a:pt x="542" y="348"/>
                  </a:lnTo>
                  <a:lnTo>
                    <a:pt x="558" y="360"/>
                  </a:lnTo>
                  <a:lnTo>
                    <a:pt x="577" y="378"/>
                  </a:lnTo>
                  <a:lnTo>
                    <a:pt x="599" y="401"/>
                  </a:lnTo>
                  <a:lnTo>
                    <a:pt x="623" y="427"/>
                  </a:lnTo>
                  <a:lnTo>
                    <a:pt x="649" y="456"/>
                  </a:lnTo>
                  <a:lnTo>
                    <a:pt x="674" y="486"/>
                  </a:lnTo>
                  <a:lnTo>
                    <a:pt x="701" y="518"/>
                  </a:lnTo>
                  <a:lnTo>
                    <a:pt x="727" y="549"/>
                  </a:lnTo>
                  <a:lnTo>
                    <a:pt x="751" y="579"/>
                  </a:lnTo>
                  <a:lnTo>
                    <a:pt x="774" y="607"/>
                  </a:lnTo>
                  <a:lnTo>
                    <a:pt x="796" y="631"/>
                  </a:lnTo>
                  <a:lnTo>
                    <a:pt x="814" y="651"/>
                  </a:lnTo>
                  <a:lnTo>
                    <a:pt x="829" y="666"/>
                  </a:lnTo>
                  <a:lnTo>
                    <a:pt x="840" y="675"/>
                  </a:lnTo>
                  <a:lnTo>
                    <a:pt x="846" y="677"/>
                  </a:lnTo>
                  <a:lnTo>
                    <a:pt x="831" y="640"/>
                  </a:lnTo>
                  <a:lnTo>
                    <a:pt x="815" y="603"/>
                  </a:lnTo>
                  <a:lnTo>
                    <a:pt x="799" y="568"/>
                  </a:lnTo>
                  <a:lnTo>
                    <a:pt x="783" y="531"/>
                  </a:lnTo>
                  <a:lnTo>
                    <a:pt x="766" y="494"/>
                  </a:lnTo>
                  <a:lnTo>
                    <a:pt x="750" y="456"/>
                  </a:lnTo>
                  <a:lnTo>
                    <a:pt x="734" y="419"/>
                  </a:lnTo>
                  <a:lnTo>
                    <a:pt x="718" y="382"/>
                  </a:lnTo>
                  <a:lnTo>
                    <a:pt x="702" y="346"/>
                  </a:lnTo>
                  <a:lnTo>
                    <a:pt x="686" y="309"/>
                  </a:lnTo>
                  <a:lnTo>
                    <a:pt x="670" y="271"/>
                  </a:lnTo>
                  <a:lnTo>
                    <a:pt x="655" y="234"/>
                  </a:lnTo>
                  <a:lnTo>
                    <a:pt x="638" y="197"/>
                  </a:lnTo>
                  <a:lnTo>
                    <a:pt x="623" y="160"/>
                  </a:lnTo>
                  <a:lnTo>
                    <a:pt x="609" y="122"/>
                  </a:lnTo>
                  <a:lnTo>
                    <a:pt x="594" y="85"/>
                  </a:lnTo>
                  <a:lnTo>
                    <a:pt x="595" y="85"/>
                  </a:lnTo>
                  <a:lnTo>
                    <a:pt x="596" y="85"/>
                  </a:lnTo>
                  <a:lnTo>
                    <a:pt x="596" y="86"/>
                  </a:lnTo>
                  <a:lnTo>
                    <a:pt x="597" y="86"/>
                  </a:lnTo>
                  <a:lnTo>
                    <a:pt x="615" y="122"/>
                  </a:lnTo>
                  <a:lnTo>
                    <a:pt x="635" y="158"/>
                  </a:lnTo>
                  <a:lnTo>
                    <a:pt x="653" y="193"/>
                  </a:lnTo>
                  <a:lnTo>
                    <a:pt x="672" y="229"/>
                  </a:lnTo>
                  <a:lnTo>
                    <a:pt x="691" y="264"/>
                  </a:lnTo>
                  <a:lnTo>
                    <a:pt x="710" y="299"/>
                  </a:lnTo>
                  <a:lnTo>
                    <a:pt x="728" y="335"/>
                  </a:lnTo>
                  <a:lnTo>
                    <a:pt x="747" y="371"/>
                  </a:lnTo>
                  <a:lnTo>
                    <a:pt x="766" y="405"/>
                  </a:lnTo>
                  <a:lnTo>
                    <a:pt x="785" y="441"/>
                  </a:lnTo>
                  <a:lnTo>
                    <a:pt x="803" y="477"/>
                  </a:lnTo>
                  <a:lnTo>
                    <a:pt x="822" y="512"/>
                  </a:lnTo>
                  <a:lnTo>
                    <a:pt x="841" y="547"/>
                  </a:lnTo>
                  <a:lnTo>
                    <a:pt x="860" y="583"/>
                  </a:lnTo>
                  <a:lnTo>
                    <a:pt x="878" y="617"/>
                  </a:lnTo>
                  <a:lnTo>
                    <a:pt x="897" y="653"/>
                  </a:lnTo>
                  <a:lnTo>
                    <a:pt x="901" y="651"/>
                  </a:lnTo>
                  <a:lnTo>
                    <a:pt x="907" y="647"/>
                  </a:lnTo>
                  <a:lnTo>
                    <a:pt x="912" y="645"/>
                  </a:lnTo>
                  <a:lnTo>
                    <a:pt x="916" y="643"/>
                  </a:lnTo>
                  <a:lnTo>
                    <a:pt x="915" y="627"/>
                  </a:lnTo>
                  <a:lnTo>
                    <a:pt x="910" y="612"/>
                  </a:lnTo>
                  <a:lnTo>
                    <a:pt x="905" y="597"/>
                  </a:lnTo>
                  <a:lnTo>
                    <a:pt x="897" y="583"/>
                  </a:lnTo>
                  <a:lnTo>
                    <a:pt x="886" y="570"/>
                  </a:lnTo>
                  <a:lnTo>
                    <a:pt x="876" y="559"/>
                  </a:lnTo>
                  <a:lnTo>
                    <a:pt x="864" y="547"/>
                  </a:lnTo>
                  <a:lnTo>
                    <a:pt x="853" y="537"/>
                  </a:lnTo>
                  <a:lnTo>
                    <a:pt x="803" y="450"/>
                  </a:lnTo>
                  <a:lnTo>
                    <a:pt x="811" y="457"/>
                  </a:lnTo>
                  <a:lnTo>
                    <a:pt x="824" y="468"/>
                  </a:lnTo>
                  <a:lnTo>
                    <a:pt x="839" y="480"/>
                  </a:lnTo>
                  <a:lnTo>
                    <a:pt x="855" y="494"/>
                  </a:lnTo>
                  <a:lnTo>
                    <a:pt x="871" y="508"/>
                  </a:lnTo>
                  <a:lnTo>
                    <a:pt x="885" y="519"/>
                  </a:lnTo>
                  <a:lnTo>
                    <a:pt x="897" y="526"/>
                  </a:lnTo>
                  <a:lnTo>
                    <a:pt x="904" y="530"/>
                  </a:lnTo>
                  <a:lnTo>
                    <a:pt x="901" y="516"/>
                  </a:lnTo>
                  <a:lnTo>
                    <a:pt x="898" y="486"/>
                  </a:lnTo>
                  <a:lnTo>
                    <a:pt x="890" y="416"/>
                  </a:lnTo>
                  <a:lnTo>
                    <a:pt x="874" y="283"/>
                  </a:lnTo>
                  <a:lnTo>
                    <a:pt x="866" y="214"/>
                  </a:lnTo>
                  <a:lnTo>
                    <a:pt x="856" y="145"/>
                  </a:lnTo>
                  <a:lnTo>
                    <a:pt x="848" y="76"/>
                  </a:lnTo>
                  <a:lnTo>
                    <a:pt x="841" y="7"/>
                  </a:lnTo>
                  <a:lnTo>
                    <a:pt x="842" y="7"/>
                  </a:lnTo>
                  <a:lnTo>
                    <a:pt x="845" y="7"/>
                  </a:lnTo>
                  <a:lnTo>
                    <a:pt x="961" y="584"/>
                  </a:lnTo>
                  <a:lnTo>
                    <a:pt x="969" y="592"/>
                  </a:lnTo>
                  <a:lnTo>
                    <a:pt x="978" y="599"/>
                  </a:lnTo>
                  <a:lnTo>
                    <a:pt x="987" y="607"/>
                  </a:lnTo>
                  <a:lnTo>
                    <a:pt x="995" y="614"/>
                  </a:lnTo>
                  <a:lnTo>
                    <a:pt x="1002" y="613"/>
                  </a:lnTo>
                  <a:lnTo>
                    <a:pt x="1010" y="612"/>
                  </a:lnTo>
                  <a:lnTo>
                    <a:pt x="1016" y="610"/>
                  </a:lnTo>
                  <a:lnTo>
                    <a:pt x="1023" y="609"/>
                  </a:lnTo>
                  <a:lnTo>
                    <a:pt x="1026" y="555"/>
                  </a:lnTo>
                  <a:lnTo>
                    <a:pt x="1014" y="533"/>
                  </a:lnTo>
                  <a:lnTo>
                    <a:pt x="1003" y="511"/>
                  </a:lnTo>
                  <a:lnTo>
                    <a:pt x="989" y="487"/>
                  </a:lnTo>
                  <a:lnTo>
                    <a:pt x="976" y="464"/>
                  </a:lnTo>
                  <a:lnTo>
                    <a:pt x="963" y="442"/>
                  </a:lnTo>
                  <a:lnTo>
                    <a:pt x="952" y="423"/>
                  </a:lnTo>
                  <a:lnTo>
                    <a:pt x="943" y="405"/>
                  </a:lnTo>
                  <a:lnTo>
                    <a:pt x="936" y="393"/>
                  </a:lnTo>
                  <a:lnTo>
                    <a:pt x="915" y="306"/>
                  </a:lnTo>
                  <a:lnTo>
                    <a:pt x="930" y="328"/>
                  </a:lnTo>
                  <a:lnTo>
                    <a:pt x="944" y="350"/>
                  </a:lnTo>
                  <a:lnTo>
                    <a:pt x="959" y="372"/>
                  </a:lnTo>
                  <a:lnTo>
                    <a:pt x="974" y="395"/>
                  </a:lnTo>
                  <a:lnTo>
                    <a:pt x="988" y="417"/>
                  </a:lnTo>
                  <a:lnTo>
                    <a:pt x="1002" y="440"/>
                  </a:lnTo>
                  <a:lnTo>
                    <a:pt x="1015" y="462"/>
                  </a:lnTo>
                  <a:lnTo>
                    <a:pt x="1029" y="485"/>
                  </a:lnTo>
                  <a:lnTo>
                    <a:pt x="1059" y="0"/>
                  </a:lnTo>
                  <a:lnTo>
                    <a:pt x="1061" y="18"/>
                  </a:lnTo>
                  <a:lnTo>
                    <a:pt x="1065" y="61"/>
                  </a:lnTo>
                  <a:lnTo>
                    <a:pt x="1068" y="123"/>
                  </a:lnTo>
                  <a:lnTo>
                    <a:pt x="1074" y="199"/>
                  </a:lnTo>
                  <a:lnTo>
                    <a:pt x="1080" y="283"/>
                  </a:lnTo>
                  <a:lnTo>
                    <a:pt x="1084" y="370"/>
                  </a:lnTo>
                  <a:lnTo>
                    <a:pt x="1090" y="454"/>
                  </a:lnTo>
                  <a:lnTo>
                    <a:pt x="1095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8" name="Freeform 9">
              <a:extLst>
                <a:ext uri="{FF2B5EF4-FFF2-40B4-BE49-F238E27FC236}">
                  <a16:creationId xmlns:a16="http://schemas.microsoft.com/office/drawing/2014/main" id="{909258B6-0848-1F19-A3CE-81CDFB3E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5038725"/>
              <a:ext cx="87313" cy="25400"/>
            </a:xfrm>
            <a:custGeom>
              <a:avLst/>
              <a:gdLst>
                <a:gd name="T0" fmla="*/ 2147483647 w 108"/>
                <a:gd name="T1" fmla="*/ 2147483647 h 31"/>
                <a:gd name="T2" fmla="*/ 0 w 108"/>
                <a:gd name="T3" fmla="*/ 0 h 31"/>
                <a:gd name="T4" fmla="*/ 2147483647 w 108"/>
                <a:gd name="T5" fmla="*/ 2147483647 h 31"/>
                <a:gd name="T6" fmla="*/ 2147483647 w 108"/>
                <a:gd name="T7" fmla="*/ 2147483647 h 31"/>
                <a:gd name="T8" fmla="*/ 2147483647 w 108"/>
                <a:gd name="T9" fmla="*/ 2147483647 h 31"/>
                <a:gd name="T10" fmla="*/ 2147483647 w 108"/>
                <a:gd name="T11" fmla="*/ 2147483647 h 31"/>
                <a:gd name="T12" fmla="*/ 2147483647 w 108"/>
                <a:gd name="T13" fmla="*/ 2147483647 h 31"/>
                <a:gd name="T14" fmla="*/ 2147483647 w 108"/>
                <a:gd name="T15" fmla="*/ 2147483647 h 31"/>
                <a:gd name="T16" fmla="*/ 2147483647 w 108"/>
                <a:gd name="T17" fmla="*/ 2147483647 h 31"/>
                <a:gd name="T18" fmla="*/ 2147483647 w 108"/>
                <a:gd name="T19" fmla="*/ 2147483647 h 31"/>
                <a:gd name="T20" fmla="*/ 2147483647 w 108"/>
                <a:gd name="T21" fmla="*/ 2147483647 h 31"/>
                <a:gd name="T22" fmla="*/ 2147483647 w 108"/>
                <a:gd name="T23" fmla="*/ 2147483647 h 31"/>
                <a:gd name="T24" fmla="*/ 2147483647 w 108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31"/>
                <a:gd name="T41" fmla="*/ 108 w 10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31">
                  <a:moveTo>
                    <a:pt x="70" y="13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48" y="29"/>
                  </a:lnTo>
                  <a:lnTo>
                    <a:pt x="53" y="31"/>
                  </a:lnTo>
                  <a:lnTo>
                    <a:pt x="108" y="31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9" name="Freeform 10">
              <a:extLst>
                <a:ext uri="{FF2B5EF4-FFF2-40B4-BE49-F238E27FC236}">
                  <a16:creationId xmlns:a16="http://schemas.microsoft.com/office/drawing/2014/main" id="{083C5312-B260-84FD-8BAD-3672C2C0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2147483647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0 w 141"/>
                <a:gd name="T17" fmla="*/ 0 h 144"/>
                <a:gd name="T18" fmla="*/ 2147483647 w 141"/>
                <a:gd name="T19" fmla="*/ 2147483647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9" y="106"/>
                  </a:moveTo>
                  <a:lnTo>
                    <a:pt x="113" y="92"/>
                  </a:lnTo>
                  <a:lnTo>
                    <a:pt x="94" y="76"/>
                  </a:lnTo>
                  <a:lnTo>
                    <a:pt x="73" y="58"/>
                  </a:lnTo>
                  <a:lnTo>
                    <a:pt x="54" y="40"/>
                  </a:lnTo>
                  <a:lnTo>
                    <a:pt x="34" y="25"/>
                  </a:lnTo>
                  <a:lnTo>
                    <a:pt x="18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8" y="88"/>
                  </a:lnTo>
                  <a:lnTo>
                    <a:pt x="106" y="107"/>
                  </a:lnTo>
                  <a:lnTo>
                    <a:pt x="124" y="125"/>
                  </a:lnTo>
                  <a:lnTo>
                    <a:pt x="141" y="144"/>
                  </a:lnTo>
                  <a:lnTo>
                    <a:pt x="12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0" name="Freeform 11">
              <a:extLst>
                <a:ext uri="{FF2B5EF4-FFF2-40B4-BE49-F238E27FC236}">
                  <a16:creationId xmlns:a16="http://schemas.microsoft.com/office/drawing/2014/main" id="{A72EFC1F-5C30-D9FB-D039-C14DCD6BA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4337050"/>
              <a:ext cx="68263" cy="127000"/>
            </a:xfrm>
            <a:custGeom>
              <a:avLst/>
              <a:gdLst>
                <a:gd name="T0" fmla="*/ 2147483647 w 86"/>
                <a:gd name="T1" fmla="*/ 2147483647 h 160"/>
                <a:gd name="T2" fmla="*/ 2147483647 w 86"/>
                <a:gd name="T3" fmla="*/ 2147483647 h 160"/>
                <a:gd name="T4" fmla="*/ 2147483647 w 86"/>
                <a:gd name="T5" fmla="*/ 2147483647 h 160"/>
                <a:gd name="T6" fmla="*/ 2147483647 w 86"/>
                <a:gd name="T7" fmla="*/ 2147483647 h 160"/>
                <a:gd name="T8" fmla="*/ 2147483647 w 86"/>
                <a:gd name="T9" fmla="*/ 2147483647 h 160"/>
                <a:gd name="T10" fmla="*/ 2147483647 w 86"/>
                <a:gd name="T11" fmla="*/ 2147483647 h 160"/>
                <a:gd name="T12" fmla="*/ 2147483647 w 86"/>
                <a:gd name="T13" fmla="*/ 2147483647 h 160"/>
                <a:gd name="T14" fmla="*/ 2147483647 w 86"/>
                <a:gd name="T15" fmla="*/ 2147483647 h 160"/>
                <a:gd name="T16" fmla="*/ 0 w 86"/>
                <a:gd name="T17" fmla="*/ 0 h 160"/>
                <a:gd name="T18" fmla="*/ 2147483647 w 86"/>
                <a:gd name="T19" fmla="*/ 2147483647 h 160"/>
                <a:gd name="T20" fmla="*/ 2147483647 w 86"/>
                <a:gd name="T21" fmla="*/ 2147483647 h 160"/>
                <a:gd name="T22" fmla="*/ 2147483647 w 86"/>
                <a:gd name="T23" fmla="*/ 2147483647 h 160"/>
                <a:gd name="T24" fmla="*/ 2147483647 w 86"/>
                <a:gd name="T25" fmla="*/ 2147483647 h 160"/>
                <a:gd name="T26" fmla="*/ 2147483647 w 86"/>
                <a:gd name="T27" fmla="*/ 2147483647 h 160"/>
                <a:gd name="T28" fmla="*/ 2147483647 w 86"/>
                <a:gd name="T29" fmla="*/ 2147483647 h 160"/>
                <a:gd name="T30" fmla="*/ 2147483647 w 86"/>
                <a:gd name="T31" fmla="*/ 2147483647 h 160"/>
                <a:gd name="T32" fmla="*/ 2147483647 w 86"/>
                <a:gd name="T33" fmla="*/ 2147483647 h 160"/>
                <a:gd name="T34" fmla="*/ 2147483647 w 86"/>
                <a:gd name="T35" fmla="*/ 2147483647 h 160"/>
                <a:gd name="T36" fmla="*/ 2147483647 w 86"/>
                <a:gd name="T37" fmla="*/ 214748364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60"/>
                <a:gd name="T59" fmla="*/ 86 w 86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60">
                  <a:moveTo>
                    <a:pt x="85" y="129"/>
                  </a:moveTo>
                  <a:lnTo>
                    <a:pt x="75" y="115"/>
                  </a:lnTo>
                  <a:lnTo>
                    <a:pt x="63" y="96"/>
                  </a:lnTo>
                  <a:lnTo>
                    <a:pt x="52" y="76"/>
                  </a:lnTo>
                  <a:lnTo>
                    <a:pt x="39" y="54"/>
                  </a:lnTo>
                  <a:lnTo>
                    <a:pt x="29" y="34"/>
                  </a:lnTo>
                  <a:lnTo>
                    <a:pt x="17" y="17"/>
                  </a:lnTo>
                  <a:lnTo>
                    <a:pt x="8" y="5"/>
                  </a:lnTo>
                  <a:lnTo>
                    <a:pt x="0" y="0"/>
                  </a:lnTo>
                  <a:lnTo>
                    <a:pt x="17" y="33"/>
                  </a:lnTo>
                  <a:lnTo>
                    <a:pt x="33" y="61"/>
                  </a:lnTo>
                  <a:lnTo>
                    <a:pt x="46" y="86"/>
                  </a:lnTo>
                  <a:lnTo>
                    <a:pt x="58" y="107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82" y="151"/>
                  </a:lnTo>
                  <a:lnTo>
                    <a:pt x="86" y="160"/>
                  </a:lnTo>
                  <a:lnTo>
                    <a:pt x="8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1" name="Freeform 12">
              <a:extLst>
                <a:ext uri="{FF2B5EF4-FFF2-40B4-BE49-F238E27FC236}">
                  <a16:creationId xmlns:a16="http://schemas.microsoft.com/office/drawing/2014/main" id="{89233772-3A76-F787-5E23-37CCBB7A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038725"/>
              <a:ext cx="85725" cy="25400"/>
            </a:xfrm>
            <a:custGeom>
              <a:avLst/>
              <a:gdLst>
                <a:gd name="T0" fmla="*/ 2147483647 w 107"/>
                <a:gd name="T1" fmla="*/ 2147483647 h 31"/>
                <a:gd name="T2" fmla="*/ 0 w 107"/>
                <a:gd name="T3" fmla="*/ 2147483647 h 31"/>
                <a:gd name="T4" fmla="*/ 2147483647 w 107"/>
                <a:gd name="T5" fmla="*/ 2147483647 h 31"/>
                <a:gd name="T6" fmla="*/ 2147483647 w 107"/>
                <a:gd name="T7" fmla="*/ 2147483647 h 31"/>
                <a:gd name="T8" fmla="*/ 2147483647 w 107"/>
                <a:gd name="T9" fmla="*/ 2147483647 h 31"/>
                <a:gd name="T10" fmla="*/ 2147483647 w 107"/>
                <a:gd name="T11" fmla="*/ 2147483647 h 31"/>
                <a:gd name="T12" fmla="*/ 2147483647 w 107"/>
                <a:gd name="T13" fmla="*/ 2147483647 h 31"/>
                <a:gd name="T14" fmla="*/ 2147483647 w 107"/>
                <a:gd name="T15" fmla="*/ 2147483647 h 31"/>
                <a:gd name="T16" fmla="*/ 2147483647 w 107"/>
                <a:gd name="T17" fmla="*/ 2147483647 h 31"/>
                <a:gd name="T18" fmla="*/ 2147483647 w 107"/>
                <a:gd name="T19" fmla="*/ 2147483647 h 31"/>
                <a:gd name="T20" fmla="*/ 2147483647 w 107"/>
                <a:gd name="T21" fmla="*/ 0 h 31"/>
                <a:gd name="T22" fmla="*/ 2147483647 w 107"/>
                <a:gd name="T23" fmla="*/ 2147483647 h 31"/>
                <a:gd name="T24" fmla="*/ 2147483647 w 107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1"/>
                <a:gd name="T41" fmla="*/ 107 w 1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1">
                  <a:moveTo>
                    <a:pt x="36" y="13"/>
                  </a:moveTo>
                  <a:lnTo>
                    <a:pt x="0" y="31"/>
                  </a:lnTo>
                  <a:lnTo>
                    <a:pt x="54" y="31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8" y="23"/>
                  </a:lnTo>
                  <a:lnTo>
                    <a:pt x="75" y="20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8" y="6"/>
                  </a:lnTo>
                  <a:lnTo>
                    <a:pt x="10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2" name="Freeform 13">
              <a:extLst>
                <a:ext uri="{FF2B5EF4-FFF2-40B4-BE49-F238E27FC236}">
                  <a16:creationId xmlns:a16="http://schemas.microsoft.com/office/drawing/2014/main" id="{5314BC09-75DF-7F54-EE9B-103FA1A7C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0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2147483647 w 141"/>
                <a:gd name="T17" fmla="*/ 2147483647 h 144"/>
                <a:gd name="T18" fmla="*/ 2147483647 w 141"/>
                <a:gd name="T19" fmla="*/ 0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" y="106"/>
                  </a:moveTo>
                  <a:lnTo>
                    <a:pt x="0" y="144"/>
                  </a:lnTo>
                  <a:lnTo>
                    <a:pt x="17" y="125"/>
                  </a:lnTo>
                  <a:lnTo>
                    <a:pt x="35" y="107"/>
                  </a:lnTo>
                  <a:lnTo>
                    <a:pt x="53" y="88"/>
                  </a:lnTo>
                  <a:lnTo>
                    <a:pt x="71" y="71"/>
                  </a:lnTo>
                  <a:lnTo>
                    <a:pt x="88" y="53"/>
                  </a:lnTo>
                  <a:lnTo>
                    <a:pt x="106" y="35"/>
                  </a:lnTo>
                  <a:lnTo>
                    <a:pt x="124" y="17"/>
                  </a:lnTo>
                  <a:lnTo>
                    <a:pt x="141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07" y="25"/>
                  </a:lnTo>
                  <a:lnTo>
                    <a:pt x="87" y="40"/>
                  </a:lnTo>
                  <a:lnTo>
                    <a:pt x="68" y="58"/>
                  </a:lnTo>
                  <a:lnTo>
                    <a:pt x="47" y="76"/>
                  </a:lnTo>
                  <a:lnTo>
                    <a:pt x="28" y="92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3" name="Freeform 14">
              <a:extLst>
                <a:ext uri="{FF2B5EF4-FFF2-40B4-BE49-F238E27FC236}">
                  <a16:creationId xmlns:a16="http://schemas.microsoft.com/office/drawing/2014/main" id="{F53184F9-30B5-5E44-DA30-63C6E2F6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4337050"/>
              <a:ext cx="66675" cy="127000"/>
            </a:xfrm>
            <a:custGeom>
              <a:avLst/>
              <a:gdLst>
                <a:gd name="T0" fmla="*/ 0 w 85"/>
                <a:gd name="T1" fmla="*/ 2147483647 h 160"/>
                <a:gd name="T2" fmla="*/ 0 w 85"/>
                <a:gd name="T3" fmla="*/ 2147483647 h 160"/>
                <a:gd name="T4" fmla="*/ 2147483647 w 85"/>
                <a:gd name="T5" fmla="*/ 2147483647 h 160"/>
                <a:gd name="T6" fmla="*/ 2147483647 w 85"/>
                <a:gd name="T7" fmla="*/ 2147483647 h 160"/>
                <a:gd name="T8" fmla="*/ 2147483647 w 85"/>
                <a:gd name="T9" fmla="*/ 2147483647 h 160"/>
                <a:gd name="T10" fmla="*/ 2147483647 w 85"/>
                <a:gd name="T11" fmla="*/ 2147483647 h 160"/>
                <a:gd name="T12" fmla="*/ 2147483647 w 85"/>
                <a:gd name="T13" fmla="*/ 2147483647 h 160"/>
                <a:gd name="T14" fmla="*/ 2147483647 w 85"/>
                <a:gd name="T15" fmla="*/ 2147483647 h 160"/>
                <a:gd name="T16" fmla="*/ 2147483647 w 85"/>
                <a:gd name="T17" fmla="*/ 2147483647 h 160"/>
                <a:gd name="T18" fmla="*/ 2147483647 w 85"/>
                <a:gd name="T19" fmla="*/ 0 h 160"/>
                <a:gd name="T20" fmla="*/ 2147483647 w 85"/>
                <a:gd name="T21" fmla="*/ 2147483647 h 160"/>
                <a:gd name="T22" fmla="*/ 2147483647 w 85"/>
                <a:gd name="T23" fmla="*/ 2147483647 h 160"/>
                <a:gd name="T24" fmla="*/ 2147483647 w 85"/>
                <a:gd name="T25" fmla="*/ 2147483647 h 160"/>
                <a:gd name="T26" fmla="*/ 2147483647 w 85"/>
                <a:gd name="T27" fmla="*/ 2147483647 h 160"/>
                <a:gd name="T28" fmla="*/ 2147483647 w 85"/>
                <a:gd name="T29" fmla="*/ 2147483647 h 160"/>
                <a:gd name="T30" fmla="*/ 2147483647 w 85"/>
                <a:gd name="T31" fmla="*/ 2147483647 h 160"/>
                <a:gd name="T32" fmla="*/ 2147483647 w 85"/>
                <a:gd name="T33" fmla="*/ 2147483647 h 160"/>
                <a:gd name="T34" fmla="*/ 0 w 85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60"/>
                <a:gd name="T56" fmla="*/ 85 w 8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60">
                  <a:moveTo>
                    <a:pt x="0" y="129"/>
                  </a:moveTo>
                  <a:lnTo>
                    <a:pt x="0" y="160"/>
                  </a:lnTo>
                  <a:lnTo>
                    <a:pt x="4" y="151"/>
                  </a:lnTo>
                  <a:lnTo>
                    <a:pt x="11" y="138"/>
                  </a:lnTo>
                  <a:lnTo>
                    <a:pt x="18" y="124"/>
                  </a:lnTo>
                  <a:lnTo>
                    <a:pt x="27" y="107"/>
                  </a:lnTo>
                  <a:lnTo>
                    <a:pt x="39" y="86"/>
                  </a:lnTo>
                  <a:lnTo>
                    <a:pt x="52" y="61"/>
                  </a:lnTo>
                  <a:lnTo>
                    <a:pt x="68" y="33"/>
                  </a:lnTo>
                  <a:lnTo>
                    <a:pt x="85" y="0"/>
                  </a:lnTo>
                  <a:lnTo>
                    <a:pt x="77" y="5"/>
                  </a:lnTo>
                  <a:lnTo>
                    <a:pt x="68" y="17"/>
                  </a:lnTo>
                  <a:lnTo>
                    <a:pt x="56" y="34"/>
                  </a:lnTo>
                  <a:lnTo>
                    <a:pt x="46" y="54"/>
                  </a:lnTo>
                  <a:lnTo>
                    <a:pt x="33" y="76"/>
                  </a:lnTo>
                  <a:lnTo>
                    <a:pt x="22" y="96"/>
                  </a:lnTo>
                  <a:lnTo>
                    <a:pt x="10" y="11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4" name="Freeform 15">
              <a:extLst>
                <a:ext uri="{FF2B5EF4-FFF2-40B4-BE49-F238E27FC236}">
                  <a16:creationId xmlns:a16="http://schemas.microsoft.com/office/drawing/2014/main" id="{8B13736E-2472-6F0A-B257-70A26260D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5132388"/>
              <a:ext cx="60325" cy="71438"/>
            </a:xfrm>
            <a:custGeom>
              <a:avLst/>
              <a:gdLst>
                <a:gd name="T0" fmla="*/ 2147483647 w 75"/>
                <a:gd name="T1" fmla="*/ 2147483647 h 90"/>
                <a:gd name="T2" fmla="*/ 0 w 75"/>
                <a:gd name="T3" fmla="*/ 2147483647 h 90"/>
                <a:gd name="T4" fmla="*/ 2147483647 w 75"/>
                <a:gd name="T5" fmla="*/ 2147483647 h 90"/>
                <a:gd name="T6" fmla="*/ 2147483647 w 75"/>
                <a:gd name="T7" fmla="*/ 2147483647 h 90"/>
                <a:gd name="T8" fmla="*/ 2147483647 w 75"/>
                <a:gd name="T9" fmla="*/ 2147483647 h 90"/>
                <a:gd name="T10" fmla="*/ 2147483647 w 75"/>
                <a:gd name="T11" fmla="*/ 0 h 90"/>
                <a:gd name="T12" fmla="*/ 2147483647 w 75"/>
                <a:gd name="T13" fmla="*/ 2147483647 h 90"/>
                <a:gd name="T14" fmla="*/ 2147483647 w 75"/>
                <a:gd name="T15" fmla="*/ 2147483647 h 90"/>
                <a:gd name="T16" fmla="*/ 2147483647 w 75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0"/>
                <a:gd name="T29" fmla="*/ 75 w 7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0">
                  <a:moveTo>
                    <a:pt x="64" y="51"/>
                  </a:moveTo>
                  <a:lnTo>
                    <a:pt x="0" y="85"/>
                  </a:lnTo>
                  <a:lnTo>
                    <a:pt x="5" y="90"/>
                  </a:lnTo>
                  <a:lnTo>
                    <a:pt x="72" y="58"/>
                  </a:lnTo>
                  <a:lnTo>
                    <a:pt x="75" y="51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5" name="Freeform 16">
              <a:extLst>
                <a:ext uri="{FF2B5EF4-FFF2-40B4-BE49-F238E27FC236}">
                  <a16:creationId xmlns:a16="http://schemas.microsoft.com/office/drawing/2014/main" id="{755F9A05-1040-37C4-CDAB-BD7D1A9DD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4933950"/>
              <a:ext cx="66675" cy="60325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0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2147483647 w 86"/>
                <a:gd name="T11" fmla="*/ 0 h 76"/>
                <a:gd name="T12" fmla="*/ 2147483647 w 86"/>
                <a:gd name="T13" fmla="*/ 0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6"/>
                <a:gd name="T29" fmla="*/ 86 w 8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6">
                  <a:moveTo>
                    <a:pt x="67" y="65"/>
                  </a:moveTo>
                  <a:lnTo>
                    <a:pt x="4" y="37"/>
                  </a:lnTo>
                  <a:lnTo>
                    <a:pt x="0" y="45"/>
                  </a:lnTo>
                  <a:lnTo>
                    <a:pt x="69" y="76"/>
                  </a:lnTo>
                  <a:lnTo>
                    <a:pt x="76" y="72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6" name="Freeform 17">
              <a:extLst>
                <a:ext uri="{FF2B5EF4-FFF2-40B4-BE49-F238E27FC236}">
                  <a16:creationId xmlns:a16="http://schemas.microsoft.com/office/drawing/2014/main" id="{05B4557F-29CA-0ED2-D7C8-B2E65DA8B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5094288"/>
              <a:ext cx="58738" cy="71438"/>
            </a:xfrm>
            <a:custGeom>
              <a:avLst/>
              <a:gdLst>
                <a:gd name="T0" fmla="*/ 2147483647 w 74"/>
                <a:gd name="T1" fmla="*/ 2147483647 h 91"/>
                <a:gd name="T2" fmla="*/ 0 w 74"/>
                <a:gd name="T3" fmla="*/ 2147483647 h 91"/>
                <a:gd name="T4" fmla="*/ 2147483647 w 74"/>
                <a:gd name="T5" fmla="*/ 2147483647 h 91"/>
                <a:gd name="T6" fmla="*/ 2147483647 w 74"/>
                <a:gd name="T7" fmla="*/ 2147483647 h 91"/>
                <a:gd name="T8" fmla="*/ 2147483647 w 74"/>
                <a:gd name="T9" fmla="*/ 2147483647 h 91"/>
                <a:gd name="T10" fmla="*/ 2147483647 w 74"/>
                <a:gd name="T11" fmla="*/ 0 h 91"/>
                <a:gd name="T12" fmla="*/ 2147483647 w 74"/>
                <a:gd name="T13" fmla="*/ 2147483647 h 91"/>
                <a:gd name="T14" fmla="*/ 2147483647 w 74"/>
                <a:gd name="T15" fmla="*/ 2147483647 h 91"/>
                <a:gd name="T16" fmla="*/ 2147483647 w 74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1"/>
                <a:gd name="T29" fmla="*/ 74 w 74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1">
                  <a:moveTo>
                    <a:pt x="62" y="53"/>
                  </a:moveTo>
                  <a:lnTo>
                    <a:pt x="0" y="83"/>
                  </a:lnTo>
                  <a:lnTo>
                    <a:pt x="3" y="91"/>
                  </a:lnTo>
                  <a:lnTo>
                    <a:pt x="72" y="57"/>
                  </a:lnTo>
                  <a:lnTo>
                    <a:pt x="74" y="51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7" name="Freeform 18">
              <a:extLst>
                <a:ext uri="{FF2B5EF4-FFF2-40B4-BE49-F238E27FC236}">
                  <a16:creationId xmlns:a16="http://schemas.microsoft.com/office/drawing/2014/main" id="{9939BE6D-1D35-7007-B28C-91AB06274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5357813"/>
              <a:ext cx="61913" cy="63500"/>
            </a:xfrm>
            <a:custGeom>
              <a:avLst/>
              <a:gdLst>
                <a:gd name="T0" fmla="*/ 2147483647 w 77"/>
                <a:gd name="T1" fmla="*/ 2147483647 h 81"/>
                <a:gd name="T2" fmla="*/ 2147483647 w 77"/>
                <a:gd name="T3" fmla="*/ 2147483647 h 81"/>
                <a:gd name="T4" fmla="*/ 2147483647 w 77"/>
                <a:gd name="T5" fmla="*/ 2147483647 h 81"/>
                <a:gd name="T6" fmla="*/ 2147483647 w 77"/>
                <a:gd name="T7" fmla="*/ 2147483647 h 81"/>
                <a:gd name="T8" fmla="*/ 2147483647 w 77"/>
                <a:gd name="T9" fmla="*/ 2147483647 h 81"/>
                <a:gd name="T10" fmla="*/ 2147483647 w 77"/>
                <a:gd name="T11" fmla="*/ 0 h 81"/>
                <a:gd name="T12" fmla="*/ 0 w 77"/>
                <a:gd name="T13" fmla="*/ 2147483647 h 81"/>
                <a:gd name="T14" fmla="*/ 2147483647 w 77"/>
                <a:gd name="T15" fmla="*/ 2147483647 h 81"/>
                <a:gd name="T16" fmla="*/ 2147483647 w 7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1"/>
                <a:gd name="T29" fmla="*/ 77 w 77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1">
                  <a:moveTo>
                    <a:pt x="3" y="15"/>
                  </a:moveTo>
                  <a:lnTo>
                    <a:pt x="67" y="10"/>
                  </a:lnTo>
                  <a:lnTo>
                    <a:pt x="51" y="79"/>
                  </a:lnTo>
                  <a:lnTo>
                    <a:pt x="61" y="81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8" name="Freeform 19">
              <a:extLst>
                <a:ext uri="{FF2B5EF4-FFF2-40B4-BE49-F238E27FC236}">
                  <a16:creationId xmlns:a16="http://schemas.microsoft.com/office/drawing/2014/main" id="{8C31ECB9-46C2-063D-B1BE-7FF17775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999038"/>
              <a:ext cx="74613" cy="58738"/>
            </a:xfrm>
            <a:custGeom>
              <a:avLst/>
              <a:gdLst>
                <a:gd name="T0" fmla="*/ 2147483647 w 93"/>
                <a:gd name="T1" fmla="*/ 2147483647 h 74"/>
                <a:gd name="T2" fmla="*/ 2147483647 w 93"/>
                <a:gd name="T3" fmla="*/ 0 h 74"/>
                <a:gd name="T4" fmla="*/ 0 w 93"/>
                <a:gd name="T5" fmla="*/ 2147483647 h 74"/>
                <a:gd name="T6" fmla="*/ 2147483647 w 93"/>
                <a:gd name="T7" fmla="*/ 2147483647 h 74"/>
                <a:gd name="T8" fmla="*/ 2147483647 w 93"/>
                <a:gd name="T9" fmla="*/ 2147483647 h 74"/>
                <a:gd name="T10" fmla="*/ 2147483647 w 93"/>
                <a:gd name="T11" fmla="*/ 2147483647 h 74"/>
                <a:gd name="T12" fmla="*/ 2147483647 w 93"/>
                <a:gd name="T13" fmla="*/ 2147483647 h 74"/>
                <a:gd name="T14" fmla="*/ 2147483647 w 93"/>
                <a:gd name="T15" fmla="*/ 2147483647 h 74"/>
                <a:gd name="T16" fmla="*/ 2147483647 w 93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4"/>
                <a:gd name="T29" fmla="*/ 93 w 9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4">
                  <a:moveTo>
                    <a:pt x="42" y="6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5" y="74"/>
                  </a:lnTo>
                  <a:lnTo>
                    <a:pt x="42" y="74"/>
                  </a:lnTo>
                  <a:lnTo>
                    <a:pt x="93" y="24"/>
                  </a:lnTo>
                  <a:lnTo>
                    <a:pt x="86" y="19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89" name="Freeform 20">
              <a:extLst>
                <a:ext uri="{FF2B5EF4-FFF2-40B4-BE49-F238E27FC236}">
                  <a16:creationId xmlns:a16="http://schemas.microsoft.com/office/drawing/2014/main" id="{244C54B3-E2C3-DF81-6327-269C53AA7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891088"/>
              <a:ext cx="73025" cy="58738"/>
            </a:xfrm>
            <a:custGeom>
              <a:avLst/>
              <a:gdLst>
                <a:gd name="T0" fmla="*/ 2147483647 w 91"/>
                <a:gd name="T1" fmla="*/ 2147483647 h 73"/>
                <a:gd name="T2" fmla="*/ 2147483647 w 91"/>
                <a:gd name="T3" fmla="*/ 0 h 73"/>
                <a:gd name="T4" fmla="*/ 0 w 91"/>
                <a:gd name="T5" fmla="*/ 2147483647 h 73"/>
                <a:gd name="T6" fmla="*/ 2147483647 w 91"/>
                <a:gd name="T7" fmla="*/ 2147483647 h 73"/>
                <a:gd name="T8" fmla="*/ 2147483647 w 91"/>
                <a:gd name="T9" fmla="*/ 2147483647 h 73"/>
                <a:gd name="T10" fmla="*/ 2147483647 w 91"/>
                <a:gd name="T11" fmla="*/ 2147483647 h 73"/>
                <a:gd name="T12" fmla="*/ 2147483647 w 91"/>
                <a:gd name="T13" fmla="*/ 2147483647 h 73"/>
                <a:gd name="T14" fmla="*/ 2147483647 w 91"/>
                <a:gd name="T15" fmla="*/ 2147483647 h 73"/>
                <a:gd name="T16" fmla="*/ 2147483647 w 91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41" y="62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6" y="72"/>
                  </a:lnTo>
                  <a:lnTo>
                    <a:pt x="43" y="73"/>
                  </a:lnTo>
                  <a:lnTo>
                    <a:pt x="91" y="23"/>
                  </a:lnTo>
                  <a:lnTo>
                    <a:pt x="87" y="18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0" name="Freeform 21">
              <a:extLst>
                <a:ext uri="{FF2B5EF4-FFF2-40B4-BE49-F238E27FC236}">
                  <a16:creationId xmlns:a16="http://schemas.microsoft.com/office/drawing/2014/main" id="{2AACC84A-1A2D-BACA-B7DF-FC948E69C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021263"/>
              <a:ext cx="68263" cy="58738"/>
            </a:xfrm>
            <a:custGeom>
              <a:avLst/>
              <a:gdLst>
                <a:gd name="T0" fmla="*/ 2147483647 w 86"/>
                <a:gd name="T1" fmla="*/ 2147483647 h 74"/>
                <a:gd name="T2" fmla="*/ 2147483647 w 86"/>
                <a:gd name="T3" fmla="*/ 2147483647 h 74"/>
                <a:gd name="T4" fmla="*/ 0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2147483647 h 74"/>
                <a:gd name="T16" fmla="*/ 2147483647 w 86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4"/>
                <a:gd name="T29" fmla="*/ 86 w 8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4">
                  <a:moveTo>
                    <a:pt x="71" y="65"/>
                  </a:moveTo>
                  <a:lnTo>
                    <a:pt x="5" y="35"/>
                  </a:lnTo>
                  <a:lnTo>
                    <a:pt x="0" y="45"/>
                  </a:lnTo>
                  <a:lnTo>
                    <a:pt x="72" y="74"/>
                  </a:lnTo>
                  <a:lnTo>
                    <a:pt x="79" y="73"/>
                  </a:lnTo>
                  <a:lnTo>
                    <a:pt x="86" y="2"/>
                  </a:lnTo>
                  <a:lnTo>
                    <a:pt x="78" y="0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1" name="Freeform 22">
              <a:extLst>
                <a:ext uri="{FF2B5EF4-FFF2-40B4-BE49-F238E27FC236}">
                  <a16:creationId xmlns:a16="http://schemas.microsoft.com/office/drawing/2014/main" id="{B1B81E53-2A59-99DC-0D2B-A4B86CD8E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5214938"/>
              <a:ext cx="57150" cy="74613"/>
            </a:xfrm>
            <a:custGeom>
              <a:avLst/>
              <a:gdLst>
                <a:gd name="T0" fmla="*/ 2147483647 w 74"/>
                <a:gd name="T1" fmla="*/ 2147483647 h 95"/>
                <a:gd name="T2" fmla="*/ 2147483647 w 74"/>
                <a:gd name="T3" fmla="*/ 2147483647 h 95"/>
                <a:gd name="T4" fmla="*/ 2147483647 w 74"/>
                <a:gd name="T5" fmla="*/ 0 h 95"/>
                <a:gd name="T6" fmla="*/ 2147483647 w 74"/>
                <a:gd name="T7" fmla="*/ 2147483647 h 95"/>
                <a:gd name="T8" fmla="*/ 0 w 74"/>
                <a:gd name="T9" fmla="*/ 2147483647 h 95"/>
                <a:gd name="T10" fmla="*/ 2147483647 w 74"/>
                <a:gd name="T11" fmla="*/ 2147483647 h 95"/>
                <a:gd name="T12" fmla="*/ 2147483647 w 74"/>
                <a:gd name="T13" fmla="*/ 2147483647 h 95"/>
                <a:gd name="T14" fmla="*/ 2147483647 w 74"/>
                <a:gd name="T15" fmla="*/ 2147483647 h 95"/>
                <a:gd name="T16" fmla="*/ 2147483647 w 74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5"/>
                <a:gd name="T29" fmla="*/ 74 w 7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5">
                  <a:moveTo>
                    <a:pt x="12" y="43"/>
                  </a:moveTo>
                  <a:lnTo>
                    <a:pt x="74" y="8"/>
                  </a:lnTo>
                  <a:lnTo>
                    <a:pt x="67" y="0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54" y="95"/>
                  </a:lnTo>
                  <a:lnTo>
                    <a:pt x="59" y="8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2" name="Freeform 23">
              <a:extLst>
                <a:ext uri="{FF2B5EF4-FFF2-40B4-BE49-F238E27FC236}">
                  <a16:creationId xmlns:a16="http://schemas.microsoft.com/office/drawing/2014/main" id="{4A7B6426-3744-B032-2354-57A893E74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5434013"/>
              <a:ext cx="61913" cy="60325"/>
            </a:xfrm>
            <a:custGeom>
              <a:avLst/>
              <a:gdLst>
                <a:gd name="T0" fmla="*/ 2147483647 w 79"/>
                <a:gd name="T1" fmla="*/ 2147483647 h 75"/>
                <a:gd name="T2" fmla="*/ 2147483647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0 w 79"/>
                <a:gd name="T11" fmla="*/ 2147483647 h 75"/>
                <a:gd name="T12" fmla="*/ 2147483647 w 79"/>
                <a:gd name="T13" fmla="*/ 2147483647 h 75"/>
                <a:gd name="T14" fmla="*/ 2147483647 w 79"/>
                <a:gd name="T15" fmla="*/ 2147483647 h 75"/>
                <a:gd name="T16" fmla="*/ 2147483647 w 79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5"/>
                <a:gd name="T29" fmla="*/ 79 w 7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5">
                  <a:moveTo>
                    <a:pt x="10" y="73"/>
                  </a:moveTo>
                  <a:lnTo>
                    <a:pt x="8" y="10"/>
                  </a:lnTo>
                  <a:lnTo>
                    <a:pt x="75" y="30"/>
                  </a:lnTo>
                  <a:lnTo>
                    <a:pt x="79" y="19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5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3" name="Freeform 24">
              <a:extLst>
                <a:ext uri="{FF2B5EF4-FFF2-40B4-BE49-F238E27FC236}">
                  <a16:creationId xmlns:a16="http://schemas.microsoft.com/office/drawing/2014/main" id="{6B6C1827-F55B-039A-E209-205ECA00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341938"/>
              <a:ext cx="65088" cy="58738"/>
            </a:xfrm>
            <a:custGeom>
              <a:avLst/>
              <a:gdLst>
                <a:gd name="T0" fmla="*/ 2147483647 w 80"/>
                <a:gd name="T1" fmla="*/ 2147483647 h 74"/>
                <a:gd name="T2" fmla="*/ 2147483647 w 80"/>
                <a:gd name="T3" fmla="*/ 2147483647 h 74"/>
                <a:gd name="T4" fmla="*/ 2147483647 w 80"/>
                <a:gd name="T5" fmla="*/ 2147483647 h 74"/>
                <a:gd name="T6" fmla="*/ 2147483647 w 80"/>
                <a:gd name="T7" fmla="*/ 2147483647 h 74"/>
                <a:gd name="T8" fmla="*/ 2147483647 w 80"/>
                <a:gd name="T9" fmla="*/ 0 h 74"/>
                <a:gd name="T10" fmla="*/ 0 w 80"/>
                <a:gd name="T11" fmla="*/ 2147483647 h 74"/>
                <a:gd name="T12" fmla="*/ 2147483647 w 80"/>
                <a:gd name="T13" fmla="*/ 2147483647 h 74"/>
                <a:gd name="T14" fmla="*/ 2147483647 w 80"/>
                <a:gd name="T15" fmla="*/ 2147483647 h 74"/>
                <a:gd name="T16" fmla="*/ 2147483647 w 80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4"/>
                <a:gd name="T29" fmla="*/ 80 w 8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4">
                  <a:moveTo>
                    <a:pt x="11" y="74"/>
                  </a:moveTo>
                  <a:lnTo>
                    <a:pt x="8" y="11"/>
                  </a:lnTo>
                  <a:lnTo>
                    <a:pt x="77" y="30"/>
                  </a:lnTo>
                  <a:lnTo>
                    <a:pt x="80" y="2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4" name="Freeform 25">
              <a:extLst>
                <a:ext uri="{FF2B5EF4-FFF2-40B4-BE49-F238E27FC236}">
                  <a16:creationId xmlns:a16="http://schemas.microsoft.com/office/drawing/2014/main" id="{F173EB67-2D8E-2C9B-3342-31E46884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5362575"/>
              <a:ext cx="69850" cy="63500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0 h 78"/>
                <a:gd name="T12" fmla="*/ 0 w 89"/>
                <a:gd name="T13" fmla="*/ 2147483647 h 78"/>
                <a:gd name="T14" fmla="*/ 2147483647 w 89"/>
                <a:gd name="T15" fmla="*/ 2147483647 h 78"/>
                <a:gd name="T16" fmla="*/ 2147483647 w 89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8"/>
                <a:gd name="T29" fmla="*/ 89 w 8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8">
                  <a:moveTo>
                    <a:pt x="5" y="49"/>
                  </a:moveTo>
                  <a:lnTo>
                    <a:pt x="55" y="11"/>
                  </a:lnTo>
                  <a:lnTo>
                    <a:pt x="79" y="78"/>
                  </a:lnTo>
                  <a:lnTo>
                    <a:pt x="89" y="75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5" name="Freeform 26">
              <a:extLst>
                <a:ext uri="{FF2B5EF4-FFF2-40B4-BE49-F238E27FC236}">
                  <a16:creationId xmlns:a16="http://schemas.microsoft.com/office/drawing/2014/main" id="{5D4A2655-33F9-325F-DED1-FB4490B7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468938"/>
              <a:ext cx="71438" cy="60325"/>
            </a:xfrm>
            <a:custGeom>
              <a:avLst/>
              <a:gdLst>
                <a:gd name="T0" fmla="*/ 2147483647 w 89"/>
                <a:gd name="T1" fmla="*/ 2147483647 h 77"/>
                <a:gd name="T2" fmla="*/ 2147483647 w 89"/>
                <a:gd name="T3" fmla="*/ 2147483647 h 77"/>
                <a:gd name="T4" fmla="*/ 2147483647 w 89"/>
                <a:gd name="T5" fmla="*/ 2147483647 h 77"/>
                <a:gd name="T6" fmla="*/ 2147483647 w 89"/>
                <a:gd name="T7" fmla="*/ 2147483647 h 77"/>
                <a:gd name="T8" fmla="*/ 2147483647 w 89"/>
                <a:gd name="T9" fmla="*/ 2147483647 h 77"/>
                <a:gd name="T10" fmla="*/ 2147483647 w 89"/>
                <a:gd name="T11" fmla="*/ 0 h 77"/>
                <a:gd name="T12" fmla="*/ 0 w 89"/>
                <a:gd name="T13" fmla="*/ 2147483647 h 77"/>
                <a:gd name="T14" fmla="*/ 2147483647 w 89"/>
                <a:gd name="T15" fmla="*/ 2147483647 h 77"/>
                <a:gd name="T16" fmla="*/ 2147483647 w 8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7"/>
                <a:gd name="T29" fmla="*/ 89 w 8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7">
                  <a:moveTo>
                    <a:pt x="7" y="51"/>
                  </a:moveTo>
                  <a:lnTo>
                    <a:pt x="58" y="12"/>
                  </a:lnTo>
                  <a:lnTo>
                    <a:pt x="79" y="77"/>
                  </a:lnTo>
                  <a:lnTo>
                    <a:pt x="89" y="7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0" y="43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6" name="Freeform 27">
              <a:extLst>
                <a:ext uri="{FF2B5EF4-FFF2-40B4-BE49-F238E27FC236}">
                  <a16:creationId xmlns:a16="http://schemas.microsoft.com/office/drawing/2014/main" id="{1CAF7759-1CAE-0006-FF9F-B9BE8D2F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295900"/>
              <a:ext cx="58738" cy="61913"/>
            </a:xfrm>
            <a:custGeom>
              <a:avLst/>
              <a:gdLst>
                <a:gd name="T0" fmla="*/ 0 w 75"/>
                <a:gd name="T1" fmla="*/ 2147483647 h 78"/>
                <a:gd name="T2" fmla="*/ 2147483647 w 75"/>
                <a:gd name="T3" fmla="*/ 2147483647 h 78"/>
                <a:gd name="T4" fmla="*/ 2147483647 w 75"/>
                <a:gd name="T5" fmla="*/ 2147483647 h 78"/>
                <a:gd name="T6" fmla="*/ 2147483647 w 75"/>
                <a:gd name="T7" fmla="*/ 2147483647 h 78"/>
                <a:gd name="T8" fmla="*/ 2147483647 w 75"/>
                <a:gd name="T9" fmla="*/ 2147483647 h 78"/>
                <a:gd name="T10" fmla="*/ 2147483647 w 75"/>
                <a:gd name="T11" fmla="*/ 0 h 78"/>
                <a:gd name="T12" fmla="*/ 0 w 75"/>
                <a:gd name="T13" fmla="*/ 2147483647 h 78"/>
                <a:gd name="T14" fmla="*/ 0 w 75"/>
                <a:gd name="T15" fmla="*/ 2147483647 h 78"/>
                <a:gd name="T16" fmla="*/ 0 w 75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8"/>
                <a:gd name="T29" fmla="*/ 75 w 7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8">
                  <a:moveTo>
                    <a:pt x="0" y="13"/>
                  </a:moveTo>
                  <a:lnTo>
                    <a:pt x="66" y="8"/>
                  </a:lnTo>
                  <a:lnTo>
                    <a:pt x="49" y="77"/>
                  </a:lnTo>
                  <a:lnTo>
                    <a:pt x="58" y="78"/>
                  </a:lnTo>
                  <a:lnTo>
                    <a:pt x="75" y="4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7" name="Freeform 28">
              <a:extLst>
                <a:ext uri="{FF2B5EF4-FFF2-40B4-BE49-F238E27FC236}">
                  <a16:creationId xmlns:a16="http://schemas.microsoft.com/office/drawing/2014/main" id="{C3551040-E203-4D55-AB71-F1E2269D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246688"/>
              <a:ext cx="57150" cy="73025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0 h 94"/>
                <a:gd name="T8" fmla="*/ 0 w 72"/>
                <a:gd name="T9" fmla="*/ 2147483647 h 94"/>
                <a:gd name="T10" fmla="*/ 0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4"/>
                <a:gd name="T29" fmla="*/ 72 w 7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4">
                  <a:moveTo>
                    <a:pt x="61" y="86"/>
                  </a:moveTo>
                  <a:lnTo>
                    <a:pt x="11" y="45"/>
                  </a:lnTo>
                  <a:lnTo>
                    <a:pt x="72" y="7"/>
                  </a:lnTo>
                  <a:lnTo>
                    <a:pt x="67" y="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54" y="94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8" name="Freeform 29">
              <a:extLst>
                <a:ext uri="{FF2B5EF4-FFF2-40B4-BE49-F238E27FC236}">
                  <a16:creationId xmlns:a16="http://schemas.microsoft.com/office/drawing/2014/main" id="{EA1779D4-1ABB-B9BC-AA88-BD9BF910E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999038"/>
              <a:ext cx="58738" cy="65088"/>
            </a:xfrm>
            <a:custGeom>
              <a:avLst/>
              <a:gdLst>
                <a:gd name="T0" fmla="*/ 2147483647 w 74"/>
                <a:gd name="T1" fmla="*/ 2147483647 h 82"/>
                <a:gd name="T2" fmla="*/ 2147483647 w 74"/>
                <a:gd name="T3" fmla="*/ 2147483647 h 82"/>
                <a:gd name="T4" fmla="*/ 2147483647 w 74"/>
                <a:gd name="T5" fmla="*/ 0 h 82"/>
                <a:gd name="T6" fmla="*/ 0 w 74"/>
                <a:gd name="T7" fmla="*/ 2147483647 h 82"/>
                <a:gd name="T8" fmla="*/ 2147483647 w 74"/>
                <a:gd name="T9" fmla="*/ 2147483647 h 82"/>
                <a:gd name="T10" fmla="*/ 2147483647 w 74"/>
                <a:gd name="T11" fmla="*/ 2147483647 h 82"/>
                <a:gd name="T12" fmla="*/ 2147483647 w 74"/>
                <a:gd name="T13" fmla="*/ 2147483647 h 82"/>
                <a:gd name="T14" fmla="*/ 2147483647 w 74"/>
                <a:gd name="T15" fmla="*/ 2147483647 h 82"/>
                <a:gd name="T16" fmla="*/ 2147483647 w 74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2"/>
                <a:gd name="T29" fmla="*/ 74 w 7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2">
                  <a:moveTo>
                    <a:pt x="8" y="72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5" y="82"/>
                  </a:lnTo>
                  <a:lnTo>
                    <a:pt x="74" y="74"/>
                  </a:lnTo>
                  <a:lnTo>
                    <a:pt x="72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99" name="Freeform 30">
              <a:extLst>
                <a:ext uri="{FF2B5EF4-FFF2-40B4-BE49-F238E27FC236}">
                  <a16:creationId xmlns:a16="http://schemas.microsoft.com/office/drawing/2014/main" id="{C5D096C2-29F5-1D8F-71B2-217287CFB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078413"/>
              <a:ext cx="58738" cy="65088"/>
            </a:xfrm>
            <a:custGeom>
              <a:avLst/>
              <a:gdLst>
                <a:gd name="T0" fmla="*/ 2147483647 w 74"/>
                <a:gd name="T1" fmla="*/ 2147483647 h 81"/>
                <a:gd name="T2" fmla="*/ 2147483647 w 74"/>
                <a:gd name="T3" fmla="*/ 2147483647 h 81"/>
                <a:gd name="T4" fmla="*/ 2147483647 w 74"/>
                <a:gd name="T5" fmla="*/ 0 h 81"/>
                <a:gd name="T6" fmla="*/ 0 w 74"/>
                <a:gd name="T7" fmla="*/ 2147483647 h 81"/>
                <a:gd name="T8" fmla="*/ 2147483647 w 74"/>
                <a:gd name="T9" fmla="*/ 2147483647 h 81"/>
                <a:gd name="T10" fmla="*/ 2147483647 w 74"/>
                <a:gd name="T11" fmla="*/ 2147483647 h 81"/>
                <a:gd name="T12" fmla="*/ 2147483647 w 74"/>
                <a:gd name="T13" fmla="*/ 2147483647 h 81"/>
                <a:gd name="T14" fmla="*/ 2147483647 w 74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1"/>
                <a:gd name="T26" fmla="*/ 74 w 7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1">
                  <a:moveTo>
                    <a:pt x="8" y="71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74" y="73"/>
                  </a:lnTo>
                  <a:lnTo>
                    <a:pt x="71" y="63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0" name="Freeform 31">
              <a:extLst>
                <a:ext uri="{FF2B5EF4-FFF2-40B4-BE49-F238E27FC236}">
                  <a16:creationId xmlns:a16="http://schemas.microsoft.com/office/drawing/2014/main" id="{68125C20-67AB-53F0-F792-4270163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5110163"/>
              <a:ext cx="220663" cy="219075"/>
            </a:xfrm>
            <a:custGeom>
              <a:avLst/>
              <a:gdLst>
                <a:gd name="T0" fmla="*/ 2147483647 w 278"/>
                <a:gd name="T1" fmla="*/ 0 h 276"/>
                <a:gd name="T2" fmla="*/ 2147483647 w 278"/>
                <a:gd name="T3" fmla="*/ 2147483647 h 276"/>
                <a:gd name="T4" fmla="*/ 2147483647 w 278"/>
                <a:gd name="T5" fmla="*/ 2147483647 h 276"/>
                <a:gd name="T6" fmla="*/ 2147483647 w 278"/>
                <a:gd name="T7" fmla="*/ 2147483647 h 276"/>
                <a:gd name="T8" fmla="*/ 2147483647 w 278"/>
                <a:gd name="T9" fmla="*/ 2147483647 h 276"/>
                <a:gd name="T10" fmla="*/ 2147483647 w 278"/>
                <a:gd name="T11" fmla="*/ 2147483647 h 276"/>
                <a:gd name="T12" fmla="*/ 2147483647 w 278"/>
                <a:gd name="T13" fmla="*/ 2147483647 h 276"/>
                <a:gd name="T14" fmla="*/ 2147483647 w 278"/>
                <a:gd name="T15" fmla="*/ 2147483647 h 276"/>
                <a:gd name="T16" fmla="*/ 2147483647 w 278"/>
                <a:gd name="T17" fmla="*/ 2147483647 h 276"/>
                <a:gd name="T18" fmla="*/ 2147483647 w 278"/>
                <a:gd name="T19" fmla="*/ 2147483647 h 276"/>
                <a:gd name="T20" fmla="*/ 2147483647 w 278"/>
                <a:gd name="T21" fmla="*/ 2147483647 h 276"/>
                <a:gd name="T22" fmla="*/ 2147483647 w 278"/>
                <a:gd name="T23" fmla="*/ 2147483647 h 276"/>
                <a:gd name="T24" fmla="*/ 2147483647 w 278"/>
                <a:gd name="T25" fmla="*/ 2147483647 h 276"/>
                <a:gd name="T26" fmla="*/ 2147483647 w 278"/>
                <a:gd name="T27" fmla="*/ 2147483647 h 276"/>
                <a:gd name="T28" fmla="*/ 2147483647 w 278"/>
                <a:gd name="T29" fmla="*/ 2147483647 h 276"/>
                <a:gd name="T30" fmla="*/ 2147483647 w 278"/>
                <a:gd name="T31" fmla="*/ 2147483647 h 276"/>
                <a:gd name="T32" fmla="*/ 2147483647 w 278"/>
                <a:gd name="T33" fmla="*/ 2147483647 h 276"/>
                <a:gd name="T34" fmla="*/ 2147483647 w 278"/>
                <a:gd name="T35" fmla="*/ 2147483647 h 276"/>
                <a:gd name="T36" fmla="*/ 2147483647 w 278"/>
                <a:gd name="T37" fmla="*/ 2147483647 h 276"/>
                <a:gd name="T38" fmla="*/ 2147483647 w 278"/>
                <a:gd name="T39" fmla="*/ 2147483647 h 276"/>
                <a:gd name="T40" fmla="*/ 2147483647 w 278"/>
                <a:gd name="T41" fmla="*/ 2147483647 h 276"/>
                <a:gd name="T42" fmla="*/ 2147483647 w 278"/>
                <a:gd name="T43" fmla="*/ 2147483647 h 276"/>
                <a:gd name="T44" fmla="*/ 2147483647 w 278"/>
                <a:gd name="T45" fmla="*/ 2147483647 h 276"/>
                <a:gd name="T46" fmla="*/ 2147483647 w 278"/>
                <a:gd name="T47" fmla="*/ 2147483647 h 276"/>
                <a:gd name="T48" fmla="*/ 0 w 278"/>
                <a:gd name="T49" fmla="*/ 2147483647 h 276"/>
                <a:gd name="T50" fmla="*/ 2147483647 w 278"/>
                <a:gd name="T51" fmla="*/ 2147483647 h 276"/>
                <a:gd name="T52" fmla="*/ 2147483647 w 278"/>
                <a:gd name="T53" fmla="*/ 2147483647 h 276"/>
                <a:gd name="T54" fmla="*/ 2147483647 w 278"/>
                <a:gd name="T55" fmla="*/ 2147483647 h 276"/>
                <a:gd name="T56" fmla="*/ 2147483647 w 278"/>
                <a:gd name="T57" fmla="*/ 2147483647 h 276"/>
                <a:gd name="T58" fmla="*/ 2147483647 w 278"/>
                <a:gd name="T59" fmla="*/ 2147483647 h 276"/>
                <a:gd name="T60" fmla="*/ 2147483647 w 278"/>
                <a:gd name="T61" fmla="*/ 2147483647 h 276"/>
                <a:gd name="T62" fmla="*/ 2147483647 w 278"/>
                <a:gd name="T63" fmla="*/ 2147483647 h 276"/>
                <a:gd name="T64" fmla="*/ 2147483647 w 278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76"/>
                <a:gd name="T101" fmla="*/ 278 w 278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76">
                  <a:moveTo>
                    <a:pt x="140" y="0"/>
                  </a:moveTo>
                  <a:lnTo>
                    <a:pt x="167" y="2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5" y="60"/>
                  </a:lnTo>
                  <a:lnTo>
                    <a:pt x="268" y="84"/>
                  </a:lnTo>
                  <a:lnTo>
                    <a:pt x="276" y="109"/>
                  </a:lnTo>
                  <a:lnTo>
                    <a:pt x="278" y="137"/>
                  </a:lnTo>
                  <a:lnTo>
                    <a:pt x="276" y="165"/>
                  </a:lnTo>
                  <a:lnTo>
                    <a:pt x="268" y="191"/>
                  </a:lnTo>
                  <a:lnTo>
                    <a:pt x="255" y="215"/>
                  </a:lnTo>
                  <a:lnTo>
                    <a:pt x="238" y="236"/>
                  </a:lnTo>
                  <a:lnTo>
                    <a:pt x="217" y="252"/>
                  </a:lnTo>
                  <a:lnTo>
                    <a:pt x="194" y="266"/>
                  </a:lnTo>
                  <a:lnTo>
                    <a:pt x="167" y="274"/>
                  </a:lnTo>
                  <a:lnTo>
                    <a:pt x="140" y="276"/>
                  </a:lnTo>
                  <a:lnTo>
                    <a:pt x="112" y="274"/>
                  </a:lnTo>
                  <a:lnTo>
                    <a:pt x="86" y="266"/>
                  </a:lnTo>
                  <a:lnTo>
                    <a:pt x="61" y="252"/>
                  </a:lnTo>
                  <a:lnTo>
                    <a:pt x="41" y="236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5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401" name="Freeform 32">
              <a:extLst>
                <a:ext uri="{FF2B5EF4-FFF2-40B4-BE49-F238E27FC236}">
                  <a16:creationId xmlns:a16="http://schemas.microsoft.com/office/drawing/2014/main" id="{0A3F3038-BEE6-9448-975C-94D41711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5126038"/>
              <a:ext cx="188913" cy="187325"/>
            </a:xfrm>
            <a:custGeom>
              <a:avLst/>
              <a:gdLst>
                <a:gd name="T0" fmla="*/ 2147483647 w 238"/>
                <a:gd name="T1" fmla="*/ 0 h 238"/>
                <a:gd name="T2" fmla="*/ 2147483647 w 238"/>
                <a:gd name="T3" fmla="*/ 2147483647 h 238"/>
                <a:gd name="T4" fmla="*/ 2147483647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2147483647 w 238"/>
                <a:gd name="T21" fmla="*/ 2147483647 h 238"/>
                <a:gd name="T22" fmla="*/ 2147483647 w 238"/>
                <a:gd name="T23" fmla="*/ 2147483647 h 238"/>
                <a:gd name="T24" fmla="*/ 2147483647 w 238"/>
                <a:gd name="T25" fmla="*/ 2147483647 h 238"/>
                <a:gd name="T26" fmla="*/ 2147483647 w 238"/>
                <a:gd name="T27" fmla="*/ 2147483647 h 238"/>
                <a:gd name="T28" fmla="*/ 2147483647 w 238"/>
                <a:gd name="T29" fmla="*/ 2147483647 h 238"/>
                <a:gd name="T30" fmla="*/ 2147483647 w 238"/>
                <a:gd name="T31" fmla="*/ 2147483647 h 238"/>
                <a:gd name="T32" fmla="*/ 2147483647 w 238"/>
                <a:gd name="T33" fmla="*/ 2147483647 h 238"/>
                <a:gd name="T34" fmla="*/ 2147483647 w 238"/>
                <a:gd name="T35" fmla="*/ 2147483647 h 238"/>
                <a:gd name="T36" fmla="*/ 2147483647 w 238"/>
                <a:gd name="T37" fmla="*/ 2147483647 h 238"/>
                <a:gd name="T38" fmla="*/ 2147483647 w 238"/>
                <a:gd name="T39" fmla="*/ 2147483647 h 238"/>
                <a:gd name="T40" fmla="*/ 2147483647 w 238"/>
                <a:gd name="T41" fmla="*/ 2147483647 h 238"/>
                <a:gd name="T42" fmla="*/ 2147483647 w 238"/>
                <a:gd name="T43" fmla="*/ 2147483647 h 238"/>
                <a:gd name="T44" fmla="*/ 2147483647 w 238"/>
                <a:gd name="T45" fmla="*/ 2147483647 h 238"/>
                <a:gd name="T46" fmla="*/ 2147483647 w 238"/>
                <a:gd name="T47" fmla="*/ 2147483647 h 238"/>
                <a:gd name="T48" fmla="*/ 0 w 238"/>
                <a:gd name="T49" fmla="*/ 2147483647 h 238"/>
                <a:gd name="T50" fmla="*/ 2147483647 w 238"/>
                <a:gd name="T51" fmla="*/ 2147483647 h 238"/>
                <a:gd name="T52" fmla="*/ 2147483647 w 238"/>
                <a:gd name="T53" fmla="*/ 2147483647 h 238"/>
                <a:gd name="T54" fmla="*/ 2147483647 w 238"/>
                <a:gd name="T55" fmla="*/ 2147483647 h 238"/>
                <a:gd name="T56" fmla="*/ 2147483647 w 238"/>
                <a:gd name="T57" fmla="*/ 2147483647 h 238"/>
                <a:gd name="T58" fmla="*/ 2147483647 w 238"/>
                <a:gd name="T59" fmla="*/ 2147483647 h 238"/>
                <a:gd name="T60" fmla="*/ 2147483647 w 238"/>
                <a:gd name="T61" fmla="*/ 2147483647 h 238"/>
                <a:gd name="T62" fmla="*/ 2147483647 w 238"/>
                <a:gd name="T63" fmla="*/ 2147483647 h 238"/>
                <a:gd name="T64" fmla="*/ 2147483647 w 238"/>
                <a:gd name="T65" fmla="*/ 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238"/>
                <a:gd name="T101" fmla="*/ 238 w 238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238">
                  <a:moveTo>
                    <a:pt x="120" y="0"/>
                  </a:moveTo>
                  <a:lnTo>
                    <a:pt x="144" y="3"/>
                  </a:lnTo>
                  <a:lnTo>
                    <a:pt x="166" y="10"/>
                  </a:lnTo>
                  <a:lnTo>
                    <a:pt x="187" y="21"/>
                  </a:lnTo>
                  <a:lnTo>
                    <a:pt x="204" y="35"/>
                  </a:lnTo>
                  <a:lnTo>
                    <a:pt x="218" y="52"/>
                  </a:lnTo>
                  <a:lnTo>
                    <a:pt x="229" y="72"/>
                  </a:lnTo>
                  <a:lnTo>
                    <a:pt x="236" y="95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29" y="164"/>
                  </a:lnTo>
                  <a:lnTo>
                    <a:pt x="218" y="185"/>
                  </a:lnTo>
                  <a:lnTo>
                    <a:pt x="204" y="202"/>
                  </a:lnTo>
                  <a:lnTo>
                    <a:pt x="187" y="217"/>
                  </a:lnTo>
                  <a:lnTo>
                    <a:pt x="166" y="228"/>
                  </a:lnTo>
                  <a:lnTo>
                    <a:pt x="144" y="235"/>
                  </a:lnTo>
                  <a:lnTo>
                    <a:pt x="120" y="238"/>
                  </a:lnTo>
                  <a:lnTo>
                    <a:pt x="96" y="235"/>
                  </a:lnTo>
                  <a:lnTo>
                    <a:pt x="74" y="228"/>
                  </a:lnTo>
                  <a:lnTo>
                    <a:pt x="53" y="217"/>
                  </a:lnTo>
                  <a:lnTo>
                    <a:pt x="36" y="202"/>
                  </a:lnTo>
                  <a:lnTo>
                    <a:pt x="21" y="185"/>
                  </a:lnTo>
                  <a:lnTo>
                    <a:pt x="9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2" y="95"/>
                  </a:lnTo>
                  <a:lnTo>
                    <a:pt x="9" y="72"/>
                  </a:lnTo>
                  <a:lnTo>
                    <a:pt x="21" y="52"/>
                  </a:lnTo>
                  <a:lnTo>
                    <a:pt x="36" y="35"/>
                  </a:lnTo>
                  <a:lnTo>
                    <a:pt x="53" y="21"/>
                  </a:lnTo>
                  <a:lnTo>
                    <a:pt x="74" y="10"/>
                  </a:lnTo>
                  <a:lnTo>
                    <a:pt x="96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12295" name="Group 175">
            <a:extLst>
              <a:ext uri="{FF2B5EF4-FFF2-40B4-BE49-F238E27FC236}">
                <a16:creationId xmlns:a16="http://schemas.microsoft.com/office/drawing/2014/main" id="{67E21FEA-95E7-D843-C946-E5FF7437772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572000"/>
            <a:ext cx="1752600" cy="1854200"/>
            <a:chOff x="685800" y="4267200"/>
            <a:chExt cx="1709738" cy="1808163"/>
          </a:xfrm>
        </p:grpSpPr>
        <p:sp>
          <p:nvSpPr>
            <p:cNvPr id="12350" name="AutoShape 6">
              <a:extLst>
                <a:ext uri="{FF2B5EF4-FFF2-40B4-BE49-F238E27FC236}">
                  <a16:creationId xmlns:a16="http://schemas.microsoft.com/office/drawing/2014/main" id="{A7F03C10-47A2-37FF-C5E7-2E68813E23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5800" y="4267200"/>
              <a:ext cx="170973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1" name="Freeform 8">
              <a:extLst>
                <a:ext uri="{FF2B5EF4-FFF2-40B4-BE49-F238E27FC236}">
                  <a16:creationId xmlns:a16="http://schemas.microsoft.com/office/drawing/2014/main" id="{F1BEA758-A164-B259-4C55-D9928C69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267200"/>
              <a:ext cx="1709738" cy="1808163"/>
            </a:xfrm>
            <a:custGeom>
              <a:avLst/>
              <a:gdLst>
                <a:gd name="T0" fmla="*/ 2147483647 w 2154"/>
                <a:gd name="T1" fmla="*/ 2147483647 h 2278"/>
                <a:gd name="T2" fmla="*/ 2147483647 w 2154"/>
                <a:gd name="T3" fmla="*/ 2147483647 h 2278"/>
                <a:gd name="T4" fmla="*/ 2147483647 w 2154"/>
                <a:gd name="T5" fmla="*/ 2147483647 h 2278"/>
                <a:gd name="T6" fmla="*/ 2147483647 w 2154"/>
                <a:gd name="T7" fmla="*/ 2147483647 h 2278"/>
                <a:gd name="T8" fmla="*/ 2147483647 w 2154"/>
                <a:gd name="T9" fmla="*/ 2147483647 h 2278"/>
                <a:gd name="T10" fmla="*/ 2147483647 w 2154"/>
                <a:gd name="T11" fmla="*/ 2147483647 h 2278"/>
                <a:gd name="T12" fmla="*/ 2147483647 w 2154"/>
                <a:gd name="T13" fmla="*/ 2147483647 h 2278"/>
                <a:gd name="T14" fmla="*/ 2147483647 w 2154"/>
                <a:gd name="T15" fmla="*/ 2147483647 h 2278"/>
                <a:gd name="T16" fmla="*/ 2147483647 w 2154"/>
                <a:gd name="T17" fmla="*/ 2147483647 h 2278"/>
                <a:gd name="T18" fmla="*/ 2147483647 w 2154"/>
                <a:gd name="T19" fmla="*/ 2147483647 h 2278"/>
                <a:gd name="T20" fmla="*/ 2147483647 w 2154"/>
                <a:gd name="T21" fmla="*/ 2147483647 h 2278"/>
                <a:gd name="T22" fmla="*/ 2147483647 w 2154"/>
                <a:gd name="T23" fmla="*/ 2147483647 h 2278"/>
                <a:gd name="T24" fmla="*/ 2147483647 w 2154"/>
                <a:gd name="T25" fmla="*/ 2147483647 h 2278"/>
                <a:gd name="T26" fmla="*/ 2147483647 w 2154"/>
                <a:gd name="T27" fmla="*/ 2147483647 h 2278"/>
                <a:gd name="T28" fmla="*/ 2147483647 w 2154"/>
                <a:gd name="T29" fmla="*/ 2147483647 h 2278"/>
                <a:gd name="T30" fmla="*/ 2147483647 w 2154"/>
                <a:gd name="T31" fmla="*/ 2147483647 h 2278"/>
                <a:gd name="T32" fmla="*/ 2147483647 w 2154"/>
                <a:gd name="T33" fmla="*/ 2147483647 h 2278"/>
                <a:gd name="T34" fmla="*/ 2147483647 w 2154"/>
                <a:gd name="T35" fmla="*/ 2147483647 h 2278"/>
                <a:gd name="T36" fmla="*/ 2147483647 w 2154"/>
                <a:gd name="T37" fmla="*/ 2147483647 h 2278"/>
                <a:gd name="T38" fmla="*/ 2147483647 w 2154"/>
                <a:gd name="T39" fmla="*/ 2147483647 h 2278"/>
                <a:gd name="T40" fmla="*/ 2147483647 w 2154"/>
                <a:gd name="T41" fmla="*/ 2147483647 h 2278"/>
                <a:gd name="T42" fmla="*/ 2147483647 w 2154"/>
                <a:gd name="T43" fmla="*/ 2147483647 h 2278"/>
                <a:gd name="T44" fmla="*/ 2147483647 w 2154"/>
                <a:gd name="T45" fmla="*/ 2147483647 h 2278"/>
                <a:gd name="T46" fmla="*/ 2147483647 w 2154"/>
                <a:gd name="T47" fmla="*/ 2147483647 h 2278"/>
                <a:gd name="T48" fmla="*/ 2147483647 w 2154"/>
                <a:gd name="T49" fmla="*/ 2147483647 h 2278"/>
                <a:gd name="T50" fmla="*/ 2147483647 w 2154"/>
                <a:gd name="T51" fmla="*/ 2147483647 h 2278"/>
                <a:gd name="T52" fmla="*/ 2147483647 w 2154"/>
                <a:gd name="T53" fmla="*/ 2147483647 h 2278"/>
                <a:gd name="T54" fmla="*/ 2147483647 w 2154"/>
                <a:gd name="T55" fmla="*/ 2147483647 h 2278"/>
                <a:gd name="T56" fmla="*/ 2147483647 w 2154"/>
                <a:gd name="T57" fmla="*/ 2147483647 h 2278"/>
                <a:gd name="T58" fmla="*/ 2147483647 w 2154"/>
                <a:gd name="T59" fmla="*/ 2147483647 h 2278"/>
                <a:gd name="T60" fmla="*/ 2147483647 w 2154"/>
                <a:gd name="T61" fmla="*/ 2147483647 h 2278"/>
                <a:gd name="T62" fmla="*/ 2147483647 w 2154"/>
                <a:gd name="T63" fmla="*/ 2147483647 h 2278"/>
                <a:gd name="T64" fmla="*/ 2147483647 w 2154"/>
                <a:gd name="T65" fmla="*/ 2147483647 h 2278"/>
                <a:gd name="T66" fmla="*/ 2147483647 w 2154"/>
                <a:gd name="T67" fmla="*/ 2147483647 h 2278"/>
                <a:gd name="T68" fmla="*/ 2147483647 w 2154"/>
                <a:gd name="T69" fmla="*/ 2147483647 h 2278"/>
                <a:gd name="T70" fmla="*/ 2147483647 w 2154"/>
                <a:gd name="T71" fmla="*/ 2147483647 h 2278"/>
                <a:gd name="T72" fmla="*/ 2147483647 w 2154"/>
                <a:gd name="T73" fmla="*/ 2147483647 h 2278"/>
                <a:gd name="T74" fmla="*/ 2147483647 w 2154"/>
                <a:gd name="T75" fmla="*/ 2147483647 h 2278"/>
                <a:gd name="T76" fmla="*/ 2147483647 w 2154"/>
                <a:gd name="T77" fmla="*/ 2147483647 h 2278"/>
                <a:gd name="T78" fmla="*/ 2147483647 w 2154"/>
                <a:gd name="T79" fmla="*/ 2147483647 h 2278"/>
                <a:gd name="T80" fmla="*/ 2147483647 w 2154"/>
                <a:gd name="T81" fmla="*/ 2147483647 h 2278"/>
                <a:gd name="T82" fmla="*/ 2147483647 w 2154"/>
                <a:gd name="T83" fmla="*/ 2147483647 h 2278"/>
                <a:gd name="T84" fmla="*/ 2147483647 w 2154"/>
                <a:gd name="T85" fmla="*/ 2147483647 h 2278"/>
                <a:gd name="T86" fmla="*/ 2147483647 w 2154"/>
                <a:gd name="T87" fmla="*/ 2147483647 h 2278"/>
                <a:gd name="T88" fmla="*/ 2147483647 w 2154"/>
                <a:gd name="T89" fmla="*/ 2147483647 h 2278"/>
                <a:gd name="T90" fmla="*/ 2147483647 w 2154"/>
                <a:gd name="T91" fmla="*/ 2147483647 h 2278"/>
                <a:gd name="T92" fmla="*/ 2147483647 w 2154"/>
                <a:gd name="T93" fmla="*/ 2147483647 h 2278"/>
                <a:gd name="T94" fmla="*/ 2147483647 w 2154"/>
                <a:gd name="T95" fmla="*/ 2147483647 h 2278"/>
                <a:gd name="T96" fmla="*/ 2147483647 w 2154"/>
                <a:gd name="T97" fmla="*/ 2147483647 h 2278"/>
                <a:gd name="T98" fmla="*/ 2147483647 w 2154"/>
                <a:gd name="T99" fmla="*/ 2147483647 h 2278"/>
                <a:gd name="T100" fmla="*/ 2147483647 w 2154"/>
                <a:gd name="T101" fmla="*/ 2147483647 h 2278"/>
                <a:gd name="T102" fmla="*/ 2147483647 w 2154"/>
                <a:gd name="T103" fmla="*/ 2147483647 h 2278"/>
                <a:gd name="T104" fmla="*/ 2147483647 w 2154"/>
                <a:gd name="T105" fmla="*/ 2147483647 h 2278"/>
                <a:gd name="T106" fmla="*/ 2147483647 w 2154"/>
                <a:gd name="T107" fmla="*/ 2147483647 h 2278"/>
                <a:gd name="T108" fmla="*/ 2147483647 w 2154"/>
                <a:gd name="T109" fmla="*/ 2147483647 h 2278"/>
                <a:gd name="T110" fmla="*/ 2147483647 w 2154"/>
                <a:gd name="T111" fmla="*/ 2147483647 h 2278"/>
                <a:gd name="T112" fmla="*/ 2147483647 w 2154"/>
                <a:gd name="T113" fmla="*/ 2147483647 h 2278"/>
                <a:gd name="T114" fmla="*/ 2147483647 w 2154"/>
                <a:gd name="T115" fmla="*/ 2147483647 h 2278"/>
                <a:gd name="T116" fmla="*/ 2147483647 w 2154"/>
                <a:gd name="T117" fmla="*/ 2147483647 h 2278"/>
                <a:gd name="T118" fmla="*/ 2147483647 w 2154"/>
                <a:gd name="T119" fmla="*/ 2147483647 h 2278"/>
                <a:gd name="T120" fmla="*/ 2147483647 w 2154"/>
                <a:gd name="T121" fmla="*/ 2147483647 h 2278"/>
                <a:gd name="T122" fmla="*/ 2147483647 w 2154"/>
                <a:gd name="T123" fmla="*/ 2147483647 h 2278"/>
                <a:gd name="T124" fmla="*/ 2147483647 w 2154"/>
                <a:gd name="T125" fmla="*/ 0 h 22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4"/>
                <a:gd name="T190" fmla="*/ 0 h 2278"/>
                <a:gd name="T191" fmla="*/ 2154 w 2154"/>
                <a:gd name="T192" fmla="*/ 2278 h 22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4" h="2278">
                  <a:moveTo>
                    <a:pt x="1095" y="529"/>
                  </a:moveTo>
                  <a:lnTo>
                    <a:pt x="1112" y="501"/>
                  </a:lnTo>
                  <a:lnTo>
                    <a:pt x="1131" y="472"/>
                  </a:lnTo>
                  <a:lnTo>
                    <a:pt x="1149" y="445"/>
                  </a:lnTo>
                  <a:lnTo>
                    <a:pt x="1167" y="417"/>
                  </a:lnTo>
                  <a:lnTo>
                    <a:pt x="1185" y="389"/>
                  </a:lnTo>
                  <a:lnTo>
                    <a:pt x="1203" y="362"/>
                  </a:lnTo>
                  <a:lnTo>
                    <a:pt x="1222" y="334"/>
                  </a:lnTo>
                  <a:lnTo>
                    <a:pt x="1239" y="306"/>
                  </a:lnTo>
                  <a:lnTo>
                    <a:pt x="1218" y="393"/>
                  </a:lnTo>
                  <a:lnTo>
                    <a:pt x="1207" y="412"/>
                  </a:lnTo>
                  <a:lnTo>
                    <a:pt x="1192" y="440"/>
                  </a:lnTo>
                  <a:lnTo>
                    <a:pt x="1173" y="472"/>
                  </a:lnTo>
                  <a:lnTo>
                    <a:pt x="1154" y="507"/>
                  </a:lnTo>
                  <a:lnTo>
                    <a:pt x="1135" y="539"/>
                  </a:lnTo>
                  <a:lnTo>
                    <a:pt x="1120" y="569"/>
                  </a:lnTo>
                  <a:lnTo>
                    <a:pt x="1109" y="591"/>
                  </a:lnTo>
                  <a:lnTo>
                    <a:pt x="1105" y="603"/>
                  </a:lnTo>
                  <a:lnTo>
                    <a:pt x="1112" y="605"/>
                  </a:lnTo>
                  <a:lnTo>
                    <a:pt x="1118" y="606"/>
                  </a:lnTo>
                  <a:lnTo>
                    <a:pt x="1125" y="607"/>
                  </a:lnTo>
                  <a:lnTo>
                    <a:pt x="1132" y="608"/>
                  </a:lnTo>
                  <a:lnTo>
                    <a:pt x="1139" y="610"/>
                  </a:lnTo>
                  <a:lnTo>
                    <a:pt x="1146" y="612"/>
                  </a:lnTo>
                  <a:lnTo>
                    <a:pt x="1151" y="613"/>
                  </a:lnTo>
                  <a:lnTo>
                    <a:pt x="1158" y="614"/>
                  </a:lnTo>
                  <a:lnTo>
                    <a:pt x="1163" y="610"/>
                  </a:lnTo>
                  <a:lnTo>
                    <a:pt x="1167" y="607"/>
                  </a:lnTo>
                  <a:lnTo>
                    <a:pt x="1171" y="602"/>
                  </a:lnTo>
                  <a:lnTo>
                    <a:pt x="1176" y="599"/>
                  </a:lnTo>
                  <a:lnTo>
                    <a:pt x="1180" y="595"/>
                  </a:lnTo>
                  <a:lnTo>
                    <a:pt x="1185" y="592"/>
                  </a:lnTo>
                  <a:lnTo>
                    <a:pt x="1188" y="589"/>
                  </a:lnTo>
                  <a:lnTo>
                    <a:pt x="1193" y="584"/>
                  </a:lnTo>
                  <a:lnTo>
                    <a:pt x="1309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05" y="76"/>
                  </a:lnTo>
                  <a:lnTo>
                    <a:pt x="1297" y="145"/>
                  </a:lnTo>
                  <a:lnTo>
                    <a:pt x="1288" y="214"/>
                  </a:lnTo>
                  <a:lnTo>
                    <a:pt x="1280" y="283"/>
                  </a:lnTo>
                  <a:lnTo>
                    <a:pt x="1264" y="416"/>
                  </a:lnTo>
                  <a:lnTo>
                    <a:pt x="1255" y="486"/>
                  </a:lnTo>
                  <a:lnTo>
                    <a:pt x="1252" y="516"/>
                  </a:lnTo>
                  <a:lnTo>
                    <a:pt x="1250" y="530"/>
                  </a:lnTo>
                  <a:lnTo>
                    <a:pt x="1257" y="526"/>
                  </a:lnTo>
                  <a:lnTo>
                    <a:pt x="1269" y="519"/>
                  </a:lnTo>
                  <a:lnTo>
                    <a:pt x="1283" y="508"/>
                  </a:lnTo>
                  <a:lnTo>
                    <a:pt x="1299" y="494"/>
                  </a:lnTo>
                  <a:lnTo>
                    <a:pt x="1315" y="480"/>
                  </a:lnTo>
                  <a:lnTo>
                    <a:pt x="1330" y="468"/>
                  </a:lnTo>
                  <a:lnTo>
                    <a:pt x="1343" y="457"/>
                  </a:lnTo>
                  <a:lnTo>
                    <a:pt x="1351" y="450"/>
                  </a:lnTo>
                  <a:lnTo>
                    <a:pt x="1301" y="537"/>
                  </a:lnTo>
                  <a:lnTo>
                    <a:pt x="1290" y="547"/>
                  </a:lnTo>
                  <a:lnTo>
                    <a:pt x="1278" y="559"/>
                  </a:lnTo>
                  <a:lnTo>
                    <a:pt x="1268" y="570"/>
                  </a:lnTo>
                  <a:lnTo>
                    <a:pt x="1257" y="583"/>
                  </a:lnTo>
                  <a:lnTo>
                    <a:pt x="1249" y="597"/>
                  </a:lnTo>
                  <a:lnTo>
                    <a:pt x="1244" y="612"/>
                  </a:lnTo>
                  <a:lnTo>
                    <a:pt x="1239" y="627"/>
                  </a:lnTo>
                  <a:lnTo>
                    <a:pt x="1238" y="643"/>
                  </a:lnTo>
                  <a:lnTo>
                    <a:pt x="1242" y="645"/>
                  </a:lnTo>
                  <a:lnTo>
                    <a:pt x="1247" y="647"/>
                  </a:lnTo>
                  <a:lnTo>
                    <a:pt x="1253" y="651"/>
                  </a:lnTo>
                  <a:lnTo>
                    <a:pt x="1257" y="653"/>
                  </a:lnTo>
                  <a:lnTo>
                    <a:pt x="1276" y="617"/>
                  </a:lnTo>
                  <a:lnTo>
                    <a:pt x="1294" y="583"/>
                  </a:lnTo>
                  <a:lnTo>
                    <a:pt x="1313" y="547"/>
                  </a:lnTo>
                  <a:lnTo>
                    <a:pt x="1332" y="512"/>
                  </a:lnTo>
                  <a:lnTo>
                    <a:pt x="1351" y="477"/>
                  </a:lnTo>
                  <a:lnTo>
                    <a:pt x="1369" y="441"/>
                  </a:lnTo>
                  <a:lnTo>
                    <a:pt x="1388" y="405"/>
                  </a:lnTo>
                  <a:lnTo>
                    <a:pt x="1407" y="371"/>
                  </a:lnTo>
                  <a:lnTo>
                    <a:pt x="1426" y="335"/>
                  </a:lnTo>
                  <a:lnTo>
                    <a:pt x="1444" y="299"/>
                  </a:lnTo>
                  <a:lnTo>
                    <a:pt x="1463" y="264"/>
                  </a:lnTo>
                  <a:lnTo>
                    <a:pt x="1482" y="229"/>
                  </a:lnTo>
                  <a:lnTo>
                    <a:pt x="1501" y="193"/>
                  </a:lnTo>
                  <a:lnTo>
                    <a:pt x="1519" y="158"/>
                  </a:lnTo>
                  <a:lnTo>
                    <a:pt x="1539" y="122"/>
                  </a:lnTo>
                  <a:lnTo>
                    <a:pt x="1557" y="86"/>
                  </a:lnTo>
                  <a:lnTo>
                    <a:pt x="1558" y="86"/>
                  </a:lnTo>
                  <a:lnTo>
                    <a:pt x="1558" y="85"/>
                  </a:lnTo>
                  <a:lnTo>
                    <a:pt x="1559" y="85"/>
                  </a:lnTo>
                  <a:lnTo>
                    <a:pt x="1544" y="122"/>
                  </a:lnTo>
                  <a:lnTo>
                    <a:pt x="1531" y="160"/>
                  </a:lnTo>
                  <a:lnTo>
                    <a:pt x="1516" y="197"/>
                  </a:lnTo>
                  <a:lnTo>
                    <a:pt x="1499" y="234"/>
                  </a:lnTo>
                  <a:lnTo>
                    <a:pt x="1484" y="271"/>
                  </a:lnTo>
                  <a:lnTo>
                    <a:pt x="1468" y="309"/>
                  </a:lnTo>
                  <a:lnTo>
                    <a:pt x="1452" y="346"/>
                  </a:lnTo>
                  <a:lnTo>
                    <a:pt x="1436" y="382"/>
                  </a:lnTo>
                  <a:lnTo>
                    <a:pt x="1420" y="419"/>
                  </a:lnTo>
                  <a:lnTo>
                    <a:pt x="1404" y="456"/>
                  </a:lnTo>
                  <a:lnTo>
                    <a:pt x="1388" y="494"/>
                  </a:lnTo>
                  <a:lnTo>
                    <a:pt x="1371" y="531"/>
                  </a:lnTo>
                  <a:lnTo>
                    <a:pt x="1355" y="568"/>
                  </a:lnTo>
                  <a:lnTo>
                    <a:pt x="1339" y="603"/>
                  </a:lnTo>
                  <a:lnTo>
                    <a:pt x="1324" y="640"/>
                  </a:lnTo>
                  <a:lnTo>
                    <a:pt x="1308" y="677"/>
                  </a:lnTo>
                  <a:lnTo>
                    <a:pt x="1315" y="675"/>
                  </a:lnTo>
                  <a:lnTo>
                    <a:pt x="1325" y="666"/>
                  </a:lnTo>
                  <a:lnTo>
                    <a:pt x="1340" y="651"/>
                  </a:lnTo>
                  <a:lnTo>
                    <a:pt x="1359" y="631"/>
                  </a:lnTo>
                  <a:lnTo>
                    <a:pt x="1380" y="607"/>
                  </a:lnTo>
                  <a:lnTo>
                    <a:pt x="1403" y="579"/>
                  </a:lnTo>
                  <a:lnTo>
                    <a:pt x="1428" y="549"/>
                  </a:lnTo>
                  <a:lnTo>
                    <a:pt x="1453" y="518"/>
                  </a:lnTo>
                  <a:lnTo>
                    <a:pt x="1480" y="486"/>
                  </a:lnTo>
                  <a:lnTo>
                    <a:pt x="1506" y="456"/>
                  </a:lnTo>
                  <a:lnTo>
                    <a:pt x="1532" y="427"/>
                  </a:lnTo>
                  <a:lnTo>
                    <a:pt x="1555" y="401"/>
                  </a:lnTo>
                  <a:lnTo>
                    <a:pt x="1577" y="378"/>
                  </a:lnTo>
                  <a:lnTo>
                    <a:pt x="1596" y="360"/>
                  </a:lnTo>
                  <a:lnTo>
                    <a:pt x="1612" y="348"/>
                  </a:lnTo>
                  <a:lnTo>
                    <a:pt x="1625" y="342"/>
                  </a:lnTo>
                  <a:lnTo>
                    <a:pt x="1620" y="352"/>
                  </a:lnTo>
                  <a:lnTo>
                    <a:pt x="1612" y="366"/>
                  </a:lnTo>
                  <a:lnTo>
                    <a:pt x="1600" y="385"/>
                  </a:lnTo>
                  <a:lnTo>
                    <a:pt x="1584" y="405"/>
                  </a:lnTo>
                  <a:lnTo>
                    <a:pt x="1565" y="430"/>
                  </a:lnTo>
                  <a:lnTo>
                    <a:pt x="1544" y="456"/>
                  </a:lnTo>
                  <a:lnTo>
                    <a:pt x="1522" y="484"/>
                  </a:lnTo>
                  <a:lnTo>
                    <a:pt x="1499" y="511"/>
                  </a:lnTo>
                  <a:lnTo>
                    <a:pt x="1476" y="540"/>
                  </a:lnTo>
                  <a:lnTo>
                    <a:pt x="1453" y="568"/>
                  </a:lnTo>
                  <a:lnTo>
                    <a:pt x="1430" y="594"/>
                  </a:lnTo>
                  <a:lnTo>
                    <a:pt x="1409" y="620"/>
                  </a:lnTo>
                  <a:lnTo>
                    <a:pt x="1391" y="643"/>
                  </a:lnTo>
                  <a:lnTo>
                    <a:pt x="1375" y="661"/>
                  </a:lnTo>
                  <a:lnTo>
                    <a:pt x="1361" y="677"/>
                  </a:lnTo>
                  <a:lnTo>
                    <a:pt x="1352" y="689"/>
                  </a:lnTo>
                  <a:lnTo>
                    <a:pt x="1360" y="686"/>
                  </a:lnTo>
                  <a:lnTo>
                    <a:pt x="1373" y="681"/>
                  </a:lnTo>
                  <a:lnTo>
                    <a:pt x="1388" y="671"/>
                  </a:lnTo>
                  <a:lnTo>
                    <a:pt x="1404" y="662"/>
                  </a:lnTo>
                  <a:lnTo>
                    <a:pt x="1421" y="652"/>
                  </a:lnTo>
                  <a:lnTo>
                    <a:pt x="1436" y="641"/>
                  </a:lnTo>
                  <a:lnTo>
                    <a:pt x="1448" y="633"/>
                  </a:lnTo>
                  <a:lnTo>
                    <a:pt x="1456" y="629"/>
                  </a:lnTo>
                  <a:lnTo>
                    <a:pt x="1463" y="617"/>
                  </a:lnTo>
                  <a:lnTo>
                    <a:pt x="1475" y="598"/>
                  </a:lnTo>
                  <a:lnTo>
                    <a:pt x="1491" y="572"/>
                  </a:lnTo>
                  <a:lnTo>
                    <a:pt x="1511" y="541"/>
                  </a:lnTo>
                  <a:lnTo>
                    <a:pt x="1534" y="506"/>
                  </a:lnTo>
                  <a:lnTo>
                    <a:pt x="1558" y="468"/>
                  </a:lnTo>
                  <a:lnTo>
                    <a:pt x="1584" y="428"/>
                  </a:lnTo>
                  <a:lnTo>
                    <a:pt x="1610" y="388"/>
                  </a:lnTo>
                  <a:lnTo>
                    <a:pt x="1635" y="348"/>
                  </a:lnTo>
                  <a:lnTo>
                    <a:pt x="1661" y="310"/>
                  </a:lnTo>
                  <a:lnTo>
                    <a:pt x="1684" y="274"/>
                  </a:lnTo>
                  <a:lnTo>
                    <a:pt x="1706" y="243"/>
                  </a:lnTo>
                  <a:lnTo>
                    <a:pt x="1723" y="215"/>
                  </a:lnTo>
                  <a:lnTo>
                    <a:pt x="1738" y="196"/>
                  </a:lnTo>
                  <a:lnTo>
                    <a:pt x="1748" y="182"/>
                  </a:lnTo>
                  <a:lnTo>
                    <a:pt x="1753" y="177"/>
                  </a:lnTo>
                  <a:lnTo>
                    <a:pt x="1539" y="575"/>
                  </a:lnTo>
                  <a:lnTo>
                    <a:pt x="1543" y="574"/>
                  </a:lnTo>
                  <a:lnTo>
                    <a:pt x="1548" y="572"/>
                  </a:lnTo>
                  <a:lnTo>
                    <a:pt x="1552" y="569"/>
                  </a:lnTo>
                  <a:lnTo>
                    <a:pt x="1558" y="564"/>
                  </a:lnTo>
                  <a:lnTo>
                    <a:pt x="1564" y="559"/>
                  </a:lnTo>
                  <a:lnTo>
                    <a:pt x="1570" y="553"/>
                  </a:lnTo>
                  <a:lnTo>
                    <a:pt x="1575" y="546"/>
                  </a:lnTo>
                  <a:lnTo>
                    <a:pt x="1581" y="538"/>
                  </a:lnTo>
                  <a:lnTo>
                    <a:pt x="1600" y="511"/>
                  </a:lnTo>
                  <a:lnTo>
                    <a:pt x="1618" y="481"/>
                  </a:lnTo>
                  <a:lnTo>
                    <a:pt x="1638" y="449"/>
                  </a:lnTo>
                  <a:lnTo>
                    <a:pt x="1657" y="417"/>
                  </a:lnTo>
                  <a:lnTo>
                    <a:pt x="1676" y="388"/>
                  </a:lnTo>
                  <a:lnTo>
                    <a:pt x="1693" y="364"/>
                  </a:lnTo>
                  <a:lnTo>
                    <a:pt x="1708" y="347"/>
                  </a:lnTo>
                  <a:lnTo>
                    <a:pt x="1722" y="339"/>
                  </a:lnTo>
                  <a:lnTo>
                    <a:pt x="1711" y="362"/>
                  </a:lnTo>
                  <a:lnTo>
                    <a:pt x="1698" y="385"/>
                  </a:lnTo>
                  <a:lnTo>
                    <a:pt x="1679" y="410"/>
                  </a:lnTo>
                  <a:lnTo>
                    <a:pt x="1661" y="435"/>
                  </a:lnTo>
                  <a:lnTo>
                    <a:pt x="1641" y="462"/>
                  </a:lnTo>
                  <a:lnTo>
                    <a:pt x="1625" y="487"/>
                  </a:lnTo>
                  <a:lnTo>
                    <a:pt x="1612" y="510"/>
                  </a:lnTo>
                  <a:lnTo>
                    <a:pt x="1604" y="533"/>
                  </a:lnTo>
                  <a:lnTo>
                    <a:pt x="1619" y="529"/>
                  </a:lnTo>
                  <a:lnTo>
                    <a:pt x="1635" y="523"/>
                  </a:lnTo>
                  <a:lnTo>
                    <a:pt x="1653" y="515"/>
                  </a:lnTo>
                  <a:lnTo>
                    <a:pt x="1670" y="504"/>
                  </a:lnTo>
                  <a:lnTo>
                    <a:pt x="1687" y="493"/>
                  </a:lnTo>
                  <a:lnTo>
                    <a:pt x="1705" y="480"/>
                  </a:lnTo>
                  <a:lnTo>
                    <a:pt x="1723" y="466"/>
                  </a:lnTo>
                  <a:lnTo>
                    <a:pt x="1741" y="453"/>
                  </a:lnTo>
                  <a:lnTo>
                    <a:pt x="1760" y="440"/>
                  </a:lnTo>
                  <a:lnTo>
                    <a:pt x="1777" y="426"/>
                  </a:lnTo>
                  <a:lnTo>
                    <a:pt x="1796" y="413"/>
                  </a:lnTo>
                  <a:lnTo>
                    <a:pt x="1813" y="402"/>
                  </a:lnTo>
                  <a:lnTo>
                    <a:pt x="1830" y="390"/>
                  </a:lnTo>
                  <a:lnTo>
                    <a:pt x="1846" y="381"/>
                  </a:lnTo>
                  <a:lnTo>
                    <a:pt x="1862" y="374"/>
                  </a:lnTo>
                  <a:lnTo>
                    <a:pt x="1877" y="370"/>
                  </a:lnTo>
                  <a:lnTo>
                    <a:pt x="1874" y="374"/>
                  </a:lnTo>
                  <a:lnTo>
                    <a:pt x="1864" y="382"/>
                  </a:lnTo>
                  <a:lnTo>
                    <a:pt x="1850" y="394"/>
                  </a:lnTo>
                  <a:lnTo>
                    <a:pt x="1831" y="409"/>
                  </a:lnTo>
                  <a:lnTo>
                    <a:pt x="1808" y="425"/>
                  </a:lnTo>
                  <a:lnTo>
                    <a:pt x="1784" y="443"/>
                  </a:lnTo>
                  <a:lnTo>
                    <a:pt x="1758" y="463"/>
                  </a:lnTo>
                  <a:lnTo>
                    <a:pt x="1730" y="483"/>
                  </a:lnTo>
                  <a:lnTo>
                    <a:pt x="1701" y="503"/>
                  </a:lnTo>
                  <a:lnTo>
                    <a:pt x="1673" y="523"/>
                  </a:lnTo>
                  <a:lnTo>
                    <a:pt x="1647" y="542"/>
                  </a:lnTo>
                  <a:lnTo>
                    <a:pt x="1623" y="560"/>
                  </a:lnTo>
                  <a:lnTo>
                    <a:pt x="1600" y="576"/>
                  </a:lnTo>
                  <a:lnTo>
                    <a:pt x="1581" y="589"/>
                  </a:lnTo>
                  <a:lnTo>
                    <a:pt x="1567" y="599"/>
                  </a:lnTo>
                  <a:lnTo>
                    <a:pt x="1558" y="606"/>
                  </a:lnTo>
                  <a:lnTo>
                    <a:pt x="1545" y="625"/>
                  </a:lnTo>
                  <a:lnTo>
                    <a:pt x="1536" y="640"/>
                  </a:lnTo>
                  <a:lnTo>
                    <a:pt x="1529" y="652"/>
                  </a:lnTo>
                  <a:lnTo>
                    <a:pt x="1525" y="660"/>
                  </a:lnTo>
                  <a:lnTo>
                    <a:pt x="1521" y="666"/>
                  </a:lnTo>
                  <a:lnTo>
                    <a:pt x="1519" y="669"/>
                  </a:lnTo>
                  <a:lnTo>
                    <a:pt x="1517" y="674"/>
                  </a:lnTo>
                  <a:lnTo>
                    <a:pt x="1516" y="677"/>
                  </a:lnTo>
                  <a:lnTo>
                    <a:pt x="1518" y="678"/>
                  </a:lnTo>
                  <a:lnTo>
                    <a:pt x="1524" y="677"/>
                  </a:lnTo>
                  <a:lnTo>
                    <a:pt x="1532" y="677"/>
                  </a:lnTo>
                  <a:lnTo>
                    <a:pt x="1540" y="675"/>
                  </a:lnTo>
                  <a:lnTo>
                    <a:pt x="1549" y="674"/>
                  </a:lnTo>
                  <a:lnTo>
                    <a:pt x="1556" y="671"/>
                  </a:lnTo>
                  <a:lnTo>
                    <a:pt x="1562" y="670"/>
                  </a:lnTo>
                  <a:lnTo>
                    <a:pt x="1565" y="669"/>
                  </a:lnTo>
                  <a:lnTo>
                    <a:pt x="1582" y="655"/>
                  </a:lnTo>
                  <a:lnTo>
                    <a:pt x="1604" y="637"/>
                  </a:lnTo>
                  <a:lnTo>
                    <a:pt x="1630" y="616"/>
                  </a:lnTo>
                  <a:lnTo>
                    <a:pt x="1657" y="592"/>
                  </a:lnTo>
                  <a:lnTo>
                    <a:pt x="1688" y="565"/>
                  </a:lnTo>
                  <a:lnTo>
                    <a:pt x="1721" y="538"/>
                  </a:lnTo>
                  <a:lnTo>
                    <a:pt x="1753" y="510"/>
                  </a:lnTo>
                  <a:lnTo>
                    <a:pt x="1786" y="483"/>
                  </a:lnTo>
                  <a:lnTo>
                    <a:pt x="1817" y="455"/>
                  </a:lnTo>
                  <a:lnTo>
                    <a:pt x="1847" y="430"/>
                  </a:lnTo>
                  <a:lnTo>
                    <a:pt x="1876" y="405"/>
                  </a:lnTo>
                  <a:lnTo>
                    <a:pt x="1900" y="385"/>
                  </a:lnTo>
                  <a:lnTo>
                    <a:pt x="1921" y="367"/>
                  </a:lnTo>
                  <a:lnTo>
                    <a:pt x="1937" y="354"/>
                  </a:lnTo>
                  <a:lnTo>
                    <a:pt x="1948" y="346"/>
                  </a:lnTo>
                  <a:lnTo>
                    <a:pt x="1952" y="342"/>
                  </a:lnTo>
                  <a:lnTo>
                    <a:pt x="1938" y="357"/>
                  </a:lnTo>
                  <a:lnTo>
                    <a:pt x="1924" y="372"/>
                  </a:lnTo>
                  <a:lnTo>
                    <a:pt x="1910" y="386"/>
                  </a:lnTo>
                  <a:lnTo>
                    <a:pt x="1895" y="401"/>
                  </a:lnTo>
                  <a:lnTo>
                    <a:pt x="1881" y="416"/>
                  </a:lnTo>
                  <a:lnTo>
                    <a:pt x="1866" y="431"/>
                  </a:lnTo>
                  <a:lnTo>
                    <a:pt x="1852" y="445"/>
                  </a:lnTo>
                  <a:lnTo>
                    <a:pt x="1837" y="460"/>
                  </a:lnTo>
                  <a:lnTo>
                    <a:pt x="1823" y="474"/>
                  </a:lnTo>
                  <a:lnTo>
                    <a:pt x="1808" y="489"/>
                  </a:lnTo>
                  <a:lnTo>
                    <a:pt x="1793" y="504"/>
                  </a:lnTo>
                  <a:lnTo>
                    <a:pt x="1779" y="518"/>
                  </a:lnTo>
                  <a:lnTo>
                    <a:pt x="1764" y="533"/>
                  </a:lnTo>
                  <a:lnTo>
                    <a:pt x="1749" y="548"/>
                  </a:lnTo>
                  <a:lnTo>
                    <a:pt x="1736" y="563"/>
                  </a:lnTo>
                  <a:lnTo>
                    <a:pt x="1721" y="578"/>
                  </a:lnTo>
                  <a:lnTo>
                    <a:pt x="1730" y="577"/>
                  </a:lnTo>
                  <a:lnTo>
                    <a:pt x="1739" y="574"/>
                  </a:lnTo>
                  <a:lnTo>
                    <a:pt x="1748" y="568"/>
                  </a:lnTo>
                  <a:lnTo>
                    <a:pt x="1759" y="561"/>
                  </a:lnTo>
                  <a:lnTo>
                    <a:pt x="1768" y="554"/>
                  </a:lnTo>
                  <a:lnTo>
                    <a:pt x="1777" y="547"/>
                  </a:lnTo>
                  <a:lnTo>
                    <a:pt x="1786" y="541"/>
                  </a:lnTo>
                  <a:lnTo>
                    <a:pt x="1796" y="537"/>
                  </a:lnTo>
                  <a:lnTo>
                    <a:pt x="1786" y="550"/>
                  </a:lnTo>
                  <a:lnTo>
                    <a:pt x="1770" y="563"/>
                  </a:lnTo>
                  <a:lnTo>
                    <a:pt x="1747" y="577"/>
                  </a:lnTo>
                  <a:lnTo>
                    <a:pt x="1723" y="591"/>
                  </a:lnTo>
                  <a:lnTo>
                    <a:pt x="1698" y="606"/>
                  </a:lnTo>
                  <a:lnTo>
                    <a:pt x="1675" y="622"/>
                  </a:lnTo>
                  <a:lnTo>
                    <a:pt x="1656" y="638"/>
                  </a:lnTo>
                  <a:lnTo>
                    <a:pt x="1645" y="656"/>
                  </a:lnTo>
                  <a:lnTo>
                    <a:pt x="1654" y="654"/>
                  </a:lnTo>
                  <a:lnTo>
                    <a:pt x="1662" y="652"/>
                  </a:lnTo>
                  <a:lnTo>
                    <a:pt x="1671" y="651"/>
                  </a:lnTo>
                  <a:lnTo>
                    <a:pt x="1680" y="648"/>
                  </a:lnTo>
                  <a:lnTo>
                    <a:pt x="1690" y="647"/>
                  </a:lnTo>
                  <a:lnTo>
                    <a:pt x="1698" y="645"/>
                  </a:lnTo>
                  <a:lnTo>
                    <a:pt x="1707" y="644"/>
                  </a:lnTo>
                  <a:lnTo>
                    <a:pt x="1715" y="643"/>
                  </a:lnTo>
                  <a:lnTo>
                    <a:pt x="1695" y="658"/>
                  </a:lnTo>
                  <a:lnTo>
                    <a:pt x="1690" y="659"/>
                  </a:lnTo>
                  <a:lnTo>
                    <a:pt x="1684" y="661"/>
                  </a:lnTo>
                  <a:lnTo>
                    <a:pt x="1677" y="662"/>
                  </a:lnTo>
                  <a:lnTo>
                    <a:pt x="1669" y="665"/>
                  </a:lnTo>
                  <a:lnTo>
                    <a:pt x="1660" y="667"/>
                  </a:lnTo>
                  <a:lnTo>
                    <a:pt x="1649" y="670"/>
                  </a:lnTo>
                  <a:lnTo>
                    <a:pt x="1635" y="674"/>
                  </a:lnTo>
                  <a:lnTo>
                    <a:pt x="1620" y="677"/>
                  </a:lnTo>
                  <a:lnTo>
                    <a:pt x="1602" y="696"/>
                  </a:lnTo>
                  <a:lnTo>
                    <a:pt x="1582" y="715"/>
                  </a:lnTo>
                  <a:lnTo>
                    <a:pt x="1564" y="734"/>
                  </a:lnTo>
                  <a:lnTo>
                    <a:pt x="1544" y="753"/>
                  </a:lnTo>
                  <a:lnTo>
                    <a:pt x="1526" y="772"/>
                  </a:lnTo>
                  <a:lnTo>
                    <a:pt x="1506" y="791"/>
                  </a:lnTo>
                  <a:lnTo>
                    <a:pt x="1488" y="810"/>
                  </a:lnTo>
                  <a:lnTo>
                    <a:pt x="1468" y="829"/>
                  </a:lnTo>
                  <a:lnTo>
                    <a:pt x="1468" y="833"/>
                  </a:lnTo>
                  <a:lnTo>
                    <a:pt x="1469" y="835"/>
                  </a:lnTo>
                  <a:lnTo>
                    <a:pt x="1471" y="837"/>
                  </a:lnTo>
                  <a:lnTo>
                    <a:pt x="1473" y="840"/>
                  </a:lnTo>
                  <a:lnTo>
                    <a:pt x="1499" y="832"/>
                  </a:lnTo>
                  <a:lnTo>
                    <a:pt x="1526" y="819"/>
                  </a:lnTo>
                  <a:lnTo>
                    <a:pt x="1552" y="803"/>
                  </a:lnTo>
                  <a:lnTo>
                    <a:pt x="1580" y="783"/>
                  </a:lnTo>
                  <a:lnTo>
                    <a:pt x="1607" y="761"/>
                  </a:lnTo>
                  <a:lnTo>
                    <a:pt x="1634" y="738"/>
                  </a:lnTo>
                  <a:lnTo>
                    <a:pt x="1662" y="713"/>
                  </a:lnTo>
                  <a:lnTo>
                    <a:pt x="1691" y="686"/>
                  </a:lnTo>
                  <a:lnTo>
                    <a:pt x="1718" y="660"/>
                  </a:lnTo>
                  <a:lnTo>
                    <a:pt x="1746" y="633"/>
                  </a:lnTo>
                  <a:lnTo>
                    <a:pt x="1774" y="608"/>
                  </a:lnTo>
                  <a:lnTo>
                    <a:pt x="1802" y="585"/>
                  </a:lnTo>
                  <a:lnTo>
                    <a:pt x="1830" y="562"/>
                  </a:lnTo>
                  <a:lnTo>
                    <a:pt x="1858" y="542"/>
                  </a:lnTo>
                  <a:lnTo>
                    <a:pt x="1884" y="526"/>
                  </a:lnTo>
                  <a:lnTo>
                    <a:pt x="1912" y="514"/>
                  </a:lnTo>
                  <a:lnTo>
                    <a:pt x="1912" y="518"/>
                  </a:lnTo>
                  <a:lnTo>
                    <a:pt x="1906" y="527"/>
                  </a:lnTo>
                  <a:lnTo>
                    <a:pt x="1894" y="540"/>
                  </a:lnTo>
                  <a:lnTo>
                    <a:pt x="1876" y="556"/>
                  </a:lnTo>
                  <a:lnTo>
                    <a:pt x="1856" y="576"/>
                  </a:lnTo>
                  <a:lnTo>
                    <a:pt x="1830" y="597"/>
                  </a:lnTo>
                  <a:lnTo>
                    <a:pt x="1804" y="621"/>
                  </a:lnTo>
                  <a:lnTo>
                    <a:pt x="1774" y="645"/>
                  </a:lnTo>
                  <a:lnTo>
                    <a:pt x="1744" y="670"/>
                  </a:lnTo>
                  <a:lnTo>
                    <a:pt x="1714" y="696"/>
                  </a:lnTo>
                  <a:lnTo>
                    <a:pt x="1684" y="721"/>
                  </a:lnTo>
                  <a:lnTo>
                    <a:pt x="1656" y="745"/>
                  </a:lnTo>
                  <a:lnTo>
                    <a:pt x="1630" y="767"/>
                  </a:lnTo>
                  <a:lnTo>
                    <a:pt x="1607" y="788"/>
                  </a:lnTo>
                  <a:lnTo>
                    <a:pt x="1588" y="806"/>
                  </a:lnTo>
                  <a:lnTo>
                    <a:pt x="1573" y="821"/>
                  </a:lnTo>
                  <a:lnTo>
                    <a:pt x="1574" y="821"/>
                  </a:lnTo>
                  <a:lnTo>
                    <a:pt x="1575" y="821"/>
                  </a:lnTo>
                  <a:lnTo>
                    <a:pt x="1578" y="821"/>
                  </a:lnTo>
                  <a:lnTo>
                    <a:pt x="1581" y="820"/>
                  </a:lnTo>
                  <a:lnTo>
                    <a:pt x="1586" y="820"/>
                  </a:lnTo>
                  <a:lnTo>
                    <a:pt x="1592" y="819"/>
                  </a:lnTo>
                  <a:lnTo>
                    <a:pt x="1600" y="817"/>
                  </a:lnTo>
                  <a:lnTo>
                    <a:pt x="1609" y="815"/>
                  </a:lnTo>
                  <a:lnTo>
                    <a:pt x="1622" y="813"/>
                  </a:lnTo>
                  <a:lnTo>
                    <a:pt x="1637" y="811"/>
                  </a:lnTo>
                  <a:lnTo>
                    <a:pt x="1654" y="807"/>
                  </a:lnTo>
                  <a:lnTo>
                    <a:pt x="1676" y="804"/>
                  </a:lnTo>
                  <a:lnTo>
                    <a:pt x="1700" y="799"/>
                  </a:lnTo>
                  <a:lnTo>
                    <a:pt x="1729" y="795"/>
                  </a:lnTo>
                  <a:lnTo>
                    <a:pt x="1761" y="789"/>
                  </a:lnTo>
                  <a:lnTo>
                    <a:pt x="1794" y="770"/>
                  </a:lnTo>
                  <a:lnTo>
                    <a:pt x="1820" y="758"/>
                  </a:lnTo>
                  <a:lnTo>
                    <a:pt x="1838" y="747"/>
                  </a:lnTo>
                  <a:lnTo>
                    <a:pt x="1850" y="742"/>
                  </a:lnTo>
                  <a:lnTo>
                    <a:pt x="1858" y="737"/>
                  </a:lnTo>
                  <a:lnTo>
                    <a:pt x="1862" y="736"/>
                  </a:lnTo>
                  <a:lnTo>
                    <a:pt x="1865" y="735"/>
                  </a:lnTo>
                  <a:lnTo>
                    <a:pt x="1866" y="735"/>
                  </a:lnTo>
                  <a:lnTo>
                    <a:pt x="1862" y="741"/>
                  </a:lnTo>
                  <a:lnTo>
                    <a:pt x="1857" y="746"/>
                  </a:lnTo>
                  <a:lnTo>
                    <a:pt x="1847" y="752"/>
                  </a:lnTo>
                  <a:lnTo>
                    <a:pt x="1838" y="758"/>
                  </a:lnTo>
                  <a:lnTo>
                    <a:pt x="1828" y="764"/>
                  </a:lnTo>
                  <a:lnTo>
                    <a:pt x="1817" y="770"/>
                  </a:lnTo>
                  <a:lnTo>
                    <a:pt x="1807" y="776"/>
                  </a:lnTo>
                  <a:lnTo>
                    <a:pt x="1799" y="782"/>
                  </a:lnTo>
                  <a:lnTo>
                    <a:pt x="1807" y="781"/>
                  </a:lnTo>
                  <a:lnTo>
                    <a:pt x="1822" y="779"/>
                  </a:lnTo>
                  <a:lnTo>
                    <a:pt x="1841" y="775"/>
                  </a:lnTo>
                  <a:lnTo>
                    <a:pt x="1865" y="770"/>
                  </a:lnTo>
                  <a:lnTo>
                    <a:pt x="1891" y="766"/>
                  </a:lnTo>
                  <a:lnTo>
                    <a:pt x="1920" y="760"/>
                  </a:lnTo>
                  <a:lnTo>
                    <a:pt x="1950" y="755"/>
                  </a:lnTo>
                  <a:lnTo>
                    <a:pt x="1981" y="750"/>
                  </a:lnTo>
                  <a:lnTo>
                    <a:pt x="2012" y="745"/>
                  </a:lnTo>
                  <a:lnTo>
                    <a:pt x="2041" y="739"/>
                  </a:lnTo>
                  <a:lnTo>
                    <a:pt x="2069" y="736"/>
                  </a:lnTo>
                  <a:lnTo>
                    <a:pt x="2093" y="731"/>
                  </a:lnTo>
                  <a:lnTo>
                    <a:pt x="2114" y="729"/>
                  </a:lnTo>
                  <a:lnTo>
                    <a:pt x="2129" y="727"/>
                  </a:lnTo>
                  <a:lnTo>
                    <a:pt x="2139" y="727"/>
                  </a:lnTo>
                  <a:lnTo>
                    <a:pt x="2142" y="727"/>
                  </a:lnTo>
                  <a:lnTo>
                    <a:pt x="2102" y="737"/>
                  </a:lnTo>
                  <a:lnTo>
                    <a:pt x="2063" y="747"/>
                  </a:lnTo>
                  <a:lnTo>
                    <a:pt x="2023" y="758"/>
                  </a:lnTo>
                  <a:lnTo>
                    <a:pt x="1983" y="767"/>
                  </a:lnTo>
                  <a:lnTo>
                    <a:pt x="1943" y="777"/>
                  </a:lnTo>
                  <a:lnTo>
                    <a:pt x="1904" y="788"/>
                  </a:lnTo>
                  <a:lnTo>
                    <a:pt x="1864" y="798"/>
                  </a:lnTo>
                  <a:lnTo>
                    <a:pt x="1823" y="808"/>
                  </a:lnTo>
                  <a:lnTo>
                    <a:pt x="1784" y="819"/>
                  </a:lnTo>
                  <a:lnTo>
                    <a:pt x="1744" y="829"/>
                  </a:lnTo>
                  <a:lnTo>
                    <a:pt x="1703" y="840"/>
                  </a:lnTo>
                  <a:lnTo>
                    <a:pt x="1664" y="850"/>
                  </a:lnTo>
                  <a:lnTo>
                    <a:pt x="1624" y="859"/>
                  </a:lnTo>
                  <a:lnTo>
                    <a:pt x="1584" y="870"/>
                  </a:lnTo>
                  <a:lnTo>
                    <a:pt x="1544" y="880"/>
                  </a:lnTo>
                  <a:lnTo>
                    <a:pt x="1504" y="890"/>
                  </a:lnTo>
                  <a:lnTo>
                    <a:pt x="1504" y="893"/>
                  </a:lnTo>
                  <a:lnTo>
                    <a:pt x="1505" y="896"/>
                  </a:lnTo>
                  <a:lnTo>
                    <a:pt x="1509" y="903"/>
                  </a:lnTo>
                  <a:lnTo>
                    <a:pt x="1516" y="917"/>
                  </a:lnTo>
                  <a:lnTo>
                    <a:pt x="1522" y="913"/>
                  </a:lnTo>
                  <a:lnTo>
                    <a:pt x="1529" y="910"/>
                  </a:lnTo>
                  <a:lnTo>
                    <a:pt x="1535" y="906"/>
                  </a:lnTo>
                  <a:lnTo>
                    <a:pt x="1542" y="902"/>
                  </a:lnTo>
                  <a:lnTo>
                    <a:pt x="1549" y="898"/>
                  </a:lnTo>
                  <a:lnTo>
                    <a:pt x="1555" y="895"/>
                  </a:lnTo>
                  <a:lnTo>
                    <a:pt x="1562" y="891"/>
                  </a:lnTo>
                  <a:lnTo>
                    <a:pt x="1569" y="888"/>
                  </a:lnTo>
                  <a:lnTo>
                    <a:pt x="1671" y="859"/>
                  </a:lnTo>
                  <a:lnTo>
                    <a:pt x="1666" y="863"/>
                  </a:lnTo>
                  <a:lnTo>
                    <a:pt x="1657" y="868"/>
                  </a:lnTo>
                  <a:lnTo>
                    <a:pt x="1646" y="875"/>
                  </a:lnTo>
                  <a:lnTo>
                    <a:pt x="1633" y="884"/>
                  </a:lnTo>
                  <a:lnTo>
                    <a:pt x="1622" y="893"/>
                  </a:lnTo>
                  <a:lnTo>
                    <a:pt x="1611" y="899"/>
                  </a:lnTo>
                  <a:lnTo>
                    <a:pt x="1605" y="904"/>
                  </a:lnTo>
                  <a:lnTo>
                    <a:pt x="1604" y="906"/>
                  </a:lnTo>
                  <a:lnTo>
                    <a:pt x="1617" y="903"/>
                  </a:lnTo>
                  <a:lnTo>
                    <a:pt x="1638" y="897"/>
                  </a:lnTo>
                  <a:lnTo>
                    <a:pt x="1665" y="890"/>
                  </a:lnTo>
                  <a:lnTo>
                    <a:pt x="1700" y="880"/>
                  </a:lnTo>
                  <a:lnTo>
                    <a:pt x="1740" y="870"/>
                  </a:lnTo>
                  <a:lnTo>
                    <a:pt x="1783" y="858"/>
                  </a:lnTo>
                  <a:lnTo>
                    <a:pt x="1828" y="845"/>
                  </a:lnTo>
                  <a:lnTo>
                    <a:pt x="1874" y="833"/>
                  </a:lnTo>
                  <a:lnTo>
                    <a:pt x="1920" y="820"/>
                  </a:lnTo>
                  <a:lnTo>
                    <a:pt x="1964" y="808"/>
                  </a:lnTo>
                  <a:lnTo>
                    <a:pt x="2005" y="798"/>
                  </a:lnTo>
                  <a:lnTo>
                    <a:pt x="2041" y="789"/>
                  </a:lnTo>
                  <a:lnTo>
                    <a:pt x="2072" y="782"/>
                  </a:lnTo>
                  <a:lnTo>
                    <a:pt x="2096" y="776"/>
                  </a:lnTo>
                  <a:lnTo>
                    <a:pt x="2113" y="774"/>
                  </a:lnTo>
                  <a:lnTo>
                    <a:pt x="2118" y="774"/>
                  </a:lnTo>
                  <a:lnTo>
                    <a:pt x="2088" y="784"/>
                  </a:lnTo>
                  <a:lnTo>
                    <a:pt x="2058" y="796"/>
                  </a:lnTo>
                  <a:lnTo>
                    <a:pt x="2028" y="806"/>
                  </a:lnTo>
                  <a:lnTo>
                    <a:pt x="1998" y="817"/>
                  </a:lnTo>
                  <a:lnTo>
                    <a:pt x="1968" y="827"/>
                  </a:lnTo>
                  <a:lnTo>
                    <a:pt x="1938" y="838"/>
                  </a:lnTo>
                  <a:lnTo>
                    <a:pt x="1909" y="849"/>
                  </a:lnTo>
                  <a:lnTo>
                    <a:pt x="1880" y="859"/>
                  </a:lnTo>
                  <a:lnTo>
                    <a:pt x="1850" y="870"/>
                  </a:lnTo>
                  <a:lnTo>
                    <a:pt x="1820" y="880"/>
                  </a:lnTo>
                  <a:lnTo>
                    <a:pt x="1790" y="890"/>
                  </a:lnTo>
                  <a:lnTo>
                    <a:pt x="1760" y="901"/>
                  </a:lnTo>
                  <a:lnTo>
                    <a:pt x="1730" y="911"/>
                  </a:lnTo>
                  <a:lnTo>
                    <a:pt x="1700" y="921"/>
                  </a:lnTo>
                  <a:lnTo>
                    <a:pt x="1670" y="932"/>
                  </a:lnTo>
                  <a:lnTo>
                    <a:pt x="1640" y="942"/>
                  </a:lnTo>
                  <a:lnTo>
                    <a:pt x="1655" y="942"/>
                  </a:lnTo>
                  <a:lnTo>
                    <a:pt x="1670" y="942"/>
                  </a:lnTo>
                  <a:lnTo>
                    <a:pt x="1685" y="942"/>
                  </a:lnTo>
                  <a:lnTo>
                    <a:pt x="1700" y="941"/>
                  </a:lnTo>
                  <a:lnTo>
                    <a:pt x="1714" y="941"/>
                  </a:lnTo>
                  <a:lnTo>
                    <a:pt x="1729" y="940"/>
                  </a:lnTo>
                  <a:lnTo>
                    <a:pt x="1743" y="940"/>
                  </a:lnTo>
                  <a:lnTo>
                    <a:pt x="1758" y="939"/>
                  </a:lnTo>
                  <a:lnTo>
                    <a:pt x="1771" y="937"/>
                  </a:lnTo>
                  <a:lnTo>
                    <a:pt x="1785" y="936"/>
                  </a:lnTo>
                  <a:lnTo>
                    <a:pt x="1799" y="935"/>
                  </a:lnTo>
                  <a:lnTo>
                    <a:pt x="1814" y="934"/>
                  </a:lnTo>
                  <a:lnTo>
                    <a:pt x="1828" y="933"/>
                  </a:lnTo>
                  <a:lnTo>
                    <a:pt x="1842" y="932"/>
                  </a:lnTo>
                  <a:lnTo>
                    <a:pt x="1857" y="929"/>
                  </a:lnTo>
                  <a:lnTo>
                    <a:pt x="1870" y="928"/>
                  </a:lnTo>
                  <a:lnTo>
                    <a:pt x="1924" y="901"/>
                  </a:lnTo>
                  <a:lnTo>
                    <a:pt x="1964" y="880"/>
                  </a:lnTo>
                  <a:lnTo>
                    <a:pt x="1993" y="865"/>
                  </a:lnTo>
                  <a:lnTo>
                    <a:pt x="2012" y="855"/>
                  </a:lnTo>
                  <a:lnTo>
                    <a:pt x="2025" y="848"/>
                  </a:lnTo>
                  <a:lnTo>
                    <a:pt x="2032" y="844"/>
                  </a:lnTo>
                  <a:lnTo>
                    <a:pt x="2035" y="842"/>
                  </a:lnTo>
                  <a:lnTo>
                    <a:pt x="2038" y="841"/>
                  </a:lnTo>
                  <a:lnTo>
                    <a:pt x="2032" y="846"/>
                  </a:lnTo>
                  <a:lnTo>
                    <a:pt x="2020" y="856"/>
                  </a:lnTo>
                  <a:lnTo>
                    <a:pt x="2003" y="867"/>
                  </a:lnTo>
                  <a:lnTo>
                    <a:pt x="1983" y="881"/>
                  </a:lnTo>
                  <a:lnTo>
                    <a:pt x="1963" y="894"/>
                  </a:lnTo>
                  <a:lnTo>
                    <a:pt x="1943" y="905"/>
                  </a:lnTo>
                  <a:lnTo>
                    <a:pt x="1927" y="914"/>
                  </a:lnTo>
                  <a:lnTo>
                    <a:pt x="1917" y="921"/>
                  </a:lnTo>
                  <a:lnTo>
                    <a:pt x="1929" y="920"/>
                  </a:lnTo>
                  <a:lnTo>
                    <a:pt x="1950" y="917"/>
                  </a:lnTo>
                  <a:lnTo>
                    <a:pt x="1978" y="913"/>
                  </a:lnTo>
                  <a:lnTo>
                    <a:pt x="2008" y="910"/>
                  </a:lnTo>
                  <a:lnTo>
                    <a:pt x="2035" y="908"/>
                  </a:lnTo>
                  <a:lnTo>
                    <a:pt x="2061" y="905"/>
                  </a:lnTo>
                  <a:lnTo>
                    <a:pt x="2077" y="904"/>
                  </a:lnTo>
                  <a:lnTo>
                    <a:pt x="2084" y="906"/>
                  </a:lnTo>
                  <a:lnTo>
                    <a:pt x="2061" y="911"/>
                  </a:lnTo>
                  <a:lnTo>
                    <a:pt x="2039" y="916"/>
                  </a:lnTo>
                  <a:lnTo>
                    <a:pt x="2016" y="920"/>
                  </a:lnTo>
                  <a:lnTo>
                    <a:pt x="1994" y="925"/>
                  </a:lnTo>
                  <a:lnTo>
                    <a:pt x="1971" y="929"/>
                  </a:lnTo>
                  <a:lnTo>
                    <a:pt x="1949" y="933"/>
                  </a:lnTo>
                  <a:lnTo>
                    <a:pt x="1927" y="937"/>
                  </a:lnTo>
                  <a:lnTo>
                    <a:pt x="1905" y="942"/>
                  </a:lnTo>
                  <a:lnTo>
                    <a:pt x="1910" y="943"/>
                  </a:lnTo>
                  <a:lnTo>
                    <a:pt x="1913" y="943"/>
                  </a:lnTo>
                  <a:lnTo>
                    <a:pt x="1915" y="944"/>
                  </a:lnTo>
                  <a:lnTo>
                    <a:pt x="1917" y="949"/>
                  </a:lnTo>
                  <a:lnTo>
                    <a:pt x="1896" y="951"/>
                  </a:lnTo>
                  <a:lnTo>
                    <a:pt x="1874" y="954"/>
                  </a:lnTo>
                  <a:lnTo>
                    <a:pt x="1852" y="956"/>
                  </a:lnTo>
                  <a:lnTo>
                    <a:pt x="1830" y="959"/>
                  </a:lnTo>
                  <a:lnTo>
                    <a:pt x="1808" y="963"/>
                  </a:lnTo>
                  <a:lnTo>
                    <a:pt x="1786" y="966"/>
                  </a:lnTo>
                  <a:lnTo>
                    <a:pt x="1763" y="970"/>
                  </a:lnTo>
                  <a:lnTo>
                    <a:pt x="1741" y="974"/>
                  </a:lnTo>
                  <a:lnTo>
                    <a:pt x="1720" y="979"/>
                  </a:lnTo>
                  <a:lnTo>
                    <a:pt x="1696" y="984"/>
                  </a:lnTo>
                  <a:lnTo>
                    <a:pt x="1675" y="988"/>
                  </a:lnTo>
                  <a:lnTo>
                    <a:pt x="1653" y="993"/>
                  </a:lnTo>
                  <a:lnTo>
                    <a:pt x="1631" y="997"/>
                  </a:lnTo>
                  <a:lnTo>
                    <a:pt x="1609" y="1002"/>
                  </a:lnTo>
                  <a:lnTo>
                    <a:pt x="1587" y="1005"/>
                  </a:lnTo>
                  <a:lnTo>
                    <a:pt x="1565" y="1010"/>
                  </a:lnTo>
                  <a:lnTo>
                    <a:pt x="1569" y="1011"/>
                  </a:lnTo>
                  <a:lnTo>
                    <a:pt x="1575" y="1012"/>
                  </a:lnTo>
                  <a:lnTo>
                    <a:pt x="1585" y="1013"/>
                  </a:lnTo>
                  <a:lnTo>
                    <a:pt x="1597" y="1015"/>
                  </a:lnTo>
                  <a:lnTo>
                    <a:pt x="1611" y="1015"/>
                  </a:lnTo>
                  <a:lnTo>
                    <a:pt x="1627" y="1015"/>
                  </a:lnTo>
                  <a:lnTo>
                    <a:pt x="1645" y="1016"/>
                  </a:lnTo>
                  <a:lnTo>
                    <a:pt x="1662" y="1016"/>
                  </a:lnTo>
                  <a:lnTo>
                    <a:pt x="1679" y="1016"/>
                  </a:lnTo>
                  <a:lnTo>
                    <a:pt x="1696" y="1016"/>
                  </a:lnTo>
                  <a:lnTo>
                    <a:pt x="1713" y="1016"/>
                  </a:lnTo>
                  <a:lnTo>
                    <a:pt x="1728" y="1016"/>
                  </a:lnTo>
                  <a:lnTo>
                    <a:pt x="1741" y="1016"/>
                  </a:lnTo>
                  <a:lnTo>
                    <a:pt x="1753" y="1016"/>
                  </a:lnTo>
                  <a:lnTo>
                    <a:pt x="1761" y="1016"/>
                  </a:lnTo>
                  <a:lnTo>
                    <a:pt x="1766" y="1016"/>
                  </a:lnTo>
                  <a:lnTo>
                    <a:pt x="1776" y="1016"/>
                  </a:lnTo>
                  <a:lnTo>
                    <a:pt x="1792" y="1017"/>
                  </a:lnTo>
                  <a:lnTo>
                    <a:pt x="1814" y="1018"/>
                  </a:lnTo>
                  <a:lnTo>
                    <a:pt x="1841" y="1018"/>
                  </a:lnTo>
                  <a:lnTo>
                    <a:pt x="1870" y="1019"/>
                  </a:lnTo>
                  <a:lnTo>
                    <a:pt x="1903" y="1020"/>
                  </a:lnTo>
                  <a:lnTo>
                    <a:pt x="1937" y="1022"/>
                  </a:lnTo>
                  <a:lnTo>
                    <a:pt x="1972" y="1023"/>
                  </a:lnTo>
                  <a:lnTo>
                    <a:pt x="2006" y="1024"/>
                  </a:lnTo>
                  <a:lnTo>
                    <a:pt x="2040" y="1025"/>
                  </a:lnTo>
                  <a:lnTo>
                    <a:pt x="2071" y="1026"/>
                  </a:lnTo>
                  <a:lnTo>
                    <a:pt x="2098" y="1027"/>
                  </a:lnTo>
                  <a:lnTo>
                    <a:pt x="2121" y="1028"/>
                  </a:lnTo>
                  <a:lnTo>
                    <a:pt x="2139" y="1030"/>
                  </a:lnTo>
                  <a:lnTo>
                    <a:pt x="2151" y="1031"/>
                  </a:lnTo>
                  <a:lnTo>
                    <a:pt x="2154" y="1032"/>
                  </a:lnTo>
                  <a:lnTo>
                    <a:pt x="2117" y="1034"/>
                  </a:lnTo>
                  <a:lnTo>
                    <a:pt x="2079" y="1035"/>
                  </a:lnTo>
                  <a:lnTo>
                    <a:pt x="2042" y="1038"/>
                  </a:lnTo>
                  <a:lnTo>
                    <a:pt x="2004" y="1039"/>
                  </a:lnTo>
                  <a:lnTo>
                    <a:pt x="1967" y="1041"/>
                  </a:lnTo>
                  <a:lnTo>
                    <a:pt x="1930" y="1042"/>
                  </a:lnTo>
                  <a:lnTo>
                    <a:pt x="1892" y="1045"/>
                  </a:lnTo>
                  <a:lnTo>
                    <a:pt x="1856" y="1046"/>
                  </a:lnTo>
                  <a:lnTo>
                    <a:pt x="1819" y="1048"/>
                  </a:lnTo>
                  <a:lnTo>
                    <a:pt x="1781" y="1049"/>
                  </a:lnTo>
                  <a:lnTo>
                    <a:pt x="1744" y="1050"/>
                  </a:lnTo>
                  <a:lnTo>
                    <a:pt x="1707" y="1053"/>
                  </a:lnTo>
                  <a:lnTo>
                    <a:pt x="1670" y="1054"/>
                  </a:lnTo>
                  <a:lnTo>
                    <a:pt x="1633" y="1055"/>
                  </a:lnTo>
                  <a:lnTo>
                    <a:pt x="1596" y="1057"/>
                  </a:lnTo>
                  <a:lnTo>
                    <a:pt x="1559" y="1058"/>
                  </a:lnTo>
                  <a:lnTo>
                    <a:pt x="1560" y="1066"/>
                  </a:lnTo>
                  <a:lnTo>
                    <a:pt x="1562" y="1075"/>
                  </a:lnTo>
                  <a:lnTo>
                    <a:pt x="1563" y="1081"/>
                  </a:lnTo>
                  <a:lnTo>
                    <a:pt x="1566" y="1086"/>
                  </a:lnTo>
                  <a:lnTo>
                    <a:pt x="1572" y="1083"/>
                  </a:lnTo>
                  <a:lnTo>
                    <a:pt x="1578" y="1079"/>
                  </a:lnTo>
                  <a:lnTo>
                    <a:pt x="1584" y="1076"/>
                  </a:lnTo>
                  <a:lnTo>
                    <a:pt x="1589" y="1073"/>
                  </a:lnTo>
                  <a:lnTo>
                    <a:pt x="1683" y="1069"/>
                  </a:lnTo>
                  <a:lnTo>
                    <a:pt x="1676" y="1073"/>
                  </a:lnTo>
                  <a:lnTo>
                    <a:pt x="1664" y="1079"/>
                  </a:lnTo>
                  <a:lnTo>
                    <a:pt x="1650" y="1087"/>
                  </a:lnTo>
                  <a:lnTo>
                    <a:pt x="1637" y="1095"/>
                  </a:lnTo>
                  <a:lnTo>
                    <a:pt x="1622" y="1103"/>
                  </a:lnTo>
                  <a:lnTo>
                    <a:pt x="1610" y="1111"/>
                  </a:lnTo>
                  <a:lnTo>
                    <a:pt x="1601" y="1118"/>
                  </a:lnTo>
                  <a:lnTo>
                    <a:pt x="1597" y="1124"/>
                  </a:lnTo>
                  <a:lnTo>
                    <a:pt x="1607" y="1124"/>
                  </a:lnTo>
                  <a:lnTo>
                    <a:pt x="1623" y="1125"/>
                  </a:lnTo>
                  <a:lnTo>
                    <a:pt x="1645" y="1126"/>
                  </a:lnTo>
                  <a:lnTo>
                    <a:pt x="1670" y="1127"/>
                  </a:lnTo>
                  <a:lnTo>
                    <a:pt x="1700" y="1129"/>
                  </a:lnTo>
                  <a:lnTo>
                    <a:pt x="1732" y="1130"/>
                  </a:lnTo>
                  <a:lnTo>
                    <a:pt x="1767" y="1132"/>
                  </a:lnTo>
                  <a:lnTo>
                    <a:pt x="1801" y="1133"/>
                  </a:lnTo>
                  <a:lnTo>
                    <a:pt x="1835" y="1136"/>
                  </a:lnTo>
                  <a:lnTo>
                    <a:pt x="1868" y="1137"/>
                  </a:lnTo>
                  <a:lnTo>
                    <a:pt x="1898" y="1139"/>
                  </a:lnTo>
                  <a:lnTo>
                    <a:pt x="1926" y="1140"/>
                  </a:lnTo>
                  <a:lnTo>
                    <a:pt x="1949" y="1142"/>
                  </a:lnTo>
                  <a:lnTo>
                    <a:pt x="1966" y="1144"/>
                  </a:lnTo>
                  <a:lnTo>
                    <a:pt x="1978" y="1146"/>
                  </a:lnTo>
                  <a:lnTo>
                    <a:pt x="1981" y="1147"/>
                  </a:lnTo>
                  <a:lnTo>
                    <a:pt x="1957" y="1148"/>
                  </a:lnTo>
                  <a:lnTo>
                    <a:pt x="1934" y="1148"/>
                  </a:lnTo>
                  <a:lnTo>
                    <a:pt x="1910" y="1149"/>
                  </a:lnTo>
                  <a:lnTo>
                    <a:pt x="1885" y="1151"/>
                  </a:lnTo>
                  <a:lnTo>
                    <a:pt x="1862" y="1151"/>
                  </a:lnTo>
                  <a:lnTo>
                    <a:pt x="1838" y="1152"/>
                  </a:lnTo>
                  <a:lnTo>
                    <a:pt x="1814" y="1153"/>
                  </a:lnTo>
                  <a:lnTo>
                    <a:pt x="1791" y="1153"/>
                  </a:lnTo>
                  <a:lnTo>
                    <a:pt x="1767" y="1154"/>
                  </a:lnTo>
                  <a:lnTo>
                    <a:pt x="1743" y="1155"/>
                  </a:lnTo>
                  <a:lnTo>
                    <a:pt x="1718" y="1155"/>
                  </a:lnTo>
                  <a:lnTo>
                    <a:pt x="1695" y="1156"/>
                  </a:lnTo>
                  <a:lnTo>
                    <a:pt x="1671" y="1156"/>
                  </a:lnTo>
                  <a:lnTo>
                    <a:pt x="1647" y="1157"/>
                  </a:lnTo>
                  <a:lnTo>
                    <a:pt x="1624" y="1157"/>
                  </a:lnTo>
                  <a:lnTo>
                    <a:pt x="1600" y="1159"/>
                  </a:lnTo>
                  <a:lnTo>
                    <a:pt x="1601" y="1160"/>
                  </a:lnTo>
                  <a:lnTo>
                    <a:pt x="1603" y="1162"/>
                  </a:lnTo>
                  <a:lnTo>
                    <a:pt x="1608" y="1164"/>
                  </a:lnTo>
                  <a:lnTo>
                    <a:pt x="1613" y="1169"/>
                  </a:lnTo>
                  <a:lnTo>
                    <a:pt x="1624" y="1176"/>
                  </a:lnTo>
                  <a:lnTo>
                    <a:pt x="1638" y="1184"/>
                  </a:lnTo>
                  <a:lnTo>
                    <a:pt x="1657" y="1197"/>
                  </a:lnTo>
                  <a:lnTo>
                    <a:pt x="1684" y="1214"/>
                  </a:lnTo>
                  <a:lnTo>
                    <a:pt x="1590" y="1207"/>
                  </a:lnTo>
                  <a:lnTo>
                    <a:pt x="1584" y="1203"/>
                  </a:lnTo>
                  <a:lnTo>
                    <a:pt x="1578" y="1200"/>
                  </a:lnTo>
                  <a:lnTo>
                    <a:pt x="1571" y="1199"/>
                  </a:lnTo>
                  <a:lnTo>
                    <a:pt x="1565" y="1198"/>
                  </a:lnTo>
                  <a:lnTo>
                    <a:pt x="1565" y="1203"/>
                  </a:lnTo>
                  <a:lnTo>
                    <a:pt x="1564" y="1209"/>
                  </a:lnTo>
                  <a:lnTo>
                    <a:pt x="1563" y="1216"/>
                  </a:lnTo>
                  <a:lnTo>
                    <a:pt x="1563" y="1222"/>
                  </a:lnTo>
                  <a:lnTo>
                    <a:pt x="1578" y="1223"/>
                  </a:lnTo>
                  <a:lnTo>
                    <a:pt x="1602" y="1224"/>
                  </a:lnTo>
                  <a:lnTo>
                    <a:pt x="1635" y="1225"/>
                  </a:lnTo>
                  <a:lnTo>
                    <a:pt x="1676" y="1228"/>
                  </a:lnTo>
                  <a:lnTo>
                    <a:pt x="1721" y="1230"/>
                  </a:lnTo>
                  <a:lnTo>
                    <a:pt x="1770" y="1232"/>
                  </a:lnTo>
                  <a:lnTo>
                    <a:pt x="1822" y="1235"/>
                  </a:lnTo>
                  <a:lnTo>
                    <a:pt x="1875" y="1237"/>
                  </a:lnTo>
                  <a:lnTo>
                    <a:pt x="1927" y="1240"/>
                  </a:lnTo>
                  <a:lnTo>
                    <a:pt x="1978" y="1243"/>
                  </a:lnTo>
                  <a:lnTo>
                    <a:pt x="2024" y="1245"/>
                  </a:lnTo>
                  <a:lnTo>
                    <a:pt x="2065" y="1247"/>
                  </a:lnTo>
                  <a:lnTo>
                    <a:pt x="2101" y="1250"/>
                  </a:lnTo>
                  <a:lnTo>
                    <a:pt x="2127" y="1252"/>
                  </a:lnTo>
                  <a:lnTo>
                    <a:pt x="2145" y="1254"/>
                  </a:lnTo>
                  <a:lnTo>
                    <a:pt x="2151" y="1255"/>
                  </a:lnTo>
                  <a:lnTo>
                    <a:pt x="2115" y="1256"/>
                  </a:lnTo>
                  <a:lnTo>
                    <a:pt x="2079" y="1258"/>
                  </a:lnTo>
                  <a:lnTo>
                    <a:pt x="2043" y="1259"/>
                  </a:lnTo>
                  <a:lnTo>
                    <a:pt x="2008" y="1259"/>
                  </a:lnTo>
                  <a:lnTo>
                    <a:pt x="1972" y="1260"/>
                  </a:lnTo>
                  <a:lnTo>
                    <a:pt x="1937" y="1261"/>
                  </a:lnTo>
                  <a:lnTo>
                    <a:pt x="1902" y="1262"/>
                  </a:lnTo>
                  <a:lnTo>
                    <a:pt x="1866" y="1263"/>
                  </a:lnTo>
                  <a:lnTo>
                    <a:pt x="1830" y="1266"/>
                  </a:lnTo>
                  <a:lnTo>
                    <a:pt x="1794" y="1267"/>
                  </a:lnTo>
                  <a:lnTo>
                    <a:pt x="1760" y="1268"/>
                  </a:lnTo>
                  <a:lnTo>
                    <a:pt x="1724" y="1269"/>
                  </a:lnTo>
                  <a:lnTo>
                    <a:pt x="1688" y="1269"/>
                  </a:lnTo>
                  <a:lnTo>
                    <a:pt x="1653" y="1270"/>
                  </a:lnTo>
                  <a:lnTo>
                    <a:pt x="1617" y="1271"/>
                  </a:lnTo>
                  <a:lnTo>
                    <a:pt x="1581" y="1273"/>
                  </a:lnTo>
                  <a:lnTo>
                    <a:pt x="1582" y="1274"/>
                  </a:lnTo>
                  <a:lnTo>
                    <a:pt x="1585" y="1275"/>
                  </a:lnTo>
                  <a:lnTo>
                    <a:pt x="1586" y="1276"/>
                  </a:lnTo>
                  <a:lnTo>
                    <a:pt x="1589" y="1277"/>
                  </a:lnTo>
                  <a:lnTo>
                    <a:pt x="1593" y="1278"/>
                  </a:lnTo>
                  <a:lnTo>
                    <a:pt x="1599" y="1281"/>
                  </a:lnTo>
                  <a:lnTo>
                    <a:pt x="1605" y="1283"/>
                  </a:lnTo>
                  <a:lnTo>
                    <a:pt x="1616" y="1286"/>
                  </a:lnTo>
                  <a:lnTo>
                    <a:pt x="1649" y="1292"/>
                  </a:lnTo>
                  <a:lnTo>
                    <a:pt x="1677" y="1298"/>
                  </a:lnTo>
                  <a:lnTo>
                    <a:pt x="1702" y="1303"/>
                  </a:lnTo>
                  <a:lnTo>
                    <a:pt x="1724" y="1307"/>
                  </a:lnTo>
                  <a:lnTo>
                    <a:pt x="1741" y="1311"/>
                  </a:lnTo>
                  <a:lnTo>
                    <a:pt x="1758" y="1313"/>
                  </a:lnTo>
                  <a:lnTo>
                    <a:pt x="1769" y="1315"/>
                  </a:lnTo>
                  <a:lnTo>
                    <a:pt x="1779" y="1318"/>
                  </a:lnTo>
                  <a:lnTo>
                    <a:pt x="1788" y="1319"/>
                  </a:lnTo>
                  <a:lnTo>
                    <a:pt x="1793" y="1320"/>
                  </a:lnTo>
                  <a:lnTo>
                    <a:pt x="1798" y="1321"/>
                  </a:lnTo>
                  <a:lnTo>
                    <a:pt x="1801" y="1322"/>
                  </a:lnTo>
                  <a:lnTo>
                    <a:pt x="1804" y="1322"/>
                  </a:lnTo>
                  <a:lnTo>
                    <a:pt x="1805" y="1322"/>
                  </a:lnTo>
                  <a:lnTo>
                    <a:pt x="1806" y="1322"/>
                  </a:lnTo>
                  <a:lnTo>
                    <a:pt x="1799" y="1319"/>
                  </a:lnTo>
                  <a:lnTo>
                    <a:pt x="1792" y="1314"/>
                  </a:lnTo>
                  <a:lnTo>
                    <a:pt x="1785" y="1311"/>
                  </a:lnTo>
                  <a:lnTo>
                    <a:pt x="1779" y="1307"/>
                  </a:lnTo>
                  <a:lnTo>
                    <a:pt x="1771" y="1303"/>
                  </a:lnTo>
                  <a:lnTo>
                    <a:pt x="1761" y="1298"/>
                  </a:lnTo>
                  <a:lnTo>
                    <a:pt x="1748" y="1291"/>
                  </a:lnTo>
                  <a:lnTo>
                    <a:pt x="1732" y="1283"/>
                  </a:lnTo>
                  <a:lnTo>
                    <a:pt x="1788" y="1278"/>
                  </a:lnTo>
                  <a:lnTo>
                    <a:pt x="1798" y="1284"/>
                  </a:lnTo>
                  <a:lnTo>
                    <a:pt x="1815" y="1292"/>
                  </a:lnTo>
                  <a:lnTo>
                    <a:pt x="1836" y="1301"/>
                  </a:lnTo>
                  <a:lnTo>
                    <a:pt x="1858" y="1312"/>
                  </a:lnTo>
                  <a:lnTo>
                    <a:pt x="1879" y="1321"/>
                  </a:lnTo>
                  <a:lnTo>
                    <a:pt x="1896" y="1330"/>
                  </a:lnTo>
                  <a:lnTo>
                    <a:pt x="1909" y="1336"/>
                  </a:lnTo>
                  <a:lnTo>
                    <a:pt x="1913" y="1338"/>
                  </a:lnTo>
                  <a:lnTo>
                    <a:pt x="1911" y="1338"/>
                  </a:lnTo>
                  <a:lnTo>
                    <a:pt x="1907" y="1338"/>
                  </a:lnTo>
                  <a:lnTo>
                    <a:pt x="1904" y="1338"/>
                  </a:lnTo>
                  <a:lnTo>
                    <a:pt x="1900" y="1338"/>
                  </a:lnTo>
                  <a:lnTo>
                    <a:pt x="2080" y="1377"/>
                  </a:lnTo>
                  <a:lnTo>
                    <a:pt x="2078" y="1380"/>
                  </a:lnTo>
                  <a:lnTo>
                    <a:pt x="2073" y="1381"/>
                  </a:lnTo>
                  <a:lnTo>
                    <a:pt x="2065" y="1380"/>
                  </a:lnTo>
                  <a:lnTo>
                    <a:pt x="2053" y="1379"/>
                  </a:lnTo>
                  <a:lnTo>
                    <a:pt x="2034" y="1376"/>
                  </a:lnTo>
                  <a:lnTo>
                    <a:pt x="2006" y="1373"/>
                  </a:lnTo>
                  <a:lnTo>
                    <a:pt x="1971" y="1368"/>
                  </a:lnTo>
                  <a:lnTo>
                    <a:pt x="1924" y="1362"/>
                  </a:lnTo>
                  <a:lnTo>
                    <a:pt x="1935" y="1369"/>
                  </a:lnTo>
                  <a:lnTo>
                    <a:pt x="1951" y="1380"/>
                  </a:lnTo>
                  <a:lnTo>
                    <a:pt x="1970" y="1391"/>
                  </a:lnTo>
                  <a:lnTo>
                    <a:pt x="1989" y="1403"/>
                  </a:lnTo>
                  <a:lnTo>
                    <a:pt x="2009" y="1415"/>
                  </a:lnTo>
                  <a:lnTo>
                    <a:pt x="2025" y="1426"/>
                  </a:lnTo>
                  <a:lnTo>
                    <a:pt x="2036" y="1434"/>
                  </a:lnTo>
                  <a:lnTo>
                    <a:pt x="2041" y="1440"/>
                  </a:lnTo>
                  <a:lnTo>
                    <a:pt x="2026" y="1433"/>
                  </a:lnTo>
                  <a:lnTo>
                    <a:pt x="2011" y="1426"/>
                  </a:lnTo>
                  <a:lnTo>
                    <a:pt x="1997" y="1418"/>
                  </a:lnTo>
                  <a:lnTo>
                    <a:pt x="1983" y="1410"/>
                  </a:lnTo>
                  <a:lnTo>
                    <a:pt x="1968" y="1402"/>
                  </a:lnTo>
                  <a:lnTo>
                    <a:pt x="1955" y="1395"/>
                  </a:lnTo>
                  <a:lnTo>
                    <a:pt x="1941" y="1387"/>
                  </a:lnTo>
                  <a:lnTo>
                    <a:pt x="1927" y="1379"/>
                  </a:lnTo>
                  <a:lnTo>
                    <a:pt x="1913" y="1372"/>
                  </a:lnTo>
                  <a:lnTo>
                    <a:pt x="1898" y="1366"/>
                  </a:lnTo>
                  <a:lnTo>
                    <a:pt x="1883" y="1360"/>
                  </a:lnTo>
                  <a:lnTo>
                    <a:pt x="1868" y="1356"/>
                  </a:lnTo>
                  <a:lnTo>
                    <a:pt x="1853" y="1352"/>
                  </a:lnTo>
                  <a:lnTo>
                    <a:pt x="1837" y="1350"/>
                  </a:lnTo>
                  <a:lnTo>
                    <a:pt x="1820" y="1349"/>
                  </a:lnTo>
                  <a:lnTo>
                    <a:pt x="1802" y="1349"/>
                  </a:lnTo>
                  <a:lnTo>
                    <a:pt x="1812" y="1352"/>
                  </a:lnTo>
                  <a:lnTo>
                    <a:pt x="1830" y="1359"/>
                  </a:lnTo>
                  <a:lnTo>
                    <a:pt x="1852" y="1367"/>
                  </a:lnTo>
                  <a:lnTo>
                    <a:pt x="1877" y="1376"/>
                  </a:lnTo>
                  <a:lnTo>
                    <a:pt x="1902" y="1384"/>
                  </a:lnTo>
                  <a:lnTo>
                    <a:pt x="1922" y="1392"/>
                  </a:lnTo>
                  <a:lnTo>
                    <a:pt x="1937" y="1398"/>
                  </a:lnTo>
                  <a:lnTo>
                    <a:pt x="1943" y="1400"/>
                  </a:lnTo>
                  <a:lnTo>
                    <a:pt x="1924" y="1397"/>
                  </a:lnTo>
                  <a:lnTo>
                    <a:pt x="1905" y="1392"/>
                  </a:lnTo>
                  <a:lnTo>
                    <a:pt x="1885" y="1388"/>
                  </a:lnTo>
                  <a:lnTo>
                    <a:pt x="1867" y="1382"/>
                  </a:lnTo>
                  <a:lnTo>
                    <a:pt x="1847" y="1377"/>
                  </a:lnTo>
                  <a:lnTo>
                    <a:pt x="1829" y="1372"/>
                  </a:lnTo>
                  <a:lnTo>
                    <a:pt x="1811" y="1367"/>
                  </a:lnTo>
                  <a:lnTo>
                    <a:pt x="1791" y="1362"/>
                  </a:lnTo>
                  <a:lnTo>
                    <a:pt x="1773" y="1357"/>
                  </a:lnTo>
                  <a:lnTo>
                    <a:pt x="1753" y="1353"/>
                  </a:lnTo>
                  <a:lnTo>
                    <a:pt x="1734" y="1349"/>
                  </a:lnTo>
                  <a:lnTo>
                    <a:pt x="1715" y="1345"/>
                  </a:lnTo>
                  <a:lnTo>
                    <a:pt x="1695" y="1343"/>
                  </a:lnTo>
                  <a:lnTo>
                    <a:pt x="1676" y="1341"/>
                  </a:lnTo>
                  <a:lnTo>
                    <a:pt x="1656" y="1338"/>
                  </a:lnTo>
                  <a:lnTo>
                    <a:pt x="1635" y="1338"/>
                  </a:lnTo>
                  <a:lnTo>
                    <a:pt x="1646" y="1346"/>
                  </a:lnTo>
                  <a:lnTo>
                    <a:pt x="1665" y="1356"/>
                  </a:lnTo>
                  <a:lnTo>
                    <a:pt x="1692" y="1367"/>
                  </a:lnTo>
                  <a:lnTo>
                    <a:pt x="1724" y="1379"/>
                  </a:lnTo>
                  <a:lnTo>
                    <a:pt x="1762" y="1390"/>
                  </a:lnTo>
                  <a:lnTo>
                    <a:pt x="1802" y="1404"/>
                  </a:lnTo>
                  <a:lnTo>
                    <a:pt x="1846" y="1417"/>
                  </a:lnTo>
                  <a:lnTo>
                    <a:pt x="1890" y="1429"/>
                  </a:lnTo>
                  <a:lnTo>
                    <a:pt x="1933" y="1443"/>
                  </a:lnTo>
                  <a:lnTo>
                    <a:pt x="1974" y="1456"/>
                  </a:lnTo>
                  <a:lnTo>
                    <a:pt x="2013" y="1467"/>
                  </a:lnTo>
                  <a:lnTo>
                    <a:pt x="2047" y="1479"/>
                  </a:lnTo>
                  <a:lnTo>
                    <a:pt x="2076" y="1488"/>
                  </a:lnTo>
                  <a:lnTo>
                    <a:pt x="2098" y="1497"/>
                  </a:lnTo>
                  <a:lnTo>
                    <a:pt x="2110" y="1504"/>
                  </a:lnTo>
                  <a:lnTo>
                    <a:pt x="2114" y="1510"/>
                  </a:lnTo>
                  <a:lnTo>
                    <a:pt x="2094" y="1504"/>
                  </a:lnTo>
                  <a:lnTo>
                    <a:pt x="2066" y="1497"/>
                  </a:lnTo>
                  <a:lnTo>
                    <a:pt x="2033" y="1487"/>
                  </a:lnTo>
                  <a:lnTo>
                    <a:pt x="1994" y="1476"/>
                  </a:lnTo>
                  <a:lnTo>
                    <a:pt x="1951" y="1464"/>
                  </a:lnTo>
                  <a:lnTo>
                    <a:pt x="1905" y="1450"/>
                  </a:lnTo>
                  <a:lnTo>
                    <a:pt x="1858" y="1436"/>
                  </a:lnTo>
                  <a:lnTo>
                    <a:pt x="1808" y="1422"/>
                  </a:lnTo>
                  <a:lnTo>
                    <a:pt x="1760" y="1410"/>
                  </a:lnTo>
                  <a:lnTo>
                    <a:pt x="1713" y="1397"/>
                  </a:lnTo>
                  <a:lnTo>
                    <a:pt x="1669" y="1384"/>
                  </a:lnTo>
                  <a:lnTo>
                    <a:pt x="1627" y="1375"/>
                  </a:lnTo>
                  <a:lnTo>
                    <a:pt x="1592" y="1367"/>
                  </a:lnTo>
                  <a:lnTo>
                    <a:pt x="1562" y="1361"/>
                  </a:lnTo>
                  <a:lnTo>
                    <a:pt x="1537" y="1358"/>
                  </a:lnTo>
                  <a:lnTo>
                    <a:pt x="1522" y="1358"/>
                  </a:lnTo>
                  <a:lnTo>
                    <a:pt x="1518" y="1369"/>
                  </a:lnTo>
                  <a:lnTo>
                    <a:pt x="1514" y="1376"/>
                  </a:lnTo>
                  <a:lnTo>
                    <a:pt x="1512" y="1383"/>
                  </a:lnTo>
                  <a:lnTo>
                    <a:pt x="1507" y="1392"/>
                  </a:lnTo>
                  <a:lnTo>
                    <a:pt x="1522" y="1396"/>
                  </a:lnTo>
                  <a:lnTo>
                    <a:pt x="1548" y="1403"/>
                  </a:lnTo>
                  <a:lnTo>
                    <a:pt x="1584" y="1412"/>
                  </a:lnTo>
                  <a:lnTo>
                    <a:pt x="1626" y="1422"/>
                  </a:lnTo>
                  <a:lnTo>
                    <a:pt x="1676" y="1435"/>
                  </a:lnTo>
                  <a:lnTo>
                    <a:pt x="1729" y="1450"/>
                  </a:lnTo>
                  <a:lnTo>
                    <a:pt x="1785" y="1464"/>
                  </a:lnTo>
                  <a:lnTo>
                    <a:pt x="1842" y="1479"/>
                  </a:lnTo>
                  <a:lnTo>
                    <a:pt x="1898" y="1494"/>
                  </a:lnTo>
                  <a:lnTo>
                    <a:pt x="1952" y="1509"/>
                  </a:lnTo>
                  <a:lnTo>
                    <a:pt x="2003" y="1521"/>
                  </a:lnTo>
                  <a:lnTo>
                    <a:pt x="2048" y="1534"/>
                  </a:lnTo>
                  <a:lnTo>
                    <a:pt x="2086" y="1544"/>
                  </a:lnTo>
                  <a:lnTo>
                    <a:pt x="2115" y="1552"/>
                  </a:lnTo>
                  <a:lnTo>
                    <a:pt x="2133" y="1558"/>
                  </a:lnTo>
                  <a:lnTo>
                    <a:pt x="2139" y="1561"/>
                  </a:lnTo>
                  <a:lnTo>
                    <a:pt x="2118" y="1557"/>
                  </a:lnTo>
                  <a:lnTo>
                    <a:pt x="2091" y="1551"/>
                  </a:lnTo>
                  <a:lnTo>
                    <a:pt x="2058" y="1544"/>
                  </a:lnTo>
                  <a:lnTo>
                    <a:pt x="2020" y="1536"/>
                  </a:lnTo>
                  <a:lnTo>
                    <a:pt x="1980" y="1527"/>
                  </a:lnTo>
                  <a:lnTo>
                    <a:pt x="1936" y="1519"/>
                  </a:lnTo>
                  <a:lnTo>
                    <a:pt x="1891" y="1509"/>
                  </a:lnTo>
                  <a:lnTo>
                    <a:pt x="1845" y="1499"/>
                  </a:lnTo>
                  <a:lnTo>
                    <a:pt x="1799" y="1491"/>
                  </a:lnTo>
                  <a:lnTo>
                    <a:pt x="1754" y="1482"/>
                  </a:lnTo>
                  <a:lnTo>
                    <a:pt x="1713" y="1475"/>
                  </a:lnTo>
                  <a:lnTo>
                    <a:pt x="1673" y="1470"/>
                  </a:lnTo>
                  <a:lnTo>
                    <a:pt x="1638" y="1465"/>
                  </a:lnTo>
                  <a:lnTo>
                    <a:pt x="1609" y="1461"/>
                  </a:lnTo>
                  <a:lnTo>
                    <a:pt x="1585" y="1461"/>
                  </a:lnTo>
                  <a:lnTo>
                    <a:pt x="1569" y="1463"/>
                  </a:lnTo>
                  <a:lnTo>
                    <a:pt x="1577" y="1470"/>
                  </a:lnTo>
                  <a:lnTo>
                    <a:pt x="1590" y="1482"/>
                  </a:lnTo>
                  <a:lnTo>
                    <a:pt x="1609" y="1499"/>
                  </a:lnTo>
                  <a:lnTo>
                    <a:pt x="1633" y="1519"/>
                  </a:lnTo>
                  <a:lnTo>
                    <a:pt x="1658" y="1543"/>
                  </a:lnTo>
                  <a:lnTo>
                    <a:pt x="1687" y="1569"/>
                  </a:lnTo>
                  <a:lnTo>
                    <a:pt x="1717" y="1595"/>
                  </a:lnTo>
                  <a:lnTo>
                    <a:pt x="1748" y="1623"/>
                  </a:lnTo>
                  <a:lnTo>
                    <a:pt x="1779" y="1649"/>
                  </a:lnTo>
                  <a:lnTo>
                    <a:pt x="1808" y="1676"/>
                  </a:lnTo>
                  <a:lnTo>
                    <a:pt x="1835" y="1700"/>
                  </a:lnTo>
                  <a:lnTo>
                    <a:pt x="1859" y="1723"/>
                  </a:lnTo>
                  <a:lnTo>
                    <a:pt x="1880" y="1741"/>
                  </a:lnTo>
                  <a:lnTo>
                    <a:pt x="1896" y="1756"/>
                  </a:lnTo>
                  <a:lnTo>
                    <a:pt x="1905" y="1766"/>
                  </a:lnTo>
                  <a:lnTo>
                    <a:pt x="1909" y="1770"/>
                  </a:lnTo>
                  <a:lnTo>
                    <a:pt x="1882" y="1749"/>
                  </a:lnTo>
                  <a:lnTo>
                    <a:pt x="1856" y="1730"/>
                  </a:lnTo>
                  <a:lnTo>
                    <a:pt x="1828" y="1709"/>
                  </a:lnTo>
                  <a:lnTo>
                    <a:pt x="1801" y="1689"/>
                  </a:lnTo>
                  <a:lnTo>
                    <a:pt x="1775" y="1669"/>
                  </a:lnTo>
                  <a:lnTo>
                    <a:pt x="1748" y="1649"/>
                  </a:lnTo>
                  <a:lnTo>
                    <a:pt x="1722" y="1628"/>
                  </a:lnTo>
                  <a:lnTo>
                    <a:pt x="1694" y="1608"/>
                  </a:lnTo>
                  <a:lnTo>
                    <a:pt x="1668" y="1588"/>
                  </a:lnTo>
                  <a:lnTo>
                    <a:pt x="1641" y="1567"/>
                  </a:lnTo>
                  <a:lnTo>
                    <a:pt x="1615" y="1548"/>
                  </a:lnTo>
                  <a:lnTo>
                    <a:pt x="1587" y="1527"/>
                  </a:lnTo>
                  <a:lnTo>
                    <a:pt x="1560" y="1508"/>
                  </a:lnTo>
                  <a:lnTo>
                    <a:pt x="1534" y="1487"/>
                  </a:lnTo>
                  <a:lnTo>
                    <a:pt x="1506" y="1467"/>
                  </a:lnTo>
                  <a:lnTo>
                    <a:pt x="1480" y="1446"/>
                  </a:lnTo>
                  <a:lnTo>
                    <a:pt x="1477" y="1448"/>
                  </a:lnTo>
                  <a:lnTo>
                    <a:pt x="1476" y="1450"/>
                  </a:lnTo>
                  <a:lnTo>
                    <a:pt x="1474" y="1453"/>
                  </a:lnTo>
                  <a:lnTo>
                    <a:pt x="1472" y="1458"/>
                  </a:lnTo>
                  <a:lnTo>
                    <a:pt x="1477" y="1466"/>
                  </a:lnTo>
                  <a:lnTo>
                    <a:pt x="1492" y="1483"/>
                  </a:lnTo>
                  <a:lnTo>
                    <a:pt x="1513" y="1505"/>
                  </a:lnTo>
                  <a:lnTo>
                    <a:pt x="1539" y="1531"/>
                  </a:lnTo>
                  <a:lnTo>
                    <a:pt x="1564" y="1556"/>
                  </a:lnTo>
                  <a:lnTo>
                    <a:pt x="1588" y="1579"/>
                  </a:lnTo>
                  <a:lnTo>
                    <a:pt x="1607" y="1597"/>
                  </a:lnTo>
                  <a:lnTo>
                    <a:pt x="1617" y="1607"/>
                  </a:lnTo>
                  <a:lnTo>
                    <a:pt x="1627" y="1610"/>
                  </a:lnTo>
                  <a:lnTo>
                    <a:pt x="1637" y="1612"/>
                  </a:lnTo>
                  <a:lnTo>
                    <a:pt x="1647" y="1615"/>
                  </a:lnTo>
                  <a:lnTo>
                    <a:pt x="1657" y="1618"/>
                  </a:lnTo>
                  <a:lnTo>
                    <a:pt x="1668" y="1620"/>
                  </a:lnTo>
                  <a:lnTo>
                    <a:pt x="1678" y="1623"/>
                  </a:lnTo>
                  <a:lnTo>
                    <a:pt x="1687" y="1625"/>
                  </a:lnTo>
                  <a:lnTo>
                    <a:pt x="1698" y="1627"/>
                  </a:lnTo>
                  <a:lnTo>
                    <a:pt x="1714" y="1639"/>
                  </a:lnTo>
                  <a:lnTo>
                    <a:pt x="1705" y="1638"/>
                  </a:lnTo>
                  <a:lnTo>
                    <a:pt x="1696" y="1635"/>
                  </a:lnTo>
                  <a:lnTo>
                    <a:pt x="1687" y="1634"/>
                  </a:lnTo>
                  <a:lnTo>
                    <a:pt x="1678" y="1632"/>
                  </a:lnTo>
                  <a:lnTo>
                    <a:pt x="1669" y="1631"/>
                  </a:lnTo>
                  <a:lnTo>
                    <a:pt x="1660" y="1630"/>
                  </a:lnTo>
                  <a:lnTo>
                    <a:pt x="1650" y="1628"/>
                  </a:lnTo>
                  <a:lnTo>
                    <a:pt x="1640" y="1627"/>
                  </a:lnTo>
                  <a:lnTo>
                    <a:pt x="1654" y="1640"/>
                  </a:lnTo>
                  <a:lnTo>
                    <a:pt x="1675" y="1656"/>
                  </a:lnTo>
                  <a:lnTo>
                    <a:pt x="1699" y="1673"/>
                  </a:lnTo>
                  <a:lnTo>
                    <a:pt x="1725" y="1692"/>
                  </a:lnTo>
                  <a:lnTo>
                    <a:pt x="1749" y="1709"/>
                  </a:lnTo>
                  <a:lnTo>
                    <a:pt x="1770" y="1724"/>
                  </a:lnTo>
                  <a:lnTo>
                    <a:pt x="1785" y="1737"/>
                  </a:lnTo>
                  <a:lnTo>
                    <a:pt x="1792" y="1744"/>
                  </a:lnTo>
                  <a:lnTo>
                    <a:pt x="1783" y="1740"/>
                  </a:lnTo>
                  <a:lnTo>
                    <a:pt x="1774" y="1736"/>
                  </a:lnTo>
                  <a:lnTo>
                    <a:pt x="1766" y="1730"/>
                  </a:lnTo>
                  <a:lnTo>
                    <a:pt x="1756" y="1724"/>
                  </a:lnTo>
                  <a:lnTo>
                    <a:pt x="1747" y="1718"/>
                  </a:lnTo>
                  <a:lnTo>
                    <a:pt x="1737" y="1713"/>
                  </a:lnTo>
                  <a:lnTo>
                    <a:pt x="1728" y="1708"/>
                  </a:lnTo>
                  <a:lnTo>
                    <a:pt x="1717" y="1704"/>
                  </a:lnTo>
                  <a:lnTo>
                    <a:pt x="1723" y="1710"/>
                  </a:lnTo>
                  <a:lnTo>
                    <a:pt x="1732" y="1719"/>
                  </a:lnTo>
                  <a:lnTo>
                    <a:pt x="1745" y="1733"/>
                  </a:lnTo>
                  <a:lnTo>
                    <a:pt x="1761" y="1748"/>
                  </a:lnTo>
                  <a:lnTo>
                    <a:pt x="1779" y="1767"/>
                  </a:lnTo>
                  <a:lnTo>
                    <a:pt x="1799" y="1786"/>
                  </a:lnTo>
                  <a:lnTo>
                    <a:pt x="1820" y="1807"/>
                  </a:lnTo>
                  <a:lnTo>
                    <a:pt x="1841" y="1828"/>
                  </a:lnTo>
                  <a:lnTo>
                    <a:pt x="1861" y="1848"/>
                  </a:lnTo>
                  <a:lnTo>
                    <a:pt x="1881" y="1869"/>
                  </a:lnTo>
                  <a:lnTo>
                    <a:pt x="1899" y="1888"/>
                  </a:lnTo>
                  <a:lnTo>
                    <a:pt x="1915" y="1905"/>
                  </a:lnTo>
                  <a:lnTo>
                    <a:pt x="1929" y="1919"/>
                  </a:lnTo>
                  <a:lnTo>
                    <a:pt x="1940" y="1929"/>
                  </a:lnTo>
                  <a:lnTo>
                    <a:pt x="1945" y="1937"/>
                  </a:lnTo>
                  <a:lnTo>
                    <a:pt x="1948" y="1939"/>
                  </a:lnTo>
                  <a:lnTo>
                    <a:pt x="1917" y="1922"/>
                  </a:lnTo>
                  <a:lnTo>
                    <a:pt x="1888" y="1904"/>
                  </a:lnTo>
                  <a:lnTo>
                    <a:pt x="1861" y="1884"/>
                  </a:lnTo>
                  <a:lnTo>
                    <a:pt x="1836" y="1863"/>
                  </a:lnTo>
                  <a:lnTo>
                    <a:pt x="1812" y="1842"/>
                  </a:lnTo>
                  <a:lnTo>
                    <a:pt x="1789" y="1820"/>
                  </a:lnTo>
                  <a:lnTo>
                    <a:pt x="1767" y="1797"/>
                  </a:lnTo>
                  <a:lnTo>
                    <a:pt x="1746" y="1774"/>
                  </a:lnTo>
                  <a:lnTo>
                    <a:pt x="1724" y="1751"/>
                  </a:lnTo>
                  <a:lnTo>
                    <a:pt x="1703" y="1728"/>
                  </a:lnTo>
                  <a:lnTo>
                    <a:pt x="1681" y="1706"/>
                  </a:lnTo>
                  <a:lnTo>
                    <a:pt x="1660" y="1685"/>
                  </a:lnTo>
                  <a:lnTo>
                    <a:pt x="1638" y="1664"/>
                  </a:lnTo>
                  <a:lnTo>
                    <a:pt x="1613" y="1645"/>
                  </a:lnTo>
                  <a:lnTo>
                    <a:pt x="1588" y="1627"/>
                  </a:lnTo>
                  <a:lnTo>
                    <a:pt x="1562" y="1611"/>
                  </a:lnTo>
                  <a:lnTo>
                    <a:pt x="1555" y="1611"/>
                  </a:lnTo>
                  <a:lnTo>
                    <a:pt x="1548" y="1610"/>
                  </a:lnTo>
                  <a:lnTo>
                    <a:pt x="1542" y="1609"/>
                  </a:lnTo>
                  <a:lnTo>
                    <a:pt x="1535" y="1608"/>
                  </a:lnTo>
                  <a:lnTo>
                    <a:pt x="1529" y="1607"/>
                  </a:lnTo>
                  <a:lnTo>
                    <a:pt x="1524" y="1605"/>
                  </a:lnTo>
                  <a:lnTo>
                    <a:pt x="1517" y="1604"/>
                  </a:lnTo>
                  <a:lnTo>
                    <a:pt x="1511" y="1603"/>
                  </a:lnTo>
                  <a:lnTo>
                    <a:pt x="1514" y="1615"/>
                  </a:lnTo>
                  <a:lnTo>
                    <a:pt x="1520" y="1627"/>
                  </a:lnTo>
                  <a:lnTo>
                    <a:pt x="1527" y="1640"/>
                  </a:lnTo>
                  <a:lnTo>
                    <a:pt x="1536" y="1653"/>
                  </a:lnTo>
                  <a:lnTo>
                    <a:pt x="1547" y="1664"/>
                  </a:lnTo>
                  <a:lnTo>
                    <a:pt x="1557" y="1676"/>
                  </a:lnTo>
                  <a:lnTo>
                    <a:pt x="1567" y="1686"/>
                  </a:lnTo>
                  <a:lnTo>
                    <a:pt x="1578" y="1695"/>
                  </a:lnTo>
                  <a:lnTo>
                    <a:pt x="1586" y="1701"/>
                  </a:lnTo>
                  <a:lnTo>
                    <a:pt x="1599" y="1710"/>
                  </a:lnTo>
                  <a:lnTo>
                    <a:pt x="1615" y="1722"/>
                  </a:lnTo>
                  <a:lnTo>
                    <a:pt x="1635" y="1737"/>
                  </a:lnTo>
                  <a:lnTo>
                    <a:pt x="1658" y="1753"/>
                  </a:lnTo>
                  <a:lnTo>
                    <a:pt x="1683" y="1770"/>
                  </a:lnTo>
                  <a:lnTo>
                    <a:pt x="1709" y="1790"/>
                  </a:lnTo>
                  <a:lnTo>
                    <a:pt x="1734" y="1808"/>
                  </a:lnTo>
                  <a:lnTo>
                    <a:pt x="1761" y="1827"/>
                  </a:lnTo>
                  <a:lnTo>
                    <a:pt x="1786" y="1845"/>
                  </a:lnTo>
                  <a:lnTo>
                    <a:pt x="1809" y="1862"/>
                  </a:lnTo>
                  <a:lnTo>
                    <a:pt x="1830" y="1878"/>
                  </a:lnTo>
                  <a:lnTo>
                    <a:pt x="1847" y="1891"/>
                  </a:lnTo>
                  <a:lnTo>
                    <a:pt x="1861" y="1903"/>
                  </a:lnTo>
                  <a:lnTo>
                    <a:pt x="1870" y="1909"/>
                  </a:lnTo>
                  <a:lnTo>
                    <a:pt x="1874" y="1914"/>
                  </a:lnTo>
                  <a:lnTo>
                    <a:pt x="1857" y="1904"/>
                  </a:lnTo>
                  <a:lnTo>
                    <a:pt x="1841" y="1893"/>
                  </a:lnTo>
                  <a:lnTo>
                    <a:pt x="1823" y="1883"/>
                  </a:lnTo>
                  <a:lnTo>
                    <a:pt x="1807" y="1873"/>
                  </a:lnTo>
                  <a:lnTo>
                    <a:pt x="1790" y="1862"/>
                  </a:lnTo>
                  <a:lnTo>
                    <a:pt x="1773" y="1852"/>
                  </a:lnTo>
                  <a:lnTo>
                    <a:pt x="1756" y="1842"/>
                  </a:lnTo>
                  <a:lnTo>
                    <a:pt x="1739" y="1831"/>
                  </a:lnTo>
                  <a:lnTo>
                    <a:pt x="1722" y="1821"/>
                  </a:lnTo>
                  <a:lnTo>
                    <a:pt x="1706" y="1810"/>
                  </a:lnTo>
                  <a:lnTo>
                    <a:pt x="1688" y="1800"/>
                  </a:lnTo>
                  <a:lnTo>
                    <a:pt x="1672" y="1790"/>
                  </a:lnTo>
                  <a:lnTo>
                    <a:pt x="1655" y="1779"/>
                  </a:lnTo>
                  <a:lnTo>
                    <a:pt x="1638" y="1769"/>
                  </a:lnTo>
                  <a:lnTo>
                    <a:pt x="1622" y="1760"/>
                  </a:lnTo>
                  <a:lnTo>
                    <a:pt x="1604" y="1749"/>
                  </a:lnTo>
                  <a:lnTo>
                    <a:pt x="1603" y="1748"/>
                  </a:lnTo>
                  <a:lnTo>
                    <a:pt x="1602" y="1747"/>
                  </a:lnTo>
                  <a:lnTo>
                    <a:pt x="1601" y="1747"/>
                  </a:lnTo>
                  <a:lnTo>
                    <a:pt x="1609" y="1770"/>
                  </a:lnTo>
                  <a:lnTo>
                    <a:pt x="1623" y="1794"/>
                  </a:lnTo>
                  <a:lnTo>
                    <a:pt x="1640" y="1820"/>
                  </a:lnTo>
                  <a:lnTo>
                    <a:pt x="1660" y="1846"/>
                  </a:lnTo>
                  <a:lnTo>
                    <a:pt x="1679" y="1871"/>
                  </a:lnTo>
                  <a:lnTo>
                    <a:pt x="1696" y="1898"/>
                  </a:lnTo>
                  <a:lnTo>
                    <a:pt x="1710" y="1922"/>
                  </a:lnTo>
                  <a:lnTo>
                    <a:pt x="1718" y="1945"/>
                  </a:lnTo>
                  <a:lnTo>
                    <a:pt x="1700" y="1930"/>
                  </a:lnTo>
                  <a:lnTo>
                    <a:pt x="1678" y="1901"/>
                  </a:lnTo>
                  <a:lnTo>
                    <a:pt x="1652" y="1862"/>
                  </a:lnTo>
                  <a:lnTo>
                    <a:pt x="1625" y="1818"/>
                  </a:lnTo>
                  <a:lnTo>
                    <a:pt x="1597" y="1776"/>
                  </a:lnTo>
                  <a:lnTo>
                    <a:pt x="1573" y="1740"/>
                  </a:lnTo>
                  <a:lnTo>
                    <a:pt x="1551" y="1715"/>
                  </a:lnTo>
                  <a:lnTo>
                    <a:pt x="1535" y="1708"/>
                  </a:lnTo>
                  <a:lnTo>
                    <a:pt x="1540" y="1718"/>
                  </a:lnTo>
                  <a:lnTo>
                    <a:pt x="1549" y="1734"/>
                  </a:lnTo>
                  <a:lnTo>
                    <a:pt x="1560" y="1756"/>
                  </a:lnTo>
                  <a:lnTo>
                    <a:pt x="1575" y="1783"/>
                  </a:lnTo>
                  <a:lnTo>
                    <a:pt x="1592" y="1813"/>
                  </a:lnTo>
                  <a:lnTo>
                    <a:pt x="1610" y="1846"/>
                  </a:lnTo>
                  <a:lnTo>
                    <a:pt x="1628" y="1881"/>
                  </a:lnTo>
                  <a:lnTo>
                    <a:pt x="1648" y="1915"/>
                  </a:lnTo>
                  <a:lnTo>
                    <a:pt x="1668" y="1950"/>
                  </a:lnTo>
                  <a:lnTo>
                    <a:pt x="1686" y="1984"/>
                  </a:lnTo>
                  <a:lnTo>
                    <a:pt x="1702" y="2015"/>
                  </a:lnTo>
                  <a:lnTo>
                    <a:pt x="1717" y="2044"/>
                  </a:lnTo>
                  <a:lnTo>
                    <a:pt x="1730" y="2068"/>
                  </a:lnTo>
                  <a:lnTo>
                    <a:pt x="1740" y="2087"/>
                  </a:lnTo>
                  <a:lnTo>
                    <a:pt x="1746" y="2101"/>
                  </a:lnTo>
                  <a:lnTo>
                    <a:pt x="1748" y="2106"/>
                  </a:lnTo>
                  <a:lnTo>
                    <a:pt x="1721" y="2064"/>
                  </a:lnTo>
                  <a:lnTo>
                    <a:pt x="1693" y="2022"/>
                  </a:lnTo>
                  <a:lnTo>
                    <a:pt x="1666" y="1982"/>
                  </a:lnTo>
                  <a:lnTo>
                    <a:pt x="1641" y="1943"/>
                  </a:lnTo>
                  <a:lnTo>
                    <a:pt x="1616" y="1905"/>
                  </a:lnTo>
                  <a:lnTo>
                    <a:pt x="1593" y="1869"/>
                  </a:lnTo>
                  <a:lnTo>
                    <a:pt x="1571" y="1836"/>
                  </a:lnTo>
                  <a:lnTo>
                    <a:pt x="1550" y="1804"/>
                  </a:lnTo>
                  <a:lnTo>
                    <a:pt x="1531" y="1775"/>
                  </a:lnTo>
                  <a:lnTo>
                    <a:pt x="1513" y="1748"/>
                  </a:lnTo>
                  <a:lnTo>
                    <a:pt x="1498" y="1724"/>
                  </a:lnTo>
                  <a:lnTo>
                    <a:pt x="1484" y="1703"/>
                  </a:lnTo>
                  <a:lnTo>
                    <a:pt x="1473" y="1686"/>
                  </a:lnTo>
                  <a:lnTo>
                    <a:pt x="1464" y="1673"/>
                  </a:lnTo>
                  <a:lnTo>
                    <a:pt x="1458" y="1663"/>
                  </a:lnTo>
                  <a:lnTo>
                    <a:pt x="1453" y="1657"/>
                  </a:lnTo>
                  <a:lnTo>
                    <a:pt x="1348" y="1595"/>
                  </a:lnTo>
                  <a:lnTo>
                    <a:pt x="1358" y="1607"/>
                  </a:lnTo>
                  <a:lnTo>
                    <a:pt x="1370" y="1622"/>
                  </a:lnTo>
                  <a:lnTo>
                    <a:pt x="1386" y="1641"/>
                  </a:lnTo>
                  <a:lnTo>
                    <a:pt x="1406" y="1663"/>
                  </a:lnTo>
                  <a:lnTo>
                    <a:pt x="1427" y="1688"/>
                  </a:lnTo>
                  <a:lnTo>
                    <a:pt x="1449" y="1715"/>
                  </a:lnTo>
                  <a:lnTo>
                    <a:pt x="1473" y="1742"/>
                  </a:lnTo>
                  <a:lnTo>
                    <a:pt x="1496" y="1771"/>
                  </a:lnTo>
                  <a:lnTo>
                    <a:pt x="1519" y="1799"/>
                  </a:lnTo>
                  <a:lnTo>
                    <a:pt x="1541" y="1827"/>
                  </a:lnTo>
                  <a:lnTo>
                    <a:pt x="1562" y="1853"/>
                  </a:lnTo>
                  <a:lnTo>
                    <a:pt x="1580" y="1877"/>
                  </a:lnTo>
                  <a:lnTo>
                    <a:pt x="1596" y="1898"/>
                  </a:lnTo>
                  <a:lnTo>
                    <a:pt x="1609" y="1916"/>
                  </a:lnTo>
                  <a:lnTo>
                    <a:pt x="1617" y="1930"/>
                  </a:lnTo>
                  <a:lnTo>
                    <a:pt x="1622" y="1941"/>
                  </a:lnTo>
                  <a:lnTo>
                    <a:pt x="1616" y="1937"/>
                  </a:lnTo>
                  <a:lnTo>
                    <a:pt x="1604" y="1927"/>
                  </a:lnTo>
                  <a:lnTo>
                    <a:pt x="1589" y="1912"/>
                  </a:lnTo>
                  <a:lnTo>
                    <a:pt x="1570" y="1892"/>
                  </a:lnTo>
                  <a:lnTo>
                    <a:pt x="1548" y="1869"/>
                  </a:lnTo>
                  <a:lnTo>
                    <a:pt x="1524" y="1843"/>
                  </a:lnTo>
                  <a:lnTo>
                    <a:pt x="1498" y="1815"/>
                  </a:lnTo>
                  <a:lnTo>
                    <a:pt x="1472" y="1786"/>
                  </a:lnTo>
                  <a:lnTo>
                    <a:pt x="1445" y="1756"/>
                  </a:lnTo>
                  <a:lnTo>
                    <a:pt x="1419" y="1728"/>
                  </a:lnTo>
                  <a:lnTo>
                    <a:pt x="1393" y="1700"/>
                  </a:lnTo>
                  <a:lnTo>
                    <a:pt x="1370" y="1675"/>
                  </a:lnTo>
                  <a:lnTo>
                    <a:pt x="1351" y="1653"/>
                  </a:lnTo>
                  <a:lnTo>
                    <a:pt x="1333" y="1633"/>
                  </a:lnTo>
                  <a:lnTo>
                    <a:pt x="1320" y="1619"/>
                  </a:lnTo>
                  <a:lnTo>
                    <a:pt x="1312" y="1610"/>
                  </a:lnTo>
                  <a:lnTo>
                    <a:pt x="1308" y="1610"/>
                  </a:lnTo>
                  <a:lnTo>
                    <a:pt x="1306" y="1610"/>
                  </a:lnTo>
                  <a:lnTo>
                    <a:pt x="1305" y="1610"/>
                  </a:lnTo>
                  <a:lnTo>
                    <a:pt x="1305" y="1611"/>
                  </a:lnTo>
                  <a:lnTo>
                    <a:pt x="1318" y="1642"/>
                  </a:lnTo>
                  <a:lnTo>
                    <a:pt x="1331" y="1672"/>
                  </a:lnTo>
                  <a:lnTo>
                    <a:pt x="1345" y="1703"/>
                  </a:lnTo>
                  <a:lnTo>
                    <a:pt x="1358" y="1733"/>
                  </a:lnTo>
                  <a:lnTo>
                    <a:pt x="1370" y="1764"/>
                  </a:lnTo>
                  <a:lnTo>
                    <a:pt x="1384" y="1795"/>
                  </a:lnTo>
                  <a:lnTo>
                    <a:pt x="1397" y="1825"/>
                  </a:lnTo>
                  <a:lnTo>
                    <a:pt x="1411" y="1856"/>
                  </a:lnTo>
                  <a:lnTo>
                    <a:pt x="1422" y="1869"/>
                  </a:lnTo>
                  <a:lnTo>
                    <a:pt x="1444" y="1890"/>
                  </a:lnTo>
                  <a:lnTo>
                    <a:pt x="1471" y="1918"/>
                  </a:lnTo>
                  <a:lnTo>
                    <a:pt x="1501" y="1949"/>
                  </a:lnTo>
                  <a:lnTo>
                    <a:pt x="1531" y="1977"/>
                  </a:lnTo>
                  <a:lnTo>
                    <a:pt x="1555" y="2003"/>
                  </a:lnTo>
                  <a:lnTo>
                    <a:pt x="1571" y="2021"/>
                  </a:lnTo>
                  <a:lnTo>
                    <a:pt x="1577" y="2028"/>
                  </a:lnTo>
                  <a:lnTo>
                    <a:pt x="1565" y="2018"/>
                  </a:lnTo>
                  <a:lnTo>
                    <a:pt x="1548" y="2003"/>
                  </a:lnTo>
                  <a:lnTo>
                    <a:pt x="1526" y="1983"/>
                  </a:lnTo>
                  <a:lnTo>
                    <a:pt x="1504" y="1964"/>
                  </a:lnTo>
                  <a:lnTo>
                    <a:pt x="1481" y="1944"/>
                  </a:lnTo>
                  <a:lnTo>
                    <a:pt x="1461" y="1927"/>
                  </a:lnTo>
                  <a:lnTo>
                    <a:pt x="1444" y="1914"/>
                  </a:lnTo>
                  <a:lnTo>
                    <a:pt x="1434" y="1908"/>
                  </a:lnTo>
                  <a:lnTo>
                    <a:pt x="1449" y="1943"/>
                  </a:lnTo>
                  <a:lnTo>
                    <a:pt x="1466" y="1977"/>
                  </a:lnTo>
                  <a:lnTo>
                    <a:pt x="1483" y="2014"/>
                  </a:lnTo>
                  <a:lnTo>
                    <a:pt x="1501" y="2050"/>
                  </a:lnTo>
                  <a:lnTo>
                    <a:pt x="1517" y="2088"/>
                  </a:lnTo>
                  <a:lnTo>
                    <a:pt x="1532" y="2125"/>
                  </a:lnTo>
                  <a:lnTo>
                    <a:pt x="1545" y="2161"/>
                  </a:lnTo>
                  <a:lnTo>
                    <a:pt x="1557" y="2196"/>
                  </a:lnTo>
                  <a:lnTo>
                    <a:pt x="1378" y="1867"/>
                  </a:lnTo>
                  <a:lnTo>
                    <a:pt x="1363" y="1839"/>
                  </a:lnTo>
                  <a:lnTo>
                    <a:pt x="1348" y="1810"/>
                  </a:lnTo>
                  <a:lnTo>
                    <a:pt x="1335" y="1783"/>
                  </a:lnTo>
                  <a:lnTo>
                    <a:pt x="1320" y="1755"/>
                  </a:lnTo>
                  <a:lnTo>
                    <a:pt x="1305" y="1728"/>
                  </a:lnTo>
                  <a:lnTo>
                    <a:pt x="1290" y="1699"/>
                  </a:lnTo>
                  <a:lnTo>
                    <a:pt x="1273" y="1671"/>
                  </a:lnTo>
                  <a:lnTo>
                    <a:pt x="1259" y="1642"/>
                  </a:lnTo>
                  <a:lnTo>
                    <a:pt x="1254" y="1642"/>
                  </a:lnTo>
                  <a:lnTo>
                    <a:pt x="1250" y="1643"/>
                  </a:lnTo>
                  <a:lnTo>
                    <a:pt x="1246" y="1646"/>
                  </a:lnTo>
                  <a:lnTo>
                    <a:pt x="1238" y="1649"/>
                  </a:lnTo>
                  <a:lnTo>
                    <a:pt x="1238" y="1666"/>
                  </a:lnTo>
                  <a:lnTo>
                    <a:pt x="1241" y="1681"/>
                  </a:lnTo>
                  <a:lnTo>
                    <a:pt x="1248" y="1695"/>
                  </a:lnTo>
                  <a:lnTo>
                    <a:pt x="1256" y="1708"/>
                  </a:lnTo>
                  <a:lnTo>
                    <a:pt x="1267" y="1719"/>
                  </a:lnTo>
                  <a:lnTo>
                    <a:pt x="1278" y="1731"/>
                  </a:lnTo>
                  <a:lnTo>
                    <a:pt x="1290" y="1742"/>
                  </a:lnTo>
                  <a:lnTo>
                    <a:pt x="1302" y="1754"/>
                  </a:lnTo>
                  <a:lnTo>
                    <a:pt x="1345" y="1831"/>
                  </a:lnTo>
                  <a:lnTo>
                    <a:pt x="1331" y="1820"/>
                  </a:lnTo>
                  <a:lnTo>
                    <a:pt x="1316" y="1806"/>
                  </a:lnTo>
                  <a:lnTo>
                    <a:pt x="1301" y="1792"/>
                  </a:lnTo>
                  <a:lnTo>
                    <a:pt x="1286" y="1779"/>
                  </a:lnTo>
                  <a:lnTo>
                    <a:pt x="1272" y="1769"/>
                  </a:lnTo>
                  <a:lnTo>
                    <a:pt x="1261" y="1760"/>
                  </a:lnTo>
                  <a:lnTo>
                    <a:pt x="1252" y="1754"/>
                  </a:lnTo>
                  <a:lnTo>
                    <a:pt x="1247" y="1752"/>
                  </a:lnTo>
                  <a:lnTo>
                    <a:pt x="1255" y="1815"/>
                  </a:lnTo>
                  <a:lnTo>
                    <a:pt x="1263" y="1877"/>
                  </a:lnTo>
                  <a:lnTo>
                    <a:pt x="1270" y="1939"/>
                  </a:lnTo>
                  <a:lnTo>
                    <a:pt x="1278" y="2002"/>
                  </a:lnTo>
                  <a:lnTo>
                    <a:pt x="1309" y="2059"/>
                  </a:lnTo>
                  <a:lnTo>
                    <a:pt x="1332" y="2103"/>
                  </a:lnTo>
                  <a:lnTo>
                    <a:pt x="1350" y="2135"/>
                  </a:lnTo>
                  <a:lnTo>
                    <a:pt x="1361" y="2157"/>
                  </a:lnTo>
                  <a:lnTo>
                    <a:pt x="1368" y="2172"/>
                  </a:lnTo>
                  <a:lnTo>
                    <a:pt x="1373" y="2181"/>
                  </a:lnTo>
                  <a:lnTo>
                    <a:pt x="1376" y="2188"/>
                  </a:lnTo>
                  <a:lnTo>
                    <a:pt x="1378" y="2194"/>
                  </a:lnTo>
                  <a:lnTo>
                    <a:pt x="1368" y="2184"/>
                  </a:lnTo>
                  <a:lnTo>
                    <a:pt x="1356" y="2170"/>
                  </a:lnTo>
                  <a:lnTo>
                    <a:pt x="1344" y="2151"/>
                  </a:lnTo>
                  <a:lnTo>
                    <a:pt x="1332" y="2132"/>
                  </a:lnTo>
                  <a:lnTo>
                    <a:pt x="1320" y="2111"/>
                  </a:lnTo>
                  <a:lnTo>
                    <a:pt x="1307" y="2090"/>
                  </a:lnTo>
                  <a:lnTo>
                    <a:pt x="1295" y="2072"/>
                  </a:lnTo>
                  <a:lnTo>
                    <a:pt x="1285" y="2056"/>
                  </a:lnTo>
                  <a:lnTo>
                    <a:pt x="1285" y="2061"/>
                  </a:lnTo>
                  <a:lnTo>
                    <a:pt x="1288" y="2087"/>
                  </a:lnTo>
                  <a:lnTo>
                    <a:pt x="1295" y="2152"/>
                  </a:lnTo>
                  <a:lnTo>
                    <a:pt x="1309" y="2278"/>
                  </a:lnTo>
                  <a:lnTo>
                    <a:pt x="1308" y="2278"/>
                  </a:lnTo>
                  <a:lnTo>
                    <a:pt x="1307" y="2278"/>
                  </a:lnTo>
                  <a:lnTo>
                    <a:pt x="1305" y="2278"/>
                  </a:lnTo>
                  <a:lnTo>
                    <a:pt x="1299" y="2245"/>
                  </a:lnTo>
                  <a:lnTo>
                    <a:pt x="1292" y="2210"/>
                  </a:lnTo>
                  <a:lnTo>
                    <a:pt x="1286" y="2177"/>
                  </a:lnTo>
                  <a:lnTo>
                    <a:pt x="1279" y="2143"/>
                  </a:lnTo>
                  <a:lnTo>
                    <a:pt x="1272" y="2110"/>
                  </a:lnTo>
                  <a:lnTo>
                    <a:pt x="1265" y="2075"/>
                  </a:lnTo>
                  <a:lnTo>
                    <a:pt x="1259" y="2042"/>
                  </a:lnTo>
                  <a:lnTo>
                    <a:pt x="1252" y="2007"/>
                  </a:lnTo>
                  <a:lnTo>
                    <a:pt x="1244" y="1969"/>
                  </a:lnTo>
                  <a:lnTo>
                    <a:pt x="1235" y="1931"/>
                  </a:lnTo>
                  <a:lnTo>
                    <a:pt x="1227" y="1892"/>
                  </a:lnTo>
                  <a:lnTo>
                    <a:pt x="1219" y="1853"/>
                  </a:lnTo>
                  <a:lnTo>
                    <a:pt x="1211" y="1815"/>
                  </a:lnTo>
                  <a:lnTo>
                    <a:pt x="1204" y="1776"/>
                  </a:lnTo>
                  <a:lnTo>
                    <a:pt x="1196" y="1738"/>
                  </a:lnTo>
                  <a:lnTo>
                    <a:pt x="1189" y="1700"/>
                  </a:lnTo>
                  <a:lnTo>
                    <a:pt x="1177" y="1689"/>
                  </a:lnTo>
                  <a:lnTo>
                    <a:pt x="1167" y="1683"/>
                  </a:lnTo>
                  <a:lnTo>
                    <a:pt x="1159" y="1679"/>
                  </a:lnTo>
                  <a:lnTo>
                    <a:pt x="1154" y="1678"/>
                  </a:lnTo>
                  <a:lnTo>
                    <a:pt x="1147" y="1679"/>
                  </a:lnTo>
                  <a:lnTo>
                    <a:pt x="1138" y="1681"/>
                  </a:lnTo>
                  <a:lnTo>
                    <a:pt x="1124" y="1685"/>
                  </a:lnTo>
                  <a:lnTo>
                    <a:pt x="1106" y="1688"/>
                  </a:lnTo>
                  <a:lnTo>
                    <a:pt x="1120" y="1714"/>
                  </a:lnTo>
                  <a:lnTo>
                    <a:pt x="1134" y="1739"/>
                  </a:lnTo>
                  <a:lnTo>
                    <a:pt x="1148" y="1764"/>
                  </a:lnTo>
                  <a:lnTo>
                    <a:pt x="1162" y="1790"/>
                  </a:lnTo>
                  <a:lnTo>
                    <a:pt x="1174" y="1816"/>
                  </a:lnTo>
                  <a:lnTo>
                    <a:pt x="1188" y="1842"/>
                  </a:lnTo>
                  <a:lnTo>
                    <a:pt x="1202" y="1868"/>
                  </a:lnTo>
                  <a:lnTo>
                    <a:pt x="1216" y="1893"/>
                  </a:lnTo>
                  <a:lnTo>
                    <a:pt x="1234" y="1976"/>
                  </a:lnTo>
                  <a:lnTo>
                    <a:pt x="1215" y="1945"/>
                  </a:lnTo>
                  <a:lnTo>
                    <a:pt x="1195" y="1915"/>
                  </a:lnTo>
                  <a:lnTo>
                    <a:pt x="1176" y="1885"/>
                  </a:lnTo>
                  <a:lnTo>
                    <a:pt x="1156" y="1854"/>
                  </a:lnTo>
                  <a:lnTo>
                    <a:pt x="1135" y="1824"/>
                  </a:lnTo>
                  <a:lnTo>
                    <a:pt x="1116" y="1794"/>
                  </a:lnTo>
                  <a:lnTo>
                    <a:pt x="1096" y="1764"/>
                  </a:lnTo>
                  <a:lnTo>
                    <a:pt x="1076" y="1734"/>
                  </a:lnTo>
                  <a:lnTo>
                    <a:pt x="1071" y="1742"/>
                  </a:lnTo>
                  <a:lnTo>
                    <a:pt x="1066" y="1751"/>
                  </a:lnTo>
                  <a:lnTo>
                    <a:pt x="1060" y="1759"/>
                  </a:lnTo>
                  <a:lnTo>
                    <a:pt x="1056" y="1767"/>
                  </a:lnTo>
                  <a:lnTo>
                    <a:pt x="1050" y="1775"/>
                  </a:lnTo>
                  <a:lnTo>
                    <a:pt x="1045" y="1783"/>
                  </a:lnTo>
                  <a:lnTo>
                    <a:pt x="1040" y="1790"/>
                  </a:lnTo>
                  <a:lnTo>
                    <a:pt x="1035" y="1798"/>
                  </a:lnTo>
                  <a:lnTo>
                    <a:pt x="1188" y="2261"/>
                  </a:lnTo>
                  <a:lnTo>
                    <a:pt x="993" y="1863"/>
                  </a:lnTo>
                  <a:lnTo>
                    <a:pt x="984" y="1877"/>
                  </a:lnTo>
                  <a:lnTo>
                    <a:pt x="975" y="1891"/>
                  </a:lnTo>
                  <a:lnTo>
                    <a:pt x="966" y="1906"/>
                  </a:lnTo>
                  <a:lnTo>
                    <a:pt x="957" y="1920"/>
                  </a:lnTo>
                  <a:lnTo>
                    <a:pt x="947" y="1934"/>
                  </a:lnTo>
                  <a:lnTo>
                    <a:pt x="938" y="1947"/>
                  </a:lnTo>
                  <a:lnTo>
                    <a:pt x="929" y="1961"/>
                  </a:lnTo>
                  <a:lnTo>
                    <a:pt x="920" y="1976"/>
                  </a:lnTo>
                  <a:lnTo>
                    <a:pt x="938" y="1893"/>
                  </a:lnTo>
                  <a:lnTo>
                    <a:pt x="952" y="1868"/>
                  </a:lnTo>
                  <a:lnTo>
                    <a:pt x="965" y="1842"/>
                  </a:lnTo>
                  <a:lnTo>
                    <a:pt x="978" y="1816"/>
                  </a:lnTo>
                  <a:lnTo>
                    <a:pt x="992" y="1790"/>
                  </a:lnTo>
                  <a:lnTo>
                    <a:pt x="1006" y="1764"/>
                  </a:lnTo>
                  <a:lnTo>
                    <a:pt x="1020" y="1739"/>
                  </a:lnTo>
                  <a:lnTo>
                    <a:pt x="1034" y="1714"/>
                  </a:lnTo>
                  <a:lnTo>
                    <a:pt x="1048" y="1688"/>
                  </a:lnTo>
                  <a:lnTo>
                    <a:pt x="1030" y="1685"/>
                  </a:lnTo>
                  <a:lnTo>
                    <a:pt x="1016" y="1681"/>
                  </a:lnTo>
                  <a:lnTo>
                    <a:pt x="1007" y="1679"/>
                  </a:lnTo>
                  <a:lnTo>
                    <a:pt x="1000" y="1678"/>
                  </a:lnTo>
                  <a:lnTo>
                    <a:pt x="993" y="1679"/>
                  </a:lnTo>
                  <a:lnTo>
                    <a:pt x="987" y="1683"/>
                  </a:lnTo>
                  <a:lnTo>
                    <a:pt x="977" y="1689"/>
                  </a:lnTo>
                  <a:lnTo>
                    <a:pt x="963" y="1700"/>
                  </a:lnTo>
                  <a:lnTo>
                    <a:pt x="957" y="1738"/>
                  </a:lnTo>
                  <a:lnTo>
                    <a:pt x="950" y="1776"/>
                  </a:lnTo>
                  <a:lnTo>
                    <a:pt x="942" y="1815"/>
                  </a:lnTo>
                  <a:lnTo>
                    <a:pt x="935" y="1853"/>
                  </a:lnTo>
                  <a:lnTo>
                    <a:pt x="925" y="1892"/>
                  </a:lnTo>
                  <a:lnTo>
                    <a:pt x="917" y="1931"/>
                  </a:lnTo>
                  <a:lnTo>
                    <a:pt x="909" y="1969"/>
                  </a:lnTo>
                  <a:lnTo>
                    <a:pt x="901" y="2007"/>
                  </a:lnTo>
                  <a:lnTo>
                    <a:pt x="894" y="2042"/>
                  </a:lnTo>
                  <a:lnTo>
                    <a:pt x="889" y="2075"/>
                  </a:lnTo>
                  <a:lnTo>
                    <a:pt x="882" y="2110"/>
                  </a:lnTo>
                  <a:lnTo>
                    <a:pt x="875" y="2143"/>
                  </a:lnTo>
                  <a:lnTo>
                    <a:pt x="868" y="2177"/>
                  </a:lnTo>
                  <a:lnTo>
                    <a:pt x="862" y="2210"/>
                  </a:lnTo>
                  <a:lnTo>
                    <a:pt x="855" y="2245"/>
                  </a:lnTo>
                  <a:lnTo>
                    <a:pt x="849" y="2278"/>
                  </a:lnTo>
                  <a:lnTo>
                    <a:pt x="847" y="2278"/>
                  </a:lnTo>
                  <a:lnTo>
                    <a:pt x="846" y="2278"/>
                  </a:lnTo>
                  <a:lnTo>
                    <a:pt x="845" y="2278"/>
                  </a:lnTo>
                  <a:lnTo>
                    <a:pt x="859" y="2152"/>
                  </a:lnTo>
                  <a:lnTo>
                    <a:pt x="866" y="2087"/>
                  </a:lnTo>
                  <a:lnTo>
                    <a:pt x="869" y="2061"/>
                  </a:lnTo>
                  <a:lnTo>
                    <a:pt x="869" y="2056"/>
                  </a:lnTo>
                  <a:lnTo>
                    <a:pt x="859" y="2072"/>
                  </a:lnTo>
                  <a:lnTo>
                    <a:pt x="847" y="2090"/>
                  </a:lnTo>
                  <a:lnTo>
                    <a:pt x="834" y="2111"/>
                  </a:lnTo>
                  <a:lnTo>
                    <a:pt x="823" y="2132"/>
                  </a:lnTo>
                  <a:lnTo>
                    <a:pt x="810" y="2151"/>
                  </a:lnTo>
                  <a:lnTo>
                    <a:pt x="798" y="2170"/>
                  </a:lnTo>
                  <a:lnTo>
                    <a:pt x="786" y="2184"/>
                  </a:lnTo>
                  <a:lnTo>
                    <a:pt x="776" y="2194"/>
                  </a:lnTo>
                  <a:lnTo>
                    <a:pt x="778" y="2188"/>
                  </a:lnTo>
                  <a:lnTo>
                    <a:pt x="781" y="2181"/>
                  </a:lnTo>
                  <a:lnTo>
                    <a:pt x="787" y="2172"/>
                  </a:lnTo>
                  <a:lnTo>
                    <a:pt x="794" y="2157"/>
                  </a:lnTo>
                  <a:lnTo>
                    <a:pt x="806" y="2135"/>
                  </a:lnTo>
                  <a:lnTo>
                    <a:pt x="823" y="2103"/>
                  </a:lnTo>
                  <a:lnTo>
                    <a:pt x="846" y="2059"/>
                  </a:lnTo>
                  <a:lnTo>
                    <a:pt x="877" y="2002"/>
                  </a:lnTo>
                  <a:lnTo>
                    <a:pt x="885" y="1939"/>
                  </a:lnTo>
                  <a:lnTo>
                    <a:pt x="892" y="1877"/>
                  </a:lnTo>
                  <a:lnTo>
                    <a:pt x="899" y="1815"/>
                  </a:lnTo>
                  <a:lnTo>
                    <a:pt x="907" y="1752"/>
                  </a:lnTo>
                  <a:lnTo>
                    <a:pt x="902" y="1754"/>
                  </a:lnTo>
                  <a:lnTo>
                    <a:pt x="893" y="1760"/>
                  </a:lnTo>
                  <a:lnTo>
                    <a:pt x="882" y="1769"/>
                  </a:lnTo>
                  <a:lnTo>
                    <a:pt x="868" y="1779"/>
                  </a:lnTo>
                  <a:lnTo>
                    <a:pt x="853" y="1792"/>
                  </a:lnTo>
                  <a:lnTo>
                    <a:pt x="837" y="1806"/>
                  </a:lnTo>
                  <a:lnTo>
                    <a:pt x="822" y="1820"/>
                  </a:lnTo>
                  <a:lnTo>
                    <a:pt x="808" y="1831"/>
                  </a:lnTo>
                  <a:lnTo>
                    <a:pt x="851" y="1754"/>
                  </a:lnTo>
                  <a:lnTo>
                    <a:pt x="863" y="1742"/>
                  </a:lnTo>
                  <a:lnTo>
                    <a:pt x="876" y="1731"/>
                  </a:lnTo>
                  <a:lnTo>
                    <a:pt x="887" y="1719"/>
                  </a:lnTo>
                  <a:lnTo>
                    <a:pt x="898" y="1708"/>
                  </a:lnTo>
                  <a:lnTo>
                    <a:pt x="906" y="1695"/>
                  </a:lnTo>
                  <a:lnTo>
                    <a:pt x="913" y="1681"/>
                  </a:lnTo>
                  <a:lnTo>
                    <a:pt x="916" y="1666"/>
                  </a:lnTo>
                  <a:lnTo>
                    <a:pt x="916" y="1649"/>
                  </a:lnTo>
                  <a:lnTo>
                    <a:pt x="907" y="1646"/>
                  </a:lnTo>
                  <a:lnTo>
                    <a:pt x="902" y="1643"/>
                  </a:lnTo>
                  <a:lnTo>
                    <a:pt x="899" y="1642"/>
                  </a:lnTo>
                  <a:lnTo>
                    <a:pt x="895" y="1642"/>
                  </a:lnTo>
                  <a:lnTo>
                    <a:pt x="881" y="1671"/>
                  </a:lnTo>
                  <a:lnTo>
                    <a:pt x="864" y="1699"/>
                  </a:lnTo>
                  <a:lnTo>
                    <a:pt x="849" y="1728"/>
                  </a:lnTo>
                  <a:lnTo>
                    <a:pt x="834" y="1755"/>
                  </a:lnTo>
                  <a:lnTo>
                    <a:pt x="819" y="1783"/>
                  </a:lnTo>
                  <a:lnTo>
                    <a:pt x="806" y="1810"/>
                  </a:lnTo>
                  <a:lnTo>
                    <a:pt x="791" y="1839"/>
                  </a:lnTo>
                  <a:lnTo>
                    <a:pt x="776" y="1867"/>
                  </a:lnTo>
                  <a:lnTo>
                    <a:pt x="597" y="2196"/>
                  </a:lnTo>
                  <a:lnTo>
                    <a:pt x="609" y="2161"/>
                  </a:lnTo>
                  <a:lnTo>
                    <a:pt x="622" y="2125"/>
                  </a:lnTo>
                  <a:lnTo>
                    <a:pt x="637" y="2088"/>
                  </a:lnTo>
                  <a:lnTo>
                    <a:pt x="655" y="2050"/>
                  </a:lnTo>
                  <a:lnTo>
                    <a:pt x="672" y="2014"/>
                  </a:lnTo>
                  <a:lnTo>
                    <a:pt x="689" y="1977"/>
                  </a:lnTo>
                  <a:lnTo>
                    <a:pt x="706" y="1943"/>
                  </a:lnTo>
                  <a:lnTo>
                    <a:pt x="721" y="1908"/>
                  </a:lnTo>
                  <a:lnTo>
                    <a:pt x="710" y="1914"/>
                  </a:lnTo>
                  <a:lnTo>
                    <a:pt x="694" y="1927"/>
                  </a:lnTo>
                  <a:lnTo>
                    <a:pt x="673" y="1944"/>
                  </a:lnTo>
                  <a:lnTo>
                    <a:pt x="650" y="1964"/>
                  </a:lnTo>
                  <a:lnTo>
                    <a:pt x="628" y="1983"/>
                  </a:lnTo>
                  <a:lnTo>
                    <a:pt x="606" y="2003"/>
                  </a:lnTo>
                  <a:lnTo>
                    <a:pt x="589" y="2018"/>
                  </a:lnTo>
                  <a:lnTo>
                    <a:pt x="577" y="2028"/>
                  </a:lnTo>
                  <a:lnTo>
                    <a:pt x="583" y="2021"/>
                  </a:lnTo>
                  <a:lnTo>
                    <a:pt x="599" y="2003"/>
                  </a:lnTo>
                  <a:lnTo>
                    <a:pt x="623" y="1977"/>
                  </a:lnTo>
                  <a:lnTo>
                    <a:pt x="653" y="1949"/>
                  </a:lnTo>
                  <a:lnTo>
                    <a:pt x="683" y="1918"/>
                  </a:lnTo>
                  <a:lnTo>
                    <a:pt x="710" y="1890"/>
                  </a:lnTo>
                  <a:lnTo>
                    <a:pt x="732" y="1869"/>
                  </a:lnTo>
                  <a:lnTo>
                    <a:pt x="743" y="1856"/>
                  </a:lnTo>
                  <a:lnTo>
                    <a:pt x="757" y="1825"/>
                  </a:lnTo>
                  <a:lnTo>
                    <a:pt x="770" y="1795"/>
                  </a:lnTo>
                  <a:lnTo>
                    <a:pt x="784" y="1764"/>
                  </a:lnTo>
                  <a:lnTo>
                    <a:pt x="796" y="1733"/>
                  </a:lnTo>
                  <a:lnTo>
                    <a:pt x="810" y="1703"/>
                  </a:lnTo>
                  <a:lnTo>
                    <a:pt x="823" y="1672"/>
                  </a:lnTo>
                  <a:lnTo>
                    <a:pt x="837" y="1642"/>
                  </a:lnTo>
                  <a:lnTo>
                    <a:pt x="849" y="1611"/>
                  </a:lnTo>
                  <a:lnTo>
                    <a:pt x="849" y="1610"/>
                  </a:lnTo>
                  <a:lnTo>
                    <a:pt x="848" y="1610"/>
                  </a:lnTo>
                  <a:lnTo>
                    <a:pt x="846" y="1610"/>
                  </a:lnTo>
                  <a:lnTo>
                    <a:pt x="842" y="1610"/>
                  </a:lnTo>
                  <a:lnTo>
                    <a:pt x="834" y="1619"/>
                  </a:lnTo>
                  <a:lnTo>
                    <a:pt x="821" y="1633"/>
                  </a:lnTo>
                  <a:lnTo>
                    <a:pt x="803" y="1653"/>
                  </a:lnTo>
                  <a:lnTo>
                    <a:pt x="784" y="1675"/>
                  </a:lnTo>
                  <a:lnTo>
                    <a:pt x="761" y="1700"/>
                  </a:lnTo>
                  <a:lnTo>
                    <a:pt x="735" y="1728"/>
                  </a:lnTo>
                  <a:lnTo>
                    <a:pt x="709" y="1756"/>
                  </a:lnTo>
                  <a:lnTo>
                    <a:pt x="682" y="1786"/>
                  </a:lnTo>
                  <a:lnTo>
                    <a:pt x="656" y="1815"/>
                  </a:lnTo>
                  <a:lnTo>
                    <a:pt x="629" y="1843"/>
                  </a:lnTo>
                  <a:lnTo>
                    <a:pt x="605" y="1869"/>
                  </a:lnTo>
                  <a:lnTo>
                    <a:pt x="583" y="1892"/>
                  </a:lnTo>
                  <a:lnTo>
                    <a:pt x="565" y="1912"/>
                  </a:lnTo>
                  <a:lnTo>
                    <a:pt x="549" y="1927"/>
                  </a:lnTo>
                  <a:lnTo>
                    <a:pt x="537" y="1937"/>
                  </a:lnTo>
                  <a:lnTo>
                    <a:pt x="531" y="1941"/>
                  </a:lnTo>
                  <a:lnTo>
                    <a:pt x="536" y="1930"/>
                  </a:lnTo>
                  <a:lnTo>
                    <a:pt x="544" y="1916"/>
                  </a:lnTo>
                  <a:lnTo>
                    <a:pt x="557" y="1898"/>
                  </a:lnTo>
                  <a:lnTo>
                    <a:pt x="573" y="1877"/>
                  </a:lnTo>
                  <a:lnTo>
                    <a:pt x="592" y="1853"/>
                  </a:lnTo>
                  <a:lnTo>
                    <a:pt x="613" y="1827"/>
                  </a:lnTo>
                  <a:lnTo>
                    <a:pt x="635" y="1799"/>
                  </a:lnTo>
                  <a:lnTo>
                    <a:pt x="658" y="1771"/>
                  </a:lnTo>
                  <a:lnTo>
                    <a:pt x="681" y="1742"/>
                  </a:lnTo>
                  <a:lnTo>
                    <a:pt x="705" y="1715"/>
                  </a:lnTo>
                  <a:lnTo>
                    <a:pt x="727" y="1688"/>
                  </a:lnTo>
                  <a:lnTo>
                    <a:pt x="748" y="1663"/>
                  </a:lnTo>
                  <a:lnTo>
                    <a:pt x="768" y="1641"/>
                  </a:lnTo>
                  <a:lnTo>
                    <a:pt x="784" y="1622"/>
                  </a:lnTo>
                  <a:lnTo>
                    <a:pt x="796" y="1607"/>
                  </a:lnTo>
                  <a:lnTo>
                    <a:pt x="806" y="1595"/>
                  </a:lnTo>
                  <a:lnTo>
                    <a:pt x="702" y="1657"/>
                  </a:lnTo>
                  <a:lnTo>
                    <a:pt x="697" y="1663"/>
                  </a:lnTo>
                  <a:lnTo>
                    <a:pt x="690" y="1673"/>
                  </a:lnTo>
                  <a:lnTo>
                    <a:pt x="681" y="1686"/>
                  </a:lnTo>
                  <a:lnTo>
                    <a:pt x="670" y="1703"/>
                  </a:lnTo>
                  <a:lnTo>
                    <a:pt x="657" y="1724"/>
                  </a:lnTo>
                  <a:lnTo>
                    <a:pt x="641" y="1748"/>
                  </a:lnTo>
                  <a:lnTo>
                    <a:pt x="623" y="1775"/>
                  </a:lnTo>
                  <a:lnTo>
                    <a:pt x="604" y="1804"/>
                  </a:lnTo>
                  <a:lnTo>
                    <a:pt x="583" y="1836"/>
                  </a:lnTo>
                  <a:lnTo>
                    <a:pt x="561" y="1869"/>
                  </a:lnTo>
                  <a:lnTo>
                    <a:pt x="538" y="1905"/>
                  </a:lnTo>
                  <a:lnTo>
                    <a:pt x="513" y="1943"/>
                  </a:lnTo>
                  <a:lnTo>
                    <a:pt x="488" y="1982"/>
                  </a:lnTo>
                  <a:lnTo>
                    <a:pt x="461" y="2022"/>
                  </a:lnTo>
                  <a:lnTo>
                    <a:pt x="433" y="2064"/>
                  </a:lnTo>
                  <a:lnTo>
                    <a:pt x="406" y="2106"/>
                  </a:lnTo>
                  <a:lnTo>
                    <a:pt x="408" y="2101"/>
                  </a:lnTo>
                  <a:lnTo>
                    <a:pt x="414" y="2087"/>
                  </a:lnTo>
                  <a:lnTo>
                    <a:pt x="424" y="2068"/>
                  </a:lnTo>
                  <a:lnTo>
                    <a:pt x="437" y="2044"/>
                  </a:lnTo>
                  <a:lnTo>
                    <a:pt x="452" y="2015"/>
                  </a:lnTo>
                  <a:lnTo>
                    <a:pt x="468" y="1984"/>
                  </a:lnTo>
                  <a:lnTo>
                    <a:pt x="486" y="1950"/>
                  </a:lnTo>
                  <a:lnTo>
                    <a:pt x="506" y="1915"/>
                  </a:lnTo>
                  <a:lnTo>
                    <a:pt x="526" y="1881"/>
                  </a:lnTo>
                  <a:lnTo>
                    <a:pt x="544" y="1846"/>
                  </a:lnTo>
                  <a:lnTo>
                    <a:pt x="562" y="1813"/>
                  </a:lnTo>
                  <a:lnTo>
                    <a:pt x="579" y="1783"/>
                  </a:lnTo>
                  <a:lnTo>
                    <a:pt x="594" y="1756"/>
                  </a:lnTo>
                  <a:lnTo>
                    <a:pt x="606" y="1734"/>
                  </a:lnTo>
                  <a:lnTo>
                    <a:pt x="614" y="1718"/>
                  </a:lnTo>
                  <a:lnTo>
                    <a:pt x="620" y="1708"/>
                  </a:lnTo>
                  <a:lnTo>
                    <a:pt x="612" y="1709"/>
                  </a:lnTo>
                  <a:lnTo>
                    <a:pt x="604" y="1715"/>
                  </a:lnTo>
                  <a:lnTo>
                    <a:pt x="594" y="1725"/>
                  </a:lnTo>
                  <a:lnTo>
                    <a:pt x="582" y="1740"/>
                  </a:lnTo>
                  <a:lnTo>
                    <a:pt x="569" y="1756"/>
                  </a:lnTo>
                  <a:lnTo>
                    <a:pt x="557" y="1776"/>
                  </a:lnTo>
                  <a:lnTo>
                    <a:pt x="543" y="1797"/>
                  </a:lnTo>
                  <a:lnTo>
                    <a:pt x="530" y="1818"/>
                  </a:lnTo>
                  <a:lnTo>
                    <a:pt x="516" y="1840"/>
                  </a:lnTo>
                  <a:lnTo>
                    <a:pt x="502" y="1862"/>
                  </a:lnTo>
                  <a:lnTo>
                    <a:pt x="489" y="1882"/>
                  </a:lnTo>
                  <a:lnTo>
                    <a:pt x="476" y="1901"/>
                  </a:lnTo>
                  <a:lnTo>
                    <a:pt x="464" y="1918"/>
                  </a:lnTo>
                  <a:lnTo>
                    <a:pt x="454" y="1930"/>
                  </a:lnTo>
                  <a:lnTo>
                    <a:pt x="444" y="1941"/>
                  </a:lnTo>
                  <a:lnTo>
                    <a:pt x="436" y="1945"/>
                  </a:lnTo>
                  <a:lnTo>
                    <a:pt x="444" y="1922"/>
                  </a:lnTo>
                  <a:lnTo>
                    <a:pt x="458" y="1898"/>
                  </a:lnTo>
                  <a:lnTo>
                    <a:pt x="475" y="1871"/>
                  </a:lnTo>
                  <a:lnTo>
                    <a:pt x="494" y="1846"/>
                  </a:lnTo>
                  <a:lnTo>
                    <a:pt x="514" y="1820"/>
                  </a:lnTo>
                  <a:lnTo>
                    <a:pt x="531" y="1794"/>
                  </a:lnTo>
                  <a:lnTo>
                    <a:pt x="545" y="1770"/>
                  </a:lnTo>
                  <a:lnTo>
                    <a:pt x="553" y="1747"/>
                  </a:lnTo>
                  <a:lnTo>
                    <a:pt x="552" y="1747"/>
                  </a:lnTo>
                  <a:lnTo>
                    <a:pt x="551" y="1748"/>
                  </a:lnTo>
                  <a:lnTo>
                    <a:pt x="550" y="1749"/>
                  </a:lnTo>
                  <a:lnTo>
                    <a:pt x="532" y="1760"/>
                  </a:lnTo>
                  <a:lnTo>
                    <a:pt x="516" y="1769"/>
                  </a:lnTo>
                  <a:lnTo>
                    <a:pt x="499" y="1779"/>
                  </a:lnTo>
                  <a:lnTo>
                    <a:pt x="483" y="1790"/>
                  </a:lnTo>
                  <a:lnTo>
                    <a:pt x="466" y="1800"/>
                  </a:lnTo>
                  <a:lnTo>
                    <a:pt x="448" y="1810"/>
                  </a:lnTo>
                  <a:lnTo>
                    <a:pt x="432" y="1821"/>
                  </a:lnTo>
                  <a:lnTo>
                    <a:pt x="415" y="1831"/>
                  </a:lnTo>
                  <a:lnTo>
                    <a:pt x="398" y="1842"/>
                  </a:lnTo>
                  <a:lnTo>
                    <a:pt x="381" y="1852"/>
                  </a:lnTo>
                  <a:lnTo>
                    <a:pt x="364" y="1862"/>
                  </a:lnTo>
                  <a:lnTo>
                    <a:pt x="348" y="1873"/>
                  </a:lnTo>
                  <a:lnTo>
                    <a:pt x="331" y="1883"/>
                  </a:lnTo>
                  <a:lnTo>
                    <a:pt x="313" y="1893"/>
                  </a:lnTo>
                  <a:lnTo>
                    <a:pt x="297" y="1904"/>
                  </a:lnTo>
                  <a:lnTo>
                    <a:pt x="280" y="1914"/>
                  </a:lnTo>
                  <a:lnTo>
                    <a:pt x="284" y="1909"/>
                  </a:lnTo>
                  <a:lnTo>
                    <a:pt x="293" y="1903"/>
                  </a:lnTo>
                  <a:lnTo>
                    <a:pt x="307" y="1891"/>
                  </a:lnTo>
                  <a:lnTo>
                    <a:pt x="324" y="1878"/>
                  </a:lnTo>
                  <a:lnTo>
                    <a:pt x="345" y="1862"/>
                  </a:lnTo>
                  <a:lnTo>
                    <a:pt x="368" y="1845"/>
                  </a:lnTo>
                  <a:lnTo>
                    <a:pt x="393" y="1827"/>
                  </a:lnTo>
                  <a:lnTo>
                    <a:pt x="420" y="1808"/>
                  </a:lnTo>
                  <a:lnTo>
                    <a:pt x="446" y="1790"/>
                  </a:lnTo>
                  <a:lnTo>
                    <a:pt x="471" y="1770"/>
                  </a:lnTo>
                  <a:lnTo>
                    <a:pt x="497" y="1753"/>
                  </a:lnTo>
                  <a:lnTo>
                    <a:pt x="520" y="1737"/>
                  </a:lnTo>
                  <a:lnTo>
                    <a:pt x="539" y="1722"/>
                  </a:lnTo>
                  <a:lnTo>
                    <a:pt x="557" y="1710"/>
                  </a:lnTo>
                  <a:lnTo>
                    <a:pt x="569" y="1701"/>
                  </a:lnTo>
                  <a:lnTo>
                    <a:pt x="577" y="1695"/>
                  </a:lnTo>
                  <a:lnTo>
                    <a:pt x="588" y="1686"/>
                  </a:lnTo>
                  <a:lnTo>
                    <a:pt x="598" y="1676"/>
                  </a:lnTo>
                  <a:lnTo>
                    <a:pt x="609" y="1664"/>
                  </a:lnTo>
                  <a:lnTo>
                    <a:pt x="618" y="1653"/>
                  </a:lnTo>
                  <a:lnTo>
                    <a:pt x="627" y="1640"/>
                  </a:lnTo>
                  <a:lnTo>
                    <a:pt x="635" y="1627"/>
                  </a:lnTo>
                  <a:lnTo>
                    <a:pt x="640" y="1615"/>
                  </a:lnTo>
                  <a:lnTo>
                    <a:pt x="643" y="1603"/>
                  </a:lnTo>
                  <a:lnTo>
                    <a:pt x="637" y="1604"/>
                  </a:lnTo>
                  <a:lnTo>
                    <a:pt x="630" y="1605"/>
                  </a:lnTo>
                  <a:lnTo>
                    <a:pt x="625" y="1607"/>
                  </a:lnTo>
                  <a:lnTo>
                    <a:pt x="619" y="1608"/>
                  </a:lnTo>
                  <a:lnTo>
                    <a:pt x="612" y="1609"/>
                  </a:lnTo>
                  <a:lnTo>
                    <a:pt x="606" y="1610"/>
                  </a:lnTo>
                  <a:lnTo>
                    <a:pt x="599" y="1611"/>
                  </a:lnTo>
                  <a:lnTo>
                    <a:pt x="592" y="1611"/>
                  </a:lnTo>
                  <a:lnTo>
                    <a:pt x="566" y="1627"/>
                  </a:lnTo>
                  <a:lnTo>
                    <a:pt x="541" y="1645"/>
                  </a:lnTo>
                  <a:lnTo>
                    <a:pt x="516" y="1664"/>
                  </a:lnTo>
                  <a:lnTo>
                    <a:pt x="494" y="1685"/>
                  </a:lnTo>
                  <a:lnTo>
                    <a:pt x="473" y="1706"/>
                  </a:lnTo>
                  <a:lnTo>
                    <a:pt x="451" y="1728"/>
                  </a:lnTo>
                  <a:lnTo>
                    <a:pt x="430" y="1751"/>
                  </a:lnTo>
                  <a:lnTo>
                    <a:pt x="408" y="1774"/>
                  </a:lnTo>
                  <a:lnTo>
                    <a:pt x="387" y="1797"/>
                  </a:lnTo>
                  <a:lnTo>
                    <a:pt x="365" y="1820"/>
                  </a:lnTo>
                  <a:lnTo>
                    <a:pt x="342" y="1842"/>
                  </a:lnTo>
                  <a:lnTo>
                    <a:pt x="318" y="1863"/>
                  </a:lnTo>
                  <a:lnTo>
                    <a:pt x="293" y="1884"/>
                  </a:lnTo>
                  <a:lnTo>
                    <a:pt x="266" y="1904"/>
                  </a:lnTo>
                  <a:lnTo>
                    <a:pt x="237" y="1922"/>
                  </a:lnTo>
                  <a:lnTo>
                    <a:pt x="206" y="1939"/>
                  </a:lnTo>
                  <a:lnTo>
                    <a:pt x="209" y="1937"/>
                  </a:lnTo>
                  <a:lnTo>
                    <a:pt x="214" y="1929"/>
                  </a:lnTo>
                  <a:lnTo>
                    <a:pt x="225" y="1919"/>
                  </a:lnTo>
                  <a:lnTo>
                    <a:pt x="239" y="1905"/>
                  </a:lnTo>
                  <a:lnTo>
                    <a:pt x="255" y="1888"/>
                  </a:lnTo>
                  <a:lnTo>
                    <a:pt x="273" y="1869"/>
                  </a:lnTo>
                  <a:lnTo>
                    <a:pt x="293" y="1848"/>
                  </a:lnTo>
                  <a:lnTo>
                    <a:pt x="313" y="1828"/>
                  </a:lnTo>
                  <a:lnTo>
                    <a:pt x="334" y="1807"/>
                  </a:lnTo>
                  <a:lnTo>
                    <a:pt x="355" y="1786"/>
                  </a:lnTo>
                  <a:lnTo>
                    <a:pt x="375" y="1767"/>
                  </a:lnTo>
                  <a:lnTo>
                    <a:pt x="393" y="1748"/>
                  </a:lnTo>
                  <a:lnTo>
                    <a:pt x="408" y="1733"/>
                  </a:lnTo>
                  <a:lnTo>
                    <a:pt x="422" y="1719"/>
                  </a:lnTo>
                  <a:lnTo>
                    <a:pt x="431" y="1710"/>
                  </a:lnTo>
                  <a:lnTo>
                    <a:pt x="437" y="1704"/>
                  </a:lnTo>
                  <a:lnTo>
                    <a:pt x="426" y="1708"/>
                  </a:lnTo>
                  <a:lnTo>
                    <a:pt x="417" y="1713"/>
                  </a:lnTo>
                  <a:lnTo>
                    <a:pt x="407" y="1718"/>
                  </a:lnTo>
                  <a:lnTo>
                    <a:pt x="399" y="1724"/>
                  </a:lnTo>
                  <a:lnTo>
                    <a:pt x="390" y="1730"/>
                  </a:lnTo>
                  <a:lnTo>
                    <a:pt x="380" y="1736"/>
                  </a:lnTo>
                  <a:lnTo>
                    <a:pt x="372" y="1740"/>
                  </a:lnTo>
                  <a:lnTo>
                    <a:pt x="363" y="1744"/>
                  </a:lnTo>
                  <a:lnTo>
                    <a:pt x="370" y="1737"/>
                  </a:lnTo>
                  <a:lnTo>
                    <a:pt x="384" y="1724"/>
                  </a:lnTo>
                  <a:lnTo>
                    <a:pt x="405" y="1709"/>
                  </a:lnTo>
                  <a:lnTo>
                    <a:pt x="430" y="1692"/>
                  </a:lnTo>
                  <a:lnTo>
                    <a:pt x="455" y="1673"/>
                  </a:lnTo>
                  <a:lnTo>
                    <a:pt x="479" y="1656"/>
                  </a:lnTo>
                  <a:lnTo>
                    <a:pt x="500" y="1640"/>
                  </a:lnTo>
                  <a:lnTo>
                    <a:pt x="514" y="1627"/>
                  </a:lnTo>
                  <a:lnTo>
                    <a:pt x="505" y="1628"/>
                  </a:lnTo>
                  <a:lnTo>
                    <a:pt x="494" y="1630"/>
                  </a:lnTo>
                  <a:lnTo>
                    <a:pt x="485" y="1631"/>
                  </a:lnTo>
                  <a:lnTo>
                    <a:pt x="476" y="1632"/>
                  </a:lnTo>
                  <a:lnTo>
                    <a:pt x="467" y="1634"/>
                  </a:lnTo>
                  <a:lnTo>
                    <a:pt x="459" y="1635"/>
                  </a:lnTo>
                  <a:lnTo>
                    <a:pt x="449" y="1638"/>
                  </a:lnTo>
                  <a:lnTo>
                    <a:pt x="440" y="1639"/>
                  </a:lnTo>
                  <a:lnTo>
                    <a:pt x="456" y="1627"/>
                  </a:lnTo>
                  <a:lnTo>
                    <a:pt x="467" y="1625"/>
                  </a:lnTo>
                  <a:lnTo>
                    <a:pt x="476" y="1623"/>
                  </a:lnTo>
                  <a:lnTo>
                    <a:pt x="486" y="1620"/>
                  </a:lnTo>
                  <a:lnTo>
                    <a:pt x="497" y="1618"/>
                  </a:lnTo>
                  <a:lnTo>
                    <a:pt x="507" y="1615"/>
                  </a:lnTo>
                  <a:lnTo>
                    <a:pt x="517" y="1612"/>
                  </a:lnTo>
                  <a:lnTo>
                    <a:pt x="527" y="1610"/>
                  </a:lnTo>
                  <a:lnTo>
                    <a:pt x="537" y="1607"/>
                  </a:lnTo>
                  <a:lnTo>
                    <a:pt x="547" y="1597"/>
                  </a:lnTo>
                  <a:lnTo>
                    <a:pt x="566" y="1579"/>
                  </a:lnTo>
                  <a:lnTo>
                    <a:pt x="589" y="1556"/>
                  </a:lnTo>
                  <a:lnTo>
                    <a:pt x="615" y="1531"/>
                  </a:lnTo>
                  <a:lnTo>
                    <a:pt x="640" y="1505"/>
                  </a:lnTo>
                  <a:lnTo>
                    <a:pt x="662" y="1483"/>
                  </a:lnTo>
                  <a:lnTo>
                    <a:pt x="677" y="1466"/>
                  </a:lnTo>
                  <a:lnTo>
                    <a:pt x="682" y="1458"/>
                  </a:lnTo>
                  <a:lnTo>
                    <a:pt x="680" y="1453"/>
                  </a:lnTo>
                  <a:lnTo>
                    <a:pt x="678" y="1450"/>
                  </a:lnTo>
                  <a:lnTo>
                    <a:pt x="677" y="1448"/>
                  </a:lnTo>
                  <a:lnTo>
                    <a:pt x="674" y="1446"/>
                  </a:lnTo>
                  <a:lnTo>
                    <a:pt x="648" y="1467"/>
                  </a:lnTo>
                  <a:lnTo>
                    <a:pt x="620" y="1487"/>
                  </a:lnTo>
                  <a:lnTo>
                    <a:pt x="594" y="1508"/>
                  </a:lnTo>
                  <a:lnTo>
                    <a:pt x="566" y="1527"/>
                  </a:lnTo>
                  <a:lnTo>
                    <a:pt x="539" y="1548"/>
                  </a:lnTo>
                  <a:lnTo>
                    <a:pt x="513" y="1567"/>
                  </a:lnTo>
                  <a:lnTo>
                    <a:pt x="486" y="1588"/>
                  </a:lnTo>
                  <a:lnTo>
                    <a:pt x="459" y="1608"/>
                  </a:lnTo>
                  <a:lnTo>
                    <a:pt x="432" y="1628"/>
                  </a:lnTo>
                  <a:lnTo>
                    <a:pt x="406" y="1649"/>
                  </a:lnTo>
                  <a:lnTo>
                    <a:pt x="379" y="1669"/>
                  </a:lnTo>
                  <a:lnTo>
                    <a:pt x="352" y="1689"/>
                  </a:lnTo>
                  <a:lnTo>
                    <a:pt x="325" y="1709"/>
                  </a:lnTo>
                  <a:lnTo>
                    <a:pt x="298" y="1730"/>
                  </a:lnTo>
                  <a:lnTo>
                    <a:pt x="272" y="1749"/>
                  </a:lnTo>
                  <a:lnTo>
                    <a:pt x="245" y="1770"/>
                  </a:lnTo>
                  <a:lnTo>
                    <a:pt x="249" y="1766"/>
                  </a:lnTo>
                  <a:lnTo>
                    <a:pt x="258" y="1756"/>
                  </a:lnTo>
                  <a:lnTo>
                    <a:pt x="274" y="1741"/>
                  </a:lnTo>
                  <a:lnTo>
                    <a:pt x="294" y="1723"/>
                  </a:lnTo>
                  <a:lnTo>
                    <a:pt x="318" y="1700"/>
                  </a:lnTo>
                  <a:lnTo>
                    <a:pt x="346" y="1676"/>
                  </a:lnTo>
                  <a:lnTo>
                    <a:pt x="375" y="1649"/>
                  </a:lnTo>
                  <a:lnTo>
                    <a:pt x="406" y="1623"/>
                  </a:lnTo>
                  <a:lnTo>
                    <a:pt x="436" y="1595"/>
                  </a:lnTo>
                  <a:lnTo>
                    <a:pt x="466" y="1569"/>
                  </a:lnTo>
                  <a:lnTo>
                    <a:pt x="494" y="1543"/>
                  </a:lnTo>
                  <a:lnTo>
                    <a:pt x="521" y="1519"/>
                  </a:lnTo>
                  <a:lnTo>
                    <a:pt x="544" y="1499"/>
                  </a:lnTo>
                  <a:lnTo>
                    <a:pt x="564" y="1482"/>
                  </a:lnTo>
                  <a:lnTo>
                    <a:pt x="577" y="1470"/>
                  </a:lnTo>
                  <a:lnTo>
                    <a:pt x="585" y="1463"/>
                  </a:lnTo>
                  <a:lnTo>
                    <a:pt x="569" y="1461"/>
                  </a:lnTo>
                  <a:lnTo>
                    <a:pt x="545" y="1461"/>
                  </a:lnTo>
                  <a:lnTo>
                    <a:pt x="516" y="1465"/>
                  </a:lnTo>
                  <a:lnTo>
                    <a:pt x="482" y="1470"/>
                  </a:lnTo>
                  <a:lnTo>
                    <a:pt x="443" y="1475"/>
                  </a:lnTo>
                  <a:lnTo>
                    <a:pt x="400" y="1482"/>
                  </a:lnTo>
                  <a:lnTo>
                    <a:pt x="356" y="1491"/>
                  </a:lnTo>
                  <a:lnTo>
                    <a:pt x="310" y="1499"/>
                  </a:lnTo>
                  <a:lnTo>
                    <a:pt x="264" y="1509"/>
                  </a:lnTo>
                  <a:lnTo>
                    <a:pt x="219" y="1519"/>
                  </a:lnTo>
                  <a:lnTo>
                    <a:pt x="175" y="1527"/>
                  </a:lnTo>
                  <a:lnTo>
                    <a:pt x="135" y="1536"/>
                  </a:lnTo>
                  <a:lnTo>
                    <a:pt x="97" y="1544"/>
                  </a:lnTo>
                  <a:lnTo>
                    <a:pt x="65" y="1551"/>
                  </a:lnTo>
                  <a:lnTo>
                    <a:pt x="37" y="1557"/>
                  </a:lnTo>
                  <a:lnTo>
                    <a:pt x="16" y="1561"/>
                  </a:lnTo>
                  <a:lnTo>
                    <a:pt x="22" y="1558"/>
                  </a:lnTo>
                  <a:lnTo>
                    <a:pt x="40" y="1552"/>
                  </a:lnTo>
                  <a:lnTo>
                    <a:pt x="69" y="1544"/>
                  </a:lnTo>
                  <a:lnTo>
                    <a:pt x="106" y="1534"/>
                  </a:lnTo>
                  <a:lnTo>
                    <a:pt x="151" y="1521"/>
                  </a:lnTo>
                  <a:lnTo>
                    <a:pt x="202" y="1509"/>
                  </a:lnTo>
                  <a:lnTo>
                    <a:pt x="256" y="1494"/>
                  </a:lnTo>
                  <a:lnTo>
                    <a:pt x="312" y="1479"/>
                  </a:lnTo>
                  <a:lnTo>
                    <a:pt x="370" y="1464"/>
                  </a:lnTo>
                  <a:lnTo>
                    <a:pt x="425" y="1450"/>
                  </a:lnTo>
                  <a:lnTo>
                    <a:pt x="478" y="1435"/>
                  </a:lnTo>
                  <a:lnTo>
                    <a:pt x="528" y="1422"/>
                  </a:lnTo>
                  <a:lnTo>
                    <a:pt x="570" y="1412"/>
                  </a:lnTo>
                  <a:lnTo>
                    <a:pt x="606" y="1403"/>
                  </a:lnTo>
                  <a:lnTo>
                    <a:pt x="632" y="1396"/>
                  </a:lnTo>
                  <a:lnTo>
                    <a:pt x="647" y="1392"/>
                  </a:lnTo>
                  <a:lnTo>
                    <a:pt x="642" y="1383"/>
                  </a:lnTo>
                  <a:lnTo>
                    <a:pt x="640" y="1376"/>
                  </a:lnTo>
                  <a:lnTo>
                    <a:pt x="636" y="1369"/>
                  </a:lnTo>
                  <a:lnTo>
                    <a:pt x="632" y="1358"/>
                  </a:lnTo>
                  <a:lnTo>
                    <a:pt x="617" y="1358"/>
                  </a:lnTo>
                  <a:lnTo>
                    <a:pt x="592" y="1361"/>
                  </a:lnTo>
                  <a:lnTo>
                    <a:pt x="562" y="1367"/>
                  </a:lnTo>
                  <a:lnTo>
                    <a:pt x="527" y="1375"/>
                  </a:lnTo>
                  <a:lnTo>
                    <a:pt x="485" y="1384"/>
                  </a:lnTo>
                  <a:lnTo>
                    <a:pt x="441" y="1397"/>
                  </a:lnTo>
                  <a:lnTo>
                    <a:pt x="394" y="1410"/>
                  </a:lnTo>
                  <a:lnTo>
                    <a:pt x="346" y="1422"/>
                  </a:lnTo>
                  <a:lnTo>
                    <a:pt x="296" y="1436"/>
                  </a:lnTo>
                  <a:lnTo>
                    <a:pt x="249" y="1450"/>
                  </a:lnTo>
                  <a:lnTo>
                    <a:pt x="203" y="1464"/>
                  </a:lnTo>
                  <a:lnTo>
                    <a:pt x="160" y="1476"/>
                  </a:lnTo>
                  <a:lnTo>
                    <a:pt x="121" y="1487"/>
                  </a:lnTo>
                  <a:lnTo>
                    <a:pt x="88" y="1497"/>
                  </a:lnTo>
                  <a:lnTo>
                    <a:pt x="60" y="1504"/>
                  </a:lnTo>
                  <a:lnTo>
                    <a:pt x="40" y="1510"/>
                  </a:lnTo>
                  <a:lnTo>
                    <a:pt x="44" y="1504"/>
                  </a:lnTo>
                  <a:lnTo>
                    <a:pt x="58" y="1497"/>
                  </a:lnTo>
                  <a:lnTo>
                    <a:pt x="78" y="1488"/>
                  </a:lnTo>
                  <a:lnTo>
                    <a:pt x="107" y="1479"/>
                  </a:lnTo>
                  <a:lnTo>
                    <a:pt x="142" y="1467"/>
                  </a:lnTo>
                  <a:lnTo>
                    <a:pt x="180" y="1456"/>
                  </a:lnTo>
                  <a:lnTo>
                    <a:pt x="221" y="1443"/>
                  </a:lnTo>
                  <a:lnTo>
                    <a:pt x="265" y="1429"/>
                  </a:lnTo>
                  <a:lnTo>
                    <a:pt x="309" y="1417"/>
                  </a:lnTo>
                  <a:lnTo>
                    <a:pt x="352" y="1404"/>
                  </a:lnTo>
                  <a:lnTo>
                    <a:pt x="392" y="1390"/>
                  </a:lnTo>
                  <a:lnTo>
                    <a:pt x="430" y="1379"/>
                  </a:lnTo>
                  <a:lnTo>
                    <a:pt x="462" y="1367"/>
                  </a:lnTo>
                  <a:lnTo>
                    <a:pt x="489" y="1356"/>
                  </a:lnTo>
                  <a:lnTo>
                    <a:pt x="508" y="1346"/>
                  </a:lnTo>
                  <a:lnTo>
                    <a:pt x="519" y="1338"/>
                  </a:lnTo>
                  <a:lnTo>
                    <a:pt x="498" y="1338"/>
                  </a:lnTo>
                  <a:lnTo>
                    <a:pt x="478" y="1341"/>
                  </a:lnTo>
                  <a:lnTo>
                    <a:pt x="459" y="1343"/>
                  </a:lnTo>
                  <a:lnTo>
                    <a:pt x="439" y="1345"/>
                  </a:lnTo>
                  <a:lnTo>
                    <a:pt x="420" y="1349"/>
                  </a:lnTo>
                  <a:lnTo>
                    <a:pt x="401" y="1353"/>
                  </a:lnTo>
                  <a:lnTo>
                    <a:pt x="381" y="1357"/>
                  </a:lnTo>
                  <a:lnTo>
                    <a:pt x="363" y="1362"/>
                  </a:lnTo>
                  <a:lnTo>
                    <a:pt x="343" y="1367"/>
                  </a:lnTo>
                  <a:lnTo>
                    <a:pt x="325" y="1372"/>
                  </a:lnTo>
                  <a:lnTo>
                    <a:pt x="307" y="1377"/>
                  </a:lnTo>
                  <a:lnTo>
                    <a:pt x="287" y="1382"/>
                  </a:lnTo>
                  <a:lnTo>
                    <a:pt x="269" y="1388"/>
                  </a:lnTo>
                  <a:lnTo>
                    <a:pt x="249" y="1392"/>
                  </a:lnTo>
                  <a:lnTo>
                    <a:pt x="230" y="1397"/>
                  </a:lnTo>
                  <a:lnTo>
                    <a:pt x="211" y="1400"/>
                  </a:lnTo>
                  <a:lnTo>
                    <a:pt x="217" y="1398"/>
                  </a:lnTo>
                  <a:lnTo>
                    <a:pt x="232" y="1392"/>
                  </a:lnTo>
                  <a:lnTo>
                    <a:pt x="252" y="1384"/>
                  </a:lnTo>
                  <a:lnTo>
                    <a:pt x="277" y="1376"/>
                  </a:lnTo>
                  <a:lnTo>
                    <a:pt x="302" y="1367"/>
                  </a:lnTo>
                  <a:lnTo>
                    <a:pt x="324" y="1359"/>
                  </a:lnTo>
                  <a:lnTo>
                    <a:pt x="342" y="1352"/>
                  </a:lnTo>
                  <a:lnTo>
                    <a:pt x="352" y="1349"/>
                  </a:lnTo>
                  <a:lnTo>
                    <a:pt x="334" y="1349"/>
                  </a:lnTo>
                  <a:lnTo>
                    <a:pt x="317" y="1350"/>
                  </a:lnTo>
                  <a:lnTo>
                    <a:pt x="301" y="1352"/>
                  </a:lnTo>
                  <a:lnTo>
                    <a:pt x="286" y="1356"/>
                  </a:lnTo>
                  <a:lnTo>
                    <a:pt x="271" y="1360"/>
                  </a:lnTo>
                  <a:lnTo>
                    <a:pt x="256" y="1366"/>
                  </a:lnTo>
                  <a:lnTo>
                    <a:pt x="241" y="1372"/>
                  </a:lnTo>
                  <a:lnTo>
                    <a:pt x="227" y="1379"/>
                  </a:lnTo>
                  <a:lnTo>
                    <a:pt x="212" y="1387"/>
                  </a:lnTo>
                  <a:lnTo>
                    <a:pt x="198" y="1395"/>
                  </a:lnTo>
                  <a:lnTo>
                    <a:pt x="184" y="1402"/>
                  </a:lnTo>
                  <a:lnTo>
                    <a:pt x="171" y="1410"/>
                  </a:lnTo>
                  <a:lnTo>
                    <a:pt x="157" y="1418"/>
                  </a:lnTo>
                  <a:lnTo>
                    <a:pt x="142" y="1426"/>
                  </a:lnTo>
                  <a:lnTo>
                    <a:pt x="128" y="1433"/>
                  </a:lnTo>
                  <a:lnTo>
                    <a:pt x="113" y="1440"/>
                  </a:lnTo>
                  <a:lnTo>
                    <a:pt x="118" y="1434"/>
                  </a:lnTo>
                  <a:lnTo>
                    <a:pt x="129" y="1426"/>
                  </a:lnTo>
                  <a:lnTo>
                    <a:pt x="145" y="1415"/>
                  </a:lnTo>
                  <a:lnTo>
                    <a:pt x="165" y="1403"/>
                  </a:lnTo>
                  <a:lnTo>
                    <a:pt x="184" y="1391"/>
                  </a:lnTo>
                  <a:lnTo>
                    <a:pt x="203" y="1380"/>
                  </a:lnTo>
                  <a:lnTo>
                    <a:pt x="219" y="1369"/>
                  </a:lnTo>
                  <a:lnTo>
                    <a:pt x="230" y="1362"/>
                  </a:lnTo>
                  <a:lnTo>
                    <a:pt x="183" y="1368"/>
                  </a:lnTo>
                  <a:lnTo>
                    <a:pt x="148" y="1373"/>
                  </a:lnTo>
                  <a:lnTo>
                    <a:pt x="120" y="1376"/>
                  </a:lnTo>
                  <a:lnTo>
                    <a:pt x="101" y="1379"/>
                  </a:lnTo>
                  <a:lnTo>
                    <a:pt x="89" y="1380"/>
                  </a:lnTo>
                  <a:lnTo>
                    <a:pt x="81" y="1381"/>
                  </a:lnTo>
                  <a:lnTo>
                    <a:pt x="77" y="1380"/>
                  </a:lnTo>
                  <a:lnTo>
                    <a:pt x="75" y="1377"/>
                  </a:lnTo>
                  <a:lnTo>
                    <a:pt x="254" y="1338"/>
                  </a:lnTo>
                  <a:lnTo>
                    <a:pt x="250" y="1338"/>
                  </a:lnTo>
                  <a:lnTo>
                    <a:pt x="247" y="1338"/>
                  </a:lnTo>
                  <a:lnTo>
                    <a:pt x="243" y="1338"/>
                  </a:lnTo>
                  <a:lnTo>
                    <a:pt x="241" y="1338"/>
                  </a:lnTo>
                  <a:lnTo>
                    <a:pt x="245" y="1336"/>
                  </a:lnTo>
                  <a:lnTo>
                    <a:pt x="258" y="1330"/>
                  </a:lnTo>
                  <a:lnTo>
                    <a:pt x="275" y="1321"/>
                  </a:lnTo>
                  <a:lnTo>
                    <a:pt x="297" y="1312"/>
                  </a:lnTo>
                  <a:lnTo>
                    <a:pt x="318" y="1301"/>
                  </a:lnTo>
                  <a:lnTo>
                    <a:pt x="339" y="1292"/>
                  </a:lnTo>
                  <a:lnTo>
                    <a:pt x="356" y="1284"/>
                  </a:lnTo>
                  <a:lnTo>
                    <a:pt x="366" y="1278"/>
                  </a:lnTo>
                  <a:lnTo>
                    <a:pt x="422" y="1283"/>
                  </a:lnTo>
                  <a:lnTo>
                    <a:pt x="406" y="1291"/>
                  </a:lnTo>
                  <a:lnTo>
                    <a:pt x="393" y="1298"/>
                  </a:lnTo>
                  <a:lnTo>
                    <a:pt x="383" y="1303"/>
                  </a:lnTo>
                  <a:lnTo>
                    <a:pt x="375" y="1307"/>
                  </a:lnTo>
                  <a:lnTo>
                    <a:pt x="369" y="1311"/>
                  </a:lnTo>
                  <a:lnTo>
                    <a:pt x="362" y="1314"/>
                  </a:lnTo>
                  <a:lnTo>
                    <a:pt x="355" y="1319"/>
                  </a:lnTo>
                  <a:lnTo>
                    <a:pt x="348" y="1322"/>
                  </a:lnTo>
                  <a:lnTo>
                    <a:pt x="349" y="1322"/>
                  </a:lnTo>
                  <a:lnTo>
                    <a:pt x="350" y="1322"/>
                  </a:lnTo>
                  <a:lnTo>
                    <a:pt x="353" y="1322"/>
                  </a:lnTo>
                  <a:lnTo>
                    <a:pt x="356" y="1321"/>
                  </a:lnTo>
                  <a:lnTo>
                    <a:pt x="361" y="1320"/>
                  </a:lnTo>
                  <a:lnTo>
                    <a:pt x="366" y="1319"/>
                  </a:lnTo>
                  <a:lnTo>
                    <a:pt x="375" y="1318"/>
                  </a:lnTo>
                  <a:lnTo>
                    <a:pt x="385" y="1315"/>
                  </a:lnTo>
                  <a:lnTo>
                    <a:pt x="396" y="1313"/>
                  </a:lnTo>
                  <a:lnTo>
                    <a:pt x="413" y="1311"/>
                  </a:lnTo>
                  <a:lnTo>
                    <a:pt x="430" y="1307"/>
                  </a:lnTo>
                  <a:lnTo>
                    <a:pt x="452" y="1303"/>
                  </a:lnTo>
                  <a:lnTo>
                    <a:pt x="477" y="1298"/>
                  </a:lnTo>
                  <a:lnTo>
                    <a:pt x="505" y="1292"/>
                  </a:lnTo>
                  <a:lnTo>
                    <a:pt x="538" y="1286"/>
                  </a:lnTo>
                  <a:lnTo>
                    <a:pt x="549" y="1283"/>
                  </a:lnTo>
                  <a:lnTo>
                    <a:pt x="557" y="1281"/>
                  </a:lnTo>
                  <a:lnTo>
                    <a:pt x="562" y="1278"/>
                  </a:lnTo>
                  <a:lnTo>
                    <a:pt x="566" y="1277"/>
                  </a:lnTo>
                  <a:lnTo>
                    <a:pt x="568" y="1276"/>
                  </a:lnTo>
                  <a:lnTo>
                    <a:pt x="570" y="1275"/>
                  </a:lnTo>
                  <a:lnTo>
                    <a:pt x="572" y="1274"/>
                  </a:lnTo>
                  <a:lnTo>
                    <a:pt x="573" y="1273"/>
                  </a:lnTo>
                  <a:lnTo>
                    <a:pt x="537" y="1271"/>
                  </a:lnTo>
                  <a:lnTo>
                    <a:pt x="501" y="1270"/>
                  </a:lnTo>
                  <a:lnTo>
                    <a:pt x="466" y="1269"/>
                  </a:lnTo>
                  <a:lnTo>
                    <a:pt x="431" y="1269"/>
                  </a:lnTo>
                  <a:lnTo>
                    <a:pt x="395" y="1268"/>
                  </a:lnTo>
                  <a:lnTo>
                    <a:pt x="360" y="1267"/>
                  </a:lnTo>
                  <a:lnTo>
                    <a:pt x="324" y="1266"/>
                  </a:lnTo>
                  <a:lnTo>
                    <a:pt x="288" y="1263"/>
                  </a:lnTo>
                  <a:lnTo>
                    <a:pt x="254" y="1262"/>
                  </a:lnTo>
                  <a:lnTo>
                    <a:pt x="218" y="1261"/>
                  </a:lnTo>
                  <a:lnTo>
                    <a:pt x="182" y="1260"/>
                  </a:lnTo>
                  <a:lnTo>
                    <a:pt x="146" y="1259"/>
                  </a:lnTo>
                  <a:lnTo>
                    <a:pt x="111" y="1259"/>
                  </a:lnTo>
                  <a:lnTo>
                    <a:pt x="75" y="1258"/>
                  </a:lnTo>
                  <a:lnTo>
                    <a:pt x="39" y="1256"/>
                  </a:lnTo>
                  <a:lnTo>
                    <a:pt x="3" y="1255"/>
                  </a:lnTo>
                  <a:lnTo>
                    <a:pt x="9" y="1254"/>
                  </a:lnTo>
                  <a:lnTo>
                    <a:pt x="27" y="1252"/>
                  </a:lnTo>
                  <a:lnTo>
                    <a:pt x="53" y="1250"/>
                  </a:lnTo>
                  <a:lnTo>
                    <a:pt x="89" y="1247"/>
                  </a:lnTo>
                  <a:lnTo>
                    <a:pt x="130" y="1245"/>
                  </a:lnTo>
                  <a:lnTo>
                    <a:pt x="176" y="1243"/>
                  </a:lnTo>
                  <a:lnTo>
                    <a:pt x="227" y="1240"/>
                  </a:lnTo>
                  <a:lnTo>
                    <a:pt x="279" y="1237"/>
                  </a:lnTo>
                  <a:lnTo>
                    <a:pt x="332" y="1235"/>
                  </a:lnTo>
                  <a:lnTo>
                    <a:pt x="384" y="1232"/>
                  </a:lnTo>
                  <a:lnTo>
                    <a:pt x="433" y="1230"/>
                  </a:lnTo>
                  <a:lnTo>
                    <a:pt x="478" y="1228"/>
                  </a:lnTo>
                  <a:lnTo>
                    <a:pt x="519" y="1225"/>
                  </a:lnTo>
                  <a:lnTo>
                    <a:pt x="552" y="1224"/>
                  </a:lnTo>
                  <a:lnTo>
                    <a:pt x="576" y="1223"/>
                  </a:lnTo>
                  <a:lnTo>
                    <a:pt x="591" y="1222"/>
                  </a:lnTo>
                  <a:lnTo>
                    <a:pt x="591" y="1216"/>
                  </a:lnTo>
                  <a:lnTo>
                    <a:pt x="590" y="1209"/>
                  </a:lnTo>
                  <a:lnTo>
                    <a:pt x="589" y="1203"/>
                  </a:lnTo>
                  <a:lnTo>
                    <a:pt x="589" y="1198"/>
                  </a:lnTo>
                  <a:lnTo>
                    <a:pt x="583" y="1199"/>
                  </a:lnTo>
                  <a:lnTo>
                    <a:pt x="576" y="1200"/>
                  </a:lnTo>
                  <a:lnTo>
                    <a:pt x="569" y="1203"/>
                  </a:lnTo>
                  <a:lnTo>
                    <a:pt x="562" y="1207"/>
                  </a:lnTo>
                  <a:lnTo>
                    <a:pt x="469" y="1214"/>
                  </a:lnTo>
                  <a:lnTo>
                    <a:pt x="496" y="1197"/>
                  </a:lnTo>
                  <a:lnTo>
                    <a:pt x="516" y="1184"/>
                  </a:lnTo>
                  <a:lnTo>
                    <a:pt x="530" y="1176"/>
                  </a:lnTo>
                  <a:lnTo>
                    <a:pt x="541" y="1169"/>
                  </a:lnTo>
                  <a:lnTo>
                    <a:pt x="546" y="1164"/>
                  </a:lnTo>
                  <a:lnTo>
                    <a:pt x="551" y="1162"/>
                  </a:lnTo>
                  <a:lnTo>
                    <a:pt x="553" y="1160"/>
                  </a:lnTo>
                  <a:lnTo>
                    <a:pt x="554" y="1159"/>
                  </a:lnTo>
                  <a:lnTo>
                    <a:pt x="530" y="1157"/>
                  </a:lnTo>
                  <a:lnTo>
                    <a:pt x="507" y="1157"/>
                  </a:lnTo>
                  <a:lnTo>
                    <a:pt x="483" y="1156"/>
                  </a:lnTo>
                  <a:lnTo>
                    <a:pt x="459" y="1156"/>
                  </a:lnTo>
                  <a:lnTo>
                    <a:pt x="436" y="1155"/>
                  </a:lnTo>
                  <a:lnTo>
                    <a:pt x="411" y="1155"/>
                  </a:lnTo>
                  <a:lnTo>
                    <a:pt x="388" y="1154"/>
                  </a:lnTo>
                  <a:lnTo>
                    <a:pt x="364" y="1153"/>
                  </a:lnTo>
                  <a:lnTo>
                    <a:pt x="340" y="1153"/>
                  </a:lnTo>
                  <a:lnTo>
                    <a:pt x="317" y="1152"/>
                  </a:lnTo>
                  <a:lnTo>
                    <a:pt x="293" y="1151"/>
                  </a:lnTo>
                  <a:lnTo>
                    <a:pt x="269" y="1151"/>
                  </a:lnTo>
                  <a:lnTo>
                    <a:pt x="244" y="1149"/>
                  </a:lnTo>
                  <a:lnTo>
                    <a:pt x="221" y="1148"/>
                  </a:lnTo>
                  <a:lnTo>
                    <a:pt x="197" y="1148"/>
                  </a:lnTo>
                  <a:lnTo>
                    <a:pt x="173" y="1147"/>
                  </a:lnTo>
                  <a:lnTo>
                    <a:pt x="176" y="1146"/>
                  </a:lnTo>
                  <a:lnTo>
                    <a:pt x="188" y="1144"/>
                  </a:lnTo>
                  <a:lnTo>
                    <a:pt x="205" y="1142"/>
                  </a:lnTo>
                  <a:lnTo>
                    <a:pt x="228" y="1140"/>
                  </a:lnTo>
                  <a:lnTo>
                    <a:pt x="256" y="1139"/>
                  </a:lnTo>
                  <a:lnTo>
                    <a:pt x="286" y="1137"/>
                  </a:lnTo>
                  <a:lnTo>
                    <a:pt x="319" y="1136"/>
                  </a:lnTo>
                  <a:lnTo>
                    <a:pt x="354" y="1133"/>
                  </a:lnTo>
                  <a:lnTo>
                    <a:pt x="388" y="1132"/>
                  </a:lnTo>
                  <a:lnTo>
                    <a:pt x="422" y="1130"/>
                  </a:lnTo>
                  <a:lnTo>
                    <a:pt x="454" y="1129"/>
                  </a:lnTo>
                  <a:lnTo>
                    <a:pt x="484" y="1127"/>
                  </a:lnTo>
                  <a:lnTo>
                    <a:pt x="511" y="1126"/>
                  </a:lnTo>
                  <a:lnTo>
                    <a:pt x="532" y="1125"/>
                  </a:lnTo>
                  <a:lnTo>
                    <a:pt x="549" y="1124"/>
                  </a:lnTo>
                  <a:lnTo>
                    <a:pt x="558" y="1124"/>
                  </a:lnTo>
                  <a:lnTo>
                    <a:pt x="553" y="1118"/>
                  </a:lnTo>
                  <a:lnTo>
                    <a:pt x="545" y="1111"/>
                  </a:lnTo>
                  <a:lnTo>
                    <a:pt x="532" y="1103"/>
                  </a:lnTo>
                  <a:lnTo>
                    <a:pt x="519" y="1095"/>
                  </a:lnTo>
                  <a:lnTo>
                    <a:pt x="504" y="1087"/>
                  </a:lnTo>
                  <a:lnTo>
                    <a:pt x="490" y="1079"/>
                  </a:lnTo>
                  <a:lnTo>
                    <a:pt x="478" y="1073"/>
                  </a:lnTo>
                  <a:lnTo>
                    <a:pt x="471" y="1069"/>
                  </a:lnTo>
                  <a:lnTo>
                    <a:pt x="565" y="1073"/>
                  </a:lnTo>
                  <a:lnTo>
                    <a:pt x="570" y="1076"/>
                  </a:lnTo>
                  <a:lnTo>
                    <a:pt x="576" y="1079"/>
                  </a:lnTo>
                  <a:lnTo>
                    <a:pt x="582" y="1083"/>
                  </a:lnTo>
                  <a:lnTo>
                    <a:pt x="588" y="1086"/>
                  </a:lnTo>
                  <a:lnTo>
                    <a:pt x="591" y="1081"/>
                  </a:lnTo>
                  <a:lnTo>
                    <a:pt x="592" y="1075"/>
                  </a:lnTo>
                  <a:lnTo>
                    <a:pt x="594" y="1066"/>
                  </a:lnTo>
                  <a:lnTo>
                    <a:pt x="594" y="1058"/>
                  </a:lnTo>
                  <a:lnTo>
                    <a:pt x="557" y="1057"/>
                  </a:lnTo>
                  <a:lnTo>
                    <a:pt x="520" y="1055"/>
                  </a:lnTo>
                  <a:lnTo>
                    <a:pt x="484" y="1054"/>
                  </a:lnTo>
                  <a:lnTo>
                    <a:pt x="447" y="1053"/>
                  </a:lnTo>
                  <a:lnTo>
                    <a:pt x="410" y="1050"/>
                  </a:lnTo>
                  <a:lnTo>
                    <a:pt x="372" y="1049"/>
                  </a:lnTo>
                  <a:lnTo>
                    <a:pt x="335" y="1048"/>
                  </a:lnTo>
                  <a:lnTo>
                    <a:pt x="298" y="1046"/>
                  </a:lnTo>
                  <a:lnTo>
                    <a:pt x="262" y="1045"/>
                  </a:lnTo>
                  <a:lnTo>
                    <a:pt x="224" y="1042"/>
                  </a:lnTo>
                  <a:lnTo>
                    <a:pt x="187" y="1041"/>
                  </a:lnTo>
                  <a:lnTo>
                    <a:pt x="150" y="1039"/>
                  </a:lnTo>
                  <a:lnTo>
                    <a:pt x="112" y="1038"/>
                  </a:lnTo>
                  <a:lnTo>
                    <a:pt x="75" y="1035"/>
                  </a:lnTo>
                  <a:lnTo>
                    <a:pt x="37" y="1034"/>
                  </a:lnTo>
                  <a:lnTo>
                    <a:pt x="0" y="1032"/>
                  </a:lnTo>
                  <a:lnTo>
                    <a:pt x="3" y="1031"/>
                  </a:lnTo>
                  <a:lnTo>
                    <a:pt x="15" y="1030"/>
                  </a:lnTo>
                  <a:lnTo>
                    <a:pt x="33" y="1028"/>
                  </a:lnTo>
                  <a:lnTo>
                    <a:pt x="56" y="1027"/>
                  </a:lnTo>
                  <a:lnTo>
                    <a:pt x="83" y="1026"/>
                  </a:lnTo>
                  <a:lnTo>
                    <a:pt x="114" y="1025"/>
                  </a:lnTo>
                  <a:lnTo>
                    <a:pt x="148" y="1024"/>
                  </a:lnTo>
                  <a:lnTo>
                    <a:pt x="182" y="1023"/>
                  </a:lnTo>
                  <a:lnTo>
                    <a:pt x="217" y="1022"/>
                  </a:lnTo>
                  <a:lnTo>
                    <a:pt x="250" y="1020"/>
                  </a:lnTo>
                  <a:lnTo>
                    <a:pt x="284" y="1019"/>
                  </a:lnTo>
                  <a:lnTo>
                    <a:pt x="313" y="1018"/>
                  </a:lnTo>
                  <a:lnTo>
                    <a:pt x="340" y="1018"/>
                  </a:lnTo>
                  <a:lnTo>
                    <a:pt x="362" y="1017"/>
                  </a:lnTo>
                  <a:lnTo>
                    <a:pt x="378" y="1016"/>
                  </a:lnTo>
                  <a:lnTo>
                    <a:pt x="387" y="1016"/>
                  </a:lnTo>
                  <a:lnTo>
                    <a:pt x="393" y="1016"/>
                  </a:lnTo>
                  <a:lnTo>
                    <a:pt x="401" y="1016"/>
                  </a:lnTo>
                  <a:lnTo>
                    <a:pt x="411" y="1016"/>
                  </a:lnTo>
                  <a:lnTo>
                    <a:pt x="425" y="1016"/>
                  </a:lnTo>
                  <a:lnTo>
                    <a:pt x="440" y="1016"/>
                  </a:lnTo>
                  <a:lnTo>
                    <a:pt x="458" y="1016"/>
                  </a:lnTo>
                  <a:lnTo>
                    <a:pt x="475" y="1016"/>
                  </a:lnTo>
                  <a:lnTo>
                    <a:pt x="492" y="1016"/>
                  </a:lnTo>
                  <a:lnTo>
                    <a:pt x="509" y="1016"/>
                  </a:lnTo>
                  <a:lnTo>
                    <a:pt x="527" y="1015"/>
                  </a:lnTo>
                  <a:lnTo>
                    <a:pt x="543" y="1015"/>
                  </a:lnTo>
                  <a:lnTo>
                    <a:pt x="557" y="1015"/>
                  </a:lnTo>
                  <a:lnTo>
                    <a:pt x="569" y="1013"/>
                  </a:lnTo>
                  <a:lnTo>
                    <a:pt x="579" y="1012"/>
                  </a:lnTo>
                  <a:lnTo>
                    <a:pt x="585" y="1011"/>
                  </a:lnTo>
                  <a:lnTo>
                    <a:pt x="589" y="1010"/>
                  </a:lnTo>
                  <a:lnTo>
                    <a:pt x="567" y="1005"/>
                  </a:lnTo>
                  <a:lnTo>
                    <a:pt x="546" y="1002"/>
                  </a:lnTo>
                  <a:lnTo>
                    <a:pt x="524" y="997"/>
                  </a:lnTo>
                  <a:lnTo>
                    <a:pt x="502" y="993"/>
                  </a:lnTo>
                  <a:lnTo>
                    <a:pt x="479" y="988"/>
                  </a:lnTo>
                  <a:lnTo>
                    <a:pt x="458" y="984"/>
                  </a:lnTo>
                  <a:lnTo>
                    <a:pt x="436" y="979"/>
                  </a:lnTo>
                  <a:lnTo>
                    <a:pt x="414" y="974"/>
                  </a:lnTo>
                  <a:lnTo>
                    <a:pt x="391" y="970"/>
                  </a:lnTo>
                  <a:lnTo>
                    <a:pt x="369" y="966"/>
                  </a:lnTo>
                  <a:lnTo>
                    <a:pt x="347" y="963"/>
                  </a:lnTo>
                  <a:lnTo>
                    <a:pt x="325" y="959"/>
                  </a:lnTo>
                  <a:lnTo>
                    <a:pt x="302" y="956"/>
                  </a:lnTo>
                  <a:lnTo>
                    <a:pt x="280" y="954"/>
                  </a:lnTo>
                  <a:lnTo>
                    <a:pt x="259" y="951"/>
                  </a:lnTo>
                  <a:lnTo>
                    <a:pt x="237" y="949"/>
                  </a:lnTo>
                  <a:lnTo>
                    <a:pt x="239" y="944"/>
                  </a:lnTo>
                  <a:lnTo>
                    <a:pt x="241" y="943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28" y="937"/>
                  </a:lnTo>
                  <a:lnTo>
                    <a:pt x="205" y="933"/>
                  </a:lnTo>
                  <a:lnTo>
                    <a:pt x="183" y="929"/>
                  </a:lnTo>
                  <a:lnTo>
                    <a:pt x="160" y="925"/>
                  </a:lnTo>
                  <a:lnTo>
                    <a:pt x="138" y="920"/>
                  </a:lnTo>
                  <a:lnTo>
                    <a:pt x="115" y="916"/>
                  </a:lnTo>
                  <a:lnTo>
                    <a:pt x="93" y="911"/>
                  </a:lnTo>
                  <a:lnTo>
                    <a:pt x="70" y="906"/>
                  </a:lnTo>
                  <a:lnTo>
                    <a:pt x="77" y="904"/>
                  </a:lnTo>
                  <a:lnTo>
                    <a:pt x="93" y="905"/>
                  </a:lnTo>
                  <a:lnTo>
                    <a:pt x="119" y="908"/>
                  </a:lnTo>
                  <a:lnTo>
                    <a:pt x="148" y="910"/>
                  </a:lnTo>
                  <a:lnTo>
                    <a:pt x="176" y="913"/>
                  </a:lnTo>
                  <a:lnTo>
                    <a:pt x="204" y="917"/>
                  </a:lnTo>
                  <a:lnTo>
                    <a:pt x="225" y="920"/>
                  </a:lnTo>
                  <a:lnTo>
                    <a:pt x="237" y="921"/>
                  </a:lnTo>
                  <a:lnTo>
                    <a:pt x="227" y="914"/>
                  </a:lnTo>
                  <a:lnTo>
                    <a:pt x="211" y="905"/>
                  </a:lnTo>
                  <a:lnTo>
                    <a:pt x="191" y="894"/>
                  </a:lnTo>
                  <a:lnTo>
                    <a:pt x="171" y="881"/>
                  </a:lnTo>
                  <a:lnTo>
                    <a:pt x="151" y="867"/>
                  </a:lnTo>
                  <a:lnTo>
                    <a:pt x="134" y="856"/>
                  </a:lnTo>
                  <a:lnTo>
                    <a:pt x="121" y="846"/>
                  </a:lnTo>
                  <a:lnTo>
                    <a:pt x="116" y="841"/>
                  </a:lnTo>
                  <a:lnTo>
                    <a:pt x="119" y="842"/>
                  </a:lnTo>
                  <a:lnTo>
                    <a:pt x="122" y="844"/>
                  </a:lnTo>
                  <a:lnTo>
                    <a:pt x="129" y="848"/>
                  </a:lnTo>
                  <a:lnTo>
                    <a:pt x="142" y="855"/>
                  </a:lnTo>
                  <a:lnTo>
                    <a:pt x="161" y="865"/>
                  </a:lnTo>
                  <a:lnTo>
                    <a:pt x="190" y="880"/>
                  </a:lnTo>
                  <a:lnTo>
                    <a:pt x="230" y="901"/>
                  </a:lnTo>
                  <a:lnTo>
                    <a:pt x="284" y="928"/>
                  </a:lnTo>
                  <a:lnTo>
                    <a:pt x="297" y="929"/>
                  </a:lnTo>
                  <a:lnTo>
                    <a:pt x="312" y="932"/>
                  </a:lnTo>
                  <a:lnTo>
                    <a:pt x="326" y="933"/>
                  </a:lnTo>
                  <a:lnTo>
                    <a:pt x="340" y="934"/>
                  </a:lnTo>
                  <a:lnTo>
                    <a:pt x="355" y="935"/>
                  </a:lnTo>
                  <a:lnTo>
                    <a:pt x="369" y="936"/>
                  </a:lnTo>
                  <a:lnTo>
                    <a:pt x="383" y="937"/>
                  </a:lnTo>
                  <a:lnTo>
                    <a:pt x="398" y="939"/>
                  </a:lnTo>
                  <a:lnTo>
                    <a:pt x="411" y="940"/>
                  </a:lnTo>
                  <a:lnTo>
                    <a:pt x="425" y="940"/>
                  </a:lnTo>
                  <a:lnTo>
                    <a:pt x="440" y="941"/>
                  </a:lnTo>
                  <a:lnTo>
                    <a:pt x="455" y="941"/>
                  </a:lnTo>
                  <a:lnTo>
                    <a:pt x="469" y="942"/>
                  </a:lnTo>
                  <a:lnTo>
                    <a:pt x="484" y="942"/>
                  </a:lnTo>
                  <a:lnTo>
                    <a:pt x="499" y="942"/>
                  </a:lnTo>
                  <a:lnTo>
                    <a:pt x="514" y="942"/>
                  </a:lnTo>
                  <a:lnTo>
                    <a:pt x="484" y="932"/>
                  </a:lnTo>
                  <a:lnTo>
                    <a:pt x="454" y="921"/>
                  </a:lnTo>
                  <a:lnTo>
                    <a:pt x="424" y="911"/>
                  </a:lnTo>
                  <a:lnTo>
                    <a:pt x="394" y="901"/>
                  </a:lnTo>
                  <a:lnTo>
                    <a:pt x="364" y="890"/>
                  </a:lnTo>
                  <a:lnTo>
                    <a:pt x="334" y="880"/>
                  </a:lnTo>
                  <a:lnTo>
                    <a:pt x="304" y="870"/>
                  </a:lnTo>
                  <a:lnTo>
                    <a:pt x="275" y="859"/>
                  </a:lnTo>
                  <a:lnTo>
                    <a:pt x="245" y="849"/>
                  </a:lnTo>
                  <a:lnTo>
                    <a:pt x="216" y="838"/>
                  </a:lnTo>
                  <a:lnTo>
                    <a:pt x="186" y="827"/>
                  </a:lnTo>
                  <a:lnTo>
                    <a:pt x="156" y="817"/>
                  </a:lnTo>
                  <a:lnTo>
                    <a:pt x="126" y="806"/>
                  </a:lnTo>
                  <a:lnTo>
                    <a:pt x="96" y="796"/>
                  </a:lnTo>
                  <a:lnTo>
                    <a:pt x="66" y="784"/>
                  </a:lnTo>
                  <a:lnTo>
                    <a:pt x="36" y="774"/>
                  </a:lnTo>
                  <a:lnTo>
                    <a:pt x="41" y="774"/>
                  </a:lnTo>
                  <a:lnTo>
                    <a:pt x="58" y="776"/>
                  </a:lnTo>
                  <a:lnTo>
                    <a:pt x="82" y="782"/>
                  </a:lnTo>
                  <a:lnTo>
                    <a:pt x="113" y="789"/>
                  </a:lnTo>
                  <a:lnTo>
                    <a:pt x="149" y="798"/>
                  </a:lnTo>
                  <a:lnTo>
                    <a:pt x="190" y="808"/>
                  </a:lnTo>
                  <a:lnTo>
                    <a:pt x="234" y="820"/>
                  </a:lnTo>
                  <a:lnTo>
                    <a:pt x="280" y="833"/>
                  </a:lnTo>
                  <a:lnTo>
                    <a:pt x="326" y="845"/>
                  </a:lnTo>
                  <a:lnTo>
                    <a:pt x="371" y="858"/>
                  </a:lnTo>
                  <a:lnTo>
                    <a:pt x="414" y="870"/>
                  </a:lnTo>
                  <a:lnTo>
                    <a:pt x="454" y="880"/>
                  </a:lnTo>
                  <a:lnTo>
                    <a:pt x="489" y="890"/>
                  </a:lnTo>
                  <a:lnTo>
                    <a:pt x="516" y="897"/>
                  </a:lnTo>
                  <a:lnTo>
                    <a:pt x="537" y="903"/>
                  </a:lnTo>
                  <a:lnTo>
                    <a:pt x="550" y="906"/>
                  </a:lnTo>
                  <a:lnTo>
                    <a:pt x="549" y="904"/>
                  </a:lnTo>
                  <a:lnTo>
                    <a:pt x="543" y="899"/>
                  </a:lnTo>
                  <a:lnTo>
                    <a:pt x="532" y="893"/>
                  </a:lnTo>
                  <a:lnTo>
                    <a:pt x="521" y="884"/>
                  </a:lnTo>
                  <a:lnTo>
                    <a:pt x="508" y="875"/>
                  </a:lnTo>
                  <a:lnTo>
                    <a:pt x="497" y="868"/>
                  </a:lnTo>
                  <a:lnTo>
                    <a:pt x="488" y="863"/>
                  </a:lnTo>
                  <a:lnTo>
                    <a:pt x="483" y="859"/>
                  </a:lnTo>
                  <a:lnTo>
                    <a:pt x="585" y="888"/>
                  </a:lnTo>
                  <a:lnTo>
                    <a:pt x="592" y="891"/>
                  </a:lnTo>
                  <a:lnTo>
                    <a:pt x="599" y="895"/>
                  </a:lnTo>
                  <a:lnTo>
                    <a:pt x="605" y="898"/>
                  </a:lnTo>
                  <a:lnTo>
                    <a:pt x="612" y="902"/>
                  </a:lnTo>
                  <a:lnTo>
                    <a:pt x="619" y="906"/>
                  </a:lnTo>
                  <a:lnTo>
                    <a:pt x="626" y="910"/>
                  </a:lnTo>
                  <a:lnTo>
                    <a:pt x="633" y="913"/>
                  </a:lnTo>
                  <a:lnTo>
                    <a:pt x="640" y="917"/>
                  </a:lnTo>
                  <a:lnTo>
                    <a:pt x="645" y="903"/>
                  </a:lnTo>
                  <a:lnTo>
                    <a:pt x="649" y="896"/>
                  </a:lnTo>
                  <a:lnTo>
                    <a:pt x="650" y="893"/>
                  </a:lnTo>
                  <a:lnTo>
                    <a:pt x="650" y="890"/>
                  </a:lnTo>
                  <a:lnTo>
                    <a:pt x="610" y="880"/>
                  </a:lnTo>
                  <a:lnTo>
                    <a:pt x="570" y="870"/>
                  </a:lnTo>
                  <a:lnTo>
                    <a:pt x="530" y="859"/>
                  </a:lnTo>
                  <a:lnTo>
                    <a:pt x="490" y="850"/>
                  </a:lnTo>
                  <a:lnTo>
                    <a:pt x="451" y="840"/>
                  </a:lnTo>
                  <a:lnTo>
                    <a:pt x="410" y="829"/>
                  </a:lnTo>
                  <a:lnTo>
                    <a:pt x="370" y="819"/>
                  </a:lnTo>
                  <a:lnTo>
                    <a:pt x="331" y="808"/>
                  </a:lnTo>
                  <a:lnTo>
                    <a:pt x="290" y="798"/>
                  </a:lnTo>
                  <a:lnTo>
                    <a:pt x="250" y="788"/>
                  </a:lnTo>
                  <a:lnTo>
                    <a:pt x="211" y="777"/>
                  </a:lnTo>
                  <a:lnTo>
                    <a:pt x="171" y="767"/>
                  </a:lnTo>
                  <a:lnTo>
                    <a:pt x="131" y="758"/>
                  </a:lnTo>
                  <a:lnTo>
                    <a:pt x="91" y="747"/>
                  </a:lnTo>
                  <a:lnTo>
                    <a:pt x="52" y="737"/>
                  </a:lnTo>
                  <a:lnTo>
                    <a:pt x="12" y="727"/>
                  </a:lnTo>
                  <a:lnTo>
                    <a:pt x="15" y="727"/>
                  </a:lnTo>
                  <a:lnTo>
                    <a:pt x="25" y="727"/>
                  </a:lnTo>
                  <a:lnTo>
                    <a:pt x="40" y="729"/>
                  </a:lnTo>
                  <a:lnTo>
                    <a:pt x="61" y="731"/>
                  </a:lnTo>
                  <a:lnTo>
                    <a:pt x="85" y="736"/>
                  </a:lnTo>
                  <a:lnTo>
                    <a:pt x="113" y="739"/>
                  </a:lnTo>
                  <a:lnTo>
                    <a:pt x="142" y="745"/>
                  </a:lnTo>
                  <a:lnTo>
                    <a:pt x="173" y="750"/>
                  </a:lnTo>
                  <a:lnTo>
                    <a:pt x="204" y="755"/>
                  </a:lnTo>
                  <a:lnTo>
                    <a:pt x="234" y="760"/>
                  </a:lnTo>
                  <a:lnTo>
                    <a:pt x="263" y="766"/>
                  </a:lnTo>
                  <a:lnTo>
                    <a:pt x="289" y="770"/>
                  </a:lnTo>
                  <a:lnTo>
                    <a:pt x="313" y="775"/>
                  </a:lnTo>
                  <a:lnTo>
                    <a:pt x="332" y="779"/>
                  </a:lnTo>
                  <a:lnTo>
                    <a:pt x="347" y="781"/>
                  </a:lnTo>
                  <a:lnTo>
                    <a:pt x="355" y="782"/>
                  </a:lnTo>
                  <a:lnTo>
                    <a:pt x="347" y="776"/>
                  </a:lnTo>
                  <a:lnTo>
                    <a:pt x="337" y="770"/>
                  </a:lnTo>
                  <a:lnTo>
                    <a:pt x="326" y="764"/>
                  </a:lnTo>
                  <a:lnTo>
                    <a:pt x="316" y="758"/>
                  </a:lnTo>
                  <a:lnTo>
                    <a:pt x="307" y="752"/>
                  </a:lnTo>
                  <a:lnTo>
                    <a:pt x="297" y="746"/>
                  </a:lnTo>
                  <a:lnTo>
                    <a:pt x="292" y="741"/>
                  </a:lnTo>
                  <a:lnTo>
                    <a:pt x="288" y="735"/>
                  </a:lnTo>
                  <a:lnTo>
                    <a:pt x="289" y="735"/>
                  </a:lnTo>
                  <a:lnTo>
                    <a:pt x="292" y="736"/>
                  </a:lnTo>
                  <a:lnTo>
                    <a:pt x="296" y="737"/>
                  </a:lnTo>
                  <a:lnTo>
                    <a:pt x="304" y="742"/>
                  </a:lnTo>
                  <a:lnTo>
                    <a:pt x="317" y="747"/>
                  </a:lnTo>
                  <a:lnTo>
                    <a:pt x="335" y="758"/>
                  </a:lnTo>
                  <a:lnTo>
                    <a:pt x="361" y="770"/>
                  </a:lnTo>
                  <a:lnTo>
                    <a:pt x="394" y="789"/>
                  </a:lnTo>
                  <a:lnTo>
                    <a:pt x="426" y="795"/>
                  </a:lnTo>
                  <a:lnTo>
                    <a:pt x="454" y="799"/>
                  </a:lnTo>
                  <a:lnTo>
                    <a:pt x="479" y="804"/>
                  </a:lnTo>
                  <a:lnTo>
                    <a:pt x="500" y="807"/>
                  </a:lnTo>
                  <a:lnTo>
                    <a:pt x="517" y="811"/>
                  </a:lnTo>
                  <a:lnTo>
                    <a:pt x="532" y="813"/>
                  </a:lnTo>
                  <a:lnTo>
                    <a:pt x="545" y="815"/>
                  </a:lnTo>
                  <a:lnTo>
                    <a:pt x="555" y="817"/>
                  </a:lnTo>
                  <a:lnTo>
                    <a:pt x="562" y="819"/>
                  </a:lnTo>
                  <a:lnTo>
                    <a:pt x="568" y="820"/>
                  </a:lnTo>
                  <a:lnTo>
                    <a:pt x="573" y="820"/>
                  </a:lnTo>
                  <a:lnTo>
                    <a:pt x="576" y="821"/>
                  </a:lnTo>
                  <a:lnTo>
                    <a:pt x="579" y="821"/>
                  </a:lnTo>
                  <a:lnTo>
                    <a:pt x="580" y="821"/>
                  </a:lnTo>
                  <a:lnTo>
                    <a:pt x="581" y="821"/>
                  </a:lnTo>
                  <a:lnTo>
                    <a:pt x="566" y="806"/>
                  </a:lnTo>
                  <a:lnTo>
                    <a:pt x="547" y="788"/>
                  </a:lnTo>
                  <a:lnTo>
                    <a:pt x="524" y="767"/>
                  </a:lnTo>
                  <a:lnTo>
                    <a:pt x="498" y="745"/>
                  </a:lnTo>
                  <a:lnTo>
                    <a:pt x="470" y="721"/>
                  </a:lnTo>
                  <a:lnTo>
                    <a:pt x="440" y="696"/>
                  </a:lnTo>
                  <a:lnTo>
                    <a:pt x="410" y="670"/>
                  </a:lnTo>
                  <a:lnTo>
                    <a:pt x="380" y="645"/>
                  </a:lnTo>
                  <a:lnTo>
                    <a:pt x="350" y="621"/>
                  </a:lnTo>
                  <a:lnTo>
                    <a:pt x="324" y="597"/>
                  </a:lnTo>
                  <a:lnTo>
                    <a:pt x="298" y="576"/>
                  </a:lnTo>
                  <a:lnTo>
                    <a:pt x="278" y="556"/>
                  </a:lnTo>
                  <a:lnTo>
                    <a:pt x="260" y="540"/>
                  </a:lnTo>
                  <a:lnTo>
                    <a:pt x="248" y="527"/>
                  </a:lnTo>
                  <a:lnTo>
                    <a:pt x="242" y="518"/>
                  </a:lnTo>
                  <a:lnTo>
                    <a:pt x="242" y="514"/>
                  </a:lnTo>
                  <a:lnTo>
                    <a:pt x="270" y="526"/>
                  </a:lnTo>
                  <a:lnTo>
                    <a:pt x="296" y="542"/>
                  </a:lnTo>
                  <a:lnTo>
                    <a:pt x="324" y="562"/>
                  </a:lnTo>
                  <a:lnTo>
                    <a:pt x="352" y="585"/>
                  </a:lnTo>
                  <a:lnTo>
                    <a:pt x="380" y="608"/>
                  </a:lnTo>
                  <a:lnTo>
                    <a:pt x="408" y="633"/>
                  </a:lnTo>
                  <a:lnTo>
                    <a:pt x="436" y="660"/>
                  </a:lnTo>
                  <a:lnTo>
                    <a:pt x="464" y="686"/>
                  </a:lnTo>
                  <a:lnTo>
                    <a:pt x="492" y="713"/>
                  </a:lnTo>
                  <a:lnTo>
                    <a:pt x="520" y="738"/>
                  </a:lnTo>
                  <a:lnTo>
                    <a:pt x="547" y="761"/>
                  </a:lnTo>
                  <a:lnTo>
                    <a:pt x="575" y="783"/>
                  </a:lnTo>
                  <a:lnTo>
                    <a:pt x="603" y="803"/>
                  </a:lnTo>
                  <a:lnTo>
                    <a:pt x="629" y="819"/>
                  </a:lnTo>
                  <a:lnTo>
                    <a:pt x="656" y="832"/>
                  </a:lnTo>
                  <a:lnTo>
                    <a:pt x="682" y="840"/>
                  </a:lnTo>
                  <a:lnTo>
                    <a:pt x="685" y="837"/>
                  </a:lnTo>
                  <a:lnTo>
                    <a:pt x="686" y="835"/>
                  </a:lnTo>
                  <a:lnTo>
                    <a:pt x="686" y="833"/>
                  </a:lnTo>
                  <a:lnTo>
                    <a:pt x="686" y="829"/>
                  </a:lnTo>
                  <a:lnTo>
                    <a:pt x="667" y="810"/>
                  </a:lnTo>
                  <a:lnTo>
                    <a:pt x="648" y="791"/>
                  </a:lnTo>
                  <a:lnTo>
                    <a:pt x="629" y="772"/>
                  </a:lnTo>
                  <a:lnTo>
                    <a:pt x="610" y="753"/>
                  </a:lnTo>
                  <a:lnTo>
                    <a:pt x="591" y="734"/>
                  </a:lnTo>
                  <a:lnTo>
                    <a:pt x="572" y="715"/>
                  </a:lnTo>
                  <a:lnTo>
                    <a:pt x="553" y="696"/>
                  </a:lnTo>
                  <a:lnTo>
                    <a:pt x="534" y="677"/>
                  </a:lnTo>
                  <a:lnTo>
                    <a:pt x="519" y="674"/>
                  </a:lnTo>
                  <a:lnTo>
                    <a:pt x="506" y="670"/>
                  </a:lnTo>
                  <a:lnTo>
                    <a:pt x="494" y="667"/>
                  </a:lnTo>
                  <a:lnTo>
                    <a:pt x="485" y="665"/>
                  </a:lnTo>
                  <a:lnTo>
                    <a:pt x="477" y="662"/>
                  </a:lnTo>
                  <a:lnTo>
                    <a:pt x="470" y="661"/>
                  </a:lnTo>
                  <a:lnTo>
                    <a:pt x="464" y="659"/>
                  </a:lnTo>
                  <a:lnTo>
                    <a:pt x="459" y="658"/>
                  </a:lnTo>
                  <a:lnTo>
                    <a:pt x="438" y="643"/>
                  </a:lnTo>
                  <a:lnTo>
                    <a:pt x="447" y="644"/>
                  </a:lnTo>
                  <a:lnTo>
                    <a:pt x="455" y="645"/>
                  </a:lnTo>
                  <a:lnTo>
                    <a:pt x="464" y="647"/>
                  </a:lnTo>
                  <a:lnTo>
                    <a:pt x="474" y="648"/>
                  </a:lnTo>
                  <a:lnTo>
                    <a:pt x="483" y="651"/>
                  </a:lnTo>
                  <a:lnTo>
                    <a:pt x="492" y="652"/>
                  </a:lnTo>
                  <a:lnTo>
                    <a:pt x="500" y="654"/>
                  </a:lnTo>
                  <a:lnTo>
                    <a:pt x="509" y="656"/>
                  </a:lnTo>
                  <a:lnTo>
                    <a:pt x="498" y="638"/>
                  </a:lnTo>
                  <a:lnTo>
                    <a:pt x="479" y="622"/>
                  </a:lnTo>
                  <a:lnTo>
                    <a:pt x="456" y="606"/>
                  </a:lnTo>
                  <a:lnTo>
                    <a:pt x="431" y="591"/>
                  </a:lnTo>
                  <a:lnTo>
                    <a:pt x="407" y="577"/>
                  </a:lnTo>
                  <a:lnTo>
                    <a:pt x="384" y="563"/>
                  </a:lnTo>
                  <a:lnTo>
                    <a:pt x="368" y="550"/>
                  </a:lnTo>
                  <a:lnTo>
                    <a:pt x="358" y="537"/>
                  </a:lnTo>
                  <a:lnTo>
                    <a:pt x="368" y="541"/>
                  </a:lnTo>
                  <a:lnTo>
                    <a:pt x="377" y="547"/>
                  </a:lnTo>
                  <a:lnTo>
                    <a:pt x="386" y="554"/>
                  </a:lnTo>
                  <a:lnTo>
                    <a:pt x="396" y="561"/>
                  </a:lnTo>
                  <a:lnTo>
                    <a:pt x="406" y="568"/>
                  </a:lnTo>
                  <a:lnTo>
                    <a:pt x="415" y="574"/>
                  </a:lnTo>
                  <a:lnTo>
                    <a:pt x="424" y="577"/>
                  </a:lnTo>
                  <a:lnTo>
                    <a:pt x="433" y="578"/>
                  </a:lnTo>
                  <a:lnTo>
                    <a:pt x="418" y="563"/>
                  </a:lnTo>
                  <a:lnTo>
                    <a:pt x="405" y="548"/>
                  </a:lnTo>
                  <a:lnTo>
                    <a:pt x="390" y="533"/>
                  </a:lnTo>
                  <a:lnTo>
                    <a:pt x="375" y="518"/>
                  </a:lnTo>
                  <a:lnTo>
                    <a:pt x="361" y="504"/>
                  </a:lnTo>
                  <a:lnTo>
                    <a:pt x="346" y="489"/>
                  </a:lnTo>
                  <a:lnTo>
                    <a:pt x="331" y="474"/>
                  </a:lnTo>
                  <a:lnTo>
                    <a:pt x="317" y="460"/>
                  </a:lnTo>
                  <a:lnTo>
                    <a:pt x="302" y="445"/>
                  </a:lnTo>
                  <a:lnTo>
                    <a:pt x="288" y="431"/>
                  </a:lnTo>
                  <a:lnTo>
                    <a:pt x="273" y="416"/>
                  </a:lnTo>
                  <a:lnTo>
                    <a:pt x="259" y="401"/>
                  </a:lnTo>
                  <a:lnTo>
                    <a:pt x="244" y="386"/>
                  </a:lnTo>
                  <a:lnTo>
                    <a:pt x="230" y="372"/>
                  </a:lnTo>
                  <a:lnTo>
                    <a:pt x="216" y="357"/>
                  </a:lnTo>
                  <a:lnTo>
                    <a:pt x="202" y="342"/>
                  </a:lnTo>
                  <a:lnTo>
                    <a:pt x="206" y="346"/>
                  </a:lnTo>
                  <a:lnTo>
                    <a:pt x="217" y="354"/>
                  </a:lnTo>
                  <a:lnTo>
                    <a:pt x="233" y="367"/>
                  </a:lnTo>
                  <a:lnTo>
                    <a:pt x="254" y="385"/>
                  </a:lnTo>
                  <a:lnTo>
                    <a:pt x="278" y="405"/>
                  </a:lnTo>
                  <a:lnTo>
                    <a:pt x="307" y="430"/>
                  </a:lnTo>
                  <a:lnTo>
                    <a:pt x="337" y="455"/>
                  </a:lnTo>
                  <a:lnTo>
                    <a:pt x="368" y="483"/>
                  </a:lnTo>
                  <a:lnTo>
                    <a:pt x="401" y="510"/>
                  </a:lnTo>
                  <a:lnTo>
                    <a:pt x="433" y="538"/>
                  </a:lnTo>
                  <a:lnTo>
                    <a:pt x="466" y="565"/>
                  </a:lnTo>
                  <a:lnTo>
                    <a:pt x="497" y="592"/>
                  </a:lnTo>
                  <a:lnTo>
                    <a:pt x="524" y="616"/>
                  </a:lnTo>
                  <a:lnTo>
                    <a:pt x="550" y="637"/>
                  </a:lnTo>
                  <a:lnTo>
                    <a:pt x="572" y="655"/>
                  </a:lnTo>
                  <a:lnTo>
                    <a:pt x="589" y="669"/>
                  </a:lnTo>
                  <a:lnTo>
                    <a:pt x="592" y="670"/>
                  </a:lnTo>
                  <a:lnTo>
                    <a:pt x="598" y="671"/>
                  </a:lnTo>
                  <a:lnTo>
                    <a:pt x="605" y="674"/>
                  </a:lnTo>
                  <a:lnTo>
                    <a:pt x="614" y="675"/>
                  </a:lnTo>
                  <a:lnTo>
                    <a:pt x="623" y="677"/>
                  </a:lnTo>
                  <a:lnTo>
                    <a:pt x="630" y="677"/>
                  </a:lnTo>
                  <a:lnTo>
                    <a:pt x="636" y="678"/>
                  </a:lnTo>
                  <a:lnTo>
                    <a:pt x="640" y="677"/>
                  </a:lnTo>
                  <a:lnTo>
                    <a:pt x="637" y="674"/>
                  </a:lnTo>
                  <a:lnTo>
                    <a:pt x="636" y="669"/>
                  </a:lnTo>
                  <a:lnTo>
                    <a:pt x="633" y="666"/>
                  </a:lnTo>
                  <a:lnTo>
                    <a:pt x="630" y="660"/>
                  </a:lnTo>
                  <a:lnTo>
                    <a:pt x="625" y="652"/>
                  </a:lnTo>
                  <a:lnTo>
                    <a:pt x="618" y="640"/>
                  </a:lnTo>
                  <a:lnTo>
                    <a:pt x="609" y="625"/>
                  </a:lnTo>
                  <a:lnTo>
                    <a:pt x="596" y="606"/>
                  </a:lnTo>
                  <a:lnTo>
                    <a:pt x="587" y="599"/>
                  </a:lnTo>
                  <a:lnTo>
                    <a:pt x="573" y="589"/>
                  </a:lnTo>
                  <a:lnTo>
                    <a:pt x="554" y="576"/>
                  </a:lnTo>
                  <a:lnTo>
                    <a:pt x="532" y="560"/>
                  </a:lnTo>
                  <a:lnTo>
                    <a:pt x="507" y="542"/>
                  </a:lnTo>
                  <a:lnTo>
                    <a:pt x="481" y="523"/>
                  </a:lnTo>
                  <a:lnTo>
                    <a:pt x="453" y="503"/>
                  </a:lnTo>
                  <a:lnTo>
                    <a:pt x="425" y="483"/>
                  </a:lnTo>
                  <a:lnTo>
                    <a:pt x="398" y="463"/>
                  </a:lnTo>
                  <a:lnTo>
                    <a:pt x="370" y="443"/>
                  </a:lnTo>
                  <a:lnTo>
                    <a:pt x="346" y="425"/>
                  </a:lnTo>
                  <a:lnTo>
                    <a:pt x="324" y="409"/>
                  </a:lnTo>
                  <a:lnTo>
                    <a:pt x="304" y="394"/>
                  </a:lnTo>
                  <a:lnTo>
                    <a:pt x="290" y="382"/>
                  </a:lnTo>
                  <a:lnTo>
                    <a:pt x="280" y="374"/>
                  </a:lnTo>
                  <a:lnTo>
                    <a:pt x="277" y="370"/>
                  </a:lnTo>
                  <a:lnTo>
                    <a:pt x="292" y="374"/>
                  </a:lnTo>
                  <a:lnTo>
                    <a:pt x="308" y="381"/>
                  </a:lnTo>
                  <a:lnTo>
                    <a:pt x="324" y="390"/>
                  </a:lnTo>
                  <a:lnTo>
                    <a:pt x="341" y="402"/>
                  </a:lnTo>
                  <a:lnTo>
                    <a:pt x="358" y="413"/>
                  </a:lnTo>
                  <a:lnTo>
                    <a:pt x="376" y="426"/>
                  </a:lnTo>
                  <a:lnTo>
                    <a:pt x="394" y="440"/>
                  </a:lnTo>
                  <a:lnTo>
                    <a:pt x="413" y="453"/>
                  </a:lnTo>
                  <a:lnTo>
                    <a:pt x="430" y="466"/>
                  </a:lnTo>
                  <a:lnTo>
                    <a:pt x="448" y="480"/>
                  </a:lnTo>
                  <a:lnTo>
                    <a:pt x="467" y="493"/>
                  </a:lnTo>
                  <a:lnTo>
                    <a:pt x="484" y="504"/>
                  </a:lnTo>
                  <a:lnTo>
                    <a:pt x="501" y="515"/>
                  </a:lnTo>
                  <a:lnTo>
                    <a:pt x="519" y="523"/>
                  </a:lnTo>
                  <a:lnTo>
                    <a:pt x="535" y="529"/>
                  </a:lnTo>
                  <a:lnTo>
                    <a:pt x="550" y="533"/>
                  </a:lnTo>
                  <a:lnTo>
                    <a:pt x="542" y="510"/>
                  </a:lnTo>
                  <a:lnTo>
                    <a:pt x="529" y="487"/>
                  </a:lnTo>
                  <a:lnTo>
                    <a:pt x="512" y="462"/>
                  </a:lnTo>
                  <a:lnTo>
                    <a:pt x="493" y="435"/>
                  </a:lnTo>
                  <a:lnTo>
                    <a:pt x="474" y="410"/>
                  </a:lnTo>
                  <a:lnTo>
                    <a:pt x="456" y="385"/>
                  </a:lnTo>
                  <a:lnTo>
                    <a:pt x="441" y="362"/>
                  </a:lnTo>
                  <a:lnTo>
                    <a:pt x="432" y="339"/>
                  </a:lnTo>
                  <a:lnTo>
                    <a:pt x="446" y="347"/>
                  </a:lnTo>
                  <a:lnTo>
                    <a:pt x="461" y="364"/>
                  </a:lnTo>
                  <a:lnTo>
                    <a:pt x="478" y="388"/>
                  </a:lnTo>
                  <a:lnTo>
                    <a:pt x="498" y="417"/>
                  </a:lnTo>
                  <a:lnTo>
                    <a:pt x="516" y="449"/>
                  </a:lnTo>
                  <a:lnTo>
                    <a:pt x="536" y="481"/>
                  </a:lnTo>
                  <a:lnTo>
                    <a:pt x="554" y="511"/>
                  </a:lnTo>
                  <a:lnTo>
                    <a:pt x="573" y="538"/>
                  </a:lnTo>
                  <a:lnTo>
                    <a:pt x="579" y="546"/>
                  </a:lnTo>
                  <a:lnTo>
                    <a:pt x="584" y="553"/>
                  </a:lnTo>
                  <a:lnTo>
                    <a:pt x="590" y="559"/>
                  </a:lnTo>
                  <a:lnTo>
                    <a:pt x="596" y="564"/>
                  </a:lnTo>
                  <a:lnTo>
                    <a:pt x="602" y="569"/>
                  </a:lnTo>
                  <a:lnTo>
                    <a:pt x="606" y="572"/>
                  </a:lnTo>
                  <a:lnTo>
                    <a:pt x="611" y="574"/>
                  </a:lnTo>
                  <a:lnTo>
                    <a:pt x="615" y="575"/>
                  </a:lnTo>
                  <a:lnTo>
                    <a:pt x="401" y="177"/>
                  </a:lnTo>
                  <a:lnTo>
                    <a:pt x="406" y="182"/>
                  </a:lnTo>
                  <a:lnTo>
                    <a:pt x="416" y="196"/>
                  </a:lnTo>
                  <a:lnTo>
                    <a:pt x="431" y="215"/>
                  </a:lnTo>
                  <a:lnTo>
                    <a:pt x="448" y="243"/>
                  </a:lnTo>
                  <a:lnTo>
                    <a:pt x="470" y="274"/>
                  </a:lnTo>
                  <a:lnTo>
                    <a:pt x="493" y="310"/>
                  </a:lnTo>
                  <a:lnTo>
                    <a:pt x="519" y="348"/>
                  </a:lnTo>
                  <a:lnTo>
                    <a:pt x="545" y="388"/>
                  </a:lnTo>
                  <a:lnTo>
                    <a:pt x="570" y="428"/>
                  </a:lnTo>
                  <a:lnTo>
                    <a:pt x="596" y="468"/>
                  </a:lnTo>
                  <a:lnTo>
                    <a:pt x="620" y="506"/>
                  </a:lnTo>
                  <a:lnTo>
                    <a:pt x="643" y="541"/>
                  </a:lnTo>
                  <a:lnTo>
                    <a:pt x="663" y="572"/>
                  </a:lnTo>
                  <a:lnTo>
                    <a:pt x="679" y="598"/>
                  </a:lnTo>
                  <a:lnTo>
                    <a:pt x="691" y="617"/>
                  </a:lnTo>
                  <a:lnTo>
                    <a:pt x="698" y="629"/>
                  </a:lnTo>
                  <a:lnTo>
                    <a:pt x="706" y="633"/>
                  </a:lnTo>
                  <a:lnTo>
                    <a:pt x="719" y="641"/>
                  </a:lnTo>
                  <a:lnTo>
                    <a:pt x="734" y="652"/>
                  </a:lnTo>
                  <a:lnTo>
                    <a:pt x="750" y="662"/>
                  </a:lnTo>
                  <a:lnTo>
                    <a:pt x="766" y="671"/>
                  </a:lnTo>
                  <a:lnTo>
                    <a:pt x="781" y="681"/>
                  </a:lnTo>
                  <a:lnTo>
                    <a:pt x="794" y="686"/>
                  </a:lnTo>
                  <a:lnTo>
                    <a:pt x="802" y="689"/>
                  </a:lnTo>
                  <a:lnTo>
                    <a:pt x="793" y="677"/>
                  </a:lnTo>
                  <a:lnTo>
                    <a:pt x="779" y="661"/>
                  </a:lnTo>
                  <a:lnTo>
                    <a:pt x="763" y="643"/>
                  </a:lnTo>
                  <a:lnTo>
                    <a:pt x="745" y="620"/>
                  </a:lnTo>
                  <a:lnTo>
                    <a:pt x="724" y="594"/>
                  </a:lnTo>
                  <a:lnTo>
                    <a:pt x="701" y="568"/>
                  </a:lnTo>
                  <a:lnTo>
                    <a:pt x="678" y="540"/>
                  </a:lnTo>
                  <a:lnTo>
                    <a:pt x="655" y="511"/>
                  </a:lnTo>
                  <a:lnTo>
                    <a:pt x="632" y="484"/>
                  </a:lnTo>
                  <a:lnTo>
                    <a:pt x="610" y="456"/>
                  </a:lnTo>
                  <a:lnTo>
                    <a:pt x="589" y="430"/>
                  </a:lnTo>
                  <a:lnTo>
                    <a:pt x="570" y="405"/>
                  </a:lnTo>
                  <a:lnTo>
                    <a:pt x="554" y="385"/>
                  </a:lnTo>
                  <a:lnTo>
                    <a:pt x="542" y="366"/>
                  </a:lnTo>
                  <a:lnTo>
                    <a:pt x="534" y="352"/>
                  </a:lnTo>
                  <a:lnTo>
                    <a:pt x="529" y="342"/>
                  </a:lnTo>
                  <a:lnTo>
                    <a:pt x="542" y="348"/>
                  </a:lnTo>
                  <a:lnTo>
                    <a:pt x="558" y="360"/>
                  </a:lnTo>
                  <a:lnTo>
                    <a:pt x="577" y="378"/>
                  </a:lnTo>
                  <a:lnTo>
                    <a:pt x="599" y="401"/>
                  </a:lnTo>
                  <a:lnTo>
                    <a:pt x="623" y="427"/>
                  </a:lnTo>
                  <a:lnTo>
                    <a:pt x="649" y="456"/>
                  </a:lnTo>
                  <a:lnTo>
                    <a:pt x="674" y="486"/>
                  </a:lnTo>
                  <a:lnTo>
                    <a:pt x="701" y="518"/>
                  </a:lnTo>
                  <a:lnTo>
                    <a:pt x="727" y="549"/>
                  </a:lnTo>
                  <a:lnTo>
                    <a:pt x="751" y="579"/>
                  </a:lnTo>
                  <a:lnTo>
                    <a:pt x="774" y="607"/>
                  </a:lnTo>
                  <a:lnTo>
                    <a:pt x="796" y="631"/>
                  </a:lnTo>
                  <a:lnTo>
                    <a:pt x="814" y="651"/>
                  </a:lnTo>
                  <a:lnTo>
                    <a:pt x="829" y="666"/>
                  </a:lnTo>
                  <a:lnTo>
                    <a:pt x="840" y="675"/>
                  </a:lnTo>
                  <a:lnTo>
                    <a:pt x="846" y="677"/>
                  </a:lnTo>
                  <a:lnTo>
                    <a:pt x="831" y="640"/>
                  </a:lnTo>
                  <a:lnTo>
                    <a:pt x="815" y="603"/>
                  </a:lnTo>
                  <a:lnTo>
                    <a:pt x="799" y="568"/>
                  </a:lnTo>
                  <a:lnTo>
                    <a:pt x="783" y="531"/>
                  </a:lnTo>
                  <a:lnTo>
                    <a:pt x="766" y="494"/>
                  </a:lnTo>
                  <a:lnTo>
                    <a:pt x="750" y="456"/>
                  </a:lnTo>
                  <a:lnTo>
                    <a:pt x="734" y="419"/>
                  </a:lnTo>
                  <a:lnTo>
                    <a:pt x="718" y="382"/>
                  </a:lnTo>
                  <a:lnTo>
                    <a:pt x="702" y="346"/>
                  </a:lnTo>
                  <a:lnTo>
                    <a:pt x="686" y="309"/>
                  </a:lnTo>
                  <a:lnTo>
                    <a:pt x="670" y="271"/>
                  </a:lnTo>
                  <a:lnTo>
                    <a:pt x="655" y="234"/>
                  </a:lnTo>
                  <a:lnTo>
                    <a:pt x="638" y="197"/>
                  </a:lnTo>
                  <a:lnTo>
                    <a:pt x="623" y="160"/>
                  </a:lnTo>
                  <a:lnTo>
                    <a:pt x="609" y="122"/>
                  </a:lnTo>
                  <a:lnTo>
                    <a:pt x="594" y="85"/>
                  </a:lnTo>
                  <a:lnTo>
                    <a:pt x="595" y="85"/>
                  </a:lnTo>
                  <a:lnTo>
                    <a:pt x="596" y="85"/>
                  </a:lnTo>
                  <a:lnTo>
                    <a:pt x="596" y="86"/>
                  </a:lnTo>
                  <a:lnTo>
                    <a:pt x="597" y="86"/>
                  </a:lnTo>
                  <a:lnTo>
                    <a:pt x="615" y="122"/>
                  </a:lnTo>
                  <a:lnTo>
                    <a:pt x="635" y="158"/>
                  </a:lnTo>
                  <a:lnTo>
                    <a:pt x="653" y="193"/>
                  </a:lnTo>
                  <a:lnTo>
                    <a:pt x="672" y="229"/>
                  </a:lnTo>
                  <a:lnTo>
                    <a:pt x="691" y="264"/>
                  </a:lnTo>
                  <a:lnTo>
                    <a:pt x="710" y="299"/>
                  </a:lnTo>
                  <a:lnTo>
                    <a:pt x="728" y="335"/>
                  </a:lnTo>
                  <a:lnTo>
                    <a:pt x="747" y="371"/>
                  </a:lnTo>
                  <a:lnTo>
                    <a:pt x="766" y="405"/>
                  </a:lnTo>
                  <a:lnTo>
                    <a:pt x="785" y="441"/>
                  </a:lnTo>
                  <a:lnTo>
                    <a:pt x="803" y="477"/>
                  </a:lnTo>
                  <a:lnTo>
                    <a:pt x="822" y="512"/>
                  </a:lnTo>
                  <a:lnTo>
                    <a:pt x="841" y="547"/>
                  </a:lnTo>
                  <a:lnTo>
                    <a:pt x="860" y="583"/>
                  </a:lnTo>
                  <a:lnTo>
                    <a:pt x="878" y="617"/>
                  </a:lnTo>
                  <a:lnTo>
                    <a:pt x="897" y="653"/>
                  </a:lnTo>
                  <a:lnTo>
                    <a:pt x="901" y="651"/>
                  </a:lnTo>
                  <a:lnTo>
                    <a:pt x="907" y="647"/>
                  </a:lnTo>
                  <a:lnTo>
                    <a:pt x="912" y="645"/>
                  </a:lnTo>
                  <a:lnTo>
                    <a:pt x="916" y="643"/>
                  </a:lnTo>
                  <a:lnTo>
                    <a:pt x="915" y="627"/>
                  </a:lnTo>
                  <a:lnTo>
                    <a:pt x="910" y="612"/>
                  </a:lnTo>
                  <a:lnTo>
                    <a:pt x="905" y="597"/>
                  </a:lnTo>
                  <a:lnTo>
                    <a:pt x="897" y="583"/>
                  </a:lnTo>
                  <a:lnTo>
                    <a:pt x="886" y="570"/>
                  </a:lnTo>
                  <a:lnTo>
                    <a:pt x="876" y="559"/>
                  </a:lnTo>
                  <a:lnTo>
                    <a:pt x="864" y="547"/>
                  </a:lnTo>
                  <a:lnTo>
                    <a:pt x="853" y="537"/>
                  </a:lnTo>
                  <a:lnTo>
                    <a:pt x="803" y="450"/>
                  </a:lnTo>
                  <a:lnTo>
                    <a:pt x="811" y="457"/>
                  </a:lnTo>
                  <a:lnTo>
                    <a:pt x="824" y="468"/>
                  </a:lnTo>
                  <a:lnTo>
                    <a:pt x="839" y="480"/>
                  </a:lnTo>
                  <a:lnTo>
                    <a:pt x="855" y="494"/>
                  </a:lnTo>
                  <a:lnTo>
                    <a:pt x="871" y="508"/>
                  </a:lnTo>
                  <a:lnTo>
                    <a:pt x="885" y="519"/>
                  </a:lnTo>
                  <a:lnTo>
                    <a:pt x="897" y="526"/>
                  </a:lnTo>
                  <a:lnTo>
                    <a:pt x="904" y="530"/>
                  </a:lnTo>
                  <a:lnTo>
                    <a:pt x="901" y="516"/>
                  </a:lnTo>
                  <a:lnTo>
                    <a:pt x="898" y="486"/>
                  </a:lnTo>
                  <a:lnTo>
                    <a:pt x="890" y="416"/>
                  </a:lnTo>
                  <a:lnTo>
                    <a:pt x="874" y="283"/>
                  </a:lnTo>
                  <a:lnTo>
                    <a:pt x="866" y="214"/>
                  </a:lnTo>
                  <a:lnTo>
                    <a:pt x="856" y="145"/>
                  </a:lnTo>
                  <a:lnTo>
                    <a:pt x="848" y="76"/>
                  </a:lnTo>
                  <a:lnTo>
                    <a:pt x="841" y="7"/>
                  </a:lnTo>
                  <a:lnTo>
                    <a:pt x="842" y="7"/>
                  </a:lnTo>
                  <a:lnTo>
                    <a:pt x="845" y="7"/>
                  </a:lnTo>
                  <a:lnTo>
                    <a:pt x="961" y="584"/>
                  </a:lnTo>
                  <a:lnTo>
                    <a:pt x="969" y="592"/>
                  </a:lnTo>
                  <a:lnTo>
                    <a:pt x="978" y="599"/>
                  </a:lnTo>
                  <a:lnTo>
                    <a:pt x="987" y="607"/>
                  </a:lnTo>
                  <a:lnTo>
                    <a:pt x="995" y="614"/>
                  </a:lnTo>
                  <a:lnTo>
                    <a:pt x="1002" y="613"/>
                  </a:lnTo>
                  <a:lnTo>
                    <a:pt x="1010" y="612"/>
                  </a:lnTo>
                  <a:lnTo>
                    <a:pt x="1016" y="610"/>
                  </a:lnTo>
                  <a:lnTo>
                    <a:pt x="1023" y="609"/>
                  </a:lnTo>
                  <a:lnTo>
                    <a:pt x="1026" y="555"/>
                  </a:lnTo>
                  <a:lnTo>
                    <a:pt x="1014" y="533"/>
                  </a:lnTo>
                  <a:lnTo>
                    <a:pt x="1003" y="511"/>
                  </a:lnTo>
                  <a:lnTo>
                    <a:pt x="989" y="487"/>
                  </a:lnTo>
                  <a:lnTo>
                    <a:pt x="976" y="464"/>
                  </a:lnTo>
                  <a:lnTo>
                    <a:pt x="963" y="442"/>
                  </a:lnTo>
                  <a:lnTo>
                    <a:pt x="952" y="423"/>
                  </a:lnTo>
                  <a:lnTo>
                    <a:pt x="943" y="405"/>
                  </a:lnTo>
                  <a:lnTo>
                    <a:pt x="936" y="393"/>
                  </a:lnTo>
                  <a:lnTo>
                    <a:pt x="915" y="306"/>
                  </a:lnTo>
                  <a:lnTo>
                    <a:pt x="930" y="328"/>
                  </a:lnTo>
                  <a:lnTo>
                    <a:pt x="944" y="350"/>
                  </a:lnTo>
                  <a:lnTo>
                    <a:pt x="959" y="372"/>
                  </a:lnTo>
                  <a:lnTo>
                    <a:pt x="974" y="395"/>
                  </a:lnTo>
                  <a:lnTo>
                    <a:pt x="988" y="417"/>
                  </a:lnTo>
                  <a:lnTo>
                    <a:pt x="1002" y="440"/>
                  </a:lnTo>
                  <a:lnTo>
                    <a:pt x="1015" y="462"/>
                  </a:lnTo>
                  <a:lnTo>
                    <a:pt x="1029" y="485"/>
                  </a:lnTo>
                  <a:lnTo>
                    <a:pt x="1059" y="0"/>
                  </a:lnTo>
                  <a:lnTo>
                    <a:pt x="1061" y="18"/>
                  </a:lnTo>
                  <a:lnTo>
                    <a:pt x="1065" y="61"/>
                  </a:lnTo>
                  <a:lnTo>
                    <a:pt x="1068" y="123"/>
                  </a:lnTo>
                  <a:lnTo>
                    <a:pt x="1074" y="199"/>
                  </a:lnTo>
                  <a:lnTo>
                    <a:pt x="1080" y="283"/>
                  </a:lnTo>
                  <a:lnTo>
                    <a:pt x="1084" y="370"/>
                  </a:lnTo>
                  <a:lnTo>
                    <a:pt x="1090" y="454"/>
                  </a:lnTo>
                  <a:lnTo>
                    <a:pt x="1095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2" name="Freeform 9">
              <a:extLst>
                <a:ext uri="{FF2B5EF4-FFF2-40B4-BE49-F238E27FC236}">
                  <a16:creationId xmlns:a16="http://schemas.microsoft.com/office/drawing/2014/main" id="{DFFEFE26-C5D0-532F-E590-D8E9F62B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5038725"/>
              <a:ext cx="87313" cy="25400"/>
            </a:xfrm>
            <a:custGeom>
              <a:avLst/>
              <a:gdLst>
                <a:gd name="T0" fmla="*/ 2147483647 w 108"/>
                <a:gd name="T1" fmla="*/ 2147483647 h 31"/>
                <a:gd name="T2" fmla="*/ 0 w 108"/>
                <a:gd name="T3" fmla="*/ 0 h 31"/>
                <a:gd name="T4" fmla="*/ 2147483647 w 108"/>
                <a:gd name="T5" fmla="*/ 2147483647 h 31"/>
                <a:gd name="T6" fmla="*/ 2147483647 w 108"/>
                <a:gd name="T7" fmla="*/ 2147483647 h 31"/>
                <a:gd name="T8" fmla="*/ 2147483647 w 108"/>
                <a:gd name="T9" fmla="*/ 2147483647 h 31"/>
                <a:gd name="T10" fmla="*/ 2147483647 w 108"/>
                <a:gd name="T11" fmla="*/ 2147483647 h 31"/>
                <a:gd name="T12" fmla="*/ 2147483647 w 108"/>
                <a:gd name="T13" fmla="*/ 2147483647 h 31"/>
                <a:gd name="T14" fmla="*/ 2147483647 w 108"/>
                <a:gd name="T15" fmla="*/ 2147483647 h 31"/>
                <a:gd name="T16" fmla="*/ 2147483647 w 108"/>
                <a:gd name="T17" fmla="*/ 2147483647 h 31"/>
                <a:gd name="T18" fmla="*/ 2147483647 w 108"/>
                <a:gd name="T19" fmla="*/ 2147483647 h 31"/>
                <a:gd name="T20" fmla="*/ 2147483647 w 108"/>
                <a:gd name="T21" fmla="*/ 2147483647 h 31"/>
                <a:gd name="T22" fmla="*/ 2147483647 w 108"/>
                <a:gd name="T23" fmla="*/ 2147483647 h 31"/>
                <a:gd name="T24" fmla="*/ 2147483647 w 108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31"/>
                <a:gd name="T41" fmla="*/ 108 w 10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31">
                  <a:moveTo>
                    <a:pt x="70" y="13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48" y="29"/>
                  </a:lnTo>
                  <a:lnTo>
                    <a:pt x="53" y="31"/>
                  </a:lnTo>
                  <a:lnTo>
                    <a:pt x="108" y="31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3" name="Freeform 10">
              <a:extLst>
                <a:ext uri="{FF2B5EF4-FFF2-40B4-BE49-F238E27FC236}">
                  <a16:creationId xmlns:a16="http://schemas.microsoft.com/office/drawing/2014/main" id="{9BA69AFC-23DD-B259-7A7D-5CC8DB0D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2147483647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0 w 141"/>
                <a:gd name="T17" fmla="*/ 0 h 144"/>
                <a:gd name="T18" fmla="*/ 2147483647 w 141"/>
                <a:gd name="T19" fmla="*/ 2147483647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9" y="106"/>
                  </a:moveTo>
                  <a:lnTo>
                    <a:pt x="113" y="92"/>
                  </a:lnTo>
                  <a:lnTo>
                    <a:pt x="94" y="76"/>
                  </a:lnTo>
                  <a:lnTo>
                    <a:pt x="73" y="58"/>
                  </a:lnTo>
                  <a:lnTo>
                    <a:pt x="54" y="40"/>
                  </a:lnTo>
                  <a:lnTo>
                    <a:pt x="34" y="25"/>
                  </a:lnTo>
                  <a:lnTo>
                    <a:pt x="18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8" y="88"/>
                  </a:lnTo>
                  <a:lnTo>
                    <a:pt x="106" y="107"/>
                  </a:lnTo>
                  <a:lnTo>
                    <a:pt x="124" y="125"/>
                  </a:lnTo>
                  <a:lnTo>
                    <a:pt x="141" y="144"/>
                  </a:lnTo>
                  <a:lnTo>
                    <a:pt x="12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4" name="Freeform 11">
              <a:extLst>
                <a:ext uri="{FF2B5EF4-FFF2-40B4-BE49-F238E27FC236}">
                  <a16:creationId xmlns:a16="http://schemas.microsoft.com/office/drawing/2014/main" id="{B4A3C493-E021-73E4-F4E3-34CD65B0D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4337050"/>
              <a:ext cx="68263" cy="127000"/>
            </a:xfrm>
            <a:custGeom>
              <a:avLst/>
              <a:gdLst>
                <a:gd name="T0" fmla="*/ 2147483647 w 86"/>
                <a:gd name="T1" fmla="*/ 2147483647 h 160"/>
                <a:gd name="T2" fmla="*/ 2147483647 w 86"/>
                <a:gd name="T3" fmla="*/ 2147483647 h 160"/>
                <a:gd name="T4" fmla="*/ 2147483647 w 86"/>
                <a:gd name="T5" fmla="*/ 2147483647 h 160"/>
                <a:gd name="T6" fmla="*/ 2147483647 w 86"/>
                <a:gd name="T7" fmla="*/ 2147483647 h 160"/>
                <a:gd name="T8" fmla="*/ 2147483647 w 86"/>
                <a:gd name="T9" fmla="*/ 2147483647 h 160"/>
                <a:gd name="T10" fmla="*/ 2147483647 w 86"/>
                <a:gd name="T11" fmla="*/ 2147483647 h 160"/>
                <a:gd name="T12" fmla="*/ 2147483647 w 86"/>
                <a:gd name="T13" fmla="*/ 2147483647 h 160"/>
                <a:gd name="T14" fmla="*/ 2147483647 w 86"/>
                <a:gd name="T15" fmla="*/ 2147483647 h 160"/>
                <a:gd name="T16" fmla="*/ 0 w 86"/>
                <a:gd name="T17" fmla="*/ 0 h 160"/>
                <a:gd name="T18" fmla="*/ 2147483647 w 86"/>
                <a:gd name="T19" fmla="*/ 2147483647 h 160"/>
                <a:gd name="T20" fmla="*/ 2147483647 w 86"/>
                <a:gd name="T21" fmla="*/ 2147483647 h 160"/>
                <a:gd name="T22" fmla="*/ 2147483647 w 86"/>
                <a:gd name="T23" fmla="*/ 2147483647 h 160"/>
                <a:gd name="T24" fmla="*/ 2147483647 w 86"/>
                <a:gd name="T25" fmla="*/ 2147483647 h 160"/>
                <a:gd name="T26" fmla="*/ 2147483647 w 86"/>
                <a:gd name="T27" fmla="*/ 2147483647 h 160"/>
                <a:gd name="T28" fmla="*/ 2147483647 w 86"/>
                <a:gd name="T29" fmla="*/ 2147483647 h 160"/>
                <a:gd name="T30" fmla="*/ 2147483647 w 86"/>
                <a:gd name="T31" fmla="*/ 2147483647 h 160"/>
                <a:gd name="T32" fmla="*/ 2147483647 w 86"/>
                <a:gd name="T33" fmla="*/ 2147483647 h 160"/>
                <a:gd name="T34" fmla="*/ 2147483647 w 86"/>
                <a:gd name="T35" fmla="*/ 2147483647 h 160"/>
                <a:gd name="T36" fmla="*/ 2147483647 w 86"/>
                <a:gd name="T37" fmla="*/ 214748364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60"/>
                <a:gd name="T59" fmla="*/ 86 w 86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60">
                  <a:moveTo>
                    <a:pt x="85" y="129"/>
                  </a:moveTo>
                  <a:lnTo>
                    <a:pt x="75" y="115"/>
                  </a:lnTo>
                  <a:lnTo>
                    <a:pt x="63" y="96"/>
                  </a:lnTo>
                  <a:lnTo>
                    <a:pt x="52" y="76"/>
                  </a:lnTo>
                  <a:lnTo>
                    <a:pt x="39" y="54"/>
                  </a:lnTo>
                  <a:lnTo>
                    <a:pt x="29" y="34"/>
                  </a:lnTo>
                  <a:lnTo>
                    <a:pt x="17" y="17"/>
                  </a:lnTo>
                  <a:lnTo>
                    <a:pt x="8" y="5"/>
                  </a:lnTo>
                  <a:lnTo>
                    <a:pt x="0" y="0"/>
                  </a:lnTo>
                  <a:lnTo>
                    <a:pt x="17" y="33"/>
                  </a:lnTo>
                  <a:lnTo>
                    <a:pt x="33" y="61"/>
                  </a:lnTo>
                  <a:lnTo>
                    <a:pt x="46" y="86"/>
                  </a:lnTo>
                  <a:lnTo>
                    <a:pt x="58" y="107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82" y="151"/>
                  </a:lnTo>
                  <a:lnTo>
                    <a:pt x="86" y="160"/>
                  </a:lnTo>
                  <a:lnTo>
                    <a:pt x="8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5" name="Freeform 12">
              <a:extLst>
                <a:ext uri="{FF2B5EF4-FFF2-40B4-BE49-F238E27FC236}">
                  <a16:creationId xmlns:a16="http://schemas.microsoft.com/office/drawing/2014/main" id="{9F98BF1F-F755-6E68-C245-ABDA450C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038725"/>
              <a:ext cx="85725" cy="25400"/>
            </a:xfrm>
            <a:custGeom>
              <a:avLst/>
              <a:gdLst>
                <a:gd name="T0" fmla="*/ 2147483647 w 107"/>
                <a:gd name="T1" fmla="*/ 2147483647 h 31"/>
                <a:gd name="T2" fmla="*/ 0 w 107"/>
                <a:gd name="T3" fmla="*/ 2147483647 h 31"/>
                <a:gd name="T4" fmla="*/ 2147483647 w 107"/>
                <a:gd name="T5" fmla="*/ 2147483647 h 31"/>
                <a:gd name="T6" fmla="*/ 2147483647 w 107"/>
                <a:gd name="T7" fmla="*/ 2147483647 h 31"/>
                <a:gd name="T8" fmla="*/ 2147483647 w 107"/>
                <a:gd name="T9" fmla="*/ 2147483647 h 31"/>
                <a:gd name="T10" fmla="*/ 2147483647 w 107"/>
                <a:gd name="T11" fmla="*/ 2147483647 h 31"/>
                <a:gd name="T12" fmla="*/ 2147483647 w 107"/>
                <a:gd name="T13" fmla="*/ 2147483647 h 31"/>
                <a:gd name="T14" fmla="*/ 2147483647 w 107"/>
                <a:gd name="T15" fmla="*/ 2147483647 h 31"/>
                <a:gd name="T16" fmla="*/ 2147483647 w 107"/>
                <a:gd name="T17" fmla="*/ 2147483647 h 31"/>
                <a:gd name="T18" fmla="*/ 2147483647 w 107"/>
                <a:gd name="T19" fmla="*/ 2147483647 h 31"/>
                <a:gd name="T20" fmla="*/ 2147483647 w 107"/>
                <a:gd name="T21" fmla="*/ 0 h 31"/>
                <a:gd name="T22" fmla="*/ 2147483647 w 107"/>
                <a:gd name="T23" fmla="*/ 2147483647 h 31"/>
                <a:gd name="T24" fmla="*/ 2147483647 w 107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1"/>
                <a:gd name="T41" fmla="*/ 107 w 1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1">
                  <a:moveTo>
                    <a:pt x="36" y="13"/>
                  </a:moveTo>
                  <a:lnTo>
                    <a:pt x="0" y="31"/>
                  </a:lnTo>
                  <a:lnTo>
                    <a:pt x="54" y="31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8" y="23"/>
                  </a:lnTo>
                  <a:lnTo>
                    <a:pt x="75" y="20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8" y="6"/>
                  </a:lnTo>
                  <a:lnTo>
                    <a:pt x="10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6" name="Freeform 13">
              <a:extLst>
                <a:ext uri="{FF2B5EF4-FFF2-40B4-BE49-F238E27FC236}">
                  <a16:creationId xmlns:a16="http://schemas.microsoft.com/office/drawing/2014/main" id="{BD12A5D3-2C2A-E0D2-ADA3-C264E86B9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0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2147483647 w 141"/>
                <a:gd name="T17" fmla="*/ 2147483647 h 144"/>
                <a:gd name="T18" fmla="*/ 2147483647 w 141"/>
                <a:gd name="T19" fmla="*/ 0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" y="106"/>
                  </a:moveTo>
                  <a:lnTo>
                    <a:pt x="0" y="144"/>
                  </a:lnTo>
                  <a:lnTo>
                    <a:pt x="17" y="125"/>
                  </a:lnTo>
                  <a:lnTo>
                    <a:pt x="35" y="107"/>
                  </a:lnTo>
                  <a:lnTo>
                    <a:pt x="53" y="88"/>
                  </a:lnTo>
                  <a:lnTo>
                    <a:pt x="71" y="71"/>
                  </a:lnTo>
                  <a:lnTo>
                    <a:pt x="88" y="53"/>
                  </a:lnTo>
                  <a:lnTo>
                    <a:pt x="106" y="35"/>
                  </a:lnTo>
                  <a:lnTo>
                    <a:pt x="124" y="17"/>
                  </a:lnTo>
                  <a:lnTo>
                    <a:pt x="141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07" y="25"/>
                  </a:lnTo>
                  <a:lnTo>
                    <a:pt x="87" y="40"/>
                  </a:lnTo>
                  <a:lnTo>
                    <a:pt x="68" y="58"/>
                  </a:lnTo>
                  <a:lnTo>
                    <a:pt x="47" y="76"/>
                  </a:lnTo>
                  <a:lnTo>
                    <a:pt x="28" y="92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7" name="Freeform 14">
              <a:extLst>
                <a:ext uri="{FF2B5EF4-FFF2-40B4-BE49-F238E27FC236}">
                  <a16:creationId xmlns:a16="http://schemas.microsoft.com/office/drawing/2014/main" id="{F2F9E2C1-EAB1-D6BB-F749-893CAB0B5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4337050"/>
              <a:ext cx="66675" cy="127000"/>
            </a:xfrm>
            <a:custGeom>
              <a:avLst/>
              <a:gdLst>
                <a:gd name="T0" fmla="*/ 0 w 85"/>
                <a:gd name="T1" fmla="*/ 2147483647 h 160"/>
                <a:gd name="T2" fmla="*/ 0 w 85"/>
                <a:gd name="T3" fmla="*/ 2147483647 h 160"/>
                <a:gd name="T4" fmla="*/ 2147483647 w 85"/>
                <a:gd name="T5" fmla="*/ 2147483647 h 160"/>
                <a:gd name="T6" fmla="*/ 2147483647 w 85"/>
                <a:gd name="T7" fmla="*/ 2147483647 h 160"/>
                <a:gd name="T8" fmla="*/ 2147483647 w 85"/>
                <a:gd name="T9" fmla="*/ 2147483647 h 160"/>
                <a:gd name="T10" fmla="*/ 2147483647 w 85"/>
                <a:gd name="T11" fmla="*/ 2147483647 h 160"/>
                <a:gd name="T12" fmla="*/ 2147483647 w 85"/>
                <a:gd name="T13" fmla="*/ 2147483647 h 160"/>
                <a:gd name="T14" fmla="*/ 2147483647 w 85"/>
                <a:gd name="T15" fmla="*/ 2147483647 h 160"/>
                <a:gd name="T16" fmla="*/ 2147483647 w 85"/>
                <a:gd name="T17" fmla="*/ 2147483647 h 160"/>
                <a:gd name="T18" fmla="*/ 2147483647 w 85"/>
                <a:gd name="T19" fmla="*/ 0 h 160"/>
                <a:gd name="T20" fmla="*/ 2147483647 w 85"/>
                <a:gd name="T21" fmla="*/ 2147483647 h 160"/>
                <a:gd name="T22" fmla="*/ 2147483647 w 85"/>
                <a:gd name="T23" fmla="*/ 2147483647 h 160"/>
                <a:gd name="T24" fmla="*/ 2147483647 w 85"/>
                <a:gd name="T25" fmla="*/ 2147483647 h 160"/>
                <a:gd name="T26" fmla="*/ 2147483647 w 85"/>
                <a:gd name="T27" fmla="*/ 2147483647 h 160"/>
                <a:gd name="T28" fmla="*/ 2147483647 w 85"/>
                <a:gd name="T29" fmla="*/ 2147483647 h 160"/>
                <a:gd name="T30" fmla="*/ 2147483647 w 85"/>
                <a:gd name="T31" fmla="*/ 2147483647 h 160"/>
                <a:gd name="T32" fmla="*/ 2147483647 w 85"/>
                <a:gd name="T33" fmla="*/ 2147483647 h 160"/>
                <a:gd name="T34" fmla="*/ 0 w 85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60"/>
                <a:gd name="T56" fmla="*/ 85 w 8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60">
                  <a:moveTo>
                    <a:pt x="0" y="129"/>
                  </a:moveTo>
                  <a:lnTo>
                    <a:pt x="0" y="160"/>
                  </a:lnTo>
                  <a:lnTo>
                    <a:pt x="4" y="151"/>
                  </a:lnTo>
                  <a:lnTo>
                    <a:pt x="11" y="138"/>
                  </a:lnTo>
                  <a:lnTo>
                    <a:pt x="18" y="124"/>
                  </a:lnTo>
                  <a:lnTo>
                    <a:pt x="27" y="107"/>
                  </a:lnTo>
                  <a:lnTo>
                    <a:pt x="39" y="86"/>
                  </a:lnTo>
                  <a:lnTo>
                    <a:pt x="52" y="61"/>
                  </a:lnTo>
                  <a:lnTo>
                    <a:pt x="68" y="33"/>
                  </a:lnTo>
                  <a:lnTo>
                    <a:pt x="85" y="0"/>
                  </a:lnTo>
                  <a:lnTo>
                    <a:pt x="77" y="5"/>
                  </a:lnTo>
                  <a:lnTo>
                    <a:pt x="68" y="17"/>
                  </a:lnTo>
                  <a:lnTo>
                    <a:pt x="56" y="34"/>
                  </a:lnTo>
                  <a:lnTo>
                    <a:pt x="46" y="54"/>
                  </a:lnTo>
                  <a:lnTo>
                    <a:pt x="33" y="76"/>
                  </a:lnTo>
                  <a:lnTo>
                    <a:pt x="22" y="96"/>
                  </a:lnTo>
                  <a:lnTo>
                    <a:pt x="10" y="11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8" name="Freeform 15">
              <a:extLst>
                <a:ext uri="{FF2B5EF4-FFF2-40B4-BE49-F238E27FC236}">
                  <a16:creationId xmlns:a16="http://schemas.microsoft.com/office/drawing/2014/main" id="{5086A96F-7F12-C55F-B6A9-76F169E7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5132388"/>
              <a:ext cx="60325" cy="71438"/>
            </a:xfrm>
            <a:custGeom>
              <a:avLst/>
              <a:gdLst>
                <a:gd name="T0" fmla="*/ 2147483647 w 75"/>
                <a:gd name="T1" fmla="*/ 2147483647 h 90"/>
                <a:gd name="T2" fmla="*/ 0 w 75"/>
                <a:gd name="T3" fmla="*/ 2147483647 h 90"/>
                <a:gd name="T4" fmla="*/ 2147483647 w 75"/>
                <a:gd name="T5" fmla="*/ 2147483647 h 90"/>
                <a:gd name="T6" fmla="*/ 2147483647 w 75"/>
                <a:gd name="T7" fmla="*/ 2147483647 h 90"/>
                <a:gd name="T8" fmla="*/ 2147483647 w 75"/>
                <a:gd name="T9" fmla="*/ 2147483647 h 90"/>
                <a:gd name="T10" fmla="*/ 2147483647 w 75"/>
                <a:gd name="T11" fmla="*/ 0 h 90"/>
                <a:gd name="T12" fmla="*/ 2147483647 w 75"/>
                <a:gd name="T13" fmla="*/ 2147483647 h 90"/>
                <a:gd name="T14" fmla="*/ 2147483647 w 75"/>
                <a:gd name="T15" fmla="*/ 2147483647 h 90"/>
                <a:gd name="T16" fmla="*/ 2147483647 w 75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0"/>
                <a:gd name="T29" fmla="*/ 75 w 7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0">
                  <a:moveTo>
                    <a:pt x="64" y="51"/>
                  </a:moveTo>
                  <a:lnTo>
                    <a:pt x="0" y="85"/>
                  </a:lnTo>
                  <a:lnTo>
                    <a:pt x="5" y="90"/>
                  </a:lnTo>
                  <a:lnTo>
                    <a:pt x="72" y="58"/>
                  </a:lnTo>
                  <a:lnTo>
                    <a:pt x="75" y="51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59" name="Freeform 16">
              <a:extLst>
                <a:ext uri="{FF2B5EF4-FFF2-40B4-BE49-F238E27FC236}">
                  <a16:creationId xmlns:a16="http://schemas.microsoft.com/office/drawing/2014/main" id="{FAF71AAB-7F92-2268-82F5-E38033D3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4933950"/>
              <a:ext cx="66675" cy="60325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0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2147483647 w 86"/>
                <a:gd name="T11" fmla="*/ 0 h 76"/>
                <a:gd name="T12" fmla="*/ 2147483647 w 86"/>
                <a:gd name="T13" fmla="*/ 0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6"/>
                <a:gd name="T29" fmla="*/ 86 w 8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6">
                  <a:moveTo>
                    <a:pt x="67" y="65"/>
                  </a:moveTo>
                  <a:lnTo>
                    <a:pt x="4" y="37"/>
                  </a:lnTo>
                  <a:lnTo>
                    <a:pt x="0" y="45"/>
                  </a:lnTo>
                  <a:lnTo>
                    <a:pt x="69" y="76"/>
                  </a:lnTo>
                  <a:lnTo>
                    <a:pt x="76" y="72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0" name="Freeform 17">
              <a:extLst>
                <a:ext uri="{FF2B5EF4-FFF2-40B4-BE49-F238E27FC236}">
                  <a16:creationId xmlns:a16="http://schemas.microsoft.com/office/drawing/2014/main" id="{68EC3B7D-A17B-9D9F-C168-9DE378EC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5094288"/>
              <a:ext cx="58738" cy="71438"/>
            </a:xfrm>
            <a:custGeom>
              <a:avLst/>
              <a:gdLst>
                <a:gd name="T0" fmla="*/ 2147483647 w 74"/>
                <a:gd name="T1" fmla="*/ 2147483647 h 91"/>
                <a:gd name="T2" fmla="*/ 0 w 74"/>
                <a:gd name="T3" fmla="*/ 2147483647 h 91"/>
                <a:gd name="T4" fmla="*/ 2147483647 w 74"/>
                <a:gd name="T5" fmla="*/ 2147483647 h 91"/>
                <a:gd name="T6" fmla="*/ 2147483647 w 74"/>
                <a:gd name="T7" fmla="*/ 2147483647 h 91"/>
                <a:gd name="T8" fmla="*/ 2147483647 w 74"/>
                <a:gd name="T9" fmla="*/ 2147483647 h 91"/>
                <a:gd name="T10" fmla="*/ 2147483647 w 74"/>
                <a:gd name="T11" fmla="*/ 0 h 91"/>
                <a:gd name="T12" fmla="*/ 2147483647 w 74"/>
                <a:gd name="T13" fmla="*/ 2147483647 h 91"/>
                <a:gd name="T14" fmla="*/ 2147483647 w 74"/>
                <a:gd name="T15" fmla="*/ 2147483647 h 91"/>
                <a:gd name="T16" fmla="*/ 2147483647 w 74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1"/>
                <a:gd name="T29" fmla="*/ 74 w 74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1">
                  <a:moveTo>
                    <a:pt x="62" y="53"/>
                  </a:moveTo>
                  <a:lnTo>
                    <a:pt x="0" y="83"/>
                  </a:lnTo>
                  <a:lnTo>
                    <a:pt x="3" y="91"/>
                  </a:lnTo>
                  <a:lnTo>
                    <a:pt x="72" y="57"/>
                  </a:lnTo>
                  <a:lnTo>
                    <a:pt x="74" y="51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1" name="Freeform 18">
              <a:extLst>
                <a:ext uri="{FF2B5EF4-FFF2-40B4-BE49-F238E27FC236}">
                  <a16:creationId xmlns:a16="http://schemas.microsoft.com/office/drawing/2014/main" id="{91E5BE70-A87F-38B9-E5C4-4E73C7A8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5357813"/>
              <a:ext cx="61913" cy="63500"/>
            </a:xfrm>
            <a:custGeom>
              <a:avLst/>
              <a:gdLst>
                <a:gd name="T0" fmla="*/ 2147483647 w 77"/>
                <a:gd name="T1" fmla="*/ 2147483647 h 81"/>
                <a:gd name="T2" fmla="*/ 2147483647 w 77"/>
                <a:gd name="T3" fmla="*/ 2147483647 h 81"/>
                <a:gd name="T4" fmla="*/ 2147483647 w 77"/>
                <a:gd name="T5" fmla="*/ 2147483647 h 81"/>
                <a:gd name="T6" fmla="*/ 2147483647 w 77"/>
                <a:gd name="T7" fmla="*/ 2147483647 h 81"/>
                <a:gd name="T8" fmla="*/ 2147483647 w 77"/>
                <a:gd name="T9" fmla="*/ 2147483647 h 81"/>
                <a:gd name="T10" fmla="*/ 2147483647 w 77"/>
                <a:gd name="T11" fmla="*/ 0 h 81"/>
                <a:gd name="T12" fmla="*/ 0 w 77"/>
                <a:gd name="T13" fmla="*/ 2147483647 h 81"/>
                <a:gd name="T14" fmla="*/ 2147483647 w 77"/>
                <a:gd name="T15" fmla="*/ 2147483647 h 81"/>
                <a:gd name="T16" fmla="*/ 2147483647 w 7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1"/>
                <a:gd name="T29" fmla="*/ 77 w 77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1">
                  <a:moveTo>
                    <a:pt x="3" y="15"/>
                  </a:moveTo>
                  <a:lnTo>
                    <a:pt x="67" y="10"/>
                  </a:lnTo>
                  <a:lnTo>
                    <a:pt x="51" y="79"/>
                  </a:lnTo>
                  <a:lnTo>
                    <a:pt x="61" y="81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2" name="Freeform 19">
              <a:extLst>
                <a:ext uri="{FF2B5EF4-FFF2-40B4-BE49-F238E27FC236}">
                  <a16:creationId xmlns:a16="http://schemas.microsoft.com/office/drawing/2014/main" id="{8E782E68-19FD-F797-7FE5-95DA771B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999038"/>
              <a:ext cx="74613" cy="58738"/>
            </a:xfrm>
            <a:custGeom>
              <a:avLst/>
              <a:gdLst>
                <a:gd name="T0" fmla="*/ 2147483647 w 93"/>
                <a:gd name="T1" fmla="*/ 2147483647 h 74"/>
                <a:gd name="T2" fmla="*/ 2147483647 w 93"/>
                <a:gd name="T3" fmla="*/ 0 h 74"/>
                <a:gd name="T4" fmla="*/ 0 w 93"/>
                <a:gd name="T5" fmla="*/ 2147483647 h 74"/>
                <a:gd name="T6" fmla="*/ 2147483647 w 93"/>
                <a:gd name="T7" fmla="*/ 2147483647 h 74"/>
                <a:gd name="T8" fmla="*/ 2147483647 w 93"/>
                <a:gd name="T9" fmla="*/ 2147483647 h 74"/>
                <a:gd name="T10" fmla="*/ 2147483647 w 93"/>
                <a:gd name="T11" fmla="*/ 2147483647 h 74"/>
                <a:gd name="T12" fmla="*/ 2147483647 w 93"/>
                <a:gd name="T13" fmla="*/ 2147483647 h 74"/>
                <a:gd name="T14" fmla="*/ 2147483647 w 93"/>
                <a:gd name="T15" fmla="*/ 2147483647 h 74"/>
                <a:gd name="T16" fmla="*/ 2147483647 w 93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4"/>
                <a:gd name="T29" fmla="*/ 93 w 9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4">
                  <a:moveTo>
                    <a:pt x="42" y="6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5" y="74"/>
                  </a:lnTo>
                  <a:lnTo>
                    <a:pt x="42" y="74"/>
                  </a:lnTo>
                  <a:lnTo>
                    <a:pt x="93" y="24"/>
                  </a:lnTo>
                  <a:lnTo>
                    <a:pt x="86" y="19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3" name="Freeform 20">
              <a:extLst>
                <a:ext uri="{FF2B5EF4-FFF2-40B4-BE49-F238E27FC236}">
                  <a16:creationId xmlns:a16="http://schemas.microsoft.com/office/drawing/2014/main" id="{1F7A0320-689F-61A1-2776-1FBEE181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891088"/>
              <a:ext cx="73025" cy="58738"/>
            </a:xfrm>
            <a:custGeom>
              <a:avLst/>
              <a:gdLst>
                <a:gd name="T0" fmla="*/ 2147483647 w 91"/>
                <a:gd name="T1" fmla="*/ 2147483647 h 73"/>
                <a:gd name="T2" fmla="*/ 2147483647 w 91"/>
                <a:gd name="T3" fmla="*/ 0 h 73"/>
                <a:gd name="T4" fmla="*/ 0 w 91"/>
                <a:gd name="T5" fmla="*/ 2147483647 h 73"/>
                <a:gd name="T6" fmla="*/ 2147483647 w 91"/>
                <a:gd name="T7" fmla="*/ 2147483647 h 73"/>
                <a:gd name="T8" fmla="*/ 2147483647 w 91"/>
                <a:gd name="T9" fmla="*/ 2147483647 h 73"/>
                <a:gd name="T10" fmla="*/ 2147483647 w 91"/>
                <a:gd name="T11" fmla="*/ 2147483647 h 73"/>
                <a:gd name="T12" fmla="*/ 2147483647 w 91"/>
                <a:gd name="T13" fmla="*/ 2147483647 h 73"/>
                <a:gd name="T14" fmla="*/ 2147483647 w 91"/>
                <a:gd name="T15" fmla="*/ 2147483647 h 73"/>
                <a:gd name="T16" fmla="*/ 2147483647 w 91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41" y="62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6" y="72"/>
                  </a:lnTo>
                  <a:lnTo>
                    <a:pt x="43" y="73"/>
                  </a:lnTo>
                  <a:lnTo>
                    <a:pt x="91" y="23"/>
                  </a:lnTo>
                  <a:lnTo>
                    <a:pt x="87" y="18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4" name="Freeform 21">
              <a:extLst>
                <a:ext uri="{FF2B5EF4-FFF2-40B4-BE49-F238E27FC236}">
                  <a16:creationId xmlns:a16="http://schemas.microsoft.com/office/drawing/2014/main" id="{EF0D6D9E-8376-1E7F-0A37-8063AB81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021263"/>
              <a:ext cx="68263" cy="58738"/>
            </a:xfrm>
            <a:custGeom>
              <a:avLst/>
              <a:gdLst>
                <a:gd name="T0" fmla="*/ 2147483647 w 86"/>
                <a:gd name="T1" fmla="*/ 2147483647 h 74"/>
                <a:gd name="T2" fmla="*/ 2147483647 w 86"/>
                <a:gd name="T3" fmla="*/ 2147483647 h 74"/>
                <a:gd name="T4" fmla="*/ 0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2147483647 h 74"/>
                <a:gd name="T16" fmla="*/ 2147483647 w 86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4"/>
                <a:gd name="T29" fmla="*/ 86 w 8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4">
                  <a:moveTo>
                    <a:pt x="71" y="65"/>
                  </a:moveTo>
                  <a:lnTo>
                    <a:pt x="5" y="35"/>
                  </a:lnTo>
                  <a:lnTo>
                    <a:pt x="0" y="45"/>
                  </a:lnTo>
                  <a:lnTo>
                    <a:pt x="72" y="74"/>
                  </a:lnTo>
                  <a:lnTo>
                    <a:pt x="79" y="73"/>
                  </a:lnTo>
                  <a:lnTo>
                    <a:pt x="86" y="2"/>
                  </a:lnTo>
                  <a:lnTo>
                    <a:pt x="78" y="0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5" name="Freeform 22">
              <a:extLst>
                <a:ext uri="{FF2B5EF4-FFF2-40B4-BE49-F238E27FC236}">
                  <a16:creationId xmlns:a16="http://schemas.microsoft.com/office/drawing/2014/main" id="{95AA9F0F-AAB9-FA69-5FB9-4AC3682E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5214938"/>
              <a:ext cx="57150" cy="74613"/>
            </a:xfrm>
            <a:custGeom>
              <a:avLst/>
              <a:gdLst>
                <a:gd name="T0" fmla="*/ 2147483647 w 74"/>
                <a:gd name="T1" fmla="*/ 2147483647 h 95"/>
                <a:gd name="T2" fmla="*/ 2147483647 w 74"/>
                <a:gd name="T3" fmla="*/ 2147483647 h 95"/>
                <a:gd name="T4" fmla="*/ 2147483647 w 74"/>
                <a:gd name="T5" fmla="*/ 0 h 95"/>
                <a:gd name="T6" fmla="*/ 2147483647 w 74"/>
                <a:gd name="T7" fmla="*/ 2147483647 h 95"/>
                <a:gd name="T8" fmla="*/ 0 w 74"/>
                <a:gd name="T9" fmla="*/ 2147483647 h 95"/>
                <a:gd name="T10" fmla="*/ 2147483647 w 74"/>
                <a:gd name="T11" fmla="*/ 2147483647 h 95"/>
                <a:gd name="T12" fmla="*/ 2147483647 w 74"/>
                <a:gd name="T13" fmla="*/ 2147483647 h 95"/>
                <a:gd name="T14" fmla="*/ 2147483647 w 74"/>
                <a:gd name="T15" fmla="*/ 2147483647 h 95"/>
                <a:gd name="T16" fmla="*/ 2147483647 w 74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5"/>
                <a:gd name="T29" fmla="*/ 74 w 7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5">
                  <a:moveTo>
                    <a:pt x="12" y="43"/>
                  </a:moveTo>
                  <a:lnTo>
                    <a:pt x="74" y="8"/>
                  </a:lnTo>
                  <a:lnTo>
                    <a:pt x="67" y="0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54" y="95"/>
                  </a:lnTo>
                  <a:lnTo>
                    <a:pt x="59" y="8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6" name="Freeform 23">
              <a:extLst>
                <a:ext uri="{FF2B5EF4-FFF2-40B4-BE49-F238E27FC236}">
                  <a16:creationId xmlns:a16="http://schemas.microsoft.com/office/drawing/2014/main" id="{86EFD231-04F2-362D-6259-8D26D7FD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5434013"/>
              <a:ext cx="61913" cy="60325"/>
            </a:xfrm>
            <a:custGeom>
              <a:avLst/>
              <a:gdLst>
                <a:gd name="T0" fmla="*/ 2147483647 w 79"/>
                <a:gd name="T1" fmla="*/ 2147483647 h 75"/>
                <a:gd name="T2" fmla="*/ 2147483647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0 w 79"/>
                <a:gd name="T11" fmla="*/ 2147483647 h 75"/>
                <a:gd name="T12" fmla="*/ 2147483647 w 79"/>
                <a:gd name="T13" fmla="*/ 2147483647 h 75"/>
                <a:gd name="T14" fmla="*/ 2147483647 w 79"/>
                <a:gd name="T15" fmla="*/ 2147483647 h 75"/>
                <a:gd name="T16" fmla="*/ 2147483647 w 79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5"/>
                <a:gd name="T29" fmla="*/ 79 w 7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5">
                  <a:moveTo>
                    <a:pt x="10" y="73"/>
                  </a:moveTo>
                  <a:lnTo>
                    <a:pt x="8" y="10"/>
                  </a:lnTo>
                  <a:lnTo>
                    <a:pt x="75" y="30"/>
                  </a:lnTo>
                  <a:lnTo>
                    <a:pt x="79" y="19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5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7" name="Freeform 24">
              <a:extLst>
                <a:ext uri="{FF2B5EF4-FFF2-40B4-BE49-F238E27FC236}">
                  <a16:creationId xmlns:a16="http://schemas.microsoft.com/office/drawing/2014/main" id="{FFD076D6-9ED3-C3C9-582A-13762AD0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341938"/>
              <a:ext cx="65088" cy="58738"/>
            </a:xfrm>
            <a:custGeom>
              <a:avLst/>
              <a:gdLst>
                <a:gd name="T0" fmla="*/ 2147483647 w 80"/>
                <a:gd name="T1" fmla="*/ 2147483647 h 74"/>
                <a:gd name="T2" fmla="*/ 2147483647 w 80"/>
                <a:gd name="T3" fmla="*/ 2147483647 h 74"/>
                <a:gd name="T4" fmla="*/ 2147483647 w 80"/>
                <a:gd name="T5" fmla="*/ 2147483647 h 74"/>
                <a:gd name="T6" fmla="*/ 2147483647 w 80"/>
                <a:gd name="T7" fmla="*/ 2147483647 h 74"/>
                <a:gd name="T8" fmla="*/ 2147483647 w 80"/>
                <a:gd name="T9" fmla="*/ 0 h 74"/>
                <a:gd name="T10" fmla="*/ 0 w 80"/>
                <a:gd name="T11" fmla="*/ 2147483647 h 74"/>
                <a:gd name="T12" fmla="*/ 2147483647 w 80"/>
                <a:gd name="T13" fmla="*/ 2147483647 h 74"/>
                <a:gd name="T14" fmla="*/ 2147483647 w 80"/>
                <a:gd name="T15" fmla="*/ 2147483647 h 74"/>
                <a:gd name="T16" fmla="*/ 2147483647 w 80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4"/>
                <a:gd name="T29" fmla="*/ 80 w 8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4">
                  <a:moveTo>
                    <a:pt x="11" y="74"/>
                  </a:moveTo>
                  <a:lnTo>
                    <a:pt x="8" y="11"/>
                  </a:lnTo>
                  <a:lnTo>
                    <a:pt x="77" y="30"/>
                  </a:lnTo>
                  <a:lnTo>
                    <a:pt x="80" y="2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8" name="Freeform 25">
              <a:extLst>
                <a:ext uri="{FF2B5EF4-FFF2-40B4-BE49-F238E27FC236}">
                  <a16:creationId xmlns:a16="http://schemas.microsoft.com/office/drawing/2014/main" id="{D9827777-F073-5919-B198-5DC95F5DC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5362575"/>
              <a:ext cx="69850" cy="63500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0 h 78"/>
                <a:gd name="T12" fmla="*/ 0 w 89"/>
                <a:gd name="T13" fmla="*/ 2147483647 h 78"/>
                <a:gd name="T14" fmla="*/ 2147483647 w 89"/>
                <a:gd name="T15" fmla="*/ 2147483647 h 78"/>
                <a:gd name="T16" fmla="*/ 2147483647 w 89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8"/>
                <a:gd name="T29" fmla="*/ 89 w 8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8">
                  <a:moveTo>
                    <a:pt x="5" y="49"/>
                  </a:moveTo>
                  <a:lnTo>
                    <a:pt x="55" y="11"/>
                  </a:lnTo>
                  <a:lnTo>
                    <a:pt x="79" y="78"/>
                  </a:lnTo>
                  <a:lnTo>
                    <a:pt x="89" y="75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69" name="Freeform 26">
              <a:extLst>
                <a:ext uri="{FF2B5EF4-FFF2-40B4-BE49-F238E27FC236}">
                  <a16:creationId xmlns:a16="http://schemas.microsoft.com/office/drawing/2014/main" id="{2D13A06D-712A-F1D4-836D-2B873CE41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468938"/>
              <a:ext cx="71438" cy="60325"/>
            </a:xfrm>
            <a:custGeom>
              <a:avLst/>
              <a:gdLst>
                <a:gd name="T0" fmla="*/ 2147483647 w 89"/>
                <a:gd name="T1" fmla="*/ 2147483647 h 77"/>
                <a:gd name="T2" fmla="*/ 2147483647 w 89"/>
                <a:gd name="T3" fmla="*/ 2147483647 h 77"/>
                <a:gd name="T4" fmla="*/ 2147483647 w 89"/>
                <a:gd name="T5" fmla="*/ 2147483647 h 77"/>
                <a:gd name="T6" fmla="*/ 2147483647 w 89"/>
                <a:gd name="T7" fmla="*/ 2147483647 h 77"/>
                <a:gd name="T8" fmla="*/ 2147483647 w 89"/>
                <a:gd name="T9" fmla="*/ 2147483647 h 77"/>
                <a:gd name="T10" fmla="*/ 2147483647 w 89"/>
                <a:gd name="T11" fmla="*/ 0 h 77"/>
                <a:gd name="T12" fmla="*/ 0 w 89"/>
                <a:gd name="T13" fmla="*/ 2147483647 h 77"/>
                <a:gd name="T14" fmla="*/ 2147483647 w 89"/>
                <a:gd name="T15" fmla="*/ 2147483647 h 77"/>
                <a:gd name="T16" fmla="*/ 2147483647 w 8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7"/>
                <a:gd name="T29" fmla="*/ 89 w 8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7">
                  <a:moveTo>
                    <a:pt x="7" y="51"/>
                  </a:moveTo>
                  <a:lnTo>
                    <a:pt x="58" y="12"/>
                  </a:lnTo>
                  <a:lnTo>
                    <a:pt x="79" y="77"/>
                  </a:lnTo>
                  <a:lnTo>
                    <a:pt x="89" y="7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0" y="43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0" name="Freeform 27">
              <a:extLst>
                <a:ext uri="{FF2B5EF4-FFF2-40B4-BE49-F238E27FC236}">
                  <a16:creationId xmlns:a16="http://schemas.microsoft.com/office/drawing/2014/main" id="{AEFF1906-38CC-0255-B16E-AFAB7849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295900"/>
              <a:ext cx="58738" cy="61913"/>
            </a:xfrm>
            <a:custGeom>
              <a:avLst/>
              <a:gdLst>
                <a:gd name="T0" fmla="*/ 0 w 75"/>
                <a:gd name="T1" fmla="*/ 2147483647 h 78"/>
                <a:gd name="T2" fmla="*/ 2147483647 w 75"/>
                <a:gd name="T3" fmla="*/ 2147483647 h 78"/>
                <a:gd name="T4" fmla="*/ 2147483647 w 75"/>
                <a:gd name="T5" fmla="*/ 2147483647 h 78"/>
                <a:gd name="T6" fmla="*/ 2147483647 w 75"/>
                <a:gd name="T7" fmla="*/ 2147483647 h 78"/>
                <a:gd name="T8" fmla="*/ 2147483647 w 75"/>
                <a:gd name="T9" fmla="*/ 2147483647 h 78"/>
                <a:gd name="T10" fmla="*/ 2147483647 w 75"/>
                <a:gd name="T11" fmla="*/ 0 h 78"/>
                <a:gd name="T12" fmla="*/ 0 w 75"/>
                <a:gd name="T13" fmla="*/ 2147483647 h 78"/>
                <a:gd name="T14" fmla="*/ 0 w 75"/>
                <a:gd name="T15" fmla="*/ 2147483647 h 78"/>
                <a:gd name="T16" fmla="*/ 0 w 75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8"/>
                <a:gd name="T29" fmla="*/ 75 w 7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8">
                  <a:moveTo>
                    <a:pt x="0" y="13"/>
                  </a:moveTo>
                  <a:lnTo>
                    <a:pt x="66" y="8"/>
                  </a:lnTo>
                  <a:lnTo>
                    <a:pt x="49" y="77"/>
                  </a:lnTo>
                  <a:lnTo>
                    <a:pt x="58" y="78"/>
                  </a:lnTo>
                  <a:lnTo>
                    <a:pt x="75" y="4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1" name="Freeform 28">
              <a:extLst>
                <a:ext uri="{FF2B5EF4-FFF2-40B4-BE49-F238E27FC236}">
                  <a16:creationId xmlns:a16="http://schemas.microsoft.com/office/drawing/2014/main" id="{D831AAC0-1AEC-B172-45DF-BEF2A806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246688"/>
              <a:ext cx="57150" cy="73025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0 h 94"/>
                <a:gd name="T8" fmla="*/ 0 w 72"/>
                <a:gd name="T9" fmla="*/ 2147483647 h 94"/>
                <a:gd name="T10" fmla="*/ 0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4"/>
                <a:gd name="T29" fmla="*/ 72 w 7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4">
                  <a:moveTo>
                    <a:pt x="61" y="86"/>
                  </a:moveTo>
                  <a:lnTo>
                    <a:pt x="11" y="45"/>
                  </a:lnTo>
                  <a:lnTo>
                    <a:pt x="72" y="7"/>
                  </a:lnTo>
                  <a:lnTo>
                    <a:pt x="67" y="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54" y="94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2" name="Freeform 29">
              <a:extLst>
                <a:ext uri="{FF2B5EF4-FFF2-40B4-BE49-F238E27FC236}">
                  <a16:creationId xmlns:a16="http://schemas.microsoft.com/office/drawing/2014/main" id="{1973A2C5-F18B-A062-B555-EC070CE7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999038"/>
              <a:ext cx="58738" cy="65088"/>
            </a:xfrm>
            <a:custGeom>
              <a:avLst/>
              <a:gdLst>
                <a:gd name="T0" fmla="*/ 2147483647 w 74"/>
                <a:gd name="T1" fmla="*/ 2147483647 h 82"/>
                <a:gd name="T2" fmla="*/ 2147483647 w 74"/>
                <a:gd name="T3" fmla="*/ 2147483647 h 82"/>
                <a:gd name="T4" fmla="*/ 2147483647 w 74"/>
                <a:gd name="T5" fmla="*/ 0 h 82"/>
                <a:gd name="T6" fmla="*/ 0 w 74"/>
                <a:gd name="T7" fmla="*/ 2147483647 h 82"/>
                <a:gd name="T8" fmla="*/ 2147483647 w 74"/>
                <a:gd name="T9" fmla="*/ 2147483647 h 82"/>
                <a:gd name="T10" fmla="*/ 2147483647 w 74"/>
                <a:gd name="T11" fmla="*/ 2147483647 h 82"/>
                <a:gd name="T12" fmla="*/ 2147483647 w 74"/>
                <a:gd name="T13" fmla="*/ 2147483647 h 82"/>
                <a:gd name="T14" fmla="*/ 2147483647 w 74"/>
                <a:gd name="T15" fmla="*/ 2147483647 h 82"/>
                <a:gd name="T16" fmla="*/ 2147483647 w 74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2"/>
                <a:gd name="T29" fmla="*/ 74 w 7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2">
                  <a:moveTo>
                    <a:pt x="8" y="72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5" y="82"/>
                  </a:lnTo>
                  <a:lnTo>
                    <a:pt x="74" y="74"/>
                  </a:lnTo>
                  <a:lnTo>
                    <a:pt x="72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3" name="Freeform 30">
              <a:extLst>
                <a:ext uri="{FF2B5EF4-FFF2-40B4-BE49-F238E27FC236}">
                  <a16:creationId xmlns:a16="http://schemas.microsoft.com/office/drawing/2014/main" id="{8F17CCE1-84C5-B0E1-6D3B-525F2200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078413"/>
              <a:ext cx="58738" cy="65088"/>
            </a:xfrm>
            <a:custGeom>
              <a:avLst/>
              <a:gdLst>
                <a:gd name="T0" fmla="*/ 2147483647 w 74"/>
                <a:gd name="T1" fmla="*/ 2147483647 h 81"/>
                <a:gd name="T2" fmla="*/ 2147483647 w 74"/>
                <a:gd name="T3" fmla="*/ 2147483647 h 81"/>
                <a:gd name="T4" fmla="*/ 2147483647 w 74"/>
                <a:gd name="T5" fmla="*/ 0 h 81"/>
                <a:gd name="T6" fmla="*/ 0 w 74"/>
                <a:gd name="T7" fmla="*/ 2147483647 h 81"/>
                <a:gd name="T8" fmla="*/ 2147483647 w 74"/>
                <a:gd name="T9" fmla="*/ 2147483647 h 81"/>
                <a:gd name="T10" fmla="*/ 2147483647 w 74"/>
                <a:gd name="T11" fmla="*/ 2147483647 h 81"/>
                <a:gd name="T12" fmla="*/ 2147483647 w 74"/>
                <a:gd name="T13" fmla="*/ 2147483647 h 81"/>
                <a:gd name="T14" fmla="*/ 2147483647 w 74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1"/>
                <a:gd name="T26" fmla="*/ 74 w 7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1">
                  <a:moveTo>
                    <a:pt x="8" y="71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74" y="73"/>
                  </a:lnTo>
                  <a:lnTo>
                    <a:pt x="71" y="63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4" name="Freeform 31">
              <a:extLst>
                <a:ext uri="{FF2B5EF4-FFF2-40B4-BE49-F238E27FC236}">
                  <a16:creationId xmlns:a16="http://schemas.microsoft.com/office/drawing/2014/main" id="{6D460652-36E3-E0FD-2FF7-8F382D24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5110163"/>
              <a:ext cx="220663" cy="219075"/>
            </a:xfrm>
            <a:custGeom>
              <a:avLst/>
              <a:gdLst>
                <a:gd name="T0" fmla="*/ 2147483647 w 278"/>
                <a:gd name="T1" fmla="*/ 0 h 276"/>
                <a:gd name="T2" fmla="*/ 2147483647 w 278"/>
                <a:gd name="T3" fmla="*/ 2147483647 h 276"/>
                <a:gd name="T4" fmla="*/ 2147483647 w 278"/>
                <a:gd name="T5" fmla="*/ 2147483647 h 276"/>
                <a:gd name="T6" fmla="*/ 2147483647 w 278"/>
                <a:gd name="T7" fmla="*/ 2147483647 h 276"/>
                <a:gd name="T8" fmla="*/ 2147483647 w 278"/>
                <a:gd name="T9" fmla="*/ 2147483647 h 276"/>
                <a:gd name="T10" fmla="*/ 2147483647 w 278"/>
                <a:gd name="T11" fmla="*/ 2147483647 h 276"/>
                <a:gd name="T12" fmla="*/ 2147483647 w 278"/>
                <a:gd name="T13" fmla="*/ 2147483647 h 276"/>
                <a:gd name="T14" fmla="*/ 2147483647 w 278"/>
                <a:gd name="T15" fmla="*/ 2147483647 h 276"/>
                <a:gd name="T16" fmla="*/ 2147483647 w 278"/>
                <a:gd name="T17" fmla="*/ 2147483647 h 276"/>
                <a:gd name="T18" fmla="*/ 2147483647 w 278"/>
                <a:gd name="T19" fmla="*/ 2147483647 h 276"/>
                <a:gd name="T20" fmla="*/ 2147483647 w 278"/>
                <a:gd name="T21" fmla="*/ 2147483647 h 276"/>
                <a:gd name="T22" fmla="*/ 2147483647 w 278"/>
                <a:gd name="T23" fmla="*/ 2147483647 h 276"/>
                <a:gd name="T24" fmla="*/ 2147483647 w 278"/>
                <a:gd name="T25" fmla="*/ 2147483647 h 276"/>
                <a:gd name="T26" fmla="*/ 2147483647 w 278"/>
                <a:gd name="T27" fmla="*/ 2147483647 h 276"/>
                <a:gd name="T28" fmla="*/ 2147483647 w 278"/>
                <a:gd name="T29" fmla="*/ 2147483647 h 276"/>
                <a:gd name="T30" fmla="*/ 2147483647 w 278"/>
                <a:gd name="T31" fmla="*/ 2147483647 h 276"/>
                <a:gd name="T32" fmla="*/ 2147483647 w 278"/>
                <a:gd name="T33" fmla="*/ 2147483647 h 276"/>
                <a:gd name="T34" fmla="*/ 2147483647 w 278"/>
                <a:gd name="T35" fmla="*/ 2147483647 h 276"/>
                <a:gd name="T36" fmla="*/ 2147483647 w 278"/>
                <a:gd name="T37" fmla="*/ 2147483647 h 276"/>
                <a:gd name="T38" fmla="*/ 2147483647 w 278"/>
                <a:gd name="T39" fmla="*/ 2147483647 h 276"/>
                <a:gd name="T40" fmla="*/ 2147483647 w 278"/>
                <a:gd name="T41" fmla="*/ 2147483647 h 276"/>
                <a:gd name="T42" fmla="*/ 2147483647 w 278"/>
                <a:gd name="T43" fmla="*/ 2147483647 h 276"/>
                <a:gd name="T44" fmla="*/ 2147483647 w 278"/>
                <a:gd name="T45" fmla="*/ 2147483647 h 276"/>
                <a:gd name="T46" fmla="*/ 2147483647 w 278"/>
                <a:gd name="T47" fmla="*/ 2147483647 h 276"/>
                <a:gd name="T48" fmla="*/ 0 w 278"/>
                <a:gd name="T49" fmla="*/ 2147483647 h 276"/>
                <a:gd name="T50" fmla="*/ 2147483647 w 278"/>
                <a:gd name="T51" fmla="*/ 2147483647 h 276"/>
                <a:gd name="T52" fmla="*/ 2147483647 w 278"/>
                <a:gd name="T53" fmla="*/ 2147483647 h 276"/>
                <a:gd name="T54" fmla="*/ 2147483647 w 278"/>
                <a:gd name="T55" fmla="*/ 2147483647 h 276"/>
                <a:gd name="T56" fmla="*/ 2147483647 w 278"/>
                <a:gd name="T57" fmla="*/ 2147483647 h 276"/>
                <a:gd name="T58" fmla="*/ 2147483647 w 278"/>
                <a:gd name="T59" fmla="*/ 2147483647 h 276"/>
                <a:gd name="T60" fmla="*/ 2147483647 w 278"/>
                <a:gd name="T61" fmla="*/ 2147483647 h 276"/>
                <a:gd name="T62" fmla="*/ 2147483647 w 278"/>
                <a:gd name="T63" fmla="*/ 2147483647 h 276"/>
                <a:gd name="T64" fmla="*/ 2147483647 w 278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76"/>
                <a:gd name="T101" fmla="*/ 278 w 278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76">
                  <a:moveTo>
                    <a:pt x="140" y="0"/>
                  </a:moveTo>
                  <a:lnTo>
                    <a:pt x="167" y="2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5" y="60"/>
                  </a:lnTo>
                  <a:lnTo>
                    <a:pt x="268" y="84"/>
                  </a:lnTo>
                  <a:lnTo>
                    <a:pt x="276" y="109"/>
                  </a:lnTo>
                  <a:lnTo>
                    <a:pt x="278" y="137"/>
                  </a:lnTo>
                  <a:lnTo>
                    <a:pt x="276" y="165"/>
                  </a:lnTo>
                  <a:lnTo>
                    <a:pt x="268" y="191"/>
                  </a:lnTo>
                  <a:lnTo>
                    <a:pt x="255" y="215"/>
                  </a:lnTo>
                  <a:lnTo>
                    <a:pt x="238" y="236"/>
                  </a:lnTo>
                  <a:lnTo>
                    <a:pt x="217" y="252"/>
                  </a:lnTo>
                  <a:lnTo>
                    <a:pt x="194" y="266"/>
                  </a:lnTo>
                  <a:lnTo>
                    <a:pt x="167" y="274"/>
                  </a:lnTo>
                  <a:lnTo>
                    <a:pt x="140" y="276"/>
                  </a:lnTo>
                  <a:lnTo>
                    <a:pt x="112" y="274"/>
                  </a:lnTo>
                  <a:lnTo>
                    <a:pt x="86" y="266"/>
                  </a:lnTo>
                  <a:lnTo>
                    <a:pt x="61" y="252"/>
                  </a:lnTo>
                  <a:lnTo>
                    <a:pt x="41" y="236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5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75" name="Freeform 32">
              <a:extLst>
                <a:ext uri="{FF2B5EF4-FFF2-40B4-BE49-F238E27FC236}">
                  <a16:creationId xmlns:a16="http://schemas.microsoft.com/office/drawing/2014/main" id="{9C04A3E3-158D-F12F-5A77-47230BEDA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5126038"/>
              <a:ext cx="188913" cy="187325"/>
            </a:xfrm>
            <a:custGeom>
              <a:avLst/>
              <a:gdLst>
                <a:gd name="T0" fmla="*/ 2147483647 w 238"/>
                <a:gd name="T1" fmla="*/ 0 h 238"/>
                <a:gd name="T2" fmla="*/ 2147483647 w 238"/>
                <a:gd name="T3" fmla="*/ 2147483647 h 238"/>
                <a:gd name="T4" fmla="*/ 2147483647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2147483647 w 238"/>
                <a:gd name="T21" fmla="*/ 2147483647 h 238"/>
                <a:gd name="T22" fmla="*/ 2147483647 w 238"/>
                <a:gd name="T23" fmla="*/ 2147483647 h 238"/>
                <a:gd name="T24" fmla="*/ 2147483647 w 238"/>
                <a:gd name="T25" fmla="*/ 2147483647 h 238"/>
                <a:gd name="T26" fmla="*/ 2147483647 w 238"/>
                <a:gd name="T27" fmla="*/ 2147483647 h 238"/>
                <a:gd name="T28" fmla="*/ 2147483647 w 238"/>
                <a:gd name="T29" fmla="*/ 2147483647 h 238"/>
                <a:gd name="T30" fmla="*/ 2147483647 w 238"/>
                <a:gd name="T31" fmla="*/ 2147483647 h 238"/>
                <a:gd name="T32" fmla="*/ 2147483647 w 238"/>
                <a:gd name="T33" fmla="*/ 2147483647 h 238"/>
                <a:gd name="T34" fmla="*/ 2147483647 w 238"/>
                <a:gd name="T35" fmla="*/ 2147483647 h 238"/>
                <a:gd name="T36" fmla="*/ 2147483647 w 238"/>
                <a:gd name="T37" fmla="*/ 2147483647 h 238"/>
                <a:gd name="T38" fmla="*/ 2147483647 w 238"/>
                <a:gd name="T39" fmla="*/ 2147483647 h 238"/>
                <a:gd name="T40" fmla="*/ 2147483647 w 238"/>
                <a:gd name="T41" fmla="*/ 2147483647 h 238"/>
                <a:gd name="T42" fmla="*/ 2147483647 w 238"/>
                <a:gd name="T43" fmla="*/ 2147483647 h 238"/>
                <a:gd name="T44" fmla="*/ 2147483647 w 238"/>
                <a:gd name="T45" fmla="*/ 2147483647 h 238"/>
                <a:gd name="T46" fmla="*/ 2147483647 w 238"/>
                <a:gd name="T47" fmla="*/ 2147483647 h 238"/>
                <a:gd name="T48" fmla="*/ 0 w 238"/>
                <a:gd name="T49" fmla="*/ 2147483647 h 238"/>
                <a:gd name="T50" fmla="*/ 2147483647 w 238"/>
                <a:gd name="T51" fmla="*/ 2147483647 h 238"/>
                <a:gd name="T52" fmla="*/ 2147483647 w 238"/>
                <a:gd name="T53" fmla="*/ 2147483647 h 238"/>
                <a:gd name="T54" fmla="*/ 2147483647 w 238"/>
                <a:gd name="T55" fmla="*/ 2147483647 h 238"/>
                <a:gd name="T56" fmla="*/ 2147483647 w 238"/>
                <a:gd name="T57" fmla="*/ 2147483647 h 238"/>
                <a:gd name="T58" fmla="*/ 2147483647 w 238"/>
                <a:gd name="T59" fmla="*/ 2147483647 h 238"/>
                <a:gd name="T60" fmla="*/ 2147483647 w 238"/>
                <a:gd name="T61" fmla="*/ 2147483647 h 238"/>
                <a:gd name="T62" fmla="*/ 2147483647 w 238"/>
                <a:gd name="T63" fmla="*/ 2147483647 h 238"/>
                <a:gd name="T64" fmla="*/ 2147483647 w 238"/>
                <a:gd name="T65" fmla="*/ 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238"/>
                <a:gd name="T101" fmla="*/ 238 w 238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238">
                  <a:moveTo>
                    <a:pt x="120" y="0"/>
                  </a:moveTo>
                  <a:lnTo>
                    <a:pt x="144" y="3"/>
                  </a:lnTo>
                  <a:lnTo>
                    <a:pt x="166" y="10"/>
                  </a:lnTo>
                  <a:lnTo>
                    <a:pt x="187" y="21"/>
                  </a:lnTo>
                  <a:lnTo>
                    <a:pt x="204" y="35"/>
                  </a:lnTo>
                  <a:lnTo>
                    <a:pt x="218" y="52"/>
                  </a:lnTo>
                  <a:lnTo>
                    <a:pt x="229" y="72"/>
                  </a:lnTo>
                  <a:lnTo>
                    <a:pt x="236" y="95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29" y="164"/>
                  </a:lnTo>
                  <a:lnTo>
                    <a:pt x="218" y="185"/>
                  </a:lnTo>
                  <a:lnTo>
                    <a:pt x="204" y="202"/>
                  </a:lnTo>
                  <a:lnTo>
                    <a:pt x="187" y="217"/>
                  </a:lnTo>
                  <a:lnTo>
                    <a:pt x="166" y="228"/>
                  </a:lnTo>
                  <a:lnTo>
                    <a:pt x="144" y="235"/>
                  </a:lnTo>
                  <a:lnTo>
                    <a:pt x="120" y="238"/>
                  </a:lnTo>
                  <a:lnTo>
                    <a:pt x="96" y="235"/>
                  </a:lnTo>
                  <a:lnTo>
                    <a:pt x="74" y="228"/>
                  </a:lnTo>
                  <a:lnTo>
                    <a:pt x="53" y="217"/>
                  </a:lnTo>
                  <a:lnTo>
                    <a:pt x="36" y="202"/>
                  </a:lnTo>
                  <a:lnTo>
                    <a:pt x="21" y="185"/>
                  </a:lnTo>
                  <a:lnTo>
                    <a:pt x="9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2" y="95"/>
                  </a:lnTo>
                  <a:lnTo>
                    <a:pt x="9" y="72"/>
                  </a:lnTo>
                  <a:lnTo>
                    <a:pt x="21" y="52"/>
                  </a:lnTo>
                  <a:lnTo>
                    <a:pt x="36" y="35"/>
                  </a:lnTo>
                  <a:lnTo>
                    <a:pt x="53" y="21"/>
                  </a:lnTo>
                  <a:lnTo>
                    <a:pt x="74" y="10"/>
                  </a:lnTo>
                  <a:lnTo>
                    <a:pt x="96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12296" name="Group 203">
            <a:extLst>
              <a:ext uri="{FF2B5EF4-FFF2-40B4-BE49-F238E27FC236}">
                <a16:creationId xmlns:a16="http://schemas.microsoft.com/office/drawing/2014/main" id="{F752120F-F67A-F25B-026D-8194EA96C0F3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733800"/>
            <a:ext cx="1447800" cy="1531938"/>
            <a:chOff x="685800" y="4267200"/>
            <a:chExt cx="1709738" cy="1808163"/>
          </a:xfrm>
        </p:grpSpPr>
        <p:sp>
          <p:nvSpPr>
            <p:cNvPr id="12324" name="AutoShape 6">
              <a:extLst>
                <a:ext uri="{FF2B5EF4-FFF2-40B4-BE49-F238E27FC236}">
                  <a16:creationId xmlns:a16="http://schemas.microsoft.com/office/drawing/2014/main" id="{D691611E-6118-C9A2-1295-A896104E48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5800" y="4267200"/>
              <a:ext cx="170973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5" name="Freeform 8">
              <a:extLst>
                <a:ext uri="{FF2B5EF4-FFF2-40B4-BE49-F238E27FC236}">
                  <a16:creationId xmlns:a16="http://schemas.microsoft.com/office/drawing/2014/main" id="{DBDC17FC-A04E-3EEE-FC08-1D0570A5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267200"/>
              <a:ext cx="1709738" cy="1808163"/>
            </a:xfrm>
            <a:custGeom>
              <a:avLst/>
              <a:gdLst>
                <a:gd name="T0" fmla="*/ 2147483647 w 2154"/>
                <a:gd name="T1" fmla="*/ 2147483647 h 2278"/>
                <a:gd name="T2" fmla="*/ 2147483647 w 2154"/>
                <a:gd name="T3" fmla="*/ 2147483647 h 2278"/>
                <a:gd name="T4" fmla="*/ 2147483647 w 2154"/>
                <a:gd name="T5" fmla="*/ 2147483647 h 2278"/>
                <a:gd name="T6" fmla="*/ 2147483647 w 2154"/>
                <a:gd name="T7" fmla="*/ 2147483647 h 2278"/>
                <a:gd name="T8" fmla="*/ 2147483647 w 2154"/>
                <a:gd name="T9" fmla="*/ 2147483647 h 2278"/>
                <a:gd name="T10" fmla="*/ 2147483647 w 2154"/>
                <a:gd name="T11" fmla="*/ 2147483647 h 2278"/>
                <a:gd name="T12" fmla="*/ 2147483647 w 2154"/>
                <a:gd name="T13" fmla="*/ 2147483647 h 2278"/>
                <a:gd name="T14" fmla="*/ 2147483647 w 2154"/>
                <a:gd name="T15" fmla="*/ 2147483647 h 2278"/>
                <a:gd name="T16" fmla="*/ 2147483647 w 2154"/>
                <a:gd name="T17" fmla="*/ 2147483647 h 2278"/>
                <a:gd name="T18" fmla="*/ 2147483647 w 2154"/>
                <a:gd name="T19" fmla="*/ 2147483647 h 2278"/>
                <a:gd name="T20" fmla="*/ 2147483647 w 2154"/>
                <a:gd name="T21" fmla="*/ 2147483647 h 2278"/>
                <a:gd name="T22" fmla="*/ 2147483647 w 2154"/>
                <a:gd name="T23" fmla="*/ 2147483647 h 2278"/>
                <a:gd name="T24" fmla="*/ 2147483647 w 2154"/>
                <a:gd name="T25" fmla="*/ 2147483647 h 2278"/>
                <a:gd name="T26" fmla="*/ 2147483647 w 2154"/>
                <a:gd name="T27" fmla="*/ 2147483647 h 2278"/>
                <a:gd name="T28" fmla="*/ 2147483647 w 2154"/>
                <a:gd name="T29" fmla="*/ 2147483647 h 2278"/>
                <a:gd name="T30" fmla="*/ 2147483647 w 2154"/>
                <a:gd name="T31" fmla="*/ 2147483647 h 2278"/>
                <a:gd name="T32" fmla="*/ 2147483647 w 2154"/>
                <a:gd name="T33" fmla="*/ 2147483647 h 2278"/>
                <a:gd name="T34" fmla="*/ 2147483647 w 2154"/>
                <a:gd name="T35" fmla="*/ 2147483647 h 2278"/>
                <a:gd name="T36" fmla="*/ 2147483647 w 2154"/>
                <a:gd name="T37" fmla="*/ 2147483647 h 2278"/>
                <a:gd name="T38" fmla="*/ 2147483647 w 2154"/>
                <a:gd name="T39" fmla="*/ 2147483647 h 2278"/>
                <a:gd name="T40" fmla="*/ 2147483647 w 2154"/>
                <a:gd name="T41" fmla="*/ 2147483647 h 2278"/>
                <a:gd name="T42" fmla="*/ 2147483647 w 2154"/>
                <a:gd name="T43" fmla="*/ 2147483647 h 2278"/>
                <a:gd name="T44" fmla="*/ 2147483647 w 2154"/>
                <a:gd name="T45" fmla="*/ 2147483647 h 2278"/>
                <a:gd name="T46" fmla="*/ 2147483647 w 2154"/>
                <a:gd name="T47" fmla="*/ 2147483647 h 2278"/>
                <a:gd name="T48" fmla="*/ 2147483647 w 2154"/>
                <a:gd name="T49" fmla="*/ 2147483647 h 2278"/>
                <a:gd name="T50" fmla="*/ 2147483647 w 2154"/>
                <a:gd name="T51" fmla="*/ 2147483647 h 2278"/>
                <a:gd name="T52" fmla="*/ 2147483647 w 2154"/>
                <a:gd name="T53" fmla="*/ 2147483647 h 2278"/>
                <a:gd name="T54" fmla="*/ 2147483647 w 2154"/>
                <a:gd name="T55" fmla="*/ 2147483647 h 2278"/>
                <a:gd name="T56" fmla="*/ 2147483647 w 2154"/>
                <a:gd name="T57" fmla="*/ 2147483647 h 2278"/>
                <a:gd name="T58" fmla="*/ 2147483647 w 2154"/>
                <a:gd name="T59" fmla="*/ 2147483647 h 2278"/>
                <a:gd name="T60" fmla="*/ 2147483647 w 2154"/>
                <a:gd name="T61" fmla="*/ 2147483647 h 2278"/>
                <a:gd name="T62" fmla="*/ 2147483647 w 2154"/>
                <a:gd name="T63" fmla="*/ 2147483647 h 2278"/>
                <a:gd name="T64" fmla="*/ 2147483647 w 2154"/>
                <a:gd name="T65" fmla="*/ 2147483647 h 2278"/>
                <a:gd name="T66" fmla="*/ 2147483647 w 2154"/>
                <a:gd name="T67" fmla="*/ 2147483647 h 2278"/>
                <a:gd name="T68" fmla="*/ 2147483647 w 2154"/>
                <a:gd name="T69" fmla="*/ 2147483647 h 2278"/>
                <a:gd name="T70" fmla="*/ 2147483647 w 2154"/>
                <a:gd name="T71" fmla="*/ 2147483647 h 2278"/>
                <a:gd name="T72" fmla="*/ 2147483647 w 2154"/>
                <a:gd name="T73" fmla="*/ 2147483647 h 2278"/>
                <a:gd name="T74" fmla="*/ 2147483647 w 2154"/>
                <a:gd name="T75" fmla="*/ 2147483647 h 2278"/>
                <a:gd name="T76" fmla="*/ 2147483647 w 2154"/>
                <a:gd name="T77" fmla="*/ 2147483647 h 2278"/>
                <a:gd name="T78" fmla="*/ 2147483647 w 2154"/>
                <a:gd name="T79" fmla="*/ 2147483647 h 2278"/>
                <a:gd name="T80" fmla="*/ 2147483647 w 2154"/>
                <a:gd name="T81" fmla="*/ 2147483647 h 2278"/>
                <a:gd name="T82" fmla="*/ 2147483647 w 2154"/>
                <a:gd name="T83" fmla="*/ 2147483647 h 2278"/>
                <a:gd name="T84" fmla="*/ 2147483647 w 2154"/>
                <a:gd name="T85" fmla="*/ 2147483647 h 2278"/>
                <a:gd name="T86" fmla="*/ 2147483647 w 2154"/>
                <a:gd name="T87" fmla="*/ 2147483647 h 2278"/>
                <a:gd name="T88" fmla="*/ 2147483647 w 2154"/>
                <a:gd name="T89" fmla="*/ 2147483647 h 2278"/>
                <a:gd name="T90" fmla="*/ 2147483647 w 2154"/>
                <a:gd name="T91" fmla="*/ 2147483647 h 2278"/>
                <a:gd name="T92" fmla="*/ 2147483647 w 2154"/>
                <a:gd name="T93" fmla="*/ 2147483647 h 2278"/>
                <a:gd name="T94" fmla="*/ 2147483647 w 2154"/>
                <a:gd name="T95" fmla="*/ 2147483647 h 2278"/>
                <a:gd name="T96" fmla="*/ 2147483647 w 2154"/>
                <a:gd name="T97" fmla="*/ 2147483647 h 2278"/>
                <a:gd name="T98" fmla="*/ 2147483647 w 2154"/>
                <a:gd name="T99" fmla="*/ 2147483647 h 2278"/>
                <a:gd name="T100" fmla="*/ 2147483647 w 2154"/>
                <a:gd name="T101" fmla="*/ 2147483647 h 2278"/>
                <a:gd name="T102" fmla="*/ 2147483647 w 2154"/>
                <a:gd name="T103" fmla="*/ 2147483647 h 2278"/>
                <a:gd name="T104" fmla="*/ 2147483647 w 2154"/>
                <a:gd name="T105" fmla="*/ 2147483647 h 2278"/>
                <a:gd name="T106" fmla="*/ 2147483647 w 2154"/>
                <a:gd name="T107" fmla="*/ 2147483647 h 2278"/>
                <a:gd name="T108" fmla="*/ 2147483647 w 2154"/>
                <a:gd name="T109" fmla="*/ 2147483647 h 2278"/>
                <a:gd name="T110" fmla="*/ 2147483647 w 2154"/>
                <a:gd name="T111" fmla="*/ 2147483647 h 2278"/>
                <a:gd name="T112" fmla="*/ 2147483647 w 2154"/>
                <a:gd name="T113" fmla="*/ 2147483647 h 2278"/>
                <a:gd name="T114" fmla="*/ 2147483647 w 2154"/>
                <a:gd name="T115" fmla="*/ 2147483647 h 2278"/>
                <a:gd name="T116" fmla="*/ 2147483647 w 2154"/>
                <a:gd name="T117" fmla="*/ 2147483647 h 2278"/>
                <a:gd name="T118" fmla="*/ 2147483647 w 2154"/>
                <a:gd name="T119" fmla="*/ 2147483647 h 2278"/>
                <a:gd name="T120" fmla="*/ 2147483647 w 2154"/>
                <a:gd name="T121" fmla="*/ 2147483647 h 2278"/>
                <a:gd name="T122" fmla="*/ 2147483647 w 2154"/>
                <a:gd name="T123" fmla="*/ 2147483647 h 2278"/>
                <a:gd name="T124" fmla="*/ 2147483647 w 2154"/>
                <a:gd name="T125" fmla="*/ 0 h 22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4"/>
                <a:gd name="T190" fmla="*/ 0 h 2278"/>
                <a:gd name="T191" fmla="*/ 2154 w 2154"/>
                <a:gd name="T192" fmla="*/ 2278 h 22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4" h="2278">
                  <a:moveTo>
                    <a:pt x="1095" y="529"/>
                  </a:moveTo>
                  <a:lnTo>
                    <a:pt x="1112" y="501"/>
                  </a:lnTo>
                  <a:lnTo>
                    <a:pt x="1131" y="472"/>
                  </a:lnTo>
                  <a:lnTo>
                    <a:pt x="1149" y="445"/>
                  </a:lnTo>
                  <a:lnTo>
                    <a:pt x="1167" y="417"/>
                  </a:lnTo>
                  <a:lnTo>
                    <a:pt x="1185" y="389"/>
                  </a:lnTo>
                  <a:lnTo>
                    <a:pt x="1203" y="362"/>
                  </a:lnTo>
                  <a:lnTo>
                    <a:pt x="1222" y="334"/>
                  </a:lnTo>
                  <a:lnTo>
                    <a:pt x="1239" y="306"/>
                  </a:lnTo>
                  <a:lnTo>
                    <a:pt x="1218" y="393"/>
                  </a:lnTo>
                  <a:lnTo>
                    <a:pt x="1207" y="412"/>
                  </a:lnTo>
                  <a:lnTo>
                    <a:pt x="1192" y="440"/>
                  </a:lnTo>
                  <a:lnTo>
                    <a:pt x="1173" y="472"/>
                  </a:lnTo>
                  <a:lnTo>
                    <a:pt x="1154" y="507"/>
                  </a:lnTo>
                  <a:lnTo>
                    <a:pt x="1135" y="539"/>
                  </a:lnTo>
                  <a:lnTo>
                    <a:pt x="1120" y="569"/>
                  </a:lnTo>
                  <a:lnTo>
                    <a:pt x="1109" y="591"/>
                  </a:lnTo>
                  <a:lnTo>
                    <a:pt x="1105" y="603"/>
                  </a:lnTo>
                  <a:lnTo>
                    <a:pt x="1112" y="605"/>
                  </a:lnTo>
                  <a:lnTo>
                    <a:pt x="1118" y="606"/>
                  </a:lnTo>
                  <a:lnTo>
                    <a:pt x="1125" y="607"/>
                  </a:lnTo>
                  <a:lnTo>
                    <a:pt x="1132" y="608"/>
                  </a:lnTo>
                  <a:lnTo>
                    <a:pt x="1139" y="610"/>
                  </a:lnTo>
                  <a:lnTo>
                    <a:pt x="1146" y="612"/>
                  </a:lnTo>
                  <a:lnTo>
                    <a:pt x="1151" y="613"/>
                  </a:lnTo>
                  <a:lnTo>
                    <a:pt x="1158" y="614"/>
                  </a:lnTo>
                  <a:lnTo>
                    <a:pt x="1163" y="610"/>
                  </a:lnTo>
                  <a:lnTo>
                    <a:pt x="1167" y="607"/>
                  </a:lnTo>
                  <a:lnTo>
                    <a:pt x="1171" y="602"/>
                  </a:lnTo>
                  <a:lnTo>
                    <a:pt x="1176" y="599"/>
                  </a:lnTo>
                  <a:lnTo>
                    <a:pt x="1180" y="595"/>
                  </a:lnTo>
                  <a:lnTo>
                    <a:pt x="1185" y="592"/>
                  </a:lnTo>
                  <a:lnTo>
                    <a:pt x="1188" y="589"/>
                  </a:lnTo>
                  <a:lnTo>
                    <a:pt x="1193" y="584"/>
                  </a:lnTo>
                  <a:lnTo>
                    <a:pt x="1309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05" y="76"/>
                  </a:lnTo>
                  <a:lnTo>
                    <a:pt x="1297" y="145"/>
                  </a:lnTo>
                  <a:lnTo>
                    <a:pt x="1288" y="214"/>
                  </a:lnTo>
                  <a:lnTo>
                    <a:pt x="1280" y="283"/>
                  </a:lnTo>
                  <a:lnTo>
                    <a:pt x="1264" y="416"/>
                  </a:lnTo>
                  <a:lnTo>
                    <a:pt x="1255" y="486"/>
                  </a:lnTo>
                  <a:lnTo>
                    <a:pt x="1252" y="516"/>
                  </a:lnTo>
                  <a:lnTo>
                    <a:pt x="1250" y="530"/>
                  </a:lnTo>
                  <a:lnTo>
                    <a:pt x="1257" y="526"/>
                  </a:lnTo>
                  <a:lnTo>
                    <a:pt x="1269" y="519"/>
                  </a:lnTo>
                  <a:lnTo>
                    <a:pt x="1283" y="508"/>
                  </a:lnTo>
                  <a:lnTo>
                    <a:pt x="1299" y="494"/>
                  </a:lnTo>
                  <a:lnTo>
                    <a:pt x="1315" y="480"/>
                  </a:lnTo>
                  <a:lnTo>
                    <a:pt x="1330" y="468"/>
                  </a:lnTo>
                  <a:lnTo>
                    <a:pt x="1343" y="457"/>
                  </a:lnTo>
                  <a:lnTo>
                    <a:pt x="1351" y="450"/>
                  </a:lnTo>
                  <a:lnTo>
                    <a:pt x="1301" y="537"/>
                  </a:lnTo>
                  <a:lnTo>
                    <a:pt x="1290" y="547"/>
                  </a:lnTo>
                  <a:lnTo>
                    <a:pt x="1278" y="559"/>
                  </a:lnTo>
                  <a:lnTo>
                    <a:pt x="1268" y="570"/>
                  </a:lnTo>
                  <a:lnTo>
                    <a:pt x="1257" y="583"/>
                  </a:lnTo>
                  <a:lnTo>
                    <a:pt x="1249" y="597"/>
                  </a:lnTo>
                  <a:lnTo>
                    <a:pt x="1244" y="612"/>
                  </a:lnTo>
                  <a:lnTo>
                    <a:pt x="1239" y="627"/>
                  </a:lnTo>
                  <a:lnTo>
                    <a:pt x="1238" y="643"/>
                  </a:lnTo>
                  <a:lnTo>
                    <a:pt x="1242" y="645"/>
                  </a:lnTo>
                  <a:lnTo>
                    <a:pt x="1247" y="647"/>
                  </a:lnTo>
                  <a:lnTo>
                    <a:pt x="1253" y="651"/>
                  </a:lnTo>
                  <a:lnTo>
                    <a:pt x="1257" y="653"/>
                  </a:lnTo>
                  <a:lnTo>
                    <a:pt x="1276" y="617"/>
                  </a:lnTo>
                  <a:lnTo>
                    <a:pt x="1294" y="583"/>
                  </a:lnTo>
                  <a:lnTo>
                    <a:pt x="1313" y="547"/>
                  </a:lnTo>
                  <a:lnTo>
                    <a:pt x="1332" y="512"/>
                  </a:lnTo>
                  <a:lnTo>
                    <a:pt x="1351" y="477"/>
                  </a:lnTo>
                  <a:lnTo>
                    <a:pt x="1369" y="441"/>
                  </a:lnTo>
                  <a:lnTo>
                    <a:pt x="1388" y="405"/>
                  </a:lnTo>
                  <a:lnTo>
                    <a:pt x="1407" y="371"/>
                  </a:lnTo>
                  <a:lnTo>
                    <a:pt x="1426" y="335"/>
                  </a:lnTo>
                  <a:lnTo>
                    <a:pt x="1444" y="299"/>
                  </a:lnTo>
                  <a:lnTo>
                    <a:pt x="1463" y="264"/>
                  </a:lnTo>
                  <a:lnTo>
                    <a:pt x="1482" y="229"/>
                  </a:lnTo>
                  <a:lnTo>
                    <a:pt x="1501" y="193"/>
                  </a:lnTo>
                  <a:lnTo>
                    <a:pt x="1519" y="158"/>
                  </a:lnTo>
                  <a:lnTo>
                    <a:pt x="1539" y="122"/>
                  </a:lnTo>
                  <a:lnTo>
                    <a:pt x="1557" y="86"/>
                  </a:lnTo>
                  <a:lnTo>
                    <a:pt x="1558" y="86"/>
                  </a:lnTo>
                  <a:lnTo>
                    <a:pt x="1558" y="85"/>
                  </a:lnTo>
                  <a:lnTo>
                    <a:pt x="1559" y="85"/>
                  </a:lnTo>
                  <a:lnTo>
                    <a:pt x="1544" y="122"/>
                  </a:lnTo>
                  <a:lnTo>
                    <a:pt x="1531" y="160"/>
                  </a:lnTo>
                  <a:lnTo>
                    <a:pt x="1516" y="197"/>
                  </a:lnTo>
                  <a:lnTo>
                    <a:pt x="1499" y="234"/>
                  </a:lnTo>
                  <a:lnTo>
                    <a:pt x="1484" y="271"/>
                  </a:lnTo>
                  <a:lnTo>
                    <a:pt x="1468" y="309"/>
                  </a:lnTo>
                  <a:lnTo>
                    <a:pt x="1452" y="346"/>
                  </a:lnTo>
                  <a:lnTo>
                    <a:pt x="1436" y="382"/>
                  </a:lnTo>
                  <a:lnTo>
                    <a:pt x="1420" y="419"/>
                  </a:lnTo>
                  <a:lnTo>
                    <a:pt x="1404" y="456"/>
                  </a:lnTo>
                  <a:lnTo>
                    <a:pt x="1388" y="494"/>
                  </a:lnTo>
                  <a:lnTo>
                    <a:pt x="1371" y="531"/>
                  </a:lnTo>
                  <a:lnTo>
                    <a:pt x="1355" y="568"/>
                  </a:lnTo>
                  <a:lnTo>
                    <a:pt x="1339" y="603"/>
                  </a:lnTo>
                  <a:lnTo>
                    <a:pt x="1324" y="640"/>
                  </a:lnTo>
                  <a:lnTo>
                    <a:pt x="1308" y="677"/>
                  </a:lnTo>
                  <a:lnTo>
                    <a:pt x="1315" y="675"/>
                  </a:lnTo>
                  <a:lnTo>
                    <a:pt x="1325" y="666"/>
                  </a:lnTo>
                  <a:lnTo>
                    <a:pt x="1340" y="651"/>
                  </a:lnTo>
                  <a:lnTo>
                    <a:pt x="1359" y="631"/>
                  </a:lnTo>
                  <a:lnTo>
                    <a:pt x="1380" y="607"/>
                  </a:lnTo>
                  <a:lnTo>
                    <a:pt x="1403" y="579"/>
                  </a:lnTo>
                  <a:lnTo>
                    <a:pt x="1428" y="549"/>
                  </a:lnTo>
                  <a:lnTo>
                    <a:pt x="1453" y="518"/>
                  </a:lnTo>
                  <a:lnTo>
                    <a:pt x="1480" y="486"/>
                  </a:lnTo>
                  <a:lnTo>
                    <a:pt x="1506" y="456"/>
                  </a:lnTo>
                  <a:lnTo>
                    <a:pt x="1532" y="427"/>
                  </a:lnTo>
                  <a:lnTo>
                    <a:pt x="1555" y="401"/>
                  </a:lnTo>
                  <a:lnTo>
                    <a:pt x="1577" y="378"/>
                  </a:lnTo>
                  <a:lnTo>
                    <a:pt x="1596" y="360"/>
                  </a:lnTo>
                  <a:lnTo>
                    <a:pt x="1612" y="348"/>
                  </a:lnTo>
                  <a:lnTo>
                    <a:pt x="1625" y="342"/>
                  </a:lnTo>
                  <a:lnTo>
                    <a:pt x="1620" y="352"/>
                  </a:lnTo>
                  <a:lnTo>
                    <a:pt x="1612" y="366"/>
                  </a:lnTo>
                  <a:lnTo>
                    <a:pt x="1600" y="385"/>
                  </a:lnTo>
                  <a:lnTo>
                    <a:pt x="1584" y="405"/>
                  </a:lnTo>
                  <a:lnTo>
                    <a:pt x="1565" y="430"/>
                  </a:lnTo>
                  <a:lnTo>
                    <a:pt x="1544" y="456"/>
                  </a:lnTo>
                  <a:lnTo>
                    <a:pt x="1522" y="484"/>
                  </a:lnTo>
                  <a:lnTo>
                    <a:pt x="1499" y="511"/>
                  </a:lnTo>
                  <a:lnTo>
                    <a:pt x="1476" y="540"/>
                  </a:lnTo>
                  <a:lnTo>
                    <a:pt x="1453" y="568"/>
                  </a:lnTo>
                  <a:lnTo>
                    <a:pt x="1430" y="594"/>
                  </a:lnTo>
                  <a:lnTo>
                    <a:pt x="1409" y="620"/>
                  </a:lnTo>
                  <a:lnTo>
                    <a:pt x="1391" y="643"/>
                  </a:lnTo>
                  <a:lnTo>
                    <a:pt x="1375" y="661"/>
                  </a:lnTo>
                  <a:lnTo>
                    <a:pt x="1361" y="677"/>
                  </a:lnTo>
                  <a:lnTo>
                    <a:pt x="1352" y="689"/>
                  </a:lnTo>
                  <a:lnTo>
                    <a:pt x="1360" y="686"/>
                  </a:lnTo>
                  <a:lnTo>
                    <a:pt x="1373" y="681"/>
                  </a:lnTo>
                  <a:lnTo>
                    <a:pt x="1388" y="671"/>
                  </a:lnTo>
                  <a:lnTo>
                    <a:pt x="1404" y="662"/>
                  </a:lnTo>
                  <a:lnTo>
                    <a:pt x="1421" y="652"/>
                  </a:lnTo>
                  <a:lnTo>
                    <a:pt x="1436" y="641"/>
                  </a:lnTo>
                  <a:lnTo>
                    <a:pt x="1448" y="633"/>
                  </a:lnTo>
                  <a:lnTo>
                    <a:pt x="1456" y="629"/>
                  </a:lnTo>
                  <a:lnTo>
                    <a:pt x="1463" y="617"/>
                  </a:lnTo>
                  <a:lnTo>
                    <a:pt x="1475" y="598"/>
                  </a:lnTo>
                  <a:lnTo>
                    <a:pt x="1491" y="572"/>
                  </a:lnTo>
                  <a:lnTo>
                    <a:pt x="1511" y="541"/>
                  </a:lnTo>
                  <a:lnTo>
                    <a:pt x="1534" y="506"/>
                  </a:lnTo>
                  <a:lnTo>
                    <a:pt x="1558" y="468"/>
                  </a:lnTo>
                  <a:lnTo>
                    <a:pt x="1584" y="428"/>
                  </a:lnTo>
                  <a:lnTo>
                    <a:pt x="1610" y="388"/>
                  </a:lnTo>
                  <a:lnTo>
                    <a:pt x="1635" y="348"/>
                  </a:lnTo>
                  <a:lnTo>
                    <a:pt x="1661" y="310"/>
                  </a:lnTo>
                  <a:lnTo>
                    <a:pt x="1684" y="274"/>
                  </a:lnTo>
                  <a:lnTo>
                    <a:pt x="1706" y="243"/>
                  </a:lnTo>
                  <a:lnTo>
                    <a:pt x="1723" y="215"/>
                  </a:lnTo>
                  <a:lnTo>
                    <a:pt x="1738" y="196"/>
                  </a:lnTo>
                  <a:lnTo>
                    <a:pt x="1748" y="182"/>
                  </a:lnTo>
                  <a:lnTo>
                    <a:pt x="1753" y="177"/>
                  </a:lnTo>
                  <a:lnTo>
                    <a:pt x="1539" y="575"/>
                  </a:lnTo>
                  <a:lnTo>
                    <a:pt x="1543" y="574"/>
                  </a:lnTo>
                  <a:lnTo>
                    <a:pt x="1548" y="572"/>
                  </a:lnTo>
                  <a:lnTo>
                    <a:pt x="1552" y="569"/>
                  </a:lnTo>
                  <a:lnTo>
                    <a:pt x="1558" y="564"/>
                  </a:lnTo>
                  <a:lnTo>
                    <a:pt x="1564" y="559"/>
                  </a:lnTo>
                  <a:lnTo>
                    <a:pt x="1570" y="553"/>
                  </a:lnTo>
                  <a:lnTo>
                    <a:pt x="1575" y="546"/>
                  </a:lnTo>
                  <a:lnTo>
                    <a:pt x="1581" y="538"/>
                  </a:lnTo>
                  <a:lnTo>
                    <a:pt x="1600" y="511"/>
                  </a:lnTo>
                  <a:lnTo>
                    <a:pt x="1618" y="481"/>
                  </a:lnTo>
                  <a:lnTo>
                    <a:pt x="1638" y="449"/>
                  </a:lnTo>
                  <a:lnTo>
                    <a:pt x="1657" y="417"/>
                  </a:lnTo>
                  <a:lnTo>
                    <a:pt x="1676" y="388"/>
                  </a:lnTo>
                  <a:lnTo>
                    <a:pt x="1693" y="364"/>
                  </a:lnTo>
                  <a:lnTo>
                    <a:pt x="1708" y="347"/>
                  </a:lnTo>
                  <a:lnTo>
                    <a:pt x="1722" y="339"/>
                  </a:lnTo>
                  <a:lnTo>
                    <a:pt x="1711" y="362"/>
                  </a:lnTo>
                  <a:lnTo>
                    <a:pt x="1698" y="385"/>
                  </a:lnTo>
                  <a:lnTo>
                    <a:pt x="1679" y="410"/>
                  </a:lnTo>
                  <a:lnTo>
                    <a:pt x="1661" y="435"/>
                  </a:lnTo>
                  <a:lnTo>
                    <a:pt x="1641" y="462"/>
                  </a:lnTo>
                  <a:lnTo>
                    <a:pt x="1625" y="487"/>
                  </a:lnTo>
                  <a:lnTo>
                    <a:pt x="1612" y="510"/>
                  </a:lnTo>
                  <a:lnTo>
                    <a:pt x="1604" y="533"/>
                  </a:lnTo>
                  <a:lnTo>
                    <a:pt x="1619" y="529"/>
                  </a:lnTo>
                  <a:lnTo>
                    <a:pt x="1635" y="523"/>
                  </a:lnTo>
                  <a:lnTo>
                    <a:pt x="1653" y="515"/>
                  </a:lnTo>
                  <a:lnTo>
                    <a:pt x="1670" y="504"/>
                  </a:lnTo>
                  <a:lnTo>
                    <a:pt x="1687" y="493"/>
                  </a:lnTo>
                  <a:lnTo>
                    <a:pt x="1705" y="480"/>
                  </a:lnTo>
                  <a:lnTo>
                    <a:pt x="1723" y="466"/>
                  </a:lnTo>
                  <a:lnTo>
                    <a:pt x="1741" y="453"/>
                  </a:lnTo>
                  <a:lnTo>
                    <a:pt x="1760" y="440"/>
                  </a:lnTo>
                  <a:lnTo>
                    <a:pt x="1777" y="426"/>
                  </a:lnTo>
                  <a:lnTo>
                    <a:pt x="1796" y="413"/>
                  </a:lnTo>
                  <a:lnTo>
                    <a:pt x="1813" y="402"/>
                  </a:lnTo>
                  <a:lnTo>
                    <a:pt x="1830" y="390"/>
                  </a:lnTo>
                  <a:lnTo>
                    <a:pt x="1846" y="381"/>
                  </a:lnTo>
                  <a:lnTo>
                    <a:pt x="1862" y="374"/>
                  </a:lnTo>
                  <a:lnTo>
                    <a:pt x="1877" y="370"/>
                  </a:lnTo>
                  <a:lnTo>
                    <a:pt x="1874" y="374"/>
                  </a:lnTo>
                  <a:lnTo>
                    <a:pt x="1864" y="382"/>
                  </a:lnTo>
                  <a:lnTo>
                    <a:pt x="1850" y="394"/>
                  </a:lnTo>
                  <a:lnTo>
                    <a:pt x="1831" y="409"/>
                  </a:lnTo>
                  <a:lnTo>
                    <a:pt x="1808" y="425"/>
                  </a:lnTo>
                  <a:lnTo>
                    <a:pt x="1784" y="443"/>
                  </a:lnTo>
                  <a:lnTo>
                    <a:pt x="1758" y="463"/>
                  </a:lnTo>
                  <a:lnTo>
                    <a:pt x="1730" y="483"/>
                  </a:lnTo>
                  <a:lnTo>
                    <a:pt x="1701" y="503"/>
                  </a:lnTo>
                  <a:lnTo>
                    <a:pt x="1673" y="523"/>
                  </a:lnTo>
                  <a:lnTo>
                    <a:pt x="1647" y="542"/>
                  </a:lnTo>
                  <a:lnTo>
                    <a:pt x="1623" y="560"/>
                  </a:lnTo>
                  <a:lnTo>
                    <a:pt x="1600" y="576"/>
                  </a:lnTo>
                  <a:lnTo>
                    <a:pt x="1581" y="589"/>
                  </a:lnTo>
                  <a:lnTo>
                    <a:pt x="1567" y="599"/>
                  </a:lnTo>
                  <a:lnTo>
                    <a:pt x="1558" y="606"/>
                  </a:lnTo>
                  <a:lnTo>
                    <a:pt x="1545" y="625"/>
                  </a:lnTo>
                  <a:lnTo>
                    <a:pt x="1536" y="640"/>
                  </a:lnTo>
                  <a:lnTo>
                    <a:pt x="1529" y="652"/>
                  </a:lnTo>
                  <a:lnTo>
                    <a:pt x="1525" y="660"/>
                  </a:lnTo>
                  <a:lnTo>
                    <a:pt x="1521" y="666"/>
                  </a:lnTo>
                  <a:lnTo>
                    <a:pt x="1519" y="669"/>
                  </a:lnTo>
                  <a:lnTo>
                    <a:pt x="1517" y="674"/>
                  </a:lnTo>
                  <a:lnTo>
                    <a:pt x="1516" y="677"/>
                  </a:lnTo>
                  <a:lnTo>
                    <a:pt x="1518" y="678"/>
                  </a:lnTo>
                  <a:lnTo>
                    <a:pt x="1524" y="677"/>
                  </a:lnTo>
                  <a:lnTo>
                    <a:pt x="1532" y="677"/>
                  </a:lnTo>
                  <a:lnTo>
                    <a:pt x="1540" y="675"/>
                  </a:lnTo>
                  <a:lnTo>
                    <a:pt x="1549" y="674"/>
                  </a:lnTo>
                  <a:lnTo>
                    <a:pt x="1556" y="671"/>
                  </a:lnTo>
                  <a:lnTo>
                    <a:pt x="1562" y="670"/>
                  </a:lnTo>
                  <a:lnTo>
                    <a:pt x="1565" y="669"/>
                  </a:lnTo>
                  <a:lnTo>
                    <a:pt x="1582" y="655"/>
                  </a:lnTo>
                  <a:lnTo>
                    <a:pt x="1604" y="637"/>
                  </a:lnTo>
                  <a:lnTo>
                    <a:pt x="1630" y="616"/>
                  </a:lnTo>
                  <a:lnTo>
                    <a:pt x="1657" y="592"/>
                  </a:lnTo>
                  <a:lnTo>
                    <a:pt x="1688" y="565"/>
                  </a:lnTo>
                  <a:lnTo>
                    <a:pt x="1721" y="538"/>
                  </a:lnTo>
                  <a:lnTo>
                    <a:pt x="1753" y="510"/>
                  </a:lnTo>
                  <a:lnTo>
                    <a:pt x="1786" y="483"/>
                  </a:lnTo>
                  <a:lnTo>
                    <a:pt x="1817" y="455"/>
                  </a:lnTo>
                  <a:lnTo>
                    <a:pt x="1847" y="430"/>
                  </a:lnTo>
                  <a:lnTo>
                    <a:pt x="1876" y="405"/>
                  </a:lnTo>
                  <a:lnTo>
                    <a:pt x="1900" y="385"/>
                  </a:lnTo>
                  <a:lnTo>
                    <a:pt x="1921" y="367"/>
                  </a:lnTo>
                  <a:lnTo>
                    <a:pt x="1937" y="354"/>
                  </a:lnTo>
                  <a:lnTo>
                    <a:pt x="1948" y="346"/>
                  </a:lnTo>
                  <a:lnTo>
                    <a:pt x="1952" y="342"/>
                  </a:lnTo>
                  <a:lnTo>
                    <a:pt x="1938" y="357"/>
                  </a:lnTo>
                  <a:lnTo>
                    <a:pt x="1924" y="372"/>
                  </a:lnTo>
                  <a:lnTo>
                    <a:pt x="1910" y="386"/>
                  </a:lnTo>
                  <a:lnTo>
                    <a:pt x="1895" y="401"/>
                  </a:lnTo>
                  <a:lnTo>
                    <a:pt x="1881" y="416"/>
                  </a:lnTo>
                  <a:lnTo>
                    <a:pt x="1866" y="431"/>
                  </a:lnTo>
                  <a:lnTo>
                    <a:pt x="1852" y="445"/>
                  </a:lnTo>
                  <a:lnTo>
                    <a:pt x="1837" y="460"/>
                  </a:lnTo>
                  <a:lnTo>
                    <a:pt x="1823" y="474"/>
                  </a:lnTo>
                  <a:lnTo>
                    <a:pt x="1808" y="489"/>
                  </a:lnTo>
                  <a:lnTo>
                    <a:pt x="1793" y="504"/>
                  </a:lnTo>
                  <a:lnTo>
                    <a:pt x="1779" y="518"/>
                  </a:lnTo>
                  <a:lnTo>
                    <a:pt x="1764" y="533"/>
                  </a:lnTo>
                  <a:lnTo>
                    <a:pt x="1749" y="548"/>
                  </a:lnTo>
                  <a:lnTo>
                    <a:pt x="1736" y="563"/>
                  </a:lnTo>
                  <a:lnTo>
                    <a:pt x="1721" y="578"/>
                  </a:lnTo>
                  <a:lnTo>
                    <a:pt x="1730" y="577"/>
                  </a:lnTo>
                  <a:lnTo>
                    <a:pt x="1739" y="574"/>
                  </a:lnTo>
                  <a:lnTo>
                    <a:pt x="1748" y="568"/>
                  </a:lnTo>
                  <a:lnTo>
                    <a:pt x="1759" y="561"/>
                  </a:lnTo>
                  <a:lnTo>
                    <a:pt x="1768" y="554"/>
                  </a:lnTo>
                  <a:lnTo>
                    <a:pt x="1777" y="547"/>
                  </a:lnTo>
                  <a:lnTo>
                    <a:pt x="1786" y="541"/>
                  </a:lnTo>
                  <a:lnTo>
                    <a:pt x="1796" y="537"/>
                  </a:lnTo>
                  <a:lnTo>
                    <a:pt x="1786" y="550"/>
                  </a:lnTo>
                  <a:lnTo>
                    <a:pt x="1770" y="563"/>
                  </a:lnTo>
                  <a:lnTo>
                    <a:pt x="1747" y="577"/>
                  </a:lnTo>
                  <a:lnTo>
                    <a:pt x="1723" y="591"/>
                  </a:lnTo>
                  <a:lnTo>
                    <a:pt x="1698" y="606"/>
                  </a:lnTo>
                  <a:lnTo>
                    <a:pt x="1675" y="622"/>
                  </a:lnTo>
                  <a:lnTo>
                    <a:pt x="1656" y="638"/>
                  </a:lnTo>
                  <a:lnTo>
                    <a:pt x="1645" y="656"/>
                  </a:lnTo>
                  <a:lnTo>
                    <a:pt x="1654" y="654"/>
                  </a:lnTo>
                  <a:lnTo>
                    <a:pt x="1662" y="652"/>
                  </a:lnTo>
                  <a:lnTo>
                    <a:pt x="1671" y="651"/>
                  </a:lnTo>
                  <a:lnTo>
                    <a:pt x="1680" y="648"/>
                  </a:lnTo>
                  <a:lnTo>
                    <a:pt x="1690" y="647"/>
                  </a:lnTo>
                  <a:lnTo>
                    <a:pt x="1698" y="645"/>
                  </a:lnTo>
                  <a:lnTo>
                    <a:pt x="1707" y="644"/>
                  </a:lnTo>
                  <a:lnTo>
                    <a:pt x="1715" y="643"/>
                  </a:lnTo>
                  <a:lnTo>
                    <a:pt x="1695" y="658"/>
                  </a:lnTo>
                  <a:lnTo>
                    <a:pt x="1690" y="659"/>
                  </a:lnTo>
                  <a:lnTo>
                    <a:pt x="1684" y="661"/>
                  </a:lnTo>
                  <a:lnTo>
                    <a:pt x="1677" y="662"/>
                  </a:lnTo>
                  <a:lnTo>
                    <a:pt x="1669" y="665"/>
                  </a:lnTo>
                  <a:lnTo>
                    <a:pt x="1660" y="667"/>
                  </a:lnTo>
                  <a:lnTo>
                    <a:pt x="1649" y="670"/>
                  </a:lnTo>
                  <a:lnTo>
                    <a:pt x="1635" y="674"/>
                  </a:lnTo>
                  <a:lnTo>
                    <a:pt x="1620" y="677"/>
                  </a:lnTo>
                  <a:lnTo>
                    <a:pt x="1602" y="696"/>
                  </a:lnTo>
                  <a:lnTo>
                    <a:pt x="1582" y="715"/>
                  </a:lnTo>
                  <a:lnTo>
                    <a:pt x="1564" y="734"/>
                  </a:lnTo>
                  <a:lnTo>
                    <a:pt x="1544" y="753"/>
                  </a:lnTo>
                  <a:lnTo>
                    <a:pt x="1526" y="772"/>
                  </a:lnTo>
                  <a:lnTo>
                    <a:pt x="1506" y="791"/>
                  </a:lnTo>
                  <a:lnTo>
                    <a:pt x="1488" y="810"/>
                  </a:lnTo>
                  <a:lnTo>
                    <a:pt x="1468" y="829"/>
                  </a:lnTo>
                  <a:lnTo>
                    <a:pt x="1468" y="833"/>
                  </a:lnTo>
                  <a:lnTo>
                    <a:pt x="1469" y="835"/>
                  </a:lnTo>
                  <a:lnTo>
                    <a:pt x="1471" y="837"/>
                  </a:lnTo>
                  <a:lnTo>
                    <a:pt x="1473" y="840"/>
                  </a:lnTo>
                  <a:lnTo>
                    <a:pt x="1499" y="832"/>
                  </a:lnTo>
                  <a:lnTo>
                    <a:pt x="1526" y="819"/>
                  </a:lnTo>
                  <a:lnTo>
                    <a:pt x="1552" y="803"/>
                  </a:lnTo>
                  <a:lnTo>
                    <a:pt x="1580" y="783"/>
                  </a:lnTo>
                  <a:lnTo>
                    <a:pt x="1607" y="761"/>
                  </a:lnTo>
                  <a:lnTo>
                    <a:pt x="1634" y="738"/>
                  </a:lnTo>
                  <a:lnTo>
                    <a:pt x="1662" y="713"/>
                  </a:lnTo>
                  <a:lnTo>
                    <a:pt x="1691" y="686"/>
                  </a:lnTo>
                  <a:lnTo>
                    <a:pt x="1718" y="660"/>
                  </a:lnTo>
                  <a:lnTo>
                    <a:pt x="1746" y="633"/>
                  </a:lnTo>
                  <a:lnTo>
                    <a:pt x="1774" y="608"/>
                  </a:lnTo>
                  <a:lnTo>
                    <a:pt x="1802" y="585"/>
                  </a:lnTo>
                  <a:lnTo>
                    <a:pt x="1830" y="562"/>
                  </a:lnTo>
                  <a:lnTo>
                    <a:pt x="1858" y="542"/>
                  </a:lnTo>
                  <a:lnTo>
                    <a:pt x="1884" y="526"/>
                  </a:lnTo>
                  <a:lnTo>
                    <a:pt x="1912" y="514"/>
                  </a:lnTo>
                  <a:lnTo>
                    <a:pt x="1912" y="518"/>
                  </a:lnTo>
                  <a:lnTo>
                    <a:pt x="1906" y="527"/>
                  </a:lnTo>
                  <a:lnTo>
                    <a:pt x="1894" y="540"/>
                  </a:lnTo>
                  <a:lnTo>
                    <a:pt x="1876" y="556"/>
                  </a:lnTo>
                  <a:lnTo>
                    <a:pt x="1856" y="576"/>
                  </a:lnTo>
                  <a:lnTo>
                    <a:pt x="1830" y="597"/>
                  </a:lnTo>
                  <a:lnTo>
                    <a:pt x="1804" y="621"/>
                  </a:lnTo>
                  <a:lnTo>
                    <a:pt x="1774" y="645"/>
                  </a:lnTo>
                  <a:lnTo>
                    <a:pt x="1744" y="670"/>
                  </a:lnTo>
                  <a:lnTo>
                    <a:pt x="1714" y="696"/>
                  </a:lnTo>
                  <a:lnTo>
                    <a:pt x="1684" y="721"/>
                  </a:lnTo>
                  <a:lnTo>
                    <a:pt x="1656" y="745"/>
                  </a:lnTo>
                  <a:lnTo>
                    <a:pt x="1630" y="767"/>
                  </a:lnTo>
                  <a:lnTo>
                    <a:pt x="1607" y="788"/>
                  </a:lnTo>
                  <a:lnTo>
                    <a:pt x="1588" y="806"/>
                  </a:lnTo>
                  <a:lnTo>
                    <a:pt x="1573" y="821"/>
                  </a:lnTo>
                  <a:lnTo>
                    <a:pt x="1574" y="821"/>
                  </a:lnTo>
                  <a:lnTo>
                    <a:pt x="1575" y="821"/>
                  </a:lnTo>
                  <a:lnTo>
                    <a:pt x="1578" y="821"/>
                  </a:lnTo>
                  <a:lnTo>
                    <a:pt x="1581" y="820"/>
                  </a:lnTo>
                  <a:lnTo>
                    <a:pt x="1586" y="820"/>
                  </a:lnTo>
                  <a:lnTo>
                    <a:pt x="1592" y="819"/>
                  </a:lnTo>
                  <a:lnTo>
                    <a:pt x="1600" y="817"/>
                  </a:lnTo>
                  <a:lnTo>
                    <a:pt x="1609" y="815"/>
                  </a:lnTo>
                  <a:lnTo>
                    <a:pt x="1622" y="813"/>
                  </a:lnTo>
                  <a:lnTo>
                    <a:pt x="1637" y="811"/>
                  </a:lnTo>
                  <a:lnTo>
                    <a:pt x="1654" y="807"/>
                  </a:lnTo>
                  <a:lnTo>
                    <a:pt x="1676" y="804"/>
                  </a:lnTo>
                  <a:lnTo>
                    <a:pt x="1700" y="799"/>
                  </a:lnTo>
                  <a:lnTo>
                    <a:pt x="1729" y="795"/>
                  </a:lnTo>
                  <a:lnTo>
                    <a:pt x="1761" y="789"/>
                  </a:lnTo>
                  <a:lnTo>
                    <a:pt x="1794" y="770"/>
                  </a:lnTo>
                  <a:lnTo>
                    <a:pt x="1820" y="758"/>
                  </a:lnTo>
                  <a:lnTo>
                    <a:pt x="1838" y="747"/>
                  </a:lnTo>
                  <a:lnTo>
                    <a:pt x="1850" y="742"/>
                  </a:lnTo>
                  <a:lnTo>
                    <a:pt x="1858" y="737"/>
                  </a:lnTo>
                  <a:lnTo>
                    <a:pt x="1862" y="736"/>
                  </a:lnTo>
                  <a:lnTo>
                    <a:pt x="1865" y="735"/>
                  </a:lnTo>
                  <a:lnTo>
                    <a:pt x="1866" y="735"/>
                  </a:lnTo>
                  <a:lnTo>
                    <a:pt x="1862" y="741"/>
                  </a:lnTo>
                  <a:lnTo>
                    <a:pt x="1857" y="746"/>
                  </a:lnTo>
                  <a:lnTo>
                    <a:pt x="1847" y="752"/>
                  </a:lnTo>
                  <a:lnTo>
                    <a:pt x="1838" y="758"/>
                  </a:lnTo>
                  <a:lnTo>
                    <a:pt x="1828" y="764"/>
                  </a:lnTo>
                  <a:lnTo>
                    <a:pt x="1817" y="770"/>
                  </a:lnTo>
                  <a:lnTo>
                    <a:pt x="1807" y="776"/>
                  </a:lnTo>
                  <a:lnTo>
                    <a:pt x="1799" y="782"/>
                  </a:lnTo>
                  <a:lnTo>
                    <a:pt x="1807" y="781"/>
                  </a:lnTo>
                  <a:lnTo>
                    <a:pt x="1822" y="779"/>
                  </a:lnTo>
                  <a:lnTo>
                    <a:pt x="1841" y="775"/>
                  </a:lnTo>
                  <a:lnTo>
                    <a:pt x="1865" y="770"/>
                  </a:lnTo>
                  <a:lnTo>
                    <a:pt x="1891" y="766"/>
                  </a:lnTo>
                  <a:lnTo>
                    <a:pt x="1920" y="760"/>
                  </a:lnTo>
                  <a:lnTo>
                    <a:pt x="1950" y="755"/>
                  </a:lnTo>
                  <a:lnTo>
                    <a:pt x="1981" y="750"/>
                  </a:lnTo>
                  <a:lnTo>
                    <a:pt x="2012" y="745"/>
                  </a:lnTo>
                  <a:lnTo>
                    <a:pt x="2041" y="739"/>
                  </a:lnTo>
                  <a:lnTo>
                    <a:pt x="2069" y="736"/>
                  </a:lnTo>
                  <a:lnTo>
                    <a:pt x="2093" y="731"/>
                  </a:lnTo>
                  <a:lnTo>
                    <a:pt x="2114" y="729"/>
                  </a:lnTo>
                  <a:lnTo>
                    <a:pt x="2129" y="727"/>
                  </a:lnTo>
                  <a:lnTo>
                    <a:pt x="2139" y="727"/>
                  </a:lnTo>
                  <a:lnTo>
                    <a:pt x="2142" y="727"/>
                  </a:lnTo>
                  <a:lnTo>
                    <a:pt x="2102" y="737"/>
                  </a:lnTo>
                  <a:lnTo>
                    <a:pt x="2063" y="747"/>
                  </a:lnTo>
                  <a:lnTo>
                    <a:pt x="2023" y="758"/>
                  </a:lnTo>
                  <a:lnTo>
                    <a:pt x="1983" y="767"/>
                  </a:lnTo>
                  <a:lnTo>
                    <a:pt x="1943" y="777"/>
                  </a:lnTo>
                  <a:lnTo>
                    <a:pt x="1904" y="788"/>
                  </a:lnTo>
                  <a:lnTo>
                    <a:pt x="1864" y="798"/>
                  </a:lnTo>
                  <a:lnTo>
                    <a:pt x="1823" y="808"/>
                  </a:lnTo>
                  <a:lnTo>
                    <a:pt x="1784" y="819"/>
                  </a:lnTo>
                  <a:lnTo>
                    <a:pt x="1744" y="829"/>
                  </a:lnTo>
                  <a:lnTo>
                    <a:pt x="1703" y="840"/>
                  </a:lnTo>
                  <a:lnTo>
                    <a:pt x="1664" y="850"/>
                  </a:lnTo>
                  <a:lnTo>
                    <a:pt x="1624" y="859"/>
                  </a:lnTo>
                  <a:lnTo>
                    <a:pt x="1584" y="870"/>
                  </a:lnTo>
                  <a:lnTo>
                    <a:pt x="1544" y="880"/>
                  </a:lnTo>
                  <a:lnTo>
                    <a:pt x="1504" y="890"/>
                  </a:lnTo>
                  <a:lnTo>
                    <a:pt x="1504" y="893"/>
                  </a:lnTo>
                  <a:lnTo>
                    <a:pt x="1505" y="896"/>
                  </a:lnTo>
                  <a:lnTo>
                    <a:pt x="1509" y="903"/>
                  </a:lnTo>
                  <a:lnTo>
                    <a:pt x="1516" y="917"/>
                  </a:lnTo>
                  <a:lnTo>
                    <a:pt x="1522" y="913"/>
                  </a:lnTo>
                  <a:lnTo>
                    <a:pt x="1529" y="910"/>
                  </a:lnTo>
                  <a:lnTo>
                    <a:pt x="1535" y="906"/>
                  </a:lnTo>
                  <a:lnTo>
                    <a:pt x="1542" y="902"/>
                  </a:lnTo>
                  <a:lnTo>
                    <a:pt x="1549" y="898"/>
                  </a:lnTo>
                  <a:lnTo>
                    <a:pt x="1555" y="895"/>
                  </a:lnTo>
                  <a:lnTo>
                    <a:pt x="1562" y="891"/>
                  </a:lnTo>
                  <a:lnTo>
                    <a:pt x="1569" y="888"/>
                  </a:lnTo>
                  <a:lnTo>
                    <a:pt x="1671" y="859"/>
                  </a:lnTo>
                  <a:lnTo>
                    <a:pt x="1666" y="863"/>
                  </a:lnTo>
                  <a:lnTo>
                    <a:pt x="1657" y="868"/>
                  </a:lnTo>
                  <a:lnTo>
                    <a:pt x="1646" y="875"/>
                  </a:lnTo>
                  <a:lnTo>
                    <a:pt x="1633" y="884"/>
                  </a:lnTo>
                  <a:lnTo>
                    <a:pt x="1622" y="893"/>
                  </a:lnTo>
                  <a:lnTo>
                    <a:pt x="1611" y="899"/>
                  </a:lnTo>
                  <a:lnTo>
                    <a:pt x="1605" y="904"/>
                  </a:lnTo>
                  <a:lnTo>
                    <a:pt x="1604" y="906"/>
                  </a:lnTo>
                  <a:lnTo>
                    <a:pt x="1617" y="903"/>
                  </a:lnTo>
                  <a:lnTo>
                    <a:pt x="1638" y="897"/>
                  </a:lnTo>
                  <a:lnTo>
                    <a:pt x="1665" y="890"/>
                  </a:lnTo>
                  <a:lnTo>
                    <a:pt x="1700" y="880"/>
                  </a:lnTo>
                  <a:lnTo>
                    <a:pt x="1740" y="870"/>
                  </a:lnTo>
                  <a:lnTo>
                    <a:pt x="1783" y="858"/>
                  </a:lnTo>
                  <a:lnTo>
                    <a:pt x="1828" y="845"/>
                  </a:lnTo>
                  <a:lnTo>
                    <a:pt x="1874" y="833"/>
                  </a:lnTo>
                  <a:lnTo>
                    <a:pt x="1920" y="820"/>
                  </a:lnTo>
                  <a:lnTo>
                    <a:pt x="1964" y="808"/>
                  </a:lnTo>
                  <a:lnTo>
                    <a:pt x="2005" y="798"/>
                  </a:lnTo>
                  <a:lnTo>
                    <a:pt x="2041" y="789"/>
                  </a:lnTo>
                  <a:lnTo>
                    <a:pt x="2072" y="782"/>
                  </a:lnTo>
                  <a:lnTo>
                    <a:pt x="2096" y="776"/>
                  </a:lnTo>
                  <a:lnTo>
                    <a:pt x="2113" y="774"/>
                  </a:lnTo>
                  <a:lnTo>
                    <a:pt x="2118" y="774"/>
                  </a:lnTo>
                  <a:lnTo>
                    <a:pt x="2088" y="784"/>
                  </a:lnTo>
                  <a:lnTo>
                    <a:pt x="2058" y="796"/>
                  </a:lnTo>
                  <a:lnTo>
                    <a:pt x="2028" y="806"/>
                  </a:lnTo>
                  <a:lnTo>
                    <a:pt x="1998" y="817"/>
                  </a:lnTo>
                  <a:lnTo>
                    <a:pt x="1968" y="827"/>
                  </a:lnTo>
                  <a:lnTo>
                    <a:pt x="1938" y="838"/>
                  </a:lnTo>
                  <a:lnTo>
                    <a:pt x="1909" y="849"/>
                  </a:lnTo>
                  <a:lnTo>
                    <a:pt x="1880" y="859"/>
                  </a:lnTo>
                  <a:lnTo>
                    <a:pt x="1850" y="870"/>
                  </a:lnTo>
                  <a:lnTo>
                    <a:pt x="1820" y="880"/>
                  </a:lnTo>
                  <a:lnTo>
                    <a:pt x="1790" y="890"/>
                  </a:lnTo>
                  <a:lnTo>
                    <a:pt x="1760" y="901"/>
                  </a:lnTo>
                  <a:lnTo>
                    <a:pt x="1730" y="911"/>
                  </a:lnTo>
                  <a:lnTo>
                    <a:pt x="1700" y="921"/>
                  </a:lnTo>
                  <a:lnTo>
                    <a:pt x="1670" y="932"/>
                  </a:lnTo>
                  <a:lnTo>
                    <a:pt x="1640" y="942"/>
                  </a:lnTo>
                  <a:lnTo>
                    <a:pt x="1655" y="942"/>
                  </a:lnTo>
                  <a:lnTo>
                    <a:pt x="1670" y="942"/>
                  </a:lnTo>
                  <a:lnTo>
                    <a:pt x="1685" y="942"/>
                  </a:lnTo>
                  <a:lnTo>
                    <a:pt x="1700" y="941"/>
                  </a:lnTo>
                  <a:lnTo>
                    <a:pt x="1714" y="941"/>
                  </a:lnTo>
                  <a:lnTo>
                    <a:pt x="1729" y="940"/>
                  </a:lnTo>
                  <a:lnTo>
                    <a:pt x="1743" y="940"/>
                  </a:lnTo>
                  <a:lnTo>
                    <a:pt x="1758" y="939"/>
                  </a:lnTo>
                  <a:lnTo>
                    <a:pt x="1771" y="937"/>
                  </a:lnTo>
                  <a:lnTo>
                    <a:pt x="1785" y="936"/>
                  </a:lnTo>
                  <a:lnTo>
                    <a:pt x="1799" y="935"/>
                  </a:lnTo>
                  <a:lnTo>
                    <a:pt x="1814" y="934"/>
                  </a:lnTo>
                  <a:lnTo>
                    <a:pt x="1828" y="933"/>
                  </a:lnTo>
                  <a:lnTo>
                    <a:pt x="1842" y="932"/>
                  </a:lnTo>
                  <a:lnTo>
                    <a:pt x="1857" y="929"/>
                  </a:lnTo>
                  <a:lnTo>
                    <a:pt x="1870" y="928"/>
                  </a:lnTo>
                  <a:lnTo>
                    <a:pt x="1924" y="901"/>
                  </a:lnTo>
                  <a:lnTo>
                    <a:pt x="1964" y="880"/>
                  </a:lnTo>
                  <a:lnTo>
                    <a:pt x="1993" y="865"/>
                  </a:lnTo>
                  <a:lnTo>
                    <a:pt x="2012" y="855"/>
                  </a:lnTo>
                  <a:lnTo>
                    <a:pt x="2025" y="848"/>
                  </a:lnTo>
                  <a:lnTo>
                    <a:pt x="2032" y="844"/>
                  </a:lnTo>
                  <a:lnTo>
                    <a:pt x="2035" y="842"/>
                  </a:lnTo>
                  <a:lnTo>
                    <a:pt x="2038" y="841"/>
                  </a:lnTo>
                  <a:lnTo>
                    <a:pt x="2032" y="846"/>
                  </a:lnTo>
                  <a:lnTo>
                    <a:pt x="2020" y="856"/>
                  </a:lnTo>
                  <a:lnTo>
                    <a:pt x="2003" y="867"/>
                  </a:lnTo>
                  <a:lnTo>
                    <a:pt x="1983" y="881"/>
                  </a:lnTo>
                  <a:lnTo>
                    <a:pt x="1963" y="894"/>
                  </a:lnTo>
                  <a:lnTo>
                    <a:pt x="1943" y="905"/>
                  </a:lnTo>
                  <a:lnTo>
                    <a:pt x="1927" y="914"/>
                  </a:lnTo>
                  <a:lnTo>
                    <a:pt x="1917" y="921"/>
                  </a:lnTo>
                  <a:lnTo>
                    <a:pt x="1929" y="920"/>
                  </a:lnTo>
                  <a:lnTo>
                    <a:pt x="1950" y="917"/>
                  </a:lnTo>
                  <a:lnTo>
                    <a:pt x="1978" y="913"/>
                  </a:lnTo>
                  <a:lnTo>
                    <a:pt x="2008" y="910"/>
                  </a:lnTo>
                  <a:lnTo>
                    <a:pt x="2035" y="908"/>
                  </a:lnTo>
                  <a:lnTo>
                    <a:pt x="2061" y="905"/>
                  </a:lnTo>
                  <a:lnTo>
                    <a:pt x="2077" y="904"/>
                  </a:lnTo>
                  <a:lnTo>
                    <a:pt x="2084" y="906"/>
                  </a:lnTo>
                  <a:lnTo>
                    <a:pt x="2061" y="911"/>
                  </a:lnTo>
                  <a:lnTo>
                    <a:pt x="2039" y="916"/>
                  </a:lnTo>
                  <a:lnTo>
                    <a:pt x="2016" y="920"/>
                  </a:lnTo>
                  <a:lnTo>
                    <a:pt x="1994" y="925"/>
                  </a:lnTo>
                  <a:lnTo>
                    <a:pt x="1971" y="929"/>
                  </a:lnTo>
                  <a:lnTo>
                    <a:pt x="1949" y="933"/>
                  </a:lnTo>
                  <a:lnTo>
                    <a:pt x="1927" y="937"/>
                  </a:lnTo>
                  <a:lnTo>
                    <a:pt x="1905" y="942"/>
                  </a:lnTo>
                  <a:lnTo>
                    <a:pt x="1910" y="943"/>
                  </a:lnTo>
                  <a:lnTo>
                    <a:pt x="1913" y="943"/>
                  </a:lnTo>
                  <a:lnTo>
                    <a:pt x="1915" y="944"/>
                  </a:lnTo>
                  <a:lnTo>
                    <a:pt x="1917" y="949"/>
                  </a:lnTo>
                  <a:lnTo>
                    <a:pt x="1896" y="951"/>
                  </a:lnTo>
                  <a:lnTo>
                    <a:pt x="1874" y="954"/>
                  </a:lnTo>
                  <a:lnTo>
                    <a:pt x="1852" y="956"/>
                  </a:lnTo>
                  <a:lnTo>
                    <a:pt x="1830" y="959"/>
                  </a:lnTo>
                  <a:lnTo>
                    <a:pt x="1808" y="963"/>
                  </a:lnTo>
                  <a:lnTo>
                    <a:pt x="1786" y="966"/>
                  </a:lnTo>
                  <a:lnTo>
                    <a:pt x="1763" y="970"/>
                  </a:lnTo>
                  <a:lnTo>
                    <a:pt x="1741" y="974"/>
                  </a:lnTo>
                  <a:lnTo>
                    <a:pt x="1720" y="979"/>
                  </a:lnTo>
                  <a:lnTo>
                    <a:pt x="1696" y="984"/>
                  </a:lnTo>
                  <a:lnTo>
                    <a:pt x="1675" y="988"/>
                  </a:lnTo>
                  <a:lnTo>
                    <a:pt x="1653" y="993"/>
                  </a:lnTo>
                  <a:lnTo>
                    <a:pt x="1631" y="997"/>
                  </a:lnTo>
                  <a:lnTo>
                    <a:pt x="1609" y="1002"/>
                  </a:lnTo>
                  <a:lnTo>
                    <a:pt x="1587" y="1005"/>
                  </a:lnTo>
                  <a:lnTo>
                    <a:pt x="1565" y="1010"/>
                  </a:lnTo>
                  <a:lnTo>
                    <a:pt x="1569" y="1011"/>
                  </a:lnTo>
                  <a:lnTo>
                    <a:pt x="1575" y="1012"/>
                  </a:lnTo>
                  <a:lnTo>
                    <a:pt x="1585" y="1013"/>
                  </a:lnTo>
                  <a:lnTo>
                    <a:pt x="1597" y="1015"/>
                  </a:lnTo>
                  <a:lnTo>
                    <a:pt x="1611" y="1015"/>
                  </a:lnTo>
                  <a:lnTo>
                    <a:pt x="1627" y="1015"/>
                  </a:lnTo>
                  <a:lnTo>
                    <a:pt x="1645" y="1016"/>
                  </a:lnTo>
                  <a:lnTo>
                    <a:pt x="1662" y="1016"/>
                  </a:lnTo>
                  <a:lnTo>
                    <a:pt x="1679" y="1016"/>
                  </a:lnTo>
                  <a:lnTo>
                    <a:pt x="1696" y="1016"/>
                  </a:lnTo>
                  <a:lnTo>
                    <a:pt x="1713" y="1016"/>
                  </a:lnTo>
                  <a:lnTo>
                    <a:pt x="1728" y="1016"/>
                  </a:lnTo>
                  <a:lnTo>
                    <a:pt x="1741" y="1016"/>
                  </a:lnTo>
                  <a:lnTo>
                    <a:pt x="1753" y="1016"/>
                  </a:lnTo>
                  <a:lnTo>
                    <a:pt x="1761" y="1016"/>
                  </a:lnTo>
                  <a:lnTo>
                    <a:pt x="1766" y="1016"/>
                  </a:lnTo>
                  <a:lnTo>
                    <a:pt x="1776" y="1016"/>
                  </a:lnTo>
                  <a:lnTo>
                    <a:pt x="1792" y="1017"/>
                  </a:lnTo>
                  <a:lnTo>
                    <a:pt x="1814" y="1018"/>
                  </a:lnTo>
                  <a:lnTo>
                    <a:pt x="1841" y="1018"/>
                  </a:lnTo>
                  <a:lnTo>
                    <a:pt x="1870" y="1019"/>
                  </a:lnTo>
                  <a:lnTo>
                    <a:pt x="1903" y="1020"/>
                  </a:lnTo>
                  <a:lnTo>
                    <a:pt x="1937" y="1022"/>
                  </a:lnTo>
                  <a:lnTo>
                    <a:pt x="1972" y="1023"/>
                  </a:lnTo>
                  <a:lnTo>
                    <a:pt x="2006" y="1024"/>
                  </a:lnTo>
                  <a:lnTo>
                    <a:pt x="2040" y="1025"/>
                  </a:lnTo>
                  <a:lnTo>
                    <a:pt x="2071" y="1026"/>
                  </a:lnTo>
                  <a:lnTo>
                    <a:pt x="2098" y="1027"/>
                  </a:lnTo>
                  <a:lnTo>
                    <a:pt x="2121" y="1028"/>
                  </a:lnTo>
                  <a:lnTo>
                    <a:pt x="2139" y="1030"/>
                  </a:lnTo>
                  <a:lnTo>
                    <a:pt x="2151" y="1031"/>
                  </a:lnTo>
                  <a:lnTo>
                    <a:pt x="2154" y="1032"/>
                  </a:lnTo>
                  <a:lnTo>
                    <a:pt x="2117" y="1034"/>
                  </a:lnTo>
                  <a:lnTo>
                    <a:pt x="2079" y="1035"/>
                  </a:lnTo>
                  <a:lnTo>
                    <a:pt x="2042" y="1038"/>
                  </a:lnTo>
                  <a:lnTo>
                    <a:pt x="2004" y="1039"/>
                  </a:lnTo>
                  <a:lnTo>
                    <a:pt x="1967" y="1041"/>
                  </a:lnTo>
                  <a:lnTo>
                    <a:pt x="1930" y="1042"/>
                  </a:lnTo>
                  <a:lnTo>
                    <a:pt x="1892" y="1045"/>
                  </a:lnTo>
                  <a:lnTo>
                    <a:pt x="1856" y="1046"/>
                  </a:lnTo>
                  <a:lnTo>
                    <a:pt x="1819" y="1048"/>
                  </a:lnTo>
                  <a:lnTo>
                    <a:pt x="1781" y="1049"/>
                  </a:lnTo>
                  <a:lnTo>
                    <a:pt x="1744" y="1050"/>
                  </a:lnTo>
                  <a:lnTo>
                    <a:pt x="1707" y="1053"/>
                  </a:lnTo>
                  <a:lnTo>
                    <a:pt x="1670" y="1054"/>
                  </a:lnTo>
                  <a:lnTo>
                    <a:pt x="1633" y="1055"/>
                  </a:lnTo>
                  <a:lnTo>
                    <a:pt x="1596" y="1057"/>
                  </a:lnTo>
                  <a:lnTo>
                    <a:pt x="1559" y="1058"/>
                  </a:lnTo>
                  <a:lnTo>
                    <a:pt x="1560" y="1066"/>
                  </a:lnTo>
                  <a:lnTo>
                    <a:pt x="1562" y="1075"/>
                  </a:lnTo>
                  <a:lnTo>
                    <a:pt x="1563" y="1081"/>
                  </a:lnTo>
                  <a:lnTo>
                    <a:pt x="1566" y="1086"/>
                  </a:lnTo>
                  <a:lnTo>
                    <a:pt x="1572" y="1083"/>
                  </a:lnTo>
                  <a:lnTo>
                    <a:pt x="1578" y="1079"/>
                  </a:lnTo>
                  <a:lnTo>
                    <a:pt x="1584" y="1076"/>
                  </a:lnTo>
                  <a:lnTo>
                    <a:pt x="1589" y="1073"/>
                  </a:lnTo>
                  <a:lnTo>
                    <a:pt x="1683" y="1069"/>
                  </a:lnTo>
                  <a:lnTo>
                    <a:pt x="1676" y="1073"/>
                  </a:lnTo>
                  <a:lnTo>
                    <a:pt x="1664" y="1079"/>
                  </a:lnTo>
                  <a:lnTo>
                    <a:pt x="1650" y="1087"/>
                  </a:lnTo>
                  <a:lnTo>
                    <a:pt x="1637" y="1095"/>
                  </a:lnTo>
                  <a:lnTo>
                    <a:pt x="1622" y="1103"/>
                  </a:lnTo>
                  <a:lnTo>
                    <a:pt x="1610" y="1111"/>
                  </a:lnTo>
                  <a:lnTo>
                    <a:pt x="1601" y="1118"/>
                  </a:lnTo>
                  <a:lnTo>
                    <a:pt x="1597" y="1124"/>
                  </a:lnTo>
                  <a:lnTo>
                    <a:pt x="1607" y="1124"/>
                  </a:lnTo>
                  <a:lnTo>
                    <a:pt x="1623" y="1125"/>
                  </a:lnTo>
                  <a:lnTo>
                    <a:pt x="1645" y="1126"/>
                  </a:lnTo>
                  <a:lnTo>
                    <a:pt x="1670" y="1127"/>
                  </a:lnTo>
                  <a:lnTo>
                    <a:pt x="1700" y="1129"/>
                  </a:lnTo>
                  <a:lnTo>
                    <a:pt x="1732" y="1130"/>
                  </a:lnTo>
                  <a:lnTo>
                    <a:pt x="1767" y="1132"/>
                  </a:lnTo>
                  <a:lnTo>
                    <a:pt x="1801" y="1133"/>
                  </a:lnTo>
                  <a:lnTo>
                    <a:pt x="1835" y="1136"/>
                  </a:lnTo>
                  <a:lnTo>
                    <a:pt x="1868" y="1137"/>
                  </a:lnTo>
                  <a:lnTo>
                    <a:pt x="1898" y="1139"/>
                  </a:lnTo>
                  <a:lnTo>
                    <a:pt x="1926" y="1140"/>
                  </a:lnTo>
                  <a:lnTo>
                    <a:pt x="1949" y="1142"/>
                  </a:lnTo>
                  <a:lnTo>
                    <a:pt x="1966" y="1144"/>
                  </a:lnTo>
                  <a:lnTo>
                    <a:pt x="1978" y="1146"/>
                  </a:lnTo>
                  <a:lnTo>
                    <a:pt x="1981" y="1147"/>
                  </a:lnTo>
                  <a:lnTo>
                    <a:pt x="1957" y="1148"/>
                  </a:lnTo>
                  <a:lnTo>
                    <a:pt x="1934" y="1148"/>
                  </a:lnTo>
                  <a:lnTo>
                    <a:pt x="1910" y="1149"/>
                  </a:lnTo>
                  <a:lnTo>
                    <a:pt x="1885" y="1151"/>
                  </a:lnTo>
                  <a:lnTo>
                    <a:pt x="1862" y="1151"/>
                  </a:lnTo>
                  <a:lnTo>
                    <a:pt x="1838" y="1152"/>
                  </a:lnTo>
                  <a:lnTo>
                    <a:pt x="1814" y="1153"/>
                  </a:lnTo>
                  <a:lnTo>
                    <a:pt x="1791" y="1153"/>
                  </a:lnTo>
                  <a:lnTo>
                    <a:pt x="1767" y="1154"/>
                  </a:lnTo>
                  <a:lnTo>
                    <a:pt x="1743" y="1155"/>
                  </a:lnTo>
                  <a:lnTo>
                    <a:pt x="1718" y="1155"/>
                  </a:lnTo>
                  <a:lnTo>
                    <a:pt x="1695" y="1156"/>
                  </a:lnTo>
                  <a:lnTo>
                    <a:pt x="1671" y="1156"/>
                  </a:lnTo>
                  <a:lnTo>
                    <a:pt x="1647" y="1157"/>
                  </a:lnTo>
                  <a:lnTo>
                    <a:pt x="1624" y="1157"/>
                  </a:lnTo>
                  <a:lnTo>
                    <a:pt x="1600" y="1159"/>
                  </a:lnTo>
                  <a:lnTo>
                    <a:pt x="1601" y="1160"/>
                  </a:lnTo>
                  <a:lnTo>
                    <a:pt x="1603" y="1162"/>
                  </a:lnTo>
                  <a:lnTo>
                    <a:pt x="1608" y="1164"/>
                  </a:lnTo>
                  <a:lnTo>
                    <a:pt x="1613" y="1169"/>
                  </a:lnTo>
                  <a:lnTo>
                    <a:pt x="1624" y="1176"/>
                  </a:lnTo>
                  <a:lnTo>
                    <a:pt x="1638" y="1184"/>
                  </a:lnTo>
                  <a:lnTo>
                    <a:pt x="1657" y="1197"/>
                  </a:lnTo>
                  <a:lnTo>
                    <a:pt x="1684" y="1214"/>
                  </a:lnTo>
                  <a:lnTo>
                    <a:pt x="1590" y="1207"/>
                  </a:lnTo>
                  <a:lnTo>
                    <a:pt x="1584" y="1203"/>
                  </a:lnTo>
                  <a:lnTo>
                    <a:pt x="1578" y="1200"/>
                  </a:lnTo>
                  <a:lnTo>
                    <a:pt x="1571" y="1199"/>
                  </a:lnTo>
                  <a:lnTo>
                    <a:pt x="1565" y="1198"/>
                  </a:lnTo>
                  <a:lnTo>
                    <a:pt x="1565" y="1203"/>
                  </a:lnTo>
                  <a:lnTo>
                    <a:pt x="1564" y="1209"/>
                  </a:lnTo>
                  <a:lnTo>
                    <a:pt x="1563" y="1216"/>
                  </a:lnTo>
                  <a:lnTo>
                    <a:pt x="1563" y="1222"/>
                  </a:lnTo>
                  <a:lnTo>
                    <a:pt x="1578" y="1223"/>
                  </a:lnTo>
                  <a:lnTo>
                    <a:pt x="1602" y="1224"/>
                  </a:lnTo>
                  <a:lnTo>
                    <a:pt x="1635" y="1225"/>
                  </a:lnTo>
                  <a:lnTo>
                    <a:pt x="1676" y="1228"/>
                  </a:lnTo>
                  <a:lnTo>
                    <a:pt x="1721" y="1230"/>
                  </a:lnTo>
                  <a:lnTo>
                    <a:pt x="1770" y="1232"/>
                  </a:lnTo>
                  <a:lnTo>
                    <a:pt x="1822" y="1235"/>
                  </a:lnTo>
                  <a:lnTo>
                    <a:pt x="1875" y="1237"/>
                  </a:lnTo>
                  <a:lnTo>
                    <a:pt x="1927" y="1240"/>
                  </a:lnTo>
                  <a:lnTo>
                    <a:pt x="1978" y="1243"/>
                  </a:lnTo>
                  <a:lnTo>
                    <a:pt x="2024" y="1245"/>
                  </a:lnTo>
                  <a:lnTo>
                    <a:pt x="2065" y="1247"/>
                  </a:lnTo>
                  <a:lnTo>
                    <a:pt x="2101" y="1250"/>
                  </a:lnTo>
                  <a:lnTo>
                    <a:pt x="2127" y="1252"/>
                  </a:lnTo>
                  <a:lnTo>
                    <a:pt x="2145" y="1254"/>
                  </a:lnTo>
                  <a:lnTo>
                    <a:pt x="2151" y="1255"/>
                  </a:lnTo>
                  <a:lnTo>
                    <a:pt x="2115" y="1256"/>
                  </a:lnTo>
                  <a:lnTo>
                    <a:pt x="2079" y="1258"/>
                  </a:lnTo>
                  <a:lnTo>
                    <a:pt x="2043" y="1259"/>
                  </a:lnTo>
                  <a:lnTo>
                    <a:pt x="2008" y="1259"/>
                  </a:lnTo>
                  <a:lnTo>
                    <a:pt x="1972" y="1260"/>
                  </a:lnTo>
                  <a:lnTo>
                    <a:pt x="1937" y="1261"/>
                  </a:lnTo>
                  <a:lnTo>
                    <a:pt x="1902" y="1262"/>
                  </a:lnTo>
                  <a:lnTo>
                    <a:pt x="1866" y="1263"/>
                  </a:lnTo>
                  <a:lnTo>
                    <a:pt x="1830" y="1266"/>
                  </a:lnTo>
                  <a:lnTo>
                    <a:pt x="1794" y="1267"/>
                  </a:lnTo>
                  <a:lnTo>
                    <a:pt x="1760" y="1268"/>
                  </a:lnTo>
                  <a:lnTo>
                    <a:pt x="1724" y="1269"/>
                  </a:lnTo>
                  <a:lnTo>
                    <a:pt x="1688" y="1269"/>
                  </a:lnTo>
                  <a:lnTo>
                    <a:pt x="1653" y="1270"/>
                  </a:lnTo>
                  <a:lnTo>
                    <a:pt x="1617" y="1271"/>
                  </a:lnTo>
                  <a:lnTo>
                    <a:pt x="1581" y="1273"/>
                  </a:lnTo>
                  <a:lnTo>
                    <a:pt x="1582" y="1274"/>
                  </a:lnTo>
                  <a:lnTo>
                    <a:pt x="1585" y="1275"/>
                  </a:lnTo>
                  <a:lnTo>
                    <a:pt x="1586" y="1276"/>
                  </a:lnTo>
                  <a:lnTo>
                    <a:pt x="1589" y="1277"/>
                  </a:lnTo>
                  <a:lnTo>
                    <a:pt x="1593" y="1278"/>
                  </a:lnTo>
                  <a:lnTo>
                    <a:pt x="1599" y="1281"/>
                  </a:lnTo>
                  <a:lnTo>
                    <a:pt x="1605" y="1283"/>
                  </a:lnTo>
                  <a:lnTo>
                    <a:pt x="1616" y="1286"/>
                  </a:lnTo>
                  <a:lnTo>
                    <a:pt x="1649" y="1292"/>
                  </a:lnTo>
                  <a:lnTo>
                    <a:pt x="1677" y="1298"/>
                  </a:lnTo>
                  <a:lnTo>
                    <a:pt x="1702" y="1303"/>
                  </a:lnTo>
                  <a:lnTo>
                    <a:pt x="1724" y="1307"/>
                  </a:lnTo>
                  <a:lnTo>
                    <a:pt x="1741" y="1311"/>
                  </a:lnTo>
                  <a:lnTo>
                    <a:pt x="1758" y="1313"/>
                  </a:lnTo>
                  <a:lnTo>
                    <a:pt x="1769" y="1315"/>
                  </a:lnTo>
                  <a:lnTo>
                    <a:pt x="1779" y="1318"/>
                  </a:lnTo>
                  <a:lnTo>
                    <a:pt x="1788" y="1319"/>
                  </a:lnTo>
                  <a:lnTo>
                    <a:pt x="1793" y="1320"/>
                  </a:lnTo>
                  <a:lnTo>
                    <a:pt x="1798" y="1321"/>
                  </a:lnTo>
                  <a:lnTo>
                    <a:pt x="1801" y="1322"/>
                  </a:lnTo>
                  <a:lnTo>
                    <a:pt x="1804" y="1322"/>
                  </a:lnTo>
                  <a:lnTo>
                    <a:pt x="1805" y="1322"/>
                  </a:lnTo>
                  <a:lnTo>
                    <a:pt x="1806" y="1322"/>
                  </a:lnTo>
                  <a:lnTo>
                    <a:pt x="1799" y="1319"/>
                  </a:lnTo>
                  <a:lnTo>
                    <a:pt x="1792" y="1314"/>
                  </a:lnTo>
                  <a:lnTo>
                    <a:pt x="1785" y="1311"/>
                  </a:lnTo>
                  <a:lnTo>
                    <a:pt x="1779" y="1307"/>
                  </a:lnTo>
                  <a:lnTo>
                    <a:pt x="1771" y="1303"/>
                  </a:lnTo>
                  <a:lnTo>
                    <a:pt x="1761" y="1298"/>
                  </a:lnTo>
                  <a:lnTo>
                    <a:pt x="1748" y="1291"/>
                  </a:lnTo>
                  <a:lnTo>
                    <a:pt x="1732" y="1283"/>
                  </a:lnTo>
                  <a:lnTo>
                    <a:pt x="1788" y="1278"/>
                  </a:lnTo>
                  <a:lnTo>
                    <a:pt x="1798" y="1284"/>
                  </a:lnTo>
                  <a:lnTo>
                    <a:pt x="1815" y="1292"/>
                  </a:lnTo>
                  <a:lnTo>
                    <a:pt x="1836" y="1301"/>
                  </a:lnTo>
                  <a:lnTo>
                    <a:pt x="1858" y="1312"/>
                  </a:lnTo>
                  <a:lnTo>
                    <a:pt x="1879" y="1321"/>
                  </a:lnTo>
                  <a:lnTo>
                    <a:pt x="1896" y="1330"/>
                  </a:lnTo>
                  <a:lnTo>
                    <a:pt x="1909" y="1336"/>
                  </a:lnTo>
                  <a:lnTo>
                    <a:pt x="1913" y="1338"/>
                  </a:lnTo>
                  <a:lnTo>
                    <a:pt x="1911" y="1338"/>
                  </a:lnTo>
                  <a:lnTo>
                    <a:pt x="1907" y="1338"/>
                  </a:lnTo>
                  <a:lnTo>
                    <a:pt x="1904" y="1338"/>
                  </a:lnTo>
                  <a:lnTo>
                    <a:pt x="1900" y="1338"/>
                  </a:lnTo>
                  <a:lnTo>
                    <a:pt x="2080" y="1377"/>
                  </a:lnTo>
                  <a:lnTo>
                    <a:pt x="2078" y="1380"/>
                  </a:lnTo>
                  <a:lnTo>
                    <a:pt x="2073" y="1381"/>
                  </a:lnTo>
                  <a:lnTo>
                    <a:pt x="2065" y="1380"/>
                  </a:lnTo>
                  <a:lnTo>
                    <a:pt x="2053" y="1379"/>
                  </a:lnTo>
                  <a:lnTo>
                    <a:pt x="2034" y="1376"/>
                  </a:lnTo>
                  <a:lnTo>
                    <a:pt x="2006" y="1373"/>
                  </a:lnTo>
                  <a:lnTo>
                    <a:pt x="1971" y="1368"/>
                  </a:lnTo>
                  <a:lnTo>
                    <a:pt x="1924" y="1362"/>
                  </a:lnTo>
                  <a:lnTo>
                    <a:pt x="1935" y="1369"/>
                  </a:lnTo>
                  <a:lnTo>
                    <a:pt x="1951" y="1380"/>
                  </a:lnTo>
                  <a:lnTo>
                    <a:pt x="1970" y="1391"/>
                  </a:lnTo>
                  <a:lnTo>
                    <a:pt x="1989" y="1403"/>
                  </a:lnTo>
                  <a:lnTo>
                    <a:pt x="2009" y="1415"/>
                  </a:lnTo>
                  <a:lnTo>
                    <a:pt x="2025" y="1426"/>
                  </a:lnTo>
                  <a:lnTo>
                    <a:pt x="2036" y="1434"/>
                  </a:lnTo>
                  <a:lnTo>
                    <a:pt x="2041" y="1440"/>
                  </a:lnTo>
                  <a:lnTo>
                    <a:pt x="2026" y="1433"/>
                  </a:lnTo>
                  <a:lnTo>
                    <a:pt x="2011" y="1426"/>
                  </a:lnTo>
                  <a:lnTo>
                    <a:pt x="1997" y="1418"/>
                  </a:lnTo>
                  <a:lnTo>
                    <a:pt x="1983" y="1410"/>
                  </a:lnTo>
                  <a:lnTo>
                    <a:pt x="1968" y="1402"/>
                  </a:lnTo>
                  <a:lnTo>
                    <a:pt x="1955" y="1395"/>
                  </a:lnTo>
                  <a:lnTo>
                    <a:pt x="1941" y="1387"/>
                  </a:lnTo>
                  <a:lnTo>
                    <a:pt x="1927" y="1379"/>
                  </a:lnTo>
                  <a:lnTo>
                    <a:pt x="1913" y="1372"/>
                  </a:lnTo>
                  <a:lnTo>
                    <a:pt x="1898" y="1366"/>
                  </a:lnTo>
                  <a:lnTo>
                    <a:pt x="1883" y="1360"/>
                  </a:lnTo>
                  <a:lnTo>
                    <a:pt x="1868" y="1356"/>
                  </a:lnTo>
                  <a:lnTo>
                    <a:pt x="1853" y="1352"/>
                  </a:lnTo>
                  <a:lnTo>
                    <a:pt x="1837" y="1350"/>
                  </a:lnTo>
                  <a:lnTo>
                    <a:pt x="1820" y="1349"/>
                  </a:lnTo>
                  <a:lnTo>
                    <a:pt x="1802" y="1349"/>
                  </a:lnTo>
                  <a:lnTo>
                    <a:pt x="1812" y="1352"/>
                  </a:lnTo>
                  <a:lnTo>
                    <a:pt x="1830" y="1359"/>
                  </a:lnTo>
                  <a:lnTo>
                    <a:pt x="1852" y="1367"/>
                  </a:lnTo>
                  <a:lnTo>
                    <a:pt x="1877" y="1376"/>
                  </a:lnTo>
                  <a:lnTo>
                    <a:pt x="1902" y="1384"/>
                  </a:lnTo>
                  <a:lnTo>
                    <a:pt x="1922" y="1392"/>
                  </a:lnTo>
                  <a:lnTo>
                    <a:pt x="1937" y="1398"/>
                  </a:lnTo>
                  <a:lnTo>
                    <a:pt x="1943" y="1400"/>
                  </a:lnTo>
                  <a:lnTo>
                    <a:pt x="1924" y="1397"/>
                  </a:lnTo>
                  <a:lnTo>
                    <a:pt x="1905" y="1392"/>
                  </a:lnTo>
                  <a:lnTo>
                    <a:pt x="1885" y="1388"/>
                  </a:lnTo>
                  <a:lnTo>
                    <a:pt x="1867" y="1382"/>
                  </a:lnTo>
                  <a:lnTo>
                    <a:pt x="1847" y="1377"/>
                  </a:lnTo>
                  <a:lnTo>
                    <a:pt x="1829" y="1372"/>
                  </a:lnTo>
                  <a:lnTo>
                    <a:pt x="1811" y="1367"/>
                  </a:lnTo>
                  <a:lnTo>
                    <a:pt x="1791" y="1362"/>
                  </a:lnTo>
                  <a:lnTo>
                    <a:pt x="1773" y="1357"/>
                  </a:lnTo>
                  <a:lnTo>
                    <a:pt x="1753" y="1353"/>
                  </a:lnTo>
                  <a:lnTo>
                    <a:pt x="1734" y="1349"/>
                  </a:lnTo>
                  <a:lnTo>
                    <a:pt x="1715" y="1345"/>
                  </a:lnTo>
                  <a:lnTo>
                    <a:pt x="1695" y="1343"/>
                  </a:lnTo>
                  <a:lnTo>
                    <a:pt x="1676" y="1341"/>
                  </a:lnTo>
                  <a:lnTo>
                    <a:pt x="1656" y="1338"/>
                  </a:lnTo>
                  <a:lnTo>
                    <a:pt x="1635" y="1338"/>
                  </a:lnTo>
                  <a:lnTo>
                    <a:pt x="1646" y="1346"/>
                  </a:lnTo>
                  <a:lnTo>
                    <a:pt x="1665" y="1356"/>
                  </a:lnTo>
                  <a:lnTo>
                    <a:pt x="1692" y="1367"/>
                  </a:lnTo>
                  <a:lnTo>
                    <a:pt x="1724" y="1379"/>
                  </a:lnTo>
                  <a:lnTo>
                    <a:pt x="1762" y="1390"/>
                  </a:lnTo>
                  <a:lnTo>
                    <a:pt x="1802" y="1404"/>
                  </a:lnTo>
                  <a:lnTo>
                    <a:pt x="1846" y="1417"/>
                  </a:lnTo>
                  <a:lnTo>
                    <a:pt x="1890" y="1429"/>
                  </a:lnTo>
                  <a:lnTo>
                    <a:pt x="1933" y="1443"/>
                  </a:lnTo>
                  <a:lnTo>
                    <a:pt x="1974" y="1456"/>
                  </a:lnTo>
                  <a:lnTo>
                    <a:pt x="2013" y="1467"/>
                  </a:lnTo>
                  <a:lnTo>
                    <a:pt x="2047" y="1479"/>
                  </a:lnTo>
                  <a:lnTo>
                    <a:pt x="2076" y="1488"/>
                  </a:lnTo>
                  <a:lnTo>
                    <a:pt x="2098" y="1497"/>
                  </a:lnTo>
                  <a:lnTo>
                    <a:pt x="2110" y="1504"/>
                  </a:lnTo>
                  <a:lnTo>
                    <a:pt x="2114" y="1510"/>
                  </a:lnTo>
                  <a:lnTo>
                    <a:pt x="2094" y="1504"/>
                  </a:lnTo>
                  <a:lnTo>
                    <a:pt x="2066" y="1497"/>
                  </a:lnTo>
                  <a:lnTo>
                    <a:pt x="2033" y="1487"/>
                  </a:lnTo>
                  <a:lnTo>
                    <a:pt x="1994" y="1476"/>
                  </a:lnTo>
                  <a:lnTo>
                    <a:pt x="1951" y="1464"/>
                  </a:lnTo>
                  <a:lnTo>
                    <a:pt x="1905" y="1450"/>
                  </a:lnTo>
                  <a:lnTo>
                    <a:pt x="1858" y="1436"/>
                  </a:lnTo>
                  <a:lnTo>
                    <a:pt x="1808" y="1422"/>
                  </a:lnTo>
                  <a:lnTo>
                    <a:pt x="1760" y="1410"/>
                  </a:lnTo>
                  <a:lnTo>
                    <a:pt x="1713" y="1397"/>
                  </a:lnTo>
                  <a:lnTo>
                    <a:pt x="1669" y="1384"/>
                  </a:lnTo>
                  <a:lnTo>
                    <a:pt x="1627" y="1375"/>
                  </a:lnTo>
                  <a:lnTo>
                    <a:pt x="1592" y="1367"/>
                  </a:lnTo>
                  <a:lnTo>
                    <a:pt x="1562" y="1361"/>
                  </a:lnTo>
                  <a:lnTo>
                    <a:pt x="1537" y="1358"/>
                  </a:lnTo>
                  <a:lnTo>
                    <a:pt x="1522" y="1358"/>
                  </a:lnTo>
                  <a:lnTo>
                    <a:pt x="1518" y="1369"/>
                  </a:lnTo>
                  <a:lnTo>
                    <a:pt x="1514" y="1376"/>
                  </a:lnTo>
                  <a:lnTo>
                    <a:pt x="1512" y="1383"/>
                  </a:lnTo>
                  <a:lnTo>
                    <a:pt x="1507" y="1392"/>
                  </a:lnTo>
                  <a:lnTo>
                    <a:pt x="1522" y="1396"/>
                  </a:lnTo>
                  <a:lnTo>
                    <a:pt x="1548" y="1403"/>
                  </a:lnTo>
                  <a:lnTo>
                    <a:pt x="1584" y="1412"/>
                  </a:lnTo>
                  <a:lnTo>
                    <a:pt x="1626" y="1422"/>
                  </a:lnTo>
                  <a:lnTo>
                    <a:pt x="1676" y="1435"/>
                  </a:lnTo>
                  <a:lnTo>
                    <a:pt x="1729" y="1450"/>
                  </a:lnTo>
                  <a:lnTo>
                    <a:pt x="1785" y="1464"/>
                  </a:lnTo>
                  <a:lnTo>
                    <a:pt x="1842" y="1479"/>
                  </a:lnTo>
                  <a:lnTo>
                    <a:pt x="1898" y="1494"/>
                  </a:lnTo>
                  <a:lnTo>
                    <a:pt x="1952" y="1509"/>
                  </a:lnTo>
                  <a:lnTo>
                    <a:pt x="2003" y="1521"/>
                  </a:lnTo>
                  <a:lnTo>
                    <a:pt x="2048" y="1534"/>
                  </a:lnTo>
                  <a:lnTo>
                    <a:pt x="2086" y="1544"/>
                  </a:lnTo>
                  <a:lnTo>
                    <a:pt x="2115" y="1552"/>
                  </a:lnTo>
                  <a:lnTo>
                    <a:pt x="2133" y="1558"/>
                  </a:lnTo>
                  <a:lnTo>
                    <a:pt x="2139" y="1561"/>
                  </a:lnTo>
                  <a:lnTo>
                    <a:pt x="2118" y="1557"/>
                  </a:lnTo>
                  <a:lnTo>
                    <a:pt x="2091" y="1551"/>
                  </a:lnTo>
                  <a:lnTo>
                    <a:pt x="2058" y="1544"/>
                  </a:lnTo>
                  <a:lnTo>
                    <a:pt x="2020" y="1536"/>
                  </a:lnTo>
                  <a:lnTo>
                    <a:pt x="1980" y="1527"/>
                  </a:lnTo>
                  <a:lnTo>
                    <a:pt x="1936" y="1519"/>
                  </a:lnTo>
                  <a:lnTo>
                    <a:pt x="1891" y="1509"/>
                  </a:lnTo>
                  <a:lnTo>
                    <a:pt x="1845" y="1499"/>
                  </a:lnTo>
                  <a:lnTo>
                    <a:pt x="1799" y="1491"/>
                  </a:lnTo>
                  <a:lnTo>
                    <a:pt x="1754" y="1482"/>
                  </a:lnTo>
                  <a:lnTo>
                    <a:pt x="1713" y="1475"/>
                  </a:lnTo>
                  <a:lnTo>
                    <a:pt x="1673" y="1470"/>
                  </a:lnTo>
                  <a:lnTo>
                    <a:pt x="1638" y="1465"/>
                  </a:lnTo>
                  <a:lnTo>
                    <a:pt x="1609" y="1461"/>
                  </a:lnTo>
                  <a:lnTo>
                    <a:pt x="1585" y="1461"/>
                  </a:lnTo>
                  <a:lnTo>
                    <a:pt x="1569" y="1463"/>
                  </a:lnTo>
                  <a:lnTo>
                    <a:pt x="1577" y="1470"/>
                  </a:lnTo>
                  <a:lnTo>
                    <a:pt x="1590" y="1482"/>
                  </a:lnTo>
                  <a:lnTo>
                    <a:pt x="1609" y="1499"/>
                  </a:lnTo>
                  <a:lnTo>
                    <a:pt x="1633" y="1519"/>
                  </a:lnTo>
                  <a:lnTo>
                    <a:pt x="1658" y="1543"/>
                  </a:lnTo>
                  <a:lnTo>
                    <a:pt x="1687" y="1569"/>
                  </a:lnTo>
                  <a:lnTo>
                    <a:pt x="1717" y="1595"/>
                  </a:lnTo>
                  <a:lnTo>
                    <a:pt x="1748" y="1623"/>
                  </a:lnTo>
                  <a:lnTo>
                    <a:pt x="1779" y="1649"/>
                  </a:lnTo>
                  <a:lnTo>
                    <a:pt x="1808" y="1676"/>
                  </a:lnTo>
                  <a:lnTo>
                    <a:pt x="1835" y="1700"/>
                  </a:lnTo>
                  <a:lnTo>
                    <a:pt x="1859" y="1723"/>
                  </a:lnTo>
                  <a:lnTo>
                    <a:pt x="1880" y="1741"/>
                  </a:lnTo>
                  <a:lnTo>
                    <a:pt x="1896" y="1756"/>
                  </a:lnTo>
                  <a:lnTo>
                    <a:pt x="1905" y="1766"/>
                  </a:lnTo>
                  <a:lnTo>
                    <a:pt x="1909" y="1770"/>
                  </a:lnTo>
                  <a:lnTo>
                    <a:pt x="1882" y="1749"/>
                  </a:lnTo>
                  <a:lnTo>
                    <a:pt x="1856" y="1730"/>
                  </a:lnTo>
                  <a:lnTo>
                    <a:pt x="1828" y="1709"/>
                  </a:lnTo>
                  <a:lnTo>
                    <a:pt x="1801" y="1689"/>
                  </a:lnTo>
                  <a:lnTo>
                    <a:pt x="1775" y="1669"/>
                  </a:lnTo>
                  <a:lnTo>
                    <a:pt x="1748" y="1649"/>
                  </a:lnTo>
                  <a:lnTo>
                    <a:pt x="1722" y="1628"/>
                  </a:lnTo>
                  <a:lnTo>
                    <a:pt x="1694" y="1608"/>
                  </a:lnTo>
                  <a:lnTo>
                    <a:pt x="1668" y="1588"/>
                  </a:lnTo>
                  <a:lnTo>
                    <a:pt x="1641" y="1567"/>
                  </a:lnTo>
                  <a:lnTo>
                    <a:pt x="1615" y="1548"/>
                  </a:lnTo>
                  <a:lnTo>
                    <a:pt x="1587" y="1527"/>
                  </a:lnTo>
                  <a:lnTo>
                    <a:pt x="1560" y="1508"/>
                  </a:lnTo>
                  <a:lnTo>
                    <a:pt x="1534" y="1487"/>
                  </a:lnTo>
                  <a:lnTo>
                    <a:pt x="1506" y="1467"/>
                  </a:lnTo>
                  <a:lnTo>
                    <a:pt x="1480" y="1446"/>
                  </a:lnTo>
                  <a:lnTo>
                    <a:pt x="1477" y="1448"/>
                  </a:lnTo>
                  <a:lnTo>
                    <a:pt x="1476" y="1450"/>
                  </a:lnTo>
                  <a:lnTo>
                    <a:pt x="1474" y="1453"/>
                  </a:lnTo>
                  <a:lnTo>
                    <a:pt x="1472" y="1458"/>
                  </a:lnTo>
                  <a:lnTo>
                    <a:pt x="1477" y="1466"/>
                  </a:lnTo>
                  <a:lnTo>
                    <a:pt x="1492" y="1483"/>
                  </a:lnTo>
                  <a:lnTo>
                    <a:pt x="1513" y="1505"/>
                  </a:lnTo>
                  <a:lnTo>
                    <a:pt x="1539" y="1531"/>
                  </a:lnTo>
                  <a:lnTo>
                    <a:pt x="1564" y="1556"/>
                  </a:lnTo>
                  <a:lnTo>
                    <a:pt x="1588" y="1579"/>
                  </a:lnTo>
                  <a:lnTo>
                    <a:pt x="1607" y="1597"/>
                  </a:lnTo>
                  <a:lnTo>
                    <a:pt x="1617" y="1607"/>
                  </a:lnTo>
                  <a:lnTo>
                    <a:pt x="1627" y="1610"/>
                  </a:lnTo>
                  <a:lnTo>
                    <a:pt x="1637" y="1612"/>
                  </a:lnTo>
                  <a:lnTo>
                    <a:pt x="1647" y="1615"/>
                  </a:lnTo>
                  <a:lnTo>
                    <a:pt x="1657" y="1618"/>
                  </a:lnTo>
                  <a:lnTo>
                    <a:pt x="1668" y="1620"/>
                  </a:lnTo>
                  <a:lnTo>
                    <a:pt x="1678" y="1623"/>
                  </a:lnTo>
                  <a:lnTo>
                    <a:pt x="1687" y="1625"/>
                  </a:lnTo>
                  <a:lnTo>
                    <a:pt x="1698" y="1627"/>
                  </a:lnTo>
                  <a:lnTo>
                    <a:pt x="1714" y="1639"/>
                  </a:lnTo>
                  <a:lnTo>
                    <a:pt x="1705" y="1638"/>
                  </a:lnTo>
                  <a:lnTo>
                    <a:pt x="1696" y="1635"/>
                  </a:lnTo>
                  <a:lnTo>
                    <a:pt x="1687" y="1634"/>
                  </a:lnTo>
                  <a:lnTo>
                    <a:pt x="1678" y="1632"/>
                  </a:lnTo>
                  <a:lnTo>
                    <a:pt x="1669" y="1631"/>
                  </a:lnTo>
                  <a:lnTo>
                    <a:pt x="1660" y="1630"/>
                  </a:lnTo>
                  <a:lnTo>
                    <a:pt x="1650" y="1628"/>
                  </a:lnTo>
                  <a:lnTo>
                    <a:pt x="1640" y="1627"/>
                  </a:lnTo>
                  <a:lnTo>
                    <a:pt x="1654" y="1640"/>
                  </a:lnTo>
                  <a:lnTo>
                    <a:pt x="1675" y="1656"/>
                  </a:lnTo>
                  <a:lnTo>
                    <a:pt x="1699" y="1673"/>
                  </a:lnTo>
                  <a:lnTo>
                    <a:pt x="1725" y="1692"/>
                  </a:lnTo>
                  <a:lnTo>
                    <a:pt x="1749" y="1709"/>
                  </a:lnTo>
                  <a:lnTo>
                    <a:pt x="1770" y="1724"/>
                  </a:lnTo>
                  <a:lnTo>
                    <a:pt x="1785" y="1737"/>
                  </a:lnTo>
                  <a:lnTo>
                    <a:pt x="1792" y="1744"/>
                  </a:lnTo>
                  <a:lnTo>
                    <a:pt x="1783" y="1740"/>
                  </a:lnTo>
                  <a:lnTo>
                    <a:pt x="1774" y="1736"/>
                  </a:lnTo>
                  <a:lnTo>
                    <a:pt x="1766" y="1730"/>
                  </a:lnTo>
                  <a:lnTo>
                    <a:pt x="1756" y="1724"/>
                  </a:lnTo>
                  <a:lnTo>
                    <a:pt x="1747" y="1718"/>
                  </a:lnTo>
                  <a:lnTo>
                    <a:pt x="1737" y="1713"/>
                  </a:lnTo>
                  <a:lnTo>
                    <a:pt x="1728" y="1708"/>
                  </a:lnTo>
                  <a:lnTo>
                    <a:pt x="1717" y="1704"/>
                  </a:lnTo>
                  <a:lnTo>
                    <a:pt x="1723" y="1710"/>
                  </a:lnTo>
                  <a:lnTo>
                    <a:pt x="1732" y="1719"/>
                  </a:lnTo>
                  <a:lnTo>
                    <a:pt x="1745" y="1733"/>
                  </a:lnTo>
                  <a:lnTo>
                    <a:pt x="1761" y="1748"/>
                  </a:lnTo>
                  <a:lnTo>
                    <a:pt x="1779" y="1767"/>
                  </a:lnTo>
                  <a:lnTo>
                    <a:pt x="1799" y="1786"/>
                  </a:lnTo>
                  <a:lnTo>
                    <a:pt x="1820" y="1807"/>
                  </a:lnTo>
                  <a:lnTo>
                    <a:pt x="1841" y="1828"/>
                  </a:lnTo>
                  <a:lnTo>
                    <a:pt x="1861" y="1848"/>
                  </a:lnTo>
                  <a:lnTo>
                    <a:pt x="1881" y="1869"/>
                  </a:lnTo>
                  <a:lnTo>
                    <a:pt x="1899" y="1888"/>
                  </a:lnTo>
                  <a:lnTo>
                    <a:pt x="1915" y="1905"/>
                  </a:lnTo>
                  <a:lnTo>
                    <a:pt x="1929" y="1919"/>
                  </a:lnTo>
                  <a:lnTo>
                    <a:pt x="1940" y="1929"/>
                  </a:lnTo>
                  <a:lnTo>
                    <a:pt x="1945" y="1937"/>
                  </a:lnTo>
                  <a:lnTo>
                    <a:pt x="1948" y="1939"/>
                  </a:lnTo>
                  <a:lnTo>
                    <a:pt x="1917" y="1922"/>
                  </a:lnTo>
                  <a:lnTo>
                    <a:pt x="1888" y="1904"/>
                  </a:lnTo>
                  <a:lnTo>
                    <a:pt x="1861" y="1884"/>
                  </a:lnTo>
                  <a:lnTo>
                    <a:pt x="1836" y="1863"/>
                  </a:lnTo>
                  <a:lnTo>
                    <a:pt x="1812" y="1842"/>
                  </a:lnTo>
                  <a:lnTo>
                    <a:pt x="1789" y="1820"/>
                  </a:lnTo>
                  <a:lnTo>
                    <a:pt x="1767" y="1797"/>
                  </a:lnTo>
                  <a:lnTo>
                    <a:pt x="1746" y="1774"/>
                  </a:lnTo>
                  <a:lnTo>
                    <a:pt x="1724" y="1751"/>
                  </a:lnTo>
                  <a:lnTo>
                    <a:pt x="1703" y="1728"/>
                  </a:lnTo>
                  <a:lnTo>
                    <a:pt x="1681" y="1706"/>
                  </a:lnTo>
                  <a:lnTo>
                    <a:pt x="1660" y="1685"/>
                  </a:lnTo>
                  <a:lnTo>
                    <a:pt x="1638" y="1664"/>
                  </a:lnTo>
                  <a:lnTo>
                    <a:pt x="1613" y="1645"/>
                  </a:lnTo>
                  <a:lnTo>
                    <a:pt x="1588" y="1627"/>
                  </a:lnTo>
                  <a:lnTo>
                    <a:pt x="1562" y="1611"/>
                  </a:lnTo>
                  <a:lnTo>
                    <a:pt x="1555" y="1611"/>
                  </a:lnTo>
                  <a:lnTo>
                    <a:pt x="1548" y="1610"/>
                  </a:lnTo>
                  <a:lnTo>
                    <a:pt x="1542" y="1609"/>
                  </a:lnTo>
                  <a:lnTo>
                    <a:pt x="1535" y="1608"/>
                  </a:lnTo>
                  <a:lnTo>
                    <a:pt x="1529" y="1607"/>
                  </a:lnTo>
                  <a:lnTo>
                    <a:pt x="1524" y="1605"/>
                  </a:lnTo>
                  <a:lnTo>
                    <a:pt x="1517" y="1604"/>
                  </a:lnTo>
                  <a:lnTo>
                    <a:pt x="1511" y="1603"/>
                  </a:lnTo>
                  <a:lnTo>
                    <a:pt x="1514" y="1615"/>
                  </a:lnTo>
                  <a:lnTo>
                    <a:pt x="1520" y="1627"/>
                  </a:lnTo>
                  <a:lnTo>
                    <a:pt x="1527" y="1640"/>
                  </a:lnTo>
                  <a:lnTo>
                    <a:pt x="1536" y="1653"/>
                  </a:lnTo>
                  <a:lnTo>
                    <a:pt x="1547" y="1664"/>
                  </a:lnTo>
                  <a:lnTo>
                    <a:pt x="1557" y="1676"/>
                  </a:lnTo>
                  <a:lnTo>
                    <a:pt x="1567" y="1686"/>
                  </a:lnTo>
                  <a:lnTo>
                    <a:pt x="1578" y="1695"/>
                  </a:lnTo>
                  <a:lnTo>
                    <a:pt x="1586" y="1701"/>
                  </a:lnTo>
                  <a:lnTo>
                    <a:pt x="1599" y="1710"/>
                  </a:lnTo>
                  <a:lnTo>
                    <a:pt x="1615" y="1722"/>
                  </a:lnTo>
                  <a:lnTo>
                    <a:pt x="1635" y="1737"/>
                  </a:lnTo>
                  <a:lnTo>
                    <a:pt x="1658" y="1753"/>
                  </a:lnTo>
                  <a:lnTo>
                    <a:pt x="1683" y="1770"/>
                  </a:lnTo>
                  <a:lnTo>
                    <a:pt x="1709" y="1790"/>
                  </a:lnTo>
                  <a:lnTo>
                    <a:pt x="1734" y="1808"/>
                  </a:lnTo>
                  <a:lnTo>
                    <a:pt x="1761" y="1827"/>
                  </a:lnTo>
                  <a:lnTo>
                    <a:pt x="1786" y="1845"/>
                  </a:lnTo>
                  <a:lnTo>
                    <a:pt x="1809" y="1862"/>
                  </a:lnTo>
                  <a:lnTo>
                    <a:pt x="1830" y="1878"/>
                  </a:lnTo>
                  <a:lnTo>
                    <a:pt x="1847" y="1891"/>
                  </a:lnTo>
                  <a:lnTo>
                    <a:pt x="1861" y="1903"/>
                  </a:lnTo>
                  <a:lnTo>
                    <a:pt x="1870" y="1909"/>
                  </a:lnTo>
                  <a:lnTo>
                    <a:pt x="1874" y="1914"/>
                  </a:lnTo>
                  <a:lnTo>
                    <a:pt x="1857" y="1904"/>
                  </a:lnTo>
                  <a:lnTo>
                    <a:pt x="1841" y="1893"/>
                  </a:lnTo>
                  <a:lnTo>
                    <a:pt x="1823" y="1883"/>
                  </a:lnTo>
                  <a:lnTo>
                    <a:pt x="1807" y="1873"/>
                  </a:lnTo>
                  <a:lnTo>
                    <a:pt x="1790" y="1862"/>
                  </a:lnTo>
                  <a:lnTo>
                    <a:pt x="1773" y="1852"/>
                  </a:lnTo>
                  <a:lnTo>
                    <a:pt x="1756" y="1842"/>
                  </a:lnTo>
                  <a:lnTo>
                    <a:pt x="1739" y="1831"/>
                  </a:lnTo>
                  <a:lnTo>
                    <a:pt x="1722" y="1821"/>
                  </a:lnTo>
                  <a:lnTo>
                    <a:pt x="1706" y="1810"/>
                  </a:lnTo>
                  <a:lnTo>
                    <a:pt x="1688" y="1800"/>
                  </a:lnTo>
                  <a:lnTo>
                    <a:pt x="1672" y="1790"/>
                  </a:lnTo>
                  <a:lnTo>
                    <a:pt x="1655" y="1779"/>
                  </a:lnTo>
                  <a:lnTo>
                    <a:pt x="1638" y="1769"/>
                  </a:lnTo>
                  <a:lnTo>
                    <a:pt x="1622" y="1760"/>
                  </a:lnTo>
                  <a:lnTo>
                    <a:pt x="1604" y="1749"/>
                  </a:lnTo>
                  <a:lnTo>
                    <a:pt x="1603" y="1748"/>
                  </a:lnTo>
                  <a:lnTo>
                    <a:pt x="1602" y="1747"/>
                  </a:lnTo>
                  <a:lnTo>
                    <a:pt x="1601" y="1747"/>
                  </a:lnTo>
                  <a:lnTo>
                    <a:pt x="1609" y="1770"/>
                  </a:lnTo>
                  <a:lnTo>
                    <a:pt x="1623" y="1794"/>
                  </a:lnTo>
                  <a:lnTo>
                    <a:pt x="1640" y="1820"/>
                  </a:lnTo>
                  <a:lnTo>
                    <a:pt x="1660" y="1846"/>
                  </a:lnTo>
                  <a:lnTo>
                    <a:pt x="1679" y="1871"/>
                  </a:lnTo>
                  <a:lnTo>
                    <a:pt x="1696" y="1898"/>
                  </a:lnTo>
                  <a:lnTo>
                    <a:pt x="1710" y="1922"/>
                  </a:lnTo>
                  <a:lnTo>
                    <a:pt x="1718" y="1945"/>
                  </a:lnTo>
                  <a:lnTo>
                    <a:pt x="1700" y="1930"/>
                  </a:lnTo>
                  <a:lnTo>
                    <a:pt x="1678" y="1901"/>
                  </a:lnTo>
                  <a:lnTo>
                    <a:pt x="1652" y="1862"/>
                  </a:lnTo>
                  <a:lnTo>
                    <a:pt x="1625" y="1818"/>
                  </a:lnTo>
                  <a:lnTo>
                    <a:pt x="1597" y="1776"/>
                  </a:lnTo>
                  <a:lnTo>
                    <a:pt x="1573" y="1740"/>
                  </a:lnTo>
                  <a:lnTo>
                    <a:pt x="1551" y="1715"/>
                  </a:lnTo>
                  <a:lnTo>
                    <a:pt x="1535" y="1708"/>
                  </a:lnTo>
                  <a:lnTo>
                    <a:pt x="1540" y="1718"/>
                  </a:lnTo>
                  <a:lnTo>
                    <a:pt x="1549" y="1734"/>
                  </a:lnTo>
                  <a:lnTo>
                    <a:pt x="1560" y="1756"/>
                  </a:lnTo>
                  <a:lnTo>
                    <a:pt x="1575" y="1783"/>
                  </a:lnTo>
                  <a:lnTo>
                    <a:pt x="1592" y="1813"/>
                  </a:lnTo>
                  <a:lnTo>
                    <a:pt x="1610" y="1846"/>
                  </a:lnTo>
                  <a:lnTo>
                    <a:pt x="1628" y="1881"/>
                  </a:lnTo>
                  <a:lnTo>
                    <a:pt x="1648" y="1915"/>
                  </a:lnTo>
                  <a:lnTo>
                    <a:pt x="1668" y="1950"/>
                  </a:lnTo>
                  <a:lnTo>
                    <a:pt x="1686" y="1984"/>
                  </a:lnTo>
                  <a:lnTo>
                    <a:pt x="1702" y="2015"/>
                  </a:lnTo>
                  <a:lnTo>
                    <a:pt x="1717" y="2044"/>
                  </a:lnTo>
                  <a:lnTo>
                    <a:pt x="1730" y="2068"/>
                  </a:lnTo>
                  <a:lnTo>
                    <a:pt x="1740" y="2087"/>
                  </a:lnTo>
                  <a:lnTo>
                    <a:pt x="1746" y="2101"/>
                  </a:lnTo>
                  <a:lnTo>
                    <a:pt x="1748" y="2106"/>
                  </a:lnTo>
                  <a:lnTo>
                    <a:pt x="1721" y="2064"/>
                  </a:lnTo>
                  <a:lnTo>
                    <a:pt x="1693" y="2022"/>
                  </a:lnTo>
                  <a:lnTo>
                    <a:pt x="1666" y="1982"/>
                  </a:lnTo>
                  <a:lnTo>
                    <a:pt x="1641" y="1943"/>
                  </a:lnTo>
                  <a:lnTo>
                    <a:pt x="1616" y="1905"/>
                  </a:lnTo>
                  <a:lnTo>
                    <a:pt x="1593" y="1869"/>
                  </a:lnTo>
                  <a:lnTo>
                    <a:pt x="1571" y="1836"/>
                  </a:lnTo>
                  <a:lnTo>
                    <a:pt x="1550" y="1804"/>
                  </a:lnTo>
                  <a:lnTo>
                    <a:pt x="1531" y="1775"/>
                  </a:lnTo>
                  <a:lnTo>
                    <a:pt x="1513" y="1748"/>
                  </a:lnTo>
                  <a:lnTo>
                    <a:pt x="1498" y="1724"/>
                  </a:lnTo>
                  <a:lnTo>
                    <a:pt x="1484" y="1703"/>
                  </a:lnTo>
                  <a:lnTo>
                    <a:pt x="1473" y="1686"/>
                  </a:lnTo>
                  <a:lnTo>
                    <a:pt x="1464" y="1673"/>
                  </a:lnTo>
                  <a:lnTo>
                    <a:pt x="1458" y="1663"/>
                  </a:lnTo>
                  <a:lnTo>
                    <a:pt x="1453" y="1657"/>
                  </a:lnTo>
                  <a:lnTo>
                    <a:pt x="1348" y="1595"/>
                  </a:lnTo>
                  <a:lnTo>
                    <a:pt x="1358" y="1607"/>
                  </a:lnTo>
                  <a:lnTo>
                    <a:pt x="1370" y="1622"/>
                  </a:lnTo>
                  <a:lnTo>
                    <a:pt x="1386" y="1641"/>
                  </a:lnTo>
                  <a:lnTo>
                    <a:pt x="1406" y="1663"/>
                  </a:lnTo>
                  <a:lnTo>
                    <a:pt x="1427" y="1688"/>
                  </a:lnTo>
                  <a:lnTo>
                    <a:pt x="1449" y="1715"/>
                  </a:lnTo>
                  <a:lnTo>
                    <a:pt x="1473" y="1742"/>
                  </a:lnTo>
                  <a:lnTo>
                    <a:pt x="1496" y="1771"/>
                  </a:lnTo>
                  <a:lnTo>
                    <a:pt x="1519" y="1799"/>
                  </a:lnTo>
                  <a:lnTo>
                    <a:pt x="1541" y="1827"/>
                  </a:lnTo>
                  <a:lnTo>
                    <a:pt x="1562" y="1853"/>
                  </a:lnTo>
                  <a:lnTo>
                    <a:pt x="1580" y="1877"/>
                  </a:lnTo>
                  <a:lnTo>
                    <a:pt x="1596" y="1898"/>
                  </a:lnTo>
                  <a:lnTo>
                    <a:pt x="1609" y="1916"/>
                  </a:lnTo>
                  <a:lnTo>
                    <a:pt x="1617" y="1930"/>
                  </a:lnTo>
                  <a:lnTo>
                    <a:pt x="1622" y="1941"/>
                  </a:lnTo>
                  <a:lnTo>
                    <a:pt x="1616" y="1937"/>
                  </a:lnTo>
                  <a:lnTo>
                    <a:pt x="1604" y="1927"/>
                  </a:lnTo>
                  <a:lnTo>
                    <a:pt x="1589" y="1912"/>
                  </a:lnTo>
                  <a:lnTo>
                    <a:pt x="1570" y="1892"/>
                  </a:lnTo>
                  <a:lnTo>
                    <a:pt x="1548" y="1869"/>
                  </a:lnTo>
                  <a:lnTo>
                    <a:pt x="1524" y="1843"/>
                  </a:lnTo>
                  <a:lnTo>
                    <a:pt x="1498" y="1815"/>
                  </a:lnTo>
                  <a:lnTo>
                    <a:pt x="1472" y="1786"/>
                  </a:lnTo>
                  <a:lnTo>
                    <a:pt x="1445" y="1756"/>
                  </a:lnTo>
                  <a:lnTo>
                    <a:pt x="1419" y="1728"/>
                  </a:lnTo>
                  <a:lnTo>
                    <a:pt x="1393" y="1700"/>
                  </a:lnTo>
                  <a:lnTo>
                    <a:pt x="1370" y="1675"/>
                  </a:lnTo>
                  <a:lnTo>
                    <a:pt x="1351" y="1653"/>
                  </a:lnTo>
                  <a:lnTo>
                    <a:pt x="1333" y="1633"/>
                  </a:lnTo>
                  <a:lnTo>
                    <a:pt x="1320" y="1619"/>
                  </a:lnTo>
                  <a:lnTo>
                    <a:pt x="1312" y="1610"/>
                  </a:lnTo>
                  <a:lnTo>
                    <a:pt x="1308" y="1610"/>
                  </a:lnTo>
                  <a:lnTo>
                    <a:pt x="1306" y="1610"/>
                  </a:lnTo>
                  <a:lnTo>
                    <a:pt x="1305" y="1610"/>
                  </a:lnTo>
                  <a:lnTo>
                    <a:pt x="1305" y="1611"/>
                  </a:lnTo>
                  <a:lnTo>
                    <a:pt x="1318" y="1642"/>
                  </a:lnTo>
                  <a:lnTo>
                    <a:pt x="1331" y="1672"/>
                  </a:lnTo>
                  <a:lnTo>
                    <a:pt x="1345" y="1703"/>
                  </a:lnTo>
                  <a:lnTo>
                    <a:pt x="1358" y="1733"/>
                  </a:lnTo>
                  <a:lnTo>
                    <a:pt x="1370" y="1764"/>
                  </a:lnTo>
                  <a:lnTo>
                    <a:pt x="1384" y="1795"/>
                  </a:lnTo>
                  <a:lnTo>
                    <a:pt x="1397" y="1825"/>
                  </a:lnTo>
                  <a:lnTo>
                    <a:pt x="1411" y="1856"/>
                  </a:lnTo>
                  <a:lnTo>
                    <a:pt x="1422" y="1869"/>
                  </a:lnTo>
                  <a:lnTo>
                    <a:pt x="1444" y="1890"/>
                  </a:lnTo>
                  <a:lnTo>
                    <a:pt x="1471" y="1918"/>
                  </a:lnTo>
                  <a:lnTo>
                    <a:pt x="1501" y="1949"/>
                  </a:lnTo>
                  <a:lnTo>
                    <a:pt x="1531" y="1977"/>
                  </a:lnTo>
                  <a:lnTo>
                    <a:pt x="1555" y="2003"/>
                  </a:lnTo>
                  <a:lnTo>
                    <a:pt x="1571" y="2021"/>
                  </a:lnTo>
                  <a:lnTo>
                    <a:pt x="1577" y="2028"/>
                  </a:lnTo>
                  <a:lnTo>
                    <a:pt x="1565" y="2018"/>
                  </a:lnTo>
                  <a:lnTo>
                    <a:pt x="1548" y="2003"/>
                  </a:lnTo>
                  <a:lnTo>
                    <a:pt x="1526" y="1983"/>
                  </a:lnTo>
                  <a:lnTo>
                    <a:pt x="1504" y="1964"/>
                  </a:lnTo>
                  <a:lnTo>
                    <a:pt x="1481" y="1944"/>
                  </a:lnTo>
                  <a:lnTo>
                    <a:pt x="1461" y="1927"/>
                  </a:lnTo>
                  <a:lnTo>
                    <a:pt x="1444" y="1914"/>
                  </a:lnTo>
                  <a:lnTo>
                    <a:pt x="1434" y="1908"/>
                  </a:lnTo>
                  <a:lnTo>
                    <a:pt x="1449" y="1943"/>
                  </a:lnTo>
                  <a:lnTo>
                    <a:pt x="1466" y="1977"/>
                  </a:lnTo>
                  <a:lnTo>
                    <a:pt x="1483" y="2014"/>
                  </a:lnTo>
                  <a:lnTo>
                    <a:pt x="1501" y="2050"/>
                  </a:lnTo>
                  <a:lnTo>
                    <a:pt x="1517" y="2088"/>
                  </a:lnTo>
                  <a:lnTo>
                    <a:pt x="1532" y="2125"/>
                  </a:lnTo>
                  <a:lnTo>
                    <a:pt x="1545" y="2161"/>
                  </a:lnTo>
                  <a:lnTo>
                    <a:pt x="1557" y="2196"/>
                  </a:lnTo>
                  <a:lnTo>
                    <a:pt x="1378" y="1867"/>
                  </a:lnTo>
                  <a:lnTo>
                    <a:pt x="1363" y="1839"/>
                  </a:lnTo>
                  <a:lnTo>
                    <a:pt x="1348" y="1810"/>
                  </a:lnTo>
                  <a:lnTo>
                    <a:pt x="1335" y="1783"/>
                  </a:lnTo>
                  <a:lnTo>
                    <a:pt x="1320" y="1755"/>
                  </a:lnTo>
                  <a:lnTo>
                    <a:pt x="1305" y="1728"/>
                  </a:lnTo>
                  <a:lnTo>
                    <a:pt x="1290" y="1699"/>
                  </a:lnTo>
                  <a:lnTo>
                    <a:pt x="1273" y="1671"/>
                  </a:lnTo>
                  <a:lnTo>
                    <a:pt x="1259" y="1642"/>
                  </a:lnTo>
                  <a:lnTo>
                    <a:pt x="1254" y="1642"/>
                  </a:lnTo>
                  <a:lnTo>
                    <a:pt x="1250" y="1643"/>
                  </a:lnTo>
                  <a:lnTo>
                    <a:pt x="1246" y="1646"/>
                  </a:lnTo>
                  <a:lnTo>
                    <a:pt x="1238" y="1649"/>
                  </a:lnTo>
                  <a:lnTo>
                    <a:pt x="1238" y="1666"/>
                  </a:lnTo>
                  <a:lnTo>
                    <a:pt x="1241" y="1681"/>
                  </a:lnTo>
                  <a:lnTo>
                    <a:pt x="1248" y="1695"/>
                  </a:lnTo>
                  <a:lnTo>
                    <a:pt x="1256" y="1708"/>
                  </a:lnTo>
                  <a:lnTo>
                    <a:pt x="1267" y="1719"/>
                  </a:lnTo>
                  <a:lnTo>
                    <a:pt x="1278" y="1731"/>
                  </a:lnTo>
                  <a:lnTo>
                    <a:pt x="1290" y="1742"/>
                  </a:lnTo>
                  <a:lnTo>
                    <a:pt x="1302" y="1754"/>
                  </a:lnTo>
                  <a:lnTo>
                    <a:pt x="1345" y="1831"/>
                  </a:lnTo>
                  <a:lnTo>
                    <a:pt x="1331" y="1820"/>
                  </a:lnTo>
                  <a:lnTo>
                    <a:pt x="1316" y="1806"/>
                  </a:lnTo>
                  <a:lnTo>
                    <a:pt x="1301" y="1792"/>
                  </a:lnTo>
                  <a:lnTo>
                    <a:pt x="1286" y="1779"/>
                  </a:lnTo>
                  <a:lnTo>
                    <a:pt x="1272" y="1769"/>
                  </a:lnTo>
                  <a:lnTo>
                    <a:pt x="1261" y="1760"/>
                  </a:lnTo>
                  <a:lnTo>
                    <a:pt x="1252" y="1754"/>
                  </a:lnTo>
                  <a:lnTo>
                    <a:pt x="1247" y="1752"/>
                  </a:lnTo>
                  <a:lnTo>
                    <a:pt x="1255" y="1815"/>
                  </a:lnTo>
                  <a:lnTo>
                    <a:pt x="1263" y="1877"/>
                  </a:lnTo>
                  <a:lnTo>
                    <a:pt x="1270" y="1939"/>
                  </a:lnTo>
                  <a:lnTo>
                    <a:pt x="1278" y="2002"/>
                  </a:lnTo>
                  <a:lnTo>
                    <a:pt x="1309" y="2059"/>
                  </a:lnTo>
                  <a:lnTo>
                    <a:pt x="1332" y="2103"/>
                  </a:lnTo>
                  <a:lnTo>
                    <a:pt x="1350" y="2135"/>
                  </a:lnTo>
                  <a:lnTo>
                    <a:pt x="1361" y="2157"/>
                  </a:lnTo>
                  <a:lnTo>
                    <a:pt x="1368" y="2172"/>
                  </a:lnTo>
                  <a:lnTo>
                    <a:pt x="1373" y="2181"/>
                  </a:lnTo>
                  <a:lnTo>
                    <a:pt x="1376" y="2188"/>
                  </a:lnTo>
                  <a:lnTo>
                    <a:pt x="1378" y="2194"/>
                  </a:lnTo>
                  <a:lnTo>
                    <a:pt x="1368" y="2184"/>
                  </a:lnTo>
                  <a:lnTo>
                    <a:pt x="1356" y="2170"/>
                  </a:lnTo>
                  <a:lnTo>
                    <a:pt x="1344" y="2151"/>
                  </a:lnTo>
                  <a:lnTo>
                    <a:pt x="1332" y="2132"/>
                  </a:lnTo>
                  <a:lnTo>
                    <a:pt x="1320" y="2111"/>
                  </a:lnTo>
                  <a:lnTo>
                    <a:pt x="1307" y="2090"/>
                  </a:lnTo>
                  <a:lnTo>
                    <a:pt x="1295" y="2072"/>
                  </a:lnTo>
                  <a:lnTo>
                    <a:pt x="1285" y="2056"/>
                  </a:lnTo>
                  <a:lnTo>
                    <a:pt x="1285" y="2061"/>
                  </a:lnTo>
                  <a:lnTo>
                    <a:pt x="1288" y="2087"/>
                  </a:lnTo>
                  <a:lnTo>
                    <a:pt x="1295" y="2152"/>
                  </a:lnTo>
                  <a:lnTo>
                    <a:pt x="1309" y="2278"/>
                  </a:lnTo>
                  <a:lnTo>
                    <a:pt x="1308" y="2278"/>
                  </a:lnTo>
                  <a:lnTo>
                    <a:pt x="1307" y="2278"/>
                  </a:lnTo>
                  <a:lnTo>
                    <a:pt x="1305" y="2278"/>
                  </a:lnTo>
                  <a:lnTo>
                    <a:pt x="1299" y="2245"/>
                  </a:lnTo>
                  <a:lnTo>
                    <a:pt x="1292" y="2210"/>
                  </a:lnTo>
                  <a:lnTo>
                    <a:pt x="1286" y="2177"/>
                  </a:lnTo>
                  <a:lnTo>
                    <a:pt x="1279" y="2143"/>
                  </a:lnTo>
                  <a:lnTo>
                    <a:pt x="1272" y="2110"/>
                  </a:lnTo>
                  <a:lnTo>
                    <a:pt x="1265" y="2075"/>
                  </a:lnTo>
                  <a:lnTo>
                    <a:pt x="1259" y="2042"/>
                  </a:lnTo>
                  <a:lnTo>
                    <a:pt x="1252" y="2007"/>
                  </a:lnTo>
                  <a:lnTo>
                    <a:pt x="1244" y="1969"/>
                  </a:lnTo>
                  <a:lnTo>
                    <a:pt x="1235" y="1931"/>
                  </a:lnTo>
                  <a:lnTo>
                    <a:pt x="1227" y="1892"/>
                  </a:lnTo>
                  <a:lnTo>
                    <a:pt x="1219" y="1853"/>
                  </a:lnTo>
                  <a:lnTo>
                    <a:pt x="1211" y="1815"/>
                  </a:lnTo>
                  <a:lnTo>
                    <a:pt x="1204" y="1776"/>
                  </a:lnTo>
                  <a:lnTo>
                    <a:pt x="1196" y="1738"/>
                  </a:lnTo>
                  <a:lnTo>
                    <a:pt x="1189" y="1700"/>
                  </a:lnTo>
                  <a:lnTo>
                    <a:pt x="1177" y="1689"/>
                  </a:lnTo>
                  <a:lnTo>
                    <a:pt x="1167" y="1683"/>
                  </a:lnTo>
                  <a:lnTo>
                    <a:pt x="1159" y="1679"/>
                  </a:lnTo>
                  <a:lnTo>
                    <a:pt x="1154" y="1678"/>
                  </a:lnTo>
                  <a:lnTo>
                    <a:pt x="1147" y="1679"/>
                  </a:lnTo>
                  <a:lnTo>
                    <a:pt x="1138" y="1681"/>
                  </a:lnTo>
                  <a:lnTo>
                    <a:pt x="1124" y="1685"/>
                  </a:lnTo>
                  <a:lnTo>
                    <a:pt x="1106" y="1688"/>
                  </a:lnTo>
                  <a:lnTo>
                    <a:pt x="1120" y="1714"/>
                  </a:lnTo>
                  <a:lnTo>
                    <a:pt x="1134" y="1739"/>
                  </a:lnTo>
                  <a:lnTo>
                    <a:pt x="1148" y="1764"/>
                  </a:lnTo>
                  <a:lnTo>
                    <a:pt x="1162" y="1790"/>
                  </a:lnTo>
                  <a:lnTo>
                    <a:pt x="1174" y="1816"/>
                  </a:lnTo>
                  <a:lnTo>
                    <a:pt x="1188" y="1842"/>
                  </a:lnTo>
                  <a:lnTo>
                    <a:pt x="1202" y="1868"/>
                  </a:lnTo>
                  <a:lnTo>
                    <a:pt x="1216" y="1893"/>
                  </a:lnTo>
                  <a:lnTo>
                    <a:pt x="1234" y="1976"/>
                  </a:lnTo>
                  <a:lnTo>
                    <a:pt x="1215" y="1945"/>
                  </a:lnTo>
                  <a:lnTo>
                    <a:pt x="1195" y="1915"/>
                  </a:lnTo>
                  <a:lnTo>
                    <a:pt x="1176" y="1885"/>
                  </a:lnTo>
                  <a:lnTo>
                    <a:pt x="1156" y="1854"/>
                  </a:lnTo>
                  <a:lnTo>
                    <a:pt x="1135" y="1824"/>
                  </a:lnTo>
                  <a:lnTo>
                    <a:pt x="1116" y="1794"/>
                  </a:lnTo>
                  <a:lnTo>
                    <a:pt x="1096" y="1764"/>
                  </a:lnTo>
                  <a:lnTo>
                    <a:pt x="1076" y="1734"/>
                  </a:lnTo>
                  <a:lnTo>
                    <a:pt x="1071" y="1742"/>
                  </a:lnTo>
                  <a:lnTo>
                    <a:pt x="1066" y="1751"/>
                  </a:lnTo>
                  <a:lnTo>
                    <a:pt x="1060" y="1759"/>
                  </a:lnTo>
                  <a:lnTo>
                    <a:pt x="1056" y="1767"/>
                  </a:lnTo>
                  <a:lnTo>
                    <a:pt x="1050" y="1775"/>
                  </a:lnTo>
                  <a:lnTo>
                    <a:pt x="1045" y="1783"/>
                  </a:lnTo>
                  <a:lnTo>
                    <a:pt x="1040" y="1790"/>
                  </a:lnTo>
                  <a:lnTo>
                    <a:pt x="1035" y="1798"/>
                  </a:lnTo>
                  <a:lnTo>
                    <a:pt x="1188" y="2261"/>
                  </a:lnTo>
                  <a:lnTo>
                    <a:pt x="993" y="1863"/>
                  </a:lnTo>
                  <a:lnTo>
                    <a:pt x="984" y="1877"/>
                  </a:lnTo>
                  <a:lnTo>
                    <a:pt x="975" y="1891"/>
                  </a:lnTo>
                  <a:lnTo>
                    <a:pt x="966" y="1906"/>
                  </a:lnTo>
                  <a:lnTo>
                    <a:pt x="957" y="1920"/>
                  </a:lnTo>
                  <a:lnTo>
                    <a:pt x="947" y="1934"/>
                  </a:lnTo>
                  <a:lnTo>
                    <a:pt x="938" y="1947"/>
                  </a:lnTo>
                  <a:lnTo>
                    <a:pt x="929" y="1961"/>
                  </a:lnTo>
                  <a:lnTo>
                    <a:pt x="920" y="1976"/>
                  </a:lnTo>
                  <a:lnTo>
                    <a:pt x="938" y="1893"/>
                  </a:lnTo>
                  <a:lnTo>
                    <a:pt x="952" y="1868"/>
                  </a:lnTo>
                  <a:lnTo>
                    <a:pt x="965" y="1842"/>
                  </a:lnTo>
                  <a:lnTo>
                    <a:pt x="978" y="1816"/>
                  </a:lnTo>
                  <a:lnTo>
                    <a:pt x="992" y="1790"/>
                  </a:lnTo>
                  <a:lnTo>
                    <a:pt x="1006" y="1764"/>
                  </a:lnTo>
                  <a:lnTo>
                    <a:pt x="1020" y="1739"/>
                  </a:lnTo>
                  <a:lnTo>
                    <a:pt x="1034" y="1714"/>
                  </a:lnTo>
                  <a:lnTo>
                    <a:pt x="1048" y="1688"/>
                  </a:lnTo>
                  <a:lnTo>
                    <a:pt x="1030" y="1685"/>
                  </a:lnTo>
                  <a:lnTo>
                    <a:pt x="1016" y="1681"/>
                  </a:lnTo>
                  <a:lnTo>
                    <a:pt x="1007" y="1679"/>
                  </a:lnTo>
                  <a:lnTo>
                    <a:pt x="1000" y="1678"/>
                  </a:lnTo>
                  <a:lnTo>
                    <a:pt x="993" y="1679"/>
                  </a:lnTo>
                  <a:lnTo>
                    <a:pt x="987" y="1683"/>
                  </a:lnTo>
                  <a:lnTo>
                    <a:pt x="977" y="1689"/>
                  </a:lnTo>
                  <a:lnTo>
                    <a:pt x="963" y="1700"/>
                  </a:lnTo>
                  <a:lnTo>
                    <a:pt x="957" y="1738"/>
                  </a:lnTo>
                  <a:lnTo>
                    <a:pt x="950" y="1776"/>
                  </a:lnTo>
                  <a:lnTo>
                    <a:pt x="942" y="1815"/>
                  </a:lnTo>
                  <a:lnTo>
                    <a:pt x="935" y="1853"/>
                  </a:lnTo>
                  <a:lnTo>
                    <a:pt x="925" y="1892"/>
                  </a:lnTo>
                  <a:lnTo>
                    <a:pt x="917" y="1931"/>
                  </a:lnTo>
                  <a:lnTo>
                    <a:pt x="909" y="1969"/>
                  </a:lnTo>
                  <a:lnTo>
                    <a:pt x="901" y="2007"/>
                  </a:lnTo>
                  <a:lnTo>
                    <a:pt x="894" y="2042"/>
                  </a:lnTo>
                  <a:lnTo>
                    <a:pt x="889" y="2075"/>
                  </a:lnTo>
                  <a:lnTo>
                    <a:pt x="882" y="2110"/>
                  </a:lnTo>
                  <a:lnTo>
                    <a:pt x="875" y="2143"/>
                  </a:lnTo>
                  <a:lnTo>
                    <a:pt x="868" y="2177"/>
                  </a:lnTo>
                  <a:lnTo>
                    <a:pt x="862" y="2210"/>
                  </a:lnTo>
                  <a:lnTo>
                    <a:pt x="855" y="2245"/>
                  </a:lnTo>
                  <a:lnTo>
                    <a:pt x="849" y="2278"/>
                  </a:lnTo>
                  <a:lnTo>
                    <a:pt x="847" y="2278"/>
                  </a:lnTo>
                  <a:lnTo>
                    <a:pt x="846" y="2278"/>
                  </a:lnTo>
                  <a:lnTo>
                    <a:pt x="845" y="2278"/>
                  </a:lnTo>
                  <a:lnTo>
                    <a:pt x="859" y="2152"/>
                  </a:lnTo>
                  <a:lnTo>
                    <a:pt x="866" y="2087"/>
                  </a:lnTo>
                  <a:lnTo>
                    <a:pt x="869" y="2061"/>
                  </a:lnTo>
                  <a:lnTo>
                    <a:pt x="869" y="2056"/>
                  </a:lnTo>
                  <a:lnTo>
                    <a:pt x="859" y="2072"/>
                  </a:lnTo>
                  <a:lnTo>
                    <a:pt x="847" y="2090"/>
                  </a:lnTo>
                  <a:lnTo>
                    <a:pt x="834" y="2111"/>
                  </a:lnTo>
                  <a:lnTo>
                    <a:pt x="823" y="2132"/>
                  </a:lnTo>
                  <a:lnTo>
                    <a:pt x="810" y="2151"/>
                  </a:lnTo>
                  <a:lnTo>
                    <a:pt x="798" y="2170"/>
                  </a:lnTo>
                  <a:lnTo>
                    <a:pt x="786" y="2184"/>
                  </a:lnTo>
                  <a:lnTo>
                    <a:pt x="776" y="2194"/>
                  </a:lnTo>
                  <a:lnTo>
                    <a:pt x="778" y="2188"/>
                  </a:lnTo>
                  <a:lnTo>
                    <a:pt x="781" y="2181"/>
                  </a:lnTo>
                  <a:lnTo>
                    <a:pt x="787" y="2172"/>
                  </a:lnTo>
                  <a:lnTo>
                    <a:pt x="794" y="2157"/>
                  </a:lnTo>
                  <a:lnTo>
                    <a:pt x="806" y="2135"/>
                  </a:lnTo>
                  <a:lnTo>
                    <a:pt x="823" y="2103"/>
                  </a:lnTo>
                  <a:lnTo>
                    <a:pt x="846" y="2059"/>
                  </a:lnTo>
                  <a:lnTo>
                    <a:pt x="877" y="2002"/>
                  </a:lnTo>
                  <a:lnTo>
                    <a:pt x="885" y="1939"/>
                  </a:lnTo>
                  <a:lnTo>
                    <a:pt x="892" y="1877"/>
                  </a:lnTo>
                  <a:lnTo>
                    <a:pt x="899" y="1815"/>
                  </a:lnTo>
                  <a:lnTo>
                    <a:pt x="907" y="1752"/>
                  </a:lnTo>
                  <a:lnTo>
                    <a:pt x="902" y="1754"/>
                  </a:lnTo>
                  <a:lnTo>
                    <a:pt x="893" y="1760"/>
                  </a:lnTo>
                  <a:lnTo>
                    <a:pt x="882" y="1769"/>
                  </a:lnTo>
                  <a:lnTo>
                    <a:pt x="868" y="1779"/>
                  </a:lnTo>
                  <a:lnTo>
                    <a:pt x="853" y="1792"/>
                  </a:lnTo>
                  <a:lnTo>
                    <a:pt x="837" y="1806"/>
                  </a:lnTo>
                  <a:lnTo>
                    <a:pt x="822" y="1820"/>
                  </a:lnTo>
                  <a:lnTo>
                    <a:pt x="808" y="1831"/>
                  </a:lnTo>
                  <a:lnTo>
                    <a:pt x="851" y="1754"/>
                  </a:lnTo>
                  <a:lnTo>
                    <a:pt x="863" y="1742"/>
                  </a:lnTo>
                  <a:lnTo>
                    <a:pt x="876" y="1731"/>
                  </a:lnTo>
                  <a:lnTo>
                    <a:pt x="887" y="1719"/>
                  </a:lnTo>
                  <a:lnTo>
                    <a:pt x="898" y="1708"/>
                  </a:lnTo>
                  <a:lnTo>
                    <a:pt x="906" y="1695"/>
                  </a:lnTo>
                  <a:lnTo>
                    <a:pt x="913" y="1681"/>
                  </a:lnTo>
                  <a:lnTo>
                    <a:pt x="916" y="1666"/>
                  </a:lnTo>
                  <a:lnTo>
                    <a:pt x="916" y="1649"/>
                  </a:lnTo>
                  <a:lnTo>
                    <a:pt x="907" y="1646"/>
                  </a:lnTo>
                  <a:lnTo>
                    <a:pt x="902" y="1643"/>
                  </a:lnTo>
                  <a:lnTo>
                    <a:pt x="899" y="1642"/>
                  </a:lnTo>
                  <a:lnTo>
                    <a:pt x="895" y="1642"/>
                  </a:lnTo>
                  <a:lnTo>
                    <a:pt x="881" y="1671"/>
                  </a:lnTo>
                  <a:lnTo>
                    <a:pt x="864" y="1699"/>
                  </a:lnTo>
                  <a:lnTo>
                    <a:pt x="849" y="1728"/>
                  </a:lnTo>
                  <a:lnTo>
                    <a:pt x="834" y="1755"/>
                  </a:lnTo>
                  <a:lnTo>
                    <a:pt x="819" y="1783"/>
                  </a:lnTo>
                  <a:lnTo>
                    <a:pt x="806" y="1810"/>
                  </a:lnTo>
                  <a:lnTo>
                    <a:pt x="791" y="1839"/>
                  </a:lnTo>
                  <a:lnTo>
                    <a:pt x="776" y="1867"/>
                  </a:lnTo>
                  <a:lnTo>
                    <a:pt x="597" y="2196"/>
                  </a:lnTo>
                  <a:lnTo>
                    <a:pt x="609" y="2161"/>
                  </a:lnTo>
                  <a:lnTo>
                    <a:pt x="622" y="2125"/>
                  </a:lnTo>
                  <a:lnTo>
                    <a:pt x="637" y="2088"/>
                  </a:lnTo>
                  <a:lnTo>
                    <a:pt x="655" y="2050"/>
                  </a:lnTo>
                  <a:lnTo>
                    <a:pt x="672" y="2014"/>
                  </a:lnTo>
                  <a:lnTo>
                    <a:pt x="689" y="1977"/>
                  </a:lnTo>
                  <a:lnTo>
                    <a:pt x="706" y="1943"/>
                  </a:lnTo>
                  <a:lnTo>
                    <a:pt x="721" y="1908"/>
                  </a:lnTo>
                  <a:lnTo>
                    <a:pt x="710" y="1914"/>
                  </a:lnTo>
                  <a:lnTo>
                    <a:pt x="694" y="1927"/>
                  </a:lnTo>
                  <a:lnTo>
                    <a:pt x="673" y="1944"/>
                  </a:lnTo>
                  <a:lnTo>
                    <a:pt x="650" y="1964"/>
                  </a:lnTo>
                  <a:lnTo>
                    <a:pt x="628" y="1983"/>
                  </a:lnTo>
                  <a:lnTo>
                    <a:pt x="606" y="2003"/>
                  </a:lnTo>
                  <a:lnTo>
                    <a:pt x="589" y="2018"/>
                  </a:lnTo>
                  <a:lnTo>
                    <a:pt x="577" y="2028"/>
                  </a:lnTo>
                  <a:lnTo>
                    <a:pt x="583" y="2021"/>
                  </a:lnTo>
                  <a:lnTo>
                    <a:pt x="599" y="2003"/>
                  </a:lnTo>
                  <a:lnTo>
                    <a:pt x="623" y="1977"/>
                  </a:lnTo>
                  <a:lnTo>
                    <a:pt x="653" y="1949"/>
                  </a:lnTo>
                  <a:lnTo>
                    <a:pt x="683" y="1918"/>
                  </a:lnTo>
                  <a:lnTo>
                    <a:pt x="710" y="1890"/>
                  </a:lnTo>
                  <a:lnTo>
                    <a:pt x="732" y="1869"/>
                  </a:lnTo>
                  <a:lnTo>
                    <a:pt x="743" y="1856"/>
                  </a:lnTo>
                  <a:lnTo>
                    <a:pt x="757" y="1825"/>
                  </a:lnTo>
                  <a:lnTo>
                    <a:pt x="770" y="1795"/>
                  </a:lnTo>
                  <a:lnTo>
                    <a:pt x="784" y="1764"/>
                  </a:lnTo>
                  <a:lnTo>
                    <a:pt x="796" y="1733"/>
                  </a:lnTo>
                  <a:lnTo>
                    <a:pt x="810" y="1703"/>
                  </a:lnTo>
                  <a:lnTo>
                    <a:pt x="823" y="1672"/>
                  </a:lnTo>
                  <a:lnTo>
                    <a:pt x="837" y="1642"/>
                  </a:lnTo>
                  <a:lnTo>
                    <a:pt x="849" y="1611"/>
                  </a:lnTo>
                  <a:lnTo>
                    <a:pt x="849" y="1610"/>
                  </a:lnTo>
                  <a:lnTo>
                    <a:pt x="848" y="1610"/>
                  </a:lnTo>
                  <a:lnTo>
                    <a:pt x="846" y="1610"/>
                  </a:lnTo>
                  <a:lnTo>
                    <a:pt x="842" y="1610"/>
                  </a:lnTo>
                  <a:lnTo>
                    <a:pt x="834" y="1619"/>
                  </a:lnTo>
                  <a:lnTo>
                    <a:pt x="821" y="1633"/>
                  </a:lnTo>
                  <a:lnTo>
                    <a:pt x="803" y="1653"/>
                  </a:lnTo>
                  <a:lnTo>
                    <a:pt x="784" y="1675"/>
                  </a:lnTo>
                  <a:lnTo>
                    <a:pt x="761" y="1700"/>
                  </a:lnTo>
                  <a:lnTo>
                    <a:pt x="735" y="1728"/>
                  </a:lnTo>
                  <a:lnTo>
                    <a:pt x="709" y="1756"/>
                  </a:lnTo>
                  <a:lnTo>
                    <a:pt x="682" y="1786"/>
                  </a:lnTo>
                  <a:lnTo>
                    <a:pt x="656" y="1815"/>
                  </a:lnTo>
                  <a:lnTo>
                    <a:pt x="629" y="1843"/>
                  </a:lnTo>
                  <a:lnTo>
                    <a:pt x="605" y="1869"/>
                  </a:lnTo>
                  <a:lnTo>
                    <a:pt x="583" y="1892"/>
                  </a:lnTo>
                  <a:lnTo>
                    <a:pt x="565" y="1912"/>
                  </a:lnTo>
                  <a:lnTo>
                    <a:pt x="549" y="1927"/>
                  </a:lnTo>
                  <a:lnTo>
                    <a:pt x="537" y="1937"/>
                  </a:lnTo>
                  <a:lnTo>
                    <a:pt x="531" y="1941"/>
                  </a:lnTo>
                  <a:lnTo>
                    <a:pt x="536" y="1930"/>
                  </a:lnTo>
                  <a:lnTo>
                    <a:pt x="544" y="1916"/>
                  </a:lnTo>
                  <a:lnTo>
                    <a:pt x="557" y="1898"/>
                  </a:lnTo>
                  <a:lnTo>
                    <a:pt x="573" y="1877"/>
                  </a:lnTo>
                  <a:lnTo>
                    <a:pt x="592" y="1853"/>
                  </a:lnTo>
                  <a:lnTo>
                    <a:pt x="613" y="1827"/>
                  </a:lnTo>
                  <a:lnTo>
                    <a:pt x="635" y="1799"/>
                  </a:lnTo>
                  <a:lnTo>
                    <a:pt x="658" y="1771"/>
                  </a:lnTo>
                  <a:lnTo>
                    <a:pt x="681" y="1742"/>
                  </a:lnTo>
                  <a:lnTo>
                    <a:pt x="705" y="1715"/>
                  </a:lnTo>
                  <a:lnTo>
                    <a:pt x="727" y="1688"/>
                  </a:lnTo>
                  <a:lnTo>
                    <a:pt x="748" y="1663"/>
                  </a:lnTo>
                  <a:lnTo>
                    <a:pt x="768" y="1641"/>
                  </a:lnTo>
                  <a:lnTo>
                    <a:pt x="784" y="1622"/>
                  </a:lnTo>
                  <a:lnTo>
                    <a:pt x="796" y="1607"/>
                  </a:lnTo>
                  <a:lnTo>
                    <a:pt x="806" y="1595"/>
                  </a:lnTo>
                  <a:lnTo>
                    <a:pt x="702" y="1657"/>
                  </a:lnTo>
                  <a:lnTo>
                    <a:pt x="697" y="1663"/>
                  </a:lnTo>
                  <a:lnTo>
                    <a:pt x="690" y="1673"/>
                  </a:lnTo>
                  <a:lnTo>
                    <a:pt x="681" y="1686"/>
                  </a:lnTo>
                  <a:lnTo>
                    <a:pt x="670" y="1703"/>
                  </a:lnTo>
                  <a:lnTo>
                    <a:pt x="657" y="1724"/>
                  </a:lnTo>
                  <a:lnTo>
                    <a:pt x="641" y="1748"/>
                  </a:lnTo>
                  <a:lnTo>
                    <a:pt x="623" y="1775"/>
                  </a:lnTo>
                  <a:lnTo>
                    <a:pt x="604" y="1804"/>
                  </a:lnTo>
                  <a:lnTo>
                    <a:pt x="583" y="1836"/>
                  </a:lnTo>
                  <a:lnTo>
                    <a:pt x="561" y="1869"/>
                  </a:lnTo>
                  <a:lnTo>
                    <a:pt x="538" y="1905"/>
                  </a:lnTo>
                  <a:lnTo>
                    <a:pt x="513" y="1943"/>
                  </a:lnTo>
                  <a:lnTo>
                    <a:pt x="488" y="1982"/>
                  </a:lnTo>
                  <a:lnTo>
                    <a:pt x="461" y="2022"/>
                  </a:lnTo>
                  <a:lnTo>
                    <a:pt x="433" y="2064"/>
                  </a:lnTo>
                  <a:lnTo>
                    <a:pt x="406" y="2106"/>
                  </a:lnTo>
                  <a:lnTo>
                    <a:pt x="408" y="2101"/>
                  </a:lnTo>
                  <a:lnTo>
                    <a:pt x="414" y="2087"/>
                  </a:lnTo>
                  <a:lnTo>
                    <a:pt x="424" y="2068"/>
                  </a:lnTo>
                  <a:lnTo>
                    <a:pt x="437" y="2044"/>
                  </a:lnTo>
                  <a:lnTo>
                    <a:pt x="452" y="2015"/>
                  </a:lnTo>
                  <a:lnTo>
                    <a:pt x="468" y="1984"/>
                  </a:lnTo>
                  <a:lnTo>
                    <a:pt x="486" y="1950"/>
                  </a:lnTo>
                  <a:lnTo>
                    <a:pt x="506" y="1915"/>
                  </a:lnTo>
                  <a:lnTo>
                    <a:pt x="526" y="1881"/>
                  </a:lnTo>
                  <a:lnTo>
                    <a:pt x="544" y="1846"/>
                  </a:lnTo>
                  <a:lnTo>
                    <a:pt x="562" y="1813"/>
                  </a:lnTo>
                  <a:lnTo>
                    <a:pt x="579" y="1783"/>
                  </a:lnTo>
                  <a:lnTo>
                    <a:pt x="594" y="1756"/>
                  </a:lnTo>
                  <a:lnTo>
                    <a:pt x="606" y="1734"/>
                  </a:lnTo>
                  <a:lnTo>
                    <a:pt x="614" y="1718"/>
                  </a:lnTo>
                  <a:lnTo>
                    <a:pt x="620" y="1708"/>
                  </a:lnTo>
                  <a:lnTo>
                    <a:pt x="612" y="1709"/>
                  </a:lnTo>
                  <a:lnTo>
                    <a:pt x="604" y="1715"/>
                  </a:lnTo>
                  <a:lnTo>
                    <a:pt x="594" y="1725"/>
                  </a:lnTo>
                  <a:lnTo>
                    <a:pt x="582" y="1740"/>
                  </a:lnTo>
                  <a:lnTo>
                    <a:pt x="569" y="1756"/>
                  </a:lnTo>
                  <a:lnTo>
                    <a:pt x="557" y="1776"/>
                  </a:lnTo>
                  <a:lnTo>
                    <a:pt x="543" y="1797"/>
                  </a:lnTo>
                  <a:lnTo>
                    <a:pt x="530" y="1818"/>
                  </a:lnTo>
                  <a:lnTo>
                    <a:pt x="516" y="1840"/>
                  </a:lnTo>
                  <a:lnTo>
                    <a:pt x="502" y="1862"/>
                  </a:lnTo>
                  <a:lnTo>
                    <a:pt x="489" y="1882"/>
                  </a:lnTo>
                  <a:lnTo>
                    <a:pt x="476" y="1901"/>
                  </a:lnTo>
                  <a:lnTo>
                    <a:pt x="464" y="1918"/>
                  </a:lnTo>
                  <a:lnTo>
                    <a:pt x="454" y="1930"/>
                  </a:lnTo>
                  <a:lnTo>
                    <a:pt x="444" y="1941"/>
                  </a:lnTo>
                  <a:lnTo>
                    <a:pt x="436" y="1945"/>
                  </a:lnTo>
                  <a:lnTo>
                    <a:pt x="444" y="1922"/>
                  </a:lnTo>
                  <a:lnTo>
                    <a:pt x="458" y="1898"/>
                  </a:lnTo>
                  <a:lnTo>
                    <a:pt x="475" y="1871"/>
                  </a:lnTo>
                  <a:lnTo>
                    <a:pt x="494" y="1846"/>
                  </a:lnTo>
                  <a:lnTo>
                    <a:pt x="514" y="1820"/>
                  </a:lnTo>
                  <a:lnTo>
                    <a:pt x="531" y="1794"/>
                  </a:lnTo>
                  <a:lnTo>
                    <a:pt x="545" y="1770"/>
                  </a:lnTo>
                  <a:lnTo>
                    <a:pt x="553" y="1747"/>
                  </a:lnTo>
                  <a:lnTo>
                    <a:pt x="552" y="1747"/>
                  </a:lnTo>
                  <a:lnTo>
                    <a:pt x="551" y="1748"/>
                  </a:lnTo>
                  <a:lnTo>
                    <a:pt x="550" y="1749"/>
                  </a:lnTo>
                  <a:lnTo>
                    <a:pt x="532" y="1760"/>
                  </a:lnTo>
                  <a:lnTo>
                    <a:pt x="516" y="1769"/>
                  </a:lnTo>
                  <a:lnTo>
                    <a:pt x="499" y="1779"/>
                  </a:lnTo>
                  <a:lnTo>
                    <a:pt x="483" y="1790"/>
                  </a:lnTo>
                  <a:lnTo>
                    <a:pt x="466" y="1800"/>
                  </a:lnTo>
                  <a:lnTo>
                    <a:pt x="448" y="1810"/>
                  </a:lnTo>
                  <a:lnTo>
                    <a:pt x="432" y="1821"/>
                  </a:lnTo>
                  <a:lnTo>
                    <a:pt x="415" y="1831"/>
                  </a:lnTo>
                  <a:lnTo>
                    <a:pt x="398" y="1842"/>
                  </a:lnTo>
                  <a:lnTo>
                    <a:pt x="381" y="1852"/>
                  </a:lnTo>
                  <a:lnTo>
                    <a:pt x="364" y="1862"/>
                  </a:lnTo>
                  <a:lnTo>
                    <a:pt x="348" y="1873"/>
                  </a:lnTo>
                  <a:lnTo>
                    <a:pt x="331" y="1883"/>
                  </a:lnTo>
                  <a:lnTo>
                    <a:pt x="313" y="1893"/>
                  </a:lnTo>
                  <a:lnTo>
                    <a:pt x="297" y="1904"/>
                  </a:lnTo>
                  <a:lnTo>
                    <a:pt x="280" y="1914"/>
                  </a:lnTo>
                  <a:lnTo>
                    <a:pt x="284" y="1909"/>
                  </a:lnTo>
                  <a:lnTo>
                    <a:pt x="293" y="1903"/>
                  </a:lnTo>
                  <a:lnTo>
                    <a:pt x="307" y="1891"/>
                  </a:lnTo>
                  <a:lnTo>
                    <a:pt x="324" y="1878"/>
                  </a:lnTo>
                  <a:lnTo>
                    <a:pt x="345" y="1862"/>
                  </a:lnTo>
                  <a:lnTo>
                    <a:pt x="368" y="1845"/>
                  </a:lnTo>
                  <a:lnTo>
                    <a:pt x="393" y="1827"/>
                  </a:lnTo>
                  <a:lnTo>
                    <a:pt x="420" y="1808"/>
                  </a:lnTo>
                  <a:lnTo>
                    <a:pt x="446" y="1790"/>
                  </a:lnTo>
                  <a:lnTo>
                    <a:pt x="471" y="1770"/>
                  </a:lnTo>
                  <a:lnTo>
                    <a:pt x="497" y="1753"/>
                  </a:lnTo>
                  <a:lnTo>
                    <a:pt x="520" y="1737"/>
                  </a:lnTo>
                  <a:lnTo>
                    <a:pt x="539" y="1722"/>
                  </a:lnTo>
                  <a:lnTo>
                    <a:pt x="557" y="1710"/>
                  </a:lnTo>
                  <a:lnTo>
                    <a:pt x="569" y="1701"/>
                  </a:lnTo>
                  <a:lnTo>
                    <a:pt x="577" y="1695"/>
                  </a:lnTo>
                  <a:lnTo>
                    <a:pt x="588" y="1686"/>
                  </a:lnTo>
                  <a:lnTo>
                    <a:pt x="598" y="1676"/>
                  </a:lnTo>
                  <a:lnTo>
                    <a:pt x="609" y="1664"/>
                  </a:lnTo>
                  <a:lnTo>
                    <a:pt x="618" y="1653"/>
                  </a:lnTo>
                  <a:lnTo>
                    <a:pt x="627" y="1640"/>
                  </a:lnTo>
                  <a:lnTo>
                    <a:pt x="635" y="1627"/>
                  </a:lnTo>
                  <a:lnTo>
                    <a:pt x="640" y="1615"/>
                  </a:lnTo>
                  <a:lnTo>
                    <a:pt x="643" y="1603"/>
                  </a:lnTo>
                  <a:lnTo>
                    <a:pt x="637" y="1604"/>
                  </a:lnTo>
                  <a:lnTo>
                    <a:pt x="630" y="1605"/>
                  </a:lnTo>
                  <a:lnTo>
                    <a:pt x="625" y="1607"/>
                  </a:lnTo>
                  <a:lnTo>
                    <a:pt x="619" y="1608"/>
                  </a:lnTo>
                  <a:lnTo>
                    <a:pt x="612" y="1609"/>
                  </a:lnTo>
                  <a:lnTo>
                    <a:pt x="606" y="1610"/>
                  </a:lnTo>
                  <a:lnTo>
                    <a:pt x="599" y="1611"/>
                  </a:lnTo>
                  <a:lnTo>
                    <a:pt x="592" y="1611"/>
                  </a:lnTo>
                  <a:lnTo>
                    <a:pt x="566" y="1627"/>
                  </a:lnTo>
                  <a:lnTo>
                    <a:pt x="541" y="1645"/>
                  </a:lnTo>
                  <a:lnTo>
                    <a:pt x="516" y="1664"/>
                  </a:lnTo>
                  <a:lnTo>
                    <a:pt x="494" y="1685"/>
                  </a:lnTo>
                  <a:lnTo>
                    <a:pt x="473" y="1706"/>
                  </a:lnTo>
                  <a:lnTo>
                    <a:pt x="451" y="1728"/>
                  </a:lnTo>
                  <a:lnTo>
                    <a:pt x="430" y="1751"/>
                  </a:lnTo>
                  <a:lnTo>
                    <a:pt x="408" y="1774"/>
                  </a:lnTo>
                  <a:lnTo>
                    <a:pt x="387" y="1797"/>
                  </a:lnTo>
                  <a:lnTo>
                    <a:pt x="365" y="1820"/>
                  </a:lnTo>
                  <a:lnTo>
                    <a:pt x="342" y="1842"/>
                  </a:lnTo>
                  <a:lnTo>
                    <a:pt x="318" y="1863"/>
                  </a:lnTo>
                  <a:lnTo>
                    <a:pt x="293" y="1884"/>
                  </a:lnTo>
                  <a:lnTo>
                    <a:pt x="266" y="1904"/>
                  </a:lnTo>
                  <a:lnTo>
                    <a:pt x="237" y="1922"/>
                  </a:lnTo>
                  <a:lnTo>
                    <a:pt x="206" y="1939"/>
                  </a:lnTo>
                  <a:lnTo>
                    <a:pt x="209" y="1937"/>
                  </a:lnTo>
                  <a:lnTo>
                    <a:pt x="214" y="1929"/>
                  </a:lnTo>
                  <a:lnTo>
                    <a:pt x="225" y="1919"/>
                  </a:lnTo>
                  <a:lnTo>
                    <a:pt x="239" y="1905"/>
                  </a:lnTo>
                  <a:lnTo>
                    <a:pt x="255" y="1888"/>
                  </a:lnTo>
                  <a:lnTo>
                    <a:pt x="273" y="1869"/>
                  </a:lnTo>
                  <a:lnTo>
                    <a:pt x="293" y="1848"/>
                  </a:lnTo>
                  <a:lnTo>
                    <a:pt x="313" y="1828"/>
                  </a:lnTo>
                  <a:lnTo>
                    <a:pt x="334" y="1807"/>
                  </a:lnTo>
                  <a:lnTo>
                    <a:pt x="355" y="1786"/>
                  </a:lnTo>
                  <a:lnTo>
                    <a:pt x="375" y="1767"/>
                  </a:lnTo>
                  <a:lnTo>
                    <a:pt x="393" y="1748"/>
                  </a:lnTo>
                  <a:lnTo>
                    <a:pt x="408" y="1733"/>
                  </a:lnTo>
                  <a:lnTo>
                    <a:pt x="422" y="1719"/>
                  </a:lnTo>
                  <a:lnTo>
                    <a:pt x="431" y="1710"/>
                  </a:lnTo>
                  <a:lnTo>
                    <a:pt x="437" y="1704"/>
                  </a:lnTo>
                  <a:lnTo>
                    <a:pt x="426" y="1708"/>
                  </a:lnTo>
                  <a:lnTo>
                    <a:pt x="417" y="1713"/>
                  </a:lnTo>
                  <a:lnTo>
                    <a:pt x="407" y="1718"/>
                  </a:lnTo>
                  <a:lnTo>
                    <a:pt x="399" y="1724"/>
                  </a:lnTo>
                  <a:lnTo>
                    <a:pt x="390" y="1730"/>
                  </a:lnTo>
                  <a:lnTo>
                    <a:pt x="380" y="1736"/>
                  </a:lnTo>
                  <a:lnTo>
                    <a:pt x="372" y="1740"/>
                  </a:lnTo>
                  <a:lnTo>
                    <a:pt x="363" y="1744"/>
                  </a:lnTo>
                  <a:lnTo>
                    <a:pt x="370" y="1737"/>
                  </a:lnTo>
                  <a:lnTo>
                    <a:pt x="384" y="1724"/>
                  </a:lnTo>
                  <a:lnTo>
                    <a:pt x="405" y="1709"/>
                  </a:lnTo>
                  <a:lnTo>
                    <a:pt x="430" y="1692"/>
                  </a:lnTo>
                  <a:lnTo>
                    <a:pt x="455" y="1673"/>
                  </a:lnTo>
                  <a:lnTo>
                    <a:pt x="479" y="1656"/>
                  </a:lnTo>
                  <a:lnTo>
                    <a:pt x="500" y="1640"/>
                  </a:lnTo>
                  <a:lnTo>
                    <a:pt x="514" y="1627"/>
                  </a:lnTo>
                  <a:lnTo>
                    <a:pt x="505" y="1628"/>
                  </a:lnTo>
                  <a:lnTo>
                    <a:pt x="494" y="1630"/>
                  </a:lnTo>
                  <a:lnTo>
                    <a:pt x="485" y="1631"/>
                  </a:lnTo>
                  <a:lnTo>
                    <a:pt x="476" y="1632"/>
                  </a:lnTo>
                  <a:lnTo>
                    <a:pt x="467" y="1634"/>
                  </a:lnTo>
                  <a:lnTo>
                    <a:pt x="459" y="1635"/>
                  </a:lnTo>
                  <a:lnTo>
                    <a:pt x="449" y="1638"/>
                  </a:lnTo>
                  <a:lnTo>
                    <a:pt x="440" y="1639"/>
                  </a:lnTo>
                  <a:lnTo>
                    <a:pt x="456" y="1627"/>
                  </a:lnTo>
                  <a:lnTo>
                    <a:pt x="467" y="1625"/>
                  </a:lnTo>
                  <a:lnTo>
                    <a:pt x="476" y="1623"/>
                  </a:lnTo>
                  <a:lnTo>
                    <a:pt x="486" y="1620"/>
                  </a:lnTo>
                  <a:lnTo>
                    <a:pt x="497" y="1618"/>
                  </a:lnTo>
                  <a:lnTo>
                    <a:pt x="507" y="1615"/>
                  </a:lnTo>
                  <a:lnTo>
                    <a:pt x="517" y="1612"/>
                  </a:lnTo>
                  <a:lnTo>
                    <a:pt x="527" y="1610"/>
                  </a:lnTo>
                  <a:lnTo>
                    <a:pt x="537" y="1607"/>
                  </a:lnTo>
                  <a:lnTo>
                    <a:pt x="547" y="1597"/>
                  </a:lnTo>
                  <a:lnTo>
                    <a:pt x="566" y="1579"/>
                  </a:lnTo>
                  <a:lnTo>
                    <a:pt x="589" y="1556"/>
                  </a:lnTo>
                  <a:lnTo>
                    <a:pt x="615" y="1531"/>
                  </a:lnTo>
                  <a:lnTo>
                    <a:pt x="640" y="1505"/>
                  </a:lnTo>
                  <a:lnTo>
                    <a:pt x="662" y="1483"/>
                  </a:lnTo>
                  <a:lnTo>
                    <a:pt x="677" y="1466"/>
                  </a:lnTo>
                  <a:lnTo>
                    <a:pt x="682" y="1458"/>
                  </a:lnTo>
                  <a:lnTo>
                    <a:pt x="680" y="1453"/>
                  </a:lnTo>
                  <a:lnTo>
                    <a:pt x="678" y="1450"/>
                  </a:lnTo>
                  <a:lnTo>
                    <a:pt x="677" y="1448"/>
                  </a:lnTo>
                  <a:lnTo>
                    <a:pt x="674" y="1446"/>
                  </a:lnTo>
                  <a:lnTo>
                    <a:pt x="648" y="1467"/>
                  </a:lnTo>
                  <a:lnTo>
                    <a:pt x="620" y="1487"/>
                  </a:lnTo>
                  <a:lnTo>
                    <a:pt x="594" y="1508"/>
                  </a:lnTo>
                  <a:lnTo>
                    <a:pt x="566" y="1527"/>
                  </a:lnTo>
                  <a:lnTo>
                    <a:pt x="539" y="1548"/>
                  </a:lnTo>
                  <a:lnTo>
                    <a:pt x="513" y="1567"/>
                  </a:lnTo>
                  <a:lnTo>
                    <a:pt x="486" y="1588"/>
                  </a:lnTo>
                  <a:lnTo>
                    <a:pt x="459" y="1608"/>
                  </a:lnTo>
                  <a:lnTo>
                    <a:pt x="432" y="1628"/>
                  </a:lnTo>
                  <a:lnTo>
                    <a:pt x="406" y="1649"/>
                  </a:lnTo>
                  <a:lnTo>
                    <a:pt x="379" y="1669"/>
                  </a:lnTo>
                  <a:lnTo>
                    <a:pt x="352" y="1689"/>
                  </a:lnTo>
                  <a:lnTo>
                    <a:pt x="325" y="1709"/>
                  </a:lnTo>
                  <a:lnTo>
                    <a:pt x="298" y="1730"/>
                  </a:lnTo>
                  <a:lnTo>
                    <a:pt x="272" y="1749"/>
                  </a:lnTo>
                  <a:lnTo>
                    <a:pt x="245" y="1770"/>
                  </a:lnTo>
                  <a:lnTo>
                    <a:pt x="249" y="1766"/>
                  </a:lnTo>
                  <a:lnTo>
                    <a:pt x="258" y="1756"/>
                  </a:lnTo>
                  <a:lnTo>
                    <a:pt x="274" y="1741"/>
                  </a:lnTo>
                  <a:lnTo>
                    <a:pt x="294" y="1723"/>
                  </a:lnTo>
                  <a:lnTo>
                    <a:pt x="318" y="1700"/>
                  </a:lnTo>
                  <a:lnTo>
                    <a:pt x="346" y="1676"/>
                  </a:lnTo>
                  <a:lnTo>
                    <a:pt x="375" y="1649"/>
                  </a:lnTo>
                  <a:lnTo>
                    <a:pt x="406" y="1623"/>
                  </a:lnTo>
                  <a:lnTo>
                    <a:pt x="436" y="1595"/>
                  </a:lnTo>
                  <a:lnTo>
                    <a:pt x="466" y="1569"/>
                  </a:lnTo>
                  <a:lnTo>
                    <a:pt x="494" y="1543"/>
                  </a:lnTo>
                  <a:lnTo>
                    <a:pt x="521" y="1519"/>
                  </a:lnTo>
                  <a:lnTo>
                    <a:pt x="544" y="1499"/>
                  </a:lnTo>
                  <a:lnTo>
                    <a:pt x="564" y="1482"/>
                  </a:lnTo>
                  <a:lnTo>
                    <a:pt x="577" y="1470"/>
                  </a:lnTo>
                  <a:lnTo>
                    <a:pt x="585" y="1463"/>
                  </a:lnTo>
                  <a:lnTo>
                    <a:pt x="569" y="1461"/>
                  </a:lnTo>
                  <a:lnTo>
                    <a:pt x="545" y="1461"/>
                  </a:lnTo>
                  <a:lnTo>
                    <a:pt x="516" y="1465"/>
                  </a:lnTo>
                  <a:lnTo>
                    <a:pt x="482" y="1470"/>
                  </a:lnTo>
                  <a:lnTo>
                    <a:pt x="443" y="1475"/>
                  </a:lnTo>
                  <a:lnTo>
                    <a:pt x="400" y="1482"/>
                  </a:lnTo>
                  <a:lnTo>
                    <a:pt x="356" y="1491"/>
                  </a:lnTo>
                  <a:lnTo>
                    <a:pt x="310" y="1499"/>
                  </a:lnTo>
                  <a:lnTo>
                    <a:pt x="264" y="1509"/>
                  </a:lnTo>
                  <a:lnTo>
                    <a:pt x="219" y="1519"/>
                  </a:lnTo>
                  <a:lnTo>
                    <a:pt x="175" y="1527"/>
                  </a:lnTo>
                  <a:lnTo>
                    <a:pt x="135" y="1536"/>
                  </a:lnTo>
                  <a:lnTo>
                    <a:pt x="97" y="1544"/>
                  </a:lnTo>
                  <a:lnTo>
                    <a:pt x="65" y="1551"/>
                  </a:lnTo>
                  <a:lnTo>
                    <a:pt x="37" y="1557"/>
                  </a:lnTo>
                  <a:lnTo>
                    <a:pt x="16" y="1561"/>
                  </a:lnTo>
                  <a:lnTo>
                    <a:pt x="22" y="1558"/>
                  </a:lnTo>
                  <a:lnTo>
                    <a:pt x="40" y="1552"/>
                  </a:lnTo>
                  <a:lnTo>
                    <a:pt x="69" y="1544"/>
                  </a:lnTo>
                  <a:lnTo>
                    <a:pt x="106" y="1534"/>
                  </a:lnTo>
                  <a:lnTo>
                    <a:pt x="151" y="1521"/>
                  </a:lnTo>
                  <a:lnTo>
                    <a:pt x="202" y="1509"/>
                  </a:lnTo>
                  <a:lnTo>
                    <a:pt x="256" y="1494"/>
                  </a:lnTo>
                  <a:lnTo>
                    <a:pt x="312" y="1479"/>
                  </a:lnTo>
                  <a:lnTo>
                    <a:pt x="370" y="1464"/>
                  </a:lnTo>
                  <a:lnTo>
                    <a:pt x="425" y="1450"/>
                  </a:lnTo>
                  <a:lnTo>
                    <a:pt x="478" y="1435"/>
                  </a:lnTo>
                  <a:lnTo>
                    <a:pt x="528" y="1422"/>
                  </a:lnTo>
                  <a:lnTo>
                    <a:pt x="570" y="1412"/>
                  </a:lnTo>
                  <a:lnTo>
                    <a:pt x="606" y="1403"/>
                  </a:lnTo>
                  <a:lnTo>
                    <a:pt x="632" y="1396"/>
                  </a:lnTo>
                  <a:lnTo>
                    <a:pt x="647" y="1392"/>
                  </a:lnTo>
                  <a:lnTo>
                    <a:pt x="642" y="1383"/>
                  </a:lnTo>
                  <a:lnTo>
                    <a:pt x="640" y="1376"/>
                  </a:lnTo>
                  <a:lnTo>
                    <a:pt x="636" y="1369"/>
                  </a:lnTo>
                  <a:lnTo>
                    <a:pt x="632" y="1358"/>
                  </a:lnTo>
                  <a:lnTo>
                    <a:pt x="617" y="1358"/>
                  </a:lnTo>
                  <a:lnTo>
                    <a:pt x="592" y="1361"/>
                  </a:lnTo>
                  <a:lnTo>
                    <a:pt x="562" y="1367"/>
                  </a:lnTo>
                  <a:lnTo>
                    <a:pt x="527" y="1375"/>
                  </a:lnTo>
                  <a:lnTo>
                    <a:pt x="485" y="1384"/>
                  </a:lnTo>
                  <a:lnTo>
                    <a:pt x="441" y="1397"/>
                  </a:lnTo>
                  <a:lnTo>
                    <a:pt x="394" y="1410"/>
                  </a:lnTo>
                  <a:lnTo>
                    <a:pt x="346" y="1422"/>
                  </a:lnTo>
                  <a:lnTo>
                    <a:pt x="296" y="1436"/>
                  </a:lnTo>
                  <a:lnTo>
                    <a:pt x="249" y="1450"/>
                  </a:lnTo>
                  <a:lnTo>
                    <a:pt x="203" y="1464"/>
                  </a:lnTo>
                  <a:lnTo>
                    <a:pt x="160" y="1476"/>
                  </a:lnTo>
                  <a:lnTo>
                    <a:pt x="121" y="1487"/>
                  </a:lnTo>
                  <a:lnTo>
                    <a:pt x="88" y="1497"/>
                  </a:lnTo>
                  <a:lnTo>
                    <a:pt x="60" y="1504"/>
                  </a:lnTo>
                  <a:lnTo>
                    <a:pt x="40" y="1510"/>
                  </a:lnTo>
                  <a:lnTo>
                    <a:pt x="44" y="1504"/>
                  </a:lnTo>
                  <a:lnTo>
                    <a:pt x="58" y="1497"/>
                  </a:lnTo>
                  <a:lnTo>
                    <a:pt x="78" y="1488"/>
                  </a:lnTo>
                  <a:lnTo>
                    <a:pt x="107" y="1479"/>
                  </a:lnTo>
                  <a:lnTo>
                    <a:pt x="142" y="1467"/>
                  </a:lnTo>
                  <a:lnTo>
                    <a:pt x="180" y="1456"/>
                  </a:lnTo>
                  <a:lnTo>
                    <a:pt x="221" y="1443"/>
                  </a:lnTo>
                  <a:lnTo>
                    <a:pt x="265" y="1429"/>
                  </a:lnTo>
                  <a:lnTo>
                    <a:pt x="309" y="1417"/>
                  </a:lnTo>
                  <a:lnTo>
                    <a:pt x="352" y="1404"/>
                  </a:lnTo>
                  <a:lnTo>
                    <a:pt x="392" y="1390"/>
                  </a:lnTo>
                  <a:lnTo>
                    <a:pt x="430" y="1379"/>
                  </a:lnTo>
                  <a:lnTo>
                    <a:pt x="462" y="1367"/>
                  </a:lnTo>
                  <a:lnTo>
                    <a:pt x="489" y="1356"/>
                  </a:lnTo>
                  <a:lnTo>
                    <a:pt x="508" y="1346"/>
                  </a:lnTo>
                  <a:lnTo>
                    <a:pt x="519" y="1338"/>
                  </a:lnTo>
                  <a:lnTo>
                    <a:pt x="498" y="1338"/>
                  </a:lnTo>
                  <a:lnTo>
                    <a:pt x="478" y="1341"/>
                  </a:lnTo>
                  <a:lnTo>
                    <a:pt x="459" y="1343"/>
                  </a:lnTo>
                  <a:lnTo>
                    <a:pt x="439" y="1345"/>
                  </a:lnTo>
                  <a:lnTo>
                    <a:pt x="420" y="1349"/>
                  </a:lnTo>
                  <a:lnTo>
                    <a:pt x="401" y="1353"/>
                  </a:lnTo>
                  <a:lnTo>
                    <a:pt x="381" y="1357"/>
                  </a:lnTo>
                  <a:lnTo>
                    <a:pt x="363" y="1362"/>
                  </a:lnTo>
                  <a:lnTo>
                    <a:pt x="343" y="1367"/>
                  </a:lnTo>
                  <a:lnTo>
                    <a:pt x="325" y="1372"/>
                  </a:lnTo>
                  <a:lnTo>
                    <a:pt x="307" y="1377"/>
                  </a:lnTo>
                  <a:lnTo>
                    <a:pt x="287" y="1382"/>
                  </a:lnTo>
                  <a:lnTo>
                    <a:pt x="269" y="1388"/>
                  </a:lnTo>
                  <a:lnTo>
                    <a:pt x="249" y="1392"/>
                  </a:lnTo>
                  <a:lnTo>
                    <a:pt x="230" y="1397"/>
                  </a:lnTo>
                  <a:lnTo>
                    <a:pt x="211" y="1400"/>
                  </a:lnTo>
                  <a:lnTo>
                    <a:pt x="217" y="1398"/>
                  </a:lnTo>
                  <a:lnTo>
                    <a:pt x="232" y="1392"/>
                  </a:lnTo>
                  <a:lnTo>
                    <a:pt x="252" y="1384"/>
                  </a:lnTo>
                  <a:lnTo>
                    <a:pt x="277" y="1376"/>
                  </a:lnTo>
                  <a:lnTo>
                    <a:pt x="302" y="1367"/>
                  </a:lnTo>
                  <a:lnTo>
                    <a:pt x="324" y="1359"/>
                  </a:lnTo>
                  <a:lnTo>
                    <a:pt x="342" y="1352"/>
                  </a:lnTo>
                  <a:lnTo>
                    <a:pt x="352" y="1349"/>
                  </a:lnTo>
                  <a:lnTo>
                    <a:pt x="334" y="1349"/>
                  </a:lnTo>
                  <a:lnTo>
                    <a:pt x="317" y="1350"/>
                  </a:lnTo>
                  <a:lnTo>
                    <a:pt x="301" y="1352"/>
                  </a:lnTo>
                  <a:lnTo>
                    <a:pt x="286" y="1356"/>
                  </a:lnTo>
                  <a:lnTo>
                    <a:pt x="271" y="1360"/>
                  </a:lnTo>
                  <a:lnTo>
                    <a:pt x="256" y="1366"/>
                  </a:lnTo>
                  <a:lnTo>
                    <a:pt x="241" y="1372"/>
                  </a:lnTo>
                  <a:lnTo>
                    <a:pt x="227" y="1379"/>
                  </a:lnTo>
                  <a:lnTo>
                    <a:pt x="212" y="1387"/>
                  </a:lnTo>
                  <a:lnTo>
                    <a:pt x="198" y="1395"/>
                  </a:lnTo>
                  <a:lnTo>
                    <a:pt x="184" y="1402"/>
                  </a:lnTo>
                  <a:lnTo>
                    <a:pt x="171" y="1410"/>
                  </a:lnTo>
                  <a:lnTo>
                    <a:pt x="157" y="1418"/>
                  </a:lnTo>
                  <a:lnTo>
                    <a:pt x="142" y="1426"/>
                  </a:lnTo>
                  <a:lnTo>
                    <a:pt x="128" y="1433"/>
                  </a:lnTo>
                  <a:lnTo>
                    <a:pt x="113" y="1440"/>
                  </a:lnTo>
                  <a:lnTo>
                    <a:pt x="118" y="1434"/>
                  </a:lnTo>
                  <a:lnTo>
                    <a:pt x="129" y="1426"/>
                  </a:lnTo>
                  <a:lnTo>
                    <a:pt x="145" y="1415"/>
                  </a:lnTo>
                  <a:lnTo>
                    <a:pt x="165" y="1403"/>
                  </a:lnTo>
                  <a:lnTo>
                    <a:pt x="184" y="1391"/>
                  </a:lnTo>
                  <a:lnTo>
                    <a:pt x="203" y="1380"/>
                  </a:lnTo>
                  <a:lnTo>
                    <a:pt x="219" y="1369"/>
                  </a:lnTo>
                  <a:lnTo>
                    <a:pt x="230" y="1362"/>
                  </a:lnTo>
                  <a:lnTo>
                    <a:pt x="183" y="1368"/>
                  </a:lnTo>
                  <a:lnTo>
                    <a:pt x="148" y="1373"/>
                  </a:lnTo>
                  <a:lnTo>
                    <a:pt x="120" y="1376"/>
                  </a:lnTo>
                  <a:lnTo>
                    <a:pt x="101" y="1379"/>
                  </a:lnTo>
                  <a:lnTo>
                    <a:pt x="89" y="1380"/>
                  </a:lnTo>
                  <a:lnTo>
                    <a:pt x="81" y="1381"/>
                  </a:lnTo>
                  <a:lnTo>
                    <a:pt x="77" y="1380"/>
                  </a:lnTo>
                  <a:lnTo>
                    <a:pt x="75" y="1377"/>
                  </a:lnTo>
                  <a:lnTo>
                    <a:pt x="254" y="1338"/>
                  </a:lnTo>
                  <a:lnTo>
                    <a:pt x="250" y="1338"/>
                  </a:lnTo>
                  <a:lnTo>
                    <a:pt x="247" y="1338"/>
                  </a:lnTo>
                  <a:lnTo>
                    <a:pt x="243" y="1338"/>
                  </a:lnTo>
                  <a:lnTo>
                    <a:pt x="241" y="1338"/>
                  </a:lnTo>
                  <a:lnTo>
                    <a:pt x="245" y="1336"/>
                  </a:lnTo>
                  <a:lnTo>
                    <a:pt x="258" y="1330"/>
                  </a:lnTo>
                  <a:lnTo>
                    <a:pt x="275" y="1321"/>
                  </a:lnTo>
                  <a:lnTo>
                    <a:pt x="297" y="1312"/>
                  </a:lnTo>
                  <a:lnTo>
                    <a:pt x="318" y="1301"/>
                  </a:lnTo>
                  <a:lnTo>
                    <a:pt x="339" y="1292"/>
                  </a:lnTo>
                  <a:lnTo>
                    <a:pt x="356" y="1284"/>
                  </a:lnTo>
                  <a:lnTo>
                    <a:pt x="366" y="1278"/>
                  </a:lnTo>
                  <a:lnTo>
                    <a:pt x="422" y="1283"/>
                  </a:lnTo>
                  <a:lnTo>
                    <a:pt x="406" y="1291"/>
                  </a:lnTo>
                  <a:lnTo>
                    <a:pt x="393" y="1298"/>
                  </a:lnTo>
                  <a:lnTo>
                    <a:pt x="383" y="1303"/>
                  </a:lnTo>
                  <a:lnTo>
                    <a:pt x="375" y="1307"/>
                  </a:lnTo>
                  <a:lnTo>
                    <a:pt x="369" y="1311"/>
                  </a:lnTo>
                  <a:lnTo>
                    <a:pt x="362" y="1314"/>
                  </a:lnTo>
                  <a:lnTo>
                    <a:pt x="355" y="1319"/>
                  </a:lnTo>
                  <a:lnTo>
                    <a:pt x="348" y="1322"/>
                  </a:lnTo>
                  <a:lnTo>
                    <a:pt x="349" y="1322"/>
                  </a:lnTo>
                  <a:lnTo>
                    <a:pt x="350" y="1322"/>
                  </a:lnTo>
                  <a:lnTo>
                    <a:pt x="353" y="1322"/>
                  </a:lnTo>
                  <a:lnTo>
                    <a:pt x="356" y="1321"/>
                  </a:lnTo>
                  <a:lnTo>
                    <a:pt x="361" y="1320"/>
                  </a:lnTo>
                  <a:lnTo>
                    <a:pt x="366" y="1319"/>
                  </a:lnTo>
                  <a:lnTo>
                    <a:pt x="375" y="1318"/>
                  </a:lnTo>
                  <a:lnTo>
                    <a:pt x="385" y="1315"/>
                  </a:lnTo>
                  <a:lnTo>
                    <a:pt x="396" y="1313"/>
                  </a:lnTo>
                  <a:lnTo>
                    <a:pt x="413" y="1311"/>
                  </a:lnTo>
                  <a:lnTo>
                    <a:pt x="430" y="1307"/>
                  </a:lnTo>
                  <a:lnTo>
                    <a:pt x="452" y="1303"/>
                  </a:lnTo>
                  <a:lnTo>
                    <a:pt x="477" y="1298"/>
                  </a:lnTo>
                  <a:lnTo>
                    <a:pt x="505" y="1292"/>
                  </a:lnTo>
                  <a:lnTo>
                    <a:pt x="538" y="1286"/>
                  </a:lnTo>
                  <a:lnTo>
                    <a:pt x="549" y="1283"/>
                  </a:lnTo>
                  <a:lnTo>
                    <a:pt x="557" y="1281"/>
                  </a:lnTo>
                  <a:lnTo>
                    <a:pt x="562" y="1278"/>
                  </a:lnTo>
                  <a:lnTo>
                    <a:pt x="566" y="1277"/>
                  </a:lnTo>
                  <a:lnTo>
                    <a:pt x="568" y="1276"/>
                  </a:lnTo>
                  <a:lnTo>
                    <a:pt x="570" y="1275"/>
                  </a:lnTo>
                  <a:lnTo>
                    <a:pt x="572" y="1274"/>
                  </a:lnTo>
                  <a:lnTo>
                    <a:pt x="573" y="1273"/>
                  </a:lnTo>
                  <a:lnTo>
                    <a:pt x="537" y="1271"/>
                  </a:lnTo>
                  <a:lnTo>
                    <a:pt x="501" y="1270"/>
                  </a:lnTo>
                  <a:lnTo>
                    <a:pt x="466" y="1269"/>
                  </a:lnTo>
                  <a:lnTo>
                    <a:pt x="431" y="1269"/>
                  </a:lnTo>
                  <a:lnTo>
                    <a:pt x="395" y="1268"/>
                  </a:lnTo>
                  <a:lnTo>
                    <a:pt x="360" y="1267"/>
                  </a:lnTo>
                  <a:lnTo>
                    <a:pt x="324" y="1266"/>
                  </a:lnTo>
                  <a:lnTo>
                    <a:pt x="288" y="1263"/>
                  </a:lnTo>
                  <a:lnTo>
                    <a:pt x="254" y="1262"/>
                  </a:lnTo>
                  <a:lnTo>
                    <a:pt x="218" y="1261"/>
                  </a:lnTo>
                  <a:lnTo>
                    <a:pt x="182" y="1260"/>
                  </a:lnTo>
                  <a:lnTo>
                    <a:pt x="146" y="1259"/>
                  </a:lnTo>
                  <a:lnTo>
                    <a:pt x="111" y="1259"/>
                  </a:lnTo>
                  <a:lnTo>
                    <a:pt x="75" y="1258"/>
                  </a:lnTo>
                  <a:lnTo>
                    <a:pt x="39" y="1256"/>
                  </a:lnTo>
                  <a:lnTo>
                    <a:pt x="3" y="1255"/>
                  </a:lnTo>
                  <a:lnTo>
                    <a:pt x="9" y="1254"/>
                  </a:lnTo>
                  <a:lnTo>
                    <a:pt x="27" y="1252"/>
                  </a:lnTo>
                  <a:lnTo>
                    <a:pt x="53" y="1250"/>
                  </a:lnTo>
                  <a:lnTo>
                    <a:pt x="89" y="1247"/>
                  </a:lnTo>
                  <a:lnTo>
                    <a:pt x="130" y="1245"/>
                  </a:lnTo>
                  <a:lnTo>
                    <a:pt x="176" y="1243"/>
                  </a:lnTo>
                  <a:lnTo>
                    <a:pt x="227" y="1240"/>
                  </a:lnTo>
                  <a:lnTo>
                    <a:pt x="279" y="1237"/>
                  </a:lnTo>
                  <a:lnTo>
                    <a:pt x="332" y="1235"/>
                  </a:lnTo>
                  <a:lnTo>
                    <a:pt x="384" y="1232"/>
                  </a:lnTo>
                  <a:lnTo>
                    <a:pt x="433" y="1230"/>
                  </a:lnTo>
                  <a:lnTo>
                    <a:pt x="478" y="1228"/>
                  </a:lnTo>
                  <a:lnTo>
                    <a:pt x="519" y="1225"/>
                  </a:lnTo>
                  <a:lnTo>
                    <a:pt x="552" y="1224"/>
                  </a:lnTo>
                  <a:lnTo>
                    <a:pt x="576" y="1223"/>
                  </a:lnTo>
                  <a:lnTo>
                    <a:pt x="591" y="1222"/>
                  </a:lnTo>
                  <a:lnTo>
                    <a:pt x="591" y="1216"/>
                  </a:lnTo>
                  <a:lnTo>
                    <a:pt x="590" y="1209"/>
                  </a:lnTo>
                  <a:lnTo>
                    <a:pt x="589" y="1203"/>
                  </a:lnTo>
                  <a:lnTo>
                    <a:pt x="589" y="1198"/>
                  </a:lnTo>
                  <a:lnTo>
                    <a:pt x="583" y="1199"/>
                  </a:lnTo>
                  <a:lnTo>
                    <a:pt x="576" y="1200"/>
                  </a:lnTo>
                  <a:lnTo>
                    <a:pt x="569" y="1203"/>
                  </a:lnTo>
                  <a:lnTo>
                    <a:pt x="562" y="1207"/>
                  </a:lnTo>
                  <a:lnTo>
                    <a:pt x="469" y="1214"/>
                  </a:lnTo>
                  <a:lnTo>
                    <a:pt x="496" y="1197"/>
                  </a:lnTo>
                  <a:lnTo>
                    <a:pt x="516" y="1184"/>
                  </a:lnTo>
                  <a:lnTo>
                    <a:pt x="530" y="1176"/>
                  </a:lnTo>
                  <a:lnTo>
                    <a:pt x="541" y="1169"/>
                  </a:lnTo>
                  <a:lnTo>
                    <a:pt x="546" y="1164"/>
                  </a:lnTo>
                  <a:lnTo>
                    <a:pt x="551" y="1162"/>
                  </a:lnTo>
                  <a:lnTo>
                    <a:pt x="553" y="1160"/>
                  </a:lnTo>
                  <a:lnTo>
                    <a:pt x="554" y="1159"/>
                  </a:lnTo>
                  <a:lnTo>
                    <a:pt x="530" y="1157"/>
                  </a:lnTo>
                  <a:lnTo>
                    <a:pt x="507" y="1157"/>
                  </a:lnTo>
                  <a:lnTo>
                    <a:pt x="483" y="1156"/>
                  </a:lnTo>
                  <a:lnTo>
                    <a:pt x="459" y="1156"/>
                  </a:lnTo>
                  <a:lnTo>
                    <a:pt x="436" y="1155"/>
                  </a:lnTo>
                  <a:lnTo>
                    <a:pt x="411" y="1155"/>
                  </a:lnTo>
                  <a:lnTo>
                    <a:pt x="388" y="1154"/>
                  </a:lnTo>
                  <a:lnTo>
                    <a:pt x="364" y="1153"/>
                  </a:lnTo>
                  <a:lnTo>
                    <a:pt x="340" y="1153"/>
                  </a:lnTo>
                  <a:lnTo>
                    <a:pt x="317" y="1152"/>
                  </a:lnTo>
                  <a:lnTo>
                    <a:pt x="293" y="1151"/>
                  </a:lnTo>
                  <a:lnTo>
                    <a:pt x="269" y="1151"/>
                  </a:lnTo>
                  <a:lnTo>
                    <a:pt x="244" y="1149"/>
                  </a:lnTo>
                  <a:lnTo>
                    <a:pt x="221" y="1148"/>
                  </a:lnTo>
                  <a:lnTo>
                    <a:pt x="197" y="1148"/>
                  </a:lnTo>
                  <a:lnTo>
                    <a:pt x="173" y="1147"/>
                  </a:lnTo>
                  <a:lnTo>
                    <a:pt x="176" y="1146"/>
                  </a:lnTo>
                  <a:lnTo>
                    <a:pt x="188" y="1144"/>
                  </a:lnTo>
                  <a:lnTo>
                    <a:pt x="205" y="1142"/>
                  </a:lnTo>
                  <a:lnTo>
                    <a:pt x="228" y="1140"/>
                  </a:lnTo>
                  <a:lnTo>
                    <a:pt x="256" y="1139"/>
                  </a:lnTo>
                  <a:lnTo>
                    <a:pt x="286" y="1137"/>
                  </a:lnTo>
                  <a:lnTo>
                    <a:pt x="319" y="1136"/>
                  </a:lnTo>
                  <a:lnTo>
                    <a:pt x="354" y="1133"/>
                  </a:lnTo>
                  <a:lnTo>
                    <a:pt x="388" y="1132"/>
                  </a:lnTo>
                  <a:lnTo>
                    <a:pt x="422" y="1130"/>
                  </a:lnTo>
                  <a:lnTo>
                    <a:pt x="454" y="1129"/>
                  </a:lnTo>
                  <a:lnTo>
                    <a:pt x="484" y="1127"/>
                  </a:lnTo>
                  <a:lnTo>
                    <a:pt x="511" y="1126"/>
                  </a:lnTo>
                  <a:lnTo>
                    <a:pt x="532" y="1125"/>
                  </a:lnTo>
                  <a:lnTo>
                    <a:pt x="549" y="1124"/>
                  </a:lnTo>
                  <a:lnTo>
                    <a:pt x="558" y="1124"/>
                  </a:lnTo>
                  <a:lnTo>
                    <a:pt x="553" y="1118"/>
                  </a:lnTo>
                  <a:lnTo>
                    <a:pt x="545" y="1111"/>
                  </a:lnTo>
                  <a:lnTo>
                    <a:pt x="532" y="1103"/>
                  </a:lnTo>
                  <a:lnTo>
                    <a:pt x="519" y="1095"/>
                  </a:lnTo>
                  <a:lnTo>
                    <a:pt x="504" y="1087"/>
                  </a:lnTo>
                  <a:lnTo>
                    <a:pt x="490" y="1079"/>
                  </a:lnTo>
                  <a:lnTo>
                    <a:pt x="478" y="1073"/>
                  </a:lnTo>
                  <a:lnTo>
                    <a:pt x="471" y="1069"/>
                  </a:lnTo>
                  <a:lnTo>
                    <a:pt x="565" y="1073"/>
                  </a:lnTo>
                  <a:lnTo>
                    <a:pt x="570" y="1076"/>
                  </a:lnTo>
                  <a:lnTo>
                    <a:pt x="576" y="1079"/>
                  </a:lnTo>
                  <a:lnTo>
                    <a:pt x="582" y="1083"/>
                  </a:lnTo>
                  <a:lnTo>
                    <a:pt x="588" y="1086"/>
                  </a:lnTo>
                  <a:lnTo>
                    <a:pt x="591" y="1081"/>
                  </a:lnTo>
                  <a:lnTo>
                    <a:pt x="592" y="1075"/>
                  </a:lnTo>
                  <a:lnTo>
                    <a:pt x="594" y="1066"/>
                  </a:lnTo>
                  <a:lnTo>
                    <a:pt x="594" y="1058"/>
                  </a:lnTo>
                  <a:lnTo>
                    <a:pt x="557" y="1057"/>
                  </a:lnTo>
                  <a:lnTo>
                    <a:pt x="520" y="1055"/>
                  </a:lnTo>
                  <a:lnTo>
                    <a:pt x="484" y="1054"/>
                  </a:lnTo>
                  <a:lnTo>
                    <a:pt x="447" y="1053"/>
                  </a:lnTo>
                  <a:lnTo>
                    <a:pt x="410" y="1050"/>
                  </a:lnTo>
                  <a:lnTo>
                    <a:pt x="372" y="1049"/>
                  </a:lnTo>
                  <a:lnTo>
                    <a:pt x="335" y="1048"/>
                  </a:lnTo>
                  <a:lnTo>
                    <a:pt x="298" y="1046"/>
                  </a:lnTo>
                  <a:lnTo>
                    <a:pt x="262" y="1045"/>
                  </a:lnTo>
                  <a:lnTo>
                    <a:pt x="224" y="1042"/>
                  </a:lnTo>
                  <a:lnTo>
                    <a:pt x="187" y="1041"/>
                  </a:lnTo>
                  <a:lnTo>
                    <a:pt x="150" y="1039"/>
                  </a:lnTo>
                  <a:lnTo>
                    <a:pt x="112" y="1038"/>
                  </a:lnTo>
                  <a:lnTo>
                    <a:pt x="75" y="1035"/>
                  </a:lnTo>
                  <a:lnTo>
                    <a:pt x="37" y="1034"/>
                  </a:lnTo>
                  <a:lnTo>
                    <a:pt x="0" y="1032"/>
                  </a:lnTo>
                  <a:lnTo>
                    <a:pt x="3" y="1031"/>
                  </a:lnTo>
                  <a:lnTo>
                    <a:pt x="15" y="1030"/>
                  </a:lnTo>
                  <a:lnTo>
                    <a:pt x="33" y="1028"/>
                  </a:lnTo>
                  <a:lnTo>
                    <a:pt x="56" y="1027"/>
                  </a:lnTo>
                  <a:lnTo>
                    <a:pt x="83" y="1026"/>
                  </a:lnTo>
                  <a:lnTo>
                    <a:pt x="114" y="1025"/>
                  </a:lnTo>
                  <a:lnTo>
                    <a:pt x="148" y="1024"/>
                  </a:lnTo>
                  <a:lnTo>
                    <a:pt x="182" y="1023"/>
                  </a:lnTo>
                  <a:lnTo>
                    <a:pt x="217" y="1022"/>
                  </a:lnTo>
                  <a:lnTo>
                    <a:pt x="250" y="1020"/>
                  </a:lnTo>
                  <a:lnTo>
                    <a:pt x="284" y="1019"/>
                  </a:lnTo>
                  <a:lnTo>
                    <a:pt x="313" y="1018"/>
                  </a:lnTo>
                  <a:lnTo>
                    <a:pt x="340" y="1018"/>
                  </a:lnTo>
                  <a:lnTo>
                    <a:pt x="362" y="1017"/>
                  </a:lnTo>
                  <a:lnTo>
                    <a:pt x="378" y="1016"/>
                  </a:lnTo>
                  <a:lnTo>
                    <a:pt x="387" y="1016"/>
                  </a:lnTo>
                  <a:lnTo>
                    <a:pt x="393" y="1016"/>
                  </a:lnTo>
                  <a:lnTo>
                    <a:pt x="401" y="1016"/>
                  </a:lnTo>
                  <a:lnTo>
                    <a:pt x="411" y="1016"/>
                  </a:lnTo>
                  <a:lnTo>
                    <a:pt x="425" y="1016"/>
                  </a:lnTo>
                  <a:lnTo>
                    <a:pt x="440" y="1016"/>
                  </a:lnTo>
                  <a:lnTo>
                    <a:pt x="458" y="1016"/>
                  </a:lnTo>
                  <a:lnTo>
                    <a:pt x="475" y="1016"/>
                  </a:lnTo>
                  <a:lnTo>
                    <a:pt x="492" y="1016"/>
                  </a:lnTo>
                  <a:lnTo>
                    <a:pt x="509" y="1016"/>
                  </a:lnTo>
                  <a:lnTo>
                    <a:pt x="527" y="1015"/>
                  </a:lnTo>
                  <a:lnTo>
                    <a:pt x="543" y="1015"/>
                  </a:lnTo>
                  <a:lnTo>
                    <a:pt x="557" y="1015"/>
                  </a:lnTo>
                  <a:lnTo>
                    <a:pt x="569" y="1013"/>
                  </a:lnTo>
                  <a:lnTo>
                    <a:pt x="579" y="1012"/>
                  </a:lnTo>
                  <a:lnTo>
                    <a:pt x="585" y="1011"/>
                  </a:lnTo>
                  <a:lnTo>
                    <a:pt x="589" y="1010"/>
                  </a:lnTo>
                  <a:lnTo>
                    <a:pt x="567" y="1005"/>
                  </a:lnTo>
                  <a:lnTo>
                    <a:pt x="546" y="1002"/>
                  </a:lnTo>
                  <a:lnTo>
                    <a:pt x="524" y="997"/>
                  </a:lnTo>
                  <a:lnTo>
                    <a:pt x="502" y="993"/>
                  </a:lnTo>
                  <a:lnTo>
                    <a:pt x="479" y="988"/>
                  </a:lnTo>
                  <a:lnTo>
                    <a:pt x="458" y="984"/>
                  </a:lnTo>
                  <a:lnTo>
                    <a:pt x="436" y="979"/>
                  </a:lnTo>
                  <a:lnTo>
                    <a:pt x="414" y="974"/>
                  </a:lnTo>
                  <a:lnTo>
                    <a:pt x="391" y="970"/>
                  </a:lnTo>
                  <a:lnTo>
                    <a:pt x="369" y="966"/>
                  </a:lnTo>
                  <a:lnTo>
                    <a:pt x="347" y="963"/>
                  </a:lnTo>
                  <a:lnTo>
                    <a:pt x="325" y="959"/>
                  </a:lnTo>
                  <a:lnTo>
                    <a:pt x="302" y="956"/>
                  </a:lnTo>
                  <a:lnTo>
                    <a:pt x="280" y="954"/>
                  </a:lnTo>
                  <a:lnTo>
                    <a:pt x="259" y="951"/>
                  </a:lnTo>
                  <a:lnTo>
                    <a:pt x="237" y="949"/>
                  </a:lnTo>
                  <a:lnTo>
                    <a:pt x="239" y="944"/>
                  </a:lnTo>
                  <a:lnTo>
                    <a:pt x="241" y="943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28" y="937"/>
                  </a:lnTo>
                  <a:lnTo>
                    <a:pt x="205" y="933"/>
                  </a:lnTo>
                  <a:lnTo>
                    <a:pt x="183" y="929"/>
                  </a:lnTo>
                  <a:lnTo>
                    <a:pt x="160" y="925"/>
                  </a:lnTo>
                  <a:lnTo>
                    <a:pt x="138" y="920"/>
                  </a:lnTo>
                  <a:lnTo>
                    <a:pt x="115" y="916"/>
                  </a:lnTo>
                  <a:lnTo>
                    <a:pt x="93" y="911"/>
                  </a:lnTo>
                  <a:lnTo>
                    <a:pt x="70" y="906"/>
                  </a:lnTo>
                  <a:lnTo>
                    <a:pt x="77" y="904"/>
                  </a:lnTo>
                  <a:lnTo>
                    <a:pt x="93" y="905"/>
                  </a:lnTo>
                  <a:lnTo>
                    <a:pt x="119" y="908"/>
                  </a:lnTo>
                  <a:lnTo>
                    <a:pt x="148" y="910"/>
                  </a:lnTo>
                  <a:lnTo>
                    <a:pt x="176" y="913"/>
                  </a:lnTo>
                  <a:lnTo>
                    <a:pt x="204" y="917"/>
                  </a:lnTo>
                  <a:lnTo>
                    <a:pt x="225" y="920"/>
                  </a:lnTo>
                  <a:lnTo>
                    <a:pt x="237" y="921"/>
                  </a:lnTo>
                  <a:lnTo>
                    <a:pt x="227" y="914"/>
                  </a:lnTo>
                  <a:lnTo>
                    <a:pt x="211" y="905"/>
                  </a:lnTo>
                  <a:lnTo>
                    <a:pt x="191" y="894"/>
                  </a:lnTo>
                  <a:lnTo>
                    <a:pt x="171" y="881"/>
                  </a:lnTo>
                  <a:lnTo>
                    <a:pt x="151" y="867"/>
                  </a:lnTo>
                  <a:lnTo>
                    <a:pt x="134" y="856"/>
                  </a:lnTo>
                  <a:lnTo>
                    <a:pt x="121" y="846"/>
                  </a:lnTo>
                  <a:lnTo>
                    <a:pt x="116" y="841"/>
                  </a:lnTo>
                  <a:lnTo>
                    <a:pt x="119" y="842"/>
                  </a:lnTo>
                  <a:lnTo>
                    <a:pt x="122" y="844"/>
                  </a:lnTo>
                  <a:lnTo>
                    <a:pt x="129" y="848"/>
                  </a:lnTo>
                  <a:lnTo>
                    <a:pt x="142" y="855"/>
                  </a:lnTo>
                  <a:lnTo>
                    <a:pt x="161" y="865"/>
                  </a:lnTo>
                  <a:lnTo>
                    <a:pt x="190" y="880"/>
                  </a:lnTo>
                  <a:lnTo>
                    <a:pt x="230" y="901"/>
                  </a:lnTo>
                  <a:lnTo>
                    <a:pt x="284" y="928"/>
                  </a:lnTo>
                  <a:lnTo>
                    <a:pt x="297" y="929"/>
                  </a:lnTo>
                  <a:lnTo>
                    <a:pt x="312" y="932"/>
                  </a:lnTo>
                  <a:lnTo>
                    <a:pt x="326" y="933"/>
                  </a:lnTo>
                  <a:lnTo>
                    <a:pt x="340" y="934"/>
                  </a:lnTo>
                  <a:lnTo>
                    <a:pt x="355" y="935"/>
                  </a:lnTo>
                  <a:lnTo>
                    <a:pt x="369" y="936"/>
                  </a:lnTo>
                  <a:lnTo>
                    <a:pt x="383" y="937"/>
                  </a:lnTo>
                  <a:lnTo>
                    <a:pt x="398" y="939"/>
                  </a:lnTo>
                  <a:lnTo>
                    <a:pt x="411" y="940"/>
                  </a:lnTo>
                  <a:lnTo>
                    <a:pt x="425" y="940"/>
                  </a:lnTo>
                  <a:lnTo>
                    <a:pt x="440" y="941"/>
                  </a:lnTo>
                  <a:lnTo>
                    <a:pt x="455" y="941"/>
                  </a:lnTo>
                  <a:lnTo>
                    <a:pt x="469" y="942"/>
                  </a:lnTo>
                  <a:lnTo>
                    <a:pt x="484" y="942"/>
                  </a:lnTo>
                  <a:lnTo>
                    <a:pt x="499" y="942"/>
                  </a:lnTo>
                  <a:lnTo>
                    <a:pt x="514" y="942"/>
                  </a:lnTo>
                  <a:lnTo>
                    <a:pt x="484" y="932"/>
                  </a:lnTo>
                  <a:lnTo>
                    <a:pt x="454" y="921"/>
                  </a:lnTo>
                  <a:lnTo>
                    <a:pt x="424" y="911"/>
                  </a:lnTo>
                  <a:lnTo>
                    <a:pt x="394" y="901"/>
                  </a:lnTo>
                  <a:lnTo>
                    <a:pt x="364" y="890"/>
                  </a:lnTo>
                  <a:lnTo>
                    <a:pt x="334" y="880"/>
                  </a:lnTo>
                  <a:lnTo>
                    <a:pt x="304" y="870"/>
                  </a:lnTo>
                  <a:lnTo>
                    <a:pt x="275" y="859"/>
                  </a:lnTo>
                  <a:lnTo>
                    <a:pt x="245" y="849"/>
                  </a:lnTo>
                  <a:lnTo>
                    <a:pt x="216" y="838"/>
                  </a:lnTo>
                  <a:lnTo>
                    <a:pt x="186" y="827"/>
                  </a:lnTo>
                  <a:lnTo>
                    <a:pt x="156" y="817"/>
                  </a:lnTo>
                  <a:lnTo>
                    <a:pt x="126" y="806"/>
                  </a:lnTo>
                  <a:lnTo>
                    <a:pt x="96" y="796"/>
                  </a:lnTo>
                  <a:lnTo>
                    <a:pt x="66" y="784"/>
                  </a:lnTo>
                  <a:lnTo>
                    <a:pt x="36" y="774"/>
                  </a:lnTo>
                  <a:lnTo>
                    <a:pt x="41" y="774"/>
                  </a:lnTo>
                  <a:lnTo>
                    <a:pt x="58" y="776"/>
                  </a:lnTo>
                  <a:lnTo>
                    <a:pt x="82" y="782"/>
                  </a:lnTo>
                  <a:lnTo>
                    <a:pt x="113" y="789"/>
                  </a:lnTo>
                  <a:lnTo>
                    <a:pt x="149" y="798"/>
                  </a:lnTo>
                  <a:lnTo>
                    <a:pt x="190" y="808"/>
                  </a:lnTo>
                  <a:lnTo>
                    <a:pt x="234" y="820"/>
                  </a:lnTo>
                  <a:lnTo>
                    <a:pt x="280" y="833"/>
                  </a:lnTo>
                  <a:lnTo>
                    <a:pt x="326" y="845"/>
                  </a:lnTo>
                  <a:lnTo>
                    <a:pt x="371" y="858"/>
                  </a:lnTo>
                  <a:lnTo>
                    <a:pt x="414" y="870"/>
                  </a:lnTo>
                  <a:lnTo>
                    <a:pt x="454" y="880"/>
                  </a:lnTo>
                  <a:lnTo>
                    <a:pt x="489" y="890"/>
                  </a:lnTo>
                  <a:lnTo>
                    <a:pt x="516" y="897"/>
                  </a:lnTo>
                  <a:lnTo>
                    <a:pt x="537" y="903"/>
                  </a:lnTo>
                  <a:lnTo>
                    <a:pt x="550" y="906"/>
                  </a:lnTo>
                  <a:lnTo>
                    <a:pt x="549" y="904"/>
                  </a:lnTo>
                  <a:lnTo>
                    <a:pt x="543" y="899"/>
                  </a:lnTo>
                  <a:lnTo>
                    <a:pt x="532" y="893"/>
                  </a:lnTo>
                  <a:lnTo>
                    <a:pt x="521" y="884"/>
                  </a:lnTo>
                  <a:lnTo>
                    <a:pt x="508" y="875"/>
                  </a:lnTo>
                  <a:lnTo>
                    <a:pt x="497" y="868"/>
                  </a:lnTo>
                  <a:lnTo>
                    <a:pt x="488" y="863"/>
                  </a:lnTo>
                  <a:lnTo>
                    <a:pt x="483" y="859"/>
                  </a:lnTo>
                  <a:lnTo>
                    <a:pt x="585" y="888"/>
                  </a:lnTo>
                  <a:lnTo>
                    <a:pt x="592" y="891"/>
                  </a:lnTo>
                  <a:lnTo>
                    <a:pt x="599" y="895"/>
                  </a:lnTo>
                  <a:lnTo>
                    <a:pt x="605" y="898"/>
                  </a:lnTo>
                  <a:lnTo>
                    <a:pt x="612" y="902"/>
                  </a:lnTo>
                  <a:lnTo>
                    <a:pt x="619" y="906"/>
                  </a:lnTo>
                  <a:lnTo>
                    <a:pt x="626" y="910"/>
                  </a:lnTo>
                  <a:lnTo>
                    <a:pt x="633" y="913"/>
                  </a:lnTo>
                  <a:lnTo>
                    <a:pt x="640" y="917"/>
                  </a:lnTo>
                  <a:lnTo>
                    <a:pt x="645" y="903"/>
                  </a:lnTo>
                  <a:lnTo>
                    <a:pt x="649" y="896"/>
                  </a:lnTo>
                  <a:lnTo>
                    <a:pt x="650" y="893"/>
                  </a:lnTo>
                  <a:lnTo>
                    <a:pt x="650" y="890"/>
                  </a:lnTo>
                  <a:lnTo>
                    <a:pt x="610" y="880"/>
                  </a:lnTo>
                  <a:lnTo>
                    <a:pt x="570" y="870"/>
                  </a:lnTo>
                  <a:lnTo>
                    <a:pt x="530" y="859"/>
                  </a:lnTo>
                  <a:lnTo>
                    <a:pt x="490" y="850"/>
                  </a:lnTo>
                  <a:lnTo>
                    <a:pt x="451" y="840"/>
                  </a:lnTo>
                  <a:lnTo>
                    <a:pt x="410" y="829"/>
                  </a:lnTo>
                  <a:lnTo>
                    <a:pt x="370" y="819"/>
                  </a:lnTo>
                  <a:lnTo>
                    <a:pt x="331" y="808"/>
                  </a:lnTo>
                  <a:lnTo>
                    <a:pt x="290" y="798"/>
                  </a:lnTo>
                  <a:lnTo>
                    <a:pt x="250" y="788"/>
                  </a:lnTo>
                  <a:lnTo>
                    <a:pt x="211" y="777"/>
                  </a:lnTo>
                  <a:lnTo>
                    <a:pt x="171" y="767"/>
                  </a:lnTo>
                  <a:lnTo>
                    <a:pt x="131" y="758"/>
                  </a:lnTo>
                  <a:lnTo>
                    <a:pt x="91" y="747"/>
                  </a:lnTo>
                  <a:lnTo>
                    <a:pt x="52" y="737"/>
                  </a:lnTo>
                  <a:lnTo>
                    <a:pt x="12" y="727"/>
                  </a:lnTo>
                  <a:lnTo>
                    <a:pt x="15" y="727"/>
                  </a:lnTo>
                  <a:lnTo>
                    <a:pt x="25" y="727"/>
                  </a:lnTo>
                  <a:lnTo>
                    <a:pt x="40" y="729"/>
                  </a:lnTo>
                  <a:lnTo>
                    <a:pt x="61" y="731"/>
                  </a:lnTo>
                  <a:lnTo>
                    <a:pt x="85" y="736"/>
                  </a:lnTo>
                  <a:lnTo>
                    <a:pt x="113" y="739"/>
                  </a:lnTo>
                  <a:lnTo>
                    <a:pt x="142" y="745"/>
                  </a:lnTo>
                  <a:lnTo>
                    <a:pt x="173" y="750"/>
                  </a:lnTo>
                  <a:lnTo>
                    <a:pt x="204" y="755"/>
                  </a:lnTo>
                  <a:lnTo>
                    <a:pt x="234" y="760"/>
                  </a:lnTo>
                  <a:lnTo>
                    <a:pt x="263" y="766"/>
                  </a:lnTo>
                  <a:lnTo>
                    <a:pt x="289" y="770"/>
                  </a:lnTo>
                  <a:lnTo>
                    <a:pt x="313" y="775"/>
                  </a:lnTo>
                  <a:lnTo>
                    <a:pt x="332" y="779"/>
                  </a:lnTo>
                  <a:lnTo>
                    <a:pt x="347" y="781"/>
                  </a:lnTo>
                  <a:lnTo>
                    <a:pt x="355" y="782"/>
                  </a:lnTo>
                  <a:lnTo>
                    <a:pt x="347" y="776"/>
                  </a:lnTo>
                  <a:lnTo>
                    <a:pt x="337" y="770"/>
                  </a:lnTo>
                  <a:lnTo>
                    <a:pt x="326" y="764"/>
                  </a:lnTo>
                  <a:lnTo>
                    <a:pt x="316" y="758"/>
                  </a:lnTo>
                  <a:lnTo>
                    <a:pt x="307" y="752"/>
                  </a:lnTo>
                  <a:lnTo>
                    <a:pt x="297" y="746"/>
                  </a:lnTo>
                  <a:lnTo>
                    <a:pt x="292" y="741"/>
                  </a:lnTo>
                  <a:lnTo>
                    <a:pt x="288" y="735"/>
                  </a:lnTo>
                  <a:lnTo>
                    <a:pt x="289" y="735"/>
                  </a:lnTo>
                  <a:lnTo>
                    <a:pt x="292" y="736"/>
                  </a:lnTo>
                  <a:lnTo>
                    <a:pt x="296" y="737"/>
                  </a:lnTo>
                  <a:lnTo>
                    <a:pt x="304" y="742"/>
                  </a:lnTo>
                  <a:lnTo>
                    <a:pt x="317" y="747"/>
                  </a:lnTo>
                  <a:lnTo>
                    <a:pt x="335" y="758"/>
                  </a:lnTo>
                  <a:lnTo>
                    <a:pt x="361" y="770"/>
                  </a:lnTo>
                  <a:lnTo>
                    <a:pt x="394" y="789"/>
                  </a:lnTo>
                  <a:lnTo>
                    <a:pt x="426" y="795"/>
                  </a:lnTo>
                  <a:lnTo>
                    <a:pt x="454" y="799"/>
                  </a:lnTo>
                  <a:lnTo>
                    <a:pt x="479" y="804"/>
                  </a:lnTo>
                  <a:lnTo>
                    <a:pt x="500" y="807"/>
                  </a:lnTo>
                  <a:lnTo>
                    <a:pt x="517" y="811"/>
                  </a:lnTo>
                  <a:lnTo>
                    <a:pt x="532" y="813"/>
                  </a:lnTo>
                  <a:lnTo>
                    <a:pt x="545" y="815"/>
                  </a:lnTo>
                  <a:lnTo>
                    <a:pt x="555" y="817"/>
                  </a:lnTo>
                  <a:lnTo>
                    <a:pt x="562" y="819"/>
                  </a:lnTo>
                  <a:lnTo>
                    <a:pt x="568" y="820"/>
                  </a:lnTo>
                  <a:lnTo>
                    <a:pt x="573" y="820"/>
                  </a:lnTo>
                  <a:lnTo>
                    <a:pt x="576" y="821"/>
                  </a:lnTo>
                  <a:lnTo>
                    <a:pt x="579" y="821"/>
                  </a:lnTo>
                  <a:lnTo>
                    <a:pt x="580" y="821"/>
                  </a:lnTo>
                  <a:lnTo>
                    <a:pt x="581" y="821"/>
                  </a:lnTo>
                  <a:lnTo>
                    <a:pt x="566" y="806"/>
                  </a:lnTo>
                  <a:lnTo>
                    <a:pt x="547" y="788"/>
                  </a:lnTo>
                  <a:lnTo>
                    <a:pt x="524" y="767"/>
                  </a:lnTo>
                  <a:lnTo>
                    <a:pt x="498" y="745"/>
                  </a:lnTo>
                  <a:lnTo>
                    <a:pt x="470" y="721"/>
                  </a:lnTo>
                  <a:lnTo>
                    <a:pt x="440" y="696"/>
                  </a:lnTo>
                  <a:lnTo>
                    <a:pt x="410" y="670"/>
                  </a:lnTo>
                  <a:lnTo>
                    <a:pt x="380" y="645"/>
                  </a:lnTo>
                  <a:lnTo>
                    <a:pt x="350" y="621"/>
                  </a:lnTo>
                  <a:lnTo>
                    <a:pt x="324" y="597"/>
                  </a:lnTo>
                  <a:lnTo>
                    <a:pt x="298" y="576"/>
                  </a:lnTo>
                  <a:lnTo>
                    <a:pt x="278" y="556"/>
                  </a:lnTo>
                  <a:lnTo>
                    <a:pt x="260" y="540"/>
                  </a:lnTo>
                  <a:lnTo>
                    <a:pt x="248" y="527"/>
                  </a:lnTo>
                  <a:lnTo>
                    <a:pt x="242" y="518"/>
                  </a:lnTo>
                  <a:lnTo>
                    <a:pt x="242" y="514"/>
                  </a:lnTo>
                  <a:lnTo>
                    <a:pt x="270" y="526"/>
                  </a:lnTo>
                  <a:lnTo>
                    <a:pt x="296" y="542"/>
                  </a:lnTo>
                  <a:lnTo>
                    <a:pt x="324" y="562"/>
                  </a:lnTo>
                  <a:lnTo>
                    <a:pt x="352" y="585"/>
                  </a:lnTo>
                  <a:lnTo>
                    <a:pt x="380" y="608"/>
                  </a:lnTo>
                  <a:lnTo>
                    <a:pt x="408" y="633"/>
                  </a:lnTo>
                  <a:lnTo>
                    <a:pt x="436" y="660"/>
                  </a:lnTo>
                  <a:lnTo>
                    <a:pt x="464" y="686"/>
                  </a:lnTo>
                  <a:lnTo>
                    <a:pt x="492" y="713"/>
                  </a:lnTo>
                  <a:lnTo>
                    <a:pt x="520" y="738"/>
                  </a:lnTo>
                  <a:lnTo>
                    <a:pt x="547" y="761"/>
                  </a:lnTo>
                  <a:lnTo>
                    <a:pt x="575" y="783"/>
                  </a:lnTo>
                  <a:lnTo>
                    <a:pt x="603" y="803"/>
                  </a:lnTo>
                  <a:lnTo>
                    <a:pt x="629" y="819"/>
                  </a:lnTo>
                  <a:lnTo>
                    <a:pt x="656" y="832"/>
                  </a:lnTo>
                  <a:lnTo>
                    <a:pt x="682" y="840"/>
                  </a:lnTo>
                  <a:lnTo>
                    <a:pt x="685" y="837"/>
                  </a:lnTo>
                  <a:lnTo>
                    <a:pt x="686" y="835"/>
                  </a:lnTo>
                  <a:lnTo>
                    <a:pt x="686" y="833"/>
                  </a:lnTo>
                  <a:lnTo>
                    <a:pt x="686" y="829"/>
                  </a:lnTo>
                  <a:lnTo>
                    <a:pt x="667" y="810"/>
                  </a:lnTo>
                  <a:lnTo>
                    <a:pt x="648" y="791"/>
                  </a:lnTo>
                  <a:lnTo>
                    <a:pt x="629" y="772"/>
                  </a:lnTo>
                  <a:lnTo>
                    <a:pt x="610" y="753"/>
                  </a:lnTo>
                  <a:lnTo>
                    <a:pt x="591" y="734"/>
                  </a:lnTo>
                  <a:lnTo>
                    <a:pt x="572" y="715"/>
                  </a:lnTo>
                  <a:lnTo>
                    <a:pt x="553" y="696"/>
                  </a:lnTo>
                  <a:lnTo>
                    <a:pt x="534" y="677"/>
                  </a:lnTo>
                  <a:lnTo>
                    <a:pt x="519" y="674"/>
                  </a:lnTo>
                  <a:lnTo>
                    <a:pt x="506" y="670"/>
                  </a:lnTo>
                  <a:lnTo>
                    <a:pt x="494" y="667"/>
                  </a:lnTo>
                  <a:lnTo>
                    <a:pt x="485" y="665"/>
                  </a:lnTo>
                  <a:lnTo>
                    <a:pt x="477" y="662"/>
                  </a:lnTo>
                  <a:lnTo>
                    <a:pt x="470" y="661"/>
                  </a:lnTo>
                  <a:lnTo>
                    <a:pt x="464" y="659"/>
                  </a:lnTo>
                  <a:lnTo>
                    <a:pt x="459" y="658"/>
                  </a:lnTo>
                  <a:lnTo>
                    <a:pt x="438" y="643"/>
                  </a:lnTo>
                  <a:lnTo>
                    <a:pt x="447" y="644"/>
                  </a:lnTo>
                  <a:lnTo>
                    <a:pt x="455" y="645"/>
                  </a:lnTo>
                  <a:lnTo>
                    <a:pt x="464" y="647"/>
                  </a:lnTo>
                  <a:lnTo>
                    <a:pt x="474" y="648"/>
                  </a:lnTo>
                  <a:lnTo>
                    <a:pt x="483" y="651"/>
                  </a:lnTo>
                  <a:lnTo>
                    <a:pt x="492" y="652"/>
                  </a:lnTo>
                  <a:lnTo>
                    <a:pt x="500" y="654"/>
                  </a:lnTo>
                  <a:lnTo>
                    <a:pt x="509" y="656"/>
                  </a:lnTo>
                  <a:lnTo>
                    <a:pt x="498" y="638"/>
                  </a:lnTo>
                  <a:lnTo>
                    <a:pt x="479" y="622"/>
                  </a:lnTo>
                  <a:lnTo>
                    <a:pt x="456" y="606"/>
                  </a:lnTo>
                  <a:lnTo>
                    <a:pt x="431" y="591"/>
                  </a:lnTo>
                  <a:lnTo>
                    <a:pt x="407" y="577"/>
                  </a:lnTo>
                  <a:lnTo>
                    <a:pt x="384" y="563"/>
                  </a:lnTo>
                  <a:lnTo>
                    <a:pt x="368" y="550"/>
                  </a:lnTo>
                  <a:lnTo>
                    <a:pt x="358" y="537"/>
                  </a:lnTo>
                  <a:lnTo>
                    <a:pt x="368" y="541"/>
                  </a:lnTo>
                  <a:lnTo>
                    <a:pt x="377" y="547"/>
                  </a:lnTo>
                  <a:lnTo>
                    <a:pt x="386" y="554"/>
                  </a:lnTo>
                  <a:lnTo>
                    <a:pt x="396" y="561"/>
                  </a:lnTo>
                  <a:lnTo>
                    <a:pt x="406" y="568"/>
                  </a:lnTo>
                  <a:lnTo>
                    <a:pt x="415" y="574"/>
                  </a:lnTo>
                  <a:lnTo>
                    <a:pt x="424" y="577"/>
                  </a:lnTo>
                  <a:lnTo>
                    <a:pt x="433" y="578"/>
                  </a:lnTo>
                  <a:lnTo>
                    <a:pt x="418" y="563"/>
                  </a:lnTo>
                  <a:lnTo>
                    <a:pt x="405" y="548"/>
                  </a:lnTo>
                  <a:lnTo>
                    <a:pt x="390" y="533"/>
                  </a:lnTo>
                  <a:lnTo>
                    <a:pt x="375" y="518"/>
                  </a:lnTo>
                  <a:lnTo>
                    <a:pt x="361" y="504"/>
                  </a:lnTo>
                  <a:lnTo>
                    <a:pt x="346" y="489"/>
                  </a:lnTo>
                  <a:lnTo>
                    <a:pt x="331" y="474"/>
                  </a:lnTo>
                  <a:lnTo>
                    <a:pt x="317" y="460"/>
                  </a:lnTo>
                  <a:lnTo>
                    <a:pt x="302" y="445"/>
                  </a:lnTo>
                  <a:lnTo>
                    <a:pt x="288" y="431"/>
                  </a:lnTo>
                  <a:lnTo>
                    <a:pt x="273" y="416"/>
                  </a:lnTo>
                  <a:lnTo>
                    <a:pt x="259" y="401"/>
                  </a:lnTo>
                  <a:lnTo>
                    <a:pt x="244" y="386"/>
                  </a:lnTo>
                  <a:lnTo>
                    <a:pt x="230" y="372"/>
                  </a:lnTo>
                  <a:lnTo>
                    <a:pt x="216" y="357"/>
                  </a:lnTo>
                  <a:lnTo>
                    <a:pt x="202" y="342"/>
                  </a:lnTo>
                  <a:lnTo>
                    <a:pt x="206" y="346"/>
                  </a:lnTo>
                  <a:lnTo>
                    <a:pt x="217" y="354"/>
                  </a:lnTo>
                  <a:lnTo>
                    <a:pt x="233" y="367"/>
                  </a:lnTo>
                  <a:lnTo>
                    <a:pt x="254" y="385"/>
                  </a:lnTo>
                  <a:lnTo>
                    <a:pt x="278" y="405"/>
                  </a:lnTo>
                  <a:lnTo>
                    <a:pt x="307" y="430"/>
                  </a:lnTo>
                  <a:lnTo>
                    <a:pt x="337" y="455"/>
                  </a:lnTo>
                  <a:lnTo>
                    <a:pt x="368" y="483"/>
                  </a:lnTo>
                  <a:lnTo>
                    <a:pt x="401" y="510"/>
                  </a:lnTo>
                  <a:lnTo>
                    <a:pt x="433" y="538"/>
                  </a:lnTo>
                  <a:lnTo>
                    <a:pt x="466" y="565"/>
                  </a:lnTo>
                  <a:lnTo>
                    <a:pt x="497" y="592"/>
                  </a:lnTo>
                  <a:lnTo>
                    <a:pt x="524" y="616"/>
                  </a:lnTo>
                  <a:lnTo>
                    <a:pt x="550" y="637"/>
                  </a:lnTo>
                  <a:lnTo>
                    <a:pt x="572" y="655"/>
                  </a:lnTo>
                  <a:lnTo>
                    <a:pt x="589" y="669"/>
                  </a:lnTo>
                  <a:lnTo>
                    <a:pt x="592" y="670"/>
                  </a:lnTo>
                  <a:lnTo>
                    <a:pt x="598" y="671"/>
                  </a:lnTo>
                  <a:lnTo>
                    <a:pt x="605" y="674"/>
                  </a:lnTo>
                  <a:lnTo>
                    <a:pt x="614" y="675"/>
                  </a:lnTo>
                  <a:lnTo>
                    <a:pt x="623" y="677"/>
                  </a:lnTo>
                  <a:lnTo>
                    <a:pt x="630" y="677"/>
                  </a:lnTo>
                  <a:lnTo>
                    <a:pt x="636" y="678"/>
                  </a:lnTo>
                  <a:lnTo>
                    <a:pt x="640" y="677"/>
                  </a:lnTo>
                  <a:lnTo>
                    <a:pt x="637" y="674"/>
                  </a:lnTo>
                  <a:lnTo>
                    <a:pt x="636" y="669"/>
                  </a:lnTo>
                  <a:lnTo>
                    <a:pt x="633" y="666"/>
                  </a:lnTo>
                  <a:lnTo>
                    <a:pt x="630" y="660"/>
                  </a:lnTo>
                  <a:lnTo>
                    <a:pt x="625" y="652"/>
                  </a:lnTo>
                  <a:lnTo>
                    <a:pt x="618" y="640"/>
                  </a:lnTo>
                  <a:lnTo>
                    <a:pt x="609" y="625"/>
                  </a:lnTo>
                  <a:lnTo>
                    <a:pt x="596" y="606"/>
                  </a:lnTo>
                  <a:lnTo>
                    <a:pt x="587" y="599"/>
                  </a:lnTo>
                  <a:lnTo>
                    <a:pt x="573" y="589"/>
                  </a:lnTo>
                  <a:lnTo>
                    <a:pt x="554" y="576"/>
                  </a:lnTo>
                  <a:lnTo>
                    <a:pt x="532" y="560"/>
                  </a:lnTo>
                  <a:lnTo>
                    <a:pt x="507" y="542"/>
                  </a:lnTo>
                  <a:lnTo>
                    <a:pt x="481" y="523"/>
                  </a:lnTo>
                  <a:lnTo>
                    <a:pt x="453" y="503"/>
                  </a:lnTo>
                  <a:lnTo>
                    <a:pt x="425" y="483"/>
                  </a:lnTo>
                  <a:lnTo>
                    <a:pt x="398" y="463"/>
                  </a:lnTo>
                  <a:lnTo>
                    <a:pt x="370" y="443"/>
                  </a:lnTo>
                  <a:lnTo>
                    <a:pt x="346" y="425"/>
                  </a:lnTo>
                  <a:lnTo>
                    <a:pt x="324" y="409"/>
                  </a:lnTo>
                  <a:lnTo>
                    <a:pt x="304" y="394"/>
                  </a:lnTo>
                  <a:lnTo>
                    <a:pt x="290" y="382"/>
                  </a:lnTo>
                  <a:lnTo>
                    <a:pt x="280" y="374"/>
                  </a:lnTo>
                  <a:lnTo>
                    <a:pt x="277" y="370"/>
                  </a:lnTo>
                  <a:lnTo>
                    <a:pt x="292" y="374"/>
                  </a:lnTo>
                  <a:lnTo>
                    <a:pt x="308" y="381"/>
                  </a:lnTo>
                  <a:lnTo>
                    <a:pt x="324" y="390"/>
                  </a:lnTo>
                  <a:lnTo>
                    <a:pt x="341" y="402"/>
                  </a:lnTo>
                  <a:lnTo>
                    <a:pt x="358" y="413"/>
                  </a:lnTo>
                  <a:lnTo>
                    <a:pt x="376" y="426"/>
                  </a:lnTo>
                  <a:lnTo>
                    <a:pt x="394" y="440"/>
                  </a:lnTo>
                  <a:lnTo>
                    <a:pt x="413" y="453"/>
                  </a:lnTo>
                  <a:lnTo>
                    <a:pt x="430" y="466"/>
                  </a:lnTo>
                  <a:lnTo>
                    <a:pt x="448" y="480"/>
                  </a:lnTo>
                  <a:lnTo>
                    <a:pt x="467" y="493"/>
                  </a:lnTo>
                  <a:lnTo>
                    <a:pt x="484" y="504"/>
                  </a:lnTo>
                  <a:lnTo>
                    <a:pt x="501" y="515"/>
                  </a:lnTo>
                  <a:lnTo>
                    <a:pt x="519" y="523"/>
                  </a:lnTo>
                  <a:lnTo>
                    <a:pt x="535" y="529"/>
                  </a:lnTo>
                  <a:lnTo>
                    <a:pt x="550" y="533"/>
                  </a:lnTo>
                  <a:lnTo>
                    <a:pt x="542" y="510"/>
                  </a:lnTo>
                  <a:lnTo>
                    <a:pt x="529" y="487"/>
                  </a:lnTo>
                  <a:lnTo>
                    <a:pt x="512" y="462"/>
                  </a:lnTo>
                  <a:lnTo>
                    <a:pt x="493" y="435"/>
                  </a:lnTo>
                  <a:lnTo>
                    <a:pt x="474" y="410"/>
                  </a:lnTo>
                  <a:lnTo>
                    <a:pt x="456" y="385"/>
                  </a:lnTo>
                  <a:lnTo>
                    <a:pt x="441" y="362"/>
                  </a:lnTo>
                  <a:lnTo>
                    <a:pt x="432" y="339"/>
                  </a:lnTo>
                  <a:lnTo>
                    <a:pt x="446" y="347"/>
                  </a:lnTo>
                  <a:lnTo>
                    <a:pt x="461" y="364"/>
                  </a:lnTo>
                  <a:lnTo>
                    <a:pt x="478" y="388"/>
                  </a:lnTo>
                  <a:lnTo>
                    <a:pt x="498" y="417"/>
                  </a:lnTo>
                  <a:lnTo>
                    <a:pt x="516" y="449"/>
                  </a:lnTo>
                  <a:lnTo>
                    <a:pt x="536" y="481"/>
                  </a:lnTo>
                  <a:lnTo>
                    <a:pt x="554" y="511"/>
                  </a:lnTo>
                  <a:lnTo>
                    <a:pt x="573" y="538"/>
                  </a:lnTo>
                  <a:lnTo>
                    <a:pt x="579" y="546"/>
                  </a:lnTo>
                  <a:lnTo>
                    <a:pt x="584" y="553"/>
                  </a:lnTo>
                  <a:lnTo>
                    <a:pt x="590" y="559"/>
                  </a:lnTo>
                  <a:lnTo>
                    <a:pt x="596" y="564"/>
                  </a:lnTo>
                  <a:lnTo>
                    <a:pt x="602" y="569"/>
                  </a:lnTo>
                  <a:lnTo>
                    <a:pt x="606" y="572"/>
                  </a:lnTo>
                  <a:lnTo>
                    <a:pt x="611" y="574"/>
                  </a:lnTo>
                  <a:lnTo>
                    <a:pt x="615" y="575"/>
                  </a:lnTo>
                  <a:lnTo>
                    <a:pt x="401" y="177"/>
                  </a:lnTo>
                  <a:lnTo>
                    <a:pt x="406" y="182"/>
                  </a:lnTo>
                  <a:lnTo>
                    <a:pt x="416" y="196"/>
                  </a:lnTo>
                  <a:lnTo>
                    <a:pt x="431" y="215"/>
                  </a:lnTo>
                  <a:lnTo>
                    <a:pt x="448" y="243"/>
                  </a:lnTo>
                  <a:lnTo>
                    <a:pt x="470" y="274"/>
                  </a:lnTo>
                  <a:lnTo>
                    <a:pt x="493" y="310"/>
                  </a:lnTo>
                  <a:lnTo>
                    <a:pt x="519" y="348"/>
                  </a:lnTo>
                  <a:lnTo>
                    <a:pt x="545" y="388"/>
                  </a:lnTo>
                  <a:lnTo>
                    <a:pt x="570" y="428"/>
                  </a:lnTo>
                  <a:lnTo>
                    <a:pt x="596" y="468"/>
                  </a:lnTo>
                  <a:lnTo>
                    <a:pt x="620" y="506"/>
                  </a:lnTo>
                  <a:lnTo>
                    <a:pt x="643" y="541"/>
                  </a:lnTo>
                  <a:lnTo>
                    <a:pt x="663" y="572"/>
                  </a:lnTo>
                  <a:lnTo>
                    <a:pt x="679" y="598"/>
                  </a:lnTo>
                  <a:lnTo>
                    <a:pt x="691" y="617"/>
                  </a:lnTo>
                  <a:lnTo>
                    <a:pt x="698" y="629"/>
                  </a:lnTo>
                  <a:lnTo>
                    <a:pt x="706" y="633"/>
                  </a:lnTo>
                  <a:lnTo>
                    <a:pt x="719" y="641"/>
                  </a:lnTo>
                  <a:lnTo>
                    <a:pt x="734" y="652"/>
                  </a:lnTo>
                  <a:lnTo>
                    <a:pt x="750" y="662"/>
                  </a:lnTo>
                  <a:lnTo>
                    <a:pt x="766" y="671"/>
                  </a:lnTo>
                  <a:lnTo>
                    <a:pt x="781" y="681"/>
                  </a:lnTo>
                  <a:lnTo>
                    <a:pt x="794" y="686"/>
                  </a:lnTo>
                  <a:lnTo>
                    <a:pt x="802" y="689"/>
                  </a:lnTo>
                  <a:lnTo>
                    <a:pt x="793" y="677"/>
                  </a:lnTo>
                  <a:lnTo>
                    <a:pt x="779" y="661"/>
                  </a:lnTo>
                  <a:lnTo>
                    <a:pt x="763" y="643"/>
                  </a:lnTo>
                  <a:lnTo>
                    <a:pt x="745" y="620"/>
                  </a:lnTo>
                  <a:lnTo>
                    <a:pt x="724" y="594"/>
                  </a:lnTo>
                  <a:lnTo>
                    <a:pt x="701" y="568"/>
                  </a:lnTo>
                  <a:lnTo>
                    <a:pt x="678" y="540"/>
                  </a:lnTo>
                  <a:lnTo>
                    <a:pt x="655" y="511"/>
                  </a:lnTo>
                  <a:lnTo>
                    <a:pt x="632" y="484"/>
                  </a:lnTo>
                  <a:lnTo>
                    <a:pt x="610" y="456"/>
                  </a:lnTo>
                  <a:lnTo>
                    <a:pt x="589" y="430"/>
                  </a:lnTo>
                  <a:lnTo>
                    <a:pt x="570" y="405"/>
                  </a:lnTo>
                  <a:lnTo>
                    <a:pt x="554" y="385"/>
                  </a:lnTo>
                  <a:lnTo>
                    <a:pt x="542" y="366"/>
                  </a:lnTo>
                  <a:lnTo>
                    <a:pt x="534" y="352"/>
                  </a:lnTo>
                  <a:lnTo>
                    <a:pt x="529" y="342"/>
                  </a:lnTo>
                  <a:lnTo>
                    <a:pt x="542" y="348"/>
                  </a:lnTo>
                  <a:lnTo>
                    <a:pt x="558" y="360"/>
                  </a:lnTo>
                  <a:lnTo>
                    <a:pt x="577" y="378"/>
                  </a:lnTo>
                  <a:lnTo>
                    <a:pt x="599" y="401"/>
                  </a:lnTo>
                  <a:lnTo>
                    <a:pt x="623" y="427"/>
                  </a:lnTo>
                  <a:lnTo>
                    <a:pt x="649" y="456"/>
                  </a:lnTo>
                  <a:lnTo>
                    <a:pt x="674" y="486"/>
                  </a:lnTo>
                  <a:lnTo>
                    <a:pt x="701" y="518"/>
                  </a:lnTo>
                  <a:lnTo>
                    <a:pt x="727" y="549"/>
                  </a:lnTo>
                  <a:lnTo>
                    <a:pt x="751" y="579"/>
                  </a:lnTo>
                  <a:lnTo>
                    <a:pt x="774" y="607"/>
                  </a:lnTo>
                  <a:lnTo>
                    <a:pt x="796" y="631"/>
                  </a:lnTo>
                  <a:lnTo>
                    <a:pt x="814" y="651"/>
                  </a:lnTo>
                  <a:lnTo>
                    <a:pt x="829" y="666"/>
                  </a:lnTo>
                  <a:lnTo>
                    <a:pt x="840" y="675"/>
                  </a:lnTo>
                  <a:lnTo>
                    <a:pt x="846" y="677"/>
                  </a:lnTo>
                  <a:lnTo>
                    <a:pt x="831" y="640"/>
                  </a:lnTo>
                  <a:lnTo>
                    <a:pt x="815" y="603"/>
                  </a:lnTo>
                  <a:lnTo>
                    <a:pt x="799" y="568"/>
                  </a:lnTo>
                  <a:lnTo>
                    <a:pt x="783" y="531"/>
                  </a:lnTo>
                  <a:lnTo>
                    <a:pt x="766" y="494"/>
                  </a:lnTo>
                  <a:lnTo>
                    <a:pt x="750" y="456"/>
                  </a:lnTo>
                  <a:lnTo>
                    <a:pt x="734" y="419"/>
                  </a:lnTo>
                  <a:lnTo>
                    <a:pt x="718" y="382"/>
                  </a:lnTo>
                  <a:lnTo>
                    <a:pt x="702" y="346"/>
                  </a:lnTo>
                  <a:lnTo>
                    <a:pt x="686" y="309"/>
                  </a:lnTo>
                  <a:lnTo>
                    <a:pt x="670" y="271"/>
                  </a:lnTo>
                  <a:lnTo>
                    <a:pt x="655" y="234"/>
                  </a:lnTo>
                  <a:lnTo>
                    <a:pt x="638" y="197"/>
                  </a:lnTo>
                  <a:lnTo>
                    <a:pt x="623" y="160"/>
                  </a:lnTo>
                  <a:lnTo>
                    <a:pt x="609" y="122"/>
                  </a:lnTo>
                  <a:lnTo>
                    <a:pt x="594" y="85"/>
                  </a:lnTo>
                  <a:lnTo>
                    <a:pt x="595" y="85"/>
                  </a:lnTo>
                  <a:lnTo>
                    <a:pt x="596" y="85"/>
                  </a:lnTo>
                  <a:lnTo>
                    <a:pt x="596" y="86"/>
                  </a:lnTo>
                  <a:lnTo>
                    <a:pt x="597" y="86"/>
                  </a:lnTo>
                  <a:lnTo>
                    <a:pt x="615" y="122"/>
                  </a:lnTo>
                  <a:lnTo>
                    <a:pt x="635" y="158"/>
                  </a:lnTo>
                  <a:lnTo>
                    <a:pt x="653" y="193"/>
                  </a:lnTo>
                  <a:lnTo>
                    <a:pt x="672" y="229"/>
                  </a:lnTo>
                  <a:lnTo>
                    <a:pt x="691" y="264"/>
                  </a:lnTo>
                  <a:lnTo>
                    <a:pt x="710" y="299"/>
                  </a:lnTo>
                  <a:lnTo>
                    <a:pt x="728" y="335"/>
                  </a:lnTo>
                  <a:lnTo>
                    <a:pt x="747" y="371"/>
                  </a:lnTo>
                  <a:lnTo>
                    <a:pt x="766" y="405"/>
                  </a:lnTo>
                  <a:lnTo>
                    <a:pt x="785" y="441"/>
                  </a:lnTo>
                  <a:lnTo>
                    <a:pt x="803" y="477"/>
                  </a:lnTo>
                  <a:lnTo>
                    <a:pt x="822" y="512"/>
                  </a:lnTo>
                  <a:lnTo>
                    <a:pt x="841" y="547"/>
                  </a:lnTo>
                  <a:lnTo>
                    <a:pt x="860" y="583"/>
                  </a:lnTo>
                  <a:lnTo>
                    <a:pt x="878" y="617"/>
                  </a:lnTo>
                  <a:lnTo>
                    <a:pt x="897" y="653"/>
                  </a:lnTo>
                  <a:lnTo>
                    <a:pt x="901" y="651"/>
                  </a:lnTo>
                  <a:lnTo>
                    <a:pt x="907" y="647"/>
                  </a:lnTo>
                  <a:lnTo>
                    <a:pt x="912" y="645"/>
                  </a:lnTo>
                  <a:lnTo>
                    <a:pt x="916" y="643"/>
                  </a:lnTo>
                  <a:lnTo>
                    <a:pt x="915" y="627"/>
                  </a:lnTo>
                  <a:lnTo>
                    <a:pt x="910" y="612"/>
                  </a:lnTo>
                  <a:lnTo>
                    <a:pt x="905" y="597"/>
                  </a:lnTo>
                  <a:lnTo>
                    <a:pt x="897" y="583"/>
                  </a:lnTo>
                  <a:lnTo>
                    <a:pt x="886" y="570"/>
                  </a:lnTo>
                  <a:lnTo>
                    <a:pt x="876" y="559"/>
                  </a:lnTo>
                  <a:lnTo>
                    <a:pt x="864" y="547"/>
                  </a:lnTo>
                  <a:lnTo>
                    <a:pt x="853" y="537"/>
                  </a:lnTo>
                  <a:lnTo>
                    <a:pt x="803" y="450"/>
                  </a:lnTo>
                  <a:lnTo>
                    <a:pt x="811" y="457"/>
                  </a:lnTo>
                  <a:lnTo>
                    <a:pt x="824" y="468"/>
                  </a:lnTo>
                  <a:lnTo>
                    <a:pt x="839" y="480"/>
                  </a:lnTo>
                  <a:lnTo>
                    <a:pt x="855" y="494"/>
                  </a:lnTo>
                  <a:lnTo>
                    <a:pt x="871" y="508"/>
                  </a:lnTo>
                  <a:lnTo>
                    <a:pt x="885" y="519"/>
                  </a:lnTo>
                  <a:lnTo>
                    <a:pt x="897" y="526"/>
                  </a:lnTo>
                  <a:lnTo>
                    <a:pt x="904" y="530"/>
                  </a:lnTo>
                  <a:lnTo>
                    <a:pt x="901" y="516"/>
                  </a:lnTo>
                  <a:lnTo>
                    <a:pt x="898" y="486"/>
                  </a:lnTo>
                  <a:lnTo>
                    <a:pt x="890" y="416"/>
                  </a:lnTo>
                  <a:lnTo>
                    <a:pt x="874" y="283"/>
                  </a:lnTo>
                  <a:lnTo>
                    <a:pt x="866" y="214"/>
                  </a:lnTo>
                  <a:lnTo>
                    <a:pt x="856" y="145"/>
                  </a:lnTo>
                  <a:lnTo>
                    <a:pt x="848" y="76"/>
                  </a:lnTo>
                  <a:lnTo>
                    <a:pt x="841" y="7"/>
                  </a:lnTo>
                  <a:lnTo>
                    <a:pt x="842" y="7"/>
                  </a:lnTo>
                  <a:lnTo>
                    <a:pt x="845" y="7"/>
                  </a:lnTo>
                  <a:lnTo>
                    <a:pt x="961" y="584"/>
                  </a:lnTo>
                  <a:lnTo>
                    <a:pt x="969" y="592"/>
                  </a:lnTo>
                  <a:lnTo>
                    <a:pt x="978" y="599"/>
                  </a:lnTo>
                  <a:lnTo>
                    <a:pt x="987" y="607"/>
                  </a:lnTo>
                  <a:lnTo>
                    <a:pt x="995" y="614"/>
                  </a:lnTo>
                  <a:lnTo>
                    <a:pt x="1002" y="613"/>
                  </a:lnTo>
                  <a:lnTo>
                    <a:pt x="1010" y="612"/>
                  </a:lnTo>
                  <a:lnTo>
                    <a:pt x="1016" y="610"/>
                  </a:lnTo>
                  <a:lnTo>
                    <a:pt x="1023" y="609"/>
                  </a:lnTo>
                  <a:lnTo>
                    <a:pt x="1026" y="555"/>
                  </a:lnTo>
                  <a:lnTo>
                    <a:pt x="1014" y="533"/>
                  </a:lnTo>
                  <a:lnTo>
                    <a:pt x="1003" y="511"/>
                  </a:lnTo>
                  <a:lnTo>
                    <a:pt x="989" y="487"/>
                  </a:lnTo>
                  <a:lnTo>
                    <a:pt x="976" y="464"/>
                  </a:lnTo>
                  <a:lnTo>
                    <a:pt x="963" y="442"/>
                  </a:lnTo>
                  <a:lnTo>
                    <a:pt x="952" y="423"/>
                  </a:lnTo>
                  <a:lnTo>
                    <a:pt x="943" y="405"/>
                  </a:lnTo>
                  <a:lnTo>
                    <a:pt x="936" y="393"/>
                  </a:lnTo>
                  <a:lnTo>
                    <a:pt x="915" y="306"/>
                  </a:lnTo>
                  <a:lnTo>
                    <a:pt x="930" y="328"/>
                  </a:lnTo>
                  <a:lnTo>
                    <a:pt x="944" y="350"/>
                  </a:lnTo>
                  <a:lnTo>
                    <a:pt x="959" y="372"/>
                  </a:lnTo>
                  <a:lnTo>
                    <a:pt x="974" y="395"/>
                  </a:lnTo>
                  <a:lnTo>
                    <a:pt x="988" y="417"/>
                  </a:lnTo>
                  <a:lnTo>
                    <a:pt x="1002" y="440"/>
                  </a:lnTo>
                  <a:lnTo>
                    <a:pt x="1015" y="462"/>
                  </a:lnTo>
                  <a:lnTo>
                    <a:pt x="1029" y="485"/>
                  </a:lnTo>
                  <a:lnTo>
                    <a:pt x="1059" y="0"/>
                  </a:lnTo>
                  <a:lnTo>
                    <a:pt x="1061" y="18"/>
                  </a:lnTo>
                  <a:lnTo>
                    <a:pt x="1065" y="61"/>
                  </a:lnTo>
                  <a:lnTo>
                    <a:pt x="1068" y="123"/>
                  </a:lnTo>
                  <a:lnTo>
                    <a:pt x="1074" y="199"/>
                  </a:lnTo>
                  <a:lnTo>
                    <a:pt x="1080" y="283"/>
                  </a:lnTo>
                  <a:lnTo>
                    <a:pt x="1084" y="370"/>
                  </a:lnTo>
                  <a:lnTo>
                    <a:pt x="1090" y="454"/>
                  </a:lnTo>
                  <a:lnTo>
                    <a:pt x="1095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6" name="Freeform 9">
              <a:extLst>
                <a:ext uri="{FF2B5EF4-FFF2-40B4-BE49-F238E27FC236}">
                  <a16:creationId xmlns:a16="http://schemas.microsoft.com/office/drawing/2014/main" id="{5C0A2AA3-F165-1F03-0B03-2A032353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5038725"/>
              <a:ext cx="87313" cy="25400"/>
            </a:xfrm>
            <a:custGeom>
              <a:avLst/>
              <a:gdLst>
                <a:gd name="T0" fmla="*/ 2147483647 w 108"/>
                <a:gd name="T1" fmla="*/ 2147483647 h 31"/>
                <a:gd name="T2" fmla="*/ 0 w 108"/>
                <a:gd name="T3" fmla="*/ 0 h 31"/>
                <a:gd name="T4" fmla="*/ 2147483647 w 108"/>
                <a:gd name="T5" fmla="*/ 2147483647 h 31"/>
                <a:gd name="T6" fmla="*/ 2147483647 w 108"/>
                <a:gd name="T7" fmla="*/ 2147483647 h 31"/>
                <a:gd name="T8" fmla="*/ 2147483647 w 108"/>
                <a:gd name="T9" fmla="*/ 2147483647 h 31"/>
                <a:gd name="T10" fmla="*/ 2147483647 w 108"/>
                <a:gd name="T11" fmla="*/ 2147483647 h 31"/>
                <a:gd name="T12" fmla="*/ 2147483647 w 108"/>
                <a:gd name="T13" fmla="*/ 2147483647 h 31"/>
                <a:gd name="T14" fmla="*/ 2147483647 w 108"/>
                <a:gd name="T15" fmla="*/ 2147483647 h 31"/>
                <a:gd name="T16" fmla="*/ 2147483647 w 108"/>
                <a:gd name="T17" fmla="*/ 2147483647 h 31"/>
                <a:gd name="T18" fmla="*/ 2147483647 w 108"/>
                <a:gd name="T19" fmla="*/ 2147483647 h 31"/>
                <a:gd name="T20" fmla="*/ 2147483647 w 108"/>
                <a:gd name="T21" fmla="*/ 2147483647 h 31"/>
                <a:gd name="T22" fmla="*/ 2147483647 w 108"/>
                <a:gd name="T23" fmla="*/ 2147483647 h 31"/>
                <a:gd name="T24" fmla="*/ 2147483647 w 108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31"/>
                <a:gd name="T41" fmla="*/ 108 w 10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31">
                  <a:moveTo>
                    <a:pt x="70" y="13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48" y="29"/>
                  </a:lnTo>
                  <a:lnTo>
                    <a:pt x="53" y="31"/>
                  </a:lnTo>
                  <a:lnTo>
                    <a:pt x="108" y="31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7" name="Freeform 10">
              <a:extLst>
                <a:ext uri="{FF2B5EF4-FFF2-40B4-BE49-F238E27FC236}">
                  <a16:creationId xmlns:a16="http://schemas.microsoft.com/office/drawing/2014/main" id="{DF32EB93-73D4-3A3A-BEA1-30F2E72B9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2147483647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0 w 141"/>
                <a:gd name="T17" fmla="*/ 0 h 144"/>
                <a:gd name="T18" fmla="*/ 2147483647 w 141"/>
                <a:gd name="T19" fmla="*/ 2147483647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9" y="106"/>
                  </a:moveTo>
                  <a:lnTo>
                    <a:pt x="113" y="92"/>
                  </a:lnTo>
                  <a:lnTo>
                    <a:pt x="94" y="76"/>
                  </a:lnTo>
                  <a:lnTo>
                    <a:pt x="73" y="58"/>
                  </a:lnTo>
                  <a:lnTo>
                    <a:pt x="54" y="40"/>
                  </a:lnTo>
                  <a:lnTo>
                    <a:pt x="34" y="25"/>
                  </a:lnTo>
                  <a:lnTo>
                    <a:pt x="18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8" y="88"/>
                  </a:lnTo>
                  <a:lnTo>
                    <a:pt x="106" y="107"/>
                  </a:lnTo>
                  <a:lnTo>
                    <a:pt x="124" y="125"/>
                  </a:lnTo>
                  <a:lnTo>
                    <a:pt x="141" y="144"/>
                  </a:lnTo>
                  <a:lnTo>
                    <a:pt x="12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8" name="Freeform 11">
              <a:extLst>
                <a:ext uri="{FF2B5EF4-FFF2-40B4-BE49-F238E27FC236}">
                  <a16:creationId xmlns:a16="http://schemas.microsoft.com/office/drawing/2014/main" id="{ACAA9855-B53A-58DF-9B87-D806098B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4337050"/>
              <a:ext cx="68263" cy="127000"/>
            </a:xfrm>
            <a:custGeom>
              <a:avLst/>
              <a:gdLst>
                <a:gd name="T0" fmla="*/ 2147483647 w 86"/>
                <a:gd name="T1" fmla="*/ 2147483647 h 160"/>
                <a:gd name="T2" fmla="*/ 2147483647 w 86"/>
                <a:gd name="T3" fmla="*/ 2147483647 h 160"/>
                <a:gd name="T4" fmla="*/ 2147483647 w 86"/>
                <a:gd name="T5" fmla="*/ 2147483647 h 160"/>
                <a:gd name="T6" fmla="*/ 2147483647 w 86"/>
                <a:gd name="T7" fmla="*/ 2147483647 h 160"/>
                <a:gd name="T8" fmla="*/ 2147483647 w 86"/>
                <a:gd name="T9" fmla="*/ 2147483647 h 160"/>
                <a:gd name="T10" fmla="*/ 2147483647 w 86"/>
                <a:gd name="T11" fmla="*/ 2147483647 h 160"/>
                <a:gd name="T12" fmla="*/ 2147483647 w 86"/>
                <a:gd name="T13" fmla="*/ 2147483647 h 160"/>
                <a:gd name="T14" fmla="*/ 2147483647 w 86"/>
                <a:gd name="T15" fmla="*/ 2147483647 h 160"/>
                <a:gd name="T16" fmla="*/ 0 w 86"/>
                <a:gd name="T17" fmla="*/ 0 h 160"/>
                <a:gd name="T18" fmla="*/ 2147483647 w 86"/>
                <a:gd name="T19" fmla="*/ 2147483647 h 160"/>
                <a:gd name="T20" fmla="*/ 2147483647 w 86"/>
                <a:gd name="T21" fmla="*/ 2147483647 h 160"/>
                <a:gd name="T22" fmla="*/ 2147483647 w 86"/>
                <a:gd name="T23" fmla="*/ 2147483647 h 160"/>
                <a:gd name="T24" fmla="*/ 2147483647 w 86"/>
                <a:gd name="T25" fmla="*/ 2147483647 h 160"/>
                <a:gd name="T26" fmla="*/ 2147483647 w 86"/>
                <a:gd name="T27" fmla="*/ 2147483647 h 160"/>
                <a:gd name="T28" fmla="*/ 2147483647 w 86"/>
                <a:gd name="T29" fmla="*/ 2147483647 h 160"/>
                <a:gd name="T30" fmla="*/ 2147483647 w 86"/>
                <a:gd name="T31" fmla="*/ 2147483647 h 160"/>
                <a:gd name="T32" fmla="*/ 2147483647 w 86"/>
                <a:gd name="T33" fmla="*/ 2147483647 h 160"/>
                <a:gd name="T34" fmla="*/ 2147483647 w 86"/>
                <a:gd name="T35" fmla="*/ 2147483647 h 160"/>
                <a:gd name="T36" fmla="*/ 2147483647 w 86"/>
                <a:gd name="T37" fmla="*/ 214748364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60"/>
                <a:gd name="T59" fmla="*/ 86 w 86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60">
                  <a:moveTo>
                    <a:pt x="85" y="129"/>
                  </a:moveTo>
                  <a:lnTo>
                    <a:pt x="75" y="115"/>
                  </a:lnTo>
                  <a:lnTo>
                    <a:pt x="63" y="96"/>
                  </a:lnTo>
                  <a:lnTo>
                    <a:pt x="52" y="76"/>
                  </a:lnTo>
                  <a:lnTo>
                    <a:pt x="39" y="54"/>
                  </a:lnTo>
                  <a:lnTo>
                    <a:pt x="29" y="34"/>
                  </a:lnTo>
                  <a:lnTo>
                    <a:pt x="17" y="17"/>
                  </a:lnTo>
                  <a:lnTo>
                    <a:pt x="8" y="5"/>
                  </a:lnTo>
                  <a:lnTo>
                    <a:pt x="0" y="0"/>
                  </a:lnTo>
                  <a:lnTo>
                    <a:pt x="17" y="33"/>
                  </a:lnTo>
                  <a:lnTo>
                    <a:pt x="33" y="61"/>
                  </a:lnTo>
                  <a:lnTo>
                    <a:pt x="46" y="86"/>
                  </a:lnTo>
                  <a:lnTo>
                    <a:pt x="58" y="107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82" y="151"/>
                  </a:lnTo>
                  <a:lnTo>
                    <a:pt x="86" y="160"/>
                  </a:lnTo>
                  <a:lnTo>
                    <a:pt x="8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9" name="Freeform 12">
              <a:extLst>
                <a:ext uri="{FF2B5EF4-FFF2-40B4-BE49-F238E27FC236}">
                  <a16:creationId xmlns:a16="http://schemas.microsoft.com/office/drawing/2014/main" id="{1A85A938-378A-7B38-0F80-76BBE1A4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038725"/>
              <a:ext cx="85725" cy="25400"/>
            </a:xfrm>
            <a:custGeom>
              <a:avLst/>
              <a:gdLst>
                <a:gd name="T0" fmla="*/ 2147483647 w 107"/>
                <a:gd name="T1" fmla="*/ 2147483647 h 31"/>
                <a:gd name="T2" fmla="*/ 0 w 107"/>
                <a:gd name="T3" fmla="*/ 2147483647 h 31"/>
                <a:gd name="T4" fmla="*/ 2147483647 w 107"/>
                <a:gd name="T5" fmla="*/ 2147483647 h 31"/>
                <a:gd name="T6" fmla="*/ 2147483647 w 107"/>
                <a:gd name="T7" fmla="*/ 2147483647 h 31"/>
                <a:gd name="T8" fmla="*/ 2147483647 w 107"/>
                <a:gd name="T9" fmla="*/ 2147483647 h 31"/>
                <a:gd name="T10" fmla="*/ 2147483647 w 107"/>
                <a:gd name="T11" fmla="*/ 2147483647 h 31"/>
                <a:gd name="T12" fmla="*/ 2147483647 w 107"/>
                <a:gd name="T13" fmla="*/ 2147483647 h 31"/>
                <a:gd name="T14" fmla="*/ 2147483647 w 107"/>
                <a:gd name="T15" fmla="*/ 2147483647 h 31"/>
                <a:gd name="T16" fmla="*/ 2147483647 w 107"/>
                <a:gd name="T17" fmla="*/ 2147483647 h 31"/>
                <a:gd name="T18" fmla="*/ 2147483647 w 107"/>
                <a:gd name="T19" fmla="*/ 2147483647 h 31"/>
                <a:gd name="T20" fmla="*/ 2147483647 w 107"/>
                <a:gd name="T21" fmla="*/ 0 h 31"/>
                <a:gd name="T22" fmla="*/ 2147483647 w 107"/>
                <a:gd name="T23" fmla="*/ 2147483647 h 31"/>
                <a:gd name="T24" fmla="*/ 2147483647 w 107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1"/>
                <a:gd name="T41" fmla="*/ 107 w 1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1">
                  <a:moveTo>
                    <a:pt x="36" y="13"/>
                  </a:moveTo>
                  <a:lnTo>
                    <a:pt x="0" y="31"/>
                  </a:lnTo>
                  <a:lnTo>
                    <a:pt x="54" y="31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8" y="23"/>
                  </a:lnTo>
                  <a:lnTo>
                    <a:pt x="75" y="20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8" y="6"/>
                  </a:lnTo>
                  <a:lnTo>
                    <a:pt x="10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0" name="Freeform 13">
              <a:extLst>
                <a:ext uri="{FF2B5EF4-FFF2-40B4-BE49-F238E27FC236}">
                  <a16:creationId xmlns:a16="http://schemas.microsoft.com/office/drawing/2014/main" id="{06B9AC0C-026C-46BE-A964-95A9BB1B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0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2147483647 w 141"/>
                <a:gd name="T17" fmla="*/ 2147483647 h 144"/>
                <a:gd name="T18" fmla="*/ 2147483647 w 141"/>
                <a:gd name="T19" fmla="*/ 0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" y="106"/>
                  </a:moveTo>
                  <a:lnTo>
                    <a:pt x="0" y="144"/>
                  </a:lnTo>
                  <a:lnTo>
                    <a:pt x="17" y="125"/>
                  </a:lnTo>
                  <a:lnTo>
                    <a:pt x="35" y="107"/>
                  </a:lnTo>
                  <a:lnTo>
                    <a:pt x="53" y="88"/>
                  </a:lnTo>
                  <a:lnTo>
                    <a:pt x="71" y="71"/>
                  </a:lnTo>
                  <a:lnTo>
                    <a:pt x="88" y="53"/>
                  </a:lnTo>
                  <a:lnTo>
                    <a:pt x="106" y="35"/>
                  </a:lnTo>
                  <a:lnTo>
                    <a:pt x="124" y="17"/>
                  </a:lnTo>
                  <a:lnTo>
                    <a:pt x="141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07" y="25"/>
                  </a:lnTo>
                  <a:lnTo>
                    <a:pt x="87" y="40"/>
                  </a:lnTo>
                  <a:lnTo>
                    <a:pt x="68" y="58"/>
                  </a:lnTo>
                  <a:lnTo>
                    <a:pt x="47" y="76"/>
                  </a:lnTo>
                  <a:lnTo>
                    <a:pt x="28" y="92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1" name="Freeform 14">
              <a:extLst>
                <a:ext uri="{FF2B5EF4-FFF2-40B4-BE49-F238E27FC236}">
                  <a16:creationId xmlns:a16="http://schemas.microsoft.com/office/drawing/2014/main" id="{DF7111B1-6313-2757-BDF9-FBE960B2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4337050"/>
              <a:ext cx="66675" cy="127000"/>
            </a:xfrm>
            <a:custGeom>
              <a:avLst/>
              <a:gdLst>
                <a:gd name="T0" fmla="*/ 0 w 85"/>
                <a:gd name="T1" fmla="*/ 2147483647 h 160"/>
                <a:gd name="T2" fmla="*/ 0 w 85"/>
                <a:gd name="T3" fmla="*/ 2147483647 h 160"/>
                <a:gd name="T4" fmla="*/ 2147483647 w 85"/>
                <a:gd name="T5" fmla="*/ 2147483647 h 160"/>
                <a:gd name="T6" fmla="*/ 2147483647 w 85"/>
                <a:gd name="T7" fmla="*/ 2147483647 h 160"/>
                <a:gd name="T8" fmla="*/ 2147483647 w 85"/>
                <a:gd name="T9" fmla="*/ 2147483647 h 160"/>
                <a:gd name="T10" fmla="*/ 2147483647 w 85"/>
                <a:gd name="T11" fmla="*/ 2147483647 h 160"/>
                <a:gd name="T12" fmla="*/ 2147483647 w 85"/>
                <a:gd name="T13" fmla="*/ 2147483647 h 160"/>
                <a:gd name="T14" fmla="*/ 2147483647 w 85"/>
                <a:gd name="T15" fmla="*/ 2147483647 h 160"/>
                <a:gd name="T16" fmla="*/ 2147483647 w 85"/>
                <a:gd name="T17" fmla="*/ 2147483647 h 160"/>
                <a:gd name="T18" fmla="*/ 2147483647 w 85"/>
                <a:gd name="T19" fmla="*/ 0 h 160"/>
                <a:gd name="T20" fmla="*/ 2147483647 w 85"/>
                <a:gd name="T21" fmla="*/ 2147483647 h 160"/>
                <a:gd name="T22" fmla="*/ 2147483647 w 85"/>
                <a:gd name="T23" fmla="*/ 2147483647 h 160"/>
                <a:gd name="T24" fmla="*/ 2147483647 w 85"/>
                <a:gd name="T25" fmla="*/ 2147483647 h 160"/>
                <a:gd name="T26" fmla="*/ 2147483647 w 85"/>
                <a:gd name="T27" fmla="*/ 2147483647 h 160"/>
                <a:gd name="T28" fmla="*/ 2147483647 w 85"/>
                <a:gd name="T29" fmla="*/ 2147483647 h 160"/>
                <a:gd name="T30" fmla="*/ 2147483647 w 85"/>
                <a:gd name="T31" fmla="*/ 2147483647 h 160"/>
                <a:gd name="T32" fmla="*/ 2147483647 w 85"/>
                <a:gd name="T33" fmla="*/ 2147483647 h 160"/>
                <a:gd name="T34" fmla="*/ 0 w 85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60"/>
                <a:gd name="T56" fmla="*/ 85 w 8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60">
                  <a:moveTo>
                    <a:pt x="0" y="129"/>
                  </a:moveTo>
                  <a:lnTo>
                    <a:pt x="0" y="160"/>
                  </a:lnTo>
                  <a:lnTo>
                    <a:pt x="4" y="151"/>
                  </a:lnTo>
                  <a:lnTo>
                    <a:pt x="11" y="138"/>
                  </a:lnTo>
                  <a:lnTo>
                    <a:pt x="18" y="124"/>
                  </a:lnTo>
                  <a:lnTo>
                    <a:pt x="27" y="107"/>
                  </a:lnTo>
                  <a:lnTo>
                    <a:pt x="39" y="86"/>
                  </a:lnTo>
                  <a:lnTo>
                    <a:pt x="52" y="61"/>
                  </a:lnTo>
                  <a:lnTo>
                    <a:pt x="68" y="33"/>
                  </a:lnTo>
                  <a:lnTo>
                    <a:pt x="85" y="0"/>
                  </a:lnTo>
                  <a:lnTo>
                    <a:pt x="77" y="5"/>
                  </a:lnTo>
                  <a:lnTo>
                    <a:pt x="68" y="17"/>
                  </a:lnTo>
                  <a:lnTo>
                    <a:pt x="56" y="34"/>
                  </a:lnTo>
                  <a:lnTo>
                    <a:pt x="46" y="54"/>
                  </a:lnTo>
                  <a:lnTo>
                    <a:pt x="33" y="76"/>
                  </a:lnTo>
                  <a:lnTo>
                    <a:pt x="22" y="96"/>
                  </a:lnTo>
                  <a:lnTo>
                    <a:pt x="10" y="11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2" name="Freeform 15">
              <a:extLst>
                <a:ext uri="{FF2B5EF4-FFF2-40B4-BE49-F238E27FC236}">
                  <a16:creationId xmlns:a16="http://schemas.microsoft.com/office/drawing/2014/main" id="{A8DCDA8D-434F-CA62-3FE5-214C7DA6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5132388"/>
              <a:ext cx="60325" cy="71438"/>
            </a:xfrm>
            <a:custGeom>
              <a:avLst/>
              <a:gdLst>
                <a:gd name="T0" fmla="*/ 2147483647 w 75"/>
                <a:gd name="T1" fmla="*/ 2147483647 h 90"/>
                <a:gd name="T2" fmla="*/ 0 w 75"/>
                <a:gd name="T3" fmla="*/ 2147483647 h 90"/>
                <a:gd name="T4" fmla="*/ 2147483647 w 75"/>
                <a:gd name="T5" fmla="*/ 2147483647 h 90"/>
                <a:gd name="T6" fmla="*/ 2147483647 w 75"/>
                <a:gd name="T7" fmla="*/ 2147483647 h 90"/>
                <a:gd name="T8" fmla="*/ 2147483647 w 75"/>
                <a:gd name="T9" fmla="*/ 2147483647 h 90"/>
                <a:gd name="T10" fmla="*/ 2147483647 w 75"/>
                <a:gd name="T11" fmla="*/ 0 h 90"/>
                <a:gd name="T12" fmla="*/ 2147483647 w 75"/>
                <a:gd name="T13" fmla="*/ 2147483647 h 90"/>
                <a:gd name="T14" fmla="*/ 2147483647 w 75"/>
                <a:gd name="T15" fmla="*/ 2147483647 h 90"/>
                <a:gd name="T16" fmla="*/ 2147483647 w 75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0"/>
                <a:gd name="T29" fmla="*/ 75 w 7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0">
                  <a:moveTo>
                    <a:pt x="64" y="51"/>
                  </a:moveTo>
                  <a:lnTo>
                    <a:pt x="0" y="85"/>
                  </a:lnTo>
                  <a:lnTo>
                    <a:pt x="5" y="90"/>
                  </a:lnTo>
                  <a:lnTo>
                    <a:pt x="72" y="58"/>
                  </a:lnTo>
                  <a:lnTo>
                    <a:pt x="75" y="51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3" name="Freeform 16">
              <a:extLst>
                <a:ext uri="{FF2B5EF4-FFF2-40B4-BE49-F238E27FC236}">
                  <a16:creationId xmlns:a16="http://schemas.microsoft.com/office/drawing/2014/main" id="{3D29AE76-5445-2005-4609-00882E25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4933950"/>
              <a:ext cx="66675" cy="60325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0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2147483647 w 86"/>
                <a:gd name="T11" fmla="*/ 0 h 76"/>
                <a:gd name="T12" fmla="*/ 2147483647 w 86"/>
                <a:gd name="T13" fmla="*/ 0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6"/>
                <a:gd name="T29" fmla="*/ 86 w 8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6">
                  <a:moveTo>
                    <a:pt x="67" y="65"/>
                  </a:moveTo>
                  <a:lnTo>
                    <a:pt x="4" y="37"/>
                  </a:lnTo>
                  <a:lnTo>
                    <a:pt x="0" y="45"/>
                  </a:lnTo>
                  <a:lnTo>
                    <a:pt x="69" y="76"/>
                  </a:lnTo>
                  <a:lnTo>
                    <a:pt x="76" y="72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4" name="Freeform 17">
              <a:extLst>
                <a:ext uri="{FF2B5EF4-FFF2-40B4-BE49-F238E27FC236}">
                  <a16:creationId xmlns:a16="http://schemas.microsoft.com/office/drawing/2014/main" id="{05A8E1D8-7075-53A0-B5B5-9046CF27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5094288"/>
              <a:ext cx="58738" cy="71438"/>
            </a:xfrm>
            <a:custGeom>
              <a:avLst/>
              <a:gdLst>
                <a:gd name="T0" fmla="*/ 2147483647 w 74"/>
                <a:gd name="T1" fmla="*/ 2147483647 h 91"/>
                <a:gd name="T2" fmla="*/ 0 w 74"/>
                <a:gd name="T3" fmla="*/ 2147483647 h 91"/>
                <a:gd name="T4" fmla="*/ 2147483647 w 74"/>
                <a:gd name="T5" fmla="*/ 2147483647 h 91"/>
                <a:gd name="T6" fmla="*/ 2147483647 w 74"/>
                <a:gd name="T7" fmla="*/ 2147483647 h 91"/>
                <a:gd name="T8" fmla="*/ 2147483647 w 74"/>
                <a:gd name="T9" fmla="*/ 2147483647 h 91"/>
                <a:gd name="T10" fmla="*/ 2147483647 w 74"/>
                <a:gd name="T11" fmla="*/ 0 h 91"/>
                <a:gd name="T12" fmla="*/ 2147483647 w 74"/>
                <a:gd name="T13" fmla="*/ 2147483647 h 91"/>
                <a:gd name="T14" fmla="*/ 2147483647 w 74"/>
                <a:gd name="T15" fmla="*/ 2147483647 h 91"/>
                <a:gd name="T16" fmla="*/ 2147483647 w 74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1"/>
                <a:gd name="T29" fmla="*/ 74 w 74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1">
                  <a:moveTo>
                    <a:pt x="62" y="53"/>
                  </a:moveTo>
                  <a:lnTo>
                    <a:pt x="0" y="83"/>
                  </a:lnTo>
                  <a:lnTo>
                    <a:pt x="3" y="91"/>
                  </a:lnTo>
                  <a:lnTo>
                    <a:pt x="72" y="57"/>
                  </a:lnTo>
                  <a:lnTo>
                    <a:pt x="74" y="51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5" name="Freeform 18">
              <a:extLst>
                <a:ext uri="{FF2B5EF4-FFF2-40B4-BE49-F238E27FC236}">
                  <a16:creationId xmlns:a16="http://schemas.microsoft.com/office/drawing/2014/main" id="{0F595484-9C2B-72B7-8025-DBD93655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5357813"/>
              <a:ext cx="61913" cy="63500"/>
            </a:xfrm>
            <a:custGeom>
              <a:avLst/>
              <a:gdLst>
                <a:gd name="T0" fmla="*/ 2147483647 w 77"/>
                <a:gd name="T1" fmla="*/ 2147483647 h 81"/>
                <a:gd name="T2" fmla="*/ 2147483647 w 77"/>
                <a:gd name="T3" fmla="*/ 2147483647 h 81"/>
                <a:gd name="T4" fmla="*/ 2147483647 w 77"/>
                <a:gd name="T5" fmla="*/ 2147483647 h 81"/>
                <a:gd name="T6" fmla="*/ 2147483647 w 77"/>
                <a:gd name="T7" fmla="*/ 2147483647 h 81"/>
                <a:gd name="T8" fmla="*/ 2147483647 w 77"/>
                <a:gd name="T9" fmla="*/ 2147483647 h 81"/>
                <a:gd name="T10" fmla="*/ 2147483647 w 77"/>
                <a:gd name="T11" fmla="*/ 0 h 81"/>
                <a:gd name="T12" fmla="*/ 0 w 77"/>
                <a:gd name="T13" fmla="*/ 2147483647 h 81"/>
                <a:gd name="T14" fmla="*/ 2147483647 w 77"/>
                <a:gd name="T15" fmla="*/ 2147483647 h 81"/>
                <a:gd name="T16" fmla="*/ 2147483647 w 7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1"/>
                <a:gd name="T29" fmla="*/ 77 w 77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1">
                  <a:moveTo>
                    <a:pt x="3" y="15"/>
                  </a:moveTo>
                  <a:lnTo>
                    <a:pt x="67" y="10"/>
                  </a:lnTo>
                  <a:lnTo>
                    <a:pt x="51" y="79"/>
                  </a:lnTo>
                  <a:lnTo>
                    <a:pt x="61" y="81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6" name="Freeform 19">
              <a:extLst>
                <a:ext uri="{FF2B5EF4-FFF2-40B4-BE49-F238E27FC236}">
                  <a16:creationId xmlns:a16="http://schemas.microsoft.com/office/drawing/2014/main" id="{CFC5EDF2-C2DF-8CA3-3DF3-405FF4854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999038"/>
              <a:ext cx="74613" cy="58738"/>
            </a:xfrm>
            <a:custGeom>
              <a:avLst/>
              <a:gdLst>
                <a:gd name="T0" fmla="*/ 2147483647 w 93"/>
                <a:gd name="T1" fmla="*/ 2147483647 h 74"/>
                <a:gd name="T2" fmla="*/ 2147483647 w 93"/>
                <a:gd name="T3" fmla="*/ 0 h 74"/>
                <a:gd name="T4" fmla="*/ 0 w 93"/>
                <a:gd name="T5" fmla="*/ 2147483647 h 74"/>
                <a:gd name="T6" fmla="*/ 2147483647 w 93"/>
                <a:gd name="T7" fmla="*/ 2147483647 h 74"/>
                <a:gd name="T8" fmla="*/ 2147483647 w 93"/>
                <a:gd name="T9" fmla="*/ 2147483647 h 74"/>
                <a:gd name="T10" fmla="*/ 2147483647 w 93"/>
                <a:gd name="T11" fmla="*/ 2147483647 h 74"/>
                <a:gd name="T12" fmla="*/ 2147483647 w 93"/>
                <a:gd name="T13" fmla="*/ 2147483647 h 74"/>
                <a:gd name="T14" fmla="*/ 2147483647 w 93"/>
                <a:gd name="T15" fmla="*/ 2147483647 h 74"/>
                <a:gd name="T16" fmla="*/ 2147483647 w 93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4"/>
                <a:gd name="T29" fmla="*/ 93 w 9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4">
                  <a:moveTo>
                    <a:pt x="42" y="6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5" y="74"/>
                  </a:lnTo>
                  <a:lnTo>
                    <a:pt x="42" y="74"/>
                  </a:lnTo>
                  <a:lnTo>
                    <a:pt x="93" y="24"/>
                  </a:lnTo>
                  <a:lnTo>
                    <a:pt x="86" y="19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7" name="Freeform 20">
              <a:extLst>
                <a:ext uri="{FF2B5EF4-FFF2-40B4-BE49-F238E27FC236}">
                  <a16:creationId xmlns:a16="http://schemas.microsoft.com/office/drawing/2014/main" id="{1FD35634-536F-99EB-64B7-367F2F475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891088"/>
              <a:ext cx="73025" cy="58738"/>
            </a:xfrm>
            <a:custGeom>
              <a:avLst/>
              <a:gdLst>
                <a:gd name="T0" fmla="*/ 2147483647 w 91"/>
                <a:gd name="T1" fmla="*/ 2147483647 h 73"/>
                <a:gd name="T2" fmla="*/ 2147483647 w 91"/>
                <a:gd name="T3" fmla="*/ 0 h 73"/>
                <a:gd name="T4" fmla="*/ 0 w 91"/>
                <a:gd name="T5" fmla="*/ 2147483647 h 73"/>
                <a:gd name="T6" fmla="*/ 2147483647 w 91"/>
                <a:gd name="T7" fmla="*/ 2147483647 h 73"/>
                <a:gd name="T8" fmla="*/ 2147483647 w 91"/>
                <a:gd name="T9" fmla="*/ 2147483647 h 73"/>
                <a:gd name="T10" fmla="*/ 2147483647 w 91"/>
                <a:gd name="T11" fmla="*/ 2147483647 h 73"/>
                <a:gd name="T12" fmla="*/ 2147483647 w 91"/>
                <a:gd name="T13" fmla="*/ 2147483647 h 73"/>
                <a:gd name="T14" fmla="*/ 2147483647 w 91"/>
                <a:gd name="T15" fmla="*/ 2147483647 h 73"/>
                <a:gd name="T16" fmla="*/ 2147483647 w 91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41" y="62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6" y="72"/>
                  </a:lnTo>
                  <a:lnTo>
                    <a:pt x="43" y="73"/>
                  </a:lnTo>
                  <a:lnTo>
                    <a:pt x="91" y="23"/>
                  </a:lnTo>
                  <a:lnTo>
                    <a:pt x="87" y="18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8" name="Freeform 21">
              <a:extLst>
                <a:ext uri="{FF2B5EF4-FFF2-40B4-BE49-F238E27FC236}">
                  <a16:creationId xmlns:a16="http://schemas.microsoft.com/office/drawing/2014/main" id="{B5EE9FB7-C4D8-E129-2EAF-CC5C39FBF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021263"/>
              <a:ext cx="68263" cy="58738"/>
            </a:xfrm>
            <a:custGeom>
              <a:avLst/>
              <a:gdLst>
                <a:gd name="T0" fmla="*/ 2147483647 w 86"/>
                <a:gd name="T1" fmla="*/ 2147483647 h 74"/>
                <a:gd name="T2" fmla="*/ 2147483647 w 86"/>
                <a:gd name="T3" fmla="*/ 2147483647 h 74"/>
                <a:gd name="T4" fmla="*/ 0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2147483647 h 74"/>
                <a:gd name="T16" fmla="*/ 2147483647 w 86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4"/>
                <a:gd name="T29" fmla="*/ 86 w 8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4">
                  <a:moveTo>
                    <a:pt x="71" y="65"/>
                  </a:moveTo>
                  <a:lnTo>
                    <a:pt x="5" y="35"/>
                  </a:lnTo>
                  <a:lnTo>
                    <a:pt x="0" y="45"/>
                  </a:lnTo>
                  <a:lnTo>
                    <a:pt x="72" y="74"/>
                  </a:lnTo>
                  <a:lnTo>
                    <a:pt x="79" y="73"/>
                  </a:lnTo>
                  <a:lnTo>
                    <a:pt x="86" y="2"/>
                  </a:lnTo>
                  <a:lnTo>
                    <a:pt x="78" y="0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39" name="Freeform 22">
              <a:extLst>
                <a:ext uri="{FF2B5EF4-FFF2-40B4-BE49-F238E27FC236}">
                  <a16:creationId xmlns:a16="http://schemas.microsoft.com/office/drawing/2014/main" id="{EF85981B-A374-CFF7-7AF3-00DBEDABC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5214938"/>
              <a:ext cx="57150" cy="74613"/>
            </a:xfrm>
            <a:custGeom>
              <a:avLst/>
              <a:gdLst>
                <a:gd name="T0" fmla="*/ 2147483647 w 74"/>
                <a:gd name="T1" fmla="*/ 2147483647 h 95"/>
                <a:gd name="T2" fmla="*/ 2147483647 w 74"/>
                <a:gd name="T3" fmla="*/ 2147483647 h 95"/>
                <a:gd name="T4" fmla="*/ 2147483647 w 74"/>
                <a:gd name="T5" fmla="*/ 0 h 95"/>
                <a:gd name="T6" fmla="*/ 2147483647 w 74"/>
                <a:gd name="T7" fmla="*/ 2147483647 h 95"/>
                <a:gd name="T8" fmla="*/ 0 w 74"/>
                <a:gd name="T9" fmla="*/ 2147483647 h 95"/>
                <a:gd name="T10" fmla="*/ 2147483647 w 74"/>
                <a:gd name="T11" fmla="*/ 2147483647 h 95"/>
                <a:gd name="T12" fmla="*/ 2147483647 w 74"/>
                <a:gd name="T13" fmla="*/ 2147483647 h 95"/>
                <a:gd name="T14" fmla="*/ 2147483647 w 74"/>
                <a:gd name="T15" fmla="*/ 2147483647 h 95"/>
                <a:gd name="T16" fmla="*/ 2147483647 w 74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5"/>
                <a:gd name="T29" fmla="*/ 74 w 7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5">
                  <a:moveTo>
                    <a:pt x="12" y="43"/>
                  </a:moveTo>
                  <a:lnTo>
                    <a:pt x="74" y="8"/>
                  </a:lnTo>
                  <a:lnTo>
                    <a:pt x="67" y="0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54" y="95"/>
                  </a:lnTo>
                  <a:lnTo>
                    <a:pt x="59" y="8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0" name="Freeform 23">
              <a:extLst>
                <a:ext uri="{FF2B5EF4-FFF2-40B4-BE49-F238E27FC236}">
                  <a16:creationId xmlns:a16="http://schemas.microsoft.com/office/drawing/2014/main" id="{2F726E48-3901-17CE-319F-F66E9285C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5434013"/>
              <a:ext cx="61913" cy="60325"/>
            </a:xfrm>
            <a:custGeom>
              <a:avLst/>
              <a:gdLst>
                <a:gd name="T0" fmla="*/ 2147483647 w 79"/>
                <a:gd name="T1" fmla="*/ 2147483647 h 75"/>
                <a:gd name="T2" fmla="*/ 2147483647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0 w 79"/>
                <a:gd name="T11" fmla="*/ 2147483647 h 75"/>
                <a:gd name="T12" fmla="*/ 2147483647 w 79"/>
                <a:gd name="T13" fmla="*/ 2147483647 h 75"/>
                <a:gd name="T14" fmla="*/ 2147483647 w 79"/>
                <a:gd name="T15" fmla="*/ 2147483647 h 75"/>
                <a:gd name="T16" fmla="*/ 2147483647 w 79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5"/>
                <a:gd name="T29" fmla="*/ 79 w 7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5">
                  <a:moveTo>
                    <a:pt x="10" y="73"/>
                  </a:moveTo>
                  <a:lnTo>
                    <a:pt x="8" y="10"/>
                  </a:lnTo>
                  <a:lnTo>
                    <a:pt x="75" y="30"/>
                  </a:lnTo>
                  <a:lnTo>
                    <a:pt x="79" y="19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5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1" name="Freeform 24">
              <a:extLst>
                <a:ext uri="{FF2B5EF4-FFF2-40B4-BE49-F238E27FC236}">
                  <a16:creationId xmlns:a16="http://schemas.microsoft.com/office/drawing/2014/main" id="{C554866F-79CA-1285-E3F7-81812E67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341938"/>
              <a:ext cx="65088" cy="58738"/>
            </a:xfrm>
            <a:custGeom>
              <a:avLst/>
              <a:gdLst>
                <a:gd name="T0" fmla="*/ 2147483647 w 80"/>
                <a:gd name="T1" fmla="*/ 2147483647 h 74"/>
                <a:gd name="T2" fmla="*/ 2147483647 w 80"/>
                <a:gd name="T3" fmla="*/ 2147483647 h 74"/>
                <a:gd name="T4" fmla="*/ 2147483647 w 80"/>
                <a:gd name="T5" fmla="*/ 2147483647 h 74"/>
                <a:gd name="T6" fmla="*/ 2147483647 w 80"/>
                <a:gd name="T7" fmla="*/ 2147483647 h 74"/>
                <a:gd name="T8" fmla="*/ 2147483647 w 80"/>
                <a:gd name="T9" fmla="*/ 0 h 74"/>
                <a:gd name="T10" fmla="*/ 0 w 80"/>
                <a:gd name="T11" fmla="*/ 2147483647 h 74"/>
                <a:gd name="T12" fmla="*/ 2147483647 w 80"/>
                <a:gd name="T13" fmla="*/ 2147483647 h 74"/>
                <a:gd name="T14" fmla="*/ 2147483647 w 80"/>
                <a:gd name="T15" fmla="*/ 2147483647 h 74"/>
                <a:gd name="T16" fmla="*/ 2147483647 w 80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4"/>
                <a:gd name="T29" fmla="*/ 80 w 8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4">
                  <a:moveTo>
                    <a:pt x="11" y="74"/>
                  </a:moveTo>
                  <a:lnTo>
                    <a:pt x="8" y="11"/>
                  </a:lnTo>
                  <a:lnTo>
                    <a:pt x="77" y="30"/>
                  </a:lnTo>
                  <a:lnTo>
                    <a:pt x="80" y="2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2" name="Freeform 25">
              <a:extLst>
                <a:ext uri="{FF2B5EF4-FFF2-40B4-BE49-F238E27FC236}">
                  <a16:creationId xmlns:a16="http://schemas.microsoft.com/office/drawing/2014/main" id="{FE2344A1-C867-DB00-3507-9FCC1C76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5362575"/>
              <a:ext cx="69850" cy="63500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0 h 78"/>
                <a:gd name="T12" fmla="*/ 0 w 89"/>
                <a:gd name="T13" fmla="*/ 2147483647 h 78"/>
                <a:gd name="T14" fmla="*/ 2147483647 w 89"/>
                <a:gd name="T15" fmla="*/ 2147483647 h 78"/>
                <a:gd name="T16" fmla="*/ 2147483647 w 89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8"/>
                <a:gd name="T29" fmla="*/ 89 w 8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8">
                  <a:moveTo>
                    <a:pt x="5" y="49"/>
                  </a:moveTo>
                  <a:lnTo>
                    <a:pt x="55" y="11"/>
                  </a:lnTo>
                  <a:lnTo>
                    <a:pt x="79" y="78"/>
                  </a:lnTo>
                  <a:lnTo>
                    <a:pt x="89" y="75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3" name="Freeform 26">
              <a:extLst>
                <a:ext uri="{FF2B5EF4-FFF2-40B4-BE49-F238E27FC236}">
                  <a16:creationId xmlns:a16="http://schemas.microsoft.com/office/drawing/2014/main" id="{CCA15982-0922-48E4-7641-0E472611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468938"/>
              <a:ext cx="71438" cy="60325"/>
            </a:xfrm>
            <a:custGeom>
              <a:avLst/>
              <a:gdLst>
                <a:gd name="T0" fmla="*/ 2147483647 w 89"/>
                <a:gd name="T1" fmla="*/ 2147483647 h 77"/>
                <a:gd name="T2" fmla="*/ 2147483647 w 89"/>
                <a:gd name="T3" fmla="*/ 2147483647 h 77"/>
                <a:gd name="T4" fmla="*/ 2147483647 w 89"/>
                <a:gd name="T5" fmla="*/ 2147483647 h 77"/>
                <a:gd name="T6" fmla="*/ 2147483647 w 89"/>
                <a:gd name="T7" fmla="*/ 2147483647 h 77"/>
                <a:gd name="T8" fmla="*/ 2147483647 w 89"/>
                <a:gd name="T9" fmla="*/ 2147483647 h 77"/>
                <a:gd name="T10" fmla="*/ 2147483647 w 89"/>
                <a:gd name="T11" fmla="*/ 0 h 77"/>
                <a:gd name="T12" fmla="*/ 0 w 89"/>
                <a:gd name="T13" fmla="*/ 2147483647 h 77"/>
                <a:gd name="T14" fmla="*/ 2147483647 w 89"/>
                <a:gd name="T15" fmla="*/ 2147483647 h 77"/>
                <a:gd name="T16" fmla="*/ 2147483647 w 8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7"/>
                <a:gd name="T29" fmla="*/ 89 w 8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7">
                  <a:moveTo>
                    <a:pt x="7" y="51"/>
                  </a:moveTo>
                  <a:lnTo>
                    <a:pt x="58" y="12"/>
                  </a:lnTo>
                  <a:lnTo>
                    <a:pt x="79" y="77"/>
                  </a:lnTo>
                  <a:lnTo>
                    <a:pt x="89" y="7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0" y="43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4" name="Freeform 27">
              <a:extLst>
                <a:ext uri="{FF2B5EF4-FFF2-40B4-BE49-F238E27FC236}">
                  <a16:creationId xmlns:a16="http://schemas.microsoft.com/office/drawing/2014/main" id="{53EF01E9-0A3E-61AC-931B-69297159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295900"/>
              <a:ext cx="58738" cy="61913"/>
            </a:xfrm>
            <a:custGeom>
              <a:avLst/>
              <a:gdLst>
                <a:gd name="T0" fmla="*/ 0 w 75"/>
                <a:gd name="T1" fmla="*/ 2147483647 h 78"/>
                <a:gd name="T2" fmla="*/ 2147483647 w 75"/>
                <a:gd name="T3" fmla="*/ 2147483647 h 78"/>
                <a:gd name="T4" fmla="*/ 2147483647 w 75"/>
                <a:gd name="T5" fmla="*/ 2147483647 h 78"/>
                <a:gd name="T6" fmla="*/ 2147483647 w 75"/>
                <a:gd name="T7" fmla="*/ 2147483647 h 78"/>
                <a:gd name="T8" fmla="*/ 2147483647 w 75"/>
                <a:gd name="T9" fmla="*/ 2147483647 h 78"/>
                <a:gd name="T10" fmla="*/ 2147483647 w 75"/>
                <a:gd name="T11" fmla="*/ 0 h 78"/>
                <a:gd name="T12" fmla="*/ 0 w 75"/>
                <a:gd name="T13" fmla="*/ 2147483647 h 78"/>
                <a:gd name="T14" fmla="*/ 0 w 75"/>
                <a:gd name="T15" fmla="*/ 2147483647 h 78"/>
                <a:gd name="T16" fmla="*/ 0 w 75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8"/>
                <a:gd name="T29" fmla="*/ 75 w 7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8">
                  <a:moveTo>
                    <a:pt x="0" y="13"/>
                  </a:moveTo>
                  <a:lnTo>
                    <a:pt x="66" y="8"/>
                  </a:lnTo>
                  <a:lnTo>
                    <a:pt x="49" y="77"/>
                  </a:lnTo>
                  <a:lnTo>
                    <a:pt x="58" y="78"/>
                  </a:lnTo>
                  <a:lnTo>
                    <a:pt x="75" y="4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5" name="Freeform 28">
              <a:extLst>
                <a:ext uri="{FF2B5EF4-FFF2-40B4-BE49-F238E27FC236}">
                  <a16:creationId xmlns:a16="http://schemas.microsoft.com/office/drawing/2014/main" id="{51B787A8-8940-AAE0-3120-A328AA45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246688"/>
              <a:ext cx="57150" cy="73025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0 h 94"/>
                <a:gd name="T8" fmla="*/ 0 w 72"/>
                <a:gd name="T9" fmla="*/ 2147483647 h 94"/>
                <a:gd name="T10" fmla="*/ 0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4"/>
                <a:gd name="T29" fmla="*/ 72 w 7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4">
                  <a:moveTo>
                    <a:pt x="61" y="86"/>
                  </a:moveTo>
                  <a:lnTo>
                    <a:pt x="11" y="45"/>
                  </a:lnTo>
                  <a:lnTo>
                    <a:pt x="72" y="7"/>
                  </a:lnTo>
                  <a:lnTo>
                    <a:pt x="67" y="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54" y="94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6" name="Freeform 29">
              <a:extLst>
                <a:ext uri="{FF2B5EF4-FFF2-40B4-BE49-F238E27FC236}">
                  <a16:creationId xmlns:a16="http://schemas.microsoft.com/office/drawing/2014/main" id="{BD094B06-5FB6-2528-B5D6-92A40B970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999038"/>
              <a:ext cx="58738" cy="65088"/>
            </a:xfrm>
            <a:custGeom>
              <a:avLst/>
              <a:gdLst>
                <a:gd name="T0" fmla="*/ 2147483647 w 74"/>
                <a:gd name="T1" fmla="*/ 2147483647 h 82"/>
                <a:gd name="T2" fmla="*/ 2147483647 w 74"/>
                <a:gd name="T3" fmla="*/ 2147483647 h 82"/>
                <a:gd name="T4" fmla="*/ 2147483647 w 74"/>
                <a:gd name="T5" fmla="*/ 0 h 82"/>
                <a:gd name="T6" fmla="*/ 0 w 74"/>
                <a:gd name="T7" fmla="*/ 2147483647 h 82"/>
                <a:gd name="T8" fmla="*/ 2147483647 w 74"/>
                <a:gd name="T9" fmla="*/ 2147483647 h 82"/>
                <a:gd name="T10" fmla="*/ 2147483647 w 74"/>
                <a:gd name="T11" fmla="*/ 2147483647 h 82"/>
                <a:gd name="T12" fmla="*/ 2147483647 w 74"/>
                <a:gd name="T13" fmla="*/ 2147483647 h 82"/>
                <a:gd name="T14" fmla="*/ 2147483647 w 74"/>
                <a:gd name="T15" fmla="*/ 2147483647 h 82"/>
                <a:gd name="T16" fmla="*/ 2147483647 w 74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2"/>
                <a:gd name="T29" fmla="*/ 74 w 7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2">
                  <a:moveTo>
                    <a:pt x="8" y="72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5" y="82"/>
                  </a:lnTo>
                  <a:lnTo>
                    <a:pt x="74" y="74"/>
                  </a:lnTo>
                  <a:lnTo>
                    <a:pt x="72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7" name="Freeform 30">
              <a:extLst>
                <a:ext uri="{FF2B5EF4-FFF2-40B4-BE49-F238E27FC236}">
                  <a16:creationId xmlns:a16="http://schemas.microsoft.com/office/drawing/2014/main" id="{4B1C45EA-E189-F19E-94B8-B167DFA2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078413"/>
              <a:ext cx="58738" cy="65088"/>
            </a:xfrm>
            <a:custGeom>
              <a:avLst/>
              <a:gdLst>
                <a:gd name="T0" fmla="*/ 2147483647 w 74"/>
                <a:gd name="T1" fmla="*/ 2147483647 h 81"/>
                <a:gd name="T2" fmla="*/ 2147483647 w 74"/>
                <a:gd name="T3" fmla="*/ 2147483647 h 81"/>
                <a:gd name="T4" fmla="*/ 2147483647 w 74"/>
                <a:gd name="T5" fmla="*/ 0 h 81"/>
                <a:gd name="T6" fmla="*/ 0 w 74"/>
                <a:gd name="T7" fmla="*/ 2147483647 h 81"/>
                <a:gd name="T8" fmla="*/ 2147483647 w 74"/>
                <a:gd name="T9" fmla="*/ 2147483647 h 81"/>
                <a:gd name="T10" fmla="*/ 2147483647 w 74"/>
                <a:gd name="T11" fmla="*/ 2147483647 h 81"/>
                <a:gd name="T12" fmla="*/ 2147483647 w 74"/>
                <a:gd name="T13" fmla="*/ 2147483647 h 81"/>
                <a:gd name="T14" fmla="*/ 2147483647 w 74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1"/>
                <a:gd name="T26" fmla="*/ 74 w 7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1">
                  <a:moveTo>
                    <a:pt x="8" y="71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74" y="73"/>
                  </a:lnTo>
                  <a:lnTo>
                    <a:pt x="71" y="63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8" name="Freeform 31">
              <a:extLst>
                <a:ext uri="{FF2B5EF4-FFF2-40B4-BE49-F238E27FC236}">
                  <a16:creationId xmlns:a16="http://schemas.microsoft.com/office/drawing/2014/main" id="{A3ABCC20-2166-E1FB-2DB3-E254B7AA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5110163"/>
              <a:ext cx="220663" cy="219075"/>
            </a:xfrm>
            <a:custGeom>
              <a:avLst/>
              <a:gdLst>
                <a:gd name="T0" fmla="*/ 2147483647 w 278"/>
                <a:gd name="T1" fmla="*/ 0 h 276"/>
                <a:gd name="T2" fmla="*/ 2147483647 w 278"/>
                <a:gd name="T3" fmla="*/ 2147483647 h 276"/>
                <a:gd name="T4" fmla="*/ 2147483647 w 278"/>
                <a:gd name="T5" fmla="*/ 2147483647 h 276"/>
                <a:gd name="T6" fmla="*/ 2147483647 w 278"/>
                <a:gd name="T7" fmla="*/ 2147483647 h 276"/>
                <a:gd name="T8" fmla="*/ 2147483647 w 278"/>
                <a:gd name="T9" fmla="*/ 2147483647 h 276"/>
                <a:gd name="T10" fmla="*/ 2147483647 w 278"/>
                <a:gd name="T11" fmla="*/ 2147483647 h 276"/>
                <a:gd name="T12" fmla="*/ 2147483647 w 278"/>
                <a:gd name="T13" fmla="*/ 2147483647 h 276"/>
                <a:gd name="T14" fmla="*/ 2147483647 w 278"/>
                <a:gd name="T15" fmla="*/ 2147483647 h 276"/>
                <a:gd name="T16" fmla="*/ 2147483647 w 278"/>
                <a:gd name="T17" fmla="*/ 2147483647 h 276"/>
                <a:gd name="T18" fmla="*/ 2147483647 w 278"/>
                <a:gd name="T19" fmla="*/ 2147483647 h 276"/>
                <a:gd name="T20" fmla="*/ 2147483647 w 278"/>
                <a:gd name="T21" fmla="*/ 2147483647 h 276"/>
                <a:gd name="T22" fmla="*/ 2147483647 w 278"/>
                <a:gd name="T23" fmla="*/ 2147483647 h 276"/>
                <a:gd name="T24" fmla="*/ 2147483647 w 278"/>
                <a:gd name="T25" fmla="*/ 2147483647 h 276"/>
                <a:gd name="T26" fmla="*/ 2147483647 w 278"/>
                <a:gd name="T27" fmla="*/ 2147483647 h 276"/>
                <a:gd name="T28" fmla="*/ 2147483647 w 278"/>
                <a:gd name="T29" fmla="*/ 2147483647 h 276"/>
                <a:gd name="T30" fmla="*/ 2147483647 w 278"/>
                <a:gd name="T31" fmla="*/ 2147483647 h 276"/>
                <a:gd name="T32" fmla="*/ 2147483647 w 278"/>
                <a:gd name="T33" fmla="*/ 2147483647 h 276"/>
                <a:gd name="T34" fmla="*/ 2147483647 w 278"/>
                <a:gd name="T35" fmla="*/ 2147483647 h 276"/>
                <a:gd name="T36" fmla="*/ 2147483647 w 278"/>
                <a:gd name="T37" fmla="*/ 2147483647 h 276"/>
                <a:gd name="T38" fmla="*/ 2147483647 w 278"/>
                <a:gd name="T39" fmla="*/ 2147483647 h 276"/>
                <a:gd name="T40" fmla="*/ 2147483647 w 278"/>
                <a:gd name="T41" fmla="*/ 2147483647 h 276"/>
                <a:gd name="T42" fmla="*/ 2147483647 w 278"/>
                <a:gd name="T43" fmla="*/ 2147483647 h 276"/>
                <a:gd name="T44" fmla="*/ 2147483647 w 278"/>
                <a:gd name="T45" fmla="*/ 2147483647 h 276"/>
                <a:gd name="T46" fmla="*/ 2147483647 w 278"/>
                <a:gd name="T47" fmla="*/ 2147483647 h 276"/>
                <a:gd name="T48" fmla="*/ 0 w 278"/>
                <a:gd name="T49" fmla="*/ 2147483647 h 276"/>
                <a:gd name="T50" fmla="*/ 2147483647 w 278"/>
                <a:gd name="T51" fmla="*/ 2147483647 h 276"/>
                <a:gd name="T52" fmla="*/ 2147483647 w 278"/>
                <a:gd name="T53" fmla="*/ 2147483647 h 276"/>
                <a:gd name="T54" fmla="*/ 2147483647 w 278"/>
                <a:gd name="T55" fmla="*/ 2147483647 h 276"/>
                <a:gd name="T56" fmla="*/ 2147483647 w 278"/>
                <a:gd name="T57" fmla="*/ 2147483647 h 276"/>
                <a:gd name="T58" fmla="*/ 2147483647 w 278"/>
                <a:gd name="T59" fmla="*/ 2147483647 h 276"/>
                <a:gd name="T60" fmla="*/ 2147483647 w 278"/>
                <a:gd name="T61" fmla="*/ 2147483647 h 276"/>
                <a:gd name="T62" fmla="*/ 2147483647 w 278"/>
                <a:gd name="T63" fmla="*/ 2147483647 h 276"/>
                <a:gd name="T64" fmla="*/ 2147483647 w 278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76"/>
                <a:gd name="T101" fmla="*/ 278 w 278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76">
                  <a:moveTo>
                    <a:pt x="140" y="0"/>
                  </a:moveTo>
                  <a:lnTo>
                    <a:pt x="167" y="2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5" y="60"/>
                  </a:lnTo>
                  <a:lnTo>
                    <a:pt x="268" y="84"/>
                  </a:lnTo>
                  <a:lnTo>
                    <a:pt x="276" y="109"/>
                  </a:lnTo>
                  <a:lnTo>
                    <a:pt x="278" y="137"/>
                  </a:lnTo>
                  <a:lnTo>
                    <a:pt x="276" y="165"/>
                  </a:lnTo>
                  <a:lnTo>
                    <a:pt x="268" y="191"/>
                  </a:lnTo>
                  <a:lnTo>
                    <a:pt x="255" y="215"/>
                  </a:lnTo>
                  <a:lnTo>
                    <a:pt x="238" y="236"/>
                  </a:lnTo>
                  <a:lnTo>
                    <a:pt x="217" y="252"/>
                  </a:lnTo>
                  <a:lnTo>
                    <a:pt x="194" y="266"/>
                  </a:lnTo>
                  <a:lnTo>
                    <a:pt x="167" y="274"/>
                  </a:lnTo>
                  <a:lnTo>
                    <a:pt x="140" y="276"/>
                  </a:lnTo>
                  <a:lnTo>
                    <a:pt x="112" y="274"/>
                  </a:lnTo>
                  <a:lnTo>
                    <a:pt x="86" y="266"/>
                  </a:lnTo>
                  <a:lnTo>
                    <a:pt x="61" y="252"/>
                  </a:lnTo>
                  <a:lnTo>
                    <a:pt x="41" y="236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5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49" name="Freeform 32">
              <a:extLst>
                <a:ext uri="{FF2B5EF4-FFF2-40B4-BE49-F238E27FC236}">
                  <a16:creationId xmlns:a16="http://schemas.microsoft.com/office/drawing/2014/main" id="{41ED72C2-A275-ACB4-5EA2-80BA6D17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5126038"/>
              <a:ext cx="188913" cy="187325"/>
            </a:xfrm>
            <a:custGeom>
              <a:avLst/>
              <a:gdLst>
                <a:gd name="T0" fmla="*/ 2147483647 w 238"/>
                <a:gd name="T1" fmla="*/ 0 h 238"/>
                <a:gd name="T2" fmla="*/ 2147483647 w 238"/>
                <a:gd name="T3" fmla="*/ 2147483647 h 238"/>
                <a:gd name="T4" fmla="*/ 2147483647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2147483647 w 238"/>
                <a:gd name="T21" fmla="*/ 2147483647 h 238"/>
                <a:gd name="T22" fmla="*/ 2147483647 w 238"/>
                <a:gd name="T23" fmla="*/ 2147483647 h 238"/>
                <a:gd name="T24" fmla="*/ 2147483647 w 238"/>
                <a:gd name="T25" fmla="*/ 2147483647 h 238"/>
                <a:gd name="T26" fmla="*/ 2147483647 w 238"/>
                <a:gd name="T27" fmla="*/ 2147483647 h 238"/>
                <a:gd name="T28" fmla="*/ 2147483647 w 238"/>
                <a:gd name="T29" fmla="*/ 2147483647 h 238"/>
                <a:gd name="T30" fmla="*/ 2147483647 w 238"/>
                <a:gd name="T31" fmla="*/ 2147483647 h 238"/>
                <a:gd name="T32" fmla="*/ 2147483647 w 238"/>
                <a:gd name="T33" fmla="*/ 2147483647 h 238"/>
                <a:gd name="T34" fmla="*/ 2147483647 w 238"/>
                <a:gd name="T35" fmla="*/ 2147483647 h 238"/>
                <a:gd name="T36" fmla="*/ 2147483647 w 238"/>
                <a:gd name="T37" fmla="*/ 2147483647 h 238"/>
                <a:gd name="T38" fmla="*/ 2147483647 w 238"/>
                <a:gd name="T39" fmla="*/ 2147483647 h 238"/>
                <a:gd name="T40" fmla="*/ 2147483647 w 238"/>
                <a:gd name="T41" fmla="*/ 2147483647 h 238"/>
                <a:gd name="T42" fmla="*/ 2147483647 w 238"/>
                <a:gd name="T43" fmla="*/ 2147483647 h 238"/>
                <a:gd name="T44" fmla="*/ 2147483647 w 238"/>
                <a:gd name="T45" fmla="*/ 2147483647 h 238"/>
                <a:gd name="T46" fmla="*/ 2147483647 w 238"/>
                <a:gd name="T47" fmla="*/ 2147483647 h 238"/>
                <a:gd name="T48" fmla="*/ 0 w 238"/>
                <a:gd name="T49" fmla="*/ 2147483647 h 238"/>
                <a:gd name="T50" fmla="*/ 2147483647 w 238"/>
                <a:gd name="T51" fmla="*/ 2147483647 h 238"/>
                <a:gd name="T52" fmla="*/ 2147483647 w 238"/>
                <a:gd name="T53" fmla="*/ 2147483647 h 238"/>
                <a:gd name="T54" fmla="*/ 2147483647 w 238"/>
                <a:gd name="T55" fmla="*/ 2147483647 h 238"/>
                <a:gd name="T56" fmla="*/ 2147483647 w 238"/>
                <a:gd name="T57" fmla="*/ 2147483647 h 238"/>
                <a:gd name="T58" fmla="*/ 2147483647 w 238"/>
                <a:gd name="T59" fmla="*/ 2147483647 h 238"/>
                <a:gd name="T60" fmla="*/ 2147483647 w 238"/>
                <a:gd name="T61" fmla="*/ 2147483647 h 238"/>
                <a:gd name="T62" fmla="*/ 2147483647 w 238"/>
                <a:gd name="T63" fmla="*/ 2147483647 h 238"/>
                <a:gd name="T64" fmla="*/ 2147483647 w 238"/>
                <a:gd name="T65" fmla="*/ 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238"/>
                <a:gd name="T101" fmla="*/ 238 w 238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238">
                  <a:moveTo>
                    <a:pt x="120" y="0"/>
                  </a:moveTo>
                  <a:lnTo>
                    <a:pt x="144" y="3"/>
                  </a:lnTo>
                  <a:lnTo>
                    <a:pt x="166" y="10"/>
                  </a:lnTo>
                  <a:lnTo>
                    <a:pt x="187" y="21"/>
                  </a:lnTo>
                  <a:lnTo>
                    <a:pt x="204" y="35"/>
                  </a:lnTo>
                  <a:lnTo>
                    <a:pt x="218" y="52"/>
                  </a:lnTo>
                  <a:lnTo>
                    <a:pt x="229" y="72"/>
                  </a:lnTo>
                  <a:lnTo>
                    <a:pt x="236" y="95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29" y="164"/>
                  </a:lnTo>
                  <a:lnTo>
                    <a:pt x="218" y="185"/>
                  </a:lnTo>
                  <a:lnTo>
                    <a:pt x="204" y="202"/>
                  </a:lnTo>
                  <a:lnTo>
                    <a:pt x="187" y="217"/>
                  </a:lnTo>
                  <a:lnTo>
                    <a:pt x="166" y="228"/>
                  </a:lnTo>
                  <a:lnTo>
                    <a:pt x="144" y="235"/>
                  </a:lnTo>
                  <a:lnTo>
                    <a:pt x="120" y="238"/>
                  </a:lnTo>
                  <a:lnTo>
                    <a:pt x="96" y="235"/>
                  </a:lnTo>
                  <a:lnTo>
                    <a:pt x="74" y="228"/>
                  </a:lnTo>
                  <a:lnTo>
                    <a:pt x="53" y="217"/>
                  </a:lnTo>
                  <a:lnTo>
                    <a:pt x="36" y="202"/>
                  </a:lnTo>
                  <a:lnTo>
                    <a:pt x="21" y="185"/>
                  </a:lnTo>
                  <a:lnTo>
                    <a:pt x="9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2" y="95"/>
                  </a:lnTo>
                  <a:lnTo>
                    <a:pt x="9" y="72"/>
                  </a:lnTo>
                  <a:lnTo>
                    <a:pt x="21" y="52"/>
                  </a:lnTo>
                  <a:lnTo>
                    <a:pt x="36" y="35"/>
                  </a:lnTo>
                  <a:lnTo>
                    <a:pt x="53" y="21"/>
                  </a:lnTo>
                  <a:lnTo>
                    <a:pt x="74" y="10"/>
                  </a:lnTo>
                  <a:lnTo>
                    <a:pt x="96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12297" name="Group 230">
            <a:extLst>
              <a:ext uri="{FF2B5EF4-FFF2-40B4-BE49-F238E27FC236}">
                <a16:creationId xmlns:a16="http://schemas.microsoft.com/office/drawing/2014/main" id="{B7C12D27-C116-18D7-E864-6554FE9CAC2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524000"/>
            <a:ext cx="1152525" cy="1219200"/>
            <a:chOff x="685800" y="4267200"/>
            <a:chExt cx="1709738" cy="1808163"/>
          </a:xfrm>
        </p:grpSpPr>
        <p:sp>
          <p:nvSpPr>
            <p:cNvPr id="12298" name="AutoShape 6">
              <a:extLst>
                <a:ext uri="{FF2B5EF4-FFF2-40B4-BE49-F238E27FC236}">
                  <a16:creationId xmlns:a16="http://schemas.microsoft.com/office/drawing/2014/main" id="{3D038F66-D577-B0CA-F24B-CB43FB7118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5800" y="4267200"/>
              <a:ext cx="170973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299" name="Freeform 8">
              <a:extLst>
                <a:ext uri="{FF2B5EF4-FFF2-40B4-BE49-F238E27FC236}">
                  <a16:creationId xmlns:a16="http://schemas.microsoft.com/office/drawing/2014/main" id="{6C66F7A4-BBF2-2051-42FB-541A1110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267200"/>
              <a:ext cx="1709738" cy="1808163"/>
            </a:xfrm>
            <a:custGeom>
              <a:avLst/>
              <a:gdLst>
                <a:gd name="T0" fmla="*/ 2147483647 w 2154"/>
                <a:gd name="T1" fmla="*/ 2147483647 h 2278"/>
                <a:gd name="T2" fmla="*/ 2147483647 w 2154"/>
                <a:gd name="T3" fmla="*/ 2147483647 h 2278"/>
                <a:gd name="T4" fmla="*/ 2147483647 w 2154"/>
                <a:gd name="T5" fmla="*/ 2147483647 h 2278"/>
                <a:gd name="T6" fmla="*/ 2147483647 w 2154"/>
                <a:gd name="T7" fmla="*/ 2147483647 h 2278"/>
                <a:gd name="T8" fmla="*/ 2147483647 w 2154"/>
                <a:gd name="T9" fmla="*/ 2147483647 h 2278"/>
                <a:gd name="T10" fmla="*/ 2147483647 w 2154"/>
                <a:gd name="T11" fmla="*/ 2147483647 h 2278"/>
                <a:gd name="T12" fmla="*/ 2147483647 w 2154"/>
                <a:gd name="T13" fmla="*/ 2147483647 h 2278"/>
                <a:gd name="T14" fmla="*/ 2147483647 w 2154"/>
                <a:gd name="T15" fmla="*/ 2147483647 h 2278"/>
                <a:gd name="T16" fmla="*/ 2147483647 w 2154"/>
                <a:gd name="T17" fmla="*/ 2147483647 h 2278"/>
                <a:gd name="T18" fmla="*/ 2147483647 w 2154"/>
                <a:gd name="T19" fmla="*/ 2147483647 h 2278"/>
                <a:gd name="T20" fmla="*/ 2147483647 w 2154"/>
                <a:gd name="T21" fmla="*/ 2147483647 h 2278"/>
                <a:gd name="T22" fmla="*/ 2147483647 w 2154"/>
                <a:gd name="T23" fmla="*/ 2147483647 h 2278"/>
                <a:gd name="T24" fmla="*/ 2147483647 w 2154"/>
                <a:gd name="T25" fmla="*/ 2147483647 h 2278"/>
                <a:gd name="T26" fmla="*/ 2147483647 w 2154"/>
                <a:gd name="T27" fmla="*/ 2147483647 h 2278"/>
                <a:gd name="T28" fmla="*/ 2147483647 w 2154"/>
                <a:gd name="T29" fmla="*/ 2147483647 h 2278"/>
                <a:gd name="T30" fmla="*/ 2147483647 w 2154"/>
                <a:gd name="T31" fmla="*/ 2147483647 h 2278"/>
                <a:gd name="T32" fmla="*/ 2147483647 w 2154"/>
                <a:gd name="T33" fmla="*/ 2147483647 h 2278"/>
                <a:gd name="T34" fmla="*/ 2147483647 w 2154"/>
                <a:gd name="T35" fmla="*/ 2147483647 h 2278"/>
                <a:gd name="T36" fmla="*/ 2147483647 w 2154"/>
                <a:gd name="T37" fmla="*/ 2147483647 h 2278"/>
                <a:gd name="T38" fmla="*/ 2147483647 w 2154"/>
                <a:gd name="T39" fmla="*/ 2147483647 h 2278"/>
                <a:gd name="T40" fmla="*/ 2147483647 w 2154"/>
                <a:gd name="T41" fmla="*/ 2147483647 h 2278"/>
                <a:gd name="T42" fmla="*/ 2147483647 w 2154"/>
                <a:gd name="T43" fmla="*/ 2147483647 h 2278"/>
                <a:gd name="T44" fmla="*/ 2147483647 w 2154"/>
                <a:gd name="T45" fmla="*/ 2147483647 h 2278"/>
                <a:gd name="T46" fmla="*/ 2147483647 w 2154"/>
                <a:gd name="T47" fmla="*/ 2147483647 h 2278"/>
                <a:gd name="T48" fmla="*/ 2147483647 w 2154"/>
                <a:gd name="T49" fmla="*/ 2147483647 h 2278"/>
                <a:gd name="T50" fmla="*/ 2147483647 w 2154"/>
                <a:gd name="T51" fmla="*/ 2147483647 h 2278"/>
                <a:gd name="T52" fmla="*/ 2147483647 w 2154"/>
                <a:gd name="T53" fmla="*/ 2147483647 h 2278"/>
                <a:gd name="T54" fmla="*/ 2147483647 w 2154"/>
                <a:gd name="T55" fmla="*/ 2147483647 h 2278"/>
                <a:gd name="T56" fmla="*/ 2147483647 w 2154"/>
                <a:gd name="T57" fmla="*/ 2147483647 h 2278"/>
                <a:gd name="T58" fmla="*/ 2147483647 w 2154"/>
                <a:gd name="T59" fmla="*/ 2147483647 h 2278"/>
                <a:gd name="T60" fmla="*/ 2147483647 w 2154"/>
                <a:gd name="T61" fmla="*/ 2147483647 h 2278"/>
                <a:gd name="T62" fmla="*/ 2147483647 w 2154"/>
                <a:gd name="T63" fmla="*/ 2147483647 h 2278"/>
                <a:gd name="T64" fmla="*/ 2147483647 w 2154"/>
                <a:gd name="T65" fmla="*/ 2147483647 h 2278"/>
                <a:gd name="T66" fmla="*/ 2147483647 w 2154"/>
                <a:gd name="T67" fmla="*/ 2147483647 h 2278"/>
                <a:gd name="T68" fmla="*/ 2147483647 w 2154"/>
                <a:gd name="T69" fmla="*/ 2147483647 h 2278"/>
                <a:gd name="T70" fmla="*/ 2147483647 w 2154"/>
                <a:gd name="T71" fmla="*/ 2147483647 h 2278"/>
                <a:gd name="T72" fmla="*/ 2147483647 w 2154"/>
                <a:gd name="T73" fmla="*/ 2147483647 h 2278"/>
                <a:gd name="T74" fmla="*/ 2147483647 w 2154"/>
                <a:gd name="T75" fmla="*/ 2147483647 h 2278"/>
                <a:gd name="T76" fmla="*/ 2147483647 w 2154"/>
                <a:gd name="T77" fmla="*/ 2147483647 h 2278"/>
                <a:gd name="T78" fmla="*/ 2147483647 w 2154"/>
                <a:gd name="T79" fmla="*/ 2147483647 h 2278"/>
                <a:gd name="T80" fmla="*/ 2147483647 w 2154"/>
                <a:gd name="T81" fmla="*/ 2147483647 h 2278"/>
                <a:gd name="T82" fmla="*/ 2147483647 w 2154"/>
                <a:gd name="T83" fmla="*/ 2147483647 h 2278"/>
                <a:gd name="T84" fmla="*/ 2147483647 w 2154"/>
                <a:gd name="T85" fmla="*/ 2147483647 h 2278"/>
                <a:gd name="T86" fmla="*/ 2147483647 w 2154"/>
                <a:gd name="T87" fmla="*/ 2147483647 h 2278"/>
                <a:gd name="T88" fmla="*/ 2147483647 w 2154"/>
                <a:gd name="T89" fmla="*/ 2147483647 h 2278"/>
                <a:gd name="T90" fmla="*/ 2147483647 w 2154"/>
                <a:gd name="T91" fmla="*/ 2147483647 h 2278"/>
                <a:gd name="T92" fmla="*/ 2147483647 w 2154"/>
                <a:gd name="T93" fmla="*/ 2147483647 h 2278"/>
                <a:gd name="T94" fmla="*/ 2147483647 w 2154"/>
                <a:gd name="T95" fmla="*/ 2147483647 h 2278"/>
                <a:gd name="T96" fmla="*/ 2147483647 w 2154"/>
                <a:gd name="T97" fmla="*/ 2147483647 h 2278"/>
                <a:gd name="T98" fmla="*/ 2147483647 w 2154"/>
                <a:gd name="T99" fmla="*/ 2147483647 h 2278"/>
                <a:gd name="T100" fmla="*/ 2147483647 w 2154"/>
                <a:gd name="T101" fmla="*/ 2147483647 h 2278"/>
                <a:gd name="T102" fmla="*/ 2147483647 w 2154"/>
                <a:gd name="T103" fmla="*/ 2147483647 h 2278"/>
                <a:gd name="T104" fmla="*/ 2147483647 w 2154"/>
                <a:gd name="T105" fmla="*/ 2147483647 h 2278"/>
                <a:gd name="T106" fmla="*/ 2147483647 w 2154"/>
                <a:gd name="T107" fmla="*/ 2147483647 h 2278"/>
                <a:gd name="T108" fmla="*/ 2147483647 w 2154"/>
                <a:gd name="T109" fmla="*/ 2147483647 h 2278"/>
                <a:gd name="T110" fmla="*/ 2147483647 w 2154"/>
                <a:gd name="T111" fmla="*/ 2147483647 h 2278"/>
                <a:gd name="T112" fmla="*/ 2147483647 w 2154"/>
                <a:gd name="T113" fmla="*/ 2147483647 h 2278"/>
                <a:gd name="T114" fmla="*/ 2147483647 w 2154"/>
                <a:gd name="T115" fmla="*/ 2147483647 h 2278"/>
                <a:gd name="T116" fmla="*/ 2147483647 w 2154"/>
                <a:gd name="T117" fmla="*/ 2147483647 h 2278"/>
                <a:gd name="T118" fmla="*/ 2147483647 w 2154"/>
                <a:gd name="T119" fmla="*/ 2147483647 h 2278"/>
                <a:gd name="T120" fmla="*/ 2147483647 w 2154"/>
                <a:gd name="T121" fmla="*/ 2147483647 h 2278"/>
                <a:gd name="T122" fmla="*/ 2147483647 w 2154"/>
                <a:gd name="T123" fmla="*/ 2147483647 h 2278"/>
                <a:gd name="T124" fmla="*/ 2147483647 w 2154"/>
                <a:gd name="T125" fmla="*/ 0 h 22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4"/>
                <a:gd name="T190" fmla="*/ 0 h 2278"/>
                <a:gd name="T191" fmla="*/ 2154 w 2154"/>
                <a:gd name="T192" fmla="*/ 2278 h 22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4" h="2278">
                  <a:moveTo>
                    <a:pt x="1095" y="529"/>
                  </a:moveTo>
                  <a:lnTo>
                    <a:pt x="1112" y="501"/>
                  </a:lnTo>
                  <a:lnTo>
                    <a:pt x="1131" y="472"/>
                  </a:lnTo>
                  <a:lnTo>
                    <a:pt x="1149" y="445"/>
                  </a:lnTo>
                  <a:lnTo>
                    <a:pt x="1167" y="417"/>
                  </a:lnTo>
                  <a:lnTo>
                    <a:pt x="1185" y="389"/>
                  </a:lnTo>
                  <a:lnTo>
                    <a:pt x="1203" y="362"/>
                  </a:lnTo>
                  <a:lnTo>
                    <a:pt x="1222" y="334"/>
                  </a:lnTo>
                  <a:lnTo>
                    <a:pt x="1239" y="306"/>
                  </a:lnTo>
                  <a:lnTo>
                    <a:pt x="1218" y="393"/>
                  </a:lnTo>
                  <a:lnTo>
                    <a:pt x="1207" y="412"/>
                  </a:lnTo>
                  <a:lnTo>
                    <a:pt x="1192" y="440"/>
                  </a:lnTo>
                  <a:lnTo>
                    <a:pt x="1173" y="472"/>
                  </a:lnTo>
                  <a:lnTo>
                    <a:pt x="1154" y="507"/>
                  </a:lnTo>
                  <a:lnTo>
                    <a:pt x="1135" y="539"/>
                  </a:lnTo>
                  <a:lnTo>
                    <a:pt x="1120" y="569"/>
                  </a:lnTo>
                  <a:lnTo>
                    <a:pt x="1109" y="591"/>
                  </a:lnTo>
                  <a:lnTo>
                    <a:pt x="1105" y="603"/>
                  </a:lnTo>
                  <a:lnTo>
                    <a:pt x="1112" y="605"/>
                  </a:lnTo>
                  <a:lnTo>
                    <a:pt x="1118" y="606"/>
                  </a:lnTo>
                  <a:lnTo>
                    <a:pt x="1125" y="607"/>
                  </a:lnTo>
                  <a:lnTo>
                    <a:pt x="1132" y="608"/>
                  </a:lnTo>
                  <a:lnTo>
                    <a:pt x="1139" y="610"/>
                  </a:lnTo>
                  <a:lnTo>
                    <a:pt x="1146" y="612"/>
                  </a:lnTo>
                  <a:lnTo>
                    <a:pt x="1151" y="613"/>
                  </a:lnTo>
                  <a:lnTo>
                    <a:pt x="1158" y="614"/>
                  </a:lnTo>
                  <a:lnTo>
                    <a:pt x="1163" y="610"/>
                  </a:lnTo>
                  <a:lnTo>
                    <a:pt x="1167" y="607"/>
                  </a:lnTo>
                  <a:lnTo>
                    <a:pt x="1171" y="602"/>
                  </a:lnTo>
                  <a:lnTo>
                    <a:pt x="1176" y="599"/>
                  </a:lnTo>
                  <a:lnTo>
                    <a:pt x="1180" y="595"/>
                  </a:lnTo>
                  <a:lnTo>
                    <a:pt x="1185" y="592"/>
                  </a:lnTo>
                  <a:lnTo>
                    <a:pt x="1188" y="589"/>
                  </a:lnTo>
                  <a:lnTo>
                    <a:pt x="1193" y="584"/>
                  </a:lnTo>
                  <a:lnTo>
                    <a:pt x="1309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05" y="76"/>
                  </a:lnTo>
                  <a:lnTo>
                    <a:pt x="1297" y="145"/>
                  </a:lnTo>
                  <a:lnTo>
                    <a:pt x="1288" y="214"/>
                  </a:lnTo>
                  <a:lnTo>
                    <a:pt x="1280" y="283"/>
                  </a:lnTo>
                  <a:lnTo>
                    <a:pt x="1264" y="416"/>
                  </a:lnTo>
                  <a:lnTo>
                    <a:pt x="1255" y="486"/>
                  </a:lnTo>
                  <a:lnTo>
                    <a:pt x="1252" y="516"/>
                  </a:lnTo>
                  <a:lnTo>
                    <a:pt x="1250" y="530"/>
                  </a:lnTo>
                  <a:lnTo>
                    <a:pt x="1257" y="526"/>
                  </a:lnTo>
                  <a:lnTo>
                    <a:pt x="1269" y="519"/>
                  </a:lnTo>
                  <a:lnTo>
                    <a:pt x="1283" y="508"/>
                  </a:lnTo>
                  <a:lnTo>
                    <a:pt x="1299" y="494"/>
                  </a:lnTo>
                  <a:lnTo>
                    <a:pt x="1315" y="480"/>
                  </a:lnTo>
                  <a:lnTo>
                    <a:pt x="1330" y="468"/>
                  </a:lnTo>
                  <a:lnTo>
                    <a:pt x="1343" y="457"/>
                  </a:lnTo>
                  <a:lnTo>
                    <a:pt x="1351" y="450"/>
                  </a:lnTo>
                  <a:lnTo>
                    <a:pt x="1301" y="537"/>
                  </a:lnTo>
                  <a:lnTo>
                    <a:pt x="1290" y="547"/>
                  </a:lnTo>
                  <a:lnTo>
                    <a:pt x="1278" y="559"/>
                  </a:lnTo>
                  <a:lnTo>
                    <a:pt x="1268" y="570"/>
                  </a:lnTo>
                  <a:lnTo>
                    <a:pt x="1257" y="583"/>
                  </a:lnTo>
                  <a:lnTo>
                    <a:pt x="1249" y="597"/>
                  </a:lnTo>
                  <a:lnTo>
                    <a:pt x="1244" y="612"/>
                  </a:lnTo>
                  <a:lnTo>
                    <a:pt x="1239" y="627"/>
                  </a:lnTo>
                  <a:lnTo>
                    <a:pt x="1238" y="643"/>
                  </a:lnTo>
                  <a:lnTo>
                    <a:pt x="1242" y="645"/>
                  </a:lnTo>
                  <a:lnTo>
                    <a:pt x="1247" y="647"/>
                  </a:lnTo>
                  <a:lnTo>
                    <a:pt x="1253" y="651"/>
                  </a:lnTo>
                  <a:lnTo>
                    <a:pt x="1257" y="653"/>
                  </a:lnTo>
                  <a:lnTo>
                    <a:pt x="1276" y="617"/>
                  </a:lnTo>
                  <a:lnTo>
                    <a:pt x="1294" y="583"/>
                  </a:lnTo>
                  <a:lnTo>
                    <a:pt x="1313" y="547"/>
                  </a:lnTo>
                  <a:lnTo>
                    <a:pt x="1332" y="512"/>
                  </a:lnTo>
                  <a:lnTo>
                    <a:pt x="1351" y="477"/>
                  </a:lnTo>
                  <a:lnTo>
                    <a:pt x="1369" y="441"/>
                  </a:lnTo>
                  <a:lnTo>
                    <a:pt x="1388" y="405"/>
                  </a:lnTo>
                  <a:lnTo>
                    <a:pt x="1407" y="371"/>
                  </a:lnTo>
                  <a:lnTo>
                    <a:pt x="1426" y="335"/>
                  </a:lnTo>
                  <a:lnTo>
                    <a:pt x="1444" y="299"/>
                  </a:lnTo>
                  <a:lnTo>
                    <a:pt x="1463" y="264"/>
                  </a:lnTo>
                  <a:lnTo>
                    <a:pt x="1482" y="229"/>
                  </a:lnTo>
                  <a:lnTo>
                    <a:pt x="1501" y="193"/>
                  </a:lnTo>
                  <a:lnTo>
                    <a:pt x="1519" y="158"/>
                  </a:lnTo>
                  <a:lnTo>
                    <a:pt x="1539" y="122"/>
                  </a:lnTo>
                  <a:lnTo>
                    <a:pt x="1557" y="86"/>
                  </a:lnTo>
                  <a:lnTo>
                    <a:pt x="1558" y="86"/>
                  </a:lnTo>
                  <a:lnTo>
                    <a:pt x="1558" y="85"/>
                  </a:lnTo>
                  <a:lnTo>
                    <a:pt x="1559" y="85"/>
                  </a:lnTo>
                  <a:lnTo>
                    <a:pt x="1544" y="122"/>
                  </a:lnTo>
                  <a:lnTo>
                    <a:pt x="1531" y="160"/>
                  </a:lnTo>
                  <a:lnTo>
                    <a:pt x="1516" y="197"/>
                  </a:lnTo>
                  <a:lnTo>
                    <a:pt x="1499" y="234"/>
                  </a:lnTo>
                  <a:lnTo>
                    <a:pt x="1484" y="271"/>
                  </a:lnTo>
                  <a:lnTo>
                    <a:pt x="1468" y="309"/>
                  </a:lnTo>
                  <a:lnTo>
                    <a:pt x="1452" y="346"/>
                  </a:lnTo>
                  <a:lnTo>
                    <a:pt x="1436" y="382"/>
                  </a:lnTo>
                  <a:lnTo>
                    <a:pt x="1420" y="419"/>
                  </a:lnTo>
                  <a:lnTo>
                    <a:pt x="1404" y="456"/>
                  </a:lnTo>
                  <a:lnTo>
                    <a:pt x="1388" y="494"/>
                  </a:lnTo>
                  <a:lnTo>
                    <a:pt x="1371" y="531"/>
                  </a:lnTo>
                  <a:lnTo>
                    <a:pt x="1355" y="568"/>
                  </a:lnTo>
                  <a:lnTo>
                    <a:pt x="1339" y="603"/>
                  </a:lnTo>
                  <a:lnTo>
                    <a:pt x="1324" y="640"/>
                  </a:lnTo>
                  <a:lnTo>
                    <a:pt x="1308" y="677"/>
                  </a:lnTo>
                  <a:lnTo>
                    <a:pt x="1315" y="675"/>
                  </a:lnTo>
                  <a:lnTo>
                    <a:pt x="1325" y="666"/>
                  </a:lnTo>
                  <a:lnTo>
                    <a:pt x="1340" y="651"/>
                  </a:lnTo>
                  <a:lnTo>
                    <a:pt x="1359" y="631"/>
                  </a:lnTo>
                  <a:lnTo>
                    <a:pt x="1380" y="607"/>
                  </a:lnTo>
                  <a:lnTo>
                    <a:pt x="1403" y="579"/>
                  </a:lnTo>
                  <a:lnTo>
                    <a:pt x="1428" y="549"/>
                  </a:lnTo>
                  <a:lnTo>
                    <a:pt x="1453" y="518"/>
                  </a:lnTo>
                  <a:lnTo>
                    <a:pt x="1480" y="486"/>
                  </a:lnTo>
                  <a:lnTo>
                    <a:pt x="1506" y="456"/>
                  </a:lnTo>
                  <a:lnTo>
                    <a:pt x="1532" y="427"/>
                  </a:lnTo>
                  <a:lnTo>
                    <a:pt x="1555" y="401"/>
                  </a:lnTo>
                  <a:lnTo>
                    <a:pt x="1577" y="378"/>
                  </a:lnTo>
                  <a:lnTo>
                    <a:pt x="1596" y="360"/>
                  </a:lnTo>
                  <a:lnTo>
                    <a:pt x="1612" y="348"/>
                  </a:lnTo>
                  <a:lnTo>
                    <a:pt x="1625" y="342"/>
                  </a:lnTo>
                  <a:lnTo>
                    <a:pt x="1620" y="352"/>
                  </a:lnTo>
                  <a:lnTo>
                    <a:pt x="1612" y="366"/>
                  </a:lnTo>
                  <a:lnTo>
                    <a:pt x="1600" y="385"/>
                  </a:lnTo>
                  <a:lnTo>
                    <a:pt x="1584" y="405"/>
                  </a:lnTo>
                  <a:lnTo>
                    <a:pt x="1565" y="430"/>
                  </a:lnTo>
                  <a:lnTo>
                    <a:pt x="1544" y="456"/>
                  </a:lnTo>
                  <a:lnTo>
                    <a:pt x="1522" y="484"/>
                  </a:lnTo>
                  <a:lnTo>
                    <a:pt x="1499" y="511"/>
                  </a:lnTo>
                  <a:lnTo>
                    <a:pt x="1476" y="540"/>
                  </a:lnTo>
                  <a:lnTo>
                    <a:pt x="1453" y="568"/>
                  </a:lnTo>
                  <a:lnTo>
                    <a:pt x="1430" y="594"/>
                  </a:lnTo>
                  <a:lnTo>
                    <a:pt x="1409" y="620"/>
                  </a:lnTo>
                  <a:lnTo>
                    <a:pt x="1391" y="643"/>
                  </a:lnTo>
                  <a:lnTo>
                    <a:pt x="1375" y="661"/>
                  </a:lnTo>
                  <a:lnTo>
                    <a:pt x="1361" y="677"/>
                  </a:lnTo>
                  <a:lnTo>
                    <a:pt x="1352" y="689"/>
                  </a:lnTo>
                  <a:lnTo>
                    <a:pt x="1360" y="686"/>
                  </a:lnTo>
                  <a:lnTo>
                    <a:pt x="1373" y="681"/>
                  </a:lnTo>
                  <a:lnTo>
                    <a:pt x="1388" y="671"/>
                  </a:lnTo>
                  <a:lnTo>
                    <a:pt x="1404" y="662"/>
                  </a:lnTo>
                  <a:lnTo>
                    <a:pt x="1421" y="652"/>
                  </a:lnTo>
                  <a:lnTo>
                    <a:pt x="1436" y="641"/>
                  </a:lnTo>
                  <a:lnTo>
                    <a:pt x="1448" y="633"/>
                  </a:lnTo>
                  <a:lnTo>
                    <a:pt x="1456" y="629"/>
                  </a:lnTo>
                  <a:lnTo>
                    <a:pt x="1463" y="617"/>
                  </a:lnTo>
                  <a:lnTo>
                    <a:pt x="1475" y="598"/>
                  </a:lnTo>
                  <a:lnTo>
                    <a:pt x="1491" y="572"/>
                  </a:lnTo>
                  <a:lnTo>
                    <a:pt x="1511" y="541"/>
                  </a:lnTo>
                  <a:lnTo>
                    <a:pt x="1534" y="506"/>
                  </a:lnTo>
                  <a:lnTo>
                    <a:pt x="1558" y="468"/>
                  </a:lnTo>
                  <a:lnTo>
                    <a:pt x="1584" y="428"/>
                  </a:lnTo>
                  <a:lnTo>
                    <a:pt x="1610" y="388"/>
                  </a:lnTo>
                  <a:lnTo>
                    <a:pt x="1635" y="348"/>
                  </a:lnTo>
                  <a:lnTo>
                    <a:pt x="1661" y="310"/>
                  </a:lnTo>
                  <a:lnTo>
                    <a:pt x="1684" y="274"/>
                  </a:lnTo>
                  <a:lnTo>
                    <a:pt x="1706" y="243"/>
                  </a:lnTo>
                  <a:lnTo>
                    <a:pt x="1723" y="215"/>
                  </a:lnTo>
                  <a:lnTo>
                    <a:pt x="1738" y="196"/>
                  </a:lnTo>
                  <a:lnTo>
                    <a:pt x="1748" y="182"/>
                  </a:lnTo>
                  <a:lnTo>
                    <a:pt x="1753" y="177"/>
                  </a:lnTo>
                  <a:lnTo>
                    <a:pt x="1539" y="575"/>
                  </a:lnTo>
                  <a:lnTo>
                    <a:pt x="1543" y="574"/>
                  </a:lnTo>
                  <a:lnTo>
                    <a:pt x="1548" y="572"/>
                  </a:lnTo>
                  <a:lnTo>
                    <a:pt x="1552" y="569"/>
                  </a:lnTo>
                  <a:lnTo>
                    <a:pt x="1558" y="564"/>
                  </a:lnTo>
                  <a:lnTo>
                    <a:pt x="1564" y="559"/>
                  </a:lnTo>
                  <a:lnTo>
                    <a:pt x="1570" y="553"/>
                  </a:lnTo>
                  <a:lnTo>
                    <a:pt x="1575" y="546"/>
                  </a:lnTo>
                  <a:lnTo>
                    <a:pt x="1581" y="538"/>
                  </a:lnTo>
                  <a:lnTo>
                    <a:pt x="1600" y="511"/>
                  </a:lnTo>
                  <a:lnTo>
                    <a:pt x="1618" y="481"/>
                  </a:lnTo>
                  <a:lnTo>
                    <a:pt x="1638" y="449"/>
                  </a:lnTo>
                  <a:lnTo>
                    <a:pt x="1657" y="417"/>
                  </a:lnTo>
                  <a:lnTo>
                    <a:pt x="1676" y="388"/>
                  </a:lnTo>
                  <a:lnTo>
                    <a:pt x="1693" y="364"/>
                  </a:lnTo>
                  <a:lnTo>
                    <a:pt x="1708" y="347"/>
                  </a:lnTo>
                  <a:lnTo>
                    <a:pt x="1722" y="339"/>
                  </a:lnTo>
                  <a:lnTo>
                    <a:pt x="1711" y="362"/>
                  </a:lnTo>
                  <a:lnTo>
                    <a:pt x="1698" y="385"/>
                  </a:lnTo>
                  <a:lnTo>
                    <a:pt x="1679" y="410"/>
                  </a:lnTo>
                  <a:lnTo>
                    <a:pt x="1661" y="435"/>
                  </a:lnTo>
                  <a:lnTo>
                    <a:pt x="1641" y="462"/>
                  </a:lnTo>
                  <a:lnTo>
                    <a:pt x="1625" y="487"/>
                  </a:lnTo>
                  <a:lnTo>
                    <a:pt x="1612" y="510"/>
                  </a:lnTo>
                  <a:lnTo>
                    <a:pt x="1604" y="533"/>
                  </a:lnTo>
                  <a:lnTo>
                    <a:pt x="1619" y="529"/>
                  </a:lnTo>
                  <a:lnTo>
                    <a:pt x="1635" y="523"/>
                  </a:lnTo>
                  <a:lnTo>
                    <a:pt x="1653" y="515"/>
                  </a:lnTo>
                  <a:lnTo>
                    <a:pt x="1670" y="504"/>
                  </a:lnTo>
                  <a:lnTo>
                    <a:pt x="1687" y="493"/>
                  </a:lnTo>
                  <a:lnTo>
                    <a:pt x="1705" y="480"/>
                  </a:lnTo>
                  <a:lnTo>
                    <a:pt x="1723" y="466"/>
                  </a:lnTo>
                  <a:lnTo>
                    <a:pt x="1741" y="453"/>
                  </a:lnTo>
                  <a:lnTo>
                    <a:pt x="1760" y="440"/>
                  </a:lnTo>
                  <a:lnTo>
                    <a:pt x="1777" y="426"/>
                  </a:lnTo>
                  <a:lnTo>
                    <a:pt x="1796" y="413"/>
                  </a:lnTo>
                  <a:lnTo>
                    <a:pt x="1813" y="402"/>
                  </a:lnTo>
                  <a:lnTo>
                    <a:pt x="1830" y="390"/>
                  </a:lnTo>
                  <a:lnTo>
                    <a:pt x="1846" y="381"/>
                  </a:lnTo>
                  <a:lnTo>
                    <a:pt x="1862" y="374"/>
                  </a:lnTo>
                  <a:lnTo>
                    <a:pt x="1877" y="370"/>
                  </a:lnTo>
                  <a:lnTo>
                    <a:pt x="1874" y="374"/>
                  </a:lnTo>
                  <a:lnTo>
                    <a:pt x="1864" y="382"/>
                  </a:lnTo>
                  <a:lnTo>
                    <a:pt x="1850" y="394"/>
                  </a:lnTo>
                  <a:lnTo>
                    <a:pt x="1831" y="409"/>
                  </a:lnTo>
                  <a:lnTo>
                    <a:pt x="1808" y="425"/>
                  </a:lnTo>
                  <a:lnTo>
                    <a:pt x="1784" y="443"/>
                  </a:lnTo>
                  <a:lnTo>
                    <a:pt x="1758" y="463"/>
                  </a:lnTo>
                  <a:lnTo>
                    <a:pt x="1730" y="483"/>
                  </a:lnTo>
                  <a:lnTo>
                    <a:pt x="1701" y="503"/>
                  </a:lnTo>
                  <a:lnTo>
                    <a:pt x="1673" y="523"/>
                  </a:lnTo>
                  <a:lnTo>
                    <a:pt x="1647" y="542"/>
                  </a:lnTo>
                  <a:lnTo>
                    <a:pt x="1623" y="560"/>
                  </a:lnTo>
                  <a:lnTo>
                    <a:pt x="1600" y="576"/>
                  </a:lnTo>
                  <a:lnTo>
                    <a:pt x="1581" y="589"/>
                  </a:lnTo>
                  <a:lnTo>
                    <a:pt x="1567" y="599"/>
                  </a:lnTo>
                  <a:lnTo>
                    <a:pt x="1558" y="606"/>
                  </a:lnTo>
                  <a:lnTo>
                    <a:pt x="1545" y="625"/>
                  </a:lnTo>
                  <a:lnTo>
                    <a:pt x="1536" y="640"/>
                  </a:lnTo>
                  <a:lnTo>
                    <a:pt x="1529" y="652"/>
                  </a:lnTo>
                  <a:lnTo>
                    <a:pt x="1525" y="660"/>
                  </a:lnTo>
                  <a:lnTo>
                    <a:pt x="1521" y="666"/>
                  </a:lnTo>
                  <a:lnTo>
                    <a:pt x="1519" y="669"/>
                  </a:lnTo>
                  <a:lnTo>
                    <a:pt x="1517" y="674"/>
                  </a:lnTo>
                  <a:lnTo>
                    <a:pt x="1516" y="677"/>
                  </a:lnTo>
                  <a:lnTo>
                    <a:pt x="1518" y="678"/>
                  </a:lnTo>
                  <a:lnTo>
                    <a:pt x="1524" y="677"/>
                  </a:lnTo>
                  <a:lnTo>
                    <a:pt x="1532" y="677"/>
                  </a:lnTo>
                  <a:lnTo>
                    <a:pt x="1540" y="675"/>
                  </a:lnTo>
                  <a:lnTo>
                    <a:pt x="1549" y="674"/>
                  </a:lnTo>
                  <a:lnTo>
                    <a:pt x="1556" y="671"/>
                  </a:lnTo>
                  <a:lnTo>
                    <a:pt x="1562" y="670"/>
                  </a:lnTo>
                  <a:lnTo>
                    <a:pt x="1565" y="669"/>
                  </a:lnTo>
                  <a:lnTo>
                    <a:pt x="1582" y="655"/>
                  </a:lnTo>
                  <a:lnTo>
                    <a:pt x="1604" y="637"/>
                  </a:lnTo>
                  <a:lnTo>
                    <a:pt x="1630" y="616"/>
                  </a:lnTo>
                  <a:lnTo>
                    <a:pt x="1657" y="592"/>
                  </a:lnTo>
                  <a:lnTo>
                    <a:pt x="1688" y="565"/>
                  </a:lnTo>
                  <a:lnTo>
                    <a:pt x="1721" y="538"/>
                  </a:lnTo>
                  <a:lnTo>
                    <a:pt x="1753" y="510"/>
                  </a:lnTo>
                  <a:lnTo>
                    <a:pt x="1786" y="483"/>
                  </a:lnTo>
                  <a:lnTo>
                    <a:pt x="1817" y="455"/>
                  </a:lnTo>
                  <a:lnTo>
                    <a:pt x="1847" y="430"/>
                  </a:lnTo>
                  <a:lnTo>
                    <a:pt x="1876" y="405"/>
                  </a:lnTo>
                  <a:lnTo>
                    <a:pt x="1900" y="385"/>
                  </a:lnTo>
                  <a:lnTo>
                    <a:pt x="1921" y="367"/>
                  </a:lnTo>
                  <a:lnTo>
                    <a:pt x="1937" y="354"/>
                  </a:lnTo>
                  <a:lnTo>
                    <a:pt x="1948" y="346"/>
                  </a:lnTo>
                  <a:lnTo>
                    <a:pt x="1952" y="342"/>
                  </a:lnTo>
                  <a:lnTo>
                    <a:pt x="1938" y="357"/>
                  </a:lnTo>
                  <a:lnTo>
                    <a:pt x="1924" y="372"/>
                  </a:lnTo>
                  <a:lnTo>
                    <a:pt x="1910" y="386"/>
                  </a:lnTo>
                  <a:lnTo>
                    <a:pt x="1895" y="401"/>
                  </a:lnTo>
                  <a:lnTo>
                    <a:pt x="1881" y="416"/>
                  </a:lnTo>
                  <a:lnTo>
                    <a:pt x="1866" y="431"/>
                  </a:lnTo>
                  <a:lnTo>
                    <a:pt x="1852" y="445"/>
                  </a:lnTo>
                  <a:lnTo>
                    <a:pt x="1837" y="460"/>
                  </a:lnTo>
                  <a:lnTo>
                    <a:pt x="1823" y="474"/>
                  </a:lnTo>
                  <a:lnTo>
                    <a:pt x="1808" y="489"/>
                  </a:lnTo>
                  <a:lnTo>
                    <a:pt x="1793" y="504"/>
                  </a:lnTo>
                  <a:lnTo>
                    <a:pt x="1779" y="518"/>
                  </a:lnTo>
                  <a:lnTo>
                    <a:pt x="1764" y="533"/>
                  </a:lnTo>
                  <a:lnTo>
                    <a:pt x="1749" y="548"/>
                  </a:lnTo>
                  <a:lnTo>
                    <a:pt x="1736" y="563"/>
                  </a:lnTo>
                  <a:lnTo>
                    <a:pt x="1721" y="578"/>
                  </a:lnTo>
                  <a:lnTo>
                    <a:pt x="1730" y="577"/>
                  </a:lnTo>
                  <a:lnTo>
                    <a:pt x="1739" y="574"/>
                  </a:lnTo>
                  <a:lnTo>
                    <a:pt x="1748" y="568"/>
                  </a:lnTo>
                  <a:lnTo>
                    <a:pt x="1759" y="561"/>
                  </a:lnTo>
                  <a:lnTo>
                    <a:pt x="1768" y="554"/>
                  </a:lnTo>
                  <a:lnTo>
                    <a:pt x="1777" y="547"/>
                  </a:lnTo>
                  <a:lnTo>
                    <a:pt x="1786" y="541"/>
                  </a:lnTo>
                  <a:lnTo>
                    <a:pt x="1796" y="537"/>
                  </a:lnTo>
                  <a:lnTo>
                    <a:pt x="1786" y="550"/>
                  </a:lnTo>
                  <a:lnTo>
                    <a:pt x="1770" y="563"/>
                  </a:lnTo>
                  <a:lnTo>
                    <a:pt x="1747" y="577"/>
                  </a:lnTo>
                  <a:lnTo>
                    <a:pt x="1723" y="591"/>
                  </a:lnTo>
                  <a:lnTo>
                    <a:pt x="1698" y="606"/>
                  </a:lnTo>
                  <a:lnTo>
                    <a:pt x="1675" y="622"/>
                  </a:lnTo>
                  <a:lnTo>
                    <a:pt x="1656" y="638"/>
                  </a:lnTo>
                  <a:lnTo>
                    <a:pt x="1645" y="656"/>
                  </a:lnTo>
                  <a:lnTo>
                    <a:pt x="1654" y="654"/>
                  </a:lnTo>
                  <a:lnTo>
                    <a:pt x="1662" y="652"/>
                  </a:lnTo>
                  <a:lnTo>
                    <a:pt x="1671" y="651"/>
                  </a:lnTo>
                  <a:lnTo>
                    <a:pt x="1680" y="648"/>
                  </a:lnTo>
                  <a:lnTo>
                    <a:pt x="1690" y="647"/>
                  </a:lnTo>
                  <a:lnTo>
                    <a:pt x="1698" y="645"/>
                  </a:lnTo>
                  <a:lnTo>
                    <a:pt x="1707" y="644"/>
                  </a:lnTo>
                  <a:lnTo>
                    <a:pt x="1715" y="643"/>
                  </a:lnTo>
                  <a:lnTo>
                    <a:pt x="1695" y="658"/>
                  </a:lnTo>
                  <a:lnTo>
                    <a:pt x="1690" y="659"/>
                  </a:lnTo>
                  <a:lnTo>
                    <a:pt x="1684" y="661"/>
                  </a:lnTo>
                  <a:lnTo>
                    <a:pt x="1677" y="662"/>
                  </a:lnTo>
                  <a:lnTo>
                    <a:pt x="1669" y="665"/>
                  </a:lnTo>
                  <a:lnTo>
                    <a:pt x="1660" y="667"/>
                  </a:lnTo>
                  <a:lnTo>
                    <a:pt x="1649" y="670"/>
                  </a:lnTo>
                  <a:lnTo>
                    <a:pt x="1635" y="674"/>
                  </a:lnTo>
                  <a:lnTo>
                    <a:pt x="1620" y="677"/>
                  </a:lnTo>
                  <a:lnTo>
                    <a:pt x="1602" y="696"/>
                  </a:lnTo>
                  <a:lnTo>
                    <a:pt x="1582" y="715"/>
                  </a:lnTo>
                  <a:lnTo>
                    <a:pt x="1564" y="734"/>
                  </a:lnTo>
                  <a:lnTo>
                    <a:pt x="1544" y="753"/>
                  </a:lnTo>
                  <a:lnTo>
                    <a:pt x="1526" y="772"/>
                  </a:lnTo>
                  <a:lnTo>
                    <a:pt x="1506" y="791"/>
                  </a:lnTo>
                  <a:lnTo>
                    <a:pt x="1488" y="810"/>
                  </a:lnTo>
                  <a:lnTo>
                    <a:pt x="1468" y="829"/>
                  </a:lnTo>
                  <a:lnTo>
                    <a:pt x="1468" y="833"/>
                  </a:lnTo>
                  <a:lnTo>
                    <a:pt x="1469" y="835"/>
                  </a:lnTo>
                  <a:lnTo>
                    <a:pt x="1471" y="837"/>
                  </a:lnTo>
                  <a:lnTo>
                    <a:pt x="1473" y="840"/>
                  </a:lnTo>
                  <a:lnTo>
                    <a:pt x="1499" y="832"/>
                  </a:lnTo>
                  <a:lnTo>
                    <a:pt x="1526" y="819"/>
                  </a:lnTo>
                  <a:lnTo>
                    <a:pt x="1552" y="803"/>
                  </a:lnTo>
                  <a:lnTo>
                    <a:pt x="1580" y="783"/>
                  </a:lnTo>
                  <a:lnTo>
                    <a:pt x="1607" y="761"/>
                  </a:lnTo>
                  <a:lnTo>
                    <a:pt x="1634" y="738"/>
                  </a:lnTo>
                  <a:lnTo>
                    <a:pt x="1662" y="713"/>
                  </a:lnTo>
                  <a:lnTo>
                    <a:pt x="1691" y="686"/>
                  </a:lnTo>
                  <a:lnTo>
                    <a:pt x="1718" y="660"/>
                  </a:lnTo>
                  <a:lnTo>
                    <a:pt x="1746" y="633"/>
                  </a:lnTo>
                  <a:lnTo>
                    <a:pt x="1774" y="608"/>
                  </a:lnTo>
                  <a:lnTo>
                    <a:pt x="1802" y="585"/>
                  </a:lnTo>
                  <a:lnTo>
                    <a:pt x="1830" y="562"/>
                  </a:lnTo>
                  <a:lnTo>
                    <a:pt x="1858" y="542"/>
                  </a:lnTo>
                  <a:lnTo>
                    <a:pt x="1884" y="526"/>
                  </a:lnTo>
                  <a:lnTo>
                    <a:pt x="1912" y="514"/>
                  </a:lnTo>
                  <a:lnTo>
                    <a:pt x="1912" y="518"/>
                  </a:lnTo>
                  <a:lnTo>
                    <a:pt x="1906" y="527"/>
                  </a:lnTo>
                  <a:lnTo>
                    <a:pt x="1894" y="540"/>
                  </a:lnTo>
                  <a:lnTo>
                    <a:pt x="1876" y="556"/>
                  </a:lnTo>
                  <a:lnTo>
                    <a:pt x="1856" y="576"/>
                  </a:lnTo>
                  <a:lnTo>
                    <a:pt x="1830" y="597"/>
                  </a:lnTo>
                  <a:lnTo>
                    <a:pt x="1804" y="621"/>
                  </a:lnTo>
                  <a:lnTo>
                    <a:pt x="1774" y="645"/>
                  </a:lnTo>
                  <a:lnTo>
                    <a:pt x="1744" y="670"/>
                  </a:lnTo>
                  <a:lnTo>
                    <a:pt x="1714" y="696"/>
                  </a:lnTo>
                  <a:lnTo>
                    <a:pt x="1684" y="721"/>
                  </a:lnTo>
                  <a:lnTo>
                    <a:pt x="1656" y="745"/>
                  </a:lnTo>
                  <a:lnTo>
                    <a:pt x="1630" y="767"/>
                  </a:lnTo>
                  <a:lnTo>
                    <a:pt x="1607" y="788"/>
                  </a:lnTo>
                  <a:lnTo>
                    <a:pt x="1588" y="806"/>
                  </a:lnTo>
                  <a:lnTo>
                    <a:pt x="1573" y="821"/>
                  </a:lnTo>
                  <a:lnTo>
                    <a:pt x="1574" y="821"/>
                  </a:lnTo>
                  <a:lnTo>
                    <a:pt x="1575" y="821"/>
                  </a:lnTo>
                  <a:lnTo>
                    <a:pt x="1578" y="821"/>
                  </a:lnTo>
                  <a:lnTo>
                    <a:pt x="1581" y="820"/>
                  </a:lnTo>
                  <a:lnTo>
                    <a:pt x="1586" y="820"/>
                  </a:lnTo>
                  <a:lnTo>
                    <a:pt x="1592" y="819"/>
                  </a:lnTo>
                  <a:lnTo>
                    <a:pt x="1600" y="817"/>
                  </a:lnTo>
                  <a:lnTo>
                    <a:pt x="1609" y="815"/>
                  </a:lnTo>
                  <a:lnTo>
                    <a:pt x="1622" y="813"/>
                  </a:lnTo>
                  <a:lnTo>
                    <a:pt x="1637" y="811"/>
                  </a:lnTo>
                  <a:lnTo>
                    <a:pt x="1654" y="807"/>
                  </a:lnTo>
                  <a:lnTo>
                    <a:pt x="1676" y="804"/>
                  </a:lnTo>
                  <a:lnTo>
                    <a:pt x="1700" y="799"/>
                  </a:lnTo>
                  <a:lnTo>
                    <a:pt x="1729" y="795"/>
                  </a:lnTo>
                  <a:lnTo>
                    <a:pt x="1761" y="789"/>
                  </a:lnTo>
                  <a:lnTo>
                    <a:pt x="1794" y="770"/>
                  </a:lnTo>
                  <a:lnTo>
                    <a:pt x="1820" y="758"/>
                  </a:lnTo>
                  <a:lnTo>
                    <a:pt x="1838" y="747"/>
                  </a:lnTo>
                  <a:lnTo>
                    <a:pt x="1850" y="742"/>
                  </a:lnTo>
                  <a:lnTo>
                    <a:pt x="1858" y="737"/>
                  </a:lnTo>
                  <a:lnTo>
                    <a:pt x="1862" y="736"/>
                  </a:lnTo>
                  <a:lnTo>
                    <a:pt x="1865" y="735"/>
                  </a:lnTo>
                  <a:lnTo>
                    <a:pt x="1866" y="735"/>
                  </a:lnTo>
                  <a:lnTo>
                    <a:pt x="1862" y="741"/>
                  </a:lnTo>
                  <a:lnTo>
                    <a:pt x="1857" y="746"/>
                  </a:lnTo>
                  <a:lnTo>
                    <a:pt x="1847" y="752"/>
                  </a:lnTo>
                  <a:lnTo>
                    <a:pt x="1838" y="758"/>
                  </a:lnTo>
                  <a:lnTo>
                    <a:pt x="1828" y="764"/>
                  </a:lnTo>
                  <a:lnTo>
                    <a:pt x="1817" y="770"/>
                  </a:lnTo>
                  <a:lnTo>
                    <a:pt x="1807" y="776"/>
                  </a:lnTo>
                  <a:lnTo>
                    <a:pt x="1799" y="782"/>
                  </a:lnTo>
                  <a:lnTo>
                    <a:pt x="1807" y="781"/>
                  </a:lnTo>
                  <a:lnTo>
                    <a:pt x="1822" y="779"/>
                  </a:lnTo>
                  <a:lnTo>
                    <a:pt x="1841" y="775"/>
                  </a:lnTo>
                  <a:lnTo>
                    <a:pt x="1865" y="770"/>
                  </a:lnTo>
                  <a:lnTo>
                    <a:pt x="1891" y="766"/>
                  </a:lnTo>
                  <a:lnTo>
                    <a:pt x="1920" y="760"/>
                  </a:lnTo>
                  <a:lnTo>
                    <a:pt x="1950" y="755"/>
                  </a:lnTo>
                  <a:lnTo>
                    <a:pt x="1981" y="750"/>
                  </a:lnTo>
                  <a:lnTo>
                    <a:pt x="2012" y="745"/>
                  </a:lnTo>
                  <a:lnTo>
                    <a:pt x="2041" y="739"/>
                  </a:lnTo>
                  <a:lnTo>
                    <a:pt x="2069" y="736"/>
                  </a:lnTo>
                  <a:lnTo>
                    <a:pt x="2093" y="731"/>
                  </a:lnTo>
                  <a:lnTo>
                    <a:pt x="2114" y="729"/>
                  </a:lnTo>
                  <a:lnTo>
                    <a:pt x="2129" y="727"/>
                  </a:lnTo>
                  <a:lnTo>
                    <a:pt x="2139" y="727"/>
                  </a:lnTo>
                  <a:lnTo>
                    <a:pt x="2142" y="727"/>
                  </a:lnTo>
                  <a:lnTo>
                    <a:pt x="2102" y="737"/>
                  </a:lnTo>
                  <a:lnTo>
                    <a:pt x="2063" y="747"/>
                  </a:lnTo>
                  <a:lnTo>
                    <a:pt x="2023" y="758"/>
                  </a:lnTo>
                  <a:lnTo>
                    <a:pt x="1983" y="767"/>
                  </a:lnTo>
                  <a:lnTo>
                    <a:pt x="1943" y="777"/>
                  </a:lnTo>
                  <a:lnTo>
                    <a:pt x="1904" y="788"/>
                  </a:lnTo>
                  <a:lnTo>
                    <a:pt x="1864" y="798"/>
                  </a:lnTo>
                  <a:lnTo>
                    <a:pt x="1823" y="808"/>
                  </a:lnTo>
                  <a:lnTo>
                    <a:pt x="1784" y="819"/>
                  </a:lnTo>
                  <a:lnTo>
                    <a:pt x="1744" y="829"/>
                  </a:lnTo>
                  <a:lnTo>
                    <a:pt x="1703" y="840"/>
                  </a:lnTo>
                  <a:lnTo>
                    <a:pt x="1664" y="850"/>
                  </a:lnTo>
                  <a:lnTo>
                    <a:pt x="1624" y="859"/>
                  </a:lnTo>
                  <a:lnTo>
                    <a:pt x="1584" y="870"/>
                  </a:lnTo>
                  <a:lnTo>
                    <a:pt x="1544" y="880"/>
                  </a:lnTo>
                  <a:lnTo>
                    <a:pt x="1504" y="890"/>
                  </a:lnTo>
                  <a:lnTo>
                    <a:pt x="1504" y="893"/>
                  </a:lnTo>
                  <a:lnTo>
                    <a:pt x="1505" y="896"/>
                  </a:lnTo>
                  <a:lnTo>
                    <a:pt x="1509" y="903"/>
                  </a:lnTo>
                  <a:lnTo>
                    <a:pt x="1516" y="917"/>
                  </a:lnTo>
                  <a:lnTo>
                    <a:pt x="1522" y="913"/>
                  </a:lnTo>
                  <a:lnTo>
                    <a:pt x="1529" y="910"/>
                  </a:lnTo>
                  <a:lnTo>
                    <a:pt x="1535" y="906"/>
                  </a:lnTo>
                  <a:lnTo>
                    <a:pt x="1542" y="902"/>
                  </a:lnTo>
                  <a:lnTo>
                    <a:pt x="1549" y="898"/>
                  </a:lnTo>
                  <a:lnTo>
                    <a:pt x="1555" y="895"/>
                  </a:lnTo>
                  <a:lnTo>
                    <a:pt x="1562" y="891"/>
                  </a:lnTo>
                  <a:lnTo>
                    <a:pt x="1569" y="888"/>
                  </a:lnTo>
                  <a:lnTo>
                    <a:pt x="1671" y="859"/>
                  </a:lnTo>
                  <a:lnTo>
                    <a:pt x="1666" y="863"/>
                  </a:lnTo>
                  <a:lnTo>
                    <a:pt x="1657" y="868"/>
                  </a:lnTo>
                  <a:lnTo>
                    <a:pt x="1646" y="875"/>
                  </a:lnTo>
                  <a:lnTo>
                    <a:pt x="1633" y="884"/>
                  </a:lnTo>
                  <a:lnTo>
                    <a:pt x="1622" y="893"/>
                  </a:lnTo>
                  <a:lnTo>
                    <a:pt x="1611" y="899"/>
                  </a:lnTo>
                  <a:lnTo>
                    <a:pt x="1605" y="904"/>
                  </a:lnTo>
                  <a:lnTo>
                    <a:pt x="1604" y="906"/>
                  </a:lnTo>
                  <a:lnTo>
                    <a:pt x="1617" y="903"/>
                  </a:lnTo>
                  <a:lnTo>
                    <a:pt x="1638" y="897"/>
                  </a:lnTo>
                  <a:lnTo>
                    <a:pt x="1665" y="890"/>
                  </a:lnTo>
                  <a:lnTo>
                    <a:pt x="1700" y="880"/>
                  </a:lnTo>
                  <a:lnTo>
                    <a:pt x="1740" y="870"/>
                  </a:lnTo>
                  <a:lnTo>
                    <a:pt x="1783" y="858"/>
                  </a:lnTo>
                  <a:lnTo>
                    <a:pt x="1828" y="845"/>
                  </a:lnTo>
                  <a:lnTo>
                    <a:pt x="1874" y="833"/>
                  </a:lnTo>
                  <a:lnTo>
                    <a:pt x="1920" y="820"/>
                  </a:lnTo>
                  <a:lnTo>
                    <a:pt x="1964" y="808"/>
                  </a:lnTo>
                  <a:lnTo>
                    <a:pt x="2005" y="798"/>
                  </a:lnTo>
                  <a:lnTo>
                    <a:pt x="2041" y="789"/>
                  </a:lnTo>
                  <a:lnTo>
                    <a:pt x="2072" y="782"/>
                  </a:lnTo>
                  <a:lnTo>
                    <a:pt x="2096" y="776"/>
                  </a:lnTo>
                  <a:lnTo>
                    <a:pt x="2113" y="774"/>
                  </a:lnTo>
                  <a:lnTo>
                    <a:pt x="2118" y="774"/>
                  </a:lnTo>
                  <a:lnTo>
                    <a:pt x="2088" y="784"/>
                  </a:lnTo>
                  <a:lnTo>
                    <a:pt x="2058" y="796"/>
                  </a:lnTo>
                  <a:lnTo>
                    <a:pt x="2028" y="806"/>
                  </a:lnTo>
                  <a:lnTo>
                    <a:pt x="1998" y="817"/>
                  </a:lnTo>
                  <a:lnTo>
                    <a:pt x="1968" y="827"/>
                  </a:lnTo>
                  <a:lnTo>
                    <a:pt x="1938" y="838"/>
                  </a:lnTo>
                  <a:lnTo>
                    <a:pt x="1909" y="849"/>
                  </a:lnTo>
                  <a:lnTo>
                    <a:pt x="1880" y="859"/>
                  </a:lnTo>
                  <a:lnTo>
                    <a:pt x="1850" y="870"/>
                  </a:lnTo>
                  <a:lnTo>
                    <a:pt x="1820" y="880"/>
                  </a:lnTo>
                  <a:lnTo>
                    <a:pt x="1790" y="890"/>
                  </a:lnTo>
                  <a:lnTo>
                    <a:pt x="1760" y="901"/>
                  </a:lnTo>
                  <a:lnTo>
                    <a:pt x="1730" y="911"/>
                  </a:lnTo>
                  <a:lnTo>
                    <a:pt x="1700" y="921"/>
                  </a:lnTo>
                  <a:lnTo>
                    <a:pt x="1670" y="932"/>
                  </a:lnTo>
                  <a:lnTo>
                    <a:pt x="1640" y="942"/>
                  </a:lnTo>
                  <a:lnTo>
                    <a:pt x="1655" y="942"/>
                  </a:lnTo>
                  <a:lnTo>
                    <a:pt x="1670" y="942"/>
                  </a:lnTo>
                  <a:lnTo>
                    <a:pt x="1685" y="942"/>
                  </a:lnTo>
                  <a:lnTo>
                    <a:pt x="1700" y="941"/>
                  </a:lnTo>
                  <a:lnTo>
                    <a:pt x="1714" y="941"/>
                  </a:lnTo>
                  <a:lnTo>
                    <a:pt x="1729" y="940"/>
                  </a:lnTo>
                  <a:lnTo>
                    <a:pt x="1743" y="940"/>
                  </a:lnTo>
                  <a:lnTo>
                    <a:pt x="1758" y="939"/>
                  </a:lnTo>
                  <a:lnTo>
                    <a:pt x="1771" y="937"/>
                  </a:lnTo>
                  <a:lnTo>
                    <a:pt x="1785" y="936"/>
                  </a:lnTo>
                  <a:lnTo>
                    <a:pt x="1799" y="935"/>
                  </a:lnTo>
                  <a:lnTo>
                    <a:pt x="1814" y="934"/>
                  </a:lnTo>
                  <a:lnTo>
                    <a:pt x="1828" y="933"/>
                  </a:lnTo>
                  <a:lnTo>
                    <a:pt x="1842" y="932"/>
                  </a:lnTo>
                  <a:lnTo>
                    <a:pt x="1857" y="929"/>
                  </a:lnTo>
                  <a:lnTo>
                    <a:pt x="1870" y="928"/>
                  </a:lnTo>
                  <a:lnTo>
                    <a:pt x="1924" y="901"/>
                  </a:lnTo>
                  <a:lnTo>
                    <a:pt x="1964" y="880"/>
                  </a:lnTo>
                  <a:lnTo>
                    <a:pt x="1993" y="865"/>
                  </a:lnTo>
                  <a:lnTo>
                    <a:pt x="2012" y="855"/>
                  </a:lnTo>
                  <a:lnTo>
                    <a:pt x="2025" y="848"/>
                  </a:lnTo>
                  <a:lnTo>
                    <a:pt x="2032" y="844"/>
                  </a:lnTo>
                  <a:lnTo>
                    <a:pt x="2035" y="842"/>
                  </a:lnTo>
                  <a:lnTo>
                    <a:pt x="2038" y="841"/>
                  </a:lnTo>
                  <a:lnTo>
                    <a:pt x="2032" y="846"/>
                  </a:lnTo>
                  <a:lnTo>
                    <a:pt x="2020" y="856"/>
                  </a:lnTo>
                  <a:lnTo>
                    <a:pt x="2003" y="867"/>
                  </a:lnTo>
                  <a:lnTo>
                    <a:pt x="1983" y="881"/>
                  </a:lnTo>
                  <a:lnTo>
                    <a:pt x="1963" y="894"/>
                  </a:lnTo>
                  <a:lnTo>
                    <a:pt x="1943" y="905"/>
                  </a:lnTo>
                  <a:lnTo>
                    <a:pt x="1927" y="914"/>
                  </a:lnTo>
                  <a:lnTo>
                    <a:pt x="1917" y="921"/>
                  </a:lnTo>
                  <a:lnTo>
                    <a:pt x="1929" y="920"/>
                  </a:lnTo>
                  <a:lnTo>
                    <a:pt x="1950" y="917"/>
                  </a:lnTo>
                  <a:lnTo>
                    <a:pt x="1978" y="913"/>
                  </a:lnTo>
                  <a:lnTo>
                    <a:pt x="2008" y="910"/>
                  </a:lnTo>
                  <a:lnTo>
                    <a:pt x="2035" y="908"/>
                  </a:lnTo>
                  <a:lnTo>
                    <a:pt x="2061" y="905"/>
                  </a:lnTo>
                  <a:lnTo>
                    <a:pt x="2077" y="904"/>
                  </a:lnTo>
                  <a:lnTo>
                    <a:pt x="2084" y="906"/>
                  </a:lnTo>
                  <a:lnTo>
                    <a:pt x="2061" y="911"/>
                  </a:lnTo>
                  <a:lnTo>
                    <a:pt x="2039" y="916"/>
                  </a:lnTo>
                  <a:lnTo>
                    <a:pt x="2016" y="920"/>
                  </a:lnTo>
                  <a:lnTo>
                    <a:pt x="1994" y="925"/>
                  </a:lnTo>
                  <a:lnTo>
                    <a:pt x="1971" y="929"/>
                  </a:lnTo>
                  <a:lnTo>
                    <a:pt x="1949" y="933"/>
                  </a:lnTo>
                  <a:lnTo>
                    <a:pt x="1927" y="937"/>
                  </a:lnTo>
                  <a:lnTo>
                    <a:pt x="1905" y="942"/>
                  </a:lnTo>
                  <a:lnTo>
                    <a:pt x="1910" y="943"/>
                  </a:lnTo>
                  <a:lnTo>
                    <a:pt x="1913" y="943"/>
                  </a:lnTo>
                  <a:lnTo>
                    <a:pt x="1915" y="944"/>
                  </a:lnTo>
                  <a:lnTo>
                    <a:pt x="1917" y="949"/>
                  </a:lnTo>
                  <a:lnTo>
                    <a:pt x="1896" y="951"/>
                  </a:lnTo>
                  <a:lnTo>
                    <a:pt x="1874" y="954"/>
                  </a:lnTo>
                  <a:lnTo>
                    <a:pt x="1852" y="956"/>
                  </a:lnTo>
                  <a:lnTo>
                    <a:pt x="1830" y="959"/>
                  </a:lnTo>
                  <a:lnTo>
                    <a:pt x="1808" y="963"/>
                  </a:lnTo>
                  <a:lnTo>
                    <a:pt x="1786" y="966"/>
                  </a:lnTo>
                  <a:lnTo>
                    <a:pt x="1763" y="970"/>
                  </a:lnTo>
                  <a:lnTo>
                    <a:pt x="1741" y="974"/>
                  </a:lnTo>
                  <a:lnTo>
                    <a:pt x="1720" y="979"/>
                  </a:lnTo>
                  <a:lnTo>
                    <a:pt x="1696" y="984"/>
                  </a:lnTo>
                  <a:lnTo>
                    <a:pt x="1675" y="988"/>
                  </a:lnTo>
                  <a:lnTo>
                    <a:pt x="1653" y="993"/>
                  </a:lnTo>
                  <a:lnTo>
                    <a:pt x="1631" y="997"/>
                  </a:lnTo>
                  <a:lnTo>
                    <a:pt x="1609" y="1002"/>
                  </a:lnTo>
                  <a:lnTo>
                    <a:pt x="1587" y="1005"/>
                  </a:lnTo>
                  <a:lnTo>
                    <a:pt x="1565" y="1010"/>
                  </a:lnTo>
                  <a:lnTo>
                    <a:pt x="1569" y="1011"/>
                  </a:lnTo>
                  <a:lnTo>
                    <a:pt x="1575" y="1012"/>
                  </a:lnTo>
                  <a:lnTo>
                    <a:pt x="1585" y="1013"/>
                  </a:lnTo>
                  <a:lnTo>
                    <a:pt x="1597" y="1015"/>
                  </a:lnTo>
                  <a:lnTo>
                    <a:pt x="1611" y="1015"/>
                  </a:lnTo>
                  <a:lnTo>
                    <a:pt x="1627" y="1015"/>
                  </a:lnTo>
                  <a:lnTo>
                    <a:pt x="1645" y="1016"/>
                  </a:lnTo>
                  <a:lnTo>
                    <a:pt x="1662" y="1016"/>
                  </a:lnTo>
                  <a:lnTo>
                    <a:pt x="1679" y="1016"/>
                  </a:lnTo>
                  <a:lnTo>
                    <a:pt x="1696" y="1016"/>
                  </a:lnTo>
                  <a:lnTo>
                    <a:pt x="1713" y="1016"/>
                  </a:lnTo>
                  <a:lnTo>
                    <a:pt x="1728" y="1016"/>
                  </a:lnTo>
                  <a:lnTo>
                    <a:pt x="1741" y="1016"/>
                  </a:lnTo>
                  <a:lnTo>
                    <a:pt x="1753" y="1016"/>
                  </a:lnTo>
                  <a:lnTo>
                    <a:pt x="1761" y="1016"/>
                  </a:lnTo>
                  <a:lnTo>
                    <a:pt x="1766" y="1016"/>
                  </a:lnTo>
                  <a:lnTo>
                    <a:pt x="1776" y="1016"/>
                  </a:lnTo>
                  <a:lnTo>
                    <a:pt x="1792" y="1017"/>
                  </a:lnTo>
                  <a:lnTo>
                    <a:pt x="1814" y="1018"/>
                  </a:lnTo>
                  <a:lnTo>
                    <a:pt x="1841" y="1018"/>
                  </a:lnTo>
                  <a:lnTo>
                    <a:pt x="1870" y="1019"/>
                  </a:lnTo>
                  <a:lnTo>
                    <a:pt x="1903" y="1020"/>
                  </a:lnTo>
                  <a:lnTo>
                    <a:pt x="1937" y="1022"/>
                  </a:lnTo>
                  <a:lnTo>
                    <a:pt x="1972" y="1023"/>
                  </a:lnTo>
                  <a:lnTo>
                    <a:pt x="2006" y="1024"/>
                  </a:lnTo>
                  <a:lnTo>
                    <a:pt x="2040" y="1025"/>
                  </a:lnTo>
                  <a:lnTo>
                    <a:pt x="2071" y="1026"/>
                  </a:lnTo>
                  <a:lnTo>
                    <a:pt x="2098" y="1027"/>
                  </a:lnTo>
                  <a:lnTo>
                    <a:pt x="2121" y="1028"/>
                  </a:lnTo>
                  <a:lnTo>
                    <a:pt x="2139" y="1030"/>
                  </a:lnTo>
                  <a:lnTo>
                    <a:pt x="2151" y="1031"/>
                  </a:lnTo>
                  <a:lnTo>
                    <a:pt x="2154" y="1032"/>
                  </a:lnTo>
                  <a:lnTo>
                    <a:pt x="2117" y="1034"/>
                  </a:lnTo>
                  <a:lnTo>
                    <a:pt x="2079" y="1035"/>
                  </a:lnTo>
                  <a:lnTo>
                    <a:pt x="2042" y="1038"/>
                  </a:lnTo>
                  <a:lnTo>
                    <a:pt x="2004" y="1039"/>
                  </a:lnTo>
                  <a:lnTo>
                    <a:pt x="1967" y="1041"/>
                  </a:lnTo>
                  <a:lnTo>
                    <a:pt x="1930" y="1042"/>
                  </a:lnTo>
                  <a:lnTo>
                    <a:pt x="1892" y="1045"/>
                  </a:lnTo>
                  <a:lnTo>
                    <a:pt x="1856" y="1046"/>
                  </a:lnTo>
                  <a:lnTo>
                    <a:pt x="1819" y="1048"/>
                  </a:lnTo>
                  <a:lnTo>
                    <a:pt x="1781" y="1049"/>
                  </a:lnTo>
                  <a:lnTo>
                    <a:pt x="1744" y="1050"/>
                  </a:lnTo>
                  <a:lnTo>
                    <a:pt x="1707" y="1053"/>
                  </a:lnTo>
                  <a:lnTo>
                    <a:pt x="1670" y="1054"/>
                  </a:lnTo>
                  <a:lnTo>
                    <a:pt x="1633" y="1055"/>
                  </a:lnTo>
                  <a:lnTo>
                    <a:pt x="1596" y="1057"/>
                  </a:lnTo>
                  <a:lnTo>
                    <a:pt x="1559" y="1058"/>
                  </a:lnTo>
                  <a:lnTo>
                    <a:pt x="1560" y="1066"/>
                  </a:lnTo>
                  <a:lnTo>
                    <a:pt x="1562" y="1075"/>
                  </a:lnTo>
                  <a:lnTo>
                    <a:pt x="1563" y="1081"/>
                  </a:lnTo>
                  <a:lnTo>
                    <a:pt x="1566" y="1086"/>
                  </a:lnTo>
                  <a:lnTo>
                    <a:pt x="1572" y="1083"/>
                  </a:lnTo>
                  <a:lnTo>
                    <a:pt x="1578" y="1079"/>
                  </a:lnTo>
                  <a:lnTo>
                    <a:pt x="1584" y="1076"/>
                  </a:lnTo>
                  <a:lnTo>
                    <a:pt x="1589" y="1073"/>
                  </a:lnTo>
                  <a:lnTo>
                    <a:pt x="1683" y="1069"/>
                  </a:lnTo>
                  <a:lnTo>
                    <a:pt x="1676" y="1073"/>
                  </a:lnTo>
                  <a:lnTo>
                    <a:pt x="1664" y="1079"/>
                  </a:lnTo>
                  <a:lnTo>
                    <a:pt x="1650" y="1087"/>
                  </a:lnTo>
                  <a:lnTo>
                    <a:pt x="1637" y="1095"/>
                  </a:lnTo>
                  <a:lnTo>
                    <a:pt x="1622" y="1103"/>
                  </a:lnTo>
                  <a:lnTo>
                    <a:pt x="1610" y="1111"/>
                  </a:lnTo>
                  <a:lnTo>
                    <a:pt x="1601" y="1118"/>
                  </a:lnTo>
                  <a:lnTo>
                    <a:pt x="1597" y="1124"/>
                  </a:lnTo>
                  <a:lnTo>
                    <a:pt x="1607" y="1124"/>
                  </a:lnTo>
                  <a:lnTo>
                    <a:pt x="1623" y="1125"/>
                  </a:lnTo>
                  <a:lnTo>
                    <a:pt x="1645" y="1126"/>
                  </a:lnTo>
                  <a:lnTo>
                    <a:pt x="1670" y="1127"/>
                  </a:lnTo>
                  <a:lnTo>
                    <a:pt x="1700" y="1129"/>
                  </a:lnTo>
                  <a:lnTo>
                    <a:pt x="1732" y="1130"/>
                  </a:lnTo>
                  <a:lnTo>
                    <a:pt x="1767" y="1132"/>
                  </a:lnTo>
                  <a:lnTo>
                    <a:pt x="1801" y="1133"/>
                  </a:lnTo>
                  <a:lnTo>
                    <a:pt x="1835" y="1136"/>
                  </a:lnTo>
                  <a:lnTo>
                    <a:pt x="1868" y="1137"/>
                  </a:lnTo>
                  <a:lnTo>
                    <a:pt x="1898" y="1139"/>
                  </a:lnTo>
                  <a:lnTo>
                    <a:pt x="1926" y="1140"/>
                  </a:lnTo>
                  <a:lnTo>
                    <a:pt x="1949" y="1142"/>
                  </a:lnTo>
                  <a:lnTo>
                    <a:pt x="1966" y="1144"/>
                  </a:lnTo>
                  <a:lnTo>
                    <a:pt x="1978" y="1146"/>
                  </a:lnTo>
                  <a:lnTo>
                    <a:pt x="1981" y="1147"/>
                  </a:lnTo>
                  <a:lnTo>
                    <a:pt x="1957" y="1148"/>
                  </a:lnTo>
                  <a:lnTo>
                    <a:pt x="1934" y="1148"/>
                  </a:lnTo>
                  <a:lnTo>
                    <a:pt x="1910" y="1149"/>
                  </a:lnTo>
                  <a:lnTo>
                    <a:pt x="1885" y="1151"/>
                  </a:lnTo>
                  <a:lnTo>
                    <a:pt x="1862" y="1151"/>
                  </a:lnTo>
                  <a:lnTo>
                    <a:pt x="1838" y="1152"/>
                  </a:lnTo>
                  <a:lnTo>
                    <a:pt x="1814" y="1153"/>
                  </a:lnTo>
                  <a:lnTo>
                    <a:pt x="1791" y="1153"/>
                  </a:lnTo>
                  <a:lnTo>
                    <a:pt x="1767" y="1154"/>
                  </a:lnTo>
                  <a:lnTo>
                    <a:pt x="1743" y="1155"/>
                  </a:lnTo>
                  <a:lnTo>
                    <a:pt x="1718" y="1155"/>
                  </a:lnTo>
                  <a:lnTo>
                    <a:pt x="1695" y="1156"/>
                  </a:lnTo>
                  <a:lnTo>
                    <a:pt x="1671" y="1156"/>
                  </a:lnTo>
                  <a:lnTo>
                    <a:pt x="1647" y="1157"/>
                  </a:lnTo>
                  <a:lnTo>
                    <a:pt x="1624" y="1157"/>
                  </a:lnTo>
                  <a:lnTo>
                    <a:pt x="1600" y="1159"/>
                  </a:lnTo>
                  <a:lnTo>
                    <a:pt x="1601" y="1160"/>
                  </a:lnTo>
                  <a:lnTo>
                    <a:pt x="1603" y="1162"/>
                  </a:lnTo>
                  <a:lnTo>
                    <a:pt x="1608" y="1164"/>
                  </a:lnTo>
                  <a:lnTo>
                    <a:pt x="1613" y="1169"/>
                  </a:lnTo>
                  <a:lnTo>
                    <a:pt x="1624" y="1176"/>
                  </a:lnTo>
                  <a:lnTo>
                    <a:pt x="1638" y="1184"/>
                  </a:lnTo>
                  <a:lnTo>
                    <a:pt x="1657" y="1197"/>
                  </a:lnTo>
                  <a:lnTo>
                    <a:pt x="1684" y="1214"/>
                  </a:lnTo>
                  <a:lnTo>
                    <a:pt x="1590" y="1207"/>
                  </a:lnTo>
                  <a:lnTo>
                    <a:pt x="1584" y="1203"/>
                  </a:lnTo>
                  <a:lnTo>
                    <a:pt x="1578" y="1200"/>
                  </a:lnTo>
                  <a:lnTo>
                    <a:pt x="1571" y="1199"/>
                  </a:lnTo>
                  <a:lnTo>
                    <a:pt x="1565" y="1198"/>
                  </a:lnTo>
                  <a:lnTo>
                    <a:pt x="1565" y="1203"/>
                  </a:lnTo>
                  <a:lnTo>
                    <a:pt x="1564" y="1209"/>
                  </a:lnTo>
                  <a:lnTo>
                    <a:pt x="1563" y="1216"/>
                  </a:lnTo>
                  <a:lnTo>
                    <a:pt x="1563" y="1222"/>
                  </a:lnTo>
                  <a:lnTo>
                    <a:pt x="1578" y="1223"/>
                  </a:lnTo>
                  <a:lnTo>
                    <a:pt x="1602" y="1224"/>
                  </a:lnTo>
                  <a:lnTo>
                    <a:pt x="1635" y="1225"/>
                  </a:lnTo>
                  <a:lnTo>
                    <a:pt x="1676" y="1228"/>
                  </a:lnTo>
                  <a:lnTo>
                    <a:pt x="1721" y="1230"/>
                  </a:lnTo>
                  <a:lnTo>
                    <a:pt x="1770" y="1232"/>
                  </a:lnTo>
                  <a:lnTo>
                    <a:pt x="1822" y="1235"/>
                  </a:lnTo>
                  <a:lnTo>
                    <a:pt x="1875" y="1237"/>
                  </a:lnTo>
                  <a:lnTo>
                    <a:pt x="1927" y="1240"/>
                  </a:lnTo>
                  <a:lnTo>
                    <a:pt x="1978" y="1243"/>
                  </a:lnTo>
                  <a:lnTo>
                    <a:pt x="2024" y="1245"/>
                  </a:lnTo>
                  <a:lnTo>
                    <a:pt x="2065" y="1247"/>
                  </a:lnTo>
                  <a:lnTo>
                    <a:pt x="2101" y="1250"/>
                  </a:lnTo>
                  <a:lnTo>
                    <a:pt x="2127" y="1252"/>
                  </a:lnTo>
                  <a:lnTo>
                    <a:pt x="2145" y="1254"/>
                  </a:lnTo>
                  <a:lnTo>
                    <a:pt x="2151" y="1255"/>
                  </a:lnTo>
                  <a:lnTo>
                    <a:pt x="2115" y="1256"/>
                  </a:lnTo>
                  <a:lnTo>
                    <a:pt x="2079" y="1258"/>
                  </a:lnTo>
                  <a:lnTo>
                    <a:pt x="2043" y="1259"/>
                  </a:lnTo>
                  <a:lnTo>
                    <a:pt x="2008" y="1259"/>
                  </a:lnTo>
                  <a:lnTo>
                    <a:pt x="1972" y="1260"/>
                  </a:lnTo>
                  <a:lnTo>
                    <a:pt x="1937" y="1261"/>
                  </a:lnTo>
                  <a:lnTo>
                    <a:pt x="1902" y="1262"/>
                  </a:lnTo>
                  <a:lnTo>
                    <a:pt x="1866" y="1263"/>
                  </a:lnTo>
                  <a:lnTo>
                    <a:pt x="1830" y="1266"/>
                  </a:lnTo>
                  <a:lnTo>
                    <a:pt x="1794" y="1267"/>
                  </a:lnTo>
                  <a:lnTo>
                    <a:pt x="1760" y="1268"/>
                  </a:lnTo>
                  <a:lnTo>
                    <a:pt x="1724" y="1269"/>
                  </a:lnTo>
                  <a:lnTo>
                    <a:pt x="1688" y="1269"/>
                  </a:lnTo>
                  <a:lnTo>
                    <a:pt x="1653" y="1270"/>
                  </a:lnTo>
                  <a:lnTo>
                    <a:pt x="1617" y="1271"/>
                  </a:lnTo>
                  <a:lnTo>
                    <a:pt x="1581" y="1273"/>
                  </a:lnTo>
                  <a:lnTo>
                    <a:pt x="1582" y="1274"/>
                  </a:lnTo>
                  <a:lnTo>
                    <a:pt x="1585" y="1275"/>
                  </a:lnTo>
                  <a:lnTo>
                    <a:pt x="1586" y="1276"/>
                  </a:lnTo>
                  <a:lnTo>
                    <a:pt x="1589" y="1277"/>
                  </a:lnTo>
                  <a:lnTo>
                    <a:pt x="1593" y="1278"/>
                  </a:lnTo>
                  <a:lnTo>
                    <a:pt x="1599" y="1281"/>
                  </a:lnTo>
                  <a:lnTo>
                    <a:pt x="1605" y="1283"/>
                  </a:lnTo>
                  <a:lnTo>
                    <a:pt x="1616" y="1286"/>
                  </a:lnTo>
                  <a:lnTo>
                    <a:pt x="1649" y="1292"/>
                  </a:lnTo>
                  <a:lnTo>
                    <a:pt x="1677" y="1298"/>
                  </a:lnTo>
                  <a:lnTo>
                    <a:pt x="1702" y="1303"/>
                  </a:lnTo>
                  <a:lnTo>
                    <a:pt x="1724" y="1307"/>
                  </a:lnTo>
                  <a:lnTo>
                    <a:pt x="1741" y="1311"/>
                  </a:lnTo>
                  <a:lnTo>
                    <a:pt x="1758" y="1313"/>
                  </a:lnTo>
                  <a:lnTo>
                    <a:pt x="1769" y="1315"/>
                  </a:lnTo>
                  <a:lnTo>
                    <a:pt x="1779" y="1318"/>
                  </a:lnTo>
                  <a:lnTo>
                    <a:pt x="1788" y="1319"/>
                  </a:lnTo>
                  <a:lnTo>
                    <a:pt x="1793" y="1320"/>
                  </a:lnTo>
                  <a:lnTo>
                    <a:pt x="1798" y="1321"/>
                  </a:lnTo>
                  <a:lnTo>
                    <a:pt x="1801" y="1322"/>
                  </a:lnTo>
                  <a:lnTo>
                    <a:pt x="1804" y="1322"/>
                  </a:lnTo>
                  <a:lnTo>
                    <a:pt x="1805" y="1322"/>
                  </a:lnTo>
                  <a:lnTo>
                    <a:pt x="1806" y="1322"/>
                  </a:lnTo>
                  <a:lnTo>
                    <a:pt x="1799" y="1319"/>
                  </a:lnTo>
                  <a:lnTo>
                    <a:pt x="1792" y="1314"/>
                  </a:lnTo>
                  <a:lnTo>
                    <a:pt x="1785" y="1311"/>
                  </a:lnTo>
                  <a:lnTo>
                    <a:pt x="1779" y="1307"/>
                  </a:lnTo>
                  <a:lnTo>
                    <a:pt x="1771" y="1303"/>
                  </a:lnTo>
                  <a:lnTo>
                    <a:pt x="1761" y="1298"/>
                  </a:lnTo>
                  <a:lnTo>
                    <a:pt x="1748" y="1291"/>
                  </a:lnTo>
                  <a:lnTo>
                    <a:pt x="1732" y="1283"/>
                  </a:lnTo>
                  <a:lnTo>
                    <a:pt x="1788" y="1278"/>
                  </a:lnTo>
                  <a:lnTo>
                    <a:pt x="1798" y="1284"/>
                  </a:lnTo>
                  <a:lnTo>
                    <a:pt x="1815" y="1292"/>
                  </a:lnTo>
                  <a:lnTo>
                    <a:pt x="1836" y="1301"/>
                  </a:lnTo>
                  <a:lnTo>
                    <a:pt x="1858" y="1312"/>
                  </a:lnTo>
                  <a:lnTo>
                    <a:pt x="1879" y="1321"/>
                  </a:lnTo>
                  <a:lnTo>
                    <a:pt x="1896" y="1330"/>
                  </a:lnTo>
                  <a:lnTo>
                    <a:pt x="1909" y="1336"/>
                  </a:lnTo>
                  <a:lnTo>
                    <a:pt x="1913" y="1338"/>
                  </a:lnTo>
                  <a:lnTo>
                    <a:pt x="1911" y="1338"/>
                  </a:lnTo>
                  <a:lnTo>
                    <a:pt x="1907" y="1338"/>
                  </a:lnTo>
                  <a:lnTo>
                    <a:pt x="1904" y="1338"/>
                  </a:lnTo>
                  <a:lnTo>
                    <a:pt x="1900" y="1338"/>
                  </a:lnTo>
                  <a:lnTo>
                    <a:pt x="2080" y="1377"/>
                  </a:lnTo>
                  <a:lnTo>
                    <a:pt x="2078" y="1380"/>
                  </a:lnTo>
                  <a:lnTo>
                    <a:pt x="2073" y="1381"/>
                  </a:lnTo>
                  <a:lnTo>
                    <a:pt x="2065" y="1380"/>
                  </a:lnTo>
                  <a:lnTo>
                    <a:pt x="2053" y="1379"/>
                  </a:lnTo>
                  <a:lnTo>
                    <a:pt x="2034" y="1376"/>
                  </a:lnTo>
                  <a:lnTo>
                    <a:pt x="2006" y="1373"/>
                  </a:lnTo>
                  <a:lnTo>
                    <a:pt x="1971" y="1368"/>
                  </a:lnTo>
                  <a:lnTo>
                    <a:pt x="1924" y="1362"/>
                  </a:lnTo>
                  <a:lnTo>
                    <a:pt x="1935" y="1369"/>
                  </a:lnTo>
                  <a:lnTo>
                    <a:pt x="1951" y="1380"/>
                  </a:lnTo>
                  <a:lnTo>
                    <a:pt x="1970" y="1391"/>
                  </a:lnTo>
                  <a:lnTo>
                    <a:pt x="1989" y="1403"/>
                  </a:lnTo>
                  <a:lnTo>
                    <a:pt x="2009" y="1415"/>
                  </a:lnTo>
                  <a:lnTo>
                    <a:pt x="2025" y="1426"/>
                  </a:lnTo>
                  <a:lnTo>
                    <a:pt x="2036" y="1434"/>
                  </a:lnTo>
                  <a:lnTo>
                    <a:pt x="2041" y="1440"/>
                  </a:lnTo>
                  <a:lnTo>
                    <a:pt x="2026" y="1433"/>
                  </a:lnTo>
                  <a:lnTo>
                    <a:pt x="2011" y="1426"/>
                  </a:lnTo>
                  <a:lnTo>
                    <a:pt x="1997" y="1418"/>
                  </a:lnTo>
                  <a:lnTo>
                    <a:pt x="1983" y="1410"/>
                  </a:lnTo>
                  <a:lnTo>
                    <a:pt x="1968" y="1402"/>
                  </a:lnTo>
                  <a:lnTo>
                    <a:pt x="1955" y="1395"/>
                  </a:lnTo>
                  <a:lnTo>
                    <a:pt x="1941" y="1387"/>
                  </a:lnTo>
                  <a:lnTo>
                    <a:pt x="1927" y="1379"/>
                  </a:lnTo>
                  <a:lnTo>
                    <a:pt x="1913" y="1372"/>
                  </a:lnTo>
                  <a:lnTo>
                    <a:pt x="1898" y="1366"/>
                  </a:lnTo>
                  <a:lnTo>
                    <a:pt x="1883" y="1360"/>
                  </a:lnTo>
                  <a:lnTo>
                    <a:pt x="1868" y="1356"/>
                  </a:lnTo>
                  <a:lnTo>
                    <a:pt x="1853" y="1352"/>
                  </a:lnTo>
                  <a:lnTo>
                    <a:pt x="1837" y="1350"/>
                  </a:lnTo>
                  <a:lnTo>
                    <a:pt x="1820" y="1349"/>
                  </a:lnTo>
                  <a:lnTo>
                    <a:pt x="1802" y="1349"/>
                  </a:lnTo>
                  <a:lnTo>
                    <a:pt x="1812" y="1352"/>
                  </a:lnTo>
                  <a:lnTo>
                    <a:pt x="1830" y="1359"/>
                  </a:lnTo>
                  <a:lnTo>
                    <a:pt x="1852" y="1367"/>
                  </a:lnTo>
                  <a:lnTo>
                    <a:pt x="1877" y="1376"/>
                  </a:lnTo>
                  <a:lnTo>
                    <a:pt x="1902" y="1384"/>
                  </a:lnTo>
                  <a:lnTo>
                    <a:pt x="1922" y="1392"/>
                  </a:lnTo>
                  <a:lnTo>
                    <a:pt x="1937" y="1398"/>
                  </a:lnTo>
                  <a:lnTo>
                    <a:pt x="1943" y="1400"/>
                  </a:lnTo>
                  <a:lnTo>
                    <a:pt x="1924" y="1397"/>
                  </a:lnTo>
                  <a:lnTo>
                    <a:pt x="1905" y="1392"/>
                  </a:lnTo>
                  <a:lnTo>
                    <a:pt x="1885" y="1388"/>
                  </a:lnTo>
                  <a:lnTo>
                    <a:pt x="1867" y="1382"/>
                  </a:lnTo>
                  <a:lnTo>
                    <a:pt x="1847" y="1377"/>
                  </a:lnTo>
                  <a:lnTo>
                    <a:pt x="1829" y="1372"/>
                  </a:lnTo>
                  <a:lnTo>
                    <a:pt x="1811" y="1367"/>
                  </a:lnTo>
                  <a:lnTo>
                    <a:pt x="1791" y="1362"/>
                  </a:lnTo>
                  <a:lnTo>
                    <a:pt x="1773" y="1357"/>
                  </a:lnTo>
                  <a:lnTo>
                    <a:pt x="1753" y="1353"/>
                  </a:lnTo>
                  <a:lnTo>
                    <a:pt x="1734" y="1349"/>
                  </a:lnTo>
                  <a:lnTo>
                    <a:pt x="1715" y="1345"/>
                  </a:lnTo>
                  <a:lnTo>
                    <a:pt x="1695" y="1343"/>
                  </a:lnTo>
                  <a:lnTo>
                    <a:pt x="1676" y="1341"/>
                  </a:lnTo>
                  <a:lnTo>
                    <a:pt x="1656" y="1338"/>
                  </a:lnTo>
                  <a:lnTo>
                    <a:pt x="1635" y="1338"/>
                  </a:lnTo>
                  <a:lnTo>
                    <a:pt x="1646" y="1346"/>
                  </a:lnTo>
                  <a:lnTo>
                    <a:pt x="1665" y="1356"/>
                  </a:lnTo>
                  <a:lnTo>
                    <a:pt x="1692" y="1367"/>
                  </a:lnTo>
                  <a:lnTo>
                    <a:pt x="1724" y="1379"/>
                  </a:lnTo>
                  <a:lnTo>
                    <a:pt x="1762" y="1390"/>
                  </a:lnTo>
                  <a:lnTo>
                    <a:pt x="1802" y="1404"/>
                  </a:lnTo>
                  <a:lnTo>
                    <a:pt x="1846" y="1417"/>
                  </a:lnTo>
                  <a:lnTo>
                    <a:pt x="1890" y="1429"/>
                  </a:lnTo>
                  <a:lnTo>
                    <a:pt x="1933" y="1443"/>
                  </a:lnTo>
                  <a:lnTo>
                    <a:pt x="1974" y="1456"/>
                  </a:lnTo>
                  <a:lnTo>
                    <a:pt x="2013" y="1467"/>
                  </a:lnTo>
                  <a:lnTo>
                    <a:pt x="2047" y="1479"/>
                  </a:lnTo>
                  <a:lnTo>
                    <a:pt x="2076" y="1488"/>
                  </a:lnTo>
                  <a:lnTo>
                    <a:pt x="2098" y="1497"/>
                  </a:lnTo>
                  <a:lnTo>
                    <a:pt x="2110" y="1504"/>
                  </a:lnTo>
                  <a:lnTo>
                    <a:pt x="2114" y="1510"/>
                  </a:lnTo>
                  <a:lnTo>
                    <a:pt x="2094" y="1504"/>
                  </a:lnTo>
                  <a:lnTo>
                    <a:pt x="2066" y="1497"/>
                  </a:lnTo>
                  <a:lnTo>
                    <a:pt x="2033" y="1487"/>
                  </a:lnTo>
                  <a:lnTo>
                    <a:pt x="1994" y="1476"/>
                  </a:lnTo>
                  <a:lnTo>
                    <a:pt x="1951" y="1464"/>
                  </a:lnTo>
                  <a:lnTo>
                    <a:pt x="1905" y="1450"/>
                  </a:lnTo>
                  <a:lnTo>
                    <a:pt x="1858" y="1436"/>
                  </a:lnTo>
                  <a:lnTo>
                    <a:pt x="1808" y="1422"/>
                  </a:lnTo>
                  <a:lnTo>
                    <a:pt x="1760" y="1410"/>
                  </a:lnTo>
                  <a:lnTo>
                    <a:pt x="1713" y="1397"/>
                  </a:lnTo>
                  <a:lnTo>
                    <a:pt x="1669" y="1384"/>
                  </a:lnTo>
                  <a:lnTo>
                    <a:pt x="1627" y="1375"/>
                  </a:lnTo>
                  <a:lnTo>
                    <a:pt x="1592" y="1367"/>
                  </a:lnTo>
                  <a:lnTo>
                    <a:pt x="1562" y="1361"/>
                  </a:lnTo>
                  <a:lnTo>
                    <a:pt x="1537" y="1358"/>
                  </a:lnTo>
                  <a:lnTo>
                    <a:pt x="1522" y="1358"/>
                  </a:lnTo>
                  <a:lnTo>
                    <a:pt x="1518" y="1369"/>
                  </a:lnTo>
                  <a:lnTo>
                    <a:pt x="1514" y="1376"/>
                  </a:lnTo>
                  <a:lnTo>
                    <a:pt x="1512" y="1383"/>
                  </a:lnTo>
                  <a:lnTo>
                    <a:pt x="1507" y="1392"/>
                  </a:lnTo>
                  <a:lnTo>
                    <a:pt x="1522" y="1396"/>
                  </a:lnTo>
                  <a:lnTo>
                    <a:pt x="1548" y="1403"/>
                  </a:lnTo>
                  <a:lnTo>
                    <a:pt x="1584" y="1412"/>
                  </a:lnTo>
                  <a:lnTo>
                    <a:pt x="1626" y="1422"/>
                  </a:lnTo>
                  <a:lnTo>
                    <a:pt x="1676" y="1435"/>
                  </a:lnTo>
                  <a:lnTo>
                    <a:pt x="1729" y="1450"/>
                  </a:lnTo>
                  <a:lnTo>
                    <a:pt x="1785" y="1464"/>
                  </a:lnTo>
                  <a:lnTo>
                    <a:pt x="1842" y="1479"/>
                  </a:lnTo>
                  <a:lnTo>
                    <a:pt x="1898" y="1494"/>
                  </a:lnTo>
                  <a:lnTo>
                    <a:pt x="1952" y="1509"/>
                  </a:lnTo>
                  <a:lnTo>
                    <a:pt x="2003" y="1521"/>
                  </a:lnTo>
                  <a:lnTo>
                    <a:pt x="2048" y="1534"/>
                  </a:lnTo>
                  <a:lnTo>
                    <a:pt x="2086" y="1544"/>
                  </a:lnTo>
                  <a:lnTo>
                    <a:pt x="2115" y="1552"/>
                  </a:lnTo>
                  <a:lnTo>
                    <a:pt x="2133" y="1558"/>
                  </a:lnTo>
                  <a:lnTo>
                    <a:pt x="2139" y="1561"/>
                  </a:lnTo>
                  <a:lnTo>
                    <a:pt x="2118" y="1557"/>
                  </a:lnTo>
                  <a:lnTo>
                    <a:pt x="2091" y="1551"/>
                  </a:lnTo>
                  <a:lnTo>
                    <a:pt x="2058" y="1544"/>
                  </a:lnTo>
                  <a:lnTo>
                    <a:pt x="2020" y="1536"/>
                  </a:lnTo>
                  <a:lnTo>
                    <a:pt x="1980" y="1527"/>
                  </a:lnTo>
                  <a:lnTo>
                    <a:pt x="1936" y="1519"/>
                  </a:lnTo>
                  <a:lnTo>
                    <a:pt x="1891" y="1509"/>
                  </a:lnTo>
                  <a:lnTo>
                    <a:pt x="1845" y="1499"/>
                  </a:lnTo>
                  <a:lnTo>
                    <a:pt x="1799" y="1491"/>
                  </a:lnTo>
                  <a:lnTo>
                    <a:pt x="1754" y="1482"/>
                  </a:lnTo>
                  <a:lnTo>
                    <a:pt x="1713" y="1475"/>
                  </a:lnTo>
                  <a:lnTo>
                    <a:pt x="1673" y="1470"/>
                  </a:lnTo>
                  <a:lnTo>
                    <a:pt x="1638" y="1465"/>
                  </a:lnTo>
                  <a:lnTo>
                    <a:pt x="1609" y="1461"/>
                  </a:lnTo>
                  <a:lnTo>
                    <a:pt x="1585" y="1461"/>
                  </a:lnTo>
                  <a:lnTo>
                    <a:pt x="1569" y="1463"/>
                  </a:lnTo>
                  <a:lnTo>
                    <a:pt x="1577" y="1470"/>
                  </a:lnTo>
                  <a:lnTo>
                    <a:pt x="1590" y="1482"/>
                  </a:lnTo>
                  <a:lnTo>
                    <a:pt x="1609" y="1499"/>
                  </a:lnTo>
                  <a:lnTo>
                    <a:pt x="1633" y="1519"/>
                  </a:lnTo>
                  <a:lnTo>
                    <a:pt x="1658" y="1543"/>
                  </a:lnTo>
                  <a:lnTo>
                    <a:pt x="1687" y="1569"/>
                  </a:lnTo>
                  <a:lnTo>
                    <a:pt x="1717" y="1595"/>
                  </a:lnTo>
                  <a:lnTo>
                    <a:pt x="1748" y="1623"/>
                  </a:lnTo>
                  <a:lnTo>
                    <a:pt x="1779" y="1649"/>
                  </a:lnTo>
                  <a:lnTo>
                    <a:pt x="1808" y="1676"/>
                  </a:lnTo>
                  <a:lnTo>
                    <a:pt x="1835" y="1700"/>
                  </a:lnTo>
                  <a:lnTo>
                    <a:pt x="1859" y="1723"/>
                  </a:lnTo>
                  <a:lnTo>
                    <a:pt x="1880" y="1741"/>
                  </a:lnTo>
                  <a:lnTo>
                    <a:pt x="1896" y="1756"/>
                  </a:lnTo>
                  <a:lnTo>
                    <a:pt x="1905" y="1766"/>
                  </a:lnTo>
                  <a:lnTo>
                    <a:pt x="1909" y="1770"/>
                  </a:lnTo>
                  <a:lnTo>
                    <a:pt x="1882" y="1749"/>
                  </a:lnTo>
                  <a:lnTo>
                    <a:pt x="1856" y="1730"/>
                  </a:lnTo>
                  <a:lnTo>
                    <a:pt x="1828" y="1709"/>
                  </a:lnTo>
                  <a:lnTo>
                    <a:pt x="1801" y="1689"/>
                  </a:lnTo>
                  <a:lnTo>
                    <a:pt x="1775" y="1669"/>
                  </a:lnTo>
                  <a:lnTo>
                    <a:pt x="1748" y="1649"/>
                  </a:lnTo>
                  <a:lnTo>
                    <a:pt x="1722" y="1628"/>
                  </a:lnTo>
                  <a:lnTo>
                    <a:pt x="1694" y="1608"/>
                  </a:lnTo>
                  <a:lnTo>
                    <a:pt x="1668" y="1588"/>
                  </a:lnTo>
                  <a:lnTo>
                    <a:pt x="1641" y="1567"/>
                  </a:lnTo>
                  <a:lnTo>
                    <a:pt x="1615" y="1548"/>
                  </a:lnTo>
                  <a:lnTo>
                    <a:pt x="1587" y="1527"/>
                  </a:lnTo>
                  <a:lnTo>
                    <a:pt x="1560" y="1508"/>
                  </a:lnTo>
                  <a:lnTo>
                    <a:pt x="1534" y="1487"/>
                  </a:lnTo>
                  <a:lnTo>
                    <a:pt x="1506" y="1467"/>
                  </a:lnTo>
                  <a:lnTo>
                    <a:pt x="1480" y="1446"/>
                  </a:lnTo>
                  <a:lnTo>
                    <a:pt x="1477" y="1448"/>
                  </a:lnTo>
                  <a:lnTo>
                    <a:pt x="1476" y="1450"/>
                  </a:lnTo>
                  <a:lnTo>
                    <a:pt x="1474" y="1453"/>
                  </a:lnTo>
                  <a:lnTo>
                    <a:pt x="1472" y="1458"/>
                  </a:lnTo>
                  <a:lnTo>
                    <a:pt x="1477" y="1466"/>
                  </a:lnTo>
                  <a:lnTo>
                    <a:pt x="1492" y="1483"/>
                  </a:lnTo>
                  <a:lnTo>
                    <a:pt x="1513" y="1505"/>
                  </a:lnTo>
                  <a:lnTo>
                    <a:pt x="1539" y="1531"/>
                  </a:lnTo>
                  <a:lnTo>
                    <a:pt x="1564" y="1556"/>
                  </a:lnTo>
                  <a:lnTo>
                    <a:pt x="1588" y="1579"/>
                  </a:lnTo>
                  <a:lnTo>
                    <a:pt x="1607" y="1597"/>
                  </a:lnTo>
                  <a:lnTo>
                    <a:pt x="1617" y="1607"/>
                  </a:lnTo>
                  <a:lnTo>
                    <a:pt x="1627" y="1610"/>
                  </a:lnTo>
                  <a:lnTo>
                    <a:pt x="1637" y="1612"/>
                  </a:lnTo>
                  <a:lnTo>
                    <a:pt x="1647" y="1615"/>
                  </a:lnTo>
                  <a:lnTo>
                    <a:pt x="1657" y="1618"/>
                  </a:lnTo>
                  <a:lnTo>
                    <a:pt x="1668" y="1620"/>
                  </a:lnTo>
                  <a:lnTo>
                    <a:pt x="1678" y="1623"/>
                  </a:lnTo>
                  <a:lnTo>
                    <a:pt x="1687" y="1625"/>
                  </a:lnTo>
                  <a:lnTo>
                    <a:pt x="1698" y="1627"/>
                  </a:lnTo>
                  <a:lnTo>
                    <a:pt x="1714" y="1639"/>
                  </a:lnTo>
                  <a:lnTo>
                    <a:pt x="1705" y="1638"/>
                  </a:lnTo>
                  <a:lnTo>
                    <a:pt x="1696" y="1635"/>
                  </a:lnTo>
                  <a:lnTo>
                    <a:pt x="1687" y="1634"/>
                  </a:lnTo>
                  <a:lnTo>
                    <a:pt x="1678" y="1632"/>
                  </a:lnTo>
                  <a:lnTo>
                    <a:pt x="1669" y="1631"/>
                  </a:lnTo>
                  <a:lnTo>
                    <a:pt x="1660" y="1630"/>
                  </a:lnTo>
                  <a:lnTo>
                    <a:pt x="1650" y="1628"/>
                  </a:lnTo>
                  <a:lnTo>
                    <a:pt x="1640" y="1627"/>
                  </a:lnTo>
                  <a:lnTo>
                    <a:pt x="1654" y="1640"/>
                  </a:lnTo>
                  <a:lnTo>
                    <a:pt x="1675" y="1656"/>
                  </a:lnTo>
                  <a:lnTo>
                    <a:pt x="1699" y="1673"/>
                  </a:lnTo>
                  <a:lnTo>
                    <a:pt x="1725" y="1692"/>
                  </a:lnTo>
                  <a:lnTo>
                    <a:pt x="1749" y="1709"/>
                  </a:lnTo>
                  <a:lnTo>
                    <a:pt x="1770" y="1724"/>
                  </a:lnTo>
                  <a:lnTo>
                    <a:pt x="1785" y="1737"/>
                  </a:lnTo>
                  <a:lnTo>
                    <a:pt x="1792" y="1744"/>
                  </a:lnTo>
                  <a:lnTo>
                    <a:pt x="1783" y="1740"/>
                  </a:lnTo>
                  <a:lnTo>
                    <a:pt x="1774" y="1736"/>
                  </a:lnTo>
                  <a:lnTo>
                    <a:pt x="1766" y="1730"/>
                  </a:lnTo>
                  <a:lnTo>
                    <a:pt x="1756" y="1724"/>
                  </a:lnTo>
                  <a:lnTo>
                    <a:pt x="1747" y="1718"/>
                  </a:lnTo>
                  <a:lnTo>
                    <a:pt x="1737" y="1713"/>
                  </a:lnTo>
                  <a:lnTo>
                    <a:pt x="1728" y="1708"/>
                  </a:lnTo>
                  <a:lnTo>
                    <a:pt x="1717" y="1704"/>
                  </a:lnTo>
                  <a:lnTo>
                    <a:pt x="1723" y="1710"/>
                  </a:lnTo>
                  <a:lnTo>
                    <a:pt x="1732" y="1719"/>
                  </a:lnTo>
                  <a:lnTo>
                    <a:pt x="1745" y="1733"/>
                  </a:lnTo>
                  <a:lnTo>
                    <a:pt x="1761" y="1748"/>
                  </a:lnTo>
                  <a:lnTo>
                    <a:pt x="1779" y="1767"/>
                  </a:lnTo>
                  <a:lnTo>
                    <a:pt x="1799" y="1786"/>
                  </a:lnTo>
                  <a:lnTo>
                    <a:pt x="1820" y="1807"/>
                  </a:lnTo>
                  <a:lnTo>
                    <a:pt x="1841" y="1828"/>
                  </a:lnTo>
                  <a:lnTo>
                    <a:pt x="1861" y="1848"/>
                  </a:lnTo>
                  <a:lnTo>
                    <a:pt x="1881" y="1869"/>
                  </a:lnTo>
                  <a:lnTo>
                    <a:pt x="1899" y="1888"/>
                  </a:lnTo>
                  <a:lnTo>
                    <a:pt x="1915" y="1905"/>
                  </a:lnTo>
                  <a:lnTo>
                    <a:pt x="1929" y="1919"/>
                  </a:lnTo>
                  <a:lnTo>
                    <a:pt x="1940" y="1929"/>
                  </a:lnTo>
                  <a:lnTo>
                    <a:pt x="1945" y="1937"/>
                  </a:lnTo>
                  <a:lnTo>
                    <a:pt x="1948" y="1939"/>
                  </a:lnTo>
                  <a:lnTo>
                    <a:pt x="1917" y="1922"/>
                  </a:lnTo>
                  <a:lnTo>
                    <a:pt x="1888" y="1904"/>
                  </a:lnTo>
                  <a:lnTo>
                    <a:pt x="1861" y="1884"/>
                  </a:lnTo>
                  <a:lnTo>
                    <a:pt x="1836" y="1863"/>
                  </a:lnTo>
                  <a:lnTo>
                    <a:pt x="1812" y="1842"/>
                  </a:lnTo>
                  <a:lnTo>
                    <a:pt x="1789" y="1820"/>
                  </a:lnTo>
                  <a:lnTo>
                    <a:pt x="1767" y="1797"/>
                  </a:lnTo>
                  <a:lnTo>
                    <a:pt x="1746" y="1774"/>
                  </a:lnTo>
                  <a:lnTo>
                    <a:pt x="1724" y="1751"/>
                  </a:lnTo>
                  <a:lnTo>
                    <a:pt x="1703" y="1728"/>
                  </a:lnTo>
                  <a:lnTo>
                    <a:pt x="1681" y="1706"/>
                  </a:lnTo>
                  <a:lnTo>
                    <a:pt x="1660" y="1685"/>
                  </a:lnTo>
                  <a:lnTo>
                    <a:pt x="1638" y="1664"/>
                  </a:lnTo>
                  <a:lnTo>
                    <a:pt x="1613" y="1645"/>
                  </a:lnTo>
                  <a:lnTo>
                    <a:pt x="1588" y="1627"/>
                  </a:lnTo>
                  <a:lnTo>
                    <a:pt x="1562" y="1611"/>
                  </a:lnTo>
                  <a:lnTo>
                    <a:pt x="1555" y="1611"/>
                  </a:lnTo>
                  <a:lnTo>
                    <a:pt x="1548" y="1610"/>
                  </a:lnTo>
                  <a:lnTo>
                    <a:pt x="1542" y="1609"/>
                  </a:lnTo>
                  <a:lnTo>
                    <a:pt x="1535" y="1608"/>
                  </a:lnTo>
                  <a:lnTo>
                    <a:pt x="1529" y="1607"/>
                  </a:lnTo>
                  <a:lnTo>
                    <a:pt x="1524" y="1605"/>
                  </a:lnTo>
                  <a:lnTo>
                    <a:pt x="1517" y="1604"/>
                  </a:lnTo>
                  <a:lnTo>
                    <a:pt x="1511" y="1603"/>
                  </a:lnTo>
                  <a:lnTo>
                    <a:pt x="1514" y="1615"/>
                  </a:lnTo>
                  <a:lnTo>
                    <a:pt x="1520" y="1627"/>
                  </a:lnTo>
                  <a:lnTo>
                    <a:pt x="1527" y="1640"/>
                  </a:lnTo>
                  <a:lnTo>
                    <a:pt x="1536" y="1653"/>
                  </a:lnTo>
                  <a:lnTo>
                    <a:pt x="1547" y="1664"/>
                  </a:lnTo>
                  <a:lnTo>
                    <a:pt x="1557" y="1676"/>
                  </a:lnTo>
                  <a:lnTo>
                    <a:pt x="1567" y="1686"/>
                  </a:lnTo>
                  <a:lnTo>
                    <a:pt x="1578" y="1695"/>
                  </a:lnTo>
                  <a:lnTo>
                    <a:pt x="1586" y="1701"/>
                  </a:lnTo>
                  <a:lnTo>
                    <a:pt x="1599" y="1710"/>
                  </a:lnTo>
                  <a:lnTo>
                    <a:pt x="1615" y="1722"/>
                  </a:lnTo>
                  <a:lnTo>
                    <a:pt x="1635" y="1737"/>
                  </a:lnTo>
                  <a:lnTo>
                    <a:pt x="1658" y="1753"/>
                  </a:lnTo>
                  <a:lnTo>
                    <a:pt x="1683" y="1770"/>
                  </a:lnTo>
                  <a:lnTo>
                    <a:pt x="1709" y="1790"/>
                  </a:lnTo>
                  <a:lnTo>
                    <a:pt x="1734" y="1808"/>
                  </a:lnTo>
                  <a:lnTo>
                    <a:pt x="1761" y="1827"/>
                  </a:lnTo>
                  <a:lnTo>
                    <a:pt x="1786" y="1845"/>
                  </a:lnTo>
                  <a:lnTo>
                    <a:pt x="1809" y="1862"/>
                  </a:lnTo>
                  <a:lnTo>
                    <a:pt x="1830" y="1878"/>
                  </a:lnTo>
                  <a:lnTo>
                    <a:pt x="1847" y="1891"/>
                  </a:lnTo>
                  <a:lnTo>
                    <a:pt x="1861" y="1903"/>
                  </a:lnTo>
                  <a:lnTo>
                    <a:pt x="1870" y="1909"/>
                  </a:lnTo>
                  <a:lnTo>
                    <a:pt x="1874" y="1914"/>
                  </a:lnTo>
                  <a:lnTo>
                    <a:pt x="1857" y="1904"/>
                  </a:lnTo>
                  <a:lnTo>
                    <a:pt x="1841" y="1893"/>
                  </a:lnTo>
                  <a:lnTo>
                    <a:pt x="1823" y="1883"/>
                  </a:lnTo>
                  <a:lnTo>
                    <a:pt x="1807" y="1873"/>
                  </a:lnTo>
                  <a:lnTo>
                    <a:pt x="1790" y="1862"/>
                  </a:lnTo>
                  <a:lnTo>
                    <a:pt x="1773" y="1852"/>
                  </a:lnTo>
                  <a:lnTo>
                    <a:pt x="1756" y="1842"/>
                  </a:lnTo>
                  <a:lnTo>
                    <a:pt x="1739" y="1831"/>
                  </a:lnTo>
                  <a:lnTo>
                    <a:pt x="1722" y="1821"/>
                  </a:lnTo>
                  <a:lnTo>
                    <a:pt x="1706" y="1810"/>
                  </a:lnTo>
                  <a:lnTo>
                    <a:pt x="1688" y="1800"/>
                  </a:lnTo>
                  <a:lnTo>
                    <a:pt x="1672" y="1790"/>
                  </a:lnTo>
                  <a:lnTo>
                    <a:pt x="1655" y="1779"/>
                  </a:lnTo>
                  <a:lnTo>
                    <a:pt x="1638" y="1769"/>
                  </a:lnTo>
                  <a:lnTo>
                    <a:pt x="1622" y="1760"/>
                  </a:lnTo>
                  <a:lnTo>
                    <a:pt x="1604" y="1749"/>
                  </a:lnTo>
                  <a:lnTo>
                    <a:pt x="1603" y="1748"/>
                  </a:lnTo>
                  <a:lnTo>
                    <a:pt x="1602" y="1747"/>
                  </a:lnTo>
                  <a:lnTo>
                    <a:pt x="1601" y="1747"/>
                  </a:lnTo>
                  <a:lnTo>
                    <a:pt x="1609" y="1770"/>
                  </a:lnTo>
                  <a:lnTo>
                    <a:pt x="1623" y="1794"/>
                  </a:lnTo>
                  <a:lnTo>
                    <a:pt x="1640" y="1820"/>
                  </a:lnTo>
                  <a:lnTo>
                    <a:pt x="1660" y="1846"/>
                  </a:lnTo>
                  <a:lnTo>
                    <a:pt x="1679" y="1871"/>
                  </a:lnTo>
                  <a:lnTo>
                    <a:pt x="1696" y="1898"/>
                  </a:lnTo>
                  <a:lnTo>
                    <a:pt x="1710" y="1922"/>
                  </a:lnTo>
                  <a:lnTo>
                    <a:pt x="1718" y="1945"/>
                  </a:lnTo>
                  <a:lnTo>
                    <a:pt x="1700" y="1930"/>
                  </a:lnTo>
                  <a:lnTo>
                    <a:pt x="1678" y="1901"/>
                  </a:lnTo>
                  <a:lnTo>
                    <a:pt x="1652" y="1862"/>
                  </a:lnTo>
                  <a:lnTo>
                    <a:pt x="1625" y="1818"/>
                  </a:lnTo>
                  <a:lnTo>
                    <a:pt x="1597" y="1776"/>
                  </a:lnTo>
                  <a:lnTo>
                    <a:pt x="1573" y="1740"/>
                  </a:lnTo>
                  <a:lnTo>
                    <a:pt x="1551" y="1715"/>
                  </a:lnTo>
                  <a:lnTo>
                    <a:pt x="1535" y="1708"/>
                  </a:lnTo>
                  <a:lnTo>
                    <a:pt x="1540" y="1718"/>
                  </a:lnTo>
                  <a:lnTo>
                    <a:pt x="1549" y="1734"/>
                  </a:lnTo>
                  <a:lnTo>
                    <a:pt x="1560" y="1756"/>
                  </a:lnTo>
                  <a:lnTo>
                    <a:pt x="1575" y="1783"/>
                  </a:lnTo>
                  <a:lnTo>
                    <a:pt x="1592" y="1813"/>
                  </a:lnTo>
                  <a:lnTo>
                    <a:pt x="1610" y="1846"/>
                  </a:lnTo>
                  <a:lnTo>
                    <a:pt x="1628" y="1881"/>
                  </a:lnTo>
                  <a:lnTo>
                    <a:pt x="1648" y="1915"/>
                  </a:lnTo>
                  <a:lnTo>
                    <a:pt x="1668" y="1950"/>
                  </a:lnTo>
                  <a:lnTo>
                    <a:pt x="1686" y="1984"/>
                  </a:lnTo>
                  <a:lnTo>
                    <a:pt x="1702" y="2015"/>
                  </a:lnTo>
                  <a:lnTo>
                    <a:pt x="1717" y="2044"/>
                  </a:lnTo>
                  <a:lnTo>
                    <a:pt x="1730" y="2068"/>
                  </a:lnTo>
                  <a:lnTo>
                    <a:pt x="1740" y="2087"/>
                  </a:lnTo>
                  <a:lnTo>
                    <a:pt x="1746" y="2101"/>
                  </a:lnTo>
                  <a:lnTo>
                    <a:pt x="1748" y="2106"/>
                  </a:lnTo>
                  <a:lnTo>
                    <a:pt x="1721" y="2064"/>
                  </a:lnTo>
                  <a:lnTo>
                    <a:pt x="1693" y="2022"/>
                  </a:lnTo>
                  <a:lnTo>
                    <a:pt x="1666" y="1982"/>
                  </a:lnTo>
                  <a:lnTo>
                    <a:pt x="1641" y="1943"/>
                  </a:lnTo>
                  <a:lnTo>
                    <a:pt x="1616" y="1905"/>
                  </a:lnTo>
                  <a:lnTo>
                    <a:pt x="1593" y="1869"/>
                  </a:lnTo>
                  <a:lnTo>
                    <a:pt x="1571" y="1836"/>
                  </a:lnTo>
                  <a:lnTo>
                    <a:pt x="1550" y="1804"/>
                  </a:lnTo>
                  <a:lnTo>
                    <a:pt x="1531" y="1775"/>
                  </a:lnTo>
                  <a:lnTo>
                    <a:pt x="1513" y="1748"/>
                  </a:lnTo>
                  <a:lnTo>
                    <a:pt x="1498" y="1724"/>
                  </a:lnTo>
                  <a:lnTo>
                    <a:pt x="1484" y="1703"/>
                  </a:lnTo>
                  <a:lnTo>
                    <a:pt x="1473" y="1686"/>
                  </a:lnTo>
                  <a:lnTo>
                    <a:pt x="1464" y="1673"/>
                  </a:lnTo>
                  <a:lnTo>
                    <a:pt x="1458" y="1663"/>
                  </a:lnTo>
                  <a:lnTo>
                    <a:pt x="1453" y="1657"/>
                  </a:lnTo>
                  <a:lnTo>
                    <a:pt x="1348" y="1595"/>
                  </a:lnTo>
                  <a:lnTo>
                    <a:pt x="1358" y="1607"/>
                  </a:lnTo>
                  <a:lnTo>
                    <a:pt x="1370" y="1622"/>
                  </a:lnTo>
                  <a:lnTo>
                    <a:pt x="1386" y="1641"/>
                  </a:lnTo>
                  <a:lnTo>
                    <a:pt x="1406" y="1663"/>
                  </a:lnTo>
                  <a:lnTo>
                    <a:pt x="1427" y="1688"/>
                  </a:lnTo>
                  <a:lnTo>
                    <a:pt x="1449" y="1715"/>
                  </a:lnTo>
                  <a:lnTo>
                    <a:pt x="1473" y="1742"/>
                  </a:lnTo>
                  <a:lnTo>
                    <a:pt x="1496" y="1771"/>
                  </a:lnTo>
                  <a:lnTo>
                    <a:pt x="1519" y="1799"/>
                  </a:lnTo>
                  <a:lnTo>
                    <a:pt x="1541" y="1827"/>
                  </a:lnTo>
                  <a:lnTo>
                    <a:pt x="1562" y="1853"/>
                  </a:lnTo>
                  <a:lnTo>
                    <a:pt x="1580" y="1877"/>
                  </a:lnTo>
                  <a:lnTo>
                    <a:pt x="1596" y="1898"/>
                  </a:lnTo>
                  <a:lnTo>
                    <a:pt x="1609" y="1916"/>
                  </a:lnTo>
                  <a:lnTo>
                    <a:pt x="1617" y="1930"/>
                  </a:lnTo>
                  <a:lnTo>
                    <a:pt x="1622" y="1941"/>
                  </a:lnTo>
                  <a:lnTo>
                    <a:pt x="1616" y="1937"/>
                  </a:lnTo>
                  <a:lnTo>
                    <a:pt x="1604" y="1927"/>
                  </a:lnTo>
                  <a:lnTo>
                    <a:pt x="1589" y="1912"/>
                  </a:lnTo>
                  <a:lnTo>
                    <a:pt x="1570" y="1892"/>
                  </a:lnTo>
                  <a:lnTo>
                    <a:pt x="1548" y="1869"/>
                  </a:lnTo>
                  <a:lnTo>
                    <a:pt x="1524" y="1843"/>
                  </a:lnTo>
                  <a:lnTo>
                    <a:pt x="1498" y="1815"/>
                  </a:lnTo>
                  <a:lnTo>
                    <a:pt x="1472" y="1786"/>
                  </a:lnTo>
                  <a:lnTo>
                    <a:pt x="1445" y="1756"/>
                  </a:lnTo>
                  <a:lnTo>
                    <a:pt x="1419" y="1728"/>
                  </a:lnTo>
                  <a:lnTo>
                    <a:pt x="1393" y="1700"/>
                  </a:lnTo>
                  <a:lnTo>
                    <a:pt x="1370" y="1675"/>
                  </a:lnTo>
                  <a:lnTo>
                    <a:pt x="1351" y="1653"/>
                  </a:lnTo>
                  <a:lnTo>
                    <a:pt x="1333" y="1633"/>
                  </a:lnTo>
                  <a:lnTo>
                    <a:pt x="1320" y="1619"/>
                  </a:lnTo>
                  <a:lnTo>
                    <a:pt x="1312" y="1610"/>
                  </a:lnTo>
                  <a:lnTo>
                    <a:pt x="1308" y="1610"/>
                  </a:lnTo>
                  <a:lnTo>
                    <a:pt x="1306" y="1610"/>
                  </a:lnTo>
                  <a:lnTo>
                    <a:pt x="1305" y="1610"/>
                  </a:lnTo>
                  <a:lnTo>
                    <a:pt x="1305" y="1611"/>
                  </a:lnTo>
                  <a:lnTo>
                    <a:pt x="1318" y="1642"/>
                  </a:lnTo>
                  <a:lnTo>
                    <a:pt x="1331" y="1672"/>
                  </a:lnTo>
                  <a:lnTo>
                    <a:pt x="1345" y="1703"/>
                  </a:lnTo>
                  <a:lnTo>
                    <a:pt x="1358" y="1733"/>
                  </a:lnTo>
                  <a:lnTo>
                    <a:pt x="1370" y="1764"/>
                  </a:lnTo>
                  <a:lnTo>
                    <a:pt x="1384" y="1795"/>
                  </a:lnTo>
                  <a:lnTo>
                    <a:pt x="1397" y="1825"/>
                  </a:lnTo>
                  <a:lnTo>
                    <a:pt x="1411" y="1856"/>
                  </a:lnTo>
                  <a:lnTo>
                    <a:pt x="1422" y="1869"/>
                  </a:lnTo>
                  <a:lnTo>
                    <a:pt x="1444" y="1890"/>
                  </a:lnTo>
                  <a:lnTo>
                    <a:pt x="1471" y="1918"/>
                  </a:lnTo>
                  <a:lnTo>
                    <a:pt x="1501" y="1949"/>
                  </a:lnTo>
                  <a:lnTo>
                    <a:pt x="1531" y="1977"/>
                  </a:lnTo>
                  <a:lnTo>
                    <a:pt x="1555" y="2003"/>
                  </a:lnTo>
                  <a:lnTo>
                    <a:pt x="1571" y="2021"/>
                  </a:lnTo>
                  <a:lnTo>
                    <a:pt x="1577" y="2028"/>
                  </a:lnTo>
                  <a:lnTo>
                    <a:pt x="1565" y="2018"/>
                  </a:lnTo>
                  <a:lnTo>
                    <a:pt x="1548" y="2003"/>
                  </a:lnTo>
                  <a:lnTo>
                    <a:pt x="1526" y="1983"/>
                  </a:lnTo>
                  <a:lnTo>
                    <a:pt x="1504" y="1964"/>
                  </a:lnTo>
                  <a:lnTo>
                    <a:pt x="1481" y="1944"/>
                  </a:lnTo>
                  <a:lnTo>
                    <a:pt x="1461" y="1927"/>
                  </a:lnTo>
                  <a:lnTo>
                    <a:pt x="1444" y="1914"/>
                  </a:lnTo>
                  <a:lnTo>
                    <a:pt x="1434" y="1908"/>
                  </a:lnTo>
                  <a:lnTo>
                    <a:pt x="1449" y="1943"/>
                  </a:lnTo>
                  <a:lnTo>
                    <a:pt x="1466" y="1977"/>
                  </a:lnTo>
                  <a:lnTo>
                    <a:pt x="1483" y="2014"/>
                  </a:lnTo>
                  <a:lnTo>
                    <a:pt x="1501" y="2050"/>
                  </a:lnTo>
                  <a:lnTo>
                    <a:pt x="1517" y="2088"/>
                  </a:lnTo>
                  <a:lnTo>
                    <a:pt x="1532" y="2125"/>
                  </a:lnTo>
                  <a:lnTo>
                    <a:pt x="1545" y="2161"/>
                  </a:lnTo>
                  <a:lnTo>
                    <a:pt x="1557" y="2196"/>
                  </a:lnTo>
                  <a:lnTo>
                    <a:pt x="1378" y="1867"/>
                  </a:lnTo>
                  <a:lnTo>
                    <a:pt x="1363" y="1839"/>
                  </a:lnTo>
                  <a:lnTo>
                    <a:pt x="1348" y="1810"/>
                  </a:lnTo>
                  <a:lnTo>
                    <a:pt x="1335" y="1783"/>
                  </a:lnTo>
                  <a:lnTo>
                    <a:pt x="1320" y="1755"/>
                  </a:lnTo>
                  <a:lnTo>
                    <a:pt x="1305" y="1728"/>
                  </a:lnTo>
                  <a:lnTo>
                    <a:pt x="1290" y="1699"/>
                  </a:lnTo>
                  <a:lnTo>
                    <a:pt x="1273" y="1671"/>
                  </a:lnTo>
                  <a:lnTo>
                    <a:pt x="1259" y="1642"/>
                  </a:lnTo>
                  <a:lnTo>
                    <a:pt x="1254" y="1642"/>
                  </a:lnTo>
                  <a:lnTo>
                    <a:pt x="1250" y="1643"/>
                  </a:lnTo>
                  <a:lnTo>
                    <a:pt x="1246" y="1646"/>
                  </a:lnTo>
                  <a:lnTo>
                    <a:pt x="1238" y="1649"/>
                  </a:lnTo>
                  <a:lnTo>
                    <a:pt x="1238" y="1666"/>
                  </a:lnTo>
                  <a:lnTo>
                    <a:pt x="1241" y="1681"/>
                  </a:lnTo>
                  <a:lnTo>
                    <a:pt x="1248" y="1695"/>
                  </a:lnTo>
                  <a:lnTo>
                    <a:pt x="1256" y="1708"/>
                  </a:lnTo>
                  <a:lnTo>
                    <a:pt x="1267" y="1719"/>
                  </a:lnTo>
                  <a:lnTo>
                    <a:pt x="1278" y="1731"/>
                  </a:lnTo>
                  <a:lnTo>
                    <a:pt x="1290" y="1742"/>
                  </a:lnTo>
                  <a:lnTo>
                    <a:pt x="1302" y="1754"/>
                  </a:lnTo>
                  <a:lnTo>
                    <a:pt x="1345" y="1831"/>
                  </a:lnTo>
                  <a:lnTo>
                    <a:pt x="1331" y="1820"/>
                  </a:lnTo>
                  <a:lnTo>
                    <a:pt x="1316" y="1806"/>
                  </a:lnTo>
                  <a:lnTo>
                    <a:pt x="1301" y="1792"/>
                  </a:lnTo>
                  <a:lnTo>
                    <a:pt x="1286" y="1779"/>
                  </a:lnTo>
                  <a:lnTo>
                    <a:pt x="1272" y="1769"/>
                  </a:lnTo>
                  <a:lnTo>
                    <a:pt x="1261" y="1760"/>
                  </a:lnTo>
                  <a:lnTo>
                    <a:pt x="1252" y="1754"/>
                  </a:lnTo>
                  <a:lnTo>
                    <a:pt x="1247" y="1752"/>
                  </a:lnTo>
                  <a:lnTo>
                    <a:pt x="1255" y="1815"/>
                  </a:lnTo>
                  <a:lnTo>
                    <a:pt x="1263" y="1877"/>
                  </a:lnTo>
                  <a:lnTo>
                    <a:pt x="1270" y="1939"/>
                  </a:lnTo>
                  <a:lnTo>
                    <a:pt x="1278" y="2002"/>
                  </a:lnTo>
                  <a:lnTo>
                    <a:pt x="1309" y="2059"/>
                  </a:lnTo>
                  <a:lnTo>
                    <a:pt x="1332" y="2103"/>
                  </a:lnTo>
                  <a:lnTo>
                    <a:pt x="1350" y="2135"/>
                  </a:lnTo>
                  <a:lnTo>
                    <a:pt x="1361" y="2157"/>
                  </a:lnTo>
                  <a:lnTo>
                    <a:pt x="1368" y="2172"/>
                  </a:lnTo>
                  <a:lnTo>
                    <a:pt x="1373" y="2181"/>
                  </a:lnTo>
                  <a:lnTo>
                    <a:pt x="1376" y="2188"/>
                  </a:lnTo>
                  <a:lnTo>
                    <a:pt x="1378" y="2194"/>
                  </a:lnTo>
                  <a:lnTo>
                    <a:pt x="1368" y="2184"/>
                  </a:lnTo>
                  <a:lnTo>
                    <a:pt x="1356" y="2170"/>
                  </a:lnTo>
                  <a:lnTo>
                    <a:pt x="1344" y="2151"/>
                  </a:lnTo>
                  <a:lnTo>
                    <a:pt x="1332" y="2132"/>
                  </a:lnTo>
                  <a:lnTo>
                    <a:pt x="1320" y="2111"/>
                  </a:lnTo>
                  <a:lnTo>
                    <a:pt x="1307" y="2090"/>
                  </a:lnTo>
                  <a:lnTo>
                    <a:pt x="1295" y="2072"/>
                  </a:lnTo>
                  <a:lnTo>
                    <a:pt x="1285" y="2056"/>
                  </a:lnTo>
                  <a:lnTo>
                    <a:pt x="1285" y="2061"/>
                  </a:lnTo>
                  <a:lnTo>
                    <a:pt x="1288" y="2087"/>
                  </a:lnTo>
                  <a:lnTo>
                    <a:pt x="1295" y="2152"/>
                  </a:lnTo>
                  <a:lnTo>
                    <a:pt x="1309" y="2278"/>
                  </a:lnTo>
                  <a:lnTo>
                    <a:pt x="1308" y="2278"/>
                  </a:lnTo>
                  <a:lnTo>
                    <a:pt x="1307" y="2278"/>
                  </a:lnTo>
                  <a:lnTo>
                    <a:pt x="1305" y="2278"/>
                  </a:lnTo>
                  <a:lnTo>
                    <a:pt x="1299" y="2245"/>
                  </a:lnTo>
                  <a:lnTo>
                    <a:pt x="1292" y="2210"/>
                  </a:lnTo>
                  <a:lnTo>
                    <a:pt x="1286" y="2177"/>
                  </a:lnTo>
                  <a:lnTo>
                    <a:pt x="1279" y="2143"/>
                  </a:lnTo>
                  <a:lnTo>
                    <a:pt x="1272" y="2110"/>
                  </a:lnTo>
                  <a:lnTo>
                    <a:pt x="1265" y="2075"/>
                  </a:lnTo>
                  <a:lnTo>
                    <a:pt x="1259" y="2042"/>
                  </a:lnTo>
                  <a:lnTo>
                    <a:pt x="1252" y="2007"/>
                  </a:lnTo>
                  <a:lnTo>
                    <a:pt x="1244" y="1969"/>
                  </a:lnTo>
                  <a:lnTo>
                    <a:pt x="1235" y="1931"/>
                  </a:lnTo>
                  <a:lnTo>
                    <a:pt x="1227" y="1892"/>
                  </a:lnTo>
                  <a:lnTo>
                    <a:pt x="1219" y="1853"/>
                  </a:lnTo>
                  <a:lnTo>
                    <a:pt x="1211" y="1815"/>
                  </a:lnTo>
                  <a:lnTo>
                    <a:pt x="1204" y="1776"/>
                  </a:lnTo>
                  <a:lnTo>
                    <a:pt x="1196" y="1738"/>
                  </a:lnTo>
                  <a:lnTo>
                    <a:pt x="1189" y="1700"/>
                  </a:lnTo>
                  <a:lnTo>
                    <a:pt x="1177" y="1689"/>
                  </a:lnTo>
                  <a:lnTo>
                    <a:pt x="1167" y="1683"/>
                  </a:lnTo>
                  <a:lnTo>
                    <a:pt x="1159" y="1679"/>
                  </a:lnTo>
                  <a:lnTo>
                    <a:pt x="1154" y="1678"/>
                  </a:lnTo>
                  <a:lnTo>
                    <a:pt x="1147" y="1679"/>
                  </a:lnTo>
                  <a:lnTo>
                    <a:pt x="1138" y="1681"/>
                  </a:lnTo>
                  <a:lnTo>
                    <a:pt x="1124" y="1685"/>
                  </a:lnTo>
                  <a:lnTo>
                    <a:pt x="1106" y="1688"/>
                  </a:lnTo>
                  <a:lnTo>
                    <a:pt x="1120" y="1714"/>
                  </a:lnTo>
                  <a:lnTo>
                    <a:pt x="1134" y="1739"/>
                  </a:lnTo>
                  <a:lnTo>
                    <a:pt x="1148" y="1764"/>
                  </a:lnTo>
                  <a:lnTo>
                    <a:pt x="1162" y="1790"/>
                  </a:lnTo>
                  <a:lnTo>
                    <a:pt x="1174" y="1816"/>
                  </a:lnTo>
                  <a:lnTo>
                    <a:pt x="1188" y="1842"/>
                  </a:lnTo>
                  <a:lnTo>
                    <a:pt x="1202" y="1868"/>
                  </a:lnTo>
                  <a:lnTo>
                    <a:pt x="1216" y="1893"/>
                  </a:lnTo>
                  <a:lnTo>
                    <a:pt x="1234" y="1976"/>
                  </a:lnTo>
                  <a:lnTo>
                    <a:pt x="1215" y="1945"/>
                  </a:lnTo>
                  <a:lnTo>
                    <a:pt x="1195" y="1915"/>
                  </a:lnTo>
                  <a:lnTo>
                    <a:pt x="1176" y="1885"/>
                  </a:lnTo>
                  <a:lnTo>
                    <a:pt x="1156" y="1854"/>
                  </a:lnTo>
                  <a:lnTo>
                    <a:pt x="1135" y="1824"/>
                  </a:lnTo>
                  <a:lnTo>
                    <a:pt x="1116" y="1794"/>
                  </a:lnTo>
                  <a:lnTo>
                    <a:pt x="1096" y="1764"/>
                  </a:lnTo>
                  <a:lnTo>
                    <a:pt x="1076" y="1734"/>
                  </a:lnTo>
                  <a:lnTo>
                    <a:pt x="1071" y="1742"/>
                  </a:lnTo>
                  <a:lnTo>
                    <a:pt x="1066" y="1751"/>
                  </a:lnTo>
                  <a:lnTo>
                    <a:pt x="1060" y="1759"/>
                  </a:lnTo>
                  <a:lnTo>
                    <a:pt x="1056" y="1767"/>
                  </a:lnTo>
                  <a:lnTo>
                    <a:pt x="1050" y="1775"/>
                  </a:lnTo>
                  <a:lnTo>
                    <a:pt x="1045" y="1783"/>
                  </a:lnTo>
                  <a:lnTo>
                    <a:pt x="1040" y="1790"/>
                  </a:lnTo>
                  <a:lnTo>
                    <a:pt x="1035" y="1798"/>
                  </a:lnTo>
                  <a:lnTo>
                    <a:pt x="1188" y="2261"/>
                  </a:lnTo>
                  <a:lnTo>
                    <a:pt x="993" y="1863"/>
                  </a:lnTo>
                  <a:lnTo>
                    <a:pt x="984" y="1877"/>
                  </a:lnTo>
                  <a:lnTo>
                    <a:pt x="975" y="1891"/>
                  </a:lnTo>
                  <a:lnTo>
                    <a:pt x="966" y="1906"/>
                  </a:lnTo>
                  <a:lnTo>
                    <a:pt x="957" y="1920"/>
                  </a:lnTo>
                  <a:lnTo>
                    <a:pt x="947" y="1934"/>
                  </a:lnTo>
                  <a:lnTo>
                    <a:pt x="938" y="1947"/>
                  </a:lnTo>
                  <a:lnTo>
                    <a:pt x="929" y="1961"/>
                  </a:lnTo>
                  <a:lnTo>
                    <a:pt x="920" y="1976"/>
                  </a:lnTo>
                  <a:lnTo>
                    <a:pt x="938" y="1893"/>
                  </a:lnTo>
                  <a:lnTo>
                    <a:pt x="952" y="1868"/>
                  </a:lnTo>
                  <a:lnTo>
                    <a:pt x="965" y="1842"/>
                  </a:lnTo>
                  <a:lnTo>
                    <a:pt x="978" y="1816"/>
                  </a:lnTo>
                  <a:lnTo>
                    <a:pt x="992" y="1790"/>
                  </a:lnTo>
                  <a:lnTo>
                    <a:pt x="1006" y="1764"/>
                  </a:lnTo>
                  <a:lnTo>
                    <a:pt x="1020" y="1739"/>
                  </a:lnTo>
                  <a:lnTo>
                    <a:pt x="1034" y="1714"/>
                  </a:lnTo>
                  <a:lnTo>
                    <a:pt x="1048" y="1688"/>
                  </a:lnTo>
                  <a:lnTo>
                    <a:pt x="1030" y="1685"/>
                  </a:lnTo>
                  <a:lnTo>
                    <a:pt x="1016" y="1681"/>
                  </a:lnTo>
                  <a:lnTo>
                    <a:pt x="1007" y="1679"/>
                  </a:lnTo>
                  <a:lnTo>
                    <a:pt x="1000" y="1678"/>
                  </a:lnTo>
                  <a:lnTo>
                    <a:pt x="993" y="1679"/>
                  </a:lnTo>
                  <a:lnTo>
                    <a:pt x="987" y="1683"/>
                  </a:lnTo>
                  <a:lnTo>
                    <a:pt x="977" y="1689"/>
                  </a:lnTo>
                  <a:lnTo>
                    <a:pt x="963" y="1700"/>
                  </a:lnTo>
                  <a:lnTo>
                    <a:pt x="957" y="1738"/>
                  </a:lnTo>
                  <a:lnTo>
                    <a:pt x="950" y="1776"/>
                  </a:lnTo>
                  <a:lnTo>
                    <a:pt x="942" y="1815"/>
                  </a:lnTo>
                  <a:lnTo>
                    <a:pt x="935" y="1853"/>
                  </a:lnTo>
                  <a:lnTo>
                    <a:pt x="925" y="1892"/>
                  </a:lnTo>
                  <a:lnTo>
                    <a:pt x="917" y="1931"/>
                  </a:lnTo>
                  <a:lnTo>
                    <a:pt x="909" y="1969"/>
                  </a:lnTo>
                  <a:lnTo>
                    <a:pt x="901" y="2007"/>
                  </a:lnTo>
                  <a:lnTo>
                    <a:pt x="894" y="2042"/>
                  </a:lnTo>
                  <a:lnTo>
                    <a:pt x="889" y="2075"/>
                  </a:lnTo>
                  <a:lnTo>
                    <a:pt x="882" y="2110"/>
                  </a:lnTo>
                  <a:lnTo>
                    <a:pt x="875" y="2143"/>
                  </a:lnTo>
                  <a:lnTo>
                    <a:pt x="868" y="2177"/>
                  </a:lnTo>
                  <a:lnTo>
                    <a:pt x="862" y="2210"/>
                  </a:lnTo>
                  <a:lnTo>
                    <a:pt x="855" y="2245"/>
                  </a:lnTo>
                  <a:lnTo>
                    <a:pt x="849" y="2278"/>
                  </a:lnTo>
                  <a:lnTo>
                    <a:pt x="847" y="2278"/>
                  </a:lnTo>
                  <a:lnTo>
                    <a:pt x="846" y="2278"/>
                  </a:lnTo>
                  <a:lnTo>
                    <a:pt x="845" y="2278"/>
                  </a:lnTo>
                  <a:lnTo>
                    <a:pt x="859" y="2152"/>
                  </a:lnTo>
                  <a:lnTo>
                    <a:pt x="866" y="2087"/>
                  </a:lnTo>
                  <a:lnTo>
                    <a:pt x="869" y="2061"/>
                  </a:lnTo>
                  <a:lnTo>
                    <a:pt x="869" y="2056"/>
                  </a:lnTo>
                  <a:lnTo>
                    <a:pt x="859" y="2072"/>
                  </a:lnTo>
                  <a:lnTo>
                    <a:pt x="847" y="2090"/>
                  </a:lnTo>
                  <a:lnTo>
                    <a:pt x="834" y="2111"/>
                  </a:lnTo>
                  <a:lnTo>
                    <a:pt x="823" y="2132"/>
                  </a:lnTo>
                  <a:lnTo>
                    <a:pt x="810" y="2151"/>
                  </a:lnTo>
                  <a:lnTo>
                    <a:pt x="798" y="2170"/>
                  </a:lnTo>
                  <a:lnTo>
                    <a:pt x="786" y="2184"/>
                  </a:lnTo>
                  <a:lnTo>
                    <a:pt x="776" y="2194"/>
                  </a:lnTo>
                  <a:lnTo>
                    <a:pt x="778" y="2188"/>
                  </a:lnTo>
                  <a:lnTo>
                    <a:pt x="781" y="2181"/>
                  </a:lnTo>
                  <a:lnTo>
                    <a:pt x="787" y="2172"/>
                  </a:lnTo>
                  <a:lnTo>
                    <a:pt x="794" y="2157"/>
                  </a:lnTo>
                  <a:lnTo>
                    <a:pt x="806" y="2135"/>
                  </a:lnTo>
                  <a:lnTo>
                    <a:pt x="823" y="2103"/>
                  </a:lnTo>
                  <a:lnTo>
                    <a:pt x="846" y="2059"/>
                  </a:lnTo>
                  <a:lnTo>
                    <a:pt x="877" y="2002"/>
                  </a:lnTo>
                  <a:lnTo>
                    <a:pt x="885" y="1939"/>
                  </a:lnTo>
                  <a:lnTo>
                    <a:pt x="892" y="1877"/>
                  </a:lnTo>
                  <a:lnTo>
                    <a:pt x="899" y="1815"/>
                  </a:lnTo>
                  <a:lnTo>
                    <a:pt x="907" y="1752"/>
                  </a:lnTo>
                  <a:lnTo>
                    <a:pt x="902" y="1754"/>
                  </a:lnTo>
                  <a:lnTo>
                    <a:pt x="893" y="1760"/>
                  </a:lnTo>
                  <a:lnTo>
                    <a:pt x="882" y="1769"/>
                  </a:lnTo>
                  <a:lnTo>
                    <a:pt x="868" y="1779"/>
                  </a:lnTo>
                  <a:lnTo>
                    <a:pt x="853" y="1792"/>
                  </a:lnTo>
                  <a:lnTo>
                    <a:pt x="837" y="1806"/>
                  </a:lnTo>
                  <a:lnTo>
                    <a:pt x="822" y="1820"/>
                  </a:lnTo>
                  <a:lnTo>
                    <a:pt x="808" y="1831"/>
                  </a:lnTo>
                  <a:lnTo>
                    <a:pt x="851" y="1754"/>
                  </a:lnTo>
                  <a:lnTo>
                    <a:pt x="863" y="1742"/>
                  </a:lnTo>
                  <a:lnTo>
                    <a:pt x="876" y="1731"/>
                  </a:lnTo>
                  <a:lnTo>
                    <a:pt x="887" y="1719"/>
                  </a:lnTo>
                  <a:lnTo>
                    <a:pt x="898" y="1708"/>
                  </a:lnTo>
                  <a:lnTo>
                    <a:pt x="906" y="1695"/>
                  </a:lnTo>
                  <a:lnTo>
                    <a:pt x="913" y="1681"/>
                  </a:lnTo>
                  <a:lnTo>
                    <a:pt x="916" y="1666"/>
                  </a:lnTo>
                  <a:lnTo>
                    <a:pt x="916" y="1649"/>
                  </a:lnTo>
                  <a:lnTo>
                    <a:pt x="907" y="1646"/>
                  </a:lnTo>
                  <a:lnTo>
                    <a:pt x="902" y="1643"/>
                  </a:lnTo>
                  <a:lnTo>
                    <a:pt x="899" y="1642"/>
                  </a:lnTo>
                  <a:lnTo>
                    <a:pt x="895" y="1642"/>
                  </a:lnTo>
                  <a:lnTo>
                    <a:pt x="881" y="1671"/>
                  </a:lnTo>
                  <a:lnTo>
                    <a:pt x="864" y="1699"/>
                  </a:lnTo>
                  <a:lnTo>
                    <a:pt x="849" y="1728"/>
                  </a:lnTo>
                  <a:lnTo>
                    <a:pt x="834" y="1755"/>
                  </a:lnTo>
                  <a:lnTo>
                    <a:pt x="819" y="1783"/>
                  </a:lnTo>
                  <a:lnTo>
                    <a:pt x="806" y="1810"/>
                  </a:lnTo>
                  <a:lnTo>
                    <a:pt x="791" y="1839"/>
                  </a:lnTo>
                  <a:lnTo>
                    <a:pt x="776" y="1867"/>
                  </a:lnTo>
                  <a:lnTo>
                    <a:pt x="597" y="2196"/>
                  </a:lnTo>
                  <a:lnTo>
                    <a:pt x="609" y="2161"/>
                  </a:lnTo>
                  <a:lnTo>
                    <a:pt x="622" y="2125"/>
                  </a:lnTo>
                  <a:lnTo>
                    <a:pt x="637" y="2088"/>
                  </a:lnTo>
                  <a:lnTo>
                    <a:pt x="655" y="2050"/>
                  </a:lnTo>
                  <a:lnTo>
                    <a:pt x="672" y="2014"/>
                  </a:lnTo>
                  <a:lnTo>
                    <a:pt x="689" y="1977"/>
                  </a:lnTo>
                  <a:lnTo>
                    <a:pt x="706" y="1943"/>
                  </a:lnTo>
                  <a:lnTo>
                    <a:pt x="721" y="1908"/>
                  </a:lnTo>
                  <a:lnTo>
                    <a:pt x="710" y="1914"/>
                  </a:lnTo>
                  <a:lnTo>
                    <a:pt x="694" y="1927"/>
                  </a:lnTo>
                  <a:lnTo>
                    <a:pt x="673" y="1944"/>
                  </a:lnTo>
                  <a:lnTo>
                    <a:pt x="650" y="1964"/>
                  </a:lnTo>
                  <a:lnTo>
                    <a:pt x="628" y="1983"/>
                  </a:lnTo>
                  <a:lnTo>
                    <a:pt x="606" y="2003"/>
                  </a:lnTo>
                  <a:lnTo>
                    <a:pt x="589" y="2018"/>
                  </a:lnTo>
                  <a:lnTo>
                    <a:pt x="577" y="2028"/>
                  </a:lnTo>
                  <a:lnTo>
                    <a:pt x="583" y="2021"/>
                  </a:lnTo>
                  <a:lnTo>
                    <a:pt x="599" y="2003"/>
                  </a:lnTo>
                  <a:lnTo>
                    <a:pt x="623" y="1977"/>
                  </a:lnTo>
                  <a:lnTo>
                    <a:pt x="653" y="1949"/>
                  </a:lnTo>
                  <a:lnTo>
                    <a:pt x="683" y="1918"/>
                  </a:lnTo>
                  <a:lnTo>
                    <a:pt x="710" y="1890"/>
                  </a:lnTo>
                  <a:lnTo>
                    <a:pt x="732" y="1869"/>
                  </a:lnTo>
                  <a:lnTo>
                    <a:pt x="743" y="1856"/>
                  </a:lnTo>
                  <a:lnTo>
                    <a:pt x="757" y="1825"/>
                  </a:lnTo>
                  <a:lnTo>
                    <a:pt x="770" y="1795"/>
                  </a:lnTo>
                  <a:lnTo>
                    <a:pt x="784" y="1764"/>
                  </a:lnTo>
                  <a:lnTo>
                    <a:pt x="796" y="1733"/>
                  </a:lnTo>
                  <a:lnTo>
                    <a:pt x="810" y="1703"/>
                  </a:lnTo>
                  <a:lnTo>
                    <a:pt x="823" y="1672"/>
                  </a:lnTo>
                  <a:lnTo>
                    <a:pt x="837" y="1642"/>
                  </a:lnTo>
                  <a:lnTo>
                    <a:pt x="849" y="1611"/>
                  </a:lnTo>
                  <a:lnTo>
                    <a:pt x="849" y="1610"/>
                  </a:lnTo>
                  <a:lnTo>
                    <a:pt x="848" y="1610"/>
                  </a:lnTo>
                  <a:lnTo>
                    <a:pt x="846" y="1610"/>
                  </a:lnTo>
                  <a:lnTo>
                    <a:pt x="842" y="1610"/>
                  </a:lnTo>
                  <a:lnTo>
                    <a:pt x="834" y="1619"/>
                  </a:lnTo>
                  <a:lnTo>
                    <a:pt x="821" y="1633"/>
                  </a:lnTo>
                  <a:lnTo>
                    <a:pt x="803" y="1653"/>
                  </a:lnTo>
                  <a:lnTo>
                    <a:pt x="784" y="1675"/>
                  </a:lnTo>
                  <a:lnTo>
                    <a:pt x="761" y="1700"/>
                  </a:lnTo>
                  <a:lnTo>
                    <a:pt x="735" y="1728"/>
                  </a:lnTo>
                  <a:lnTo>
                    <a:pt x="709" y="1756"/>
                  </a:lnTo>
                  <a:lnTo>
                    <a:pt x="682" y="1786"/>
                  </a:lnTo>
                  <a:lnTo>
                    <a:pt x="656" y="1815"/>
                  </a:lnTo>
                  <a:lnTo>
                    <a:pt x="629" y="1843"/>
                  </a:lnTo>
                  <a:lnTo>
                    <a:pt x="605" y="1869"/>
                  </a:lnTo>
                  <a:lnTo>
                    <a:pt x="583" y="1892"/>
                  </a:lnTo>
                  <a:lnTo>
                    <a:pt x="565" y="1912"/>
                  </a:lnTo>
                  <a:lnTo>
                    <a:pt x="549" y="1927"/>
                  </a:lnTo>
                  <a:lnTo>
                    <a:pt x="537" y="1937"/>
                  </a:lnTo>
                  <a:lnTo>
                    <a:pt x="531" y="1941"/>
                  </a:lnTo>
                  <a:lnTo>
                    <a:pt x="536" y="1930"/>
                  </a:lnTo>
                  <a:lnTo>
                    <a:pt x="544" y="1916"/>
                  </a:lnTo>
                  <a:lnTo>
                    <a:pt x="557" y="1898"/>
                  </a:lnTo>
                  <a:lnTo>
                    <a:pt x="573" y="1877"/>
                  </a:lnTo>
                  <a:lnTo>
                    <a:pt x="592" y="1853"/>
                  </a:lnTo>
                  <a:lnTo>
                    <a:pt x="613" y="1827"/>
                  </a:lnTo>
                  <a:lnTo>
                    <a:pt x="635" y="1799"/>
                  </a:lnTo>
                  <a:lnTo>
                    <a:pt x="658" y="1771"/>
                  </a:lnTo>
                  <a:lnTo>
                    <a:pt x="681" y="1742"/>
                  </a:lnTo>
                  <a:lnTo>
                    <a:pt x="705" y="1715"/>
                  </a:lnTo>
                  <a:lnTo>
                    <a:pt x="727" y="1688"/>
                  </a:lnTo>
                  <a:lnTo>
                    <a:pt x="748" y="1663"/>
                  </a:lnTo>
                  <a:lnTo>
                    <a:pt x="768" y="1641"/>
                  </a:lnTo>
                  <a:lnTo>
                    <a:pt x="784" y="1622"/>
                  </a:lnTo>
                  <a:lnTo>
                    <a:pt x="796" y="1607"/>
                  </a:lnTo>
                  <a:lnTo>
                    <a:pt x="806" y="1595"/>
                  </a:lnTo>
                  <a:lnTo>
                    <a:pt x="702" y="1657"/>
                  </a:lnTo>
                  <a:lnTo>
                    <a:pt x="697" y="1663"/>
                  </a:lnTo>
                  <a:lnTo>
                    <a:pt x="690" y="1673"/>
                  </a:lnTo>
                  <a:lnTo>
                    <a:pt x="681" y="1686"/>
                  </a:lnTo>
                  <a:lnTo>
                    <a:pt x="670" y="1703"/>
                  </a:lnTo>
                  <a:lnTo>
                    <a:pt x="657" y="1724"/>
                  </a:lnTo>
                  <a:lnTo>
                    <a:pt x="641" y="1748"/>
                  </a:lnTo>
                  <a:lnTo>
                    <a:pt x="623" y="1775"/>
                  </a:lnTo>
                  <a:lnTo>
                    <a:pt x="604" y="1804"/>
                  </a:lnTo>
                  <a:lnTo>
                    <a:pt x="583" y="1836"/>
                  </a:lnTo>
                  <a:lnTo>
                    <a:pt x="561" y="1869"/>
                  </a:lnTo>
                  <a:lnTo>
                    <a:pt x="538" y="1905"/>
                  </a:lnTo>
                  <a:lnTo>
                    <a:pt x="513" y="1943"/>
                  </a:lnTo>
                  <a:lnTo>
                    <a:pt x="488" y="1982"/>
                  </a:lnTo>
                  <a:lnTo>
                    <a:pt x="461" y="2022"/>
                  </a:lnTo>
                  <a:lnTo>
                    <a:pt x="433" y="2064"/>
                  </a:lnTo>
                  <a:lnTo>
                    <a:pt x="406" y="2106"/>
                  </a:lnTo>
                  <a:lnTo>
                    <a:pt x="408" y="2101"/>
                  </a:lnTo>
                  <a:lnTo>
                    <a:pt x="414" y="2087"/>
                  </a:lnTo>
                  <a:lnTo>
                    <a:pt x="424" y="2068"/>
                  </a:lnTo>
                  <a:lnTo>
                    <a:pt x="437" y="2044"/>
                  </a:lnTo>
                  <a:lnTo>
                    <a:pt x="452" y="2015"/>
                  </a:lnTo>
                  <a:lnTo>
                    <a:pt x="468" y="1984"/>
                  </a:lnTo>
                  <a:lnTo>
                    <a:pt x="486" y="1950"/>
                  </a:lnTo>
                  <a:lnTo>
                    <a:pt x="506" y="1915"/>
                  </a:lnTo>
                  <a:lnTo>
                    <a:pt x="526" y="1881"/>
                  </a:lnTo>
                  <a:lnTo>
                    <a:pt x="544" y="1846"/>
                  </a:lnTo>
                  <a:lnTo>
                    <a:pt x="562" y="1813"/>
                  </a:lnTo>
                  <a:lnTo>
                    <a:pt x="579" y="1783"/>
                  </a:lnTo>
                  <a:lnTo>
                    <a:pt x="594" y="1756"/>
                  </a:lnTo>
                  <a:lnTo>
                    <a:pt x="606" y="1734"/>
                  </a:lnTo>
                  <a:lnTo>
                    <a:pt x="614" y="1718"/>
                  </a:lnTo>
                  <a:lnTo>
                    <a:pt x="620" y="1708"/>
                  </a:lnTo>
                  <a:lnTo>
                    <a:pt x="612" y="1709"/>
                  </a:lnTo>
                  <a:lnTo>
                    <a:pt x="604" y="1715"/>
                  </a:lnTo>
                  <a:lnTo>
                    <a:pt x="594" y="1725"/>
                  </a:lnTo>
                  <a:lnTo>
                    <a:pt x="582" y="1740"/>
                  </a:lnTo>
                  <a:lnTo>
                    <a:pt x="569" y="1756"/>
                  </a:lnTo>
                  <a:lnTo>
                    <a:pt x="557" y="1776"/>
                  </a:lnTo>
                  <a:lnTo>
                    <a:pt x="543" y="1797"/>
                  </a:lnTo>
                  <a:lnTo>
                    <a:pt x="530" y="1818"/>
                  </a:lnTo>
                  <a:lnTo>
                    <a:pt x="516" y="1840"/>
                  </a:lnTo>
                  <a:lnTo>
                    <a:pt x="502" y="1862"/>
                  </a:lnTo>
                  <a:lnTo>
                    <a:pt x="489" y="1882"/>
                  </a:lnTo>
                  <a:lnTo>
                    <a:pt x="476" y="1901"/>
                  </a:lnTo>
                  <a:lnTo>
                    <a:pt x="464" y="1918"/>
                  </a:lnTo>
                  <a:lnTo>
                    <a:pt x="454" y="1930"/>
                  </a:lnTo>
                  <a:lnTo>
                    <a:pt x="444" y="1941"/>
                  </a:lnTo>
                  <a:lnTo>
                    <a:pt x="436" y="1945"/>
                  </a:lnTo>
                  <a:lnTo>
                    <a:pt x="444" y="1922"/>
                  </a:lnTo>
                  <a:lnTo>
                    <a:pt x="458" y="1898"/>
                  </a:lnTo>
                  <a:lnTo>
                    <a:pt x="475" y="1871"/>
                  </a:lnTo>
                  <a:lnTo>
                    <a:pt x="494" y="1846"/>
                  </a:lnTo>
                  <a:lnTo>
                    <a:pt x="514" y="1820"/>
                  </a:lnTo>
                  <a:lnTo>
                    <a:pt x="531" y="1794"/>
                  </a:lnTo>
                  <a:lnTo>
                    <a:pt x="545" y="1770"/>
                  </a:lnTo>
                  <a:lnTo>
                    <a:pt x="553" y="1747"/>
                  </a:lnTo>
                  <a:lnTo>
                    <a:pt x="552" y="1747"/>
                  </a:lnTo>
                  <a:lnTo>
                    <a:pt x="551" y="1748"/>
                  </a:lnTo>
                  <a:lnTo>
                    <a:pt x="550" y="1749"/>
                  </a:lnTo>
                  <a:lnTo>
                    <a:pt x="532" y="1760"/>
                  </a:lnTo>
                  <a:lnTo>
                    <a:pt x="516" y="1769"/>
                  </a:lnTo>
                  <a:lnTo>
                    <a:pt x="499" y="1779"/>
                  </a:lnTo>
                  <a:lnTo>
                    <a:pt x="483" y="1790"/>
                  </a:lnTo>
                  <a:lnTo>
                    <a:pt x="466" y="1800"/>
                  </a:lnTo>
                  <a:lnTo>
                    <a:pt x="448" y="1810"/>
                  </a:lnTo>
                  <a:lnTo>
                    <a:pt x="432" y="1821"/>
                  </a:lnTo>
                  <a:lnTo>
                    <a:pt x="415" y="1831"/>
                  </a:lnTo>
                  <a:lnTo>
                    <a:pt x="398" y="1842"/>
                  </a:lnTo>
                  <a:lnTo>
                    <a:pt x="381" y="1852"/>
                  </a:lnTo>
                  <a:lnTo>
                    <a:pt x="364" y="1862"/>
                  </a:lnTo>
                  <a:lnTo>
                    <a:pt x="348" y="1873"/>
                  </a:lnTo>
                  <a:lnTo>
                    <a:pt x="331" y="1883"/>
                  </a:lnTo>
                  <a:lnTo>
                    <a:pt x="313" y="1893"/>
                  </a:lnTo>
                  <a:lnTo>
                    <a:pt x="297" y="1904"/>
                  </a:lnTo>
                  <a:lnTo>
                    <a:pt x="280" y="1914"/>
                  </a:lnTo>
                  <a:lnTo>
                    <a:pt x="284" y="1909"/>
                  </a:lnTo>
                  <a:lnTo>
                    <a:pt x="293" y="1903"/>
                  </a:lnTo>
                  <a:lnTo>
                    <a:pt x="307" y="1891"/>
                  </a:lnTo>
                  <a:lnTo>
                    <a:pt x="324" y="1878"/>
                  </a:lnTo>
                  <a:lnTo>
                    <a:pt x="345" y="1862"/>
                  </a:lnTo>
                  <a:lnTo>
                    <a:pt x="368" y="1845"/>
                  </a:lnTo>
                  <a:lnTo>
                    <a:pt x="393" y="1827"/>
                  </a:lnTo>
                  <a:lnTo>
                    <a:pt x="420" y="1808"/>
                  </a:lnTo>
                  <a:lnTo>
                    <a:pt x="446" y="1790"/>
                  </a:lnTo>
                  <a:lnTo>
                    <a:pt x="471" y="1770"/>
                  </a:lnTo>
                  <a:lnTo>
                    <a:pt x="497" y="1753"/>
                  </a:lnTo>
                  <a:lnTo>
                    <a:pt x="520" y="1737"/>
                  </a:lnTo>
                  <a:lnTo>
                    <a:pt x="539" y="1722"/>
                  </a:lnTo>
                  <a:lnTo>
                    <a:pt x="557" y="1710"/>
                  </a:lnTo>
                  <a:lnTo>
                    <a:pt x="569" y="1701"/>
                  </a:lnTo>
                  <a:lnTo>
                    <a:pt x="577" y="1695"/>
                  </a:lnTo>
                  <a:lnTo>
                    <a:pt x="588" y="1686"/>
                  </a:lnTo>
                  <a:lnTo>
                    <a:pt x="598" y="1676"/>
                  </a:lnTo>
                  <a:lnTo>
                    <a:pt x="609" y="1664"/>
                  </a:lnTo>
                  <a:lnTo>
                    <a:pt x="618" y="1653"/>
                  </a:lnTo>
                  <a:lnTo>
                    <a:pt x="627" y="1640"/>
                  </a:lnTo>
                  <a:lnTo>
                    <a:pt x="635" y="1627"/>
                  </a:lnTo>
                  <a:lnTo>
                    <a:pt x="640" y="1615"/>
                  </a:lnTo>
                  <a:lnTo>
                    <a:pt x="643" y="1603"/>
                  </a:lnTo>
                  <a:lnTo>
                    <a:pt x="637" y="1604"/>
                  </a:lnTo>
                  <a:lnTo>
                    <a:pt x="630" y="1605"/>
                  </a:lnTo>
                  <a:lnTo>
                    <a:pt x="625" y="1607"/>
                  </a:lnTo>
                  <a:lnTo>
                    <a:pt x="619" y="1608"/>
                  </a:lnTo>
                  <a:lnTo>
                    <a:pt x="612" y="1609"/>
                  </a:lnTo>
                  <a:lnTo>
                    <a:pt x="606" y="1610"/>
                  </a:lnTo>
                  <a:lnTo>
                    <a:pt x="599" y="1611"/>
                  </a:lnTo>
                  <a:lnTo>
                    <a:pt x="592" y="1611"/>
                  </a:lnTo>
                  <a:lnTo>
                    <a:pt x="566" y="1627"/>
                  </a:lnTo>
                  <a:lnTo>
                    <a:pt x="541" y="1645"/>
                  </a:lnTo>
                  <a:lnTo>
                    <a:pt x="516" y="1664"/>
                  </a:lnTo>
                  <a:lnTo>
                    <a:pt x="494" y="1685"/>
                  </a:lnTo>
                  <a:lnTo>
                    <a:pt x="473" y="1706"/>
                  </a:lnTo>
                  <a:lnTo>
                    <a:pt x="451" y="1728"/>
                  </a:lnTo>
                  <a:lnTo>
                    <a:pt x="430" y="1751"/>
                  </a:lnTo>
                  <a:lnTo>
                    <a:pt x="408" y="1774"/>
                  </a:lnTo>
                  <a:lnTo>
                    <a:pt x="387" y="1797"/>
                  </a:lnTo>
                  <a:lnTo>
                    <a:pt x="365" y="1820"/>
                  </a:lnTo>
                  <a:lnTo>
                    <a:pt x="342" y="1842"/>
                  </a:lnTo>
                  <a:lnTo>
                    <a:pt x="318" y="1863"/>
                  </a:lnTo>
                  <a:lnTo>
                    <a:pt x="293" y="1884"/>
                  </a:lnTo>
                  <a:lnTo>
                    <a:pt x="266" y="1904"/>
                  </a:lnTo>
                  <a:lnTo>
                    <a:pt x="237" y="1922"/>
                  </a:lnTo>
                  <a:lnTo>
                    <a:pt x="206" y="1939"/>
                  </a:lnTo>
                  <a:lnTo>
                    <a:pt x="209" y="1937"/>
                  </a:lnTo>
                  <a:lnTo>
                    <a:pt x="214" y="1929"/>
                  </a:lnTo>
                  <a:lnTo>
                    <a:pt x="225" y="1919"/>
                  </a:lnTo>
                  <a:lnTo>
                    <a:pt x="239" y="1905"/>
                  </a:lnTo>
                  <a:lnTo>
                    <a:pt x="255" y="1888"/>
                  </a:lnTo>
                  <a:lnTo>
                    <a:pt x="273" y="1869"/>
                  </a:lnTo>
                  <a:lnTo>
                    <a:pt x="293" y="1848"/>
                  </a:lnTo>
                  <a:lnTo>
                    <a:pt x="313" y="1828"/>
                  </a:lnTo>
                  <a:lnTo>
                    <a:pt x="334" y="1807"/>
                  </a:lnTo>
                  <a:lnTo>
                    <a:pt x="355" y="1786"/>
                  </a:lnTo>
                  <a:lnTo>
                    <a:pt x="375" y="1767"/>
                  </a:lnTo>
                  <a:lnTo>
                    <a:pt x="393" y="1748"/>
                  </a:lnTo>
                  <a:lnTo>
                    <a:pt x="408" y="1733"/>
                  </a:lnTo>
                  <a:lnTo>
                    <a:pt x="422" y="1719"/>
                  </a:lnTo>
                  <a:lnTo>
                    <a:pt x="431" y="1710"/>
                  </a:lnTo>
                  <a:lnTo>
                    <a:pt x="437" y="1704"/>
                  </a:lnTo>
                  <a:lnTo>
                    <a:pt x="426" y="1708"/>
                  </a:lnTo>
                  <a:lnTo>
                    <a:pt x="417" y="1713"/>
                  </a:lnTo>
                  <a:lnTo>
                    <a:pt x="407" y="1718"/>
                  </a:lnTo>
                  <a:lnTo>
                    <a:pt x="399" y="1724"/>
                  </a:lnTo>
                  <a:lnTo>
                    <a:pt x="390" y="1730"/>
                  </a:lnTo>
                  <a:lnTo>
                    <a:pt x="380" y="1736"/>
                  </a:lnTo>
                  <a:lnTo>
                    <a:pt x="372" y="1740"/>
                  </a:lnTo>
                  <a:lnTo>
                    <a:pt x="363" y="1744"/>
                  </a:lnTo>
                  <a:lnTo>
                    <a:pt x="370" y="1737"/>
                  </a:lnTo>
                  <a:lnTo>
                    <a:pt x="384" y="1724"/>
                  </a:lnTo>
                  <a:lnTo>
                    <a:pt x="405" y="1709"/>
                  </a:lnTo>
                  <a:lnTo>
                    <a:pt x="430" y="1692"/>
                  </a:lnTo>
                  <a:lnTo>
                    <a:pt x="455" y="1673"/>
                  </a:lnTo>
                  <a:lnTo>
                    <a:pt x="479" y="1656"/>
                  </a:lnTo>
                  <a:lnTo>
                    <a:pt x="500" y="1640"/>
                  </a:lnTo>
                  <a:lnTo>
                    <a:pt x="514" y="1627"/>
                  </a:lnTo>
                  <a:lnTo>
                    <a:pt x="505" y="1628"/>
                  </a:lnTo>
                  <a:lnTo>
                    <a:pt x="494" y="1630"/>
                  </a:lnTo>
                  <a:lnTo>
                    <a:pt x="485" y="1631"/>
                  </a:lnTo>
                  <a:lnTo>
                    <a:pt x="476" y="1632"/>
                  </a:lnTo>
                  <a:lnTo>
                    <a:pt x="467" y="1634"/>
                  </a:lnTo>
                  <a:lnTo>
                    <a:pt x="459" y="1635"/>
                  </a:lnTo>
                  <a:lnTo>
                    <a:pt x="449" y="1638"/>
                  </a:lnTo>
                  <a:lnTo>
                    <a:pt x="440" y="1639"/>
                  </a:lnTo>
                  <a:lnTo>
                    <a:pt x="456" y="1627"/>
                  </a:lnTo>
                  <a:lnTo>
                    <a:pt x="467" y="1625"/>
                  </a:lnTo>
                  <a:lnTo>
                    <a:pt x="476" y="1623"/>
                  </a:lnTo>
                  <a:lnTo>
                    <a:pt x="486" y="1620"/>
                  </a:lnTo>
                  <a:lnTo>
                    <a:pt x="497" y="1618"/>
                  </a:lnTo>
                  <a:lnTo>
                    <a:pt x="507" y="1615"/>
                  </a:lnTo>
                  <a:lnTo>
                    <a:pt x="517" y="1612"/>
                  </a:lnTo>
                  <a:lnTo>
                    <a:pt x="527" y="1610"/>
                  </a:lnTo>
                  <a:lnTo>
                    <a:pt x="537" y="1607"/>
                  </a:lnTo>
                  <a:lnTo>
                    <a:pt x="547" y="1597"/>
                  </a:lnTo>
                  <a:lnTo>
                    <a:pt x="566" y="1579"/>
                  </a:lnTo>
                  <a:lnTo>
                    <a:pt x="589" y="1556"/>
                  </a:lnTo>
                  <a:lnTo>
                    <a:pt x="615" y="1531"/>
                  </a:lnTo>
                  <a:lnTo>
                    <a:pt x="640" y="1505"/>
                  </a:lnTo>
                  <a:lnTo>
                    <a:pt x="662" y="1483"/>
                  </a:lnTo>
                  <a:lnTo>
                    <a:pt x="677" y="1466"/>
                  </a:lnTo>
                  <a:lnTo>
                    <a:pt x="682" y="1458"/>
                  </a:lnTo>
                  <a:lnTo>
                    <a:pt x="680" y="1453"/>
                  </a:lnTo>
                  <a:lnTo>
                    <a:pt x="678" y="1450"/>
                  </a:lnTo>
                  <a:lnTo>
                    <a:pt x="677" y="1448"/>
                  </a:lnTo>
                  <a:lnTo>
                    <a:pt x="674" y="1446"/>
                  </a:lnTo>
                  <a:lnTo>
                    <a:pt x="648" y="1467"/>
                  </a:lnTo>
                  <a:lnTo>
                    <a:pt x="620" y="1487"/>
                  </a:lnTo>
                  <a:lnTo>
                    <a:pt x="594" y="1508"/>
                  </a:lnTo>
                  <a:lnTo>
                    <a:pt x="566" y="1527"/>
                  </a:lnTo>
                  <a:lnTo>
                    <a:pt x="539" y="1548"/>
                  </a:lnTo>
                  <a:lnTo>
                    <a:pt x="513" y="1567"/>
                  </a:lnTo>
                  <a:lnTo>
                    <a:pt x="486" y="1588"/>
                  </a:lnTo>
                  <a:lnTo>
                    <a:pt x="459" y="1608"/>
                  </a:lnTo>
                  <a:lnTo>
                    <a:pt x="432" y="1628"/>
                  </a:lnTo>
                  <a:lnTo>
                    <a:pt x="406" y="1649"/>
                  </a:lnTo>
                  <a:lnTo>
                    <a:pt x="379" y="1669"/>
                  </a:lnTo>
                  <a:lnTo>
                    <a:pt x="352" y="1689"/>
                  </a:lnTo>
                  <a:lnTo>
                    <a:pt x="325" y="1709"/>
                  </a:lnTo>
                  <a:lnTo>
                    <a:pt x="298" y="1730"/>
                  </a:lnTo>
                  <a:lnTo>
                    <a:pt x="272" y="1749"/>
                  </a:lnTo>
                  <a:lnTo>
                    <a:pt x="245" y="1770"/>
                  </a:lnTo>
                  <a:lnTo>
                    <a:pt x="249" y="1766"/>
                  </a:lnTo>
                  <a:lnTo>
                    <a:pt x="258" y="1756"/>
                  </a:lnTo>
                  <a:lnTo>
                    <a:pt x="274" y="1741"/>
                  </a:lnTo>
                  <a:lnTo>
                    <a:pt x="294" y="1723"/>
                  </a:lnTo>
                  <a:lnTo>
                    <a:pt x="318" y="1700"/>
                  </a:lnTo>
                  <a:lnTo>
                    <a:pt x="346" y="1676"/>
                  </a:lnTo>
                  <a:lnTo>
                    <a:pt x="375" y="1649"/>
                  </a:lnTo>
                  <a:lnTo>
                    <a:pt x="406" y="1623"/>
                  </a:lnTo>
                  <a:lnTo>
                    <a:pt x="436" y="1595"/>
                  </a:lnTo>
                  <a:lnTo>
                    <a:pt x="466" y="1569"/>
                  </a:lnTo>
                  <a:lnTo>
                    <a:pt x="494" y="1543"/>
                  </a:lnTo>
                  <a:lnTo>
                    <a:pt x="521" y="1519"/>
                  </a:lnTo>
                  <a:lnTo>
                    <a:pt x="544" y="1499"/>
                  </a:lnTo>
                  <a:lnTo>
                    <a:pt x="564" y="1482"/>
                  </a:lnTo>
                  <a:lnTo>
                    <a:pt x="577" y="1470"/>
                  </a:lnTo>
                  <a:lnTo>
                    <a:pt x="585" y="1463"/>
                  </a:lnTo>
                  <a:lnTo>
                    <a:pt x="569" y="1461"/>
                  </a:lnTo>
                  <a:lnTo>
                    <a:pt x="545" y="1461"/>
                  </a:lnTo>
                  <a:lnTo>
                    <a:pt x="516" y="1465"/>
                  </a:lnTo>
                  <a:lnTo>
                    <a:pt x="482" y="1470"/>
                  </a:lnTo>
                  <a:lnTo>
                    <a:pt x="443" y="1475"/>
                  </a:lnTo>
                  <a:lnTo>
                    <a:pt x="400" y="1482"/>
                  </a:lnTo>
                  <a:lnTo>
                    <a:pt x="356" y="1491"/>
                  </a:lnTo>
                  <a:lnTo>
                    <a:pt x="310" y="1499"/>
                  </a:lnTo>
                  <a:lnTo>
                    <a:pt x="264" y="1509"/>
                  </a:lnTo>
                  <a:lnTo>
                    <a:pt x="219" y="1519"/>
                  </a:lnTo>
                  <a:lnTo>
                    <a:pt x="175" y="1527"/>
                  </a:lnTo>
                  <a:lnTo>
                    <a:pt x="135" y="1536"/>
                  </a:lnTo>
                  <a:lnTo>
                    <a:pt x="97" y="1544"/>
                  </a:lnTo>
                  <a:lnTo>
                    <a:pt x="65" y="1551"/>
                  </a:lnTo>
                  <a:lnTo>
                    <a:pt x="37" y="1557"/>
                  </a:lnTo>
                  <a:lnTo>
                    <a:pt x="16" y="1561"/>
                  </a:lnTo>
                  <a:lnTo>
                    <a:pt x="22" y="1558"/>
                  </a:lnTo>
                  <a:lnTo>
                    <a:pt x="40" y="1552"/>
                  </a:lnTo>
                  <a:lnTo>
                    <a:pt x="69" y="1544"/>
                  </a:lnTo>
                  <a:lnTo>
                    <a:pt x="106" y="1534"/>
                  </a:lnTo>
                  <a:lnTo>
                    <a:pt x="151" y="1521"/>
                  </a:lnTo>
                  <a:lnTo>
                    <a:pt x="202" y="1509"/>
                  </a:lnTo>
                  <a:lnTo>
                    <a:pt x="256" y="1494"/>
                  </a:lnTo>
                  <a:lnTo>
                    <a:pt x="312" y="1479"/>
                  </a:lnTo>
                  <a:lnTo>
                    <a:pt x="370" y="1464"/>
                  </a:lnTo>
                  <a:lnTo>
                    <a:pt x="425" y="1450"/>
                  </a:lnTo>
                  <a:lnTo>
                    <a:pt x="478" y="1435"/>
                  </a:lnTo>
                  <a:lnTo>
                    <a:pt x="528" y="1422"/>
                  </a:lnTo>
                  <a:lnTo>
                    <a:pt x="570" y="1412"/>
                  </a:lnTo>
                  <a:lnTo>
                    <a:pt x="606" y="1403"/>
                  </a:lnTo>
                  <a:lnTo>
                    <a:pt x="632" y="1396"/>
                  </a:lnTo>
                  <a:lnTo>
                    <a:pt x="647" y="1392"/>
                  </a:lnTo>
                  <a:lnTo>
                    <a:pt x="642" y="1383"/>
                  </a:lnTo>
                  <a:lnTo>
                    <a:pt x="640" y="1376"/>
                  </a:lnTo>
                  <a:lnTo>
                    <a:pt x="636" y="1369"/>
                  </a:lnTo>
                  <a:lnTo>
                    <a:pt x="632" y="1358"/>
                  </a:lnTo>
                  <a:lnTo>
                    <a:pt x="617" y="1358"/>
                  </a:lnTo>
                  <a:lnTo>
                    <a:pt x="592" y="1361"/>
                  </a:lnTo>
                  <a:lnTo>
                    <a:pt x="562" y="1367"/>
                  </a:lnTo>
                  <a:lnTo>
                    <a:pt x="527" y="1375"/>
                  </a:lnTo>
                  <a:lnTo>
                    <a:pt x="485" y="1384"/>
                  </a:lnTo>
                  <a:lnTo>
                    <a:pt x="441" y="1397"/>
                  </a:lnTo>
                  <a:lnTo>
                    <a:pt x="394" y="1410"/>
                  </a:lnTo>
                  <a:lnTo>
                    <a:pt x="346" y="1422"/>
                  </a:lnTo>
                  <a:lnTo>
                    <a:pt x="296" y="1436"/>
                  </a:lnTo>
                  <a:lnTo>
                    <a:pt x="249" y="1450"/>
                  </a:lnTo>
                  <a:lnTo>
                    <a:pt x="203" y="1464"/>
                  </a:lnTo>
                  <a:lnTo>
                    <a:pt x="160" y="1476"/>
                  </a:lnTo>
                  <a:lnTo>
                    <a:pt x="121" y="1487"/>
                  </a:lnTo>
                  <a:lnTo>
                    <a:pt x="88" y="1497"/>
                  </a:lnTo>
                  <a:lnTo>
                    <a:pt x="60" y="1504"/>
                  </a:lnTo>
                  <a:lnTo>
                    <a:pt x="40" y="1510"/>
                  </a:lnTo>
                  <a:lnTo>
                    <a:pt x="44" y="1504"/>
                  </a:lnTo>
                  <a:lnTo>
                    <a:pt x="58" y="1497"/>
                  </a:lnTo>
                  <a:lnTo>
                    <a:pt x="78" y="1488"/>
                  </a:lnTo>
                  <a:lnTo>
                    <a:pt x="107" y="1479"/>
                  </a:lnTo>
                  <a:lnTo>
                    <a:pt x="142" y="1467"/>
                  </a:lnTo>
                  <a:lnTo>
                    <a:pt x="180" y="1456"/>
                  </a:lnTo>
                  <a:lnTo>
                    <a:pt x="221" y="1443"/>
                  </a:lnTo>
                  <a:lnTo>
                    <a:pt x="265" y="1429"/>
                  </a:lnTo>
                  <a:lnTo>
                    <a:pt x="309" y="1417"/>
                  </a:lnTo>
                  <a:lnTo>
                    <a:pt x="352" y="1404"/>
                  </a:lnTo>
                  <a:lnTo>
                    <a:pt x="392" y="1390"/>
                  </a:lnTo>
                  <a:lnTo>
                    <a:pt x="430" y="1379"/>
                  </a:lnTo>
                  <a:lnTo>
                    <a:pt x="462" y="1367"/>
                  </a:lnTo>
                  <a:lnTo>
                    <a:pt x="489" y="1356"/>
                  </a:lnTo>
                  <a:lnTo>
                    <a:pt x="508" y="1346"/>
                  </a:lnTo>
                  <a:lnTo>
                    <a:pt x="519" y="1338"/>
                  </a:lnTo>
                  <a:lnTo>
                    <a:pt x="498" y="1338"/>
                  </a:lnTo>
                  <a:lnTo>
                    <a:pt x="478" y="1341"/>
                  </a:lnTo>
                  <a:lnTo>
                    <a:pt x="459" y="1343"/>
                  </a:lnTo>
                  <a:lnTo>
                    <a:pt x="439" y="1345"/>
                  </a:lnTo>
                  <a:lnTo>
                    <a:pt x="420" y="1349"/>
                  </a:lnTo>
                  <a:lnTo>
                    <a:pt x="401" y="1353"/>
                  </a:lnTo>
                  <a:lnTo>
                    <a:pt x="381" y="1357"/>
                  </a:lnTo>
                  <a:lnTo>
                    <a:pt x="363" y="1362"/>
                  </a:lnTo>
                  <a:lnTo>
                    <a:pt x="343" y="1367"/>
                  </a:lnTo>
                  <a:lnTo>
                    <a:pt x="325" y="1372"/>
                  </a:lnTo>
                  <a:lnTo>
                    <a:pt x="307" y="1377"/>
                  </a:lnTo>
                  <a:lnTo>
                    <a:pt x="287" y="1382"/>
                  </a:lnTo>
                  <a:lnTo>
                    <a:pt x="269" y="1388"/>
                  </a:lnTo>
                  <a:lnTo>
                    <a:pt x="249" y="1392"/>
                  </a:lnTo>
                  <a:lnTo>
                    <a:pt x="230" y="1397"/>
                  </a:lnTo>
                  <a:lnTo>
                    <a:pt x="211" y="1400"/>
                  </a:lnTo>
                  <a:lnTo>
                    <a:pt x="217" y="1398"/>
                  </a:lnTo>
                  <a:lnTo>
                    <a:pt x="232" y="1392"/>
                  </a:lnTo>
                  <a:lnTo>
                    <a:pt x="252" y="1384"/>
                  </a:lnTo>
                  <a:lnTo>
                    <a:pt x="277" y="1376"/>
                  </a:lnTo>
                  <a:lnTo>
                    <a:pt x="302" y="1367"/>
                  </a:lnTo>
                  <a:lnTo>
                    <a:pt x="324" y="1359"/>
                  </a:lnTo>
                  <a:lnTo>
                    <a:pt x="342" y="1352"/>
                  </a:lnTo>
                  <a:lnTo>
                    <a:pt x="352" y="1349"/>
                  </a:lnTo>
                  <a:lnTo>
                    <a:pt x="334" y="1349"/>
                  </a:lnTo>
                  <a:lnTo>
                    <a:pt x="317" y="1350"/>
                  </a:lnTo>
                  <a:lnTo>
                    <a:pt x="301" y="1352"/>
                  </a:lnTo>
                  <a:lnTo>
                    <a:pt x="286" y="1356"/>
                  </a:lnTo>
                  <a:lnTo>
                    <a:pt x="271" y="1360"/>
                  </a:lnTo>
                  <a:lnTo>
                    <a:pt x="256" y="1366"/>
                  </a:lnTo>
                  <a:lnTo>
                    <a:pt x="241" y="1372"/>
                  </a:lnTo>
                  <a:lnTo>
                    <a:pt x="227" y="1379"/>
                  </a:lnTo>
                  <a:lnTo>
                    <a:pt x="212" y="1387"/>
                  </a:lnTo>
                  <a:lnTo>
                    <a:pt x="198" y="1395"/>
                  </a:lnTo>
                  <a:lnTo>
                    <a:pt x="184" y="1402"/>
                  </a:lnTo>
                  <a:lnTo>
                    <a:pt x="171" y="1410"/>
                  </a:lnTo>
                  <a:lnTo>
                    <a:pt x="157" y="1418"/>
                  </a:lnTo>
                  <a:lnTo>
                    <a:pt x="142" y="1426"/>
                  </a:lnTo>
                  <a:lnTo>
                    <a:pt x="128" y="1433"/>
                  </a:lnTo>
                  <a:lnTo>
                    <a:pt x="113" y="1440"/>
                  </a:lnTo>
                  <a:lnTo>
                    <a:pt x="118" y="1434"/>
                  </a:lnTo>
                  <a:lnTo>
                    <a:pt x="129" y="1426"/>
                  </a:lnTo>
                  <a:lnTo>
                    <a:pt x="145" y="1415"/>
                  </a:lnTo>
                  <a:lnTo>
                    <a:pt x="165" y="1403"/>
                  </a:lnTo>
                  <a:lnTo>
                    <a:pt x="184" y="1391"/>
                  </a:lnTo>
                  <a:lnTo>
                    <a:pt x="203" y="1380"/>
                  </a:lnTo>
                  <a:lnTo>
                    <a:pt x="219" y="1369"/>
                  </a:lnTo>
                  <a:lnTo>
                    <a:pt x="230" y="1362"/>
                  </a:lnTo>
                  <a:lnTo>
                    <a:pt x="183" y="1368"/>
                  </a:lnTo>
                  <a:lnTo>
                    <a:pt x="148" y="1373"/>
                  </a:lnTo>
                  <a:lnTo>
                    <a:pt x="120" y="1376"/>
                  </a:lnTo>
                  <a:lnTo>
                    <a:pt x="101" y="1379"/>
                  </a:lnTo>
                  <a:lnTo>
                    <a:pt x="89" y="1380"/>
                  </a:lnTo>
                  <a:lnTo>
                    <a:pt x="81" y="1381"/>
                  </a:lnTo>
                  <a:lnTo>
                    <a:pt x="77" y="1380"/>
                  </a:lnTo>
                  <a:lnTo>
                    <a:pt x="75" y="1377"/>
                  </a:lnTo>
                  <a:lnTo>
                    <a:pt x="254" y="1338"/>
                  </a:lnTo>
                  <a:lnTo>
                    <a:pt x="250" y="1338"/>
                  </a:lnTo>
                  <a:lnTo>
                    <a:pt x="247" y="1338"/>
                  </a:lnTo>
                  <a:lnTo>
                    <a:pt x="243" y="1338"/>
                  </a:lnTo>
                  <a:lnTo>
                    <a:pt x="241" y="1338"/>
                  </a:lnTo>
                  <a:lnTo>
                    <a:pt x="245" y="1336"/>
                  </a:lnTo>
                  <a:lnTo>
                    <a:pt x="258" y="1330"/>
                  </a:lnTo>
                  <a:lnTo>
                    <a:pt x="275" y="1321"/>
                  </a:lnTo>
                  <a:lnTo>
                    <a:pt x="297" y="1312"/>
                  </a:lnTo>
                  <a:lnTo>
                    <a:pt x="318" y="1301"/>
                  </a:lnTo>
                  <a:lnTo>
                    <a:pt x="339" y="1292"/>
                  </a:lnTo>
                  <a:lnTo>
                    <a:pt x="356" y="1284"/>
                  </a:lnTo>
                  <a:lnTo>
                    <a:pt x="366" y="1278"/>
                  </a:lnTo>
                  <a:lnTo>
                    <a:pt x="422" y="1283"/>
                  </a:lnTo>
                  <a:lnTo>
                    <a:pt x="406" y="1291"/>
                  </a:lnTo>
                  <a:lnTo>
                    <a:pt x="393" y="1298"/>
                  </a:lnTo>
                  <a:lnTo>
                    <a:pt x="383" y="1303"/>
                  </a:lnTo>
                  <a:lnTo>
                    <a:pt x="375" y="1307"/>
                  </a:lnTo>
                  <a:lnTo>
                    <a:pt x="369" y="1311"/>
                  </a:lnTo>
                  <a:lnTo>
                    <a:pt x="362" y="1314"/>
                  </a:lnTo>
                  <a:lnTo>
                    <a:pt x="355" y="1319"/>
                  </a:lnTo>
                  <a:lnTo>
                    <a:pt x="348" y="1322"/>
                  </a:lnTo>
                  <a:lnTo>
                    <a:pt x="349" y="1322"/>
                  </a:lnTo>
                  <a:lnTo>
                    <a:pt x="350" y="1322"/>
                  </a:lnTo>
                  <a:lnTo>
                    <a:pt x="353" y="1322"/>
                  </a:lnTo>
                  <a:lnTo>
                    <a:pt x="356" y="1321"/>
                  </a:lnTo>
                  <a:lnTo>
                    <a:pt x="361" y="1320"/>
                  </a:lnTo>
                  <a:lnTo>
                    <a:pt x="366" y="1319"/>
                  </a:lnTo>
                  <a:lnTo>
                    <a:pt x="375" y="1318"/>
                  </a:lnTo>
                  <a:lnTo>
                    <a:pt x="385" y="1315"/>
                  </a:lnTo>
                  <a:lnTo>
                    <a:pt x="396" y="1313"/>
                  </a:lnTo>
                  <a:lnTo>
                    <a:pt x="413" y="1311"/>
                  </a:lnTo>
                  <a:lnTo>
                    <a:pt x="430" y="1307"/>
                  </a:lnTo>
                  <a:lnTo>
                    <a:pt x="452" y="1303"/>
                  </a:lnTo>
                  <a:lnTo>
                    <a:pt x="477" y="1298"/>
                  </a:lnTo>
                  <a:lnTo>
                    <a:pt x="505" y="1292"/>
                  </a:lnTo>
                  <a:lnTo>
                    <a:pt x="538" y="1286"/>
                  </a:lnTo>
                  <a:lnTo>
                    <a:pt x="549" y="1283"/>
                  </a:lnTo>
                  <a:lnTo>
                    <a:pt x="557" y="1281"/>
                  </a:lnTo>
                  <a:lnTo>
                    <a:pt x="562" y="1278"/>
                  </a:lnTo>
                  <a:lnTo>
                    <a:pt x="566" y="1277"/>
                  </a:lnTo>
                  <a:lnTo>
                    <a:pt x="568" y="1276"/>
                  </a:lnTo>
                  <a:lnTo>
                    <a:pt x="570" y="1275"/>
                  </a:lnTo>
                  <a:lnTo>
                    <a:pt x="572" y="1274"/>
                  </a:lnTo>
                  <a:lnTo>
                    <a:pt x="573" y="1273"/>
                  </a:lnTo>
                  <a:lnTo>
                    <a:pt x="537" y="1271"/>
                  </a:lnTo>
                  <a:lnTo>
                    <a:pt x="501" y="1270"/>
                  </a:lnTo>
                  <a:lnTo>
                    <a:pt x="466" y="1269"/>
                  </a:lnTo>
                  <a:lnTo>
                    <a:pt x="431" y="1269"/>
                  </a:lnTo>
                  <a:lnTo>
                    <a:pt x="395" y="1268"/>
                  </a:lnTo>
                  <a:lnTo>
                    <a:pt x="360" y="1267"/>
                  </a:lnTo>
                  <a:lnTo>
                    <a:pt x="324" y="1266"/>
                  </a:lnTo>
                  <a:lnTo>
                    <a:pt x="288" y="1263"/>
                  </a:lnTo>
                  <a:lnTo>
                    <a:pt x="254" y="1262"/>
                  </a:lnTo>
                  <a:lnTo>
                    <a:pt x="218" y="1261"/>
                  </a:lnTo>
                  <a:lnTo>
                    <a:pt x="182" y="1260"/>
                  </a:lnTo>
                  <a:lnTo>
                    <a:pt x="146" y="1259"/>
                  </a:lnTo>
                  <a:lnTo>
                    <a:pt x="111" y="1259"/>
                  </a:lnTo>
                  <a:lnTo>
                    <a:pt x="75" y="1258"/>
                  </a:lnTo>
                  <a:lnTo>
                    <a:pt x="39" y="1256"/>
                  </a:lnTo>
                  <a:lnTo>
                    <a:pt x="3" y="1255"/>
                  </a:lnTo>
                  <a:lnTo>
                    <a:pt x="9" y="1254"/>
                  </a:lnTo>
                  <a:lnTo>
                    <a:pt x="27" y="1252"/>
                  </a:lnTo>
                  <a:lnTo>
                    <a:pt x="53" y="1250"/>
                  </a:lnTo>
                  <a:lnTo>
                    <a:pt x="89" y="1247"/>
                  </a:lnTo>
                  <a:lnTo>
                    <a:pt x="130" y="1245"/>
                  </a:lnTo>
                  <a:lnTo>
                    <a:pt x="176" y="1243"/>
                  </a:lnTo>
                  <a:lnTo>
                    <a:pt x="227" y="1240"/>
                  </a:lnTo>
                  <a:lnTo>
                    <a:pt x="279" y="1237"/>
                  </a:lnTo>
                  <a:lnTo>
                    <a:pt x="332" y="1235"/>
                  </a:lnTo>
                  <a:lnTo>
                    <a:pt x="384" y="1232"/>
                  </a:lnTo>
                  <a:lnTo>
                    <a:pt x="433" y="1230"/>
                  </a:lnTo>
                  <a:lnTo>
                    <a:pt x="478" y="1228"/>
                  </a:lnTo>
                  <a:lnTo>
                    <a:pt x="519" y="1225"/>
                  </a:lnTo>
                  <a:lnTo>
                    <a:pt x="552" y="1224"/>
                  </a:lnTo>
                  <a:lnTo>
                    <a:pt x="576" y="1223"/>
                  </a:lnTo>
                  <a:lnTo>
                    <a:pt x="591" y="1222"/>
                  </a:lnTo>
                  <a:lnTo>
                    <a:pt x="591" y="1216"/>
                  </a:lnTo>
                  <a:lnTo>
                    <a:pt x="590" y="1209"/>
                  </a:lnTo>
                  <a:lnTo>
                    <a:pt x="589" y="1203"/>
                  </a:lnTo>
                  <a:lnTo>
                    <a:pt x="589" y="1198"/>
                  </a:lnTo>
                  <a:lnTo>
                    <a:pt x="583" y="1199"/>
                  </a:lnTo>
                  <a:lnTo>
                    <a:pt x="576" y="1200"/>
                  </a:lnTo>
                  <a:lnTo>
                    <a:pt x="569" y="1203"/>
                  </a:lnTo>
                  <a:lnTo>
                    <a:pt x="562" y="1207"/>
                  </a:lnTo>
                  <a:lnTo>
                    <a:pt x="469" y="1214"/>
                  </a:lnTo>
                  <a:lnTo>
                    <a:pt x="496" y="1197"/>
                  </a:lnTo>
                  <a:lnTo>
                    <a:pt x="516" y="1184"/>
                  </a:lnTo>
                  <a:lnTo>
                    <a:pt x="530" y="1176"/>
                  </a:lnTo>
                  <a:lnTo>
                    <a:pt x="541" y="1169"/>
                  </a:lnTo>
                  <a:lnTo>
                    <a:pt x="546" y="1164"/>
                  </a:lnTo>
                  <a:lnTo>
                    <a:pt x="551" y="1162"/>
                  </a:lnTo>
                  <a:lnTo>
                    <a:pt x="553" y="1160"/>
                  </a:lnTo>
                  <a:lnTo>
                    <a:pt x="554" y="1159"/>
                  </a:lnTo>
                  <a:lnTo>
                    <a:pt x="530" y="1157"/>
                  </a:lnTo>
                  <a:lnTo>
                    <a:pt x="507" y="1157"/>
                  </a:lnTo>
                  <a:lnTo>
                    <a:pt x="483" y="1156"/>
                  </a:lnTo>
                  <a:lnTo>
                    <a:pt x="459" y="1156"/>
                  </a:lnTo>
                  <a:lnTo>
                    <a:pt x="436" y="1155"/>
                  </a:lnTo>
                  <a:lnTo>
                    <a:pt x="411" y="1155"/>
                  </a:lnTo>
                  <a:lnTo>
                    <a:pt x="388" y="1154"/>
                  </a:lnTo>
                  <a:lnTo>
                    <a:pt x="364" y="1153"/>
                  </a:lnTo>
                  <a:lnTo>
                    <a:pt x="340" y="1153"/>
                  </a:lnTo>
                  <a:lnTo>
                    <a:pt x="317" y="1152"/>
                  </a:lnTo>
                  <a:lnTo>
                    <a:pt x="293" y="1151"/>
                  </a:lnTo>
                  <a:lnTo>
                    <a:pt x="269" y="1151"/>
                  </a:lnTo>
                  <a:lnTo>
                    <a:pt x="244" y="1149"/>
                  </a:lnTo>
                  <a:lnTo>
                    <a:pt x="221" y="1148"/>
                  </a:lnTo>
                  <a:lnTo>
                    <a:pt x="197" y="1148"/>
                  </a:lnTo>
                  <a:lnTo>
                    <a:pt x="173" y="1147"/>
                  </a:lnTo>
                  <a:lnTo>
                    <a:pt x="176" y="1146"/>
                  </a:lnTo>
                  <a:lnTo>
                    <a:pt x="188" y="1144"/>
                  </a:lnTo>
                  <a:lnTo>
                    <a:pt x="205" y="1142"/>
                  </a:lnTo>
                  <a:lnTo>
                    <a:pt x="228" y="1140"/>
                  </a:lnTo>
                  <a:lnTo>
                    <a:pt x="256" y="1139"/>
                  </a:lnTo>
                  <a:lnTo>
                    <a:pt x="286" y="1137"/>
                  </a:lnTo>
                  <a:lnTo>
                    <a:pt x="319" y="1136"/>
                  </a:lnTo>
                  <a:lnTo>
                    <a:pt x="354" y="1133"/>
                  </a:lnTo>
                  <a:lnTo>
                    <a:pt x="388" y="1132"/>
                  </a:lnTo>
                  <a:lnTo>
                    <a:pt x="422" y="1130"/>
                  </a:lnTo>
                  <a:lnTo>
                    <a:pt x="454" y="1129"/>
                  </a:lnTo>
                  <a:lnTo>
                    <a:pt x="484" y="1127"/>
                  </a:lnTo>
                  <a:lnTo>
                    <a:pt x="511" y="1126"/>
                  </a:lnTo>
                  <a:lnTo>
                    <a:pt x="532" y="1125"/>
                  </a:lnTo>
                  <a:lnTo>
                    <a:pt x="549" y="1124"/>
                  </a:lnTo>
                  <a:lnTo>
                    <a:pt x="558" y="1124"/>
                  </a:lnTo>
                  <a:lnTo>
                    <a:pt x="553" y="1118"/>
                  </a:lnTo>
                  <a:lnTo>
                    <a:pt x="545" y="1111"/>
                  </a:lnTo>
                  <a:lnTo>
                    <a:pt x="532" y="1103"/>
                  </a:lnTo>
                  <a:lnTo>
                    <a:pt x="519" y="1095"/>
                  </a:lnTo>
                  <a:lnTo>
                    <a:pt x="504" y="1087"/>
                  </a:lnTo>
                  <a:lnTo>
                    <a:pt x="490" y="1079"/>
                  </a:lnTo>
                  <a:lnTo>
                    <a:pt x="478" y="1073"/>
                  </a:lnTo>
                  <a:lnTo>
                    <a:pt x="471" y="1069"/>
                  </a:lnTo>
                  <a:lnTo>
                    <a:pt x="565" y="1073"/>
                  </a:lnTo>
                  <a:lnTo>
                    <a:pt x="570" y="1076"/>
                  </a:lnTo>
                  <a:lnTo>
                    <a:pt x="576" y="1079"/>
                  </a:lnTo>
                  <a:lnTo>
                    <a:pt x="582" y="1083"/>
                  </a:lnTo>
                  <a:lnTo>
                    <a:pt x="588" y="1086"/>
                  </a:lnTo>
                  <a:lnTo>
                    <a:pt x="591" y="1081"/>
                  </a:lnTo>
                  <a:lnTo>
                    <a:pt x="592" y="1075"/>
                  </a:lnTo>
                  <a:lnTo>
                    <a:pt x="594" y="1066"/>
                  </a:lnTo>
                  <a:lnTo>
                    <a:pt x="594" y="1058"/>
                  </a:lnTo>
                  <a:lnTo>
                    <a:pt x="557" y="1057"/>
                  </a:lnTo>
                  <a:lnTo>
                    <a:pt x="520" y="1055"/>
                  </a:lnTo>
                  <a:lnTo>
                    <a:pt x="484" y="1054"/>
                  </a:lnTo>
                  <a:lnTo>
                    <a:pt x="447" y="1053"/>
                  </a:lnTo>
                  <a:lnTo>
                    <a:pt x="410" y="1050"/>
                  </a:lnTo>
                  <a:lnTo>
                    <a:pt x="372" y="1049"/>
                  </a:lnTo>
                  <a:lnTo>
                    <a:pt x="335" y="1048"/>
                  </a:lnTo>
                  <a:lnTo>
                    <a:pt x="298" y="1046"/>
                  </a:lnTo>
                  <a:lnTo>
                    <a:pt x="262" y="1045"/>
                  </a:lnTo>
                  <a:lnTo>
                    <a:pt x="224" y="1042"/>
                  </a:lnTo>
                  <a:lnTo>
                    <a:pt x="187" y="1041"/>
                  </a:lnTo>
                  <a:lnTo>
                    <a:pt x="150" y="1039"/>
                  </a:lnTo>
                  <a:lnTo>
                    <a:pt x="112" y="1038"/>
                  </a:lnTo>
                  <a:lnTo>
                    <a:pt x="75" y="1035"/>
                  </a:lnTo>
                  <a:lnTo>
                    <a:pt x="37" y="1034"/>
                  </a:lnTo>
                  <a:lnTo>
                    <a:pt x="0" y="1032"/>
                  </a:lnTo>
                  <a:lnTo>
                    <a:pt x="3" y="1031"/>
                  </a:lnTo>
                  <a:lnTo>
                    <a:pt x="15" y="1030"/>
                  </a:lnTo>
                  <a:lnTo>
                    <a:pt x="33" y="1028"/>
                  </a:lnTo>
                  <a:lnTo>
                    <a:pt x="56" y="1027"/>
                  </a:lnTo>
                  <a:lnTo>
                    <a:pt x="83" y="1026"/>
                  </a:lnTo>
                  <a:lnTo>
                    <a:pt x="114" y="1025"/>
                  </a:lnTo>
                  <a:lnTo>
                    <a:pt x="148" y="1024"/>
                  </a:lnTo>
                  <a:lnTo>
                    <a:pt x="182" y="1023"/>
                  </a:lnTo>
                  <a:lnTo>
                    <a:pt x="217" y="1022"/>
                  </a:lnTo>
                  <a:lnTo>
                    <a:pt x="250" y="1020"/>
                  </a:lnTo>
                  <a:lnTo>
                    <a:pt x="284" y="1019"/>
                  </a:lnTo>
                  <a:lnTo>
                    <a:pt x="313" y="1018"/>
                  </a:lnTo>
                  <a:lnTo>
                    <a:pt x="340" y="1018"/>
                  </a:lnTo>
                  <a:lnTo>
                    <a:pt x="362" y="1017"/>
                  </a:lnTo>
                  <a:lnTo>
                    <a:pt x="378" y="1016"/>
                  </a:lnTo>
                  <a:lnTo>
                    <a:pt x="387" y="1016"/>
                  </a:lnTo>
                  <a:lnTo>
                    <a:pt x="393" y="1016"/>
                  </a:lnTo>
                  <a:lnTo>
                    <a:pt x="401" y="1016"/>
                  </a:lnTo>
                  <a:lnTo>
                    <a:pt x="411" y="1016"/>
                  </a:lnTo>
                  <a:lnTo>
                    <a:pt x="425" y="1016"/>
                  </a:lnTo>
                  <a:lnTo>
                    <a:pt x="440" y="1016"/>
                  </a:lnTo>
                  <a:lnTo>
                    <a:pt x="458" y="1016"/>
                  </a:lnTo>
                  <a:lnTo>
                    <a:pt x="475" y="1016"/>
                  </a:lnTo>
                  <a:lnTo>
                    <a:pt x="492" y="1016"/>
                  </a:lnTo>
                  <a:lnTo>
                    <a:pt x="509" y="1016"/>
                  </a:lnTo>
                  <a:lnTo>
                    <a:pt x="527" y="1015"/>
                  </a:lnTo>
                  <a:lnTo>
                    <a:pt x="543" y="1015"/>
                  </a:lnTo>
                  <a:lnTo>
                    <a:pt x="557" y="1015"/>
                  </a:lnTo>
                  <a:lnTo>
                    <a:pt x="569" y="1013"/>
                  </a:lnTo>
                  <a:lnTo>
                    <a:pt x="579" y="1012"/>
                  </a:lnTo>
                  <a:lnTo>
                    <a:pt x="585" y="1011"/>
                  </a:lnTo>
                  <a:lnTo>
                    <a:pt x="589" y="1010"/>
                  </a:lnTo>
                  <a:lnTo>
                    <a:pt x="567" y="1005"/>
                  </a:lnTo>
                  <a:lnTo>
                    <a:pt x="546" y="1002"/>
                  </a:lnTo>
                  <a:lnTo>
                    <a:pt x="524" y="997"/>
                  </a:lnTo>
                  <a:lnTo>
                    <a:pt x="502" y="993"/>
                  </a:lnTo>
                  <a:lnTo>
                    <a:pt x="479" y="988"/>
                  </a:lnTo>
                  <a:lnTo>
                    <a:pt x="458" y="984"/>
                  </a:lnTo>
                  <a:lnTo>
                    <a:pt x="436" y="979"/>
                  </a:lnTo>
                  <a:lnTo>
                    <a:pt x="414" y="974"/>
                  </a:lnTo>
                  <a:lnTo>
                    <a:pt x="391" y="970"/>
                  </a:lnTo>
                  <a:lnTo>
                    <a:pt x="369" y="966"/>
                  </a:lnTo>
                  <a:lnTo>
                    <a:pt x="347" y="963"/>
                  </a:lnTo>
                  <a:lnTo>
                    <a:pt x="325" y="959"/>
                  </a:lnTo>
                  <a:lnTo>
                    <a:pt x="302" y="956"/>
                  </a:lnTo>
                  <a:lnTo>
                    <a:pt x="280" y="954"/>
                  </a:lnTo>
                  <a:lnTo>
                    <a:pt x="259" y="951"/>
                  </a:lnTo>
                  <a:lnTo>
                    <a:pt x="237" y="949"/>
                  </a:lnTo>
                  <a:lnTo>
                    <a:pt x="239" y="944"/>
                  </a:lnTo>
                  <a:lnTo>
                    <a:pt x="241" y="943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28" y="937"/>
                  </a:lnTo>
                  <a:lnTo>
                    <a:pt x="205" y="933"/>
                  </a:lnTo>
                  <a:lnTo>
                    <a:pt x="183" y="929"/>
                  </a:lnTo>
                  <a:lnTo>
                    <a:pt x="160" y="925"/>
                  </a:lnTo>
                  <a:lnTo>
                    <a:pt x="138" y="920"/>
                  </a:lnTo>
                  <a:lnTo>
                    <a:pt x="115" y="916"/>
                  </a:lnTo>
                  <a:lnTo>
                    <a:pt x="93" y="911"/>
                  </a:lnTo>
                  <a:lnTo>
                    <a:pt x="70" y="906"/>
                  </a:lnTo>
                  <a:lnTo>
                    <a:pt x="77" y="904"/>
                  </a:lnTo>
                  <a:lnTo>
                    <a:pt x="93" y="905"/>
                  </a:lnTo>
                  <a:lnTo>
                    <a:pt x="119" y="908"/>
                  </a:lnTo>
                  <a:lnTo>
                    <a:pt x="148" y="910"/>
                  </a:lnTo>
                  <a:lnTo>
                    <a:pt x="176" y="913"/>
                  </a:lnTo>
                  <a:lnTo>
                    <a:pt x="204" y="917"/>
                  </a:lnTo>
                  <a:lnTo>
                    <a:pt x="225" y="920"/>
                  </a:lnTo>
                  <a:lnTo>
                    <a:pt x="237" y="921"/>
                  </a:lnTo>
                  <a:lnTo>
                    <a:pt x="227" y="914"/>
                  </a:lnTo>
                  <a:lnTo>
                    <a:pt x="211" y="905"/>
                  </a:lnTo>
                  <a:lnTo>
                    <a:pt x="191" y="894"/>
                  </a:lnTo>
                  <a:lnTo>
                    <a:pt x="171" y="881"/>
                  </a:lnTo>
                  <a:lnTo>
                    <a:pt x="151" y="867"/>
                  </a:lnTo>
                  <a:lnTo>
                    <a:pt x="134" y="856"/>
                  </a:lnTo>
                  <a:lnTo>
                    <a:pt x="121" y="846"/>
                  </a:lnTo>
                  <a:lnTo>
                    <a:pt x="116" y="841"/>
                  </a:lnTo>
                  <a:lnTo>
                    <a:pt x="119" y="842"/>
                  </a:lnTo>
                  <a:lnTo>
                    <a:pt x="122" y="844"/>
                  </a:lnTo>
                  <a:lnTo>
                    <a:pt x="129" y="848"/>
                  </a:lnTo>
                  <a:lnTo>
                    <a:pt x="142" y="855"/>
                  </a:lnTo>
                  <a:lnTo>
                    <a:pt x="161" y="865"/>
                  </a:lnTo>
                  <a:lnTo>
                    <a:pt x="190" y="880"/>
                  </a:lnTo>
                  <a:lnTo>
                    <a:pt x="230" y="901"/>
                  </a:lnTo>
                  <a:lnTo>
                    <a:pt x="284" y="928"/>
                  </a:lnTo>
                  <a:lnTo>
                    <a:pt x="297" y="929"/>
                  </a:lnTo>
                  <a:lnTo>
                    <a:pt x="312" y="932"/>
                  </a:lnTo>
                  <a:lnTo>
                    <a:pt x="326" y="933"/>
                  </a:lnTo>
                  <a:lnTo>
                    <a:pt x="340" y="934"/>
                  </a:lnTo>
                  <a:lnTo>
                    <a:pt x="355" y="935"/>
                  </a:lnTo>
                  <a:lnTo>
                    <a:pt x="369" y="936"/>
                  </a:lnTo>
                  <a:lnTo>
                    <a:pt x="383" y="937"/>
                  </a:lnTo>
                  <a:lnTo>
                    <a:pt x="398" y="939"/>
                  </a:lnTo>
                  <a:lnTo>
                    <a:pt x="411" y="940"/>
                  </a:lnTo>
                  <a:lnTo>
                    <a:pt x="425" y="940"/>
                  </a:lnTo>
                  <a:lnTo>
                    <a:pt x="440" y="941"/>
                  </a:lnTo>
                  <a:lnTo>
                    <a:pt x="455" y="941"/>
                  </a:lnTo>
                  <a:lnTo>
                    <a:pt x="469" y="942"/>
                  </a:lnTo>
                  <a:lnTo>
                    <a:pt x="484" y="942"/>
                  </a:lnTo>
                  <a:lnTo>
                    <a:pt x="499" y="942"/>
                  </a:lnTo>
                  <a:lnTo>
                    <a:pt x="514" y="942"/>
                  </a:lnTo>
                  <a:lnTo>
                    <a:pt x="484" y="932"/>
                  </a:lnTo>
                  <a:lnTo>
                    <a:pt x="454" y="921"/>
                  </a:lnTo>
                  <a:lnTo>
                    <a:pt x="424" y="911"/>
                  </a:lnTo>
                  <a:lnTo>
                    <a:pt x="394" y="901"/>
                  </a:lnTo>
                  <a:lnTo>
                    <a:pt x="364" y="890"/>
                  </a:lnTo>
                  <a:lnTo>
                    <a:pt x="334" y="880"/>
                  </a:lnTo>
                  <a:lnTo>
                    <a:pt x="304" y="870"/>
                  </a:lnTo>
                  <a:lnTo>
                    <a:pt x="275" y="859"/>
                  </a:lnTo>
                  <a:lnTo>
                    <a:pt x="245" y="849"/>
                  </a:lnTo>
                  <a:lnTo>
                    <a:pt x="216" y="838"/>
                  </a:lnTo>
                  <a:lnTo>
                    <a:pt x="186" y="827"/>
                  </a:lnTo>
                  <a:lnTo>
                    <a:pt x="156" y="817"/>
                  </a:lnTo>
                  <a:lnTo>
                    <a:pt x="126" y="806"/>
                  </a:lnTo>
                  <a:lnTo>
                    <a:pt x="96" y="796"/>
                  </a:lnTo>
                  <a:lnTo>
                    <a:pt x="66" y="784"/>
                  </a:lnTo>
                  <a:lnTo>
                    <a:pt x="36" y="774"/>
                  </a:lnTo>
                  <a:lnTo>
                    <a:pt x="41" y="774"/>
                  </a:lnTo>
                  <a:lnTo>
                    <a:pt x="58" y="776"/>
                  </a:lnTo>
                  <a:lnTo>
                    <a:pt x="82" y="782"/>
                  </a:lnTo>
                  <a:lnTo>
                    <a:pt x="113" y="789"/>
                  </a:lnTo>
                  <a:lnTo>
                    <a:pt x="149" y="798"/>
                  </a:lnTo>
                  <a:lnTo>
                    <a:pt x="190" y="808"/>
                  </a:lnTo>
                  <a:lnTo>
                    <a:pt x="234" y="820"/>
                  </a:lnTo>
                  <a:lnTo>
                    <a:pt x="280" y="833"/>
                  </a:lnTo>
                  <a:lnTo>
                    <a:pt x="326" y="845"/>
                  </a:lnTo>
                  <a:lnTo>
                    <a:pt x="371" y="858"/>
                  </a:lnTo>
                  <a:lnTo>
                    <a:pt x="414" y="870"/>
                  </a:lnTo>
                  <a:lnTo>
                    <a:pt x="454" y="880"/>
                  </a:lnTo>
                  <a:lnTo>
                    <a:pt x="489" y="890"/>
                  </a:lnTo>
                  <a:lnTo>
                    <a:pt x="516" y="897"/>
                  </a:lnTo>
                  <a:lnTo>
                    <a:pt x="537" y="903"/>
                  </a:lnTo>
                  <a:lnTo>
                    <a:pt x="550" y="906"/>
                  </a:lnTo>
                  <a:lnTo>
                    <a:pt x="549" y="904"/>
                  </a:lnTo>
                  <a:lnTo>
                    <a:pt x="543" y="899"/>
                  </a:lnTo>
                  <a:lnTo>
                    <a:pt x="532" y="893"/>
                  </a:lnTo>
                  <a:lnTo>
                    <a:pt x="521" y="884"/>
                  </a:lnTo>
                  <a:lnTo>
                    <a:pt x="508" y="875"/>
                  </a:lnTo>
                  <a:lnTo>
                    <a:pt x="497" y="868"/>
                  </a:lnTo>
                  <a:lnTo>
                    <a:pt x="488" y="863"/>
                  </a:lnTo>
                  <a:lnTo>
                    <a:pt x="483" y="859"/>
                  </a:lnTo>
                  <a:lnTo>
                    <a:pt x="585" y="888"/>
                  </a:lnTo>
                  <a:lnTo>
                    <a:pt x="592" y="891"/>
                  </a:lnTo>
                  <a:lnTo>
                    <a:pt x="599" y="895"/>
                  </a:lnTo>
                  <a:lnTo>
                    <a:pt x="605" y="898"/>
                  </a:lnTo>
                  <a:lnTo>
                    <a:pt x="612" y="902"/>
                  </a:lnTo>
                  <a:lnTo>
                    <a:pt x="619" y="906"/>
                  </a:lnTo>
                  <a:lnTo>
                    <a:pt x="626" y="910"/>
                  </a:lnTo>
                  <a:lnTo>
                    <a:pt x="633" y="913"/>
                  </a:lnTo>
                  <a:lnTo>
                    <a:pt x="640" y="917"/>
                  </a:lnTo>
                  <a:lnTo>
                    <a:pt x="645" y="903"/>
                  </a:lnTo>
                  <a:lnTo>
                    <a:pt x="649" y="896"/>
                  </a:lnTo>
                  <a:lnTo>
                    <a:pt x="650" y="893"/>
                  </a:lnTo>
                  <a:lnTo>
                    <a:pt x="650" y="890"/>
                  </a:lnTo>
                  <a:lnTo>
                    <a:pt x="610" y="880"/>
                  </a:lnTo>
                  <a:lnTo>
                    <a:pt x="570" y="870"/>
                  </a:lnTo>
                  <a:lnTo>
                    <a:pt x="530" y="859"/>
                  </a:lnTo>
                  <a:lnTo>
                    <a:pt x="490" y="850"/>
                  </a:lnTo>
                  <a:lnTo>
                    <a:pt x="451" y="840"/>
                  </a:lnTo>
                  <a:lnTo>
                    <a:pt x="410" y="829"/>
                  </a:lnTo>
                  <a:lnTo>
                    <a:pt x="370" y="819"/>
                  </a:lnTo>
                  <a:lnTo>
                    <a:pt x="331" y="808"/>
                  </a:lnTo>
                  <a:lnTo>
                    <a:pt x="290" y="798"/>
                  </a:lnTo>
                  <a:lnTo>
                    <a:pt x="250" y="788"/>
                  </a:lnTo>
                  <a:lnTo>
                    <a:pt x="211" y="777"/>
                  </a:lnTo>
                  <a:lnTo>
                    <a:pt x="171" y="767"/>
                  </a:lnTo>
                  <a:lnTo>
                    <a:pt x="131" y="758"/>
                  </a:lnTo>
                  <a:lnTo>
                    <a:pt x="91" y="747"/>
                  </a:lnTo>
                  <a:lnTo>
                    <a:pt x="52" y="737"/>
                  </a:lnTo>
                  <a:lnTo>
                    <a:pt x="12" y="727"/>
                  </a:lnTo>
                  <a:lnTo>
                    <a:pt x="15" y="727"/>
                  </a:lnTo>
                  <a:lnTo>
                    <a:pt x="25" y="727"/>
                  </a:lnTo>
                  <a:lnTo>
                    <a:pt x="40" y="729"/>
                  </a:lnTo>
                  <a:lnTo>
                    <a:pt x="61" y="731"/>
                  </a:lnTo>
                  <a:lnTo>
                    <a:pt x="85" y="736"/>
                  </a:lnTo>
                  <a:lnTo>
                    <a:pt x="113" y="739"/>
                  </a:lnTo>
                  <a:lnTo>
                    <a:pt x="142" y="745"/>
                  </a:lnTo>
                  <a:lnTo>
                    <a:pt x="173" y="750"/>
                  </a:lnTo>
                  <a:lnTo>
                    <a:pt x="204" y="755"/>
                  </a:lnTo>
                  <a:lnTo>
                    <a:pt x="234" y="760"/>
                  </a:lnTo>
                  <a:lnTo>
                    <a:pt x="263" y="766"/>
                  </a:lnTo>
                  <a:lnTo>
                    <a:pt x="289" y="770"/>
                  </a:lnTo>
                  <a:lnTo>
                    <a:pt x="313" y="775"/>
                  </a:lnTo>
                  <a:lnTo>
                    <a:pt x="332" y="779"/>
                  </a:lnTo>
                  <a:lnTo>
                    <a:pt x="347" y="781"/>
                  </a:lnTo>
                  <a:lnTo>
                    <a:pt x="355" y="782"/>
                  </a:lnTo>
                  <a:lnTo>
                    <a:pt x="347" y="776"/>
                  </a:lnTo>
                  <a:lnTo>
                    <a:pt x="337" y="770"/>
                  </a:lnTo>
                  <a:lnTo>
                    <a:pt x="326" y="764"/>
                  </a:lnTo>
                  <a:lnTo>
                    <a:pt x="316" y="758"/>
                  </a:lnTo>
                  <a:lnTo>
                    <a:pt x="307" y="752"/>
                  </a:lnTo>
                  <a:lnTo>
                    <a:pt x="297" y="746"/>
                  </a:lnTo>
                  <a:lnTo>
                    <a:pt x="292" y="741"/>
                  </a:lnTo>
                  <a:lnTo>
                    <a:pt x="288" y="735"/>
                  </a:lnTo>
                  <a:lnTo>
                    <a:pt x="289" y="735"/>
                  </a:lnTo>
                  <a:lnTo>
                    <a:pt x="292" y="736"/>
                  </a:lnTo>
                  <a:lnTo>
                    <a:pt x="296" y="737"/>
                  </a:lnTo>
                  <a:lnTo>
                    <a:pt x="304" y="742"/>
                  </a:lnTo>
                  <a:lnTo>
                    <a:pt x="317" y="747"/>
                  </a:lnTo>
                  <a:lnTo>
                    <a:pt x="335" y="758"/>
                  </a:lnTo>
                  <a:lnTo>
                    <a:pt x="361" y="770"/>
                  </a:lnTo>
                  <a:lnTo>
                    <a:pt x="394" y="789"/>
                  </a:lnTo>
                  <a:lnTo>
                    <a:pt x="426" y="795"/>
                  </a:lnTo>
                  <a:lnTo>
                    <a:pt x="454" y="799"/>
                  </a:lnTo>
                  <a:lnTo>
                    <a:pt x="479" y="804"/>
                  </a:lnTo>
                  <a:lnTo>
                    <a:pt x="500" y="807"/>
                  </a:lnTo>
                  <a:lnTo>
                    <a:pt x="517" y="811"/>
                  </a:lnTo>
                  <a:lnTo>
                    <a:pt x="532" y="813"/>
                  </a:lnTo>
                  <a:lnTo>
                    <a:pt x="545" y="815"/>
                  </a:lnTo>
                  <a:lnTo>
                    <a:pt x="555" y="817"/>
                  </a:lnTo>
                  <a:lnTo>
                    <a:pt x="562" y="819"/>
                  </a:lnTo>
                  <a:lnTo>
                    <a:pt x="568" y="820"/>
                  </a:lnTo>
                  <a:lnTo>
                    <a:pt x="573" y="820"/>
                  </a:lnTo>
                  <a:lnTo>
                    <a:pt x="576" y="821"/>
                  </a:lnTo>
                  <a:lnTo>
                    <a:pt x="579" y="821"/>
                  </a:lnTo>
                  <a:lnTo>
                    <a:pt x="580" y="821"/>
                  </a:lnTo>
                  <a:lnTo>
                    <a:pt x="581" y="821"/>
                  </a:lnTo>
                  <a:lnTo>
                    <a:pt x="566" y="806"/>
                  </a:lnTo>
                  <a:lnTo>
                    <a:pt x="547" y="788"/>
                  </a:lnTo>
                  <a:lnTo>
                    <a:pt x="524" y="767"/>
                  </a:lnTo>
                  <a:lnTo>
                    <a:pt x="498" y="745"/>
                  </a:lnTo>
                  <a:lnTo>
                    <a:pt x="470" y="721"/>
                  </a:lnTo>
                  <a:lnTo>
                    <a:pt x="440" y="696"/>
                  </a:lnTo>
                  <a:lnTo>
                    <a:pt x="410" y="670"/>
                  </a:lnTo>
                  <a:lnTo>
                    <a:pt x="380" y="645"/>
                  </a:lnTo>
                  <a:lnTo>
                    <a:pt x="350" y="621"/>
                  </a:lnTo>
                  <a:lnTo>
                    <a:pt x="324" y="597"/>
                  </a:lnTo>
                  <a:lnTo>
                    <a:pt x="298" y="576"/>
                  </a:lnTo>
                  <a:lnTo>
                    <a:pt x="278" y="556"/>
                  </a:lnTo>
                  <a:lnTo>
                    <a:pt x="260" y="540"/>
                  </a:lnTo>
                  <a:lnTo>
                    <a:pt x="248" y="527"/>
                  </a:lnTo>
                  <a:lnTo>
                    <a:pt x="242" y="518"/>
                  </a:lnTo>
                  <a:lnTo>
                    <a:pt x="242" y="514"/>
                  </a:lnTo>
                  <a:lnTo>
                    <a:pt x="270" y="526"/>
                  </a:lnTo>
                  <a:lnTo>
                    <a:pt x="296" y="542"/>
                  </a:lnTo>
                  <a:lnTo>
                    <a:pt x="324" y="562"/>
                  </a:lnTo>
                  <a:lnTo>
                    <a:pt x="352" y="585"/>
                  </a:lnTo>
                  <a:lnTo>
                    <a:pt x="380" y="608"/>
                  </a:lnTo>
                  <a:lnTo>
                    <a:pt x="408" y="633"/>
                  </a:lnTo>
                  <a:lnTo>
                    <a:pt x="436" y="660"/>
                  </a:lnTo>
                  <a:lnTo>
                    <a:pt x="464" y="686"/>
                  </a:lnTo>
                  <a:lnTo>
                    <a:pt x="492" y="713"/>
                  </a:lnTo>
                  <a:lnTo>
                    <a:pt x="520" y="738"/>
                  </a:lnTo>
                  <a:lnTo>
                    <a:pt x="547" y="761"/>
                  </a:lnTo>
                  <a:lnTo>
                    <a:pt x="575" y="783"/>
                  </a:lnTo>
                  <a:lnTo>
                    <a:pt x="603" y="803"/>
                  </a:lnTo>
                  <a:lnTo>
                    <a:pt x="629" y="819"/>
                  </a:lnTo>
                  <a:lnTo>
                    <a:pt x="656" y="832"/>
                  </a:lnTo>
                  <a:lnTo>
                    <a:pt x="682" y="840"/>
                  </a:lnTo>
                  <a:lnTo>
                    <a:pt x="685" y="837"/>
                  </a:lnTo>
                  <a:lnTo>
                    <a:pt x="686" y="835"/>
                  </a:lnTo>
                  <a:lnTo>
                    <a:pt x="686" y="833"/>
                  </a:lnTo>
                  <a:lnTo>
                    <a:pt x="686" y="829"/>
                  </a:lnTo>
                  <a:lnTo>
                    <a:pt x="667" y="810"/>
                  </a:lnTo>
                  <a:lnTo>
                    <a:pt x="648" y="791"/>
                  </a:lnTo>
                  <a:lnTo>
                    <a:pt x="629" y="772"/>
                  </a:lnTo>
                  <a:lnTo>
                    <a:pt x="610" y="753"/>
                  </a:lnTo>
                  <a:lnTo>
                    <a:pt x="591" y="734"/>
                  </a:lnTo>
                  <a:lnTo>
                    <a:pt x="572" y="715"/>
                  </a:lnTo>
                  <a:lnTo>
                    <a:pt x="553" y="696"/>
                  </a:lnTo>
                  <a:lnTo>
                    <a:pt x="534" y="677"/>
                  </a:lnTo>
                  <a:lnTo>
                    <a:pt x="519" y="674"/>
                  </a:lnTo>
                  <a:lnTo>
                    <a:pt x="506" y="670"/>
                  </a:lnTo>
                  <a:lnTo>
                    <a:pt x="494" y="667"/>
                  </a:lnTo>
                  <a:lnTo>
                    <a:pt x="485" y="665"/>
                  </a:lnTo>
                  <a:lnTo>
                    <a:pt x="477" y="662"/>
                  </a:lnTo>
                  <a:lnTo>
                    <a:pt x="470" y="661"/>
                  </a:lnTo>
                  <a:lnTo>
                    <a:pt x="464" y="659"/>
                  </a:lnTo>
                  <a:lnTo>
                    <a:pt x="459" y="658"/>
                  </a:lnTo>
                  <a:lnTo>
                    <a:pt x="438" y="643"/>
                  </a:lnTo>
                  <a:lnTo>
                    <a:pt x="447" y="644"/>
                  </a:lnTo>
                  <a:lnTo>
                    <a:pt x="455" y="645"/>
                  </a:lnTo>
                  <a:lnTo>
                    <a:pt x="464" y="647"/>
                  </a:lnTo>
                  <a:lnTo>
                    <a:pt x="474" y="648"/>
                  </a:lnTo>
                  <a:lnTo>
                    <a:pt x="483" y="651"/>
                  </a:lnTo>
                  <a:lnTo>
                    <a:pt x="492" y="652"/>
                  </a:lnTo>
                  <a:lnTo>
                    <a:pt x="500" y="654"/>
                  </a:lnTo>
                  <a:lnTo>
                    <a:pt x="509" y="656"/>
                  </a:lnTo>
                  <a:lnTo>
                    <a:pt x="498" y="638"/>
                  </a:lnTo>
                  <a:lnTo>
                    <a:pt x="479" y="622"/>
                  </a:lnTo>
                  <a:lnTo>
                    <a:pt x="456" y="606"/>
                  </a:lnTo>
                  <a:lnTo>
                    <a:pt x="431" y="591"/>
                  </a:lnTo>
                  <a:lnTo>
                    <a:pt x="407" y="577"/>
                  </a:lnTo>
                  <a:lnTo>
                    <a:pt x="384" y="563"/>
                  </a:lnTo>
                  <a:lnTo>
                    <a:pt x="368" y="550"/>
                  </a:lnTo>
                  <a:lnTo>
                    <a:pt x="358" y="537"/>
                  </a:lnTo>
                  <a:lnTo>
                    <a:pt x="368" y="541"/>
                  </a:lnTo>
                  <a:lnTo>
                    <a:pt x="377" y="547"/>
                  </a:lnTo>
                  <a:lnTo>
                    <a:pt x="386" y="554"/>
                  </a:lnTo>
                  <a:lnTo>
                    <a:pt x="396" y="561"/>
                  </a:lnTo>
                  <a:lnTo>
                    <a:pt x="406" y="568"/>
                  </a:lnTo>
                  <a:lnTo>
                    <a:pt x="415" y="574"/>
                  </a:lnTo>
                  <a:lnTo>
                    <a:pt x="424" y="577"/>
                  </a:lnTo>
                  <a:lnTo>
                    <a:pt x="433" y="578"/>
                  </a:lnTo>
                  <a:lnTo>
                    <a:pt x="418" y="563"/>
                  </a:lnTo>
                  <a:lnTo>
                    <a:pt x="405" y="548"/>
                  </a:lnTo>
                  <a:lnTo>
                    <a:pt x="390" y="533"/>
                  </a:lnTo>
                  <a:lnTo>
                    <a:pt x="375" y="518"/>
                  </a:lnTo>
                  <a:lnTo>
                    <a:pt x="361" y="504"/>
                  </a:lnTo>
                  <a:lnTo>
                    <a:pt x="346" y="489"/>
                  </a:lnTo>
                  <a:lnTo>
                    <a:pt x="331" y="474"/>
                  </a:lnTo>
                  <a:lnTo>
                    <a:pt x="317" y="460"/>
                  </a:lnTo>
                  <a:lnTo>
                    <a:pt x="302" y="445"/>
                  </a:lnTo>
                  <a:lnTo>
                    <a:pt x="288" y="431"/>
                  </a:lnTo>
                  <a:lnTo>
                    <a:pt x="273" y="416"/>
                  </a:lnTo>
                  <a:lnTo>
                    <a:pt x="259" y="401"/>
                  </a:lnTo>
                  <a:lnTo>
                    <a:pt x="244" y="386"/>
                  </a:lnTo>
                  <a:lnTo>
                    <a:pt x="230" y="372"/>
                  </a:lnTo>
                  <a:lnTo>
                    <a:pt x="216" y="357"/>
                  </a:lnTo>
                  <a:lnTo>
                    <a:pt x="202" y="342"/>
                  </a:lnTo>
                  <a:lnTo>
                    <a:pt x="206" y="346"/>
                  </a:lnTo>
                  <a:lnTo>
                    <a:pt x="217" y="354"/>
                  </a:lnTo>
                  <a:lnTo>
                    <a:pt x="233" y="367"/>
                  </a:lnTo>
                  <a:lnTo>
                    <a:pt x="254" y="385"/>
                  </a:lnTo>
                  <a:lnTo>
                    <a:pt x="278" y="405"/>
                  </a:lnTo>
                  <a:lnTo>
                    <a:pt x="307" y="430"/>
                  </a:lnTo>
                  <a:lnTo>
                    <a:pt x="337" y="455"/>
                  </a:lnTo>
                  <a:lnTo>
                    <a:pt x="368" y="483"/>
                  </a:lnTo>
                  <a:lnTo>
                    <a:pt x="401" y="510"/>
                  </a:lnTo>
                  <a:lnTo>
                    <a:pt x="433" y="538"/>
                  </a:lnTo>
                  <a:lnTo>
                    <a:pt x="466" y="565"/>
                  </a:lnTo>
                  <a:lnTo>
                    <a:pt x="497" y="592"/>
                  </a:lnTo>
                  <a:lnTo>
                    <a:pt x="524" y="616"/>
                  </a:lnTo>
                  <a:lnTo>
                    <a:pt x="550" y="637"/>
                  </a:lnTo>
                  <a:lnTo>
                    <a:pt x="572" y="655"/>
                  </a:lnTo>
                  <a:lnTo>
                    <a:pt x="589" y="669"/>
                  </a:lnTo>
                  <a:lnTo>
                    <a:pt x="592" y="670"/>
                  </a:lnTo>
                  <a:lnTo>
                    <a:pt x="598" y="671"/>
                  </a:lnTo>
                  <a:lnTo>
                    <a:pt x="605" y="674"/>
                  </a:lnTo>
                  <a:lnTo>
                    <a:pt x="614" y="675"/>
                  </a:lnTo>
                  <a:lnTo>
                    <a:pt x="623" y="677"/>
                  </a:lnTo>
                  <a:lnTo>
                    <a:pt x="630" y="677"/>
                  </a:lnTo>
                  <a:lnTo>
                    <a:pt x="636" y="678"/>
                  </a:lnTo>
                  <a:lnTo>
                    <a:pt x="640" y="677"/>
                  </a:lnTo>
                  <a:lnTo>
                    <a:pt x="637" y="674"/>
                  </a:lnTo>
                  <a:lnTo>
                    <a:pt x="636" y="669"/>
                  </a:lnTo>
                  <a:lnTo>
                    <a:pt x="633" y="666"/>
                  </a:lnTo>
                  <a:lnTo>
                    <a:pt x="630" y="660"/>
                  </a:lnTo>
                  <a:lnTo>
                    <a:pt x="625" y="652"/>
                  </a:lnTo>
                  <a:lnTo>
                    <a:pt x="618" y="640"/>
                  </a:lnTo>
                  <a:lnTo>
                    <a:pt x="609" y="625"/>
                  </a:lnTo>
                  <a:lnTo>
                    <a:pt x="596" y="606"/>
                  </a:lnTo>
                  <a:lnTo>
                    <a:pt x="587" y="599"/>
                  </a:lnTo>
                  <a:lnTo>
                    <a:pt x="573" y="589"/>
                  </a:lnTo>
                  <a:lnTo>
                    <a:pt x="554" y="576"/>
                  </a:lnTo>
                  <a:lnTo>
                    <a:pt x="532" y="560"/>
                  </a:lnTo>
                  <a:lnTo>
                    <a:pt x="507" y="542"/>
                  </a:lnTo>
                  <a:lnTo>
                    <a:pt x="481" y="523"/>
                  </a:lnTo>
                  <a:lnTo>
                    <a:pt x="453" y="503"/>
                  </a:lnTo>
                  <a:lnTo>
                    <a:pt x="425" y="483"/>
                  </a:lnTo>
                  <a:lnTo>
                    <a:pt x="398" y="463"/>
                  </a:lnTo>
                  <a:lnTo>
                    <a:pt x="370" y="443"/>
                  </a:lnTo>
                  <a:lnTo>
                    <a:pt x="346" y="425"/>
                  </a:lnTo>
                  <a:lnTo>
                    <a:pt x="324" y="409"/>
                  </a:lnTo>
                  <a:lnTo>
                    <a:pt x="304" y="394"/>
                  </a:lnTo>
                  <a:lnTo>
                    <a:pt x="290" y="382"/>
                  </a:lnTo>
                  <a:lnTo>
                    <a:pt x="280" y="374"/>
                  </a:lnTo>
                  <a:lnTo>
                    <a:pt x="277" y="370"/>
                  </a:lnTo>
                  <a:lnTo>
                    <a:pt x="292" y="374"/>
                  </a:lnTo>
                  <a:lnTo>
                    <a:pt x="308" y="381"/>
                  </a:lnTo>
                  <a:lnTo>
                    <a:pt x="324" y="390"/>
                  </a:lnTo>
                  <a:lnTo>
                    <a:pt x="341" y="402"/>
                  </a:lnTo>
                  <a:lnTo>
                    <a:pt x="358" y="413"/>
                  </a:lnTo>
                  <a:lnTo>
                    <a:pt x="376" y="426"/>
                  </a:lnTo>
                  <a:lnTo>
                    <a:pt x="394" y="440"/>
                  </a:lnTo>
                  <a:lnTo>
                    <a:pt x="413" y="453"/>
                  </a:lnTo>
                  <a:lnTo>
                    <a:pt x="430" y="466"/>
                  </a:lnTo>
                  <a:lnTo>
                    <a:pt x="448" y="480"/>
                  </a:lnTo>
                  <a:lnTo>
                    <a:pt x="467" y="493"/>
                  </a:lnTo>
                  <a:lnTo>
                    <a:pt x="484" y="504"/>
                  </a:lnTo>
                  <a:lnTo>
                    <a:pt x="501" y="515"/>
                  </a:lnTo>
                  <a:lnTo>
                    <a:pt x="519" y="523"/>
                  </a:lnTo>
                  <a:lnTo>
                    <a:pt x="535" y="529"/>
                  </a:lnTo>
                  <a:lnTo>
                    <a:pt x="550" y="533"/>
                  </a:lnTo>
                  <a:lnTo>
                    <a:pt x="542" y="510"/>
                  </a:lnTo>
                  <a:lnTo>
                    <a:pt x="529" y="487"/>
                  </a:lnTo>
                  <a:lnTo>
                    <a:pt x="512" y="462"/>
                  </a:lnTo>
                  <a:lnTo>
                    <a:pt x="493" y="435"/>
                  </a:lnTo>
                  <a:lnTo>
                    <a:pt x="474" y="410"/>
                  </a:lnTo>
                  <a:lnTo>
                    <a:pt x="456" y="385"/>
                  </a:lnTo>
                  <a:lnTo>
                    <a:pt x="441" y="362"/>
                  </a:lnTo>
                  <a:lnTo>
                    <a:pt x="432" y="339"/>
                  </a:lnTo>
                  <a:lnTo>
                    <a:pt x="446" y="347"/>
                  </a:lnTo>
                  <a:lnTo>
                    <a:pt x="461" y="364"/>
                  </a:lnTo>
                  <a:lnTo>
                    <a:pt x="478" y="388"/>
                  </a:lnTo>
                  <a:lnTo>
                    <a:pt x="498" y="417"/>
                  </a:lnTo>
                  <a:lnTo>
                    <a:pt x="516" y="449"/>
                  </a:lnTo>
                  <a:lnTo>
                    <a:pt x="536" y="481"/>
                  </a:lnTo>
                  <a:lnTo>
                    <a:pt x="554" y="511"/>
                  </a:lnTo>
                  <a:lnTo>
                    <a:pt x="573" y="538"/>
                  </a:lnTo>
                  <a:lnTo>
                    <a:pt x="579" y="546"/>
                  </a:lnTo>
                  <a:lnTo>
                    <a:pt x="584" y="553"/>
                  </a:lnTo>
                  <a:lnTo>
                    <a:pt x="590" y="559"/>
                  </a:lnTo>
                  <a:lnTo>
                    <a:pt x="596" y="564"/>
                  </a:lnTo>
                  <a:lnTo>
                    <a:pt x="602" y="569"/>
                  </a:lnTo>
                  <a:lnTo>
                    <a:pt x="606" y="572"/>
                  </a:lnTo>
                  <a:lnTo>
                    <a:pt x="611" y="574"/>
                  </a:lnTo>
                  <a:lnTo>
                    <a:pt x="615" y="575"/>
                  </a:lnTo>
                  <a:lnTo>
                    <a:pt x="401" y="177"/>
                  </a:lnTo>
                  <a:lnTo>
                    <a:pt x="406" y="182"/>
                  </a:lnTo>
                  <a:lnTo>
                    <a:pt x="416" y="196"/>
                  </a:lnTo>
                  <a:lnTo>
                    <a:pt x="431" y="215"/>
                  </a:lnTo>
                  <a:lnTo>
                    <a:pt x="448" y="243"/>
                  </a:lnTo>
                  <a:lnTo>
                    <a:pt x="470" y="274"/>
                  </a:lnTo>
                  <a:lnTo>
                    <a:pt x="493" y="310"/>
                  </a:lnTo>
                  <a:lnTo>
                    <a:pt x="519" y="348"/>
                  </a:lnTo>
                  <a:lnTo>
                    <a:pt x="545" y="388"/>
                  </a:lnTo>
                  <a:lnTo>
                    <a:pt x="570" y="428"/>
                  </a:lnTo>
                  <a:lnTo>
                    <a:pt x="596" y="468"/>
                  </a:lnTo>
                  <a:lnTo>
                    <a:pt x="620" y="506"/>
                  </a:lnTo>
                  <a:lnTo>
                    <a:pt x="643" y="541"/>
                  </a:lnTo>
                  <a:lnTo>
                    <a:pt x="663" y="572"/>
                  </a:lnTo>
                  <a:lnTo>
                    <a:pt x="679" y="598"/>
                  </a:lnTo>
                  <a:lnTo>
                    <a:pt x="691" y="617"/>
                  </a:lnTo>
                  <a:lnTo>
                    <a:pt x="698" y="629"/>
                  </a:lnTo>
                  <a:lnTo>
                    <a:pt x="706" y="633"/>
                  </a:lnTo>
                  <a:lnTo>
                    <a:pt x="719" y="641"/>
                  </a:lnTo>
                  <a:lnTo>
                    <a:pt x="734" y="652"/>
                  </a:lnTo>
                  <a:lnTo>
                    <a:pt x="750" y="662"/>
                  </a:lnTo>
                  <a:lnTo>
                    <a:pt x="766" y="671"/>
                  </a:lnTo>
                  <a:lnTo>
                    <a:pt x="781" y="681"/>
                  </a:lnTo>
                  <a:lnTo>
                    <a:pt x="794" y="686"/>
                  </a:lnTo>
                  <a:lnTo>
                    <a:pt x="802" y="689"/>
                  </a:lnTo>
                  <a:lnTo>
                    <a:pt x="793" y="677"/>
                  </a:lnTo>
                  <a:lnTo>
                    <a:pt x="779" y="661"/>
                  </a:lnTo>
                  <a:lnTo>
                    <a:pt x="763" y="643"/>
                  </a:lnTo>
                  <a:lnTo>
                    <a:pt x="745" y="620"/>
                  </a:lnTo>
                  <a:lnTo>
                    <a:pt x="724" y="594"/>
                  </a:lnTo>
                  <a:lnTo>
                    <a:pt x="701" y="568"/>
                  </a:lnTo>
                  <a:lnTo>
                    <a:pt x="678" y="540"/>
                  </a:lnTo>
                  <a:lnTo>
                    <a:pt x="655" y="511"/>
                  </a:lnTo>
                  <a:lnTo>
                    <a:pt x="632" y="484"/>
                  </a:lnTo>
                  <a:lnTo>
                    <a:pt x="610" y="456"/>
                  </a:lnTo>
                  <a:lnTo>
                    <a:pt x="589" y="430"/>
                  </a:lnTo>
                  <a:lnTo>
                    <a:pt x="570" y="405"/>
                  </a:lnTo>
                  <a:lnTo>
                    <a:pt x="554" y="385"/>
                  </a:lnTo>
                  <a:lnTo>
                    <a:pt x="542" y="366"/>
                  </a:lnTo>
                  <a:lnTo>
                    <a:pt x="534" y="352"/>
                  </a:lnTo>
                  <a:lnTo>
                    <a:pt x="529" y="342"/>
                  </a:lnTo>
                  <a:lnTo>
                    <a:pt x="542" y="348"/>
                  </a:lnTo>
                  <a:lnTo>
                    <a:pt x="558" y="360"/>
                  </a:lnTo>
                  <a:lnTo>
                    <a:pt x="577" y="378"/>
                  </a:lnTo>
                  <a:lnTo>
                    <a:pt x="599" y="401"/>
                  </a:lnTo>
                  <a:lnTo>
                    <a:pt x="623" y="427"/>
                  </a:lnTo>
                  <a:lnTo>
                    <a:pt x="649" y="456"/>
                  </a:lnTo>
                  <a:lnTo>
                    <a:pt x="674" y="486"/>
                  </a:lnTo>
                  <a:lnTo>
                    <a:pt x="701" y="518"/>
                  </a:lnTo>
                  <a:lnTo>
                    <a:pt x="727" y="549"/>
                  </a:lnTo>
                  <a:lnTo>
                    <a:pt x="751" y="579"/>
                  </a:lnTo>
                  <a:lnTo>
                    <a:pt x="774" y="607"/>
                  </a:lnTo>
                  <a:lnTo>
                    <a:pt x="796" y="631"/>
                  </a:lnTo>
                  <a:lnTo>
                    <a:pt x="814" y="651"/>
                  </a:lnTo>
                  <a:lnTo>
                    <a:pt x="829" y="666"/>
                  </a:lnTo>
                  <a:lnTo>
                    <a:pt x="840" y="675"/>
                  </a:lnTo>
                  <a:lnTo>
                    <a:pt x="846" y="677"/>
                  </a:lnTo>
                  <a:lnTo>
                    <a:pt x="831" y="640"/>
                  </a:lnTo>
                  <a:lnTo>
                    <a:pt x="815" y="603"/>
                  </a:lnTo>
                  <a:lnTo>
                    <a:pt x="799" y="568"/>
                  </a:lnTo>
                  <a:lnTo>
                    <a:pt x="783" y="531"/>
                  </a:lnTo>
                  <a:lnTo>
                    <a:pt x="766" y="494"/>
                  </a:lnTo>
                  <a:lnTo>
                    <a:pt x="750" y="456"/>
                  </a:lnTo>
                  <a:lnTo>
                    <a:pt x="734" y="419"/>
                  </a:lnTo>
                  <a:lnTo>
                    <a:pt x="718" y="382"/>
                  </a:lnTo>
                  <a:lnTo>
                    <a:pt x="702" y="346"/>
                  </a:lnTo>
                  <a:lnTo>
                    <a:pt x="686" y="309"/>
                  </a:lnTo>
                  <a:lnTo>
                    <a:pt x="670" y="271"/>
                  </a:lnTo>
                  <a:lnTo>
                    <a:pt x="655" y="234"/>
                  </a:lnTo>
                  <a:lnTo>
                    <a:pt x="638" y="197"/>
                  </a:lnTo>
                  <a:lnTo>
                    <a:pt x="623" y="160"/>
                  </a:lnTo>
                  <a:lnTo>
                    <a:pt x="609" y="122"/>
                  </a:lnTo>
                  <a:lnTo>
                    <a:pt x="594" y="85"/>
                  </a:lnTo>
                  <a:lnTo>
                    <a:pt x="595" y="85"/>
                  </a:lnTo>
                  <a:lnTo>
                    <a:pt x="596" y="85"/>
                  </a:lnTo>
                  <a:lnTo>
                    <a:pt x="596" y="86"/>
                  </a:lnTo>
                  <a:lnTo>
                    <a:pt x="597" y="86"/>
                  </a:lnTo>
                  <a:lnTo>
                    <a:pt x="615" y="122"/>
                  </a:lnTo>
                  <a:lnTo>
                    <a:pt x="635" y="158"/>
                  </a:lnTo>
                  <a:lnTo>
                    <a:pt x="653" y="193"/>
                  </a:lnTo>
                  <a:lnTo>
                    <a:pt x="672" y="229"/>
                  </a:lnTo>
                  <a:lnTo>
                    <a:pt x="691" y="264"/>
                  </a:lnTo>
                  <a:lnTo>
                    <a:pt x="710" y="299"/>
                  </a:lnTo>
                  <a:lnTo>
                    <a:pt x="728" y="335"/>
                  </a:lnTo>
                  <a:lnTo>
                    <a:pt x="747" y="371"/>
                  </a:lnTo>
                  <a:lnTo>
                    <a:pt x="766" y="405"/>
                  </a:lnTo>
                  <a:lnTo>
                    <a:pt x="785" y="441"/>
                  </a:lnTo>
                  <a:lnTo>
                    <a:pt x="803" y="477"/>
                  </a:lnTo>
                  <a:lnTo>
                    <a:pt x="822" y="512"/>
                  </a:lnTo>
                  <a:lnTo>
                    <a:pt x="841" y="547"/>
                  </a:lnTo>
                  <a:lnTo>
                    <a:pt x="860" y="583"/>
                  </a:lnTo>
                  <a:lnTo>
                    <a:pt x="878" y="617"/>
                  </a:lnTo>
                  <a:lnTo>
                    <a:pt x="897" y="653"/>
                  </a:lnTo>
                  <a:lnTo>
                    <a:pt x="901" y="651"/>
                  </a:lnTo>
                  <a:lnTo>
                    <a:pt x="907" y="647"/>
                  </a:lnTo>
                  <a:lnTo>
                    <a:pt x="912" y="645"/>
                  </a:lnTo>
                  <a:lnTo>
                    <a:pt x="916" y="643"/>
                  </a:lnTo>
                  <a:lnTo>
                    <a:pt x="915" y="627"/>
                  </a:lnTo>
                  <a:lnTo>
                    <a:pt x="910" y="612"/>
                  </a:lnTo>
                  <a:lnTo>
                    <a:pt x="905" y="597"/>
                  </a:lnTo>
                  <a:lnTo>
                    <a:pt x="897" y="583"/>
                  </a:lnTo>
                  <a:lnTo>
                    <a:pt x="886" y="570"/>
                  </a:lnTo>
                  <a:lnTo>
                    <a:pt x="876" y="559"/>
                  </a:lnTo>
                  <a:lnTo>
                    <a:pt x="864" y="547"/>
                  </a:lnTo>
                  <a:lnTo>
                    <a:pt x="853" y="537"/>
                  </a:lnTo>
                  <a:lnTo>
                    <a:pt x="803" y="450"/>
                  </a:lnTo>
                  <a:lnTo>
                    <a:pt x="811" y="457"/>
                  </a:lnTo>
                  <a:lnTo>
                    <a:pt x="824" y="468"/>
                  </a:lnTo>
                  <a:lnTo>
                    <a:pt x="839" y="480"/>
                  </a:lnTo>
                  <a:lnTo>
                    <a:pt x="855" y="494"/>
                  </a:lnTo>
                  <a:lnTo>
                    <a:pt x="871" y="508"/>
                  </a:lnTo>
                  <a:lnTo>
                    <a:pt x="885" y="519"/>
                  </a:lnTo>
                  <a:lnTo>
                    <a:pt x="897" y="526"/>
                  </a:lnTo>
                  <a:lnTo>
                    <a:pt x="904" y="530"/>
                  </a:lnTo>
                  <a:lnTo>
                    <a:pt x="901" y="516"/>
                  </a:lnTo>
                  <a:lnTo>
                    <a:pt x="898" y="486"/>
                  </a:lnTo>
                  <a:lnTo>
                    <a:pt x="890" y="416"/>
                  </a:lnTo>
                  <a:lnTo>
                    <a:pt x="874" y="283"/>
                  </a:lnTo>
                  <a:lnTo>
                    <a:pt x="866" y="214"/>
                  </a:lnTo>
                  <a:lnTo>
                    <a:pt x="856" y="145"/>
                  </a:lnTo>
                  <a:lnTo>
                    <a:pt x="848" y="76"/>
                  </a:lnTo>
                  <a:lnTo>
                    <a:pt x="841" y="7"/>
                  </a:lnTo>
                  <a:lnTo>
                    <a:pt x="842" y="7"/>
                  </a:lnTo>
                  <a:lnTo>
                    <a:pt x="845" y="7"/>
                  </a:lnTo>
                  <a:lnTo>
                    <a:pt x="961" y="584"/>
                  </a:lnTo>
                  <a:lnTo>
                    <a:pt x="969" y="592"/>
                  </a:lnTo>
                  <a:lnTo>
                    <a:pt x="978" y="599"/>
                  </a:lnTo>
                  <a:lnTo>
                    <a:pt x="987" y="607"/>
                  </a:lnTo>
                  <a:lnTo>
                    <a:pt x="995" y="614"/>
                  </a:lnTo>
                  <a:lnTo>
                    <a:pt x="1002" y="613"/>
                  </a:lnTo>
                  <a:lnTo>
                    <a:pt x="1010" y="612"/>
                  </a:lnTo>
                  <a:lnTo>
                    <a:pt x="1016" y="610"/>
                  </a:lnTo>
                  <a:lnTo>
                    <a:pt x="1023" y="609"/>
                  </a:lnTo>
                  <a:lnTo>
                    <a:pt x="1026" y="555"/>
                  </a:lnTo>
                  <a:lnTo>
                    <a:pt x="1014" y="533"/>
                  </a:lnTo>
                  <a:lnTo>
                    <a:pt x="1003" y="511"/>
                  </a:lnTo>
                  <a:lnTo>
                    <a:pt x="989" y="487"/>
                  </a:lnTo>
                  <a:lnTo>
                    <a:pt x="976" y="464"/>
                  </a:lnTo>
                  <a:lnTo>
                    <a:pt x="963" y="442"/>
                  </a:lnTo>
                  <a:lnTo>
                    <a:pt x="952" y="423"/>
                  </a:lnTo>
                  <a:lnTo>
                    <a:pt x="943" y="405"/>
                  </a:lnTo>
                  <a:lnTo>
                    <a:pt x="936" y="393"/>
                  </a:lnTo>
                  <a:lnTo>
                    <a:pt x="915" y="306"/>
                  </a:lnTo>
                  <a:lnTo>
                    <a:pt x="930" y="328"/>
                  </a:lnTo>
                  <a:lnTo>
                    <a:pt x="944" y="350"/>
                  </a:lnTo>
                  <a:lnTo>
                    <a:pt x="959" y="372"/>
                  </a:lnTo>
                  <a:lnTo>
                    <a:pt x="974" y="395"/>
                  </a:lnTo>
                  <a:lnTo>
                    <a:pt x="988" y="417"/>
                  </a:lnTo>
                  <a:lnTo>
                    <a:pt x="1002" y="440"/>
                  </a:lnTo>
                  <a:lnTo>
                    <a:pt x="1015" y="462"/>
                  </a:lnTo>
                  <a:lnTo>
                    <a:pt x="1029" y="485"/>
                  </a:lnTo>
                  <a:lnTo>
                    <a:pt x="1059" y="0"/>
                  </a:lnTo>
                  <a:lnTo>
                    <a:pt x="1061" y="18"/>
                  </a:lnTo>
                  <a:lnTo>
                    <a:pt x="1065" y="61"/>
                  </a:lnTo>
                  <a:lnTo>
                    <a:pt x="1068" y="123"/>
                  </a:lnTo>
                  <a:lnTo>
                    <a:pt x="1074" y="199"/>
                  </a:lnTo>
                  <a:lnTo>
                    <a:pt x="1080" y="283"/>
                  </a:lnTo>
                  <a:lnTo>
                    <a:pt x="1084" y="370"/>
                  </a:lnTo>
                  <a:lnTo>
                    <a:pt x="1090" y="454"/>
                  </a:lnTo>
                  <a:lnTo>
                    <a:pt x="1095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0" name="Freeform 9">
              <a:extLst>
                <a:ext uri="{FF2B5EF4-FFF2-40B4-BE49-F238E27FC236}">
                  <a16:creationId xmlns:a16="http://schemas.microsoft.com/office/drawing/2014/main" id="{18EFD695-5F34-2565-4288-FD4AC590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5038725"/>
              <a:ext cx="87313" cy="25400"/>
            </a:xfrm>
            <a:custGeom>
              <a:avLst/>
              <a:gdLst>
                <a:gd name="T0" fmla="*/ 2147483647 w 108"/>
                <a:gd name="T1" fmla="*/ 2147483647 h 31"/>
                <a:gd name="T2" fmla="*/ 0 w 108"/>
                <a:gd name="T3" fmla="*/ 0 h 31"/>
                <a:gd name="T4" fmla="*/ 2147483647 w 108"/>
                <a:gd name="T5" fmla="*/ 2147483647 h 31"/>
                <a:gd name="T6" fmla="*/ 2147483647 w 108"/>
                <a:gd name="T7" fmla="*/ 2147483647 h 31"/>
                <a:gd name="T8" fmla="*/ 2147483647 w 108"/>
                <a:gd name="T9" fmla="*/ 2147483647 h 31"/>
                <a:gd name="T10" fmla="*/ 2147483647 w 108"/>
                <a:gd name="T11" fmla="*/ 2147483647 h 31"/>
                <a:gd name="T12" fmla="*/ 2147483647 w 108"/>
                <a:gd name="T13" fmla="*/ 2147483647 h 31"/>
                <a:gd name="T14" fmla="*/ 2147483647 w 108"/>
                <a:gd name="T15" fmla="*/ 2147483647 h 31"/>
                <a:gd name="T16" fmla="*/ 2147483647 w 108"/>
                <a:gd name="T17" fmla="*/ 2147483647 h 31"/>
                <a:gd name="T18" fmla="*/ 2147483647 w 108"/>
                <a:gd name="T19" fmla="*/ 2147483647 h 31"/>
                <a:gd name="T20" fmla="*/ 2147483647 w 108"/>
                <a:gd name="T21" fmla="*/ 2147483647 h 31"/>
                <a:gd name="T22" fmla="*/ 2147483647 w 108"/>
                <a:gd name="T23" fmla="*/ 2147483647 h 31"/>
                <a:gd name="T24" fmla="*/ 2147483647 w 108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31"/>
                <a:gd name="T41" fmla="*/ 108 w 10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31">
                  <a:moveTo>
                    <a:pt x="70" y="13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48" y="29"/>
                  </a:lnTo>
                  <a:lnTo>
                    <a:pt x="53" y="31"/>
                  </a:lnTo>
                  <a:lnTo>
                    <a:pt x="108" y="31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1" name="Freeform 10">
              <a:extLst>
                <a:ext uri="{FF2B5EF4-FFF2-40B4-BE49-F238E27FC236}">
                  <a16:creationId xmlns:a16="http://schemas.microsoft.com/office/drawing/2014/main" id="{0FC3C74A-7961-36DD-E241-55ED3BA8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2147483647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0 w 141"/>
                <a:gd name="T17" fmla="*/ 0 h 144"/>
                <a:gd name="T18" fmla="*/ 2147483647 w 141"/>
                <a:gd name="T19" fmla="*/ 2147483647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9" y="106"/>
                  </a:moveTo>
                  <a:lnTo>
                    <a:pt x="113" y="92"/>
                  </a:lnTo>
                  <a:lnTo>
                    <a:pt x="94" y="76"/>
                  </a:lnTo>
                  <a:lnTo>
                    <a:pt x="73" y="58"/>
                  </a:lnTo>
                  <a:lnTo>
                    <a:pt x="54" y="40"/>
                  </a:lnTo>
                  <a:lnTo>
                    <a:pt x="34" y="25"/>
                  </a:lnTo>
                  <a:lnTo>
                    <a:pt x="18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8" y="88"/>
                  </a:lnTo>
                  <a:lnTo>
                    <a:pt x="106" y="107"/>
                  </a:lnTo>
                  <a:lnTo>
                    <a:pt x="124" y="125"/>
                  </a:lnTo>
                  <a:lnTo>
                    <a:pt x="141" y="144"/>
                  </a:lnTo>
                  <a:lnTo>
                    <a:pt x="12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2" name="Freeform 11">
              <a:extLst>
                <a:ext uri="{FF2B5EF4-FFF2-40B4-BE49-F238E27FC236}">
                  <a16:creationId xmlns:a16="http://schemas.microsoft.com/office/drawing/2014/main" id="{DCB9A95E-B8DD-0648-EC11-EA4D0B5AB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4337050"/>
              <a:ext cx="68263" cy="127000"/>
            </a:xfrm>
            <a:custGeom>
              <a:avLst/>
              <a:gdLst>
                <a:gd name="T0" fmla="*/ 2147483647 w 86"/>
                <a:gd name="T1" fmla="*/ 2147483647 h 160"/>
                <a:gd name="T2" fmla="*/ 2147483647 w 86"/>
                <a:gd name="T3" fmla="*/ 2147483647 h 160"/>
                <a:gd name="T4" fmla="*/ 2147483647 w 86"/>
                <a:gd name="T5" fmla="*/ 2147483647 h 160"/>
                <a:gd name="T6" fmla="*/ 2147483647 w 86"/>
                <a:gd name="T7" fmla="*/ 2147483647 h 160"/>
                <a:gd name="T8" fmla="*/ 2147483647 w 86"/>
                <a:gd name="T9" fmla="*/ 2147483647 h 160"/>
                <a:gd name="T10" fmla="*/ 2147483647 w 86"/>
                <a:gd name="T11" fmla="*/ 2147483647 h 160"/>
                <a:gd name="T12" fmla="*/ 2147483647 w 86"/>
                <a:gd name="T13" fmla="*/ 2147483647 h 160"/>
                <a:gd name="T14" fmla="*/ 2147483647 w 86"/>
                <a:gd name="T15" fmla="*/ 2147483647 h 160"/>
                <a:gd name="T16" fmla="*/ 0 w 86"/>
                <a:gd name="T17" fmla="*/ 0 h 160"/>
                <a:gd name="T18" fmla="*/ 2147483647 w 86"/>
                <a:gd name="T19" fmla="*/ 2147483647 h 160"/>
                <a:gd name="T20" fmla="*/ 2147483647 w 86"/>
                <a:gd name="T21" fmla="*/ 2147483647 h 160"/>
                <a:gd name="T22" fmla="*/ 2147483647 w 86"/>
                <a:gd name="T23" fmla="*/ 2147483647 h 160"/>
                <a:gd name="T24" fmla="*/ 2147483647 w 86"/>
                <a:gd name="T25" fmla="*/ 2147483647 h 160"/>
                <a:gd name="T26" fmla="*/ 2147483647 w 86"/>
                <a:gd name="T27" fmla="*/ 2147483647 h 160"/>
                <a:gd name="T28" fmla="*/ 2147483647 w 86"/>
                <a:gd name="T29" fmla="*/ 2147483647 h 160"/>
                <a:gd name="T30" fmla="*/ 2147483647 w 86"/>
                <a:gd name="T31" fmla="*/ 2147483647 h 160"/>
                <a:gd name="T32" fmla="*/ 2147483647 w 86"/>
                <a:gd name="T33" fmla="*/ 2147483647 h 160"/>
                <a:gd name="T34" fmla="*/ 2147483647 w 86"/>
                <a:gd name="T35" fmla="*/ 2147483647 h 160"/>
                <a:gd name="T36" fmla="*/ 2147483647 w 86"/>
                <a:gd name="T37" fmla="*/ 214748364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60"/>
                <a:gd name="T59" fmla="*/ 86 w 86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60">
                  <a:moveTo>
                    <a:pt x="85" y="129"/>
                  </a:moveTo>
                  <a:lnTo>
                    <a:pt x="75" y="115"/>
                  </a:lnTo>
                  <a:lnTo>
                    <a:pt x="63" y="96"/>
                  </a:lnTo>
                  <a:lnTo>
                    <a:pt x="52" y="76"/>
                  </a:lnTo>
                  <a:lnTo>
                    <a:pt x="39" y="54"/>
                  </a:lnTo>
                  <a:lnTo>
                    <a:pt x="29" y="34"/>
                  </a:lnTo>
                  <a:lnTo>
                    <a:pt x="17" y="17"/>
                  </a:lnTo>
                  <a:lnTo>
                    <a:pt x="8" y="5"/>
                  </a:lnTo>
                  <a:lnTo>
                    <a:pt x="0" y="0"/>
                  </a:lnTo>
                  <a:lnTo>
                    <a:pt x="17" y="33"/>
                  </a:lnTo>
                  <a:lnTo>
                    <a:pt x="33" y="61"/>
                  </a:lnTo>
                  <a:lnTo>
                    <a:pt x="46" y="86"/>
                  </a:lnTo>
                  <a:lnTo>
                    <a:pt x="58" y="107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82" y="151"/>
                  </a:lnTo>
                  <a:lnTo>
                    <a:pt x="86" y="160"/>
                  </a:lnTo>
                  <a:lnTo>
                    <a:pt x="8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3" name="Freeform 12">
              <a:extLst>
                <a:ext uri="{FF2B5EF4-FFF2-40B4-BE49-F238E27FC236}">
                  <a16:creationId xmlns:a16="http://schemas.microsoft.com/office/drawing/2014/main" id="{C57E7007-EFC4-18A9-0837-A0B7605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038725"/>
              <a:ext cx="85725" cy="25400"/>
            </a:xfrm>
            <a:custGeom>
              <a:avLst/>
              <a:gdLst>
                <a:gd name="T0" fmla="*/ 2147483647 w 107"/>
                <a:gd name="T1" fmla="*/ 2147483647 h 31"/>
                <a:gd name="T2" fmla="*/ 0 w 107"/>
                <a:gd name="T3" fmla="*/ 2147483647 h 31"/>
                <a:gd name="T4" fmla="*/ 2147483647 w 107"/>
                <a:gd name="T5" fmla="*/ 2147483647 h 31"/>
                <a:gd name="T6" fmla="*/ 2147483647 w 107"/>
                <a:gd name="T7" fmla="*/ 2147483647 h 31"/>
                <a:gd name="T8" fmla="*/ 2147483647 w 107"/>
                <a:gd name="T9" fmla="*/ 2147483647 h 31"/>
                <a:gd name="T10" fmla="*/ 2147483647 w 107"/>
                <a:gd name="T11" fmla="*/ 2147483647 h 31"/>
                <a:gd name="T12" fmla="*/ 2147483647 w 107"/>
                <a:gd name="T13" fmla="*/ 2147483647 h 31"/>
                <a:gd name="T14" fmla="*/ 2147483647 w 107"/>
                <a:gd name="T15" fmla="*/ 2147483647 h 31"/>
                <a:gd name="T16" fmla="*/ 2147483647 w 107"/>
                <a:gd name="T17" fmla="*/ 2147483647 h 31"/>
                <a:gd name="T18" fmla="*/ 2147483647 w 107"/>
                <a:gd name="T19" fmla="*/ 2147483647 h 31"/>
                <a:gd name="T20" fmla="*/ 2147483647 w 107"/>
                <a:gd name="T21" fmla="*/ 0 h 31"/>
                <a:gd name="T22" fmla="*/ 2147483647 w 107"/>
                <a:gd name="T23" fmla="*/ 2147483647 h 31"/>
                <a:gd name="T24" fmla="*/ 2147483647 w 107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1"/>
                <a:gd name="T41" fmla="*/ 107 w 1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1">
                  <a:moveTo>
                    <a:pt x="36" y="13"/>
                  </a:moveTo>
                  <a:lnTo>
                    <a:pt x="0" y="31"/>
                  </a:lnTo>
                  <a:lnTo>
                    <a:pt x="54" y="31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8" y="23"/>
                  </a:lnTo>
                  <a:lnTo>
                    <a:pt x="75" y="20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8" y="6"/>
                  </a:lnTo>
                  <a:lnTo>
                    <a:pt x="10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4" name="Freeform 13">
              <a:extLst>
                <a:ext uri="{FF2B5EF4-FFF2-40B4-BE49-F238E27FC236}">
                  <a16:creationId xmlns:a16="http://schemas.microsoft.com/office/drawing/2014/main" id="{2BD42269-5AC5-D7D7-733B-466048DD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0400"/>
              <a:ext cx="112713" cy="114300"/>
            </a:xfrm>
            <a:custGeom>
              <a:avLst/>
              <a:gdLst>
                <a:gd name="T0" fmla="*/ 2147483647 w 141"/>
                <a:gd name="T1" fmla="*/ 2147483647 h 144"/>
                <a:gd name="T2" fmla="*/ 0 w 141"/>
                <a:gd name="T3" fmla="*/ 2147483647 h 144"/>
                <a:gd name="T4" fmla="*/ 2147483647 w 141"/>
                <a:gd name="T5" fmla="*/ 2147483647 h 144"/>
                <a:gd name="T6" fmla="*/ 2147483647 w 141"/>
                <a:gd name="T7" fmla="*/ 2147483647 h 144"/>
                <a:gd name="T8" fmla="*/ 2147483647 w 141"/>
                <a:gd name="T9" fmla="*/ 2147483647 h 144"/>
                <a:gd name="T10" fmla="*/ 2147483647 w 141"/>
                <a:gd name="T11" fmla="*/ 2147483647 h 144"/>
                <a:gd name="T12" fmla="*/ 2147483647 w 141"/>
                <a:gd name="T13" fmla="*/ 2147483647 h 144"/>
                <a:gd name="T14" fmla="*/ 2147483647 w 141"/>
                <a:gd name="T15" fmla="*/ 2147483647 h 144"/>
                <a:gd name="T16" fmla="*/ 2147483647 w 141"/>
                <a:gd name="T17" fmla="*/ 2147483647 h 144"/>
                <a:gd name="T18" fmla="*/ 2147483647 w 141"/>
                <a:gd name="T19" fmla="*/ 0 h 144"/>
                <a:gd name="T20" fmla="*/ 2147483647 w 141"/>
                <a:gd name="T21" fmla="*/ 2147483647 h 144"/>
                <a:gd name="T22" fmla="*/ 2147483647 w 141"/>
                <a:gd name="T23" fmla="*/ 2147483647 h 144"/>
                <a:gd name="T24" fmla="*/ 2147483647 w 141"/>
                <a:gd name="T25" fmla="*/ 2147483647 h 144"/>
                <a:gd name="T26" fmla="*/ 2147483647 w 141"/>
                <a:gd name="T27" fmla="*/ 2147483647 h 144"/>
                <a:gd name="T28" fmla="*/ 2147483647 w 141"/>
                <a:gd name="T29" fmla="*/ 2147483647 h 144"/>
                <a:gd name="T30" fmla="*/ 2147483647 w 141"/>
                <a:gd name="T31" fmla="*/ 2147483647 h 144"/>
                <a:gd name="T32" fmla="*/ 2147483647 w 141"/>
                <a:gd name="T33" fmla="*/ 2147483647 h 144"/>
                <a:gd name="T34" fmla="*/ 2147483647 w 141"/>
                <a:gd name="T35" fmla="*/ 2147483647 h 144"/>
                <a:gd name="T36" fmla="*/ 2147483647 w 141"/>
                <a:gd name="T37" fmla="*/ 2147483647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44"/>
                <a:gd name="T59" fmla="*/ 141 w 14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44">
                  <a:moveTo>
                    <a:pt x="12" y="106"/>
                  </a:moveTo>
                  <a:lnTo>
                    <a:pt x="0" y="144"/>
                  </a:lnTo>
                  <a:lnTo>
                    <a:pt x="17" y="125"/>
                  </a:lnTo>
                  <a:lnTo>
                    <a:pt x="35" y="107"/>
                  </a:lnTo>
                  <a:lnTo>
                    <a:pt x="53" y="88"/>
                  </a:lnTo>
                  <a:lnTo>
                    <a:pt x="71" y="71"/>
                  </a:lnTo>
                  <a:lnTo>
                    <a:pt x="88" y="53"/>
                  </a:lnTo>
                  <a:lnTo>
                    <a:pt x="106" y="35"/>
                  </a:lnTo>
                  <a:lnTo>
                    <a:pt x="124" y="17"/>
                  </a:lnTo>
                  <a:lnTo>
                    <a:pt x="141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07" y="25"/>
                  </a:lnTo>
                  <a:lnTo>
                    <a:pt x="87" y="40"/>
                  </a:lnTo>
                  <a:lnTo>
                    <a:pt x="68" y="58"/>
                  </a:lnTo>
                  <a:lnTo>
                    <a:pt x="47" y="76"/>
                  </a:lnTo>
                  <a:lnTo>
                    <a:pt x="28" y="92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5" name="Freeform 14">
              <a:extLst>
                <a:ext uri="{FF2B5EF4-FFF2-40B4-BE49-F238E27FC236}">
                  <a16:creationId xmlns:a16="http://schemas.microsoft.com/office/drawing/2014/main" id="{F0358F9D-2249-E4E3-278F-7DB9569C9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4337050"/>
              <a:ext cx="66675" cy="127000"/>
            </a:xfrm>
            <a:custGeom>
              <a:avLst/>
              <a:gdLst>
                <a:gd name="T0" fmla="*/ 0 w 85"/>
                <a:gd name="T1" fmla="*/ 2147483647 h 160"/>
                <a:gd name="T2" fmla="*/ 0 w 85"/>
                <a:gd name="T3" fmla="*/ 2147483647 h 160"/>
                <a:gd name="T4" fmla="*/ 2147483647 w 85"/>
                <a:gd name="T5" fmla="*/ 2147483647 h 160"/>
                <a:gd name="T6" fmla="*/ 2147483647 w 85"/>
                <a:gd name="T7" fmla="*/ 2147483647 h 160"/>
                <a:gd name="T8" fmla="*/ 2147483647 w 85"/>
                <a:gd name="T9" fmla="*/ 2147483647 h 160"/>
                <a:gd name="T10" fmla="*/ 2147483647 w 85"/>
                <a:gd name="T11" fmla="*/ 2147483647 h 160"/>
                <a:gd name="T12" fmla="*/ 2147483647 w 85"/>
                <a:gd name="T13" fmla="*/ 2147483647 h 160"/>
                <a:gd name="T14" fmla="*/ 2147483647 w 85"/>
                <a:gd name="T15" fmla="*/ 2147483647 h 160"/>
                <a:gd name="T16" fmla="*/ 2147483647 w 85"/>
                <a:gd name="T17" fmla="*/ 2147483647 h 160"/>
                <a:gd name="T18" fmla="*/ 2147483647 w 85"/>
                <a:gd name="T19" fmla="*/ 0 h 160"/>
                <a:gd name="T20" fmla="*/ 2147483647 w 85"/>
                <a:gd name="T21" fmla="*/ 2147483647 h 160"/>
                <a:gd name="T22" fmla="*/ 2147483647 w 85"/>
                <a:gd name="T23" fmla="*/ 2147483647 h 160"/>
                <a:gd name="T24" fmla="*/ 2147483647 w 85"/>
                <a:gd name="T25" fmla="*/ 2147483647 h 160"/>
                <a:gd name="T26" fmla="*/ 2147483647 w 85"/>
                <a:gd name="T27" fmla="*/ 2147483647 h 160"/>
                <a:gd name="T28" fmla="*/ 2147483647 w 85"/>
                <a:gd name="T29" fmla="*/ 2147483647 h 160"/>
                <a:gd name="T30" fmla="*/ 2147483647 w 85"/>
                <a:gd name="T31" fmla="*/ 2147483647 h 160"/>
                <a:gd name="T32" fmla="*/ 2147483647 w 85"/>
                <a:gd name="T33" fmla="*/ 2147483647 h 160"/>
                <a:gd name="T34" fmla="*/ 0 w 85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60"/>
                <a:gd name="T56" fmla="*/ 85 w 8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60">
                  <a:moveTo>
                    <a:pt x="0" y="129"/>
                  </a:moveTo>
                  <a:lnTo>
                    <a:pt x="0" y="160"/>
                  </a:lnTo>
                  <a:lnTo>
                    <a:pt x="4" y="151"/>
                  </a:lnTo>
                  <a:lnTo>
                    <a:pt x="11" y="138"/>
                  </a:lnTo>
                  <a:lnTo>
                    <a:pt x="18" y="124"/>
                  </a:lnTo>
                  <a:lnTo>
                    <a:pt x="27" y="107"/>
                  </a:lnTo>
                  <a:lnTo>
                    <a:pt x="39" y="86"/>
                  </a:lnTo>
                  <a:lnTo>
                    <a:pt x="52" y="61"/>
                  </a:lnTo>
                  <a:lnTo>
                    <a:pt x="68" y="33"/>
                  </a:lnTo>
                  <a:lnTo>
                    <a:pt x="85" y="0"/>
                  </a:lnTo>
                  <a:lnTo>
                    <a:pt x="77" y="5"/>
                  </a:lnTo>
                  <a:lnTo>
                    <a:pt x="68" y="17"/>
                  </a:lnTo>
                  <a:lnTo>
                    <a:pt x="56" y="34"/>
                  </a:lnTo>
                  <a:lnTo>
                    <a:pt x="46" y="54"/>
                  </a:lnTo>
                  <a:lnTo>
                    <a:pt x="33" y="76"/>
                  </a:lnTo>
                  <a:lnTo>
                    <a:pt x="22" y="96"/>
                  </a:lnTo>
                  <a:lnTo>
                    <a:pt x="10" y="11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6" name="Freeform 15">
              <a:extLst>
                <a:ext uri="{FF2B5EF4-FFF2-40B4-BE49-F238E27FC236}">
                  <a16:creationId xmlns:a16="http://schemas.microsoft.com/office/drawing/2014/main" id="{118415E0-5C5A-FBDC-7DEE-CD647456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5132388"/>
              <a:ext cx="60325" cy="71438"/>
            </a:xfrm>
            <a:custGeom>
              <a:avLst/>
              <a:gdLst>
                <a:gd name="T0" fmla="*/ 2147483647 w 75"/>
                <a:gd name="T1" fmla="*/ 2147483647 h 90"/>
                <a:gd name="T2" fmla="*/ 0 w 75"/>
                <a:gd name="T3" fmla="*/ 2147483647 h 90"/>
                <a:gd name="T4" fmla="*/ 2147483647 w 75"/>
                <a:gd name="T5" fmla="*/ 2147483647 h 90"/>
                <a:gd name="T6" fmla="*/ 2147483647 w 75"/>
                <a:gd name="T7" fmla="*/ 2147483647 h 90"/>
                <a:gd name="T8" fmla="*/ 2147483647 w 75"/>
                <a:gd name="T9" fmla="*/ 2147483647 h 90"/>
                <a:gd name="T10" fmla="*/ 2147483647 w 75"/>
                <a:gd name="T11" fmla="*/ 0 h 90"/>
                <a:gd name="T12" fmla="*/ 2147483647 w 75"/>
                <a:gd name="T13" fmla="*/ 2147483647 h 90"/>
                <a:gd name="T14" fmla="*/ 2147483647 w 75"/>
                <a:gd name="T15" fmla="*/ 2147483647 h 90"/>
                <a:gd name="T16" fmla="*/ 2147483647 w 75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0"/>
                <a:gd name="T29" fmla="*/ 75 w 7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0">
                  <a:moveTo>
                    <a:pt x="64" y="51"/>
                  </a:moveTo>
                  <a:lnTo>
                    <a:pt x="0" y="85"/>
                  </a:lnTo>
                  <a:lnTo>
                    <a:pt x="5" y="90"/>
                  </a:lnTo>
                  <a:lnTo>
                    <a:pt x="72" y="58"/>
                  </a:lnTo>
                  <a:lnTo>
                    <a:pt x="75" y="51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7" name="Freeform 16">
              <a:extLst>
                <a:ext uri="{FF2B5EF4-FFF2-40B4-BE49-F238E27FC236}">
                  <a16:creationId xmlns:a16="http://schemas.microsoft.com/office/drawing/2014/main" id="{40BF9252-150D-A116-7355-EB7915B7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4933950"/>
              <a:ext cx="66675" cy="60325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0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2147483647 w 86"/>
                <a:gd name="T11" fmla="*/ 0 h 76"/>
                <a:gd name="T12" fmla="*/ 2147483647 w 86"/>
                <a:gd name="T13" fmla="*/ 0 h 76"/>
                <a:gd name="T14" fmla="*/ 2147483647 w 86"/>
                <a:gd name="T15" fmla="*/ 2147483647 h 76"/>
                <a:gd name="T16" fmla="*/ 2147483647 w 8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6"/>
                <a:gd name="T29" fmla="*/ 86 w 8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6">
                  <a:moveTo>
                    <a:pt x="67" y="65"/>
                  </a:moveTo>
                  <a:lnTo>
                    <a:pt x="4" y="37"/>
                  </a:lnTo>
                  <a:lnTo>
                    <a:pt x="0" y="45"/>
                  </a:lnTo>
                  <a:lnTo>
                    <a:pt x="69" y="76"/>
                  </a:lnTo>
                  <a:lnTo>
                    <a:pt x="76" y="72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8" name="Freeform 17">
              <a:extLst>
                <a:ext uri="{FF2B5EF4-FFF2-40B4-BE49-F238E27FC236}">
                  <a16:creationId xmlns:a16="http://schemas.microsoft.com/office/drawing/2014/main" id="{4B7D7453-9A8A-BC51-44DB-B27C45D3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5094288"/>
              <a:ext cx="58738" cy="71438"/>
            </a:xfrm>
            <a:custGeom>
              <a:avLst/>
              <a:gdLst>
                <a:gd name="T0" fmla="*/ 2147483647 w 74"/>
                <a:gd name="T1" fmla="*/ 2147483647 h 91"/>
                <a:gd name="T2" fmla="*/ 0 w 74"/>
                <a:gd name="T3" fmla="*/ 2147483647 h 91"/>
                <a:gd name="T4" fmla="*/ 2147483647 w 74"/>
                <a:gd name="T5" fmla="*/ 2147483647 h 91"/>
                <a:gd name="T6" fmla="*/ 2147483647 w 74"/>
                <a:gd name="T7" fmla="*/ 2147483647 h 91"/>
                <a:gd name="T8" fmla="*/ 2147483647 w 74"/>
                <a:gd name="T9" fmla="*/ 2147483647 h 91"/>
                <a:gd name="T10" fmla="*/ 2147483647 w 74"/>
                <a:gd name="T11" fmla="*/ 0 h 91"/>
                <a:gd name="T12" fmla="*/ 2147483647 w 74"/>
                <a:gd name="T13" fmla="*/ 2147483647 h 91"/>
                <a:gd name="T14" fmla="*/ 2147483647 w 74"/>
                <a:gd name="T15" fmla="*/ 2147483647 h 91"/>
                <a:gd name="T16" fmla="*/ 2147483647 w 74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1"/>
                <a:gd name="T29" fmla="*/ 74 w 74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1">
                  <a:moveTo>
                    <a:pt x="62" y="53"/>
                  </a:moveTo>
                  <a:lnTo>
                    <a:pt x="0" y="83"/>
                  </a:lnTo>
                  <a:lnTo>
                    <a:pt x="3" y="91"/>
                  </a:lnTo>
                  <a:lnTo>
                    <a:pt x="72" y="57"/>
                  </a:lnTo>
                  <a:lnTo>
                    <a:pt x="74" y="51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09" name="Freeform 18">
              <a:extLst>
                <a:ext uri="{FF2B5EF4-FFF2-40B4-BE49-F238E27FC236}">
                  <a16:creationId xmlns:a16="http://schemas.microsoft.com/office/drawing/2014/main" id="{77035D8F-6B61-FEB9-40D0-66AD69BEC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5357813"/>
              <a:ext cx="61913" cy="63500"/>
            </a:xfrm>
            <a:custGeom>
              <a:avLst/>
              <a:gdLst>
                <a:gd name="T0" fmla="*/ 2147483647 w 77"/>
                <a:gd name="T1" fmla="*/ 2147483647 h 81"/>
                <a:gd name="T2" fmla="*/ 2147483647 w 77"/>
                <a:gd name="T3" fmla="*/ 2147483647 h 81"/>
                <a:gd name="T4" fmla="*/ 2147483647 w 77"/>
                <a:gd name="T5" fmla="*/ 2147483647 h 81"/>
                <a:gd name="T6" fmla="*/ 2147483647 w 77"/>
                <a:gd name="T7" fmla="*/ 2147483647 h 81"/>
                <a:gd name="T8" fmla="*/ 2147483647 w 77"/>
                <a:gd name="T9" fmla="*/ 2147483647 h 81"/>
                <a:gd name="T10" fmla="*/ 2147483647 w 77"/>
                <a:gd name="T11" fmla="*/ 0 h 81"/>
                <a:gd name="T12" fmla="*/ 0 w 77"/>
                <a:gd name="T13" fmla="*/ 2147483647 h 81"/>
                <a:gd name="T14" fmla="*/ 2147483647 w 77"/>
                <a:gd name="T15" fmla="*/ 2147483647 h 81"/>
                <a:gd name="T16" fmla="*/ 2147483647 w 77"/>
                <a:gd name="T17" fmla="*/ 214748364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1"/>
                <a:gd name="T29" fmla="*/ 77 w 77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1">
                  <a:moveTo>
                    <a:pt x="3" y="15"/>
                  </a:moveTo>
                  <a:lnTo>
                    <a:pt x="67" y="10"/>
                  </a:lnTo>
                  <a:lnTo>
                    <a:pt x="51" y="79"/>
                  </a:lnTo>
                  <a:lnTo>
                    <a:pt x="61" y="81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0" name="Freeform 19">
              <a:extLst>
                <a:ext uri="{FF2B5EF4-FFF2-40B4-BE49-F238E27FC236}">
                  <a16:creationId xmlns:a16="http://schemas.microsoft.com/office/drawing/2014/main" id="{1FF64392-1E40-12E6-B330-482A8216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999038"/>
              <a:ext cx="74613" cy="58738"/>
            </a:xfrm>
            <a:custGeom>
              <a:avLst/>
              <a:gdLst>
                <a:gd name="T0" fmla="*/ 2147483647 w 93"/>
                <a:gd name="T1" fmla="*/ 2147483647 h 74"/>
                <a:gd name="T2" fmla="*/ 2147483647 w 93"/>
                <a:gd name="T3" fmla="*/ 0 h 74"/>
                <a:gd name="T4" fmla="*/ 0 w 93"/>
                <a:gd name="T5" fmla="*/ 2147483647 h 74"/>
                <a:gd name="T6" fmla="*/ 2147483647 w 93"/>
                <a:gd name="T7" fmla="*/ 2147483647 h 74"/>
                <a:gd name="T8" fmla="*/ 2147483647 w 93"/>
                <a:gd name="T9" fmla="*/ 2147483647 h 74"/>
                <a:gd name="T10" fmla="*/ 2147483647 w 93"/>
                <a:gd name="T11" fmla="*/ 2147483647 h 74"/>
                <a:gd name="T12" fmla="*/ 2147483647 w 93"/>
                <a:gd name="T13" fmla="*/ 2147483647 h 74"/>
                <a:gd name="T14" fmla="*/ 2147483647 w 93"/>
                <a:gd name="T15" fmla="*/ 2147483647 h 74"/>
                <a:gd name="T16" fmla="*/ 2147483647 w 93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4"/>
                <a:gd name="T29" fmla="*/ 93 w 9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4">
                  <a:moveTo>
                    <a:pt x="42" y="6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35" y="74"/>
                  </a:lnTo>
                  <a:lnTo>
                    <a:pt x="42" y="74"/>
                  </a:lnTo>
                  <a:lnTo>
                    <a:pt x="93" y="24"/>
                  </a:lnTo>
                  <a:lnTo>
                    <a:pt x="86" y="19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1" name="Freeform 20">
              <a:extLst>
                <a:ext uri="{FF2B5EF4-FFF2-40B4-BE49-F238E27FC236}">
                  <a16:creationId xmlns:a16="http://schemas.microsoft.com/office/drawing/2014/main" id="{683EDEBC-5DFC-944B-751D-F4529BD4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891088"/>
              <a:ext cx="73025" cy="58738"/>
            </a:xfrm>
            <a:custGeom>
              <a:avLst/>
              <a:gdLst>
                <a:gd name="T0" fmla="*/ 2147483647 w 91"/>
                <a:gd name="T1" fmla="*/ 2147483647 h 73"/>
                <a:gd name="T2" fmla="*/ 2147483647 w 91"/>
                <a:gd name="T3" fmla="*/ 0 h 73"/>
                <a:gd name="T4" fmla="*/ 0 w 91"/>
                <a:gd name="T5" fmla="*/ 2147483647 h 73"/>
                <a:gd name="T6" fmla="*/ 2147483647 w 91"/>
                <a:gd name="T7" fmla="*/ 2147483647 h 73"/>
                <a:gd name="T8" fmla="*/ 2147483647 w 91"/>
                <a:gd name="T9" fmla="*/ 2147483647 h 73"/>
                <a:gd name="T10" fmla="*/ 2147483647 w 91"/>
                <a:gd name="T11" fmla="*/ 2147483647 h 73"/>
                <a:gd name="T12" fmla="*/ 2147483647 w 91"/>
                <a:gd name="T13" fmla="*/ 2147483647 h 73"/>
                <a:gd name="T14" fmla="*/ 2147483647 w 91"/>
                <a:gd name="T15" fmla="*/ 2147483647 h 73"/>
                <a:gd name="T16" fmla="*/ 2147483647 w 91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41" y="62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6" y="72"/>
                  </a:lnTo>
                  <a:lnTo>
                    <a:pt x="43" y="73"/>
                  </a:lnTo>
                  <a:lnTo>
                    <a:pt x="91" y="23"/>
                  </a:lnTo>
                  <a:lnTo>
                    <a:pt x="87" y="18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2" name="Freeform 21">
              <a:extLst>
                <a:ext uri="{FF2B5EF4-FFF2-40B4-BE49-F238E27FC236}">
                  <a16:creationId xmlns:a16="http://schemas.microsoft.com/office/drawing/2014/main" id="{8C447837-CC07-A648-5DEC-74A2B306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021263"/>
              <a:ext cx="68263" cy="58738"/>
            </a:xfrm>
            <a:custGeom>
              <a:avLst/>
              <a:gdLst>
                <a:gd name="T0" fmla="*/ 2147483647 w 86"/>
                <a:gd name="T1" fmla="*/ 2147483647 h 74"/>
                <a:gd name="T2" fmla="*/ 2147483647 w 86"/>
                <a:gd name="T3" fmla="*/ 2147483647 h 74"/>
                <a:gd name="T4" fmla="*/ 0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2147483647 h 74"/>
                <a:gd name="T16" fmla="*/ 2147483647 w 86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4"/>
                <a:gd name="T29" fmla="*/ 86 w 8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4">
                  <a:moveTo>
                    <a:pt x="71" y="65"/>
                  </a:moveTo>
                  <a:lnTo>
                    <a:pt x="5" y="35"/>
                  </a:lnTo>
                  <a:lnTo>
                    <a:pt x="0" y="45"/>
                  </a:lnTo>
                  <a:lnTo>
                    <a:pt x="72" y="74"/>
                  </a:lnTo>
                  <a:lnTo>
                    <a:pt x="79" y="73"/>
                  </a:lnTo>
                  <a:lnTo>
                    <a:pt x="86" y="2"/>
                  </a:lnTo>
                  <a:lnTo>
                    <a:pt x="78" y="0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3" name="Freeform 22">
              <a:extLst>
                <a:ext uri="{FF2B5EF4-FFF2-40B4-BE49-F238E27FC236}">
                  <a16:creationId xmlns:a16="http://schemas.microsoft.com/office/drawing/2014/main" id="{D1B8DF80-4E4C-A17C-BFF9-40C4E26D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5214938"/>
              <a:ext cx="57150" cy="74613"/>
            </a:xfrm>
            <a:custGeom>
              <a:avLst/>
              <a:gdLst>
                <a:gd name="T0" fmla="*/ 2147483647 w 74"/>
                <a:gd name="T1" fmla="*/ 2147483647 h 95"/>
                <a:gd name="T2" fmla="*/ 2147483647 w 74"/>
                <a:gd name="T3" fmla="*/ 2147483647 h 95"/>
                <a:gd name="T4" fmla="*/ 2147483647 w 74"/>
                <a:gd name="T5" fmla="*/ 0 h 95"/>
                <a:gd name="T6" fmla="*/ 2147483647 w 74"/>
                <a:gd name="T7" fmla="*/ 2147483647 h 95"/>
                <a:gd name="T8" fmla="*/ 0 w 74"/>
                <a:gd name="T9" fmla="*/ 2147483647 h 95"/>
                <a:gd name="T10" fmla="*/ 2147483647 w 74"/>
                <a:gd name="T11" fmla="*/ 2147483647 h 95"/>
                <a:gd name="T12" fmla="*/ 2147483647 w 74"/>
                <a:gd name="T13" fmla="*/ 2147483647 h 95"/>
                <a:gd name="T14" fmla="*/ 2147483647 w 74"/>
                <a:gd name="T15" fmla="*/ 2147483647 h 95"/>
                <a:gd name="T16" fmla="*/ 2147483647 w 74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95"/>
                <a:gd name="T29" fmla="*/ 74 w 7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95">
                  <a:moveTo>
                    <a:pt x="12" y="43"/>
                  </a:moveTo>
                  <a:lnTo>
                    <a:pt x="74" y="8"/>
                  </a:lnTo>
                  <a:lnTo>
                    <a:pt x="67" y="0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54" y="95"/>
                  </a:lnTo>
                  <a:lnTo>
                    <a:pt x="59" y="8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4" name="Freeform 23">
              <a:extLst>
                <a:ext uri="{FF2B5EF4-FFF2-40B4-BE49-F238E27FC236}">
                  <a16:creationId xmlns:a16="http://schemas.microsoft.com/office/drawing/2014/main" id="{CAFD9AB8-D8B1-F785-3525-37DB889F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5434013"/>
              <a:ext cx="61913" cy="60325"/>
            </a:xfrm>
            <a:custGeom>
              <a:avLst/>
              <a:gdLst>
                <a:gd name="T0" fmla="*/ 2147483647 w 79"/>
                <a:gd name="T1" fmla="*/ 2147483647 h 75"/>
                <a:gd name="T2" fmla="*/ 2147483647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0 w 79"/>
                <a:gd name="T11" fmla="*/ 2147483647 h 75"/>
                <a:gd name="T12" fmla="*/ 2147483647 w 79"/>
                <a:gd name="T13" fmla="*/ 2147483647 h 75"/>
                <a:gd name="T14" fmla="*/ 2147483647 w 79"/>
                <a:gd name="T15" fmla="*/ 2147483647 h 75"/>
                <a:gd name="T16" fmla="*/ 2147483647 w 79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5"/>
                <a:gd name="T29" fmla="*/ 79 w 7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5">
                  <a:moveTo>
                    <a:pt x="10" y="73"/>
                  </a:moveTo>
                  <a:lnTo>
                    <a:pt x="8" y="10"/>
                  </a:lnTo>
                  <a:lnTo>
                    <a:pt x="75" y="30"/>
                  </a:lnTo>
                  <a:lnTo>
                    <a:pt x="79" y="19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5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5" name="Freeform 24">
              <a:extLst>
                <a:ext uri="{FF2B5EF4-FFF2-40B4-BE49-F238E27FC236}">
                  <a16:creationId xmlns:a16="http://schemas.microsoft.com/office/drawing/2014/main" id="{EED3C6BF-BBCF-00AC-2B70-6660A2BBE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341938"/>
              <a:ext cx="65088" cy="58738"/>
            </a:xfrm>
            <a:custGeom>
              <a:avLst/>
              <a:gdLst>
                <a:gd name="T0" fmla="*/ 2147483647 w 80"/>
                <a:gd name="T1" fmla="*/ 2147483647 h 74"/>
                <a:gd name="T2" fmla="*/ 2147483647 w 80"/>
                <a:gd name="T3" fmla="*/ 2147483647 h 74"/>
                <a:gd name="T4" fmla="*/ 2147483647 w 80"/>
                <a:gd name="T5" fmla="*/ 2147483647 h 74"/>
                <a:gd name="T6" fmla="*/ 2147483647 w 80"/>
                <a:gd name="T7" fmla="*/ 2147483647 h 74"/>
                <a:gd name="T8" fmla="*/ 2147483647 w 80"/>
                <a:gd name="T9" fmla="*/ 0 h 74"/>
                <a:gd name="T10" fmla="*/ 0 w 80"/>
                <a:gd name="T11" fmla="*/ 2147483647 h 74"/>
                <a:gd name="T12" fmla="*/ 2147483647 w 80"/>
                <a:gd name="T13" fmla="*/ 2147483647 h 74"/>
                <a:gd name="T14" fmla="*/ 2147483647 w 80"/>
                <a:gd name="T15" fmla="*/ 2147483647 h 74"/>
                <a:gd name="T16" fmla="*/ 2147483647 w 80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4"/>
                <a:gd name="T29" fmla="*/ 80 w 8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4">
                  <a:moveTo>
                    <a:pt x="11" y="74"/>
                  </a:moveTo>
                  <a:lnTo>
                    <a:pt x="8" y="11"/>
                  </a:lnTo>
                  <a:lnTo>
                    <a:pt x="77" y="30"/>
                  </a:lnTo>
                  <a:lnTo>
                    <a:pt x="80" y="2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6" name="Freeform 25">
              <a:extLst>
                <a:ext uri="{FF2B5EF4-FFF2-40B4-BE49-F238E27FC236}">
                  <a16:creationId xmlns:a16="http://schemas.microsoft.com/office/drawing/2014/main" id="{259A3338-1A2B-C9EA-98DE-1BF416ED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5362575"/>
              <a:ext cx="69850" cy="63500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0 h 78"/>
                <a:gd name="T12" fmla="*/ 0 w 89"/>
                <a:gd name="T13" fmla="*/ 2147483647 h 78"/>
                <a:gd name="T14" fmla="*/ 2147483647 w 89"/>
                <a:gd name="T15" fmla="*/ 2147483647 h 78"/>
                <a:gd name="T16" fmla="*/ 2147483647 w 89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8"/>
                <a:gd name="T29" fmla="*/ 89 w 8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8">
                  <a:moveTo>
                    <a:pt x="5" y="49"/>
                  </a:moveTo>
                  <a:lnTo>
                    <a:pt x="55" y="11"/>
                  </a:lnTo>
                  <a:lnTo>
                    <a:pt x="79" y="78"/>
                  </a:lnTo>
                  <a:lnTo>
                    <a:pt x="89" y="75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7" name="Freeform 26">
              <a:extLst>
                <a:ext uri="{FF2B5EF4-FFF2-40B4-BE49-F238E27FC236}">
                  <a16:creationId xmlns:a16="http://schemas.microsoft.com/office/drawing/2014/main" id="{E7FD7586-E833-989F-109D-A46262C1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468938"/>
              <a:ext cx="71438" cy="60325"/>
            </a:xfrm>
            <a:custGeom>
              <a:avLst/>
              <a:gdLst>
                <a:gd name="T0" fmla="*/ 2147483647 w 89"/>
                <a:gd name="T1" fmla="*/ 2147483647 h 77"/>
                <a:gd name="T2" fmla="*/ 2147483647 w 89"/>
                <a:gd name="T3" fmla="*/ 2147483647 h 77"/>
                <a:gd name="T4" fmla="*/ 2147483647 w 89"/>
                <a:gd name="T5" fmla="*/ 2147483647 h 77"/>
                <a:gd name="T6" fmla="*/ 2147483647 w 89"/>
                <a:gd name="T7" fmla="*/ 2147483647 h 77"/>
                <a:gd name="T8" fmla="*/ 2147483647 w 89"/>
                <a:gd name="T9" fmla="*/ 2147483647 h 77"/>
                <a:gd name="T10" fmla="*/ 2147483647 w 89"/>
                <a:gd name="T11" fmla="*/ 0 h 77"/>
                <a:gd name="T12" fmla="*/ 0 w 89"/>
                <a:gd name="T13" fmla="*/ 2147483647 h 77"/>
                <a:gd name="T14" fmla="*/ 2147483647 w 89"/>
                <a:gd name="T15" fmla="*/ 2147483647 h 77"/>
                <a:gd name="T16" fmla="*/ 2147483647 w 8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7"/>
                <a:gd name="T29" fmla="*/ 89 w 8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7">
                  <a:moveTo>
                    <a:pt x="7" y="51"/>
                  </a:moveTo>
                  <a:lnTo>
                    <a:pt x="58" y="12"/>
                  </a:lnTo>
                  <a:lnTo>
                    <a:pt x="79" y="77"/>
                  </a:lnTo>
                  <a:lnTo>
                    <a:pt x="89" y="7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0" y="43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8" name="Freeform 27">
              <a:extLst>
                <a:ext uri="{FF2B5EF4-FFF2-40B4-BE49-F238E27FC236}">
                  <a16:creationId xmlns:a16="http://schemas.microsoft.com/office/drawing/2014/main" id="{9D439FFA-0AC7-FA7E-2E48-D551D457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295900"/>
              <a:ext cx="58738" cy="61913"/>
            </a:xfrm>
            <a:custGeom>
              <a:avLst/>
              <a:gdLst>
                <a:gd name="T0" fmla="*/ 0 w 75"/>
                <a:gd name="T1" fmla="*/ 2147483647 h 78"/>
                <a:gd name="T2" fmla="*/ 2147483647 w 75"/>
                <a:gd name="T3" fmla="*/ 2147483647 h 78"/>
                <a:gd name="T4" fmla="*/ 2147483647 w 75"/>
                <a:gd name="T5" fmla="*/ 2147483647 h 78"/>
                <a:gd name="T6" fmla="*/ 2147483647 w 75"/>
                <a:gd name="T7" fmla="*/ 2147483647 h 78"/>
                <a:gd name="T8" fmla="*/ 2147483647 w 75"/>
                <a:gd name="T9" fmla="*/ 2147483647 h 78"/>
                <a:gd name="T10" fmla="*/ 2147483647 w 75"/>
                <a:gd name="T11" fmla="*/ 0 h 78"/>
                <a:gd name="T12" fmla="*/ 0 w 75"/>
                <a:gd name="T13" fmla="*/ 2147483647 h 78"/>
                <a:gd name="T14" fmla="*/ 0 w 75"/>
                <a:gd name="T15" fmla="*/ 2147483647 h 78"/>
                <a:gd name="T16" fmla="*/ 0 w 75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8"/>
                <a:gd name="T29" fmla="*/ 75 w 7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8">
                  <a:moveTo>
                    <a:pt x="0" y="13"/>
                  </a:moveTo>
                  <a:lnTo>
                    <a:pt x="66" y="8"/>
                  </a:lnTo>
                  <a:lnTo>
                    <a:pt x="49" y="77"/>
                  </a:lnTo>
                  <a:lnTo>
                    <a:pt x="58" y="78"/>
                  </a:lnTo>
                  <a:lnTo>
                    <a:pt x="75" y="4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19" name="Freeform 28">
              <a:extLst>
                <a:ext uri="{FF2B5EF4-FFF2-40B4-BE49-F238E27FC236}">
                  <a16:creationId xmlns:a16="http://schemas.microsoft.com/office/drawing/2014/main" id="{14E576C7-EB92-5695-5E92-60890F69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246688"/>
              <a:ext cx="57150" cy="73025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0 h 94"/>
                <a:gd name="T8" fmla="*/ 0 w 72"/>
                <a:gd name="T9" fmla="*/ 2147483647 h 94"/>
                <a:gd name="T10" fmla="*/ 0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4"/>
                <a:gd name="T29" fmla="*/ 72 w 7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4">
                  <a:moveTo>
                    <a:pt x="61" y="86"/>
                  </a:moveTo>
                  <a:lnTo>
                    <a:pt x="11" y="45"/>
                  </a:lnTo>
                  <a:lnTo>
                    <a:pt x="72" y="7"/>
                  </a:lnTo>
                  <a:lnTo>
                    <a:pt x="67" y="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54" y="94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0" name="Freeform 29">
              <a:extLst>
                <a:ext uri="{FF2B5EF4-FFF2-40B4-BE49-F238E27FC236}">
                  <a16:creationId xmlns:a16="http://schemas.microsoft.com/office/drawing/2014/main" id="{C8F5D94F-947E-6E60-98A7-A3D34817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999038"/>
              <a:ext cx="58738" cy="65088"/>
            </a:xfrm>
            <a:custGeom>
              <a:avLst/>
              <a:gdLst>
                <a:gd name="T0" fmla="*/ 2147483647 w 74"/>
                <a:gd name="T1" fmla="*/ 2147483647 h 82"/>
                <a:gd name="T2" fmla="*/ 2147483647 w 74"/>
                <a:gd name="T3" fmla="*/ 2147483647 h 82"/>
                <a:gd name="T4" fmla="*/ 2147483647 w 74"/>
                <a:gd name="T5" fmla="*/ 0 h 82"/>
                <a:gd name="T6" fmla="*/ 0 w 74"/>
                <a:gd name="T7" fmla="*/ 2147483647 h 82"/>
                <a:gd name="T8" fmla="*/ 2147483647 w 74"/>
                <a:gd name="T9" fmla="*/ 2147483647 h 82"/>
                <a:gd name="T10" fmla="*/ 2147483647 w 74"/>
                <a:gd name="T11" fmla="*/ 2147483647 h 82"/>
                <a:gd name="T12" fmla="*/ 2147483647 w 74"/>
                <a:gd name="T13" fmla="*/ 2147483647 h 82"/>
                <a:gd name="T14" fmla="*/ 2147483647 w 74"/>
                <a:gd name="T15" fmla="*/ 2147483647 h 82"/>
                <a:gd name="T16" fmla="*/ 2147483647 w 74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2"/>
                <a:gd name="T29" fmla="*/ 74 w 7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2">
                  <a:moveTo>
                    <a:pt x="8" y="72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5" y="82"/>
                  </a:lnTo>
                  <a:lnTo>
                    <a:pt x="74" y="74"/>
                  </a:lnTo>
                  <a:lnTo>
                    <a:pt x="72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1" name="Freeform 30">
              <a:extLst>
                <a:ext uri="{FF2B5EF4-FFF2-40B4-BE49-F238E27FC236}">
                  <a16:creationId xmlns:a16="http://schemas.microsoft.com/office/drawing/2014/main" id="{313EA3BC-46BA-7B1E-4DE0-274D7BEA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078413"/>
              <a:ext cx="58738" cy="65088"/>
            </a:xfrm>
            <a:custGeom>
              <a:avLst/>
              <a:gdLst>
                <a:gd name="T0" fmla="*/ 2147483647 w 74"/>
                <a:gd name="T1" fmla="*/ 2147483647 h 81"/>
                <a:gd name="T2" fmla="*/ 2147483647 w 74"/>
                <a:gd name="T3" fmla="*/ 2147483647 h 81"/>
                <a:gd name="T4" fmla="*/ 2147483647 w 74"/>
                <a:gd name="T5" fmla="*/ 0 h 81"/>
                <a:gd name="T6" fmla="*/ 0 w 74"/>
                <a:gd name="T7" fmla="*/ 2147483647 h 81"/>
                <a:gd name="T8" fmla="*/ 2147483647 w 74"/>
                <a:gd name="T9" fmla="*/ 2147483647 h 81"/>
                <a:gd name="T10" fmla="*/ 2147483647 w 74"/>
                <a:gd name="T11" fmla="*/ 2147483647 h 81"/>
                <a:gd name="T12" fmla="*/ 2147483647 w 74"/>
                <a:gd name="T13" fmla="*/ 2147483647 h 81"/>
                <a:gd name="T14" fmla="*/ 2147483647 w 74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1"/>
                <a:gd name="T26" fmla="*/ 74 w 7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1">
                  <a:moveTo>
                    <a:pt x="8" y="71"/>
                  </a:moveTo>
                  <a:lnTo>
                    <a:pt x="21" y="1"/>
                  </a:lnTo>
                  <a:lnTo>
                    <a:pt x="13" y="0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74" y="73"/>
                  </a:lnTo>
                  <a:lnTo>
                    <a:pt x="71" y="63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2" name="Freeform 31">
              <a:extLst>
                <a:ext uri="{FF2B5EF4-FFF2-40B4-BE49-F238E27FC236}">
                  <a16:creationId xmlns:a16="http://schemas.microsoft.com/office/drawing/2014/main" id="{372EF2BD-AB90-BE73-AC86-2681359C2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5110163"/>
              <a:ext cx="220663" cy="219075"/>
            </a:xfrm>
            <a:custGeom>
              <a:avLst/>
              <a:gdLst>
                <a:gd name="T0" fmla="*/ 2147483647 w 278"/>
                <a:gd name="T1" fmla="*/ 0 h 276"/>
                <a:gd name="T2" fmla="*/ 2147483647 w 278"/>
                <a:gd name="T3" fmla="*/ 2147483647 h 276"/>
                <a:gd name="T4" fmla="*/ 2147483647 w 278"/>
                <a:gd name="T5" fmla="*/ 2147483647 h 276"/>
                <a:gd name="T6" fmla="*/ 2147483647 w 278"/>
                <a:gd name="T7" fmla="*/ 2147483647 h 276"/>
                <a:gd name="T8" fmla="*/ 2147483647 w 278"/>
                <a:gd name="T9" fmla="*/ 2147483647 h 276"/>
                <a:gd name="T10" fmla="*/ 2147483647 w 278"/>
                <a:gd name="T11" fmla="*/ 2147483647 h 276"/>
                <a:gd name="T12" fmla="*/ 2147483647 w 278"/>
                <a:gd name="T13" fmla="*/ 2147483647 h 276"/>
                <a:gd name="T14" fmla="*/ 2147483647 w 278"/>
                <a:gd name="T15" fmla="*/ 2147483647 h 276"/>
                <a:gd name="T16" fmla="*/ 2147483647 w 278"/>
                <a:gd name="T17" fmla="*/ 2147483647 h 276"/>
                <a:gd name="T18" fmla="*/ 2147483647 w 278"/>
                <a:gd name="T19" fmla="*/ 2147483647 h 276"/>
                <a:gd name="T20" fmla="*/ 2147483647 w 278"/>
                <a:gd name="T21" fmla="*/ 2147483647 h 276"/>
                <a:gd name="T22" fmla="*/ 2147483647 w 278"/>
                <a:gd name="T23" fmla="*/ 2147483647 h 276"/>
                <a:gd name="T24" fmla="*/ 2147483647 w 278"/>
                <a:gd name="T25" fmla="*/ 2147483647 h 276"/>
                <a:gd name="T26" fmla="*/ 2147483647 w 278"/>
                <a:gd name="T27" fmla="*/ 2147483647 h 276"/>
                <a:gd name="T28" fmla="*/ 2147483647 w 278"/>
                <a:gd name="T29" fmla="*/ 2147483647 h 276"/>
                <a:gd name="T30" fmla="*/ 2147483647 w 278"/>
                <a:gd name="T31" fmla="*/ 2147483647 h 276"/>
                <a:gd name="T32" fmla="*/ 2147483647 w 278"/>
                <a:gd name="T33" fmla="*/ 2147483647 h 276"/>
                <a:gd name="T34" fmla="*/ 2147483647 w 278"/>
                <a:gd name="T35" fmla="*/ 2147483647 h 276"/>
                <a:gd name="T36" fmla="*/ 2147483647 w 278"/>
                <a:gd name="T37" fmla="*/ 2147483647 h 276"/>
                <a:gd name="T38" fmla="*/ 2147483647 w 278"/>
                <a:gd name="T39" fmla="*/ 2147483647 h 276"/>
                <a:gd name="T40" fmla="*/ 2147483647 w 278"/>
                <a:gd name="T41" fmla="*/ 2147483647 h 276"/>
                <a:gd name="T42" fmla="*/ 2147483647 w 278"/>
                <a:gd name="T43" fmla="*/ 2147483647 h 276"/>
                <a:gd name="T44" fmla="*/ 2147483647 w 278"/>
                <a:gd name="T45" fmla="*/ 2147483647 h 276"/>
                <a:gd name="T46" fmla="*/ 2147483647 w 278"/>
                <a:gd name="T47" fmla="*/ 2147483647 h 276"/>
                <a:gd name="T48" fmla="*/ 0 w 278"/>
                <a:gd name="T49" fmla="*/ 2147483647 h 276"/>
                <a:gd name="T50" fmla="*/ 2147483647 w 278"/>
                <a:gd name="T51" fmla="*/ 2147483647 h 276"/>
                <a:gd name="T52" fmla="*/ 2147483647 w 278"/>
                <a:gd name="T53" fmla="*/ 2147483647 h 276"/>
                <a:gd name="T54" fmla="*/ 2147483647 w 278"/>
                <a:gd name="T55" fmla="*/ 2147483647 h 276"/>
                <a:gd name="T56" fmla="*/ 2147483647 w 278"/>
                <a:gd name="T57" fmla="*/ 2147483647 h 276"/>
                <a:gd name="T58" fmla="*/ 2147483647 w 278"/>
                <a:gd name="T59" fmla="*/ 2147483647 h 276"/>
                <a:gd name="T60" fmla="*/ 2147483647 w 278"/>
                <a:gd name="T61" fmla="*/ 2147483647 h 276"/>
                <a:gd name="T62" fmla="*/ 2147483647 w 278"/>
                <a:gd name="T63" fmla="*/ 2147483647 h 276"/>
                <a:gd name="T64" fmla="*/ 2147483647 w 278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76"/>
                <a:gd name="T101" fmla="*/ 278 w 278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76">
                  <a:moveTo>
                    <a:pt x="140" y="0"/>
                  </a:moveTo>
                  <a:lnTo>
                    <a:pt x="167" y="2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5" y="60"/>
                  </a:lnTo>
                  <a:lnTo>
                    <a:pt x="268" y="84"/>
                  </a:lnTo>
                  <a:lnTo>
                    <a:pt x="276" y="109"/>
                  </a:lnTo>
                  <a:lnTo>
                    <a:pt x="278" y="137"/>
                  </a:lnTo>
                  <a:lnTo>
                    <a:pt x="276" y="165"/>
                  </a:lnTo>
                  <a:lnTo>
                    <a:pt x="268" y="191"/>
                  </a:lnTo>
                  <a:lnTo>
                    <a:pt x="255" y="215"/>
                  </a:lnTo>
                  <a:lnTo>
                    <a:pt x="238" y="236"/>
                  </a:lnTo>
                  <a:lnTo>
                    <a:pt x="217" y="252"/>
                  </a:lnTo>
                  <a:lnTo>
                    <a:pt x="194" y="266"/>
                  </a:lnTo>
                  <a:lnTo>
                    <a:pt x="167" y="274"/>
                  </a:lnTo>
                  <a:lnTo>
                    <a:pt x="140" y="276"/>
                  </a:lnTo>
                  <a:lnTo>
                    <a:pt x="112" y="274"/>
                  </a:lnTo>
                  <a:lnTo>
                    <a:pt x="86" y="266"/>
                  </a:lnTo>
                  <a:lnTo>
                    <a:pt x="61" y="252"/>
                  </a:lnTo>
                  <a:lnTo>
                    <a:pt x="41" y="236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5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2323" name="Freeform 32">
              <a:extLst>
                <a:ext uri="{FF2B5EF4-FFF2-40B4-BE49-F238E27FC236}">
                  <a16:creationId xmlns:a16="http://schemas.microsoft.com/office/drawing/2014/main" id="{0CD856AE-C08E-FD10-7A8A-1B82B33F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5126038"/>
              <a:ext cx="188913" cy="187325"/>
            </a:xfrm>
            <a:custGeom>
              <a:avLst/>
              <a:gdLst>
                <a:gd name="T0" fmla="*/ 2147483647 w 238"/>
                <a:gd name="T1" fmla="*/ 0 h 238"/>
                <a:gd name="T2" fmla="*/ 2147483647 w 238"/>
                <a:gd name="T3" fmla="*/ 2147483647 h 238"/>
                <a:gd name="T4" fmla="*/ 2147483647 w 238"/>
                <a:gd name="T5" fmla="*/ 2147483647 h 238"/>
                <a:gd name="T6" fmla="*/ 2147483647 w 238"/>
                <a:gd name="T7" fmla="*/ 2147483647 h 238"/>
                <a:gd name="T8" fmla="*/ 2147483647 w 238"/>
                <a:gd name="T9" fmla="*/ 2147483647 h 238"/>
                <a:gd name="T10" fmla="*/ 2147483647 w 238"/>
                <a:gd name="T11" fmla="*/ 2147483647 h 238"/>
                <a:gd name="T12" fmla="*/ 2147483647 w 238"/>
                <a:gd name="T13" fmla="*/ 2147483647 h 238"/>
                <a:gd name="T14" fmla="*/ 2147483647 w 238"/>
                <a:gd name="T15" fmla="*/ 2147483647 h 238"/>
                <a:gd name="T16" fmla="*/ 2147483647 w 238"/>
                <a:gd name="T17" fmla="*/ 2147483647 h 238"/>
                <a:gd name="T18" fmla="*/ 2147483647 w 238"/>
                <a:gd name="T19" fmla="*/ 2147483647 h 238"/>
                <a:gd name="T20" fmla="*/ 2147483647 w 238"/>
                <a:gd name="T21" fmla="*/ 2147483647 h 238"/>
                <a:gd name="T22" fmla="*/ 2147483647 w 238"/>
                <a:gd name="T23" fmla="*/ 2147483647 h 238"/>
                <a:gd name="T24" fmla="*/ 2147483647 w 238"/>
                <a:gd name="T25" fmla="*/ 2147483647 h 238"/>
                <a:gd name="T26" fmla="*/ 2147483647 w 238"/>
                <a:gd name="T27" fmla="*/ 2147483647 h 238"/>
                <a:gd name="T28" fmla="*/ 2147483647 w 238"/>
                <a:gd name="T29" fmla="*/ 2147483647 h 238"/>
                <a:gd name="T30" fmla="*/ 2147483647 w 238"/>
                <a:gd name="T31" fmla="*/ 2147483647 h 238"/>
                <a:gd name="T32" fmla="*/ 2147483647 w 238"/>
                <a:gd name="T33" fmla="*/ 2147483647 h 238"/>
                <a:gd name="T34" fmla="*/ 2147483647 w 238"/>
                <a:gd name="T35" fmla="*/ 2147483647 h 238"/>
                <a:gd name="T36" fmla="*/ 2147483647 w 238"/>
                <a:gd name="T37" fmla="*/ 2147483647 h 238"/>
                <a:gd name="T38" fmla="*/ 2147483647 w 238"/>
                <a:gd name="T39" fmla="*/ 2147483647 h 238"/>
                <a:gd name="T40" fmla="*/ 2147483647 w 238"/>
                <a:gd name="T41" fmla="*/ 2147483647 h 238"/>
                <a:gd name="T42" fmla="*/ 2147483647 w 238"/>
                <a:gd name="T43" fmla="*/ 2147483647 h 238"/>
                <a:gd name="T44" fmla="*/ 2147483647 w 238"/>
                <a:gd name="T45" fmla="*/ 2147483647 h 238"/>
                <a:gd name="T46" fmla="*/ 2147483647 w 238"/>
                <a:gd name="T47" fmla="*/ 2147483647 h 238"/>
                <a:gd name="T48" fmla="*/ 0 w 238"/>
                <a:gd name="T49" fmla="*/ 2147483647 h 238"/>
                <a:gd name="T50" fmla="*/ 2147483647 w 238"/>
                <a:gd name="T51" fmla="*/ 2147483647 h 238"/>
                <a:gd name="T52" fmla="*/ 2147483647 w 238"/>
                <a:gd name="T53" fmla="*/ 2147483647 h 238"/>
                <a:gd name="T54" fmla="*/ 2147483647 w 238"/>
                <a:gd name="T55" fmla="*/ 2147483647 h 238"/>
                <a:gd name="T56" fmla="*/ 2147483647 w 238"/>
                <a:gd name="T57" fmla="*/ 2147483647 h 238"/>
                <a:gd name="T58" fmla="*/ 2147483647 w 238"/>
                <a:gd name="T59" fmla="*/ 2147483647 h 238"/>
                <a:gd name="T60" fmla="*/ 2147483647 w 238"/>
                <a:gd name="T61" fmla="*/ 2147483647 h 238"/>
                <a:gd name="T62" fmla="*/ 2147483647 w 238"/>
                <a:gd name="T63" fmla="*/ 2147483647 h 238"/>
                <a:gd name="T64" fmla="*/ 2147483647 w 238"/>
                <a:gd name="T65" fmla="*/ 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238"/>
                <a:gd name="T101" fmla="*/ 238 w 238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238">
                  <a:moveTo>
                    <a:pt x="120" y="0"/>
                  </a:moveTo>
                  <a:lnTo>
                    <a:pt x="144" y="3"/>
                  </a:lnTo>
                  <a:lnTo>
                    <a:pt x="166" y="10"/>
                  </a:lnTo>
                  <a:lnTo>
                    <a:pt x="187" y="21"/>
                  </a:lnTo>
                  <a:lnTo>
                    <a:pt x="204" y="35"/>
                  </a:lnTo>
                  <a:lnTo>
                    <a:pt x="218" y="52"/>
                  </a:lnTo>
                  <a:lnTo>
                    <a:pt x="229" y="72"/>
                  </a:lnTo>
                  <a:lnTo>
                    <a:pt x="236" y="95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29" y="164"/>
                  </a:lnTo>
                  <a:lnTo>
                    <a:pt x="218" y="185"/>
                  </a:lnTo>
                  <a:lnTo>
                    <a:pt x="204" y="202"/>
                  </a:lnTo>
                  <a:lnTo>
                    <a:pt x="187" y="217"/>
                  </a:lnTo>
                  <a:lnTo>
                    <a:pt x="166" y="228"/>
                  </a:lnTo>
                  <a:lnTo>
                    <a:pt x="144" y="235"/>
                  </a:lnTo>
                  <a:lnTo>
                    <a:pt x="120" y="238"/>
                  </a:lnTo>
                  <a:lnTo>
                    <a:pt x="96" y="235"/>
                  </a:lnTo>
                  <a:lnTo>
                    <a:pt x="74" y="228"/>
                  </a:lnTo>
                  <a:lnTo>
                    <a:pt x="53" y="217"/>
                  </a:lnTo>
                  <a:lnTo>
                    <a:pt x="36" y="202"/>
                  </a:lnTo>
                  <a:lnTo>
                    <a:pt x="21" y="185"/>
                  </a:lnTo>
                  <a:lnTo>
                    <a:pt x="9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2" y="95"/>
                  </a:lnTo>
                  <a:lnTo>
                    <a:pt x="9" y="72"/>
                  </a:lnTo>
                  <a:lnTo>
                    <a:pt x="21" y="52"/>
                  </a:lnTo>
                  <a:lnTo>
                    <a:pt x="36" y="35"/>
                  </a:lnTo>
                  <a:lnTo>
                    <a:pt x="53" y="21"/>
                  </a:lnTo>
                  <a:lnTo>
                    <a:pt x="74" y="10"/>
                  </a:lnTo>
                  <a:lnTo>
                    <a:pt x="96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9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A6EDCD6-1871-B153-8011-6889A52518EF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09E1DAC-AB15-9039-571D-6889C8827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Sulfarina</a:t>
            </a:r>
            <a:endParaRPr lang="en-GB" sz="1800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4FD974C-B61C-975B-9DA0-CC833F854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38" y="1489075"/>
            <a:ext cx="6118225" cy="23209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Sulfarina mara ċkejkna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għandha tfal tnejn u ħamsin.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Hija żżommhom ġewwa kaxxa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dejjem hemm, dejjem reqdin.</a:t>
            </a:r>
            <a:endParaRPr lang="en-GB" altLang="en-MT"/>
          </a:p>
        </p:txBody>
      </p:sp>
      <p:pic>
        <p:nvPicPr>
          <p:cNvPr id="13317" name="Picture 2" descr="C:\Users\User\AppData\Local\Microsoft\Windows\Temporary Internet Files\Content.IE5\3RNUEAJV\MC900290382[1].wmf">
            <a:extLst>
              <a:ext uri="{FF2B5EF4-FFF2-40B4-BE49-F238E27FC236}">
                <a16:creationId xmlns:a16="http://schemas.microsoft.com/office/drawing/2014/main" id="{62C994A3-6402-6989-E3E7-5C8B0620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487">
            <a:off x="3352800" y="3810000"/>
            <a:ext cx="2730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2E9A1FD6-6A6E-52CE-964D-BE3A1E02A692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CDA6A24-2500-871B-9D59-E3E665DAE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It-Tifla tal-Kampanja</a:t>
            </a:r>
            <a:endParaRPr lang="en-GB" sz="1800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D69682A-E654-0B99-2B17-9BB708895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4191000" cy="31242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/>
              <a:t>Jien tifla tal-kampanja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/>
              <a:t>l-iskola ma mmur qatt.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/>
              <a:t>Id-dar nilgħab ma’ ħuti,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/>
              <a:t>jew fl-għalqa nagħżaq l-art.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 i="1"/>
              <a:t>Do re mi fa fa fa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 i="1"/>
              <a:t>Do re mi fa fa fa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 sz="2500" i="1"/>
              <a:t>Do re mi fa so la si do.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6C1D63B3-A045-87FA-B8F7-77D37486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70338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Bl-imgħażqa fuq spallejja,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b’xi biċċa ħobż f’idejja,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maktur marbut ma’ rasi,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biex nilqa’ x-xemx għaddejja.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fa fa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fa fa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so la si do.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dirty="0">
              <a:latin typeface="+mn-lt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805DDF93-2470-7F94-E5D9-18951F46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08585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Kemm nixtieq li kont reġina,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Biex inkun inkurunata.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Iżda jiena tifla fqira,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dirty="0">
                <a:latin typeface="+mn-lt"/>
              </a:rPr>
              <a:t>fl-għalqa niżra’ l-patata.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fa fa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fa fa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mt-MT" sz="2500" i="1" dirty="0">
                <a:latin typeface="+mn-lt"/>
              </a:rPr>
              <a:t>Do re mi fa so la si do</a:t>
            </a:r>
            <a:r>
              <a:rPr lang="mt-MT" sz="2800" i="1" dirty="0">
                <a:latin typeface="+mn-lt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dirty="0">
              <a:latin typeface="+mn-lt"/>
            </a:endParaRPr>
          </a:p>
        </p:txBody>
      </p:sp>
      <p:sp>
        <p:nvSpPr>
          <p:cNvPr id="14343" name="Freeform 102">
            <a:extLst>
              <a:ext uri="{FF2B5EF4-FFF2-40B4-BE49-F238E27FC236}">
                <a16:creationId xmlns:a16="http://schemas.microsoft.com/office/drawing/2014/main" id="{EAF61ED7-C0D0-443B-C5B1-5D0F31DE5A5F}"/>
              </a:ext>
            </a:extLst>
          </p:cNvPr>
          <p:cNvSpPr>
            <a:spLocks/>
          </p:cNvSpPr>
          <p:nvPr/>
        </p:nvSpPr>
        <p:spPr bwMode="auto">
          <a:xfrm>
            <a:off x="6629400" y="5881688"/>
            <a:ext cx="2209800" cy="808037"/>
          </a:xfrm>
          <a:custGeom>
            <a:avLst/>
            <a:gdLst>
              <a:gd name="T0" fmla="*/ 2147483647 w 2496"/>
              <a:gd name="T1" fmla="*/ 2147483647 h 913"/>
              <a:gd name="T2" fmla="*/ 2147483647 w 2496"/>
              <a:gd name="T3" fmla="*/ 2147483647 h 913"/>
              <a:gd name="T4" fmla="*/ 2147483647 w 2496"/>
              <a:gd name="T5" fmla="*/ 2147483647 h 913"/>
              <a:gd name="T6" fmla="*/ 2147483647 w 2496"/>
              <a:gd name="T7" fmla="*/ 2147483647 h 913"/>
              <a:gd name="T8" fmla="*/ 2147483647 w 2496"/>
              <a:gd name="T9" fmla="*/ 2147483647 h 913"/>
              <a:gd name="T10" fmla="*/ 2147483647 w 2496"/>
              <a:gd name="T11" fmla="*/ 2147483647 h 913"/>
              <a:gd name="T12" fmla="*/ 2147483647 w 2496"/>
              <a:gd name="T13" fmla="*/ 2147483647 h 913"/>
              <a:gd name="T14" fmla="*/ 2147483647 w 2496"/>
              <a:gd name="T15" fmla="*/ 2147483647 h 913"/>
              <a:gd name="T16" fmla="*/ 2147483647 w 2496"/>
              <a:gd name="T17" fmla="*/ 2147483647 h 913"/>
              <a:gd name="T18" fmla="*/ 2147483647 w 2496"/>
              <a:gd name="T19" fmla="*/ 2147483647 h 913"/>
              <a:gd name="T20" fmla="*/ 2147483647 w 2496"/>
              <a:gd name="T21" fmla="*/ 2147483647 h 913"/>
              <a:gd name="T22" fmla="*/ 2147483647 w 2496"/>
              <a:gd name="T23" fmla="*/ 2147483647 h 913"/>
              <a:gd name="T24" fmla="*/ 2147483647 w 2496"/>
              <a:gd name="T25" fmla="*/ 2147483647 h 913"/>
              <a:gd name="T26" fmla="*/ 2147483647 w 2496"/>
              <a:gd name="T27" fmla="*/ 2147483647 h 913"/>
              <a:gd name="T28" fmla="*/ 2147483647 w 2496"/>
              <a:gd name="T29" fmla="*/ 2147483647 h 913"/>
              <a:gd name="T30" fmla="*/ 2147483647 w 2496"/>
              <a:gd name="T31" fmla="*/ 2147483647 h 913"/>
              <a:gd name="T32" fmla="*/ 2147483647 w 2496"/>
              <a:gd name="T33" fmla="*/ 2147483647 h 913"/>
              <a:gd name="T34" fmla="*/ 2147483647 w 2496"/>
              <a:gd name="T35" fmla="*/ 2147483647 h 913"/>
              <a:gd name="T36" fmla="*/ 2147483647 w 2496"/>
              <a:gd name="T37" fmla="*/ 2147483647 h 913"/>
              <a:gd name="T38" fmla="*/ 2147483647 w 2496"/>
              <a:gd name="T39" fmla="*/ 2147483647 h 913"/>
              <a:gd name="T40" fmla="*/ 2147483647 w 2496"/>
              <a:gd name="T41" fmla="*/ 2147483647 h 913"/>
              <a:gd name="T42" fmla="*/ 2147483647 w 2496"/>
              <a:gd name="T43" fmla="*/ 2147483647 h 913"/>
              <a:gd name="T44" fmla="*/ 2147483647 w 2496"/>
              <a:gd name="T45" fmla="*/ 2147483647 h 913"/>
              <a:gd name="T46" fmla="*/ 2147483647 w 2496"/>
              <a:gd name="T47" fmla="*/ 2147483647 h 913"/>
              <a:gd name="T48" fmla="*/ 2147483647 w 2496"/>
              <a:gd name="T49" fmla="*/ 2147483647 h 913"/>
              <a:gd name="T50" fmla="*/ 2147483647 w 2496"/>
              <a:gd name="T51" fmla="*/ 2147483647 h 913"/>
              <a:gd name="T52" fmla="*/ 2147483647 w 2496"/>
              <a:gd name="T53" fmla="*/ 2147483647 h 913"/>
              <a:gd name="T54" fmla="*/ 2147483647 w 2496"/>
              <a:gd name="T55" fmla="*/ 2147483647 h 913"/>
              <a:gd name="T56" fmla="*/ 2147483647 w 2496"/>
              <a:gd name="T57" fmla="*/ 2147483647 h 913"/>
              <a:gd name="T58" fmla="*/ 2147483647 w 2496"/>
              <a:gd name="T59" fmla="*/ 2147483647 h 913"/>
              <a:gd name="T60" fmla="*/ 2147483647 w 2496"/>
              <a:gd name="T61" fmla="*/ 2147483647 h 913"/>
              <a:gd name="T62" fmla="*/ 2147483647 w 2496"/>
              <a:gd name="T63" fmla="*/ 2147483647 h 913"/>
              <a:gd name="T64" fmla="*/ 2147483647 w 2496"/>
              <a:gd name="T65" fmla="*/ 2147483647 h 913"/>
              <a:gd name="T66" fmla="*/ 2147483647 w 2496"/>
              <a:gd name="T67" fmla="*/ 2147483647 h 913"/>
              <a:gd name="T68" fmla="*/ 2147483647 w 2496"/>
              <a:gd name="T69" fmla="*/ 2147483647 h 913"/>
              <a:gd name="T70" fmla="*/ 2147483647 w 2496"/>
              <a:gd name="T71" fmla="*/ 2147483647 h 913"/>
              <a:gd name="T72" fmla="*/ 2147483647 w 2496"/>
              <a:gd name="T73" fmla="*/ 2147483647 h 913"/>
              <a:gd name="T74" fmla="*/ 2147483647 w 2496"/>
              <a:gd name="T75" fmla="*/ 2147483647 h 913"/>
              <a:gd name="T76" fmla="*/ 2147483647 w 2496"/>
              <a:gd name="T77" fmla="*/ 2147483647 h 913"/>
              <a:gd name="T78" fmla="*/ 2147483647 w 2496"/>
              <a:gd name="T79" fmla="*/ 2147483647 h 913"/>
              <a:gd name="T80" fmla="*/ 2147483647 w 2496"/>
              <a:gd name="T81" fmla="*/ 2147483647 h 913"/>
              <a:gd name="T82" fmla="*/ 2147483647 w 2496"/>
              <a:gd name="T83" fmla="*/ 2147483647 h 913"/>
              <a:gd name="T84" fmla="*/ 2147483647 w 2496"/>
              <a:gd name="T85" fmla="*/ 0 h 913"/>
              <a:gd name="T86" fmla="*/ 2147483647 w 2496"/>
              <a:gd name="T87" fmla="*/ 2147483647 h 913"/>
              <a:gd name="T88" fmla="*/ 2147483647 w 2496"/>
              <a:gd name="T89" fmla="*/ 2147483647 h 913"/>
              <a:gd name="T90" fmla="*/ 2147483647 w 2496"/>
              <a:gd name="T91" fmla="*/ 2147483647 h 913"/>
              <a:gd name="T92" fmla="*/ 2147483647 w 2496"/>
              <a:gd name="T93" fmla="*/ 2147483647 h 913"/>
              <a:gd name="T94" fmla="*/ 2147483647 w 2496"/>
              <a:gd name="T95" fmla="*/ 2147483647 h 913"/>
              <a:gd name="T96" fmla="*/ 2147483647 w 2496"/>
              <a:gd name="T97" fmla="*/ 2147483647 h 913"/>
              <a:gd name="T98" fmla="*/ 2147483647 w 2496"/>
              <a:gd name="T99" fmla="*/ 2147483647 h 913"/>
              <a:gd name="T100" fmla="*/ 2147483647 w 2496"/>
              <a:gd name="T101" fmla="*/ 2147483647 h 913"/>
              <a:gd name="T102" fmla="*/ 2147483647 w 2496"/>
              <a:gd name="T103" fmla="*/ 2147483647 h 913"/>
              <a:gd name="T104" fmla="*/ 2147483647 w 2496"/>
              <a:gd name="T105" fmla="*/ 2147483647 h 913"/>
              <a:gd name="T106" fmla="*/ 2147483647 w 2496"/>
              <a:gd name="T107" fmla="*/ 2147483647 h 913"/>
              <a:gd name="T108" fmla="*/ 2147483647 w 2496"/>
              <a:gd name="T109" fmla="*/ 2147483647 h 913"/>
              <a:gd name="T110" fmla="*/ 2147483647 w 2496"/>
              <a:gd name="T111" fmla="*/ 2147483647 h 91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96"/>
              <a:gd name="T169" fmla="*/ 0 h 913"/>
              <a:gd name="T170" fmla="*/ 2496 w 2496"/>
              <a:gd name="T171" fmla="*/ 913 h 91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96" h="913">
                <a:moveTo>
                  <a:pt x="203" y="707"/>
                </a:moveTo>
                <a:lnTo>
                  <a:pt x="225" y="718"/>
                </a:lnTo>
                <a:lnTo>
                  <a:pt x="246" y="730"/>
                </a:lnTo>
                <a:lnTo>
                  <a:pt x="270" y="741"/>
                </a:lnTo>
                <a:lnTo>
                  <a:pt x="294" y="752"/>
                </a:lnTo>
                <a:lnTo>
                  <a:pt x="319" y="763"/>
                </a:lnTo>
                <a:lnTo>
                  <a:pt x="346" y="772"/>
                </a:lnTo>
                <a:lnTo>
                  <a:pt x="372" y="783"/>
                </a:lnTo>
                <a:lnTo>
                  <a:pt x="400" y="792"/>
                </a:lnTo>
                <a:lnTo>
                  <a:pt x="429" y="801"/>
                </a:lnTo>
                <a:lnTo>
                  <a:pt x="457" y="811"/>
                </a:lnTo>
                <a:lnTo>
                  <a:pt x="488" y="818"/>
                </a:lnTo>
                <a:lnTo>
                  <a:pt x="519" y="828"/>
                </a:lnTo>
                <a:lnTo>
                  <a:pt x="550" y="836"/>
                </a:lnTo>
                <a:lnTo>
                  <a:pt x="583" y="843"/>
                </a:lnTo>
                <a:lnTo>
                  <a:pt x="615" y="851"/>
                </a:lnTo>
                <a:lnTo>
                  <a:pt x="649" y="857"/>
                </a:lnTo>
                <a:lnTo>
                  <a:pt x="677" y="863"/>
                </a:lnTo>
                <a:lnTo>
                  <a:pt x="705" y="868"/>
                </a:lnTo>
                <a:lnTo>
                  <a:pt x="734" y="873"/>
                </a:lnTo>
                <a:lnTo>
                  <a:pt x="764" y="877"/>
                </a:lnTo>
                <a:lnTo>
                  <a:pt x="793" y="882"/>
                </a:lnTo>
                <a:lnTo>
                  <a:pt x="823" y="887"/>
                </a:lnTo>
                <a:lnTo>
                  <a:pt x="852" y="891"/>
                </a:lnTo>
                <a:lnTo>
                  <a:pt x="883" y="894"/>
                </a:lnTo>
                <a:lnTo>
                  <a:pt x="905" y="896"/>
                </a:lnTo>
                <a:lnTo>
                  <a:pt x="927" y="899"/>
                </a:lnTo>
                <a:lnTo>
                  <a:pt x="950" y="901"/>
                </a:lnTo>
                <a:lnTo>
                  <a:pt x="971" y="902"/>
                </a:lnTo>
                <a:lnTo>
                  <a:pt x="993" y="904"/>
                </a:lnTo>
                <a:lnTo>
                  <a:pt x="1016" y="905"/>
                </a:lnTo>
                <a:lnTo>
                  <a:pt x="1040" y="907"/>
                </a:lnTo>
                <a:lnTo>
                  <a:pt x="1061" y="908"/>
                </a:lnTo>
                <a:lnTo>
                  <a:pt x="1085" y="910"/>
                </a:lnTo>
                <a:lnTo>
                  <a:pt x="1108" y="910"/>
                </a:lnTo>
                <a:lnTo>
                  <a:pt x="1131" y="911"/>
                </a:lnTo>
                <a:lnTo>
                  <a:pt x="1154" y="911"/>
                </a:lnTo>
                <a:lnTo>
                  <a:pt x="1178" y="913"/>
                </a:lnTo>
                <a:lnTo>
                  <a:pt x="1201" y="913"/>
                </a:lnTo>
                <a:lnTo>
                  <a:pt x="1226" y="913"/>
                </a:lnTo>
                <a:lnTo>
                  <a:pt x="1249" y="913"/>
                </a:lnTo>
                <a:lnTo>
                  <a:pt x="1277" y="913"/>
                </a:lnTo>
                <a:lnTo>
                  <a:pt x="1306" y="913"/>
                </a:lnTo>
                <a:lnTo>
                  <a:pt x="1334" y="911"/>
                </a:lnTo>
                <a:lnTo>
                  <a:pt x="1362" y="911"/>
                </a:lnTo>
                <a:lnTo>
                  <a:pt x="1390" y="910"/>
                </a:lnTo>
                <a:lnTo>
                  <a:pt x="1416" y="908"/>
                </a:lnTo>
                <a:lnTo>
                  <a:pt x="1444" y="908"/>
                </a:lnTo>
                <a:lnTo>
                  <a:pt x="1472" y="905"/>
                </a:lnTo>
                <a:lnTo>
                  <a:pt x="1498" y="904"/>
                </a:lnTo>
                <a:lnTo>
                  <a:pt x="1526" y="902"/>
                </a:lnTo>
                <a:lnTo>
                  <a:pt x="1552" y="899"/>
                </a:lnTo>
                <a:lnTo>
                  <a:pt x="1579" y="898"/>
                </a:lnTo>
                <a:lnTo>
                  <a:pt x="1605" y="894"/>
                </a:lnTo>
                <a:lnTo>
                  <a:pt x="1631" y="891"/>
                </a:lnTo>
                <a:lnTo>
                  <a:pt x="1656" y="888"/>
                </a:lnTo>
                <a:lnTo>
                  <a:pt x="1683" y="885"/>
                </a:lnTo>
                <a:lnTo>
                  <a:pt x="1715" y="880"/>
                </a:lnTo>
                <a:lnTo>
                  <a:pt x="1746" y="876"/>
                </a:lnTo>
                <a:lnTo>
                  <a:pt x="1779" y="871"/>
                </a:lnTo>
                <a:lnTo>
                  <a:pt x="1810" y="865"/>
                </a:lnTo>
                <a:lnTo>
                  <a:pt x="1839" y="859"/>
                </a:lnTo>
                <a:lnTo>
                  <a:pt x="1870" y="853"/>
                </a:lnTo>
                <a:lnTo>
                  <a:pt x="1900" y="846"/>
                </a:lnTo>
                <a:lnTo>
                  <a:pt x="1927" y="840"/>
                </a:lnTo>
                <a:lnTo>
                  <a:pt x="1957" y="834"/>
                </a:lnTo>
                <a:lnTo>
                  <a:pt x="1983" y="826"/>
                </a:lnTo>
                <a:lnTo>
                  <a:pt x="2011" y="818"/>
                </a:lnTo>
                <a:lnTo>
                  <a:pt x="2037" y="811"/>
                </a:lnTo>
                <a:lnTo>
                  <a:pt x="2064" y="803"/>
                </a:lnTo>
                <a:lnTo>
                  <a:pt x="2089" y="794"/>
                </a:lnTo>
                <a:lnTo>
                  <a:pt x="2113" y="786"/>
                </a:lnTo>
                <a:lnTo>
                  <a:pt x="2138" y="777"/>
                </a:lnTo>
                <a:lnTo>
                  <a:pt x="2178" y="761"/>
                </a:lnTo>
                <a:lnTo>
                  <a:pt x="2217" y="744"/>
                </a:lnTo>
                <a:lnTo>
                  <a:pt x="2253" y="727"/>
                </a:lnTo>
                <a:lnTo>
                  <a:pt x="2287" y="710"/>
                </a:lnTo>
                <a:lnTo>
                  <a:pt x="2319" y="691"/>
                </a:lnTo>
                <a:lnTo>
                  <a:pt x="2349" y="673"/>
                </a:lnTo>
                <a:lnTo>
                  <a:pt x="2375" y="653"/>
                </a:lnTo>
                <a:lnTo>
                  <a:pt x="2400" y="633"/>
                </a:lnTo>
                <a:lnTo>
                  <a:pt x="2422" y="612"/>
                </a:lnTo>
                <a:lnTo>
                  <a:pt x="2442" y="591"/>
                </a:lnTo>
                <a:lnTo>
                  <a:pt x="2457" y="571"/>
                </a:lnTo>
                <a:lnTo>
                  <a:pt x="2471" y="547"/>
                </a:lnTo>
                <a:lnTo>
                  <a:pt x="2482" y="526"/>
                </a:lnTo>
                <a:lnTo>
                  <a:pt x="2490" y="504"/>
                </a:lnTo>
                <a:lnTo>
                  <a:pt x="2494" y="481"/>
                </a:lnTo>
                <a:lnTo>
                  <a:pt x="2496" y="458"/>
                </a:lnTo>
                <a:lnTo>
                  <a:pt x="2494" y="431"/>
                </a:lnTo>
                <a:lnTo>
                  <a:pt x="2488" y="405"/>
                </a:lnTo>
                <a:lnTo>
                  <a:pt x="2477" y="380"/>
                </a:lnTo>
                <a:lnTo>
                  <a:pt x="2465" y="354"/>
                </a:lnTo>
                <a:lnTo>
                  <a:pt x="2446" y="330"/>
                </a:lnTo>
                <a:lnTo>
                  <a:pt x="2426" y="306"/>
                </a:lnTo>
                <a:lnTo>
                  <a:pt x="2401" y="282"/>
                </a:lnTo>
                <a:lnTo>
                  <a:pt x="2374" y="259"/>
                </a:lnTo>
                <a:lnTo>
                  <a:pt x="2353" y="245"/>
                </a:lnTo>
                <a:lnTo>
                  <a:pt x="2333" y="231"/>
                </a:lnTo>
                <a:lnTo>
                  <a:pt x="2312" y="217"/>
                </a:lnTo>
                <a:lnTo>
                  <a:pt x="2288" y="203"/>
                </a:lnTo>
                <a:lnTo>
                  <a:pt x="2264" y="191"/>
                </a:lnTo>
                <a:lnTo>
                  <a:pt x="2237" y="179"/>
                </a:lnTo>
                <a:lnTo>
                  <a:pt x="2211" y="166"/>
                </a:lnTo>
                <a:lnTo>
                  <a:pt x="2183" y="154"/>
                </a:lnTo>
                <a:lnTo>
                  <a:pt x="2154" y="143"/>
                </a:lnTo>
                <a:lnTo>
                  <a:pt x="2123" y="131"/>
                </a:lnTo>
                <a:lnTo>
                  <a:pt x="2092" y="120"/>
                </a:lnTo>
                <a:lnTo>
                  <a:pt x="2059" y="110"/>
                </a:lnTo>
                <a:lnTo>
                  <a:pt x="2027" y="100"/>
                </a:lnTo>
                <a:lnTo>
                  <a:pt x="1992" y="90"/>
                </a:lnTo>
                <a:lnTo>
                  <a:pt x="1957" y="81"/>
                </a:lnTo>
                <a:lnTo>
                  <a:pt x="1921" y="72"/>
                </a:lnTo>
                <a:lnTo>
                  <a:pt x="1884" y="64"/>
                </a:lnTo>
                <a:lnTo>
                  <a:pt x="1847" y="56"/>
                </a:lnTo>
                <a:lnTo>
                  <a:pt x="1808" y="48"/>
                </a:lnTo>
                <a:lnTo>
                  <a:pt x="1769" y="42"/>
                </a:lnTo>
                <a:lnTo>
                  <a:pt x="1729" y="36"/>
                </a:lnTo>
                <a:lnTo>
                  <a:pt x="1689" y="30"/>
                </a:lnTo>
                <a:lnTo>
                  <a:pt x="1647" y="24"/>
                </a:lnTo>
                <a:lnTo>
                  <a:pt x="1605" y="19"/>
                </a:lnTo>
                <a:lnTo>
                  <a:pt x="1562" y="14"/>
                </a:lnTo>
                <a:lnTo>
                  <a:pt x="1518" y="11"/>
                </a:lnTo>
                <a:lnTo>
                  <a:pt x="1475" y="8"/>
                </a:lnTo>
                <a:lnTo>
                  <a:pt x="1430" y="5"/>
                </a:lnTo>
                <a:lnTo>
                  <a:pt x="1387" y="4"/>
                </a:lnTo>
                <a:lnTo>
                  <a:pt x="1340" y="2"/>
                </a:lnTo>
                <a:lnTo>
                  <a:pt x="1295" y="0"/>
                </a:lnTo>
                <a:lnTo>
                  <a:pt x="1249" y="0"/>
                </a:lnTo>
                <a:lnTo>
                  <a:pt x="1179" y="0"/>
                </a:lnTo>
                <a:lnTo>
                  <a:pt x="1111" y="4"/>
                </a:lnTo>
                <a:lnTo>
                  <a:pt x="1044" y="7"/>
                </a:lnTo>
                <a:lnTo>
                  <a:pt x="978" y="11"/>
                </a:lnTo>
                <a:lnTo>
                  <a:pt x="913" y="18"/>
                </a:lnTo>
                <a:lnTo>
                  <a:pt x="849" y="24"/>
                </a:lnTo>
                <a:lnTo>
                  <a:pt x="789" y="33"/>
                </a:lnTo>
                <a:lnTo>
                  <a:pt x="728" y="42"/>
                </a:lnTo>
                <a:lnTo>
                  <a:pt x="669" y="52"/>
                </a:lnTo>
                <a:lnTo>
                  <a:pt x="612" y="64"/>
                </a:lnTo>
                <a:lnTo>
                  <a:pt x="558" y="76"/>
                </a:lnTo>
                <a:lnTo>
                  <a:pt x="504" y="90"/>
                </a:lnTo>
                <a:lnTo>
                  <a:pt x="454" y="104"/>
                </a:lnTo>
                <a:lnTo>
                  <a:pt x="404" y="120"/>
                </a:lnTo>
                <a:lnTo>
                  <a:pt x="358" y="137"/>
                </a:lnTo>
                <a:lnTo>
                  <a:pt x="315" y="154"/>
                </a:lnTo>
                <a:lnTo>
                  <a:pt x="279" y="169"/>
                </a:lnTo>
                <a:lnTo>
                  <a:pt x="245" y="185"/>
                </a:lnTo>
                <a:lnTo>
                  <a:pt x="212" y="202"/>
                </a:lnTo>
                <a:lnTo>
                  <a:pt x="183" y="219"/>
                </a:lnTo>
                <a:lnTo>
                  <a:pt x="155" y="236"/>
                </a:lnTo>
                <a:lnTo>
                  <a:pt x="129" y="255"/>
                </a:lnTo>
                <a:lnTo>
                  <a:pt x="105" y="273"/>
                </a:lnTo>
                <a:lnTo>
                  <a:pt x="84" y="292"/>
                </a:lnTo>
                <a:lnTo>
                  <a:pt x="65" y="312"/>
                </a:lnTo>
                <a:lnTo>
                  <a:pt x="48" y="332"/>
                </a:lnTo>
                <a:lnTo>
                  <a:pt x="34" y="352"/>
                </a:lnTo>
                <a:lnTo>
                  <a:pt x="22" y="372"/>
                </a:lnTo>
                <a:lnTo>
                  <a:pt x="12" y="394"/>
                </a:lnTo>
                <a:lnTo>
                  <a:pt x="6" y="414"/>
                </a:lnTo>
                <a:lnTo>
                  <a:pt x="2" y="436"/>
                </a:lnTo>
                <a:lnTo>
                  <a:pt x="0" y="458"/>
                </a:lnTo>
                <a:lnTo>
                  <a:pt x="3" y="492"/>
                </a:lnTo>
                <a:lnTo>
                  <a:pt x="14" y="526"/>
                </a:lnTo>
                <a:lnTo>
                  <a:pt x="31" y="558"/>
                </a:lnTo>
                <a:lnTo>
                  <a:pt x="53" y="589"/>
                </a:lnTo>
                <a:lnTo>
                  <a:pt x="82" y="620"/>
                </a:lnTo>
                <a:lnTo>
                  <a:pt x="118" y="651"/>
                </a:lnTo>
                <a:lnTo>
                  <a:pt x="158" y="679"/>
                </a:lnTo>
                <a:lnTo>
                  <a:pt x="203" y="707"/>
                </a:lnTo>
                <a:close/>
              </a:path>
            </a:pathLst>
          </a:custGeom>
          <a:solidFill>
            <a:srgbClr val="EDE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14344" name="Group 215">
            <a:extLst>
              <a:ext uri="{FF2B5EF4-FFF2-40B4-BE49-F238E27FC236}">
                <a16:creationId xmlns:a16="http://schemas.microsoft.com/office/drawing/2014/main" id="{4EB06FFD-AAD5-C332-8822-9BA6345D1FBC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962400"/>
            <a:ext cx="2133600" cy="2728913"/>
            <a:chOff x="6682520" y="3962400"/>
            <a:chExt cx="2115955" cy="2705590"/>
          </a:xfrm>
        </p:grpSpPr>
        <p:sp>
          <p:nvSpPr>
            <p:cNvPr id="14345" name="Freeform 101">
              <a:extLst>
                <a:ext uri="{FF2B5EF4-FFF2-40B4-BE49-F238E27FC236}">
                  <a16:creationId xmlns:a16="http://schemas.microsoft.com/office/drawing/2014/main" id="{3C3602B6-58EF-23A1-BDE6-2B9463D2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520" y="3976565"/>
              <a:ext cx="2115955" cy="2161993"/>
            </a:xfrm>
            <a:custGeom>
              <a:avLst/>
              <a:gdLst>
                <a:gd name="T0" fmla="*/ 2147483647 w 2390"/>
                <a:gd name="T1" fmla="*/ 2147483647 h 2444"/>
                <a:gd name="T2" fmla="*/ 2147483647 w 2390"/>
                <a:gd name="T3" fmla="*/ 2147483647 h 2444"/>
                <a:gd name="T4" fmla="*/ 2147483647 w 2390"/>
                <a:gd name="T5" fmla="*/ 2147483647 h 2444"/>
                <a:gd name="T6" fmla="*/ 2147483647 w 2390"/>
                <a:gd name="T7" fmla="*/ 2147483647 h 2444"/>
                <a:gd name="T8" fmla="*/ 2147483647 w 2390"/>
                <a:gd name="T9" fmla="*/ 2147483647 h 2444"/>
                <a:gd name="T10" fmla="*/ 2147483647 w 2390"/>
                <a:gd name="T11" fmla="*/ 2147483647 h 2444"/>
                <a:gd name="T12" fmla="*/ 2147483647 w 2390"/>
                <a:gd name="T13" fmla="*/ 2147483647 h 2444"/>
                <a:gd name="T14" fmla="*/ 2147483647 w 2390"/>
                <a:gd name="T15" fmla="*/ 2147483647 h 2444"/>
                <a:gd name="T16" fmla="*/ 2147483647 w 2390"/>
                <a:gd name="T17" fmla="*/ 2147483647 h 2444"/>
                <a:gd name="T18" fmla="*/ 2147483647 w 2390"/>
                <a:gd name="T19" fmla="*/ 2147483647 h 2444"/>
                <a:gd name="T20" fmla="*/ 2147483647 w 2390"/>
                <a:gd name="T21" fmla="*/ 2147483647 h 2444"/>
                <a:gd name="T22" fmla="*/ 2147483647 w 2390"/>
                <a:gd name="T23" fmla="*/ 2147483647 h 2444"/>
                <a:gd name="T24" fmla="*/ 2147483647 w 2390"/>
                <a:gd name="T25" fmla="*/ 2147483647 h 2444"/>
                <a:gd name="T26" fmla="*/ 2147483647 w 2390"/>
                <a:gd name="T27" fmla="*/ 2147483647 h 2444"/>
                <a:gd name="T28" fmla="*/ 2147483647 w 2390"/>
                <a:gd name="T29" fmla="*/ 0 h 2444"/>
                <a:gd name="T30" fmla="*/ 2147483647 w 2390"/>
                <a:gd name="T31" fmla="*/ 2147483647 h 2444"/>
                <a:gd name="T32" fmla="*/ 2147483647 w 2390"/>
                <a:gd name="T33" fmla="*/ 2147483647 h 2444"/>
                <a:gd name="T34" fmla="*/ 2147483647 w 2390"/>
                <a:gd name="T35" fmla="*/ 2147483647 h 2444"/>
                <a:gd name="T36" fmla="*/ 2147483647 w 2390"/>
                <a:gd name="T37" fmla="*/ 2147483647 h 2444"/>
                <a:gd name="T38" fmla="*/ 2147483647 w 2390"/>
                <a:gd name="T39" fmla="*/ 2147483647 h 2444"/>
                <a:gd name="T40" fmla="*/ 2147483647 w 2390"/>
                <a:gd name="T41" fmla="*/ 2147483647 h 2444"/>
                <a:gd name="T42" fmla="*/ 2147483647 w 2390"/>
                <a:gd name="T43" fmla="*/ 2147483647 h 2444"/>
                <a:gd name="T44" fmla="*/ 2147483647 w 2390"/>
                <a:gd name="T45" fmla="*/ 2147483647 h 2444"/>
                <a:gd name="T46" fmla="*/ 2147483647 w 2390"/>
                <a:gd name="T47" fmla="*/ 2147483647 h 2444"/>
                <a:gd name="T48" fmla="*/ 2147483647 w 2390"/>
                <a:gd name="T49" fmla="*/ 2147483647 h 2444"/>
                <a:gd name="T50" fmla="*/ 2147483647 w 2390"/>
                <a:gd name="T51" fmla="*/ 2147483647 h 2444"/>
                <a:gd name="T52" fmla="*/ 2147483647 w 2390"/>
                <a:gd name="T53" fmla="*/ 2147483647 h 2444"/>
                <a:gd name="T54" fmla="*/ 2147483647 w 2390"/>
                <a:gd name="T55" fmla="*/ 2147483647 h 2444"/>
                <a:gd name="T56" fmla="*/ 2147483647 w 2390"/>
                <a:gd name="T57" fmla="*/ 2147483647 h 2444"/>
                <a:gd name="T58" fmla="*/ 2147483647 w 2390"/>
                <a:gd name="T59" fmla="*/ 2147483647 h 2444"/>
                <a:gd name="T60" fmla="*/ 2147483647 w 2390"/>
                <a:gd name="T61" fmla="*/ 2147483647 h 2444"/>
                <a:gd name="T62" fmla="*/ 2147483647 w 2390"/>
                <a:gd name="T63" fmla="*/ 2147483647 h 2444"/>
                <a:gd name="T64" fmla="*/ 2147483647 w 2390"/>
                <a:gd name="T65" fmla="*/ 2147483647 h 2444"/>
                <a:gd name="T66" fmla="*/ 2147483647 w 2390"/>
                <a:gd name="T67" fmla="*/ 2147483647 h 2444"/>
                <a:gd name="T68" fmla="*/ 2147483647 w 2390"/>
                <a:gd name="T69" fmla="*/ 2147483647 h 2444"/>
                <a:gd name="T70" fmla="*/ 2147483647 w 2390"/>
                <a:gd name="T71" fmla="*/ 2147483647 h 2444"/>
                <a:gd name="T72" fmla="*/ 2147483647 w 2390"/>
                <a:gd name="T73" fmla="*/ 2147483647 h 2444"/>
                <a:gd name="T74" fmla="*/ 2147483647 w 2390"/>
                <a:gd name="T75" fmla="*/ 2147483647 h 2444"/>
                <a:gd name="T76" fmla="*/ 2147483647 w 2390"/>
                <a:gd name="T77" fmla="*/ 2147483647 h 2444"/>
                <a:gd name="T78" fmla="*/ 2147483647 w 2390"/>
                <a:gd name="T79" fmla="*/ 2147483647 h 2444"/>
                <a:gd name="T80" fmla="*/ 2147483647 w 2390"/>
                <a:gd name="T81" fmla="*/ 2147483647 h 2444"/>
                <a:gd name="T82" fmla="*/ 2147483647 w 2390"/>
                <a:gd name="T83" fmla="*/ 2147483647 h 2444"/>
                <a:gd name="T84" fmla="*/ 2147483647 w 2390"/>
                <a:gd name="T85" fmla="*/ 2147483647 h 2444"/>
                <a:gd name="T86" fmla="*/ 2147483647 w 2390"/>
                <a:gd name="T87" fmla="*/ 2147483647 h 2444"/>
                <a:gd name="T88" fmla="*/ 2147483647 w 2390"/>
                <a:gd name="T89" fmla="*/ 2147483647 h 2444"/>
                <a:gd name="T90" fmla="*/ 2147483647 w 2390"/>
                <a:gd name="T91" fmla="*/ 2147483647 h 2444"/>
                <a:gd name="T92" fmla="*/ 2147483647 w 2390"/>
                <a:gd name="T93" fmla="*/ 2147483647 h 2444"/>
                <a:gd name="T94" fmla="*/ 2147483647 w 2390"/>
                <a:gd name="T95" fmla="*/ 2147483647 h 2444"/>
                <a:gd name="T96" fmla="*/ 2147483647 w 2390"/>
                <a:gd name="T97" fmla="*/ 2147483647 h 2444"/>
                <a:gd name="T98" fmla="*/ 2147483647 w 2390"/>
                <a:gd name="T99" fmla="*/ 2147483647 h 24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90"/>
                <a:gd name="T151" fmla="*/ 0 h 2444"/>
                <a:gd name="T152" fmla="*/ 2390 w 2390"/>
                <a:gd name="T153" fmla="*/ 2444 h 24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90" h="2444">
                  <a:moveTo>
                    <a:pt x="2390" y="1328"/>
                  </a:moveTo>
                  <a:lnTo>
                    <a:pt x="2388" y="1288"/>
                  </a:lnTo>
                  <a:lnTo>
                    <a:pt x="2383" y="1248"/>
                  </a:lnTo>
                  <a:lnTo>
                    <a:pt x="2376" y="1209"/>
                  </a:lnTo>
                  <a:lnTo>
                    <a:pt x="2365" y="1170"/>
                  </a:lnTo>
                  <a:lnTo>
                    <a:pt x="2352" y="1133"/>
                  </a:lnTo>
                  <a:lnTo>
                    <a:pt x="2337" y="1096"/>
                  </a:lnTo>
                  <a:lnTo>
                    <a:pt x="2318" y="1060"/>
                  </a:lnTo>
                  <a:lnTo>
                    <a:pt x="2297" y="1026"/>
                  </a:lnTo>
                  <a:lnTo>
                    <a:pt x="2273" y="992"/>
                  </a:lnTo>
                  <a:lnTo>
                    <a:pt x="2249" y="960"/>
                  </a:lnTo>
                  <a:lnTo>
                    <a:pt x="2221" y="929"/>
                  </a:lnTo>
                  <a:lnTo>
                    <a:pt x="2190" y="899"/>
                  </a:lnTo>
                  <a:lnTo>
                    <a:pt x="2159" y="870"/>
                  </a:lnTo>
                  <a:lnTo>
                    <a:pt x="2125" y="842"/>
                  </a:lnTo>
                  <a:lnTo>
                    <a:pt x="2087" y="817"/>
                  </a:lnTo>
                  <a:lnTo>
                    <a:pt x="2050" y="792"/>
                  </a:lnTo>
                  <a:lnTo>
                    <a:pt x="2056" y="770"/>
                  </a:lnTo>
                  <a:lnTo>
                    <a:pt x="2060" y="747"/>
                  </a:lnTo>
                  <a:lnTo>
                    <a:pt x="2063" y="724"/>
                  </a:lnTo>
                  <a:lnTo>
                    <a:pt x="2064" y="701"/>
                  </a:lnTo>
                  <a:lnTo>
                    <a:pt x="2060" y="647"/>
                  </a:lnTo>
                  <a:lnTo>
                    <a:pt x="2046" y="594"/>
                  </a:lnTo>
                  <a:lnTo>
                    <a:pt x="2024" y="547"/>
                  </a:lnTo>
                  <a:lnTo>
                    <a:pt x="1994" y="506"/>
                  </a:lnTo>
                  <a:lnTo>
                    <a:pt x="1959" y="470"/>
                  </a:lnTo>
                  <a:lnTo>
                    <a:pt x="1919" y="440"/>
                  </a:lnTo>
                  <a:lnTo>
                    <a:pt x="1874" y="420"/>
                  </a:lnTo>
                  <a:lnTo>
                    <a:pt x="1824" y="410"/>
                  </a:lnTo>
                  <a:lnTo>
                    <a:pt x="1804" y="371"/>
                  </a:lnTo>
                  <a:lnTo>
                    <a:pt x="1779" y="332"/>
                  </a:lnTo>
                  <a:lnTo>
                    <a:pt x="1753" y="296"/>
                  </a:lnTo>
                  <a:lnTo>
                    <a:pt x="1723" y="261"/>
                  </a:lnTo>
                  <a:lnTo>
                    <a:pt x="1692" y="228"/>
                  </a:lnTo>
                  <a:lnTo>
                    <a:pt x="1657" y="197"/>
                  </a:lnTo>
                  <a:lnTo>
                    <a:pt x="1621" y="169"/>
                  </a:lnTo>
                  <a:lnTo>
                    <a:pt x="1582" y="141"/>
                  </a:lnTo>
                  <a:lnTo>
                    <a:pt x="1561" y="128"/>
                  </a:lnTo>
                  <a:lnTo>
                    <a:pt x="1539" y="115"/>
                  </a:lnTo>
                  <a:lnTo>
                    <a:pt x="1516" y="103"/>
                  </a:lnTo>
                  <a:lnTo>
                    <a:pt x="1494" y="90"/>
                  </a:lnTo>
                  <a:lnTo>
                    <a:pt x="1469" y="80"/>
                  </a:lnTo>
                  <a:lnTo>
                    <a:pt x="1446" y="69"/>
                  </a:lnTo>
                  <a:lnTo>
                    <a:pt x="1421" y="59"/>
                  </a:lnTo>
                  <a:lnTo>
                    <a:pt x="1396" y="50"/>
                  </a:lnTo>
                  <a:lnTo>
                    <a:pt x="1372" y="41"/>
                  </a:lnTo>
                  <a:lnTo>
                    <a:pt x="1345" y="33"/>
                  </a:lnTo>
                  <a:lnTo>
                    <a:pt x="1319" y="27"/>
                  </a:lnTo>
                  <a:lnTo>
                    <a:pt x="1293" y="21"/>
                  </a:lnTo>
                  <a:lnTo>
                    <a:pt x="1266" y="14"/>
                  </a:lnTo>
                  <a:lnTo>
                    <a:pt x="1240" y="10"/>
                  </a:lnTo>
                  <a:lnTo>
                    <a:pt x="1212" y="7"/>
                  </a:lnTo>
                  <a:lnTo>
                    <a:pt x="1184" y="4"/>
                  </a:lnTo>
                  <a:lnTo>
                    <a:pt x="1173" y="4"/>
                  </a:lnTo>
                  <a:lnTo>
                    <a:pt x="1162" y="2"/>
                  </a:lnTo>
                  <a:lnTo>
                    <a:pt x="1152" y="2"/>
                  </a:lnTo>
                  <a:lnTo>
                    <a:pt x="1139" y="2"/>
                  </a:lnTo>
                  <a:lnTo>
                    <a:pt x="1128" y="0"/>
                  </a:lnTo>
                  <a:lnTo>
                    <a:pt x="1118" y="0"/>
                  </a:lnTo>
                  <a:lnTo>
                    <a:pt x="1105" y="0"/>
                  </a:lnTo>
                  <a:lnTo>
                    <a:pt x="1094" y="0"/>
                  </a:lnTo>
                  <a:lnTo>
                    <a:pt x="1069" y="0"/>
                  </a:lnTo>
                  <a:lnTo>
                    <a:pt x="1045" y="2"/>
                  </a:lnTo>
                  <a:lnTo>
                    <a:pt x="1020" y="4"/>
                  </a:lnTo>
                  <a:lnTo>
                    <a:pt x="995" y="5"/>
                  </a:lnTo>
                  <a:lnTo>
                    <a:pt x="972" y="8"/>
                  </a:lnTo>
                  <a:lnTo>
                    <a:pt x="947" y="11"/>
                  </a:lnTo>
                  <a:lnTo>
                    <a:pt x="924" y="16"/>
                  </a:lnTo>
                  <a:lnTo>
                    <a:pt x="901" y="21"/>
                  </a:lnTo>
                  <a:lnTo>
                    <a:pt x="880" y="25"/>
                  </a:lnTo>
                  <a:lnTo>
                    <a:pt x="860" y="30"/>
                  </a:lnTo>
                  <a:lnTo>
                    <a:pt x="840" y="35"/>
                  </a:lnTo>
                  <a:lnTo>
                    <a:pt x="822" y="41"/>
                  </a:lnTo>
                  <a:lnTo>
                    <a:pt x="801" y="47"/>
                  </a:lnTo>
                  <a:lnTo>
                    <a:pt x="783" y="53"/>
                  </a:lnTo>
                  <a:lnTo>
                    <a:pt x="763" y="61"/>
                  </a:lnTo>
                  <a:lnTo>
                    <a:pt x="744" y="67"/>
                  </a:lnTo>
                  <a:lnTo>
                    <a:pt x="727" y="75"/>
                  </a:lnTo>
                  <a:lnTo>
                    <a:pt x="708" y="84"/>
                  </a:lnTo>
                  <a:lnTo>
                    <a:pt x="690" y="92"/>
                  </a:lnTo>
                  <a:lnTo>
                    <a:pt x="673" y="101"/>
                  </a:lnTo>
                  <a:lnTo>
                    <a:pt x="656" y="110"/>
                  </a:lnTo>
                  <a:lnTo>
                    <a:pt x="639" y="120"/>
                  </a:lnTo>
                  <a:lnTo>
                    <a:pt x="622" y="129"/>
                  </a:lnTo>
                  <a:lnTo>
                    <a:pt x="606" y="140"/>
                  </a:lnTo>
                  <a:lnTo>
                    <a:pt x="574" y="163"/>
                  </a:lnTo>
                  <a:lnTo>
                    <a:pt x="541" y="188"/>
                  </a:lnTo>
                  <a:lnTo>
                    <a:pt x="512" y="214"/>
                  </a:lnTo>
                  <a:lnTo>
                    <a:pt x="482" y="241"/>
                  </a:lnTo>
                  <a:lnTo>
                    <a:pt x="456" y="270"/>
                  </a:lnTo>
                  <a:lnTo>
                    <a:pt x="433" y="300"/>
                  </a:lnTo>
                  <a:lnTo>
                    <a:pt x="409" y="330"/>
                  </a:lnTo>
                  <a:lnTo>
                    <a:pt x="389" y="361"/>
                  </a:lnTo>
                  <a:lnTo>
                    <a:pt x="371" y="396"/>
                  </a:lnTo>
                  <a:lnTo>
                    <a:pt x="354" y="430"/>
                  </a:lnTo>
                  <a:lnTo>
                    <a:pt x="340" y="464"/>
                  </a:lnTo>
                  <a:lnTo>
                    <a:pt x="329" y="499"/>
                  </a:lnTo>
                  <a:lnTo>
                    <a:pt x="320" y="537"/>
                  </a:lnTo>
                  <a:lnTo>
                    <a:pt x="312" y="574"/>
                  </a:lnTo>
                  <a:lnTo>
                    <a:pt x="309" y="611"/>
                  </a:lnTo>
                  <a:lnTo>
                    <a:pt x="307" y="650"/>
                  </a:lnTo>
                  <a:lnTo>
                    <a:pt x="309" y="693"/>
                  </a:lnTo>
                  <a:lnTo>
                    <a:pt x="315" y="736"/>
                  </a:lnTo>
                  <a:lnTo>
                    <a:pt x="323" y="778"/>
                  </a:lnTo>
                  <a:lnTo>
                    <a:pt x="335" y="820"/>
                  </a:lnTo>
                  <a:lnTo>
                    <a:pt x="295" y="859"/>
                  </a:lnTo>
                  <a:lnTo>
                    <a:pt x="258" y="901"/>
                  </a:lnTo>
                  <a:lnTo>
                    <a:pt x="225" y="947"/>
                  </a:lnTo>
                  <a:lnTo>
                    <a:pt x="199" y="995"/>
                  </a:lnTo>
                  <a:lnTo>
                    <a:pt x="177" y="1048"/>
                  </a:lnTo>
                  <a:lnTo>
                    <a:pt x="162" y="1102"/>
                  </a:lnTo>
                  <a:lnTo>
                    <a:pt x="151" y="1158"/>
                  </a:lnTo>
                  <a:lnTo>
                    <a:pt x="148" y="1217"/>
                  </a:lnTo>
                  <a:lnTo>
                    <a:pt x="149" y="1246"/>
                  </a:lnTo>
                  <a:lnTo>
                    <a:pt x="151" y="1276"/>
                  </a:lnTo>
                  <a:lnTo>
                    <a:pt x="155" y="1305"/>
                  </a:lnTo>
                  <a:lnTo>
                    <a:pt x="162" y="1333"/>
                  </a:lnTo>
                  <a:lnTo>
                    <a:pt x="169" y="1361"/>
                  </a:lnTo>
                  <a:lnTo>
                    <a:pt x="179" y="1389"/>
                  </a:lnTo>
                  <a:lnTo>
                    <a:pt x="189" y="1415"/>
                  </a:lnTo>
                  <a:lnTo>
                    <a:pt x="202" y="1441"/>
                  </a:lnTo>
                  <a:lnTo>
                    <a:pt x="157" y="1474"/>
                  </a:lnTo>
                  <a:lnTo>
                    <a:pt x="118" y="1508"/>
                  </a:lnTo>
                  <a:lnTo>
                    <a:pt x="84" y="1547"/>
                  </a:lnTo>
                  <a:lnTo>
                    <a:pt x="55" y="1589"/>
                  </a:lnTo>
                  <a:lnTo>
                    <a:pt x="31" y="1632"/>
                  </a:lnTo>
                  <a:lnTo>
                    <a:pt x="14" y="1678"/>
                  </a:lnTo>
                  <a:lnTo>
                    <a:pt x="4" y="1726"/>
                  </a:lnTo>
                  <a:lnTo>
                    <a:pt x="0" y="1776"/>
                  </a:lnTo>
                  <a:lnTo>
                    <a:pt x="4" y="1821"/>
                  </a:lnTo>
                  <a:lnTo>
                    <a:pt x="11" y="1864"/>
                  </a:lnTo>
                  <a:lnTo>
                    <a:pt x="25" y="1905"/>
                  </a:lnTo>
                  <a:lnTo>
                    <a:pt x="44" y="1945"/>
                  </a:lnTo>
                  <a:lnTo>
                    <a:pt x="67" y="1984"/>
                  </a:lnTo>
                  <a:lnTo>
                    <a:pt x="95" y="2019"/>
                  </a:lnTo>
                  <a:lnTo>
                    <a:pt x="127" y="2053"/>
                  </a:lnTo>
                  <a:lnTo>
                    <a:pt x="163" y="2084"/>
                  </a:lnTo>
                  <a:lnTo>
                    <a:pt x="203" y="2112"/>
                  </a:lnTo>
                  <a:lnTo>
                    <a:pt x="247" y="2137"/>
                  </a:lnTo>
                  <a:lnTo>
                    <a:pt x="292" y="2159"/>
                  </a:lnTo>
                  <a:lnTo>
                    <a:pt x="341" y="2177"/>
                  </a:lnTo>
                  <a:lnTo>
                    <a:pt x="392" y="2191"/>
                  </a:lnTo>
                  <a:lnTo>
                    <a:pt x="445" y="2202"/>
                  </a:lnTo>
                  <a:lnTo>
                    <a:pt x="501" y="2210"/>
                  </a:lnTo>
                  <a:lnTo>
                    <a:pt x="558" y="2211"/>
                  </a:lnTo>
                  <a:lnTo>
                    <a:pt x="586" y="2211"/>
                  </a:lnTo>
                  <a:lnTo>
                    <a:pt x="614" y="2210"/>
                  </a:lnTo>
                  <a:lnTo>
                    <a:pt x="642" y="2207"/>
                  </a:lnTo>
                  <a:lnTo>
                    <a:pt x="670" y="2202"/>
                  </a:lnTo>
                  <a:lnTo>
                    <a:pt x="696" y="2197"/>
                  </a:lnTo>
                  <a:lnTo>
                    <a:pt x="722" y="2191"/>
                  </a:lnTo>
                  <a:lnTo>
                    <a:pt x="749" y="2185"/>
                  </a:lnTo>
                  <a:lnTo>
                    <a:pt x="774" y="2177"/>
                  </a:lnTo>
                  <a:lnTo>
                    <a:pt x="800" y="2207"/>
                  </a:lnTo>
                  <a:lnTo>
                    <a:pt x="829" y="2235"/>
                  </a:lnTo>
                  <a:lnTo>
                    <a:pt x="860" y="2261"/>
                  </a:lnTo>
                  <a:lnTo>
                    <a:pt x="896" y="2286"/>
                  </a:lnTo>
                  <a:lnTo>
                    <a:pt x="932" y="2309"/>
                  </a:lnTo>
                  <a:lnTo>
                    <a:pt x="972" y="2331"/>
                  </a:lnTo>
                  <a:lnTo>
                    <a:pt x="1014" y="2351"/>
                  </a:lnTo>
                  <a:lnTo>
                    <a:pt x="1057" y="2369"/>
                  </a:lnTo>
                  <a:lnTo>
                    <a:pt x="1104" y="2386"/>
                  </a:lnTo>
                  <a:lnTo>
                    <a:pt x="1150" y="2400"/>
                  </a:lnTo>
                  <a:lnTo>
                    <a:pt x="1200" y="2414"/>
                  </a:lnTo>
                  <a:lnTo>
                    <a:pt x="1251" y="2424"/>
                  </a:lnTo>
                  <a:lnTo>
                    <a:pt x="1303" y="2433"/>
                  </a:lnTo>
                  <a:lnTo>
                    <a:pt x="1358" y="2439"/>
                  </a:lnTo>
                  <a:lnTo>
                    <a:pt x="1412" y="2442"/>
                  </a:lnTo>
                  <a:lnTo>
                    <a:pt x="1468" y="2444"/>
                  </a:lnTo>
                  <a:lnTo>
                    <a:pt x="1548" y="2441"/>
                  </a:lnTo>
                  <a:lnTo>
                    <a:pt x="1626" y="2433"/>
                  </a:lnTo>
                  <a:lnTo>
                    <a:pt x="1702" y="2420"/>
                  </a:lnTo>
                  <a:lnTo>
                    <a:pt x="1773" y="2405"/>
                  </a:lnTo>
                  <a:lnTo>
                    <a:pt x="1843" y="2383"/>
                  </a:lnTo>
                  <a:lnTo>
                    <a:pt x="1906" y="2359"/>
                  </a:lnTo>
                  <a:lnTo>
                    <a:pt x="1967" y="2329"/>
                  </a:lnTo>
                  <a:lnTo>
                    <a:pt x="2024" y="2297"/>
                  </a:lnTo>
                  <a:lnTo>
                    <a:pt x="2073" y="2261"/>
                  </a:lnTo>
                  <a:lnTo>
                    <a:pt x="2118" y="2222"/>
                  </a:lnTo>
                  <a:lnTo>
                    <a:pt x="2159" y="2182"/>
                  </a:lnTo>
                  <a:lnTo>
                    <a:pt x="2191" y="2139"/>
                  </a:lnTo>
                  <a:lnTo>
                    <a:pt x="2218" y="2092"/>
                  </a:lnTo>
                  <a:lnTo>
                    <a:pt x="2238" y="2044"/>
                  </a:lnTo>
                  <a:lnTo>
                    <a:pt x="2249" y="1994"/>
                  </a:lnTo>
                  <a:lnTo>
                    <a:pt x="2253" y="1943"/>
                  </a:lnTo>
                  <a:lnTo>
                    <a:pt x="2252" y="1919"/>
                  </a:lnTo>
                  <a:lnTo>
                    <a:pt x="2250" y="1894"/>
                  </a:lnTo>
                  <a:lnTo>
                    <a:pt x="2245" y="1869"/>
                  </a:lnTo>
                  <a:lnTo>
                    <a:pt x="2238" y="1846"/>
                  </a:lnTo>
                  <a:lnTo>
                    <a:pt x="2230" y="1821"/>
                  </a:lnTo>
                  <a:lnTo>
                    <a:pt x="2219" y="1798"/>
                  </a:lnTo>
                  <a:lnTo>
                    <a:pt x="2208" y="1774"/>
                  </a:lnTo>
                  <a:lnTo>
                    <a:pt x="2194" y="1753"/>
                  </a:lnTo>
                  <a:lnTo>
                    <a:pt x="2238" y="1708"/>
                  </a:lnTo>
                  <a:lnTo>
                    <a:pt x="2276" y="1660"/>
                  </a:lnTo>
                  <a:lnTo>
                    <a:pt x="2311" y="1609"/>
                  </a:lnTo>
                  <a:lnTo>
                    <a:pt x="2338" y="1556"/>
                  </a:lnTo>
                  <a:lnTo>
                    <a:pt x="2360" y="1502"/>
                  </a:lnTo>
                  <a:lnTo>
                    <a:pt x="2376" y="1446"/>
                  </a:lnTo>
                  <a:lnTo>
                    <a:pt x="2386" y="1389"/>
                  </a:lnTo>
                  <a:lnTo>
                    <a:pt x="2390" y="1328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6" name="Freeform 103">
              <a:extLst>
                <a:ext uri="{FF2B5EF4-FFF2-40B4-BE49-F238E27FC236}">
                  <a16:creationId xmlns:a16="http://schemas.microsoft.com/office/drawing/2014/main" id="{257D2715-86B7-936F-4F59-A1CA3F73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794" y="6317396"/>
              <a:ext cx="380695" cy="145195"/>
            </a:xfrm>
            <a:custGeom>
              <a:avLst/>
              <a:gdLst>
                <a:gd name="T0" fmla="*/ 2147483647 w 431"/>
                <a:gd name="T1" fmla="*/ 2147483647 h 164"/>
                <a:gd name="T2" fmla="*/ 2147483647 w 431"/>
                <a:gd name="T3" fmla="*/ 2147483647 h 164"/>
                <a:gd name="T4" fmla="*/ 2147483647 w 431"/>
                <a:gd name="T5" fmla="*/ 2147483647 h 164"/>
                <a:gd name="T6" fmla="*/ 2147483647 w 431"/>
                <a:gd name="T7" fmla="*/ 2147483647 h 164"/>
                <a:gd name="T8" fmla="*/ 2147483647 w 431"/>
                <a:gd name="T9" fmla="*/ 2147483647 h 164"/>
                <a:gd name="T10" fmla="*/ 2147483647 w 431"/>
                <a:gd name="T11" fmla="*/ 2147483647 h 164"/>
                <a:gd name="T12" fmla="*/ 2147483647 w 431"/>
                <a:gd name="T13" fmla="*/ 2147483647 h 164"/>
                <a:gd name="T14" fmla="*/ 2147483647 w 431"/>
                <a:gd name="T15" fmla="*/ 2147483647 h 164"/>
                <a:gd name="T16" fmla="*/ 0 w 431"/>
                <a:gd name="T17" fmla="*/ 2147483647 h 164"/>
                <a:gd name="T18" fmla="*/ 2147483647 w 431"/>
                <a:gd name="T19" fmla="*/ 2147483647 h 164"/>
                <a:gd name="T20" fmla="*/ 2147483647 w 431"/>
                <a:gd name="T21" fmla="*/ 2147483647 h 164"/>
                <a:gd name="T22" fmla="*/ 2147483647 w 431"/>
                <a:gd name="T23" fmla="*/ 2147483647 h 164"/>
                <a:gd name="T24" fmla="*/ 2147483647 w 431"/>
                <a:gd name="T25" fmla="*/ 2147483647 h 164"/>
                <a:gd name="T26" fmla="*/ 2147483647 w 431"/>
                <a:gd name="T27" fmla="*/ 2147483647 h 164"/>
                <a:gd name="T28" fmla="*/ 2147483647 w 431"/>
                <a:gd name="T29" fmla="*/ 2147483647 h 164"/>
                <a:gd name="T30" fmla="*/ 2147483647 w 431"/>
                <a:gd name="T31" fmla="*/ 2147483647 h 164"/>
                <a:gd name="T32" fmla="*/ 2147483647 w 431"/>
                <a:gd name="T33" fmla="*/ 2147483647 h 164"/>
                <a:gd name="T34" fmla="*/ 2147483647 w 431"/>
                <a:gd name="T35" fmla="*/ 2147483647 h 164"/>
                <a:gd name="T36" fmla="*/ 2147483647 w 431"/>
                <a:gd name="T37" fmla="*/ 2147483647 h 164"/>
                <a:gd name="T38" fmla="*/ 2147483647 w 431"/>
                <a:gd name="T39" fmla="*/ 2147483647 h 164"/>
                <a:gd name="T40" fmla="*/ 2147483647 w 431"/>
                <a:gd name="T41" fmla="*/ 2147483647 h 164"/>
                <a:gd name="T42" fmla="*/ 2147483647 w 431"/>
                <a:gd name="T43" fmla="*/ 2147483647 h 164"/>
                <a:gd name="T44" fmla="*/ 2147483647 w 431"/>
                <a:gd name="T45" fmla="*/ 2147483647 h 164"/>
                <a:gd name="T46" fmla="*/ 2147483647 w 431"/>
                <a:gd name="T47" fmla="*/ 2147483647 h 164"/>
                <a:gd name="T48" fmla="*/ 2147483647 w 431"/>
                <a:gd name="T49" fmla="*/ 2147483647 h 164"/>
                <a:gd name="T50" fmla="*/ 2147483647 w 431"/>
                <a:gd name="T51" fmla="*/ 2147483647 h 164"/>
                <a:gd name="T52" fmla="*/ 2147483647 w 431"/>
                <a:gd name="T53" fmla="*/ 2147483647 h 164"/>
                <a:gd name="T54" fmla="*/ 2147483647 w 431"/>
                <a:gd name="T55" fmla="*/ 2147483647 h 164"/>
                <a:gd name="T56" fmla="*/ 2147483647 w 431"/>
                <a:gd name="T57" fmla="*/ 2147483647 h 164"/>
                <a:gd name="T58" fmla="*/ 2147483647 w 431"/>
                <a:gd name="T59" fmla="*/ 2147483647 h 164"/>
                <a:gd name="T60" fmla="*/ 2147483647 w 431"/>
                <a:gd name="T61" fmla="*/ 2147483647 h 164"/>
                <a:gd name="T62" fmla="*/ 2147483647 w 431"/>
                <a:gd name="T63" fmla="*/ 2147483647 h 164"/>
                <a:gd name="T64" fmla="*/ 2147483647 w 431"/>
                <a:gd name="T65" fmla="*/ 2147483647 h 164"/>
                <a:gd name="T66" fmla="*/ 2147483647 w 431"/>
                <a:gd name="T67" fmla="*/ 2147483647 h 164"/>
                <a:gd name="T68" fmla="*/ 2147483647 w 431"/>
                <a:gd name="T69" fmla="*/ 2147483647 h 164"/>
                <a:gd name="T70" fmla="*/ 2147483647 w 431"/>
                <a:gd name="T71" fmla="*/ 2147483647 h 164"/>
                <a:gd name="T72" fmla="*/ 2147483647 w 431"/>
                <a:gd name="T73" fmla="*/ 2147483647 h 164"/>
                <a:gd name="T74" fmla="*/ 2147483647 w 431"/>
                <a:gd name="T75" fmla="*/ 2147483647 h 164"/>
                <a:gd name="T76" fmla="*/ 2147483647 w 431"/>
                <a:gd name="T77" fmla="*/ 2147483647 h 164"/>
                <a:gd name="T78" fmla="*/ 2147483647 w 431"/>
                <a:gd name="T79" fmla="*/ 2147483647 h 164"/>
                <a:gd name="T80" fmla="*/ 2147483647 w 431"/>
                <a:gd name="T81" fmla="*/ 2147483647 h 164"/>
                <a:gd name="T82" fmla="*/ 2147483647 w 431"/>
                <a:gd name="T83" fmla="*/ 2147483647 h 164"/>
                <a:gd name="T84" fmla="*/ 2147483647 w 431"/>
                <a:gd name="T85" fmla="*/ 2147483647 h 164"/>
                <a:gd name="T86" fmla="*/ 2147483647 w 431"/>
                <a:gd name="T87" fmla="*/ 2147483647 h 164"/>
                <a:gd name="T88" fmla="*/ 2147483647 w 431"/>
                <a:gd name="T89" fmla="*/ 2147483647 h 164"/>
                <a:gd name="T90" fmla="*/ 2147483647 w 431"/>
                <a:gd name="T91" fmla="*/ 2147483647 h 164"/>
                <a:gd name="T92" fmla="*/ 2147483647 w 431"/>
                <a:gd name="T93" fmla="*/ 2147483647 h 164"/>
                <a:gd name="T94" fmla="*/ 2147483647 w 431"/>
                <a:gd name="T95" fmla="*/ 2147483647 h 164"/>
                <a:gd name="T96" fmla="*/ 2147483647 w 431"/>
                <a:gd name="T97" fmla="*/ 2147483647 h 164"/>
                <a:gd name="T98" fmla="*/ 2147483647 w 431"/>
                <a:gd name="T99" fmla="*/ 2147483647 h 164"/>
                <a:gd name="T100" fmla="*/ 2147483647 w 431"/>
                <a:gd name="T101" fmla="*/ 2147483647 h 164"/>
                <a:gd name="T102" fmla="*/ 2147483647 w 431"/>
                <a:gd name="T103" fmla="*/ 2147483647 h 164"/>
                <a:gd name="T104" fmla="*/ 2147483647 w 431"/>
                <a:gd name="T105" fmla="*/ 2147483647 h 164"/>
                <a:gd name="T106" fmla="*/ 2147483647 w 431"/>
                <a:gd name="T107" fmla="*/ 2147483647 h 164"/>
                <a:gd name="T108" fmla="*/ 2147483647 w 431"/>
                <a:gd name="T109" fmla="*/ 2147483647 h 164"/>
                <a:gd name="T110" fmla="*/ 2147483647 w 431"/>
                <a:gd name="T111" fmla="*/ 2147483647 h 164"/>
                <a:gd name="T112" fmla="*/ 2147483647 w 431"/>
                <a:gd name="T113" fmla="*/ 0 h 164"/>
                <a:gd name="T114" fmla="*/ 2147483647 w 431"/>
                <a:gd name="T115" fmla="*/ 2147483647 h 1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1"/>
                <a:gd name="T175" fmla="*/ 0 h 164"/>
                <a:gd name="T176" fmla="*/ 431 w 431"/>
                <a:gd name="T177" fmla="*/ 164 h 1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1" h="164">
                  <a:moveTo>
                    <a:pt x="78" y="16"/>
                  </a:moveTo>
                  <a:lnTo>
                    <a:pt x="75" y="17"/>
                  </a:lnTo>
                  <a:lnTo>
                    <a:pt x="65" y="20"/>
                  </a:lnTo>
                  <a:lnTo>
                    <a:pt x="53" y="25"/>
                  </a:lnTo>
                  <a:lnTo>
                    <a:pt x="39" y="33"/>
                  </a:lnTo>
                  <a:lnTo>
                    <a:pt x="25" y="39"/>
                  </a:lnTo>
                  <a:lnTo>
                    <a:pt x="13" y="47"/>
                  </a:lnTo>
                  <a:lnTo>
                    <a:pt x="3" y="53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8" y="71"/>
                  </a:lnTo>
                  <a:lnTo>
                    <a:pt x="16" y="79"/>
                  </a:lnTo>
                  <a:lnTo>
                    <a:pt x="25" y="85"/>
                  </a:lnTo>
                  <a:lnTo>
                    <a:pt x="36" y="93"/>
                  </a:lnTo>
                  <a:lnTo>
                    <a:pt x="45" y="99"/>
                  </a:lnTo>
                  <a:lnTo>
                    <a:pt x="55" y="105"/>
                  </a:lnTo>
                  <a:lnTo>
                    <a:pt x="62" y="110"/>
                  </a:lnTo>
                  <a:lnTo>
                    <a:pt x="72" y="116"/>
                  </a:lnTo>
                  <a:lnTo>
                    <a:pt x="86" y="123"/>
                  </a:lnTo>
                  <a:lnTo>
                    <a:pt x="101" y="132"/>
                  </a:lnTo>
                  <a:lnTo>
                    <a:pt x="120" y="141"/>
                  </a:lnTo>
                  <a:lnTo>
                    <a:pt x="137" y="150"/>
                  </a:lnTo>
                  <a:lnTo>
                    <a:pt x="154" y="158"/>
                  </a:lnTo>
                  <a:lnTo>
                    <a:pt x="166" y="163"/>
                  </a:lnTo>
                  <a:lnTo>
                    <a:pt x="175" y="164"/>
                  </a:lnTo>
                  <a:lnTo>
                    <a:pt x="183" y="163"/>
                  </a:lnTo>
                  <a:lnTo>
                    <a:pt x="191" y="161"/>
                  </a:lnTo>
                  <a:lnTo>
                    <a:pt x="199" y="158"/>
                  </a:lnTo>
                  <a:lnTo>
                    <a:pt x="206" y="154"/>
                  </a:lnTo>
                  <a:lnTo>
                    <a:pt x="213" y="149"/>
                  </a:lnTo>
                  <a:lnTo>
                    <a:pt x="219" y="146"/>
                  </a:lnTo>
                  <a:lnTo>
                    <a:pt x="222" y="144"/>
                  </a:lnTo>
                  <a:lnTo>
                    <a:pt x="223" y="143"/>
                  </a:lnTo>
                  <a:lnTo>
                    <a:pt x="225" y="136"/>
                  </a:lnTo>
                  <a:lnTo>
                    <a:pt x="228" y="123"/>
                  </a:lnTo>
                  <a:lnTo>
                    <a:pt x="239" y="107"/>
                  </a:lnTo>
                  <a:lnTo>
                    <a:pt x="256" y="99"/>
                  </a:lnTo>
                  <a:lnTo>
                    <a:pt x="268" y="98"/>
                  </a:lnTo>
                  <a:lnTo>
                    <a:pt x="282" y="96"/>
                  </a:lnTo>
                  <a:lnTo>
                    <a:pt x="298" y="96"/>
                  </a:lnTo>
                  <a:lnTo>
                    <a:pt x="313" y="95"/>
                  </a:lnTo>
                  <a:lnTo>
                    <a:pt x="329" y="95"/>
                  </a:lnTo>
                  <a:lnTo>
                    <a:pt x="344" y="95"/>
                  </a:lnTo>
                  <a:lnTo>
                    <a:pt x="357" y="95"/>
                  </a:lnTo>
                  <a:lnTo>
                    <a:pt x="366" y="95"/>
                  </a:lnTo>
                  <a:lnTo>
                    <a:pt x="374" y="95"/>
                  </a:lnTo>
                  <a:lnTo>
                    <a:pt x="383" y="93"/>
                  </a:lnTo>
                  <a:lnTo>
                    <a:pt x="391" y="90"/>
                  </a:lnTo>
                  <a:lnTo>
                    <a:pt x="399" y="87"/>
                  </a:lnTo>
                  <a:lnTo>
                    <a:pt x="406" y="84"/>
                  </a:lnTo>
                  <a:lnTo>
                    <a:pt x="412" y="79"/>
                  </a:lnTo>
                  <a:lnTo>
                    <a:pt x="419" y="76"/>
                  </a:lnTo>
                  <a:lnTo>
                    <a:pt x="423" y="73"/>
                  </a:lnTo>
                  <a:lnTo>
                    <a:pt x="430" y="59"/>
                  </a:lnTo>
                  <a:lnTo>
                    <a:pt x="431" y="34"/>
                  </a:lnTo>
                  <a:lnTo>
                    <a:pt x="431" y="11"/>
                  </a:lnTo>
                  <a:lnTo>
                    <a:pt x="431" y="0"/>
                  </a:lnTo>
                  <a:lnTo>
                    <a:pt x="78" y="16"/>
                  </a:lnTo>
                  <a:close/>
                </a:path>
              </a:pathLst>
            </a:custGeom>
            <a:solidFill>
              <a:srgbClr val="BCA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7" name="Freeform 104">
              <a:extLst>
                <a:ext uri="{FF2B5EF4-FFF2-40B4-BE49-F238E27FC236}">
                  <a16:creationId xmlns:a16="http://schemas.microsoft.com/office/drawing/2014/main" id="{7ED7010B-4A9D-DDAE-B008-654569AA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248" y="5933160"/>
              <a:ext cx="393089" cy="239041"/>
            </a:xfrm>
            <a:custGeom>
              <a:avLst/>
              <a:gdLst>
                <a:gd name="T0" fmla="*/ 2147483647 w 445"/>
                <a:gd name="T1" fmla="*/ 2147483647 h 270"/>
                <a:gd name="T2" fmla="*/ 0 w 445"/>
                <a:gd name="T3" fmla="*/ 2147483647 h 270"/>
                <a:gd name="T4" fmla="*/ 2147483647 w 445"/>
                <a:gd name="T5" fmla="*/ 2147483647 h 270"/>
                <a:gd name="T6" fmla="*/ 2147483647 w 445"/>
                <a:gd name="T7" fmla="*/ 2147483647 h 270"/>
                <a:gd name="T8" fmla="*/ 2147483647 w 445"/>
                <a:gd name="T9" fmla="*/ 0 h 270"/>
                <a:gd name="T10" fmla="*/ 2147483647 w 445"/>
                <a:gd name="T11" fmla="*/ 2147483647 h 270"/>
                <a:gd name="T12" fmla="*/ 2147483647 w 445"/>
                <a:gd name="T13" fmla="*/ 2147483647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5"/>
                <a:gd name="T22" fmla="*/ 0 h 270"/>
                <a:gd name="T23" fmla="*/ 445 w 445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5" h="270">
                  <a:moveTo>
                    <a:pt x="96" y="124"/>
                  </a:moveTo>
                  <a:lnTo>
                    <a:pt x="0" y="227"/>
                  </a:lnTo>
                  <a:lnTo>
                    <a:pt x="164" y="264"/>
                  </a:lnTo>
                  <a:lnTo>
                    <a:pt x="315" y="270"/>
                  </a:lnTo>
                  <a:lnTo>
                    <a:pt x="445" y="0"/>
                  </a:lnTo>
                  <a:lnTo>
                    <a:pt x="326" y="41"/>
                  </a:lnTo>
                  <a:lnTo>
                    <a:pt x="96" y="12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8" name="Freeform 105">
              <a:extLst>
                <a:ext uri="{FF2B5EF4-FFF2-40B4-BE49-F238E27FC236}">
                  <a16:creationId xmlns:a16="http://schemas.microsoft.com/office/drawing/2014/main" id="{4FDE85C3-E2FF-91F3-A270-A701ADCB8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501" y="6108456"/>
              <a:ext cx="432044" cy="223105"/>
            </a:xfrm>
            <a:custGeom>
              <a:avLst/>
              <a:gdLst>
                <a:gd name="T0" fmla="*/ 2147483647 w 488"/>
                <a:gd name="T1" fmla="*/ 2147483647 h 253"/>
                <a:gd name="T2" fmla="*/ 2147483647 w 488"/>
                <a:gd name="T3" fmla="*/ 2147483647 h 253"/>
                <a:gd name="T4" fmla="*/ 2147483647 w 488"/>
                <a:gd name="T5" fmla="*/ 2147483647 h 253"/>
                <a:gd name="T6" fmla="*/ 2147483647 w 488"/>
                <a:gd name="T7" fmla="*/ 2147483647 h 253"/>
                <a:gd name="T8" fmla="*/ 2147483647 w 488"/>
                <a:gd name="T9" fmla="*/ 2147483647 h 253"/>
                <a:gd name="T10" fmla="*/ 2147483647 w 488"/>
                <a:gd name="T11" fmla="*/ 2147483647 h 253"/>
                <a:gd name="T12" fmla="*/ 2147483647 w 488"/>
                <a:gd name="T13" fmla="*/ 0 h 253"/>
                <a:gd name="T14" fmla="*/ 2147483647 w 488"/>
                <a:gd name="T15" fmla="*/ 2147483647 h 253"/>
                <a:gd name="T16" fmla="*/ 2147483647 w 488"/>
                <a:gd name="T17" fmla="*/ 2147483647 h 253"/>
                <a:gd name="T18" fmla="*/ 2147483647 w 488"/>
                <a:gd name="T19" fmla="*/ 2147483647 h 253"/>
                <a:gd name="T20" fmla="*/ 2147483647 w 488"/>
                <a:gd name="T21" fmla="*/ 2147483647 h 253"/>
                <a:gd name="T22" fmla="*/ 2147483647 w 488"/>
                <a:gd name="T23" fmla="*/ 2147483647 h 253"/>
                <a:gd name="T24" fmla="*/ 2147483647 w 488"/>
                <a:gd name="T25" fmla="*/ 2147483647 h 253"/>
                <a:gd name="T26" fmla="*/ 2147483647 w 488"/>
                <a:gd name="T27" fmla="*/ 2147483647 h 253"/>
                <a:gd name="T28" fmla="*/ 2147483647 w 488"/>
                <a:gd name="T29" fmla="*/ 2147483647 h 253"/>
                <a:gd name="T30" fmla="*/ 2147483647 w 488"/>
                <a:gd name="T31" fmla="*/ 2147483647 h 253"/>
                <a:gd name="T32" fmla="*/ 2147483647 w 488"/>
                <a:gd name="T33" fmla="*/ 2147483647 h 253"/>
                <a:gd name="T34" fmla="*/ 2147483647 w 488"/>
                <a:gd name="T35" fmla="*/ 2147483647 h 253"/>
                <a:gd name="T36" fmla="*/ 2147483647 w 488"/>
                <a:gd name="T37" fmla="*/ 2147483647 h 253"/>
                <a:gd name="T38" fmla="*/ 0 w 488"/>
                <a:gd name="T39" fmla="*/ 2147483647 h 253"/>
                <a:gd name="T40" fmla="*/ 2147483647 w 488"/>
                <a:gd name="T41" fmla="*/ 2147483647 h 253"/>
                <a:gd name="T42" fmla="*/ 2147483647 w 488"/>
                <a:gd name="T43" fmla="*/ 2147483647 h 253"/>
                <a:gd name="T44" fmla="*/ 2147483647 w 488"/>
                <a:gd name="T45" fmla="*/ 2147483647 h 253"/>
                <a:gd name="T46" fmla="*/ 2147483647 w 488"/>
                <a:gd name="T47" fmla="*/ 2147483647 h 253"/>
                <a:gd name="T48" fmla="*/ 2147483647 w 488"/>
                <a:gd name="T49" fmla="*/ 2147483647 h 253"/>
                <a:gd name="T50" fmla="*/ 2147483647 w 488"/>
                <a:gd name="T51" fmla="*/ 2147483647 h 253"/>
                <a:gd name="T52" fmla="*/ 2147483647 w 488"/>
                <a:gd name="T53" fmla="*/ 2147483647 h 253"/>
                <a:gd name="T54" fmla="*/ 2147483647 w 488"/>
                <a:gd name="T55" fmla="*/ 2147483647 h 253"/>
                <a:gd name="T56" fmla="*/ 2147483647 w 488"/>
                <a:gd name="T57" fmla="*/ 2147483647 h 253"/>
                <a:gd name="T58" fmla="*/ 2147483647 w 488"/>
                <a:gd name="T59" fmla="*/ 2147483647 h 253"/>
                <a:gd name="T60" fmla="*/ 2147483647 w 488"/>
                <a:gd name="T61" fmla="*/ 2147483647 h 253"/>
                <a:gd name="T62" fmla="*/ 2147483647 w 488"/>
                <a:gd name="T63" fmla="*/ 2147483647 h 253"/>
                <a:gd name="T64" fmla="*/ 2147483647 w 488"/>
                <a:gd name="T65" fmla="*/ 2147483647 h 253"/>
                <a:gd name="T66" fmla="*/ 2147483647 w 488"/>
                <a:gd name="T67" fmla="*/ 2147483647 h 253"/>
                <a:gd name="T68" fmla="*/ 2147483647 w 488"/>
                <a:gd name="T69" fmla="*/ 2147483647 h 253"/>
                <a:gd name="T70" fmla="*/ 2147483647 w 488"/>
                <a:gd name="T71" fmla="*/ 2147483647 h 253"/>
                <a:gd name="T72" fmla="*/ 2147483647 w 488"/>
                <a:gd name="T73" fmla="*/ 2147483647 h 253"/>
                <a:gd name="T74" fmla="*/ 2147483647 w 488"/>
                <a:gd name="T75" fmla="*/ 2147483647 h 253"/>
                <a:gd name="T76" fmla="*/ 2147483647 w 488"/>
                <a:gd name="T77" fmla="*/ 2147483647 h 253"/>
                <a:gd name="T78" fmla="*/ 2147483647 w 488"/>
                <a:gd name="T79" fmla="*/ 2147483647 h 253"/>
                <a:gd name="T80" fmla="*/ 2147483647 w 488"/>
                <a:gd name="T81" fmla="*/ 2147483647 h 253"/>
                <a:gd name="T82" fmla="*/ 2147483647 w 488"/>
                <a:gd name="T83" fmla="*/ 2147483647 h 253"/>
                <a:gd name="T84" fmla="*/ 2147483647 w 488"/>
                <a:gd name="T85" fmla="*/ 2147483647 h 253"/>
                <a:gd name="T86" fmla="*/ 2147483647 w 488"/>
                <a:gd name="T87" fmla="*/ 2147483647 h 253"/>
                <a:gd name="T88" fmla="*/ 2147483647 w 488"/>
                <a:gd name="T89" fmla="*/ 2147483647 h 253"/>
                <a:gd name="T90" fmla="*/ 2147483647 w 488"/>
                <a:gd name="T91" fmla="*/ 2147483647 h 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253"/>
                <a:gd name="T140" fmla="*/ 488 w 488"/>
                <a:gd name="T141" fmla="*/ 253 h 2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253">
                  <a:moveTo>
                    <a:pt x="488" y="202"/>
                  </a:moveTo>
                  <a:lnTo>
                    <a:pt x="472" y="99"/>
                  </a:lnTo>
                  <a:lnTo>
                    <a:pt x="424" y="19"/>
                  </a:lnTo>
                  <a:lnTo>
                    <a:pt x="421" y="16"/>
                  </a:lnTo>
                  <a:lnTo>
                    <a:pt x="413" y="8"/>
                  </a:lnTo>
                  <a:lnTo>
                    <a:pt x="402" y="2"/>
                  </a:lnTo>
                  <a:lnTo>
                    <a:pt x="388" y="0"/>
                  </a:lnTo>
                  <a:lnTo>
                    <a:pt x="379" y="3"/>
                  </a:lnTo>
                  <a:lnTo>
                    <a:pt x="365" y="6"/>
                  </a:lnTo>
                  <a:lnTo>
                    <a:pt x="350" y="11"/>
                  </a:lnTo>
                  <a:lnTo>
                    <a:pt x="334" y="17"/>
                  </a:lnTo>
                  <a:lnTo>
                    <a:pt x="319" y="22"/>
                  </a:lnTo>
                  <a:lnTo>
                    <a:pt x="306" y="25"/>
                  </a:lnTo>
                  <a:lnTo>
                    <a:pt x="297" y="28"/>
                  </a:lnTo>
                  <a:lnTo>
                    <a:pt x="294" y="30"/>
                  </a:lnTo>
                  <a:lnTo>
                    <a:pt x="199" y="78"/>
                  </a:lnTo>
                  <a:lnTo>
                    <a:pt x="24" y="197"/>
                  </a:lnTo>
                  <a:lnTo>
                    <a:pt x="20" y="200"/>
                  </a:lnTo>
                  <a:lnTo>
                    <a:pt x="9" y="206"/>
                  </a:lnTo>
                  <a:lnTo>
                    <a:pt x="0" y="214"/>
                  </a:lnTo>
                  <a:lnTo>
                    <a:pt x="1" y="223"/>
                  </a:lnTo>
                  <a:lnTo>
                    <a:pt x="7" y="226"/>
                  </a:lnTo>
                  <a:lnTo>
                    <a:pt x="13" y="229"/>
                  </a:lnTo>
                  <a:lnTo>
                    <a:pt x="21" y="232"/>
                  </a:lnTo>
                  <a:lnTo>
                    <a:pt x="30" y="236"/>
                  </a:lnTo>
                  <a:lnTo>
                    <a:pt x="38" y="239"/>
                  </a:lnTo>
                  <a:lnTo>
                    <a:pt x="46" y="242"/>
                  </a:lnTo>
                  <a:lnTo>
                    <a:pt x="54" y="245"/>
                  </a:lnTo>
                  <a:lnTo>
                    <a:pt x="60" y="248"/>
                  </a:lnTo>
                  <a:lnTo>
                    <a:pt x="72" y="251"/>
                  </a:lnTo>
                  <a:lnTo>
                    <a:pt x="96" y="253"/>
                  </a:lnTo>
                  <a:lnTo>
                    <a:pt x="127" y="253"/>
                  </a:lnTo>
                  <a:lnTo>
                    <a:pt x="161" y="253"/>
                  </a:lnTo>
                  <a:lnTo>
                    <a:pt x="196" y="251"/>
                  </a:lnTo>
                  <a:lnTo>
                    <a:pt x="227" y="250"/>
                  </a:lnTo>
                  <a:lnTo>
                    <a:pt x="251" y="248"/>
                  </a:lnTo>
                  <a:lnTo>
                    <a:pt x="264" y="248"/>
                  </a:lnTo>
                  <a:lnTo>
                    <a:pt x="278" y="248"/>
                  </a:lnTo>
                  <a:lnTo>
                    <a:pt x="303" y="246"/>
                  </a:lnTo>
                  <a:lnTo>
                    <a:pt x="334" y="246"/>
                  </a:lnTo>
                  <a:lnTo>
                    <a:pt x="370" y="245"/>
                  </a:lnTo>
                  <a:lnTo>
                    <a:pt x="404" y="243"/>
                  </a:lnTo>
                  <a:lnTo>
                    <a:pt x="433" y="243"/>
                  </a:lnTo>
                  <a:lnTo>
                    <a:pt x="453" y="242"/>
                  </a:lnTo>
                  <a:lnTo>
                    <a:pt x="461" y="242"/>
                  </a:lnTo>
                  <a:lnTo>
                    <a:pt x="488" y="20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9" name="Freeform 106">
              <a:extLst>
                <a:ext uri="{FF2B5EF4-FFF2-40B4-BE49-F238E27FC236}">
                  <a16:creationId xmlns:a16="http://schemas.microsoft.com/office/drawing/2014/main" id="{A15CB4CA-EE19-191D-942A-39465D81F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224" y="6085438"/>
              <a:ext cx="315180" cy="184150"/>
            </a:xfrm>
            <a:custGeom>
              <a:avLst/>
              <a:gdLst>
                <a:gd name="T0" fmla="*/ 2147483647 w 355"/>
                <a:gd name="T1" fmla="*/ 0 h 208"/>
                <a:gd name="T2" fmla="*/ 2147483647 w 355"/>
                <a:gd name="T3" fmla="*/ 2147483647 h 208"/>
                <a:gd name="T4" fmla="*/ 2147483647 w 355"/>
                <a:gd name="T5" fmla="*/ 2147483647 h 208"/>
                <a:gd name="T6" fmla="*/ 2147483647 w 355"/>
                <a:gd name="T7" fmla="*/ 2147483647 h 208"/>
                <a:gd name="T8" fmla="*/ 2147483647 w 355"/>
                <a:gd name="T9" fmla="*/ 2147483647 h 208"/>
                <a:gd name="T10" fmla="*/ 0 w 355"/>
                <a:gd name="T11" fmla="*/ 2147483647 h 208"/>
                <a:gd name="T12" fmla="*/ 2147483647 w 355"/>
                <a:gd name="T13" fmla="*/ 2147483647 h 208"/>
                <a:gd name="T14" fmla="*/ 2147483647 w 355"/>
                <a:gd name="T15" fmla="*/ 2147483647 h 208"/>
                <a:gd name="T16" fmla="*/ 2147483647 w 355"/>
                <a:gd name="T17" fmla="*/ 2147483647 h 208"/>
                <a:gd name="T18" fmla="*/ 2147483647 w 355"/>
                <a:gd name="T19" fmla="*/ 2147483647 h 208"/>
                <a:gd name="T20" fmla="*/ 2147483647 w 355"/>
                <a:gd name="T21" fmla="*/ 2147483647 h 208"/>
                <a:gd name="T22" fmla="*/ 2147483647 w 355"/>
                <a:gd name="T23" fmla="*/ 2147483647 h 208"/>
                <a:gd name="T24" fmla="*/ 2147483647 w 355"/>
                <a:gd name="T25" fmla="*/ 2147483647 h 208"/>
                <a:gd name="T26" fmla="*/ 2147483647 w 355"/>
                <a:gd name="T27" fmla="*/ 2147483647 h 208"/>
                <a:gd name="T28" fmla="*/ 2147483647 w 355"/>
                <a:gd name="T29" fmla="*/ 2147483647 h 208"/>
                <a:gd name="T30" fmla="*/ 2147483647 w 355"/>
                <a:gd name="T31" fmla="*/ 2147483647 h 208"/>
                <a:gd name="T32" fmla="*/ 2147483647 w 355"/>
                <a:gd name="T33" fmla="*/ 2147483647 h 208"/>
                <a:gd name="T34" fmla="*/ 2147483647 w 355"/>
                <a:gd name="T35" fmla="*/ 2147483647 h 208"/>
                <a:gd name="T36" fmla="*/ 2147483647 w 355"/>
                <a:gd name="T37" fmla="*/ 2147483647 h 208"/>
                <a:gd name="T38" fmla="*/ 2147483647 w 355"/>
                <a:gd name="T39" fmla="*/ 2147483647 h 208"/>
                <a:gd name="T40" fmla="*/ 2147483647 w 355"/>
                <a:gd name="T41" fmla="*/ 2147483647 h 208"/>
                <a:gd name="T42" fmla="*/ 2147483647 w 355"/>
                <a:gd name="T43" fmla="*/ 2147483647 h 208"/>
                <a:gd name="T44" fmla="*/ 2147483647 w 355"/>
                <a:gd name="T45" fmla="*/ 2147483647 h 208"/>
                <a:gd name="T46" fmla="*/ 2147483647 w 355"/>
                <a:gd name="T47" fmla="*/ 2147483647 h 208"/>
                <a:gd name="T48" fmla="*/ 2147483647 w 355"/>
                <a:gd name="T49" fmla="*/ 2147483647 h 208"/>
                <a:gd name="T50" fmla="*/ 2147483647 w 355"/>
                <a:gd name="T51" fmla="*/ 2147483647 h 208"/>
                <a:gd name="T52" fmla="*/ 2147483647 w 355"/>
                <a:gd name="T53" fmla="*/ 2147483647 h 208"/>
                <a:gd name="T54" fmla="*/ 2147483647 w 355"/>
                <a:gd name="T55" fmla="*/ 2147483647 h 208"/>
                <a:gd name="T56" fmla="*/ 2147483647 w 355"/>
                <a:gd name="T57" fmla="*/ 2147483647 h 208"/>
                <a:gd name="T58" fmla="*/ 2147483647 w 355"/>
                <a:gd name="T59" fmla="*/ 2147483647 h 208"/>
                <a:gd name="T60" fmla="*/ 2147483647 w 355"/>
                <a:gd name="T61" fmla="*/ 2147483647 h 208"/>
                <a:gd name="T62" fmla="*/ 2147483647 w 355"/>
                <a:gd name="T63" fmla="*/ 2147483647 h 208"/>
                <a:gd name="T64" fmla="*/ 2147483647 w 355"/>
                <a:gd name="T65" fmla="*/ 2147483647 h 208"/>
                <a:gd name="T66" fmla="*/ 2147483647 w 355"/>
                <a:gd name="T67" fmla="*/ 2147483647 h 208"/>
                <a:gd name="T68" fmla="*/ 2147483647 w 355"/>
                <a:gd name="T69" fmla="*/ 2147483647 h 208"/>
                <a:gd name="T70" fmla="*/ 2147483647 w 355"/>
                <a:gd name="T71" fmla="*/ 2147483647 h 208"/>
                <a:gd name="T72" fmla="*/ 2147483647 w 355"/>
                <a:gd name="T73" fmla="*/ 2147483647 h 208"/>
                <a:gd name="T74" fmla="*/ 2147483647 w 355"/>
                <a:gd name="T75" fmla="*/ 2147483647 h 208"/>
                <a:gd name="T76" fmla="*/ 2147483647 w 355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5"/>
                <a:gd name="T118" fmla="*/ 0 h 208"/>
                <a:gd name="T119" fmla="*/ 355 w 355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5" h="208">
                  <a:moveTo>
                    <a:pt x="42" y="0"/>
                  </a:moveTo>
                  <a:lnTo>
                    <a:pt x="38" y="22"/>
                  </a:lnTo>
                  <a:lnTo>
                    <a:pt x="27" y="72"/>
                  </a:lnTo>
                  <a:lnTo>
                    <a:pt x="13" y="126"/>
                  </a:lnTo>
                  <a:lnTo>
                    <a:pt x="2" y="160"/>
                  </a:lnTo>
                  <a:lnTo>
                    <a:pt x="0" y="177"/>
                  </a:lnTo>
                  <a:lnTo>
                    <a:pt x="7" y="192"/>
                  </a:lnTo>
                  <a:lnTo>
                    <a:pt x="16" y="203"/>
                  </a:lnTo>
                  <a:lnTo>
                    <a:pt x="21" y="208"/>
                  </a:lnTo>
                  <a:lnTo>
                    <a:pt x="22" y="206"/>
                  </a:lnTo>
                  <a:lnTo>
                    <a:pt x="24" y="203"/>
                  </a:lnTo>
                  <a:lnTo>
                    <a:pt x="28" y="200"/>
                  </a:lnTo>
                  <a:lnTo>
                    <a:pt x="34" y="196"/>
                  </a:lnTo>
                  <a:lnTo>
                    <a:pt x="42" y="189"/>
                  </a:lnTo>
                  <a:lnTo>
                    <a:pt x="52" y="185"/>
                  </a:lnTo>
                  <a:lnTo>
                    <a:pt x="61" y="182"/>
                  </a:lnTo>
                  <a:lnTo>
                    <a:pt x="72" y="178"/>
                  </a:lnTo>
                  <a:lnTo>
                    <a:pt x="84" y="177"/>
                  </a:lnTo>
                  <a:lnTo>
                    <a:pt x="98" y="174"/>
                  </a:lnTo>
                  <a:lnTo>
                    <a:pt x="113" y="171"/>
                  </a:lnTo>
                  <a:lnTo>
                    <a:pt x="129" y="166"/>
                  </a:lnTo>
                  <a:lnTo>
                    <a:pt x="144" y="163"/>
                  </a:lnTo>
                  <a:lnTo>
                    <a:pt x="160" y="161"/>
                  </a:lnTo>
                  <a:lnTo>
                    <a:pt x="175" y="160"/>
                  </a:lnTo>
                  <a:lnTo>
                    <a:pt x="188" y="160"/>
                  </a:lnTo>
                  <a:lnTo>
                    <a:pt x="203" y="161"/>
                  </a:lnTo>
                  <a:lnTo>
                    <a:pt x="225" y="166"/>
                  </a:lnTo>
                  <a:lnTo>
                    <a:pt x="250" y="169"/>
                  </a:lnTo>
                  <a:lnTo>
                    <a:pt x="276" y="172"/>
                  </a:lnTo>
                  <a:lnTo>
                    <a:pt x="301" y="175"/>
                  </a:lnTo>
                  <a:lnTo>
                    <a:pt x="323" y="178"/>
                  </a:lnTo>
                  <a:lnTo>
                    <a:pt x="340" y="178"/>
                  </a:lnTo>
                  <a:lnTo>
                    <a:pt x="349" y="178"/>
                  </a:lnTo>
                  <a:lnTo>
                    <a:pt x="355" y="163"/>
                  </a:lnTo>
                  <a:lnTo>
                    <a:pt x="355" y="134"/>
                  </a:lnTo>
                  <a:lnTo>
                    <a:pt x="354" y="104"/>
                  </a:lnTo>
                  <a:lnTo>
                    <a:pt x="352" y="92"/>
                  </a:lnTo>
                  <a:lnTo>
                    <a:pt x="330" y="3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0" name="Freeform 107">
              <a:extLst>
                <a:ext uri="{FF2B5EF4-FFF2-40B4-BE49-F238E27FC236}">
                  <a16:creationId xmlns:a16="http://schemas.microsoft.com/office/drawing/2014/main" id="{E3616C5D-A1D2-B188-C27C-17B7CF78C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576" y="3974795"/>
              <a:ext cx="667544" cy="407255"/>
            </a:xfrm>
            <a:custGeom>
              <a:avLst/>
              <a:gdLst>
                <a:gd name="T0" fmla="*/ 2147483647 w 755"/>
                <a:gd name="T1" fmla="*/ 2147483647 h 460"/>
                <a:gd name="T2" fmla="*/ 2147483647 w 755"/>
                <a:gd name="T3" fmla="*/ 2147483647 h 460"/>
                <a:gd name="T4" fmla="*/ 2147483647 w 755"/>
                <a:gd name="T5" fmla="*/ 2147483647 h 460"/>
                <a:gd name="T6" fmla="*/ 2147483647 w 755"/>
                <a:gd name="T7" fmla="*/ 2147483647 h 460"/>
                <a:gd name="T8" fmla="*/ 2147483647 w 755"/>
                <a:gd name="T9" fmla="*/ 2147483647 h 460"/>
                <a:gd name="T10" fmla="*/ 2147483647 w 755"/>
                <a:gd name="T11" fmla="*/ 2147483647 h 460"/>
                <a:gd name="T12" fmla="*/ 2147483647 w 755"/>
                <a:gd name="T13" fmla="*/ 2147483647 h 460"/>
                <a:gd name="T14" fmla="*/ 2147483647 w 755"/>
                <a:gd name="T15" fmla="*/ 2147483647 h 460"/>
                <a:gd name="T16" fmla="*/ 2147483647 w 755"/>
                <a:gd name="T17" fmla="*/ 2147483647 h 460"/>
                <a:gd name="T18" fmla="*/ 2147483647 w 755"/>
                <a:gd name="T19" fmla="*/ 2147483647 h 460"/>
                <a:gd name="T20" fmla="*/ 2147483647 w 755"/>
                <a:gd name="T21" fmla="*/ 2147483647 h 460"/>
                <a:gd name="T22" fmla="*/ 2147483647 w 755"/>
                <a:gd name="T23" fmla="*/ 2147483647 h 460"/>
                <a:gd name="T24" fmla="*/ 2147483647 w 755"/>
                <a:gd name="T25" fmla="*/ 2147483647 h 460"/>
                <a:gd name="T26" fmla="*/ 2147483647 w 755"/>
                <a:gd name="T27" fmla="*/ 2147483647 h 460"/>
                <a:gd name="T28" fmla="*/ 2147483647 w 755"/>
                <a:gd name="T29" fmla="*/ 2147483647 h 460"/>
                <a:gd name="T30" fmla="*/ 2147483647 w 755"/>
                <a:gd name="T31" fmla="*/ 2147483647 h 460"/>
                <a:gd name="T32" fmla="*/ 2147483647 w 755"/>
                <a:gd name="T33" fmla="*/ 2147483647 h 460"/>
                <a:gd name="T34" fmla="*/ 2147483647 w 755"/>
                <a:gd name="T35" fmla="*/ 2147483647 h 460"/>
                <a:gd name="T36" fmla="*/ 2147483647 w 755"/>
                <a:gd name="T37" fmla="*/ 2147483647 h 460"/>
                <a:gd name="T38" fmla="*/ 2147483647 w 755"/>
                <a:gd name="T39" fmla="*/ 2147483647 h 460"/>
                <a:gd name="T40" fmla="*/ 2147483647 w 755"/>
                <a:gd name="T41" fmla="*/ 2147483647 h 460"/>
                <a:gd name="T42" fmla="*/ 2147483647 w 755"/>
                <a:gd name="T43" fmla="*/ 2147483647 h 460"/>
                <a:gd name="T44" fmla="*/ 0 w 755"/>
                <a:gd name="T45" fmla="*/ 2147483647 h 460"/>
                <a:gd name="T46" fmla="*/ 2147483647 w 755"/>
                <a:gd name="T47" fmla="*/ 2147483647 h 460"/>
                <a:gd name="T48" fmla="*/ 2147483647 w 755"/>
                <a:gd name="T49" fmla="*/ 2147483647 h 460"/>
                <a:gd name="T50" fmla="*/ 2147483647 w 755"/>
                <a:gd name="T51" fmla="*/ 2147483647 h 460"/>
                <a:gd name="T52" fmla="*/ 2147483647 w 755"/>
                <a:gd name="T53" fmla="*/ 2147483647 h 460"/>
                <a:gd name="T54" fmla="*/ 2147483647 w 755"/>
                <a:gd name="T55" fmla="*/ 2147483647 h 460"/>
                <a:gd name="T56" fmla="*/ 2147483647 w 755"/>
                <a:gd name="T57" fmla="*/ 2147483647 h 460"/>
                <a:gd name="T58" fmla="*/ 2147483647 w 755"/>
                <a:gd name="T59" fmla="*/ 2147483647 h 460"/>
                <a:gd name="T60" fmla="*/ 2147483647 w 755"/>
                <a:gd name="T61" fmla="*/ 2147483647 h 460"/>
                <a:gd name="T62" fmla="*/ 2147483647 w 755"/>
                <a:gd name="T63" fmla="*/ 2147483647 h 460"/>
                <a:gd name="T64" fmla="*/ 2147483647 w 755"/>
                <a:gd name="T65" fmla="*/ 2147483647 h 460"/>
                <a:gd name="T66" fmla="*/ 2147483647 w 755"/>
                <a:gd name="T67" fmla="*/ 2147483647 h 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5"/>
                <a:gd name="T103" fmla="*/ 0 h 460"/>
                <a:gd name="T104" fmla="*/ 755 w 755"/>
                <a:gd name="T105" fmla="*/ 460 h 4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5" h="460">
                  <a:moveTo>
                    <a:pt x="682" y="0"/>
                  </a:moveTo>
                  <a:lnTo>
                    <a:pt x="533" y="91"/>
                  </a:lnTo>
                  <a:lnTo>
                    <a:pt x="530" y="91"/>
                  </a:lnTo>
                  <a:lnTo>
                    <a:pt x="524" y="93"/>
                  </a:lnTo>
                  <a:lnTo>
                    <a:pt x="513" y="94"/>
                  </a:lnTo>
                  <a:lnTo>
                    <a:pt x="499" y="96"/>
                  </a:lnTo>
                  <a:lnTo>
                    <a:pt x="485" y="98"/>
                  </a:lnTo>
                  <a:lnTo>
                    <a:pt x="471" y="99"/>
                  </a:lnTo>
                  <a:lnTo>
                    <a:pt x="457" y="99"/>
                  </a:lnTo>
                  <a:lnTo>
                    <a:pt x="447" y="99"/>
                  </a:lnTo>
                  <a:lnTo>
                    <a:pt x="434" y="98"/>
                  </a:lnTo>
                  <a:lnTo>
                    <a:pt x="416" y="93"/>
                  </a:lnTo>
                  <a:lnTo>
                    <a:pt x="392" y="88"/>
                  </a:lnTo>
                  <a:lnTo>
                    <a:pt x="369" y="84"/>
                  </a:lnTo>
                  <a:lnTo>
                    <a:pt x="344" y="79"/>
                  </a:lnTo>
                  <a:lnTo>
                    <a:pt x="321" y="76"/>
                  </a:lnTo>
                  <a:lnTo>
                    <a:pt x="301" y="73"/>
                  </a:lnTo>
                  <a:lnTo>
                    <a:pt x="285" y="73"/>
                  </a:lnTo>
                  <a:lnTo>
                    <a:pt x="273" y="74"/>
                  </a:lnTo>
                  <a:lnTo>
                    <a:pt x="261" y="76"/>
                  </a:lnTo>
                  <a:lnTo>
                    <a:pt x="247" y="77"/>
                  </a:lnTo>
                  <a:lnTo>
                    <a:pt x="234" y="79"/>
                  </a:lnTo>
                  <a:lnTo>
                    <a:pt x="222" y="82"/>
                  </a:lnTo>
                  <a:lnTo>
                    <a:pt x="208" y="87"/>
                  </a:lnTo>
                  <a:lnTo>
                    <a:pt x="196" y="91"/>
                  </a:lnTo>
                  <a:lnTo>
                    <a:pt x="183" y="99"/>
                  </a:lnTo>
                  <a:lnTo>
                    <a:pt x="171" y="108"/>
                  </a:lnTo>
                  <a:lnTo>
                    <a:pt x="158" y="118"/>
                  </a:lnTo>
                  <a:lnTo>
                    <a:pt x="144" y="129"/>
                  </a:lnTo>
                  <a:lnTo>
                    <a:pt x="134" y="139"/>
                  </a:lnTo>
                  <a:lnTo>
                    <a:pt x="121" y="150"/>
                  </a:lnTo>
                  <a:lnTo>
                    <a:pt x="112" y="161"/>
                  </a:lnTo>
                  <a:lnTo>
                    <a:pt x="103" y="169"/>
                  </a:lnTo>
                  <a:lnTo>
                    <a:pt x="96" y="175"/>
                  </a:lnTo>
                  <a:lnTo>
                    <a:pt x="90" y="181"/>
                  </a:lnTo>
                  <a:lnTo>
                    <a:pt x="82" y="187"/>
                  </a:lnTo>
                  <a:lnTo>
                    <a:pt x="75" y="195"/>
                  </a:lnTo>
                  <a:lnTo>
                    <a:pt x="65" y="201"/>
                  </a:lnTo>
                  <a:lnTo>
                    <a:pt x="58" y="209"/>
                  </a:lnTo>
                  <a:lnTo>
                    <a:pt x="50" y="218"/>
                  </a:lnTo>
                  <a:lnTo>
                    <a:pt x="45" y="226"/>
                  </a:lnTo>
                  <a:lnTo>
                    <a:pt x="41" y="234"/>
                  </a:lnTo>
                  <a:lnTo>
                    <a:pt x="31" y="265"/>
                  </a:lnTo>
                  <a:lnTo>
                    <a:pt x="19" y="313"/>
                  </a:lnTo>
                  <a:lnTo>
                    <a:pt x="7" y="358"/>
                  </a:lnTo>
                  <a:lnTo>
                    <a:pt x="0" y="376"/>
                  </a:lnTo>
                  <a:lnTo>
                    <a:pt x="11" y="390"/>
                  </a:lnTo>
                  <a:lnTo>
                    <a:pt x="637" y="460"/>
                  </a:lnTo>
                  <a:lnTo>
                    <a:pt x="693" y="457"/>
                  </a:lnTo>
                  <a:lnTo>
                    <a:pt x="694" y="452"/>
                  </a:lnTo>
                  <a:lnTo>
                    <a:pt x="701" y="441"/>
                  </a:lnTo>
                  <a:lnTo>
                    <a:pt x="708" y="424"/>
                  </a:lnTo>
                  <a:lnTo>
                    <a:pt x="716" y="406"/>
                  </a:lnTo>
                  <a:lnTo>
                    <a:pt x="725" y="387"/>
                  </a:lnTo>
                  <a:lnTo>
                    <a:pt x="735" y="369"/>
                  </a:lnTo>
                  <a:lnTo>
                    <a:pt x="741" y="355"/>
                  </a:lnTo>
                  <a:lnTo>
                    <a:pt x="744" y="347"/>
                  </a:lnTo>
                  <a:lnTo>
                    <a:pt x="747" y="322"/>
                  </a:lnTo>
                  <a:lnTo>
                    <a:pt x="752" y="279"/>
                  </a:lnTo>
                  <a:lnTo>
                    <a:pt x="755" y="235"/>
                  </a:lnTo>
                  <a:lnTo>
                    <a:pt x="755" y="209"/>
                  </a:lnTo>
                  <a:lnTo>
                    <a:pt x="749" y="183"/>
                  </a:lnTo>
                  <a:lnTo>
                    <a:pt x="739" y="141"/>
                  </a:lnTo>
                  <a:lnTo>
                    <a:pt x="730" y="101"/>
                  </a:lnTo>
                  <a:lnTo>
                    <a:pt x="725" y="77"/>
                  </a:lnTo>
                  <a:lnTo>
                    <a:pt x="716" y="60"/>
                  </a:lnTo>
                  <a:lnTo>
                    <a:pt x="702" y="34"/>
                  </a:lnTo>
                  <a:lnTo>
                    <a:pt x="688" y="1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6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1" name="Freeform 108">
              <a:extLst>
                <a:ext uri="{FF2B5EF4-FFF2-40B4-BE49-F238E27FC236}">
                  <a16:creationId xmlns:a16="http://schemas.microsoft.com/office/drawing/2014/main" id="{A1820041-6576-C492-BEAD-1F370617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399" y="4567970"/>
              <a:ext cx="1365190" cy="823364"/>
            </a:xfrm>
            <a:custGeom>
              <a:avLst/>
              <a:gdLst>
                <a:gd name="T0" fmla="*/ 2147483647 w 1542"/>
                <a:gd name="T1" fmla="*/ 2147483647 h 929"/>
                <a:gd name="T2" fmla="*/ 2147483647 w 1542"/>
                <a:gd name="T3" fmla="*/ 2147483647 h 929"/>
                <a:gd name="T4" fmla="*/ 2147483647 w 1542"/>
                <a:gd name="T5" fmla="*/ 2147483647 h 929"/>
                <a:gd name="T6" fmla="*/ 2147483647 w 1542"/>
                <a:gd name="T7" fmla="*/ 2147483647 h 929"/>
                <a:gd name="T8" fmla="*/ 2147483647 w 1542"/>
                <a:gd name="T9" fmla="*/ 2147483647 h 929"/>
                <a:gd name="T10" fmla="*/ 2147483647 w 1542"/>
                <a:gd name="T11" fmla="*/ 2147483647 h 929"/>
                <a:gd name="T12" fmla="*/ 2147483647 w 1542"/>
                <a:gd name="T13" fmla="*/ 2147483647 h 929"/>
                <a:gd name="T14" fmla="*/ 2147483647 w 1542"/>
                <a:gd name="T15" fmla="*/ 2147483647 h 929"/>
                <a:gd name="T16" fmla="*/ 2147483647 w 1542"/>
                <a:gd name="T17" fmla="*/ 2147483647 h 929"/>
                <a:gd name="T18" fmla="*/ 2147483647 w 1542"/>
                <a:gd name="T19" fmla="*/ 2147483647 h 929"/>
                <a:gd name="T20" fmla="*/ 2147483647 w 1542"/>
                <a:gd name="T21" fmla="*/ 2147483647 h 929"/>
                <a:gd name="T22" fmla="*/ 2147483647 w 1542"/>
                <a:gd name="T23" fmla="*/ 2147483647 h 929"/>
                <a:gd name="T24" fmla="*/ 2147483647 w 1542"/>
                <a:gd name="T25" fmla="*/ 2147483647 h 929"/>
                <a:gd name="T26" fmla="*/ 2147483647 w 1542"/>
                <a:gd name="T27" fmla="*/ 2147483647 h 929"/>
                <a:gd name="T28" fmla="*/ 2147483647 w 1542"/>
                <a:gd name="T29" fmla="*/ 2147483647 h 929"/>
                <a:gd name="T30" fmla="*/ 2147483647 w 1542"/>
                <a:gd name="T31" fmla="*/ 2147483647 h 929"/>
                <a:gd name="T32" fmla="*/ 2147483647 w 1542"/>
                <a:gd name="T33" fmla="*/ 2147483647 h 929"/>
                <a:gd name="T34" fmla="*/ 2147483647 w 1542"/>
                <a:gd name="T35" fmla="*/ 2147483647 h 929"/>
                <a:gd name="T36" fmla="*/ 2147483647 w 1542"/>
                <a:gd name="T37" fmla="*/ 2147483647 h 929"/>
                <a:gd name="T38" fmla="*/ 2147483647 w 1542"/>
                <a:gd name="T39" fmla="*/ 2147483647 h 929"/>
                <a:gd name="T40" fmla="*/ 2147483647 w 1542"/>
                <a:gd name="T41" fmla="*/ 2147483647 h 929"/>
                <a:gd name="T42" fmla="*/ 2147483647 w 1542"/>
                <a:gd name="T43" fmla="*/ 2147483647 h 929"/>
                <a:gd name="T44" fmla="*/ 2147483647 w 1542"/>
                <a:gd name="T45" fmla="*/ 2147483647 h 929"/>
                <a:gd name="T46" fmla="*/ 2147483647 w 1542"/>
                <a:gd name="T47" fmla="*/ 2147483647 h 929"/>
                <a:gd name="T48" fmla="*/ 2147483647 w 1542"/>
                <a:gd name="T49" fmla="*/ 2147483647 h 929"/>
                <a:gd name="T50" fmla="*/ 2147483647 w 1542"/>
                <a:gd name="T51" fmla="*/ 2147483647 h 929"/>
                <a:gd name="T52" fmla="*/ 2147483647 w 1542"/>
                <a:gd name="T53" fmla="*/ 2147483647 h 929"/>
                <a:gd name="T54" fmla="*/ 2147483647 w 1542"/>
                <a:gd name="T55" fmla="*/ 2147483647 h 929"/>
                <a:gd name="T56" fmla="*/ 2147483647 w 1542"/>
                <a:gd name="T57" fmla="*/ 2147483647 h 929"/>
                <a:gd name="T58" fmla="*/ 2147483647 w 1542"/>
                <a:gd name="T59" fmla="*/ 2147483647 h 929"/>
                <a:gd name="T60" fmla="*/ 2147483647 w 1542"/>
                <a:gd name="T61" fmla="*/ 2147483647 h 929"/>
                <a:gd name="T62" fmla="*/ 2147483647 w 1542"/>
                <a:gd name="T63" fmla="*/ 2147483647 h 929"/>
                <a:gd name="T64" fmla="*/ 2147483647 w 1542"/>
                <a:gd name="T65" fmla="*/ 2147483647 h 929"/>
                <a:gd name="T66" fmla="*/ 2147483647 w 1542"/>
                <a:gd name="T67" fmla="*/ 2147483647 h 929"/>
                <a:gd name="T68" fmla="*/ 2147483647 w 1542"/>
                <a:gd name="T69" fmla="*/ 2147483647 h 929"/>
                <a:gd name="T70" fmla="*/ 2147483647 w 1542"/>
                <a:gd name="T71" fmla="*/ 2147483647 h 929"/>
                <a:gd name="T72" fmla="*/ 2147483647 w 1542"/>
                <a:gd name="T73" fmla="*/ 2147483647 h 929"/>
                <a:gd name="T74" fmla="*/ 2147483647 w 1542"/>
                <a:gd name="T75" fmla="*/ 2147483647 h 929"/>
                <a:gd name="T76" fmla="*/ 2147483647 w 1542"/>
                <a:gd name="T77" fmla="*/ 2147483647 h 929"/>
                <a:gd name="T78" fmla="*/ 2147483647 w 1542"/>
                <a:gd name="T79" fmla="*/ 2147483647 h 929"/>
                <a:gd name="T80" fmla="*/ 2147483647 w 1542"/>
                <a:gd name="T81" fmla="*/ 2147483647 h 929"/>
                <a:gd name="T82" fmla="*/ 2147483647 w 1542"/>
                <a:gd name="T83" fmla="*/ 2147483647 h 929"/>
                <a:gd name="T84" fmla="*/ 2147483647 w 1542"/>
                <a:gd name="T85" fmla="*/ 2147483647 h 929"/>
                <a:gd name="T86" fmla="*/ 2147483647 w 1542"/>
                <a:gd name="T87" fmla="*/ 2147483647 h 929"/>
                <a:gd name="T88" fmla="*/ 2147483647 w 1542"/>
                <a:gd name="T89" fmla="*/ 2147483647 h 929"/>
                <a:gd name="T90" fmla="*/ 2147483647 w 1542"/>
                <a:gd name="T91" fmla="*/ 2147483647 h 929"/>
                <a:gd name="T92" fmla="*/ 2147483647 w 1542"/>
                <a:gd name="T93" fmla="*/ 2147483647 h 929"/>
                <a:gd name="T94" fmla="*/ 2147483647 w 1542"/>
                <a:gd name="T95" fmla="*/ 2147483647 h 929"/>
                <a:gd name="T96" fmla="*/ 2147483647 w 1542"/>
                <a:gd name="T97" fmla="*/ 2147483647 h 929"/>
                <a:gd name="T98" fmla="*/ 2147483647 w 1542"/>
                <a:gd name="T99" fmla="*/ 2147483647 h 929"/>
                <a:gd name="T100" fmla="*/ 2147483647 w 1542"/>
                <a:gd name="T101" fmla="*/ 2147483647 h 929"/>
                <a:gd name="T102" fmla="*/ 2147483647 w 1542"/>
                <a:gd name="T103" fmla="*/ 0 h 929"/>
                <a:gd name="T104" fmla="*/ 2147483647 w 1542"/>
                <a:gd name="T105" fmla="*/ 2147483647 h 929"/>
                <a:gd name="T106" fmla="*/ 2147483647 w 1542"/>
                <a:gd name="T107" fmla="*/ 2147483647 h 929"/>
                <a:gd name="T108" fmla="*/ 2147483647 w 1542"/>
                <a:gd name="T109" fmla="*/ 2147483647 h 929"/>
                <a:gd name="T110" fmla="*/ 2147483647 w 1542"/>
                <a:gd name="T111" fmla="*/ 2147483647 h 929"/>
                <a:gd name="T112" fmla="*/ 2147483647 w 1542"/>
                <a:gd name="T113" fmla="*/ 2147483647 h 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2"/>
                <a:gd name="T172" fmla="*/ 0 h 929"/>
                <a:gd name="T173" fmla="*/ 1542 w 1542"/>
                <a:gd name="T174" fmla="*/ 929 h 9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2" h="929">
                  <a:moveTo>
                    <a:pt x="307" y="175"/>
                  </a:moveTo>
                  <a:lnTo>
                    <a:pt x="304" y="176"/>
                  </a:lnTo>
                  <a:lnTo>
                    <a:pt x="293" y="183"/>
                  </a:lnTo>
                  <a:lnTo>
                    <a:pt x="279" y="190"/>
                  </a:lnTo>
                  <a:lnTo>
                    <a:pt x="264" y="201"/>
                  </a:lnTo>
                  <a:lnTo>
                    <a:pt x="247" y="212"/>
                  </a:lnTo>
                  <a:lnTo>
                    <a:pt x="231" y="223"/>
                  </a:lnTo>
                  <a:lnTo>
                    <a:pt x="219" y="234"/>
                  </a:lnTo>
                  <a:lnTo>
                    <a:pt x="211" y="241"/>
                  </a:lnTo>
                  <a:lnTo>
                    <a:pt x="205" y="252"/>
                  </a:lnTo>
                  <a:lnTo>
                    <a:pt x="196" y="272"/>
                  </a:lnTo>
                  <a:lnTo>
                    <a:pt x="185" y="297"/>
                  </a:lnTo>
                  <a:lnTo>
                    <a:pt x="174" y="324"/>
                  </a:lnTo>
                  <a:lnTo>
                    <a:pt x="162" y="353"/>
                  </a:lnTo>
                  <a:lnTo>
                    <a:pt x="151" y="379"/>
                  </a:lnTo>
                  <a:lnTo>
                    <a:pt x="141" y="403"/>
                  </a:lnTo>
                  <a:lnTo>
                    <a:pt x="135" y="420"/>
                  </a:lnTo>
                  <a:lnTo>
                    <a:pt x="126" y="446"/>
                  </a:lnTo>
                  <a:lnTo>
                    <a:pt x="107" y="494"/>
                  </a:lnTo>
                  <a:lnTo>
                    <a:pt x="86" y="556"/>
                  </a:lnTo>
                  <a:lnTo>
                    <a:pt x="59" y="624"/>
                  </a:lnTo>
                  <a:lnTo>
                    <a:pt x="36" y="689"/>
                  </a:lnTo>
                  <a:lnTo>
                    <a:pt x="16" y="747"/>
                  </a:lnTo>
                  <a:lnTo>
                    <a:pt x="2" y="787"/>
                  </a:lnTo>
                  <a:lnTo>
                    <a:pt x="0" y="802"/>
                  </a:lnTo>
                  <a:lnTo>
                    <a:pt x="5" y="802"/>
                  </a:lnTo>
                  <a:lnTo>
                    <a:pt x="13" y="799"/>
                  </a:lnTo>
                  <a:lnTo>
                    <a:pt x="21" y="795"/>
                  </a:lnTo>
                  <a:lnTo>
                    <a:pt x="31" y="790"/>
                  </a:lnTo>
                  <a:lnTo>
                    <a:pt x="44" y="787"/>
                  </a:lnTo>
                  <a:lnTo>
                    <a:pt x="58" y="785"/>
                  </a:lnTo>
                  <a:lnTo>
                    <a:pt x="73" y="785"/>
                  </a:lnTo>
                  <a:lnTo>
                    <a:pt x="92" y="791"/>
                  </a:lnTo>
                  <a:lnTo>
                    <a:pt x="110" y="799"/>
                  </a:lnTo>
                  <a:lnTo>
                    <a:pt x="127" y="804"/>
                  </a:lnTo>
                  <a:lnTo>
                    <a:pt x="145" y="809"/>
                  </a:lnTo>
                  <a:lnTo>
                    <a:pt x="162" y="813"/>
                  </a:lnTo>
                  <a:lnTo>
                    <a:pt x="177" y="819"/>
                  </a:lnTo>
                  <a:lnTo>
                    <a:pt x="194" y="827"/>
                  </a:lnTo>
                  <a:lnTo>
                    <a:pt x="211" y="836"/>
                  </a:lnTo>
                  <a:lnTo>
                    <a:pt x="230" y="850"/>
                  </a:lnTo>
                  <a:lnTo>
                    <a:pt x="250" y="863"/>
                  </a:lnTo>
                  <a:lnTo>
                    <a:pt x="268" y="872"/>
                  </a:lnTo>
                  <a:lnTo>
                    <a:pt x="289" y="880"/>
                  </a:lnTo>
                  <a:lnTo>
                    <a:pt x="306" y="884"/>
                  </a:lnTo>
                  <a:lnTo>
                    <a:pt x="321" y="888"/>
                  </a:lnTo>
                  <a:lnTo>
                    <a:pt x="332" y="889"/>
                  </a:lnTo>
                  <a:lnTo>
                    <a:pt x="340" y="889"/>
                  </a:lnTo>
                  <a:lnTo>
                    <a:pt x="343" y="889"/>
                  </a:lnTo>
                  <a:lnTo>
                    <a:pt x="448" y="889"/>
                  </a:lnTo>
                  <a:lnTo>
                    <a:pt x="453" y="889"/>
                  </a:lnTo>
                  <a:lnTo>
                    <a:pt x="468" y="891"/>
                  </a:lnTo>
                  <a:lnTo>
                    <a:pt x="490" y="891"/>
                  </a:lnTo>
                  <a:lnTo>
                    <a:pt x="519" y="892"/>
                  </a:lnTo>
                  <a:lnTo>
                    <a:pt x="555" y="895"/>
                  </a:lnTo>
                  <a:lnTo>
                    <a:pt x="594" y="897"/>
                  </a:lnTo>
                  <a:lnTo>
                    <a:pt x="636" y="900"/>
                  </a:lnTo>
                  <a:lnTo>
                    <a:pt x="677" y="901"/>
                  </a:lnTo>
                  <a:lnTo>
                    <a:pt x="721" y="903"/>
                  </a:lnTo>
                  <a:lnTo>
                    <a:pt x="764" y="906"/>
                  </a:lnTo>
                  <a:lnTo>
                    <a:pt x="803" y="908"/>
                  </a:lnTo>
                  <a:lnTo>
                    <a:pt x="840" y="909"/>
                  </a:lnTo>
                  <a:lnTo>
                    <a:pt x="871" y="912"/>
                  </a:lnTo>
                  <a:lnTo>
                    <a:pt x="896" y="912"/>
                  </a:lnTo>
                  <a:lnTo>
                    <a:pt x="913" y="914"/>
                  </a:lnTo>
                  <a:lnTo>
                    <a:pt x="921" y="914"/>
                  </a:lnTo>
                  <a:lnTo>
                    <a:pt x="933" y="912"/>
                  </a:lnTo>
                  <a:lnTo>
                    <a:pt x="953" y="909"/>
                  </a:lnTo>
                  <a:lnTo>
                    <a:pt x="978" y="906"/>
                  </a:lnTo>
                  <a:lnTo>
                    <a:pt x="1006" y="901"/>
                  </a:lnTo>
                  <a:lnTo>
                    <a:pt x="1034" y="897"/>
                  </a:lnTo>
                  <a:lnTo>
                    <a:pt x="1057" y="892"/>
                  </a:lnTo>
                  <a:lnTo>
                    <a:pt x="1076" y="891"/>
                  </a:lnTo>
                  <a:lnTo>
                    <a:pt x="1085" y="889"/>
                  </a:lnTo>
                  <a:lnTo>
                    <a:pt x="1093" y="889"/>
                  </a:lnTo>
                  <a:lnTo>
                    <a:pt x="1107" y="888"/>
                  </a:lnTo>
                  <a:lnTo>
                    <a:pt x="1124" y="888"/>
                  </a:lnTo>
                  <a:lnTo>
                    <a:pt x="1144" y="886"/>
                  </a:lnTo>
                  <a:lnTo>
                    <a:pt x="1166" y="888"/>
                  </a:lnTo>
                  <a:lnTo>
                    <a:pt x="1186" y="889"/>
                  </a:lnTo>
                  <a:lnTo>
                    <a:pt x="1203" y="894"/>
                  </a:lnTo>
                  <a:lnTo>
                    <a:pt x="1217" y="900"/>
                  </a:lnTo>
                  <a:lnTo>
                    <a:pt x="1231" y="908"/>
                  </a:lnTo>
                  <a:lnTo>
                    <a:pt x="1251" y="912"/>
                  </a:lnTo>
                  <a:lnTo>
                    <a:pt x="1276" y="917"/>
                  </a:lnTo>
                  <a:lnTo>
                    <a:pt x="1302" y="922"/>
                  </a:lnTo>
                  <a:lnTo>
                    <a:pt x="1328" y="923"/>
                  </a:lnTo>
                  <a:lnTo>
                    <a:pt x="1351" y="926"/>
                  </a:lnTo>
                  <a:lnTo>
                    <a:pt x="1373" y="928"/>
                  </a:lnTo>
                  <a:lnTo>
                    <a:pt x="1389" y="929"/>
                  </a:lnTo>
                  <a:lnTo>
                    <a:pt x="1404" y="929"/>
                  </a:lnTo>
                  <a:lnTo>
                    <a:pt x="1423" y="925"/>
                  </a:lnTo>
                  <a:lnTo>
                    <a:pt x="1444" y="919"/>
                  </a:lnTo>
                  <a:lnTo>
                    <a:pt x="1466" y="912"/>
                  </a:lnTo>
                  <a:lnTo>
                    <a:pt x="1486" y="905"/>
                  </a:lnTo>
                  <a:lnTo>
                    <a:pt x="1503" y="898"/>
                  </a:lnTo>
                  <a:lnTo>
                    <a:pt x="1514" y="894"/>
                  </a:lnTo>
                  <a:lnTo>
                    <a:pt x="1519" y="892"/>
                  </a:lnTo>
                  <a:lnTo>
                    <a:pt x="1542" y="832"/>
                  </a:lnTo>
                  <a:lnTo>
                    <a:pt x="1537" y="821"/>
                  </a:lnTo>
                  <a:lnTo>
                    <a:pt x="1525" y="791"/>
                  </a:lnTo>
                  <a:lnTo>
                    <a:pt x="1506" y="748"/>
                  </a:lnTo>
                  <a:lnTo>
                    <a:pt x="1485" y="700"/>
                  </a:lnTo>
                  <a:lnTo>
                    <a:pt x="1463" y="649"/>
                  </a:lnTo>
                  <a:lnTo>
                    <a:pt x="1443" y="604"/>
                  </a:lnTo>
                  <a:lnTo>
                    <a:pt x="1429" y="570"/>
                  </a:lnTo>
                  <a:lnTo>
                    <a:pt x="1421" y="551"/>
                  </a:lnTo>
                  <a:lnTo>
                    <a:pt x="1417" y="536"/>
                  </a:lnTo>
                  <a:lnTo>
                    <a:pt x="1412" y="510"/>
                  </a:lnTo>
                  <a:lnTo>
                    <a:pt x="1404" y="475"/>
                  </a:lnTo>
                  <a:lnTo>
                    <a:pt x="1398" y="437"/>
                  </a:lnTo>
                  <a:lnTo>
                    <a:pt x="1390" y="398"/>
                  </a:lnTo>
                  <a:lnTo>
                    <a:pt x="1382" y="362"/>
                  </a:lnTo>
                  <a:lnTo>
                    <a:pt x="1378" y="333"/>
                  </a:lnTo>
                  <a:lnTo>
                    <a:pt x="1373" y="314"/>
                  </a:lnTo>
                  <a:lnTo>
                    <a:pt x="1372" y="302"/>
                  </a:lnTo>
                  <a:lnTo>
                    <a:pt x="1369" y="288"/>
                  </a:lnTo>
                  <a:lnTo>
                    <a:pt x="1367" y="276"/>
                  </a:lnTo>
                  <a:lnTo>
                    <a:pt x="1362" y="260"/>
                  </a:lnTo>
                  <a:lnTo>
                    <a:pt x="1358" y="246"/>
                  </a:lnTo>
                  <a:lnTo>
                    <a:pt x="1350" y="231"/>
                  </a:lnTo>
                  <a:lnTo>
                    <a:pt x="1341" y="217"/>
                  </a:lnTo>
                  <a:lnTo>
                    <a:pt x="1327" y="201"/>
                  </a:lnTo>
                  <a:lnTo>
                    <a:pt x="1311" y="186"/>
                  </a:lnTo>
                  <a:lnTo>
                    <a:pt x="1297" y="172"/>
                  </a:lnTo>
                  <a:lnTo>
                    <a:pt x="1282" y="159"/>
                  </a:lnTo>
                  <a:lnTo>
                    <a:pt x="1269" y="147"/>
                  </a:lnTo>
                  <a:lnTo>
                    <a:pt x="1257" y="136"/>
                  </a:lnTo>
                  <a:lnTo>
                    <a:pt x="1245" y="127"/>
                  </a:lnTo>
                  <a:lnTo>
                    <a:pt x="1235" y="119"/>
                  </a:lnTo>
                  <a:lnTo>
                    <a:pt x="1228" y="113"/>
                  </a:lnTo>
                  <a:lnTo>
                    <a:pt x="1220" y="108"/>
                  </a:lnTo>
                  <a:lnTo>
                    <a:pt x="1209" y="102"/>
                  </a:lnTo>
                  <a:lnTo>
                    <a:pt x="1198" y="96"/>
                  </a:lnTo>
                  <a:lnTo>
                    <a:pt x="1184" y="88"/>
                  </a:lnTo>
                  <a:lnTo>
                    <a:pt x="1172" y="80"/>
                  </a:lnTo>
                  <a:lnTo>
                    <a:pt x="1159" y="74"/>
                  </a:lnTo>
                  <a:lnTo>
                    <a:pt x="1147" y="68"/>
                  </a:lnTo>
                  <a:lnTo>
                    <a:pt x="1136" y="63"/>
                  </a:lnTo>
                  <a:lnTo>
                    <a:pt x="1125" y="59"/>
                  </a:lnTo>
                  <a:lnTo>
                    <a:pt x="1111" y="52"/>
                  </a:lnTo>
                  <a:lnTo>
                    <a:pt x="1097" y="46"/>
                  </a:lnTo>
                  <a:lnTo>
                    <a:pt x="1082" y="39"/>
                  </a:lnTo>
                  <a:lnTo>
                    <a:pt x="1068" y="32"/>
                  </a:lnTo>
                  <a:lnTo>
                    <a:pt x="1056" y="28"/>
                  </a:lnTo>
                  <a:lnTo>
                    <a:pt x="1045" y="21"/>
                  </a:lnTo>
                  <a:lnTo>
                    <a:pt x="1038" y="18"/>
                  </a:lnTo>
                  <a:lnTo>
                    <a:pt x="1032" y="15"/>
                  </a:lnTo>
                  <a:lnTo>
                    <a:pt x="1025" y="14"/>
                  </a:lnTo>
                  <a:lnTo>
                    <a:pt x="1015" y="11"/>
                  </a:lnTo>
                  <a:lnTo>
                    <a:pt x="1004" y="9"/>
                  </a:lnTo>
                  <a:lnTo>
                    <a:pt x="994" y="6"/>
                  </a:lnTo>
                  <a:lnTo>
                    <a:pt x="984" y="4"/>
                  </a:lnTo>
                  <a:lnTo>
                    <a:pt x="975" y="1"/>
                  </a:lnTo>
                  <a:lnTo>
                    <a:pt x="969" y="0"/>
                  </a:lnTo>
                  <a:lnTo>
                    <a:pt x="964" y="0"/>
                  </a:lnTo>
                  <a:lnTo>
                    <a:pt x="953" y="0"/>
                  </a:lnTo>
                  <a:lnTo>
                    <a:pt x="941" y="1"/>
                  </a:lnTo>
                  <a:lnTo>
                    <a:pt x="924" y="3"/>
                  </a:lnTo>
                  <a:lnTo>
                    <a:pt x="904" y="6"/>
                  </a:lnTo>
                  <a:lnTo>
                    <a:pt x="882" y="8"/>
                  </a:lnTo>
                  <a:lnTo>
                    <a:pt x="860" y="11"/>
                  </a:lnTo>
                  <a:lnTo>
                    <a:pt x="837" y="14"/>
                  </a:lnTo>
                  <a:lnTo>
                    <a:pt x="814" y="17"/>
                  </a:lnTo>
                  <a:lnTo>
                    <a:pt x="792" y="18"/>
                  </a:lnTo>
                  <a:lnTo>
                    <a:pt x="770" y="21"/>
                  </a:lnTo>
                  <a:lnTo>
                    <a:pt x="752" y="25"/>
                  </a:lnTo>
                  <a:lnTo>
                    <a:pt x="736" y="26"/>
                  </a:lnTo>
                  <a:lnTo>
                    <a:pt x="726" y="28"/>
                  </a:lnTo>
                  <a:lnTo>
                    <a:pt x="718" y="29"/>
                  </a:lnTo>
                  <a:lnTo>
                    <a:pt x="715" y="29"/>
                  </a:lnTo>
                  <a:lnTo>
                    <a:pt x="307" y="175"/>
                  </a:lnTo>
                  <a:close/>
                </a:path>
              </a:pathLst>
            </a:custGeom>
            <a:solidFill>
              <a:srgbClr val="FF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2" name="Freeform 109">
              <a:extLst>
                <a:ext uri="{FF2B5EF4-FFF2-40B4-BE49-F238E27FC236}">
                  <a16:creationId xmlns:a16="http://schemas.microsoft.com/office/drawing/2014/main" id="{D459761D-B538-A896-0C95-E689323FA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0" y="4994703"/>
              <a:ext cx="1653809" cy="1156250"/>
            </a:xfrm>
            <a:custGeom>
              <a:avLst/>
              <a:gdLst>
                <a:gd name="T0" fmla="*/ 2147483647 w 1867"/>
                <a:gd name="T1" fmla="*/ 2147483647 h 1304"/>
                <a:gd name="T2" fmla="*/ 2147483647 w 1867"/>
                <a:gd name="T3" fmla="*/ 2147483647 h 1304"/>
                <a:gd name="T4" fmla="*/ 2147483647 w 1867"/>
                <a:gd name="T5" fmla="*/ 2147483647 h 1304"/>
                <a:gd name="T6" fmla="*/ 2147483647 w 1867"/>
                <a:gd name="T7" fmla="*/ 2147483647 h 1304"/>
                <a:gd name="T8" fmla="*/ 2147483647 w 1867"/>
                <a:gd name="T9" fmla="*/ 2147483647 h 1304"/>
                <a:gd name="T10" fmla="*/ 2147483647 w 1867"/>
                <a:gd name="T11" fmla="*/ 2147483647 h 1304"/>
                <a:gd name="T12" fmla="*/ 2147483647 w 1867"/>
                <a:gd name="T13" fmla="*/ 2147483647 h 1304"/>
                <a:gd name="T14" fmla="*/ 2147483647 w 1867"/>
                <a:gd name="T15" fmla="*/ 2147483647 h 1304"/>
                <a:gd name="T16" fmla="*/ 2147483647 w 1867"/>
                <a:gd name="T17" fmla="*/ 2147483647 h 1304"/>
                <a:gd name="T18" fmla="*/ 2147483647 w 1867"/>
                <a:gd name="T19" fmla="*/ 2147483647 h 1304"/>
                <a:gd name="T20" fmla="*/ 2147483647 w 1867"/>
                <a:gd name="T21" fmla="*/ 2147483647 h 1304"/>
                <a:gd name="T22" fmla="*/ 2147483647 w 1867"/>
                <a:gd name="T23" fmla="*/ 2147483647 h 1304"/>
                <a:gd name="T24" fmla="*/ 2147483647 w 1867"/>
                <a:gd name="T25" fmla="*/ 2147483647 h 1304"/>
                <a:gd name="T26" fmla="*/ 2147483647 w 1867"/>
                <a:gd name="T27" fmla="*/ 2147483647 h 1304"/>
                <a:gd name="T28" fmla="*/ 2147483647 w 1867"/>
                <a:gd name="T29" fmla="*/ 2147483647 h 1304"/>
                <a:gd name="T30" fmla="*/ 2147483647 w 1867"/>
                <a:gd name="T31" fmla="*/ 2147483647 h 1304"/>
                <a:gd name="T32" fmla="*/ 2147483647 w 1867"/>
                <a:gd name="T33" fmla="*/ 2147483647 h 1304"/>
                <a:gd name="T34" fmla="*/ 2147483647 w 1867"/>
                <a:gd name="T35" fmla="*/ 2147483647 h 1304"/>
                <a:gd name="T36" fmla="*/ 2147483647 w 1867"/>
                <a:gd name="T37" fmla="*/ 2147483647 h 1304"/>
                <a:gd name="T38" fmla="*/ 2147483647 w 1867"/>
                <a:gd name="T39" fmla="*/ 2147483647 h 1304"/>
                <a:gd name="T40" fmla="*/ 2147483647 w 1867"/>
                <a:gd name="T41" fmla="*/ 2147483647 h 1304"/>
                <a:gd name="T42" fmla="*/ 2147483647 w 1867"/>
                <a:gd name="T43" fmla="*/ 2147483647 h 1304"/>
                <a:gd name="T44" fmla="*/ 2147483647 w 1867"/>
                <a:gd name="T45" fmla="*/ 2147483647 h 1304"/>
                <a:gd name="T46" fmla="*/ 2147483647 w 1867"/>
                <a:gd name="T47" fmla="*/ 2147483647 h 1304"/>
                <a:gd name="T48" fmla="*/ 2147483647 w 1867"/>
                <a:gd name="T49" fmla="*/ 2147483647 h 1304"/>
                <a:gd name="T50" fmla="*/ 2147483647 w 1867"/>
                <a:gd name="T51" fmla="*/ 2147483647 h 1304"/>
                <a:gd name="T52" fmla="*/ 2147483647 w 1867"/>
                <a:gd name="T53" fmla="*/ 2147483647 h 1304"/>
                <a:gd name="T54" fmla="*/ 2147483647 w 1867"/>
                <a:gd name="T55" fmla="*/ 2147483647 h 1304"/>
                <a:gd name="T56" fmla="*/ 2147483647 w 1867"/>
                <a:gd name="T57" fmla="*/ 2147483647 h 1304"/>
                <a:gd name="T58" fmla="*/ 2147483647 w 1867"/>
                <a:gd name="T59" fmla="*/ 2147483647 h 1304"/>
                <a:gd name="T60" fmla="*/ 2147483647 w 1867"/>
                <a:gd name="T61" fmla="*/ 2147483647 h 1304"/>
                <a:gd name="T62" fmla="*/ 2147483647 w 1867"/>
                <a:gd name="T63" fmla="*/ 2147483647 h 1304"/>
                <a:gd name="T64" fmla="*/ 2147483647 w 1867"/>
                <a:gd name="T65" fmla="*/ 2147483647 h 1304"/>
                <a:gd name="T66" fmla="*/ 2147483647 w 1867"/>
                <a:gd name="T67" fmla="*/ 2147483647 h 1304"/>
                <a:gd name="T68" fmla="*/ 2147483647 w 1867"/>
                <a:gd name="T69" fmla="*/ 2147483647 h 1304"/>
                <a:gd name="T70" fmla="*/ 2147483647 w 1867"/>
                <a:gd name="T71" fmla="*/ 2147483647 h 1304"/>
                <a:gd name="T72" fmla="*/ 2147483647 w 1867"/>
                <a:gd name="T73" fmla="*/ 2147483647 h 1304"/>
                <a:gd name="T74" fmla="*/ 2147483647 w 1867"/>
                <a:gd name="T75" fmla="*/ 2147483647 h 1304"/>
                <a:gd name="T76" fmla="*/ 2147483647 w 1867"/>
                <a:gd name="T77" fmla="*/ 2147483647 h 1304"/>
                <a:gd name="T78" fmla="*/ 2147483647 w 1867"/>
                <a:gd name="T79" fmla="*/ 2147483647 h 1304"/>
                <a:gd name="T80" fmla="*/ 2147483647 w 1867"/>
                <a:gd name="T81" fmla="*/ 2147483647 h 1304"/>
                <a:gd name="T82" fmla="*/ 2147483647 w 1867"/>
                <a:gd name="T83" fmla="*/ 2147483647 h 1304"/>
                <a:gd name="T84" fmla="*/ 2147483647 w 1867"/>
                <a:gd name="T85" fmla="*/ 2147483647 h 1304"/>
                <a:gd name="T86" fmla="*/ 2147483647 w 1867"/>
                <a:gd name="T87" fmla="*/ 2147483647 h 1304"/>
                <a:gd name="T88" fmla="*/ 2147483647 w 1867"/>
                <a:gd name="T89" fmla="*/ 2147483647 h 1304"/>
                <a:gd name="T90" fmla="*/ 2147483647 w 1867"/>
                <a:gd name="T91" fmla="*/ 2147483647 h 1304"/>
                <a:gd name="T92" fmla="*/ 2147483647 w 1867"/>
                <a:gd name="T93" fmla="*/ 2147483647 h 1304"/>
                <a:gd name="T94" fmla="*/ 2147483647 w 1867"/>
                <a:gd name="T95" fmla="*/ 2147483647 h 1304"/>
                <a:gd name="T96" fmla="*/ 2147483647 w 1867"/>
                <a:gd name="T97" fmla="*/ 0 h 1304"/>
                <a:gd name="T98" fmla="*/ 2147483647 w 1867"/>
                <a:gd name="T99" fmla="*/ 2147483647 h 1304"/>
                <a:gd name="T100" fmla="*/ 2147483647 w 1867"/>
                <a:gd name="T101" fmla="*/ 2147483647 h 1304"/>
                <a:gd name="T102" fmla="*/ 2147483647 w 1867"/>
                <a:gd name="T103" fmla="*/ 2147483647 h 1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7"/>
                <a:gd name="T157" fmla="*/ 0 h 1304"/>
                <a:gd name="T158" fmla="*/ 1867 w 1867"/>
                <a:gd name="T159" fmla="*/ 1304 h 1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7" h="1304">
                  <a:moveTo>
                    <a:pt x="653" y="80"/>
                  </a:moveTo>
                  <a:lnTo>
                    <a:pt x="631" y="263"/>
                  </a:lnTo>
                  <a:lnTo>
                    <a:pt x="631" y="275"/>
                  </a:lnTo>
                  <a:lnTo>
                    <a:pt x="631" y="306"/>
                  </a:lnTo>
                  <a:lnTo>
                    <a:pt x="631" y="340"/>
                  </a:lnTo>
                  <a:lnTo>
                    <a:pt x="634" y="368"/>
                  </a:lnTo>
                  <a:lnTo>
                    <a:pt x="642" y="382"/>
                  </a:lnTo>
                  <a:lnTo>
                    <a:pt x="654" y="392"/>
                  </a:lnTo>
                  <a:lnTo>
                    <a:pt x="667" y="399"/>
                  </a:lnTo>
                  <a:lnTo>
                    <a:pt x="679" y="407"/>
                  </a:lnTo>
                  <a:lnTo>
                    <a:pt x="685" y="412"/>
                  </a:lnTo>
                  <a:lnTo>
                    <a:pt x="694" y="416"/>
                  </a:lnTo>
                  <a:lnTo>
                    <a:pt x="704" y="423"/>
                  </a:lnTo>
                  <a:lnTo>
                    <a:pt x="713" y="427"/>
                  </a:lnTo>
                  <a:lnTo>
                    <a:pt x="722" y="432"/>
                  </a:lnTo>
                  <a:lnTo>
                    <a:pt x="729" y="437"/>
                  </a:lnTo>
                  <a:lnTo>
                    <a:pt x="735" y="438"/>
                  </a:lnTo>
                  <a:lnTo>
                    <a:pt x="736" y="440"/>
                  </a:lnTo>
                  <a:lnTo>
                    <a:pt x="743" y="461"/>
                  </a:lnTo>
                  <a:lnTo>
                    <a:pt x="753" y="509"/>
                  </a:lnTo>
                  <a:lnTo>
                    <a:pt x="763" y="560"/>
                  </a:lnTo>
                  <a:lnTo>
                    <a:pt x="763" y="590"/>
                  </a:lnTo>
                  <a:lnTo>
                    <a:pt x="755" y="593"/>
                  </a:lnTo>
                  <a:lnTo>
                    <a:pt x="739" y="593"/>
                  </a:lnTo>
                  <a:lnTo>
                    <a:pt x="721" y="591"/>
                  </a:lnTo>
                  <a:lnTo>
                    <a:pt x="699" y="588"/>
                  </a:lnTo>
                  <a:lnTo>
                    <a:pt x="677" y="585"/>
                  </a:lnTo>
                  <a:lnTo>
                    <a:pt x="657" y="582"/>
                  </a:lnTo>
                  <a:lnTo>
                    <a:pt x="639" y="578"/>
                  </a:lnTo>
                  <a:lnTo>
                    <a:pt x="628" y="574"/>
                  </a:lnTo>
                  <a:lnTo>
                    <a:pt x="619" y="571"/>
                  </a:lnTo>
                  <a:lnTo>
                    <a:pt x="608" y="567"/>
                  </a:lnTo>
                  <a:lnTo>
                    <a:pt x="594" y="560"/>
                  </a:lnTo>
                  <a:lnTo>
                    <a:pt x="580" y="556"/>
                  </a:lnTo>
                  <a:lnTo>
                    <a:pt x="564" y="550"/>
                  </a:lnTo>
                  <a:lnTo>
                    <a:pt x="549" y="547"/>
                  </a:lnTo>
                  <a:lnTo>
                    <a:pt x="533" y="543"/>
                  </a:lnTo>
                  <a:lnTo>
                    <a:pt x="518" y="542"/>
                  </a:lnTo>
                  <a:lnTo>
                    <a:pt x="509" y="542"/>
                  </a:lnTo>
                  <a:lnTo>
                    <a:pt x="496" y="540"/>
                  </a:lnTo>
                  <a:lnTo>
                    <a:pt x="481" y="540"/>
                  </a:lnTo>
                  <a:lnTo>
                    <a:pt x="464" y="539"/>
                  </a:lnTo>
                  <a:lnTo>
                    <a:pt x="443" y="537"/>
                  </a:lnTo>
                  <a:lnTo>
                    <a:pt x="423" y="536"/>
                  </a:lnTo>
                  <a:lnTo>
                    <a:pt x="402" y="534"/>
                  </a:lnTo>
                  <a:lnTo>
                    <a:pt x="380" y="533"/>
                  </a:lnTo>
                  <a:lnTo>
                    <a:pt x="358" y="531"/>
                  </a:lnTo>
                  <a:lnTo>
                    <a:pt x="338" y="531"/>
                  </a:lnTo>
                  <a:lnTo>
                    <a:pt x="318" y="529"/>
                  </a:lnTo>
                  <a:lnTo>
                    <a:pt x="301" y="528"/>
                  </a:lnTo>
                  <a:lnTo>
                    <a:pt x="285" y="528"/>
                  </a:lnTo>
                  <a:lnTo>
                    <a:pt x="272" y="528"/>
                  </a:lnTo>
                  <a:lnTo>
                    <a:pt x="262" y="528"/>
                  </a:lnTo>
                  <a:lnTo>
                    <a:pt x="256" y="528"/>
                  </a:lnTo>
                  <a:lnTo>
                    <a:pt x="244" y="529"/>
                  </a:lnTo>
                  <a:lnTo>
                    <a:pt x="225" y="533"/>
                  </a:lnTo>
                  <a:lnTo>
                    <a:pt x="203" y="537"/>
                  </a:lnTo>
                  <a:lnTo>
                    <a:pt x="179" y="542"/>
                  </a:lnTo>
                  <a:lnTo>
                    <a:pt x="155" y="548"/>
                  </a:lnTo>
                  <a:lnTo>
                    <a:pt x="135" y="554"/>
                  </a:lnTo>
                  <a:lnTo>
                    <a:pt x="118" y="560"/>
                  </a:lnTo>
                  <a:lnTo>
                    <a:pt x="110" y="567"/>
                  </a:lnTo>
                  <a:lnTo>
                    <a:pt x="104" y="574"/>
                  </a:lnTo>
                  <a:lnTo>
                    <a:pt x="95" y="581"/>
                  </a:lnTo>
                  <a:lnTo>
                    <a:pt x="82" y="590"/>
                  </a:lnTo>
                  <a:lnTo>
                    <a:pt x="70" y="598"/>
                  </a:lnTo>
                  <a:lnTo>
                    <a:pt x="58" y="607"/>
                  </a:lnTo>
                  <a:lnTo>
                    <a:pt x="45" y="616"/>
                  </a:lnTo>
                  <a:lnTo>
                    <a:pt x="33" y="627"/>
                  </a:lnTo>
                  <a:lnTo>
                    <a:pt x="25" y="639"/>
                  </a:lnTo>
                  <a:lnTo>
                    <a:pt x="14" y="666"/>
                  </a:lnTo>
                  <a:lnTo>
                    <a:pt x="5" y="691"/>
                  </a:lnTo>
                  <a:lnTo>
                    <a:pt x="0" y="714"/>
                  </a:lnTo>
                  <a:lnTo>
                    <a:pt x="0" y="736"/>
                  </a:lnTo>
                  <a:lnTo>
                    <a:pt x="7" y="756"/>
                  </a:lnTo>
                  <a:lnTo>
                    <a:pt x="19" y="774"/>
                  </a:lnTo>
                  <a:lnTo>
                    <a:pt x="31" y="791"/>
                  </a:lnTo>
                  <a:lnTo>
                    <a:pt x="41" y="804"/>
                  </a:lnTo>
                  <a:lnTo>
                    <a:pt x="44" y="810"/>
                  </a:lnTo>
                  <a:lnTo>
                    <a:pt x="50" y="819"/>
                  </a:lnTo>
                  <a:lnTo>
                    <a:pt x="58" y="830"/>
                  </a:lnTo>
                  <a:lnTo>
                    <a:pt x="65" y="842"/>
                  </a:lnTo>
                  <a:lnTo>
                    <a:pt x="75" y="855"/>
                  </a:lnTo>
                  <a:lnTo>
                    <a:pt x="84" y="867"/>
                  </a:lnTo>
                  <a:lnTo>
                    <a:pt x="93" y="877"/>
                  </a:lnTo>
                  <a:lnTo>
                    <a:pt x="103" y="884"/>
                  </a:lnTo>
                  <a:lnTo>
                    <a:pt x="109" y="889"/>
                  </a:lnTo>
                  <a:lnTo>
                    <a:pt x="120" y="895"/>
                  </a:lnTo>
                  <a:lnTo>
                    <a:pt x="135" y="903"/>
                  </a:lnTo>
                  <a:lnTo>
                    <a:pt x="152" y="912"/>
                  </a:lnTo>
                  <a:lnTo>
                    <a:pt x="172" y="923"/>
                  </a:lnTo>
                  <a:lnTo>
                    <a:pt x="196" y="934"/>
                  </a:lnTo>
                  <a:lnTo>
                    <a:pt x="219" y="946"/>
                  </a:lnTo>
                  <a:lnTo>
                    <a:pt x="244" y="959"/>
                  </a:lnTo>
                  <a:lnTo>
                    <a:pt x="268" y="971"/>
                  </a:lnTo>
                  <a:lnTo>
                    <a:pt x="293" y="983"/>
                  </a:lnTo>
                  <a:lnTo>
                    <a:pt x="318" y="996"/>
                  </a:lnTo>
                  <a:lnTo>
                    <a:pt x="340" y="1007"/>
                  </a:lnTo>
                  <a:lnTo>
                    <a:pt x="360" y="1018"/>
                  </a:lnTo>
                  <a:lnTo>
                    <a:pt x="377" y="1025"/>
                  </a:lnTo>
                  <a:lnTo>
                    <a:pt x="391" y="1033"/>
                  </a:lnTo>
                  <a:lnTo>
                    <a:pt x="402" y="1038"/>
                  </a:lnTo>
                  <a:lnTo>
                    <a:pt x="419" y="1044"/>
                  </a:lnTo>
                  <a:lnTo>
                    <a:pt x="437" y="1045"/>
                  </a:lnTo>
                  <a:lnTo>
                    <a:pt x="456" y="1045"/>
                  </a:lnTo>
                  <a:lnTo>
                    <a:pt x="473" y="1042"/>
                  </a:lnTo>
                  <a:lnTo>
                    <a:pt x="490" y="1039"/>
                  </a:lnTo>
                  <a:lnTo>
                    <a:pt x="505" y="1038"/>
                  </a:lnTo>
                  <a:lnTo>
                    <a:pt x="519" y="1036"/>
                  </a:lnTo>
                  <a:lnTo>
                    <a:pt x="529" y="1038"/>
                  </a:lnTo>
                  <a:lnTo>
                    <a:pt x="538" y="1041"/>
                  </a:lnTo>
                  <a:lnTo>
                    <a:pt x="547" y="1044"/>
                  </a:lnTo>
                  <a:lnTo>
                    <a:pt x="557" y="1048"/>
                  </a:lnTo>
                  <a:lnTo>
                    <a:pt x="566" y="1052"/>
                  </a:lnTo>
                  <a:lnTo>
                    <a:pt x="575" y="1055"/>
                  </a:lnTo>
                  <a:lnTo>
                    <a:pt x="581" y="1058"/>
                  </a:lnTo>
                  <a:lnTo>
                    <a:pt x="586" y="1059"/>
                  </a:lnTo>
                  <a:lnTo>
                    <a:pt x="588" y="1059"/>
                  </a:lnTo>
                  <a:lnTo>
                    <a:pt x="588" y="1073"/>
                  </a:lnTo>
                  <a:lnTo>
                    <a:pt x="592" y="1104"/>
                  </a:lnTo>
                  <a:lnTo>
                    <a:pt x="603" y="1141"/>
                  </a:lnTo>
                  <a:lnTo>
                    <a:pt x="623" y="1169"/>
                  </a:lnTo>
                  <a:lnTo>
                    <a:pt x="637" y="1177"/>
                  </a:lnTo>
                  <a:lnTo>
                    <a:pt x="653" y="1182"/>
                  </a:lnTo>
                  <a:lnTo>
                    <a:pt x="667" y="1183"/>
                  </a:lnTo>
                  <a:lnTo>
                    <a:pt x="682" y="1183"/>
                  </a:lnTo>
                  <a:lnTo>
                    <a:pt x="696" y="1182"/>
                  </a:lnTo>
                  <a:lnTo>
                    <a:pt x="710" y="1180"/>
                  </a:lnTo>
                  <a:lnTo>
                    <a:pt x="724" y="1177"/>
                  </a:lnTo>
                  <a:lnTo>
                    <a:pt x="736" y="1176"/>
                  </a:lnTo>
                  <a:lnTo>
                    <a:pt x="750" y="1172"/>
                  </a:lnTo>
                  <a:lnTo>
                    <a:pt x="767" y="1169"/>
                  </a:lnTo>
                  <a:lnTo>
                    <a:pt x="784" y="1163"/>
                  </a:lnTo>
                  <a:lnTo>
                    <a:pt x="801" y="1155"/>
                  </a:lnTo>
                  <a:lnTo>
                    <a:pt x="818" y="1149"/>
                  </a:lnTo>
                  <a:lnTo>
                    <a:pt x="832" y="1143"/>
                  </a:lnTo>
                  <a:lnTo>
                    <a:pt x="843" y="1140"/>
                  </a:lnTo>
                  <a:lnTo>
                    <a:pt x="849" y="1137"/>
                  </a:lnTo>
                  <a:lnTo>
                    <a:pt x="856" y="1134"/>
                  </a:lnTo>
                  <a:lnTo>
                    <a:pt x="865" y="1128"/>
                  </a:lnTo>
                  <a:lnTo>
                    <a:pt x="879" y="1120"/>
                  </a:lnTo>
                  <a:lnTo>
                    <a:pt x="893" y="1112"/>
                  </a:lnTo>
                  <a:lnTo>
                    <a:pt x="907" y="1104"/>
                  </a:lnTo>
                  <a:lnTo>
                    <a:pt x="921" y="1097"/>
                  </a:lnTo>
                  <a:lnTo>
                    <a:pt x="932" y="1092"/>
                  </a:lnTo>
                  <a:lnTo>
                    <a:pt x="941" y="1089"/>
                  </a:lnTo>
                  <a:lnTo>
                    <a:pt x="952" y="1087"/>
                  </a:lnTo>
                  <a:lnTo>
                    <a:pt x="969" y="1084"/>
                  </a:lnTo>
                  <a:lnTo>
                    <a:pt x="990" y="1079"/>
                  </a:lnTo>
                  <a:lnTo>
                    <a:pt x="1014" y="1075"/>
                  </a:lnTo>
                  <a:lnTo>
                    <a:pt x="1038" y="1072"/>
                  </a:lnTo>
                  <a:lnTo>
                    <a:pt x="1060" y="1069"/>
                  </a:lnTo>
                  <a:lnTo>
                    <a:pt x="1077" y="1067"/>
                  </a:lnTo>
                  <a:lnTo>
                    <a:pt x="1090" y="1067"/>
                  </a:lnTo>
                  <a:lnTo>
                    <a:pt x="1100" y="1069"/>
                  </a:lnTo>
                  <a:lnTo>
                    <a:pt x="1117" y="1070"/>
                  </a:lnTo>
                  <a:lnTo>
                    <a:pt x="1138" y="1070"/>
                  </a:lnTo>
                  <a:lnTo>
                    <a:pt x="1159" y="1072"/>
                  </a:lnTo>
                  <a:lnTo>
                    <a:pt x="1181" y="1073"/>
                  </a:lnTo>
                  <a:lnTo>
                    <a:pt x="1201" y="1073"/>
                  </a:lnTo>
                  <a:lnTo>
                    <a:pt x="1217" y="1075"/>
                  </a:lnTo>
                  <a:lnTo>
                    <a:pt x="1227" y="1075"/>
                  </a:lnTo>
                  <a:lnTo>
                    <a:pt x="1240" y="1075"/>
                  </a:lnTo>
                  <a:lnTo>
                    <a:pt x="1258" y="1075"/>
                  </a:lnTo>
                  <a:lnTo>
                    <a:pt x="1283" y="1073"/>
                  </a:lnTo>
                  <a:lnTo>
                    <a:pt x="1310" y="1072"/>
                  </a:lnTo>
                  <a:lnTo>
                    <a:pt x="1334" y="1072"/>
                  </a:lnTo>
                  <a:lnTo>
                    <a:pt x="1358" y="1070"/>
                  </a:lnTo>
                  <a:lnTo>
                    <a:pt x="1372" y="1070"/>
                  </a:lnTo>
                  <a:lnTo>
                    <a:pt x="1378" y="1070"/>
                  </a:lnTo>
                  <a:lnTo>
                    <a:pt x="1370" y="1176"/>
                  </a:lnTo>
                  <a:lnTo>
                    <a:pt x="1373" y="1179"/>
                  </a:lnTo>
                  <a:lnTo>
                    <a:pt x="1382" y="1186"/>
                  </a:lnTo>
                  <a:lnTo>
                    <a:pt x="1396" y="1197"/>
                  </a:lnTo>
                  <a:lnTo>
                    <a:pt x="1413" y="1210"/>
                  </a:lnTo>
                  <a:lnTo>
                    <a:pt x="1430" y="1224"/>
                  </a:lnTo>
                  <a:lnTo>
                    <a:pt x="1447" y="1234"/>
                  </a:lnTo>
                  <a:lnTo>
                    <a:pt x="1461" y="1245"/>
                  </a:lnTo>
                  <a:lnTo>
                    <a:pt x="1472" y="1250"/>
                  </a:lnTo>
                  <a:lnTo>
                    <a:pt x="1485" y="1255"/>
                  </a:lnTo>
                  <a:lnTo>
                    <a:pt x="1502" y="1261"/>
                  </a:lnTo>
                  <a:lnTo>
                    <a:pt x="1522" y="1268"/>
                  </a:lnTo>
                  <a:lnTo>
                    <a:pt x="1545" y="1278"/>
                  </a:lnTo>
                  <a:lnTo>
                    <a:pt x="1567" y="1287"/>
                  </a:lnTo>
                  <a:lnTo>
                    <a:pt x="1587" y="1295"/>
                  </a:lnTo>
                  <a:lnTo>
                    <a:pt x="1602" y="1301"/>
                  </a:lnTo>
                  <a:lnTo>
                    <a:pt x="1610" y="1304"/>
                  </a:lnTo>
                  <a:lnTo>
                    <a:pt x="1621" y="1301"/>
                  </a:lnTo>
                  <a:lnTo>
                    <a:pt x="1643" y="1292"/>
                  </a:lnTo>
                  <a:lnTo>
                    <a:pt x="1672" y="1278"/>
                  </a:lnTo>
                  <a:lnTo>
                    <a:pt x="1706" y="1261"/>
                  </a:lnTo>
                  <a:lnTo>
                    <a:pt x="1739" y="1244"/>
                  </a:lnTo>
                  <a:lnTo>
                    <a:pt x="1768" y="1228"/>
                  </a:lnTo>
                  <a:lnTo>
                    <a:pt x="1790" y="1217"/>
                  </a:lnTo>
                  <a:lnTo>
                    <a:pt x="1801" y="1213"/>
                  </a:lnTo>
                  <a:lnTo>
                    <a:pt x="1808" y="1202"/>
                  </a:lnTo>
                  <a:lnTo>
                    <a:pt x="1818" y="1180"/>
                  </a:lnTo>
                  <a:lnTo>
                    <a:pt x="1822" y="1160"/>
                  </a:lnTo>
                  <a:lnTo>
                    <a:pt x="1826" y="1151"/>
                  </a:lnTo>
                  <a:lnTo>
                    <a:pt x="1847" y="1075"/>
                  </a:lnTo>
                  <a:lnTo>
                    <a:pt x="1850" y="1045"/>
                  </a:lnTo>
                  <a:lnTo>
                    <a:pt x="1855" y="980"/>
                  </a:lnTo>
                  <a:lnTo>
                    <a:pt x="1861" y="912"/>
                  </a:lnTo>
                  <a:lnTo>
                    <a:pt x="1866" y="873"/>
                  </a:lnTo>
                  <a:lnTo>
                    <a:pt x="1867" y="846"/>
                  </a:lnTo>
                  <a:lnTo>
                    <a:pt x="1866" y="799"/>
                  </a:lnTo>
                  <a:lnTo>
                    <a:pt x="1860" y="753"/>
                  </a:lnTo>
                  <a:lnTo>
                    <a:pt x="1852" y="728"/>
                  </a:lnTo>
                  <a:lnTo>
                    <a:pt x="1846" y="723"/>
                  </a:lnTo>
                  <a:lnTo>
                    <a:pt x="1839" y="715"/>
                  </a:lnTo>
                  <a:lnTo>
                    <a:pt x="1833" y="708"/>
                  </a:lnTo>
                  <a:lnTo>
                    <a:pt x="1826" y="700"/>
                  </a:lnTo>
                  <a:lnTo>
                    <a:pt x="1818" y="691"/>
                  </a:lnTo>
                  <a:lnTo>
                    <a:pt x="1810" y="680"/>
                  </a:lnTo>
                  <a:lnTo>
                    <a:pt x="1802" y="672"/>
                  </a:lnTo>
                  <a:lnTo>
                    <a:pt x="1793" y="663"/>
                  </a:lnTo>
                  <a:lnTo>
                    <a:pt x="1782" y="655"/>
                  </a:lnTo>
                  <a:lnTo>
                    <a:pt x="1768" y="647"/>
                  </a:lnTo>
                  <a:lnTo>
                    <a:pt x="1753" y="639"/>
                  </a:lnTo>
                  <a:lnTo>
                    <a:pt x="1737" y="633"/>
                  </a:lnTo>
                  <a:lnTo>
                    <a:pt x="1722" y="627"/>
                  </a:lnTo>
                  <a:lnTo>
                    <a:pt x="1706" y="622"/>
                  </a:lnTo>
                  <a:lnTo>
                    <a:pt x="1694" y="616"/>
                  </a:lnTo>
                  <a:lnTo>
                    <a:pt x="1683" y="612"/>
                  </a:lnTo>
                  <a:lnTo>
                    <a:pt x="1674" y="604"/>
                  </a:lnTo>
                  <a:lnTo>
                    <a:pt x="1661" y="596"/>
                  </a:lnTo>
                  <a:lnTo>
                    <a:pt x="1649" y="587"/>
                  </a:lnTo>
                  <a:lnTo>
                    <a:pt x="1635" y="576"/>
                  </a:lnTo>
                  <a:lnTo>
                    <a:pt x="1623" y="567"/>
                  </a:lnTo>
                  <a:lnTo>
                    <a:pt x="1613" y="560"/>
                  </a:lnTo>
                  <a:lnTo>
                    <a:pt x="1607" y="554"/>
                  </a:lnTo>
                  <a:lnTo>
                    <a:pt x="1604" y="553"/>
                  </a:lnTo>
                  <a:lnTo>
                    <a:pt x="1378" y="402"/>
                  </a:lnTo>
                  <a:lnTo>
                    <a:pt x="1333" y="407"/>
                  </a:lnTo>
                  <a:lnTo>
                    <a:pt x="1322" y="124"/>
                  </a:lnTo>
                  <a:lnTo>
                    <a:pt x="1305" y="40"/>
                  </a:lnTo>
                  <a:lnTo>
                    <a:pt x="1144" y="15"/>
                  </a:lnTo>
                  <a:lnTo>
                    <a:pt x="1138" y="15"/>
                  </a:lnTo>
                  <a:lnTo>
                    <a:pt x="1124" y="12"/>
                  </a:lnTo>
                  <a:lnTo>
                    <a:pt x="1102" y="10"/>
                  </a:lnTo>
                  <a:lnTo>
                    <a:pt x="1074" y="7"/>
                  </a:lnTo>
                  <a:lnTo>
                    <a:pt x="1045" y="4"/>
                  </a:lnTo>
                  <a:lnTo>
                    <a:pt x="1014" y="3"/>
                  </a:lnTo>
                  <a:lnTo>
                    <a:pt x="986" y="0"/>
                  </a:lnTo>
                  <a:lnTo>
                    <a:pt x="961" y="0"/>
                  </a:lnTo>
                  <a:lnTo>
                    <a:pt x="939" y="0"/>
                  </a:lnTo>
                  <a:lnTo>
                    <a:pt x="916" y="3"/>
                  </a:lnTo>
                  <a:lnTo>
                    <a:pt x="891" y="4"/>
                  </a:lnTo>
                  <a:lnTo>
                    <a:pt x="868" y="7"/>
                  </a:lnTo>
                  <a:lnTo>
                    <a:pt x="846" y="10"/>
                  </a:lnTo>
                  <a:lnTo>
                    <a:pt x="826" y="14"/>
                  </a:lnTo>
                  <a:lnTo>
                    <a:pt x="809" y="17"/>
                  </a:lnTo>
                  <a:lnTo>
                    <a:pt x="795" y="18"/>
                  </a:lnTo>
                  <a:lnTo>
                    <a:pt x="781" y="21"/>
                  </a:lnTo>
                  <a:lnTo>
                    <a:pt x="761" y="29"/>
                  </a:lnTo>
                  <a:lnTo>
                    <a:pt x="738" y="40"/>
                  </a:lnTo>
                  <a:lnTo>
                    <a:pt x="713" y="51"/>
                  </a:lnTo>
                  <a:lnTo>
                    <a:pt x="690" y="62"/>
                  </a:lnTo>
                  <a:lnTo>
                    <a:pt x="671" y="71"/>
                  </a:lnTo>
                  <a:lnTo>
                    <a:pt x="657" y="77"/>
                  </a:lnTo>
                  <a:lnTo>
                    <a:pt x="653" y="80"/>
                  </a:lnTo>
                  <a:close/>
                </a:path>
              </a:pathLst>
            </a:custGeom>
            <a:solidFill>
              <a:srgbClr val="8C9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3" name="Freeform 110">
              <a:extLst>
                <a:ext uri="{FF2B5EF4-FFF2-40B4-BE49-F238E27FC236}">
                  <a16:creationId xmlns:a16="http://schemas.microsoft.com/office/drawing/2014/main" id="{C717D092-F29A-3038-7F50-157DB7C1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685" y="4210294"/>
              <a:ext cx="692334" cy="378924"/>
            </a:xfrm>
            <a:custGeom>
              <a:avLst/>
              <a:gdLst>
                <a:gd name="T0" fmla="*/ 2147483647 w 783"/>
                <a:gd name="T1" fmla="*/ 2147483647 h 428"/>
                <a:gd name="T2" fmla="*/ 2147483647 w 783"/>
                <a:gd name="T3" fmla="*/ 2147483647 h 428"/>
                <a:gd name="T4" fmla="*/ 2147483647 w 783"/>
                <a:gd name="T5" fmla="*/ 2147483647 h 428"/>
                <a:gd name="T6" fmla="*/ 2147483647 w 783"/>
                <a:gd name="T7" fmla="*/ 2147483647 h 428"/>
                <a:gd name="T8" fmla="*/ 0 w 783"/>
                <a:gd name="T9" fmla="*/ 2147483647 h 428"/>
                <a:gd name="T10" fmla="*/ 2147483647 w 783"/>
                <a:gd name="T11" fmla="*/ 2147483647 h 428"/>
                <a:gd name="T12" fmla="*/ 2147483647 w 783"/>
                <a:gd name="T13" fmla="*/ 2147483647 h 428"/>
                <a:gd name="T14" fmla="*/ 2147483647 w 783"/>
                <a:gd name="T15" fmla="*/ 2147483647 h 428"/>
                <a:gd name="T16" fmla="*/ 2147483647 w 783"/>
                <a:gd name="T17" fmla="*/ 2147483647 h 428"/>
                <a:gd name="T18" fmla="*/ 2147483647 w 783"/>
                <a:gd name="T19" fmla="*/ 2147483647 h 428"/>
                <a:gd name="T20" fmla="*/ 2147483647 w 783"/>
                <a:gd name="T21" fmla="*/ 2147483647 h 428"/>
                <a:gd name="T22" fmla="*/ 2147483647 w 783"/>
                <a:gd name="T23" fmla="*/ 2147483647 h 428"/>
                <a:gd name="T24" fmla="*/ 2147483647 w 783"/>
                <a:gd name="T25" fmla="*/ 2147483647 h 428"/>
                <a:gd name="T26" fmla="*/ 2147483647 w 783"/>
                <a:gd name="T27" fmla="*/ 2147483647 h 428"/>
                <a:gd name="T28" fmla="*/ 2147483647 w 783"/>
                <a:gd name="T29" fmla="*/ 2147483647 h 428"/>
                <a:gd name="T30" fmla="*/ 2147483647 w 783"/>
                <a:gd name="T31" fmla="*/ 2147483647 h 428"/>
                <a:gd name="T32" fmla="*/ 2147483647 w 783"/>
                <a:gd name="T33" fmla="*/ 2147483647 h 428"/>
                <a:gd name="T34" fmla="*/ 2147483647 w 783"/>
                <a:gd name="T35" fmla="*/ 2147483647 h 428"/>
                <a:gd name="T36" fmla="*/ 2147483647 w 783"/>
                <a:gd name="T37" fmla="*/ 2147483647 h 428"/>
                <a:gd name="T38" fmla="*/ 2147483647 w 783"/>
                <a:gd name="T39" fmla="*/ 2147483647 h 428"/>
                <a:gd name="T40" fmla="*/ 2147483647 w 783"/>
                <a:gd name="T41" fmla="*/ 2147483647 h 428"/>
                <a:gd name="T42" fmla="*/ 2147483647 w 783"/>
                <a:gd name="T43" fmla="*/ 2147483647 h 428"/>
                <a:gd name="T44" fmla="*/ 2147483647 w 783"/>
                <a:gd name="T45" fmla="*/ 2147483647 h 428"/>
                <a:gd name="T46" fmla="*/ 2147483647 w 783"/>
                <a:gd name="T47" fmla="*/ 2147483647 h 428"/>
                <a:gd name="T48" fmla="*/ 2147483647 w 783"/>
                <a:gd name="T49" fmla="*/ 2147483647 h 428"/>
                <a:gd name="T50" fmla="*/ 2147483647 w 783"/>
                <a:gd name="T51" fmla="*/ 2147483647 h 428"/>
                <a:gd name="T52" fmla="*/ 2147483647 w 783"/>
                <a:gd name="T53" fmla="*/ 2147483647 h 428"/>
                <a:gd name="T54" fmla="*/ 2147483647 w 783"/>
                <a:gd name="T55" fmla="*/ 2147483647 h 428"/>
                <a:gd name="T56" fmla="*/ 2147483647 w 783"/>
                <a:gd name="T57" fmla="*/ 2147483647 h 428"/>
                <a:gd name="T58" fmla="*/ 2147483647 w 783"/>
                <a:gd name="T59" fmla="*/ 2147483647 h 428"/>
                <a:gd name="T60" fmla="*/ 2147483647 w 783"/>
                <a:gd name="T61" fmla="*/ 2147483647 h 428"/>
                <a:gd name="T62" fmla="*/ 2147483647 w 783"/>
                <a:gd name="T63" fmla="*/ 2147483647 h 428"/>
                <a:gd name="T64" fmla="*/ 2147483647 w 783"/>
                <a:gd name="T65" fmla="*/ 2147483647 h 428"/>
                <a:gd name="T66" fmla="*/ 2147483647 w 783"/>
                <a:gd name="T67" fmla="*/ 2147483647 h 428"/>
                <a:gd name="T68" fmla="*/ 2147483647 w 783"/>
                <a:gd name="T69" fmla="*/ 2147483647 h 428"/>
                <a:gd name="T70" fmla="*/ 2147483647 w 783"/>
                <a:gd name="T71" fmla="*/ 2147483647 h 428"/>
                <a:gd name="T72" fmla="*/ 2147483647 w 783"/>
                <a:gd name="T73" fmla="*/ 2147483647 h 428"/>
                <a:gd name="T74" fmla="*/ 2147483647 w 783"/>
                <a:gd name="T75" fmla="*/ 2147483647 h 428"/>
                <a:gd name="T76" fmla="*/ 2147483647 w 783"/>
                <a:gd name="T77" fmla="*/ 2147483647 h 428"/>
                <a:gd name="T78" fmla="*/ 2147483647 w 783"/>
                <a:gd name="T79" fmla="*/ 2147483647 h 428"/>
                <a:gd name="T80" fmla="*/ 2147483647 w 783"/>
                <a:gd name="T81" fmla="*/ 0 h 428"/>
                <a:gd name="T82" fmla="*/ 2147483647 w 783"/>
                <a:gd name="T83" fmla="*/ 2147483647 h 428"/>
                <a:gd name="T84" fmla="*/ 2147483647 w 783"/>
                <a:gd name="T85" fmla="*/ 2147483647 h 428"/>
                <a:gd name="T86" fmla="*/ 2147483647 w 783"/>
                <a:gd name="T87" fmla="*/ 2147483647 h 428"/>
                <a:gd name="T88" fmla="*/ 2147483647 w 783"/>
                <a:gd name="T89" fmla="*/ 2147483647 h 4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3"/>
                <a:gd name="T136" fmla="*/ 0 h 428"/>
                <a:gd name="T137" fmla="*/ 783 w 783"/>
                <a:gd name="T138" fmla="*/ 428 h 4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3" h="428">
                  <a:moveTo>
                    <a:pt x="129" y="56"/>
                  </a:moveTo>
                  <a:lnTo>
                    <a:pt x="51" y="132"/>
                  </a:lnTo>
                  <a:lnTo>
                    <a:pt x="50" y="135"/>
                  </a:lnTo>
                  <a:lnTo>
                    <a:pt x="44" y="141"/>
                  </a:lnTo>
                  <a:lnTo>
                    <a:pt x="36" y="152"/>
                  </a:lnTo>
                  <a:lnTo>
                    <a:pt x="27" y="166"/>
                  </a:lnTo>
                  <a:lnTo>
                    <a:pt x="16" y="180"/>
                  </a:lnTo>
                  <a:lnTo>
                    <a:pt x="8" y="194"/>
                  </a:lnTo>
                  <a:lnTo>
                    <a:pt x="2" y="208"/>
                  </a:lnTo>
                  <a:lnTo>
                    <a:pt x="0" y="219"/>
                  </a:lnTo>
                  <a:lnTo>
                    <a:pt x="2" y="239"/>
                  </a:lnTo>
                  <a:lnTo>
                    <a:pt x="7" y="261"/>
                  </a:lnTo>
                  <a:lnTo>
                    <a:pt x="13" y="279"/>
                  </a:lnTo>
                  <a:lnTo>
                    <a:pt x="22" y="293"/>
                  </a:lnTo>
                  <a:lnTo>
                    <a:pt x="28" y="298"/>
                  </a:lnTo>
                  <a:lnTo>
                    <a:pt x="36" y="301"/>
                  </a:lnTo>
                  <a:lnTo>
                    <a:pt x="45" y="304"/>
                  </a:lnTo>
                  <a:lnTo>
                    <a:pt x="55" y="307"/>
                  </a:lnTo>
                  <a:lnTo>
                    <a:pt x="62" y="309"/>
                  </a:lnTo>
                  <a:lnTo>
                    <a:pt x="70" y="312"/>
                  </a:lnTo>
                  <a:lnTo>
                    <a:pt x="76" y="315"/>
                  </a:lnTo>
                  <a:lnTo>
                    <a:pt x="81" y="318"/>
                  </a:lnTo>
                  <a:lnTo>
                    <a:pt x="86" y="321"/>
                  </a:lnTo>
                  <a:lnTo>
                    <a:pt x="92" y="324"/>
                  </a:lnTo>
                  <a:lnTo>
                    <a:pt x="100" y="326"/>
                  </a:lnTo>
                  <a:lnTo>
                    <a:pt x="107" y="326"/>
                  </a:lnTo>
                  <a:lnTo>
                    <a:pt x="117" y="326"/>
                  </a:lnTo>
                  <a:lnTo>
                    <a:pt x="123" y="326"/>
                  </a:lnTo>
                  <a:lnTo>
                    <a:pt x="127" y="326"/>
                  </a:lnTo>
                  <a:lnTo>
                    <a:pt x="129" y="326"/>
                  </a:lnTo>
                  <a:lnTo>
                    <a:pt x="135" y="326"/>
                  </a:lnTo>
                  <a:lnTo>
                    <a:pt x="151" y="327"/>
                  </a:lnTo>
                  <a:lnTo>
                    <a:pt x="175" y="330"/>
                  </a:lnTo>
                  <a:lnTo>
                    <a:pt x="208" y="334"/>
                  </a:lnTo>
                  <a:lnTo>
                    <a:pt x="247" y="337"/>
                  </a:lnTo>
                  <a:lnTo>
                    <a:pt x="290" y="340"/>
                  </a:lnTo>
                  <a:lnTo>
                    <a:pt x="337" y="344"/>
                  </a:lnTo>
                  <a:lnTo>
                    <a:pt x="385" y="349"/>
                  </a:lnTo>
                  <a:lnTo>
                    <a:pt x="431" y="354"/>
                  </a:lnTo>
                  <a:lnTo>
                    <a:pt x="478" y="358"/>
                  </a:lnTo>
                  <a:lnTo>
                    <a:pt x="522" y="363"/>
                  </a:lnTo>
                  <a:lnTo>
                    <a:pt x="561" y="368"/>
                  </a:lnTo>
                  <a:lnTo>
                    <a:pt x="595" y="372"/>
                  </a:lnTo>
                  <a:lnTo>
                    <a:pt x="622" y="377"/>
                  </a:lnTo>
                  <a:lnTo>
                    <a:pt x="640" y="380"/>
                  </a:lnTo>
                  <a:lnTo>
                    <a:pt x="648" y="383"/>
                  </a:lnTo>
                  <a:lnTo>
                    <a:pt x="657" y="389"/>
                  </a:lnTo>
                  <a:lnTo>
                    <a:pt x="671" y="397"/>
                  </a:lnTo>
                  <a:lnTo>
                    <a:pt x="690" y="405"/>
                  </a:lnTo>
                  <a:lnTo>
                    <a:pt x="710" y="413"/>
                  </a:lnTo>
                  <a:lnTo>
                    <a:pt x="730" y="419"/>
                  </a:lnTo>
                  <a:lnTo>
                    <a:pt x="749" y="425"/>
                  </a:lnTo>
                  <a:lnTo>
                    <a:pt x="763" y="428"/>
                  </a:lnTo>
                  <a:lnTo>
                    <a:pt x="772" y="428"/>
                  </a:lnTo>
                  <a:lnTo>
                    <a:pt x="780" y="394"/>
                  </a:lnTo>
                  <a:lnTo>
                    <a:pt x="783" y="326"/>
                  </a:lnTo>
                  <a:lnTo>
                    <a:pt x="783" y="258"/>
                  </a:lnTo>
                  <a:lnTo>
                    <a:pt x="783" y="227"/>
                  </a:lnTo>
                  <a:lnTo>
                    <a:pt x="707" y="183"/>
                  </a:lnTo>
                  <a:lnTo>
                    <a:pt x="702" y="180"/>
                  </a:lnTo>
                  <a:lnTo>
                    <a:pt x="693" y="172"/>
                  </a:lnTo>
                  <a:lnTo>
                    <a:pt x="682" y="163"/>
                  </a:lnTo>
                  <a:lnTo>
                    <a:pt x="677" y="154"/>
                  </a:lnTo>
                  <a:lnTo>
                    <a:pt x="673" y="137"/>
                  </a:lnTo>
                  <a:lnTo>
                    <a:pt x="663" y="110"/>
                  </a:lnTo>
                  <a:lnTo>
                    <a:pt x="650" y="84"/>
                  </a:lnTo>
                  <a:lnTo>
                    <a:pt x="636" y="67"/>
                  </a:lnTo>
                  <a:lnTo>
                    <a:pt x="626" y="62"/>
                  </a:lnTo>
                  <a:lnTo>
                    <a:pt x="612" y="55"/>
                  </a:lnTo>
                  <a:lnTo>
                    <a:pt x="597" y="48"/>
                  </a:lnTo>
                  <a:lnTo>
                    <a:pt x="578" y="39"/>
                  </a:lnTo>
                  <a:lnTo>
                    <a:pt x="558" y="31"/>
                  </a:lnTo>
                  <a:lnTo>
                    <a:pt x="538" y="25"/>
                  </a:lnTo>
                  <a:lnTo>
                    <a:pt x="518" y="19"/>
                  </a:lnTo>
                  <a:lnTo>
                    <a:pt x="501" y="16"/>
                  </a:lnTo>
                  <a:lnTo>
                    <a:pt x="482" y="13"/>
                  </a:lnTo>
                  <a:lnTo>
                    <a:pt x="462" y="10"/>
                  </a:lnTo>
                  <a:lnTo>
                    <a:pt x="439" y="7"/>
                  </a:lnTo>
                  <a:lnTo>
                    <a:pt x="416" y="4"/>
                  </a:lnTo>
                  <a:lnTo>
                    <a:pt x="394" y="2"/>
                  </a:lnTo>
                  <a:lnTo>
                    <a:pt x="372" y="0"/>
                  </a:lnTo>
                  <a:lnTo>
                    <a:pt x="354" y="0"/>
                  </a:lnTo>
                  <a:lnTo>
                    <a:pt x="340" y="0"/>
                  </a:lnTo>
                  <a:lnTo>
                    <a:pt x="321" y="4"/>
                  </a:lnTo>
                  <a:lnTo>
                    <a:pt x="293" y="11"/>
                  </a:lnTo>
                  <a:lnTo>
                    <a:pt x="259" y="21"/>
                  </a:lnTo>
                  <a:lnTo>
                    <a:pt x="222" y="30"/>
                  </a:lnTo>
                  <a:lnTo>
                    <a:pt x="186" y="39"/>
                  </a:lnTo>
                  <a:lnTo>
                    <a:pt x="157" y="48"/>
                  </a:lnTo>
                  <a:lnTo>
                    <a:pt x="137" y="55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4" name="Freeform 111">
              <a:extLst>
                <a:ext uri="{FF2B5EF4-FFF2-40B4-BE49-F238E27FC236}">
                  <a16:creationId xmlns:a16="http://schemas.microsoft.com/office/drawing/2014/main" id="{DA4639D5-1D48-4D3F-F8BB-6DBA1888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279" y="5933160"/>
              <a:ext cx="90305" cy="203628"/>
            </a:xfrm>
            <a:custGeom>
              <a:avLst/>
              <a:gdLst>
                <a:gd name="T0" fmla="*/ 2147483647 w 102"/>
                <a:gd name="T1" fmla="*/ 0 h 230"/>
                <a:gd name="T2" fmla="*/ 2147483647 w 102"/>
                <a:gd name="T3" fmla="*/ 2147483647 h 230"/>
                <a:gd name="T4" fmla="*/ 2147483647 w 102"/>
                <a:gd name="T5" fmla="*/ 2147483647 h 230"/>
                <a:gd name="T6" fmla="*/ 2147483647 w 102"/>
                <a:gd name="T7" fmla="*/ 2147483647 h 230"/>
                <a:gd name="T8" fmla="*/ 0 w 102"/>
                <a:gd name="T9" fmla="*/ 2147483647 h 230"/>
                <a:gd name="T10" fmla="*/ 2147483647 w 102"/>
                <a:gd name="T11" fmla="*/ 2147483647 h 230"/>
                <a:gd name="T12" fmla="*/ 2147483647 w 102"/>
                <a:gd name="T13" fmla="*/ 2147483647 h 230"/>
                <a:gd name="T14" fmla="*/ 2147483647 w 102"/>
                <a:gd name="T15" fmla="*/ 2147483647 h 230"/>
                <a:gd name="T16" fmla="*/ 2147483647 w 102"/>
                <a:gd name="T17" fmla="*/ 2147483647 h 230"/>
                <a:gd name="T18" fmla="*/ 2147483647 w 102"/>
                <a:gd name="T19" fmla="*/ 2147483647 h 230"/>
                <a:gd name="T20" fmla="*/ 2147483647 w 102"/>
                <a:gd name="T21" fmla="*/ 2147483647 h 230"/>
                <a:gd name="T22" fmla="*/ 2147483647 w 102"/>
                <a:gd name="T23" fmla="*/ 2147483647 h 230"/>
                <a:gd name="T24" fmla="*/ 2147483647 w 102"/>
                <a:gd name="T25" fmla="*/ 2147483647 h 230"/>
                <a:gd name="T26" fmla="*/ 2147483647 w 102"/>
                <a:gd name="T27" fmla="*/ 2147483647 h 230"/>
                <a:gd name="T28" fmla="*/ 2147483647 w 102"/>
                <a:gd name="T29" fmla="*/ 2147483647 h 230"/>
                <a:gd name="T30" fmla="*/ 2147483647 w 102"/>
                <a:gd name="T31" fmla="*/ 0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230"/>
                <a:gd name="T50" fmla="*/ 102 w 102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230">
                  <a:moveTo>
                    <a:pt x="40" y="0"/>
                  </a:moveTo>
                  <a:lnTo>
                    <a:pt x="31" y="19"/>
                  </a:lnTo>
                  <a:lnTo>
                    <a:pt x="18" y="47"/>
                  </a:lnTo>
                  <a:lnTo>
                    <a:pt x="7" y="76"/>
                  </a:lnTo>
                  <a:lnTo>
                    <a:pt x="0" y="103"/>
                  </a:lnTo>
                  <a:lnTo>
                    <a:pt x="3" y="127"/>
                  </a:lnTo>
                  <a:lnTo>
                    <a:pt x="12" y="152"/>
                  </a:lnTo>
                  <a:lnTo>
                    <a:pt x="23" y="174"/>
                  </a:lnTo>
                  <a:lnTo>
                    <a:pt x="29" y="191"/>
                  </a:lnTo>
                  <a:lnTo>
                    <a:pt x="35" y="205"/>
                  </a:lnTo>
                  <a:lnTo>
                    <a:pt x="46" y="217"/>
                  </a:lnTo>
                  <a:lnTo>
                    <a:pt x="57" y="227"/>
                  </a:lnTo>
                  <a:lnTo>
                    <a:pt x="62" y="230"/>
                  </a:lnTo>
                  <a:lnTo>
                    <a:pt x="102" y="113"/>
                  </a:lnTo>
                  <a:lnTo>
                    <a:pt x="88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56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5" name="Freeform 112">
              <a:extLst>
                <a:ext uri="{FF2B5EF4-FFF2-40B4-BE49-F238E27FC236}">
                  <a16:creationId xmlns:a16="http://schemas.microsoft.com/office/drawing/2014/main" id="{A51632B3-109E-9DAC-56CE-3D99F8B16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2849" y="5364773"/>
              <a:ext cx="697645" cy="828675"/>
            </a:xfrm>
            <a:custGeom>
              <a:avLst/>
              <a:gdLst>
                <a:gd name="T0" fmla="*/ 2147483647 w 788"/>
                <a:gd name="T1" fmla="*/ 2147483647 h 934"/>
                <a:gd name="T2" fmla="*/ 2147483647 w 788"/>
                <a:gd name="T3" fmla="*/ 2147483647 h 934"/>
                <a:gd name="T4" fmla="*/ 2147483647 w 788"/>
                <a:gd name="T5" fmla="*/ 2147483647 h 934"/>
                <a:gd name="T6" fmla="*/ 2147483647 w 788"/>
                <a:gd name="T7" fmla="*/ 2147483647 h 934"/>
                <a:gd name="T8" fmla="*/ 2147483647 w 788"/>
                <a:gd name="T9" fmla="*/ 2147483647 h 934"/>
                <a:gd name="T10" fmla="*/ 2147483647 w 788"/>
                <a:gd name="T11" fmla="*/ 2147483647 h 934"/>
                <a:gd name="T12" fmla="*/ 2147483647 w 788"/>
                <a:gd name="T13" fmla="*/ 2147483647 h 934"/>
                <a:gd name="T14" fmla="*/ 2147483647 w 788"/>
                <a:gd name="T15" fmla="*/ 2147483647 h 934"/>
                <a:gd name="T16" fmla="*/ 2147483647 w 788"/>
                <a:gd name="T17" fmla="*/ 2147483647 h 934"/>
                <a:gd name="T18" fmla="*/ 2147483647 w 788"/>
                <a:gd name="T19" fmla="*/ 2147483647 h 934"/>
                <a:gd name="T20" fmla="*/ 2147483647 w 788"/>
                <a:gd name="T21" fmla="*/ 2147483647 h 934"/>
                <a:gd name="T22" fmla="*/ 2147483647 w 788"/>
                <a:gd name="T23" fmla="*/ 2147483647 h 934"/>
                <a:gd name="T24" fmla="*/ 2147483647 w 788"/>
                <a:gd name="T25" fmla="*/ 2147483647 h 934"/>
                <a:gd name="T26" fmla="*/ 2147483647 w 788"/>
                <a:gd name="T27" fmla="*/ 2147483647 h 934"/>
                <a:gd name="T28" fmla="*/ 2147483647 w 788"/>
                <a:gd name="T29" fmla="*/ 2147483647 h 934"/>
                <a:gd name="T30" fmla="*/ 2147483647 w 788"/>
                <a:gd name="T31" fmla="*/ 2147483647 h 934"/>
                <a:gd name="T32" fmla="*/ 2147483647 w 788"/>
                <a:gd name="T33" fmla="*/ 2147483647 h 934"/>
                <a:gd name="T34" fmla="*/ 2147483647 w 788"/>
                <a:gd name="T35" fmla="*/ 2147483647 h 934"/>
                <a:gd name="T36" fmla="*/ 2147483647 w 788"/>
                <a:gd name="T37" fmla="*/ 2147483647 h 934"/>
                <a:gd name="T38" fmla="*/ 0 w 788"/>
                <a:gd name="T39" fmla="*/ 2147483647 h 934"/>
                <a:gd name="T40" fmla="*/ 2147483647 w 788"/>
                <a:gd name="T41" fmla="*/ 2147483647 h 934"/>
                <a:gd name="T42" fmla="*/ 2147483647 w 788"/>
                <a:gd name="T43" fmla="*/ 2147483647 h 934"/>
                <a:gd name="T44" fmla="*/ 2147483647 w 788"/>
                <a:gd name="T45" fmla="*/ 2147483647 h 934"/>
                <a:gd name="T46" fmla="*/ 2147483647 w 788"/>
                <a:gd name="T47" fmla="*/ 2147483647 h 934"/>
                <a:gd name="T48" fmla="*/ 2147483647 w 788"/>
                <a:gd name="T49" fmla="*/ 2147483647 h 934"/>
                <a:gd name="T50" fmla="*/ 2147483647 w 788"/>
                <a:gd name="T51" fmla="*/ 2147483647 h 934"/>
                <a:gd name="T52" fmla="*/ 2147483647 w 788"/>
                <a:gd name="T53" fmla="*/ 2147483647 h 934"/>
                <a:gd name="T54" fmla="*/ 2147483647 w 788"/>
                <a:gd name="T55" fmla="*/ 2147483647 h 934"/>
                <a:gd name="T56" fmla="*/ 2147483647 w 788"/>
                <a:gd name="T57" fmla="*/ 2147483647 h 934"/>
                <a:gd name="T58" fmla="*/ 2147483647 w 788"/>
                <a:gd name="T59" fmla="*/ 2147483647 h 934"/>
                <a:gd name="T60" fmla="*/ 2147483647 w 788"/>
                <a:gd name="T61" fmla="*/ 2147483647 h 934"/>
                <a:gd name="T62" fmla="*/ 2147483647 w 788"/>
                <a:gd name="T63" fmla="*/ 2147483647 h 934"/>
                <a:gd name="T64" fmla="*/ 2147483647 w 788"/>
                <a:gd name="T65" fmla="*/ 2147483647 h 934"/>
                <a:gd name="T66" fmla="*/ 2147483647 w 788"/>
                <a:gd name="T67" fmla="*/ 2147483647 h 934"/>
                <a:gd name="T68" fmla="*/ 2147483647 w 788"/>
                <a:gd name="T69" fmla="*/ 2147483647 h 934"/>
                <a:gd name="T70" fmla="*/ 2147483647 w 788"/>
                <a:gd name="T71" fmla="*/ 2147483647 h 934"/>
                <a:gd name="T72" fmla="*/ 2147483647 w 788"/>
                <a:gd name="T73" fmla="*/ 2147483647 h 934"/>
                <a:gd name="T74" fmla="*/ 2147483647 w 788"/>
                <a:gd name="T75" fmla="*/ 2147483647 h 934"/>
                <a:gd name="T76" fmla="*/ 2147483647 w 788"/>
                <a:gd name="T77" fmla="*/ 2147483647 h 934"/>
                <a:gd name="T78" fmla="*/ 2147483647 w 788"/>
                <a:gd name="T79" fmla="*/ 2147483647 h 934"/>
                <a:gd name="T80" fmla="*/ 2147483647 w 788"/>
                <a:gd name="T81" fmla="*/ 2147483647 h 934"/>
                <a:gd name="T82" fmla="*/ 2147483647 w 788"/>
                <a:gd name="T83" fmla="*/ 2147483647 h 934"/>
                <a:gd name="T84" fmla="*/ 2147483647 w 788"/>
                <a:gd name="T85" fmla="*/ 2147483647 h 934"/>
                <a:gd name="T86" fmla="*/ 2147483647 w 788"/>
                <a:gd name="T87" fmla="*/ 2147483647 h 934"/>
                <a:gd name="T88" fmla="*/ 2147483647 w 788"/>
                <a:gd name="T89" fmla="*/ 2147483647 h 934"/>
                <a:gd name="T90" fmla="*/ 2147483647 w 788"/>
                <a:gd name="T91" fmla="*/ 2147483647 h 934"/>
                <a:gd name="T92" fmla="*/ 2147483647 w 788"/>
                <a:gd name="T93" fmla="*/ 2147483647 h 934"/>
                <a:gd name="T94" fmla="*/ 2147483647 w 788"/>
                <a:gd name="T95" fmla="*/ 2147483647 h 934"/>
                <a:gd name="T96" fmla="*/ 2147483647 w 788"/>
                <a:gd name="T97" fmla="*/ 2147483647 h 934"/>
                <a:gd name="T98" fmla="*/ 2147483647 w 788"/>
                <a:gd name="T99" fmla="*/ 2147483647 h 934"/>
                <a:gd name="T100" fmla="*/ 2147483647 w 788"/>
                <a:gd name="T101" fmla="*/ 2147483647 h 934"/>
                <a:gd name="T102" fmla="*/ 2147483647 w 788"/>
                <a:gd name="T103" fmla="*/ 2147483647 h 934"/>
                <a:gd name="T104" fmla="*/ 2147483647 w 788"/>
                <a:gd name="T105" fmla="*/ 2147483647 h 934"/>
                <a:gd name="T106" fmla="*/ 2147483647 w 788"/>
                <a:gd name="T107" fmla="*/ 2147483647 h 934"/>
                <a:gd name="T108" fmla="*/ 2147483647 w 788"/>
                <a:gd name="T109" fmla="*/ 2147483647 h 934"/>
                <a:gd name="T110" fmla="*/ 2147483647 w 788"/>
                <a:gd name="T111" fmla="*/ 2147483647 h 934"/>
                <a:gd name="T112" fmla="*/ 2147483647 w 788"/>
                <a:gd name="T113" fmla="*/ 2147483647 h 934"/>
                <a:gd name="T114" fmla="*/ 2147483647 w 788"/>
                <a:gd name="T115" fmla="*/ 2147483647 h 934"/>
                <a:gd name="T116" fmla="*/ 2147483647 w 788"/>
                <a:gd name="T117" fmla="*/ 2147483647 h 934"/>
                <a:gd name="T118" fmla="*/ 2147483647 w 788"/>
                <a:gd name="T119" fmla="*/ 2147483647 h 934"/>
                <a:gd name="T120" fmla="*/ 2147483647 w 788"/>
                <a:gd name="T121" fmla="*/ 0 h 9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8"/>
                <a:gd name="T184" fmla="*/ 0 h 934"/>
                <a:gd name="T185" fmla="*/ 788 w 788"/>
                <a:gd name="T186" fmla="*/ 934 h 9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8" h="934">
                  <a:moveTo>
                    <a:pt x="527" y="0"/>
                  </a:moveTo>
                  <a:lnTo>
                    <a:pt x="523" y="11"/>
                  </a:lnTo>
                  <a:lnTo>
                    <a:pt x="516" y="32"/>
                  </a:lnTo>
                  <a:lnTo>
                    <a:pt x="505" y="62"/>
                  </a:lnTo>
                  <a:lnTo>
                    <a:pt x="491" y="96"/>
                  </a:lnTo>
                  <a:lnTo>
                    <a:pt x="475" y="132"/>
                  </a:lnTo>
                  <a:lnTo>
                    <a:pt x="460" y="164"/>
                  </a:lnTo>
                  <a:lnTo>
                    <a:pt x="446" y="192"/>
                  </a:lnTo>
                  <a:lnTo>
                    <a:pt x="435" y="211"/>
                  </a:lnTo>
                  <a:lnTo>
                    <a:pt x="427" y="221"/>
                  </a:lnTo>
                  <a:lnTo>
                    <a:pt x="417" y="237"/>
                  </a:lnTo>
                  <a:lnTo>
                    <a:pt x="401" y="259"/>
                  </a:lnTo>
                  <a:lnTo>
                    <a:pt x="383" y="285"/>
                  </a:lnTo>
                  <a:lnTo>
                    <a:pt x="362" y="313"/>
                  </a:lnTo>
                  <a:lnTo>
                    <a:pt x="339" y="345"/>
                  </a:lnTo>
                  <a:lnTo>
                    <a:pt x="316" y="378"/>
                  </a:lnTo>
                  <a:lnTo>
                    <a:pt x="293" y="412"/>
                  </a:lnTo>
                  <a:lnTo>
                    <a:pt x="268" y="445"/>
                  </a:lnTo>
                  <a:lnTo>
                    <a:pt x="245" y="477"/>
                  </a:lnTo>
                  <a:lnTo>
                    <a:pt x="223" y="508"/>
                  </a:lnTo>
                  <a:lnTo>
                    <a:pt x="203" y="536"/>
                  </a:lnTo>
                  <a:lnTo>
                    <a:pt x="186" y="561"/>
                  </a:lnTo>
                  <a:lnTo>
                    <a:pt x="173" y="579"/>
                  </a:lnTo>
                  <a:lnTo>
                    <a:pt x="162" y="593"/>
                  </a:lnTo>
                  <a:lnTo>
                    <a:pt x="158" y="601"/>
                  </a:lnTo>
                  <a:lnTo>
                    <a:pt x="149" y="613"/>
                  </a:lnTo>
                  <a:lnTo>
                    <a:pt x="135" y="632"/>
                  </a:lnTo>
                  <a:lnTo>
                    <a:pt x="116" y="655"/>
                  </a:lnTo>
                  <a:lnTo>
                    <a:pt x="96" y="680"/>
                  </a:lnTo>
                  <a:lnTo>
                    <a:pt x="76" y="705"/>
                  </a:lnTo>
                  <a:lnTo>
                    <a:pt x="59" y="728"/>
                  </a:lnTo>
                  <a:lnTo>
                    <a:pt x="48" y="745"/>
                  </a:lnTo>
                  <a:lnTo>
                    <a:pt x="43" y="754"/>
                  </a:lnTo>
                  <a:lnTo>
                    <a:pt x="40" y="765"/>
                  </a:lnTo>
                  <a:lnTo>
                    <a:pt x="35" y="784"/>
                  </a:lnTo>
                  <a:lnTo>
                    <a:pt x="26" y="809"/>
                  </a:lnTo>
                  <a:lnTo>
                    <a:pt x="17" y="835"/>
                  </a:lnTo>
                  <a:lnTo>
                    <a:pt x="9" y="863"/>
                  </a:lnTo>
                  <a:lnTo>
                    <a:pt x="3" y="889"/>
                  </a:lnTo>
                  <a:lnTo>
                    <a:pt x="0" y="909"/>
                  </a:lnTo>
                  <a:lnTo>
                    <a:pt x="3" y="922"/>
                  </a:lnTo>
                  <a:lnTo>
                    <a:pt x="9" y="930"/>
                  </a:lnTo>
                  <a:lnTo>
                    <a:pt x="15" y="933"/>
                  </a:lnTo>
                  <a:lnTo>
                    <a:pt x="23" y="934"/>
                  </a:lnTo>
                  <a:lnTo>
                    <a:pt x="32" y="934"/>
                  </a:lnTo>
                  <a:lnTo>
                    <a:pt x="42" y="933"/>
                  </a:lnTo>
                  <a:lnTo>
                    <a:pt x="52" y="931"/>
                  </a:lnTo>
                  <a:lnTo>
                    <a:pt x="63" y="930"/>
                  </a:lnTo>
                  <a:lnTo>
                    <a:pt x="76" y="930"/>
                  </a:lnTo>
                  <a:lnTo>
                    <a:pt x="87" y="930"/>
                  </a:lnTo>
                  <a:lnTo>
                    <a:pt x="96" y="930"/>
                  </a:lnTo>
                  <a:lnTo>
                    <a:pt x="104" y="930"/>
                  </a:lnTo>
                  <a:lnTo>
                    <a:pt x="113" y="930"/>
                  </a:lnTo>
                  <a:lnTo>
                    <a:pt x="121" y="930"/>
                  </a:lnTo>
                  <a:lnTo>
                    <a:pt x="128" y="930"/>
                  </a:lnTo>
                  <a:lnTo>
                    <a:pt x="139" y="930"/>
                  </a:lnTo>
                  <a:lnTo>
                    <a:pt x="150" y="930"/>
                  </a:lnTo>
                  <a:lnTo>
                    <a:pt x="162" y="930"/>
                  </a:lnTo>
                  <a:lnTo>
                    <a:pt x="173" y="930"/>
                  </a:lnTo>
                  <a:lnTo>
                    <a:pt x="186" y="928"/>
                  </a:lnTo>
                  <a:lnTo>
                    <a:pt x="197" y="926"/>
                  </a:lnTo>
                  <a:lnTo>
                    <a:pt x="209" y="925"/>
                  </a:lnTo>
                  <a:lnTo>
                    <a:pt x="220" y="923"/>
                  </a:lnTo>
                  <a:lnTo>
                    <a:pt x="231" y="922"/>
                  </a:lnTo>
                  <a:lnTo>
                    <a:pt x="242" y="919"/>
                  </a:lnTo>
                  <a:lnTo>
                    <a:pt x="259" y="916"/>
                  </a:lnTo>
                  <a:lnTo>
                    <a:pt x="268" y="916"/>
                  </a:lnTo>
                  <a:lnTo>
                    <a:pt x="272" y="912"/>
                  </a:lnTo>
                  <a:lnTo>
                    <a:pt x="279" y="900"/>
                  </a:lnTo>
                  <a:lnTo>
                    <a:pt x="286" y="863"/>
                  </a:lnTo>
                  <a:lnTo>
                    <a:pt x="294" y="807"/>
                  </a:lnTo>
                  <a:lnTo>
                    <a:pt x="299" y="756"/>
                  </a:lnTo>
                  <a:lnTo>
                    <a:pt x="300" y="733"/>
                  </a:lnTo>
                  <a:lnTo>
                    <a:pt x="307" y="646"/>
                  </a:lnTo>
                  <a:lnTo>
                    <a:pt x="311" y="641"/>
                  </a:lnTo>
                  <a:lnTo>
                    <a:pt x="324" y="630"/>
                  </a:lnTo>
                  <a:lnTo>
                    <a:pt x="342" y="613"/>
                  </a:lnTo>
                  <a:lnTo>
                    <a:pt x="364" y="593"/>
                  </a:lnTo>
                  <a:lnTo>
                    <a:pt x="386" y="572"/>
                  </a:lnTo>
                  <a:lnTo>
                    <a:pt x="407" y="553"/>
                  </a:lnTo>
                  <a:lnTo>
                    <a:pt x="426" y="538"/>
                  </a:lnTo>
                  <a:lnTo>
                    <a:pt x="438" y="528"/>
                  </a:lnTo>
                  <a:lnTo>
                    <a:pt x="452" y="517"/>
                  </a:lnTo>
                  <a:lnTo>
                    <a:pt x="474" y="499"/>
                  </a:lnTo>
                  <a:lnTo>
                    <a:pt x="500" y="474"/>
                  </a:lnTo>
                  <a:lnTo>
                    <a:pt x="528" y="445"/>
                  </a:lnTo>
                  <a:lnTo>
                    <a:pt x="558" y="415"/>
                  </a:lnTo>
                  <a:lnTo>
                    <a:pt x="585" y="389"/>
                  </a:lnTo>
                  <a:lnTo>
                    <a:pt x="610" y="366"/>
                  </a:lnTo>
                  <a:lnTo>
                    <a:pt x="629" y="350"/>
                  </a:lnTo>
                  <a:lnTo>
                    <a:pt x="644" y="338"/>
                  </a:lnTo>
                  <a:lnTo>
                    <a:pt x="660" y="322"/>
                  </a:lnTo>
                  <a:lnTo>
                    <a:pt x="674" y="305"/>
                  </a:lnTo>
                  <a:lnTo>
                    <a:pt x="689" y="287"/>
                  </a:lnTo>
                  <a:lnTo>
                    <a:pt x="702" y="268"/>
                  </a:lnTo>
                  <a:lnTo>
                    <a:pt x="714" y="249"/>
                  </a:lnTo>
                  <a:lnTo>
                    <a:pt x="725" y="231"/>
                  </a:lnTo>
                  <a:lnTo>
                    <a:pt x="734" y="215"/>
                  </a:lnTo>
                  <a:lnTo>
                    <a:pt x="750" y="186"/>
                  </a:lnTo>
                  <a:lnTo>
                    <a:pt x="761" y="155"/>
                  </a:lnTo>
                  <a:lnTo>
                    <a:pt x="770" y="125"/>
                  </a:lnTo>
                  <a:lnTo>
                    <a:pt x="778" y="98"/>
                  </a:lnTo>
                  <a:lnTo>
                    <a:pt x="782" y="70"/>
                  </a:lnTo>
                  <a:lnTo>
                    <a:pt x="785" y="42"/>
                  </a:lnTo>
                  <a:lnTo>
                    <a:pt x="788" y="22"/>
                  </a:lnTo>
                  <a:lnTo>
                    <a:pt x="788" y="14"/>
                  </a:lnTo>
                  <a:lnTo>
                    <a:pt x="785" y="14"/>
                  </a:lnTo>
                  <a:lnTo>
                    <a:pt x="774" y="15"/>
                  </a:lnTo>
                  <a:lnTo>
                    <a:pt x="761" y="17"/>
                  </a:lnTo>
                  <a:lnTo>
                    <a:pt x="742" y="19"/>
                  </a:lnTo>
                  <a:lnTo>
                    <a:pt x="723" y="20"/>
                  </a:lnTo>
                  <a:lnTo>
                    <a:pt x="706" y="20"/>
                  </a:lnTo>
                  <a:lnTo>
                    <a:pt x="691" y="20"/>
                  </a:lnTo>
                  <a:lnTo>
                    <a:pt x="680" y="19"/>
                  </a:lnTo>
                  <a:lnTo>
                    <a:pt x="666" y="15"/>
                  </a:lnTo>
                  <a:lnTo>
                    <a:pt x="646" y="12"/>
                  </a:lnTo>
                  <a:lnTo>
                    <a:pt x="621" y="9"/>
                  </a:lnTo>
                  <a:lnTo>
                    <a:pt x="595" y="6"/>
                  </a:lnTo>
                  <a:lnTo>
                    <a:pt x="568" y="3"/>
                  </a:lnTo>
                  <a:lnTo>
                    <a:pt x="547" y="1"/>
                  </a:lnTo>
                  <a:lnTo>
                    <a:pt x="533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FA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6" name="Freeform 113">
              <a:extLst>
                <a:ext uri="{FF2B5EF4-FFF2-40B4-BE49-F238E27FC236}">
                  <a16:creationId xmlns:a16="http://schemas.microsoft.com/office/drawing/2014/main" id="{F8CBB43F-E178-1886-1C2D-8B0FC4BB2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66" y="4339554"/>
              <a:ext cx="591405" cy="555991"/>
            </a:xfrm>
            <a:custGeom>
              <a:avLst/>
              <a:gdLst>
                <a:gd name="T0" fmla="*/ 2147483647 w 670"/>
                <a:gd name="T1" fmla="*/ 2147483647 h 628"/>
                <a:gd name="T2" fmla="*/ 2147483647 w 670"/>
                <a:gd name="T3" fmla="*/ 2147483647 h 628"/>
                <a:gd name="T4" fmla="*/ 2147483647 w 670"/>
                <a:gd name="T5" fmla="*/ 2147483647 h 628"/>
                <a:gd name="T6" fmla="*/ 2147483647 w 670"/>
                <a:gd name="T7" fmla="*/ 2147483647 h 628"/>
                <a:gd name="T8" fmla="*/ 2147483647 w 670"/>
                <a:gd name="T9" fmla="*/ 2147483647 h 628"/>
                <a:gd name="T10" fmla="*/ 2147483647 w 670"/>
                <a:gd name="T11" fmla="*/ 2147483647 h 628"/>
                <a:gd name="T12" fmla="*/ 2147483647 w 670"/>
                <a:gd name="T13" fmla="*/ 2147483647 h 628"/>
                <a:gd name="T14" fmla="*/ 2147483647 w 670"/>
                <a:gd name="T15" fmla="*/ 2147483647 h 628"/>
                <a:gd name="T16" fmla="*/ 2147483647 w 670"/>
                <a:gd name="T17" fmla="*/ 2147483647 h 628"/>
                <a:gd name="T18" fmla="*/ 2147483647 w 670"/>
                <a:gd name="T19" fmla="*/ 2147483647 h 628"/>
                <a:gd name="T20" fmla="*/ 2147483647 w 670"/>
                <a:gd name="T21" fmla="*/ 2147483647 h 628"/>
                <a:gd name="T22" fmla="*/ 2147483647 w 670"/>
                <a:gd name="T23" fmla="*/ 2147483647 h 628"/>
                <a:gd name="T24" fmla="*/ 2147483647 w 670"/>
                <a:gd name="T25" fmla="*/ 2147483647 h 628"/>
                <a:gd name="T26" fmla="*/ 2147483647 w 670"/>
                <a:gd name="T27" fmla="*/ 2147483647 h 628"/>
                <a:gd name="T28" fmla="*/ 2147483647 w 670"/>
                <a:gd name="T29" fmla="*/ 2147483647 h 628"/>
                <a:gd name="T30" fmla="*/ 2147483647 w 670"/>
                <a:gd name="T31" fmla="*/ 2147483647 h 628"/>
                <a:gd name="T32" fmla="*/ 2147483647 w 670"/>
                <a:gd name="T33" fmla="*/ 2147483647 h 628"/>
                <a:gd name="T34" fmla="*/ 2147483647 w 670"/>
                <a:gd name="T35" fmla="*/ 2147483647 h 628"/>
                <a:gd name="T36" fmla="*/ 2147483647 w 670"/>
                <a:gd name="T37" fmla="*/ 2147483647 h 628"/>
                <a:gd name="T38" fmla="*/ 2147483647 w 670"/>
                <a:gd name="T39" fmla="*/ 2147483647 h 628"/>
                <a:gd name="T40" fmla="*/ 2147483647 w 670"/>
                <a:gd name="T41" fmla="*/ 2147483647 h 628"/>
                <a:gd name="T42" fmla="*/ 2147483647 w 670"/>
                <a:gd name="T43" fmla="*/ 0 h 628"/>
                <a:gd name="T44" fmla="*/ 2147483647 w 670"/>
                <a:gd name="T45" fmla="*/ 2147483647 h 628"/>
                <a:gd name="T46" fmla="*/ 2147483647 w 670"/>
                <a:gd name="T47" fmla="*/ 2147483647 h 628"/>
                <a:gd name="T48" fmla="*/ 2147483647 w 670"/>
                <a:gd name="T49" fmla="*/ 2147483647 h 628"/>
                <a:gd name="T50" fmla="*/ 2147483647 w 670"/>
                <a:gd name="T51" fmla="*/ 2147483647 h 628"/>
                <a:gd name="T52" fmla="*/ 2147483647 w 670"/>
                <a:gd name="T53" fmla="*/ 2147483647 h 628"/>
                <a:gd name="T54" fmla="*/ 2147483647 w 670"/>
                <a:gd name="T55" fmla="*/ 2147483647 h 628"/>
                <a:gd name="T56" fmla="*/ 2147483647 w 670"/>
                <a:gd name="T57" fmla="*/ 2147483647 h 628"/>
                <a:gd name="T58" fmla="*/ 2147483647 w 670"/>
                <a:gd name="T59" fmla="*/ 2147483647 h 628"/>
                <a:gd name="T60" fmla="*/ 2147483647 w 670"/>
                <a:gd name="T61" fmla="*/ 2147483647 h 628"/>
                <a:gd name="T62" fmla="*/ 2147483647 w 670"/>
                <a:gd name="T63" fmla="*/ 2147483647 h 628"/>
                <a:gd name="T64" fmla="*/ 2147483647 w 670"/>
                <a:gd name="T65" fmla="*/ 2147483647 h 628"/>
                <a:gd name="T66" fmla="*/ 2147483647 w 670"/>
                <a:gd name="T67" fmla="*/ 2147483647 h 628"/>
                <a:gd name="T68" fmla="*/ 2147483647 w 670"/>
                <a:gd name="T69" fmla="*/ 2147483647 h 628"/>
                <a:gd name="T70" fmla="*/ 2147483647 w 670"/>
                <a:gd name="T71" fmla="*/ 2147483647 h 628"/>
                <a:gd name="T72" fmla="*/ 2147483647 w 670"/>
                <a:gd name="T73" fmla="*/ 2147483647 h 628"/>
                <a:gd name="T74" fmla="*/ 2147483647 w 670"/>
                <a:gd name="T75" fmla="*/ 2147483647 h 628"/>
                <a:gd name="T76" fmla="*/ 2147483647 w 670"/>
                <a:gd name="T77" fmla="*/ 2147483647 h 628"/>
                <a:gd name="T78" fmla="*/ 2147483647 w 670"/>
                <a:gd name="T79" fmla="*/ 2147483647 h 628"/>
                <a:gd name="T80" fmla="*/ 2147483647 w 670"/>
                <a:gd name="T81" fmla="*/ 2147483647 h 628"/>
                <a:gd name="T82" fmla="*/ 2147483647 w 670"/>
                <a:gd name="T83" fmla="*/ 2147483647 h 628"/>
                <a:gd name="T84" fmla="*/ 2147483647 w 670"/>
                <a:gd name="T85" fmla="*/ 2147483647 h 628"/>
                <a:gd name="T86" fmla="*/ 0 w 670"/>
                <a:gd name="T87" fmla="*/ 2147483647 h 628"/>
                <a:gd name="T88" fmla="*/ 2147483647 w 670"/>
                <a:gd name="T89" fmla="*/ 2147483647 h 628"/>
                <a:gd name="T90" fmla="*/ 2147483647 w 670"/>
                <a:gd name="T91" fmla="*/ 2147483647 h 628"/>
                <a:gd name="T92" fmla="*/ 2147483647 w 670"/>
                <a:gd name="T93" fmla="*/ 2147483647 h 628"/>
                <a:gd name="T94" fmla="*/ 2147483647 w 670"/>
                <a:gd name="T95" fmla="*/ 2147483647 h 628"/>
                <a:gd name="T96" fmla="*/ 2147483647 w 670"/>
                <a:gd name="T97" fmla="*/ 2147483647 h 628"/>
                <a:gd name="T98" fmla="*/ 2147483647 w 670"/>
                <a:gd name="T99" fmla="*/ 2147483647 h 628"/>
                <a:gd name="T100" fmla="*/ 2147483647 w 670"/>
                <a:gd name="T101" fmla="*/ 2147483647 h 628"/>
                <a:gd name="T102" fmla="*/ 2147483647 w 670"/>
                <a:gd name="T103" fmla="*/ 2147483647 h 628"/>
                <a:gd name="T104" fmla="*/ 2147483647 w 670"/>
                <a:gd name="T105" fmla="*/ 2147483647 h 628"/>
                <a:gd name="T106" fmla="*/ 2147483647 w 670"/>
                <a:gd name="T107" fmla="*/ 2147483647 h 628"/>
                <a:gd name="T108" fmla="*/ 2147483647 w 670"/>
                <a:gd name="T109" fmla="*/ 2147483647 h 628"/>
                <a:gd name="T110" fmla="*/ 2147483647 w 670"/>
                <a:gd name="T111" fmla="*/ 2147483647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0"/>
                <a:gd name="T169" fmla="*/ 0 h 628"/>
                <a:gd name="T170" fmla="*/ 670 w 670"/>
                <a:gd name="T171" fmla="*/ 628 h 6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0" h="628">
                  <a:moveTo>
                    <a:pt x="337" y="493"/>
                  </a:moveTo>
                  <a:lnTo>
                    <a:pt x="340" y="502"/>
                  </a:lnTo>
                  <a:lnTo>
                    <a:pt x="346" y="514"/>
                  </a:lnTo>
                  <a:lnTo>
                    <a:pt x="355" y="528"/>
                  </a:lnTo>
                  <a:lnTo>
                    <a:pt x="366" y="544"/>
                  </a:lnTo>
                  <a:lnTo>
                    <a:pt x="378" y="559"/>
                  </a:lnTo>
                  <a:lnTo>
                    <a:pt x="391" y="573"/>
                  </a:lnTo>
                  <a:lnTo>
                    <a:pt x="402" y="586"/>
                  </a:lnTo>
                  <a:lnTo>
                    <a:pt x="412" y="595"/>
                  </a:lnTo>
                  <a:lnTo>
                    <a:pt x="422" y="603"/>
                  </a:lnTo>
                  <a:lnTo>
                    <a:pt x="433" y="609"/>
                  </a:lnTo>
                  <a:lnTo>
                    <a:pt x="442" y="615"/>
                  </a:lnTo>
                  <a:lnTo>
                    <a:pt x="454" y="621"/>
                  </a:lnTo>
                  <a:lnTo>
                    <a:pt x="465" y="624"/>
                  </a:lnTo>
                  <a:lnTo>
                    <a:pt x="477" y="628"/>
                  </a:lnTo>
                  <a:lnTo>
                    <a:pt x="493" y="628"/>
                  </a:lnTo>
                  <a:lnTo>
                    <a:pt x="508" y="624"/>
                  </a:lnTo>
                  <a:lnTo>
                    <a:pt x="524" y="620"/>
                  </a:lnTo>
                  <a:lnTo>
                    <a:pt x="538" y="615"/>
                  </a:lnTo>
                  <a:lnTo>
                    <a:pt x="552" y="610"/>
                  </a:lnTo>
                  <a:lnTo>
                    <a:pt x="566" y="604"/>
                  </a:lnTo>
                  <a:lnTo>
                    <a:pt x="577" y="597"/>
                  </a:lnTo>
                  <a:lnTo>
                    <a:pt x="587" y="589"/>
                  </a:lnTo>
                  <a:lnTo>
                    <a:pt x="597" y="579"/>
                  </a:lnTo>
                  <a:lnTo>
                    <a:pt x="605" y="570"/>
                  </a:lnTo>
                  <a:lnTo>
                    <a:pt x="612" y="556"/>
                  </a:lnTo>
                  <a:lnTo>
                    <a:pt x="622" y="538"/>
                  </a:lnTo>
                  <a:lnTo>
                    <a:pt x="631" y="516"/>
                  </a:lnTo>
                  <a:lnTo>
                    <a:pt x="642" y="494"/>
                  </a:lnTo>
                  <a:lnTo>
                    <a:pt x="649" y="474"/>
                  </a:lnTo>
                  <a:lnTo>
                    <a:pt x="657" y="457"/>
                  </a:lnTo>
                  <a:lnTo>
                    <a:pt x="662" y="446"/>
                  </a:lnTo>
                  <a:lnTo>
                    <a:pt x="663" y="442"/>
                  </a:lnTo>
                  <a:lnTo>
                    <a:pt x="670" y="387"/>
                  </a:lnTo>
                  <a:lnTo>
                    <a:pt x="546" y="150"/>
                  </a:lnTo>
                  <a:lnTo>
                    <a:pt x="550" y="143"/>
                  </a:lnTo>
                  <a:lnTo>
                    <a:pt x="560" y="124"/>
                  </a:lnTo>
                  <a:lnTo>
                    <a:pt x="570" y="104"/>
                  </a:lnTo>
                  <a:lnTo>
                    <a:pt x="580" y="88"/>
                  </a:lnTo>
                  <a:lnTo>
                    <a:pt x="580" y="70"/>
                  </a:lnTo>
                  <a:lnTo>
                    <a:pt x="574" y="43"/>
                  </a:lnTo>
                  <a:lnTo>
                    <a:pt x="564" y="20"/>
                  </a:lnTo>
                  <a:lnTo>
                    <a:pt x="561" y="11"/>
                  </a:lnTo>
                  <a:lnTo>
                    <a:pt x="501" y="0"/>
                  </a:lnTo>
                  <a:lnTo>
                    <a:pt x="468" y="26"/>
                  </a:lnTo>
                  <a:lnTo>
                    <a:pt x="412" y="67"/>
                  </a:lnTo>
                  <a:lnTo>
                    <a:pt x="409" y="73"/>
                  </a:lnTo>
                  <a:lnTo>
                    <a:pt x="402" y="85"/>
                  </a:lnTo>
                  <a:lnTo>
                    <a:pt x="392" y="99"/>
                  </a:lnTo>
                  <a:lnTo>
                    <a:pt x="380" y="107"/>
                  </a:lnTo>
                  <a:lnTo>
                    <a:pt x="372" y="109"/>
                  </a:lnTo>
                  <a:lnTo>
                    <a:pt x="361" y="109"/>
                  </a:lnTo>
                  <a:lnTo>
                    <a:pt x="349" y="110"/>
                  </a:lnTo>
                  <a:lnTo>
                    <a:pt x="335" y="112"/>
                  </a:lnTo>
                  <a:lnTo>
                    <a:pt x="321" y="112"/>
                  </a:lnTo>
                  <a:lnTo>
                    <a:pt x="310" y="113"/>
                  </a:lnTo>
                  <a:lnTo>
                    <a:pt x="302" y="113"/>
                  </a:lnTo>
                  <a:lnTo>
                    <a:pt x="299" y="113"/>
                  </a:lnTo>
                  <a:lnTo>
                    <a:pt x="271" y="96"/>
                  </a:lnTo>
                  <a:lnTo>
                    <a:pt x="270" y="98"/>
                  </a:lnTo>
                  <a:lnTo>
                    <a:pt x="265" y="102"/>
                  </a:lnTo>
                  <a:lnTo>
                    <a:pt x="259" y="109"/>
                  </a:lnTo>
                  <a:lnTo>
                    <a:pt x="251" y="116"/>
                  </a:lnTo>
                  <a:lnTo>
                    <a:pt x="244" y="124"/>
                  </a:lnTo>
                  <a:lnTo>
                    <a:pt x="236" y="133"/>
                  </a:lnTo>
                  <a:lnTo>
                    <a:pt x="228" y="141"/>
                  </a:lnTo>
                  <a:lnTo>
                    <a:pt x="223" y="147"/>
                  </a:lnTo>
                  <a:lnTo>
                    <a:pt x="219" y="152"/>
                  </a:lnTo>
                  <a:lnTo>
                    <a:pt x="211" y="158"/>
                  </a:lnTo>
                  <a:lnTo>
                    <a:pt x="203" y="163"/>
                  </a:lnTo>
                  <a:lnTo>
                    <a:pt x="194" y="166"/>
                  </a:lnTo>
                  <a:lnTo>
                    <a:pt x="185" y="170"/>
                  </a:lnTo>
                  <a:lnTo>
                    <a:pt x="174" y="172"/>
                  </a:lnTo>
                  <a:lnTo>
                    <a:pt x="165" y="175"/>
                  </a:lnTo>
                  <a:lnTo>
                    <a:pt x="154" y="175"/>
                  </a:lnTo>
                  <a:lnTo>
                    <a:pt x="143" y="174"/>
                  </a:lnTo>
                  <a:lnTo>
                    <a:pt x="130" y="169"/>
                  </a:lnTo>
                  <a:lnTo>
                    <a:pt x="116" y="161"/>
                  </a:lnTo>
                  <a:lnTo>
                    <a:pt x="103" y="153"/>
                  </a:lnTo>
                  <a:lnTo>
                    <a:pt x="90" y="146"/>
                  </a:lnTo>
                  <a:lnTo>
                    <a:pt x="79" y="138"/>
                  </a:lnTo>
                  <a:lnTo>
                    <a:pt x="73" y="133"/>
                  </a:lnTo>
                  <a:lnTo>
                    <a:pt x="70" y="132"/>
                  </a:lnTo>
                  <a:lnTo>
                    <a:pt x="37" y="99"/>
                  </a:lnTo>
                  <a:lnTo>
                    <a:pt x="31" y="109"/>
                  </a:lnTo>
                  <a:lnTo>
                    <a:pt x="17" y="130"/>
                  </a:lnTo>
                  <a:lnTo>
                    <a:pt x="3" y="158"/>
                  </a:lnTo>
                  <a:lnTo>
                    <a:pt x="0" y="183"/>
                  </a:lnTo>
                  <a:lnTo>
                    <a:pt x="5" y="198"/>
                  </a:lnTo>
                  <a:lnTo>
                    <a:pt x="11" y="223"/>
                  </a:lnTo>
                  <a:lnTo>
                    <a:pt x="20" y="254"/>
                  </a:lnTo>
                  <a:lnTo>
                    <a:pt x="30" y="287"/>
                  </a:lnTo>
                  <a:lnTo>
                    <a:pt x="42" y="321"/>
                  </a:lnTo>
                  <a:lnTo>
                    <a:pt x="55" y="353"/>
                  </a:lnTo>
                  <a:lnTo>
                    <a:pt x="67" y="381"/>
                  </a:lnTo>
                  <a:lnTo>
                    <a:pt x="81" y="401"/>
                  </a:lnTo>
                  <a:lnTo>
                    <a:pt x="95" y="417"/>
                  </a:lnTo>
                  <a:lnTo>
                    <a:pt x="109" y="431"/>
                  </a:lnTo>
                  <a:lnTo>
                    <a:pt x="123" y="443"/>
                  </a:lnTo>
                  <a:lnTo>
                    <a:pt x="137" y="454"/>
                  </a:lnTo>
                  <a:lnTo>
                    <a:pt x="149" y="463"/>
                  </a:lnTo>
                  <a:lnTo>
                    <a:pt x="161" y="471"/>
                  </a:lnTo>
                  <a:lnTo>
                    <a:pt x="174" y="477"/>
                  </a:lnTo>
                  <a:lnTo>
                    <a:pt x="183" y="482"/>
                  </a:lnTo>
                  <a:lnTo>
                    <a:pt x="196" y="485"/>
                  </a:lnTo>
                  <a:lnTo>
                    <a:pt x="211" y="488"/>
                  </a:lnTo>
                  <a:lnTo>
                    <a:pt x="230" y="490"/>
                  </a:lnTo>
                  <a:lnTo>
                    <a:pt x="248" y="490"/>
                  </a:lnTo>
                  <a:lnTo>
                    <a:pt x="265" y="490"/>
                  </a:lnTo>
                  <a:lnTo>
                    <a:pt x="279" y="490"/>
                  </a:lnTo>
                  <a:lnTo>
                    <a:pt x="290" y="490"/>
                  </a:lnTo>
                  <a:lnTo>
                    <a:pt x="293" y="490"/>
                  </a:lnTo>
                  <a:lnTo>
                    <a:pt x="337" y="493"/>
                  </a:lnTo>
                  <a:close/>
                </a:path>
              </a:pathLst>
            </a:custGeom>
            <a:solidFill>
              <a:srgbClr val="FFA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7" name="Freeform 114">
              <a:extLst>
                <a:ext uri="{FF2B5EF4-FFF2-40B4-BE49-F238E27FC236}">
                  <a16:creationId xmlns:a16="http://schemas.microsoft.com/office/drawing/2014/main" id="{FD6090DD-DBB1-205F-30DB-34AA8503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616" y="4773368"/>
              <a:ext cx="113323" cy="173526"/>
            </a:xfrm>
            <a:custGeom>
              <a:avLst/>
              <a:gdLst>
                <a:gd name="T0" fmla="*/ 2147483647 w 128"/>
                <a:gd name="T1" fmla="*/ 2147483647 h 196"/>
                <a:gd name="T2" fmla="*/ 2147483647 w 128"/>
                <a:gd name="T3" fmla="*/ 2147483647 h 196"/>
                <a:gd name="T4" fmla="*/ 2147483647 w 128"/>
                <a:gd name="T5" fmla="*/ 2147483647 h 196"/>
                <a:gd name="T6" fmla="*/ 2147483647 w 128"/>
                <a:gd name="T7" fmla="*/ 2147483647 h 196"/>
                <a:gd name="T8" fmla="*/ 0 w 128"/>
                <a:gd name="T9" fmla="*/ 2147483647 h 196"/>
                <a:gd name="T10" fmla="*/ 0 w 128"/>
                <a:gd name="T11" fmla="*/ 2147483647 h 196"/>
                <a:gd name="T12" fmla="*/ 0 w 128"/>
                <a:gd name="T13" fmla="*/ 2147483647 h 196"/>
                <a:gd name="T14" fmla="*/ 0 w 128"/>
                <a:gd name="T15" fmla="*/ 2147483647 h 196"/>
                <a:gd name="T16" fmla="*/ 0 w 128"/>
                <a:gd name="T17" fmla="*/ 2147483647 h 196"/>
                <a:gd name="T18" fmla="*/ 2147483647 w 128"/>
                <a:gd name="T19" fmla="*/ 2147483647 h 196"/>
                <a:gd name="T20" fmla="*/ 2147483647 w 128"/>
                <a:gd name="T21" fmla="*/ 0 h 196"/>
                <a:gd name="T22" fmla="*/ 2147483647 w 128"/>
                <a:gd name="T23" fmla="*/ 2147483647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96"/>
                <a:gd name="T38" fmla="*/ 128 w 128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96">
                  <a:moveTo>
                    <a:pt x="25" y="3"/>
                  </a:moveTo>
                  <a:lnTo>
                    <a:pt x="22" y="23"/>
                  </a:lnTo>
                  <a:lnTo>
                    <a:pt x="13" y="66"/>
                  </a:lnTo>
                  <a:lnTo>
                    <a:pt x="5" y="111"/>
                  </a:lnTo>
                  <a:lnTo>
                    <a:pt x="0" y="138"/>
                  </a:lnTo>
                  <a:lnTo>
                    <a:pt x="0" y="151"/>
                  </a:lnTo>
                  <a:lnTo>
                    <a:pt x="0" y="172"/>
                  </a:lnTo>
                  <a:lnTo>
                    <a:pt x="0" y="189"/>
                  </a:lnTo>
                  <a:lnTo>
                    <a:pt x="0" y="196"/>
                  </a:lnTo>
                  <a:lnTo>
                    <a:pt x="101" y="189"/>
                  </a:lnTo>
                  <a:lnTo>
                    <a:pt x="128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8C9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8" name="Freeform 115">
              <a:extLst>
                <a:ext uri="{FF2B5EF4-FFF2-40B4-BE49-F238E27FC236}">
                  <a16:creationId xmlns:a16="http://schemas.microsoft.com/office/drawing/2014/main" id="{EDB5D806-D628-3FB9-D0BE-90B10564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763" y="4608696"/>
              <a:ext cx="207169" cy="357676"/>
            </a:xfrm>
            <a:custGeom>
              <a:avLst/>
              <a:gdLst>
                <a:gd name="T0" fmla="*/ 2147483647 w 234"/>
                <a:gd name="T1" fmla="*/ 0 h 404"/>
                <a:gd name="T2" fmla="*/ 2147483647 w 234"/>
                <a:gd name="T3" fmla="*/ 2147483647 h 404"/>
                <a:gd name="T4" fmla="*/ 2147483647 w 234"/>
                <a:gd name="T5" fmla="*/ 2147483647 h 404"/>
                <a:gd name="T6" fmla="*/ 0 w 234"/>
                <a:gd name="T7" fmla="*/ 2147483647 h 404"/>
                <a:gd name="T8" fmla="*/ 2147483647 w 234"/>
                <a:gd name="T9" fmla="*/ 2147483647 h 404"/>
                <a:gd name="T10" fmla="*/ 2147483647 w 234"/>
                <a:gd name="T11" fmla="*/ 2147483647 h 404"/>
                <a:gd name="T12" fmla="*/ 2147483647 w 234"/>
                <a:gd name="T13" fmla="*/ 2147483647 h 404"/>
                <a:gd name="T14" fmla="*/ 2147483647 w 234"/>
                <a:gd name="T15" fmla="*/ 2147483647 h 404"/>
                <a:gd name="T16" fmla="*/ 2147483647 w 234"/>
                <a:gd name="T17" fmla="*/ 2147483647 h 404"/>
                <a:gd name="T18" fmla="*/ 2147483647 w 234"/>
                <a:gd name="T19" fmla="*/ 2147483647 h 404"/>
                <a:gd name="T20" fmla="*/ 2147483647 w 234"/>
                <a:gd name="T21" fmla="*/ 2147483647 h 404"/>
                <a:gd name="T22" fmla="*/ 2147483647 w 234"/>
                <a:gd name="T23" fmla="*/ 2147483647 h 404"/>
                <a:gd name="T24" fmla="*/ 2147483647 w 234"/>
                <a:gd name="T25" fmla="*/ 2147483647 h 404"/>
                <a:gd name="T26" fmla="*/ 2147483647 w 234"/>
                <a:gd name="T27" fmla="*/ 2147483647 h 404"/>
                <a:gd name="T28" fmla="*/ 2147483647 w 234"/>
                <a:gd name="T29" fmla="*/ 2147483647 h 404"/>
                <a:gd name="T30" fmla="*/ 2147483647 w 234"/>
                <a:gd name="T31" fmla="*/ 2147483647 h 404"/>
                <a:gd name="T32" fmla="*/ 2147483647 w 234"/>
                <a:gd name="T33" fmla="*/ 2147483647 h 404"/>
                <a:gd name="T34" fmla="*/ 2147483647 w 234"/>
                <a:gd name="T35" fmla="*/ 2147483647 h 404"/>
                <a:gd name="T36" fmla="*/ 2147483647 w 234"/>
                <a:gd name="T37" fmla="*/ 2147483647 h 404"/>
                <a:gd name="T38" fmla="*/ 2147483647 w 234"/>
                <a:gd name="T39" fmla="*/ 2147483647 h 404"/>
                <a:gd name="T40" fmla="*/ 2147483647 w 234"/>
                <a:gd name="T41" fmla="*/ 2147483647 h 404"/>
                <a:gd name="T42" fmla="*/ 2147483647 w 234"/>
                <a:gd name="T43" fmla="*/ 2147483647 h 404"/>
                <a:gd name="T44" fmla="*/ 2147483647 w 234"/>
                <a:gd name="T45" fmla="*/ 2147483647 h 404"/>
                <a:gd name="T46" fmla="*/ 2147483647 w 234"/>
                <a:gd name="T47" fmla="*/ 2147483647 h 404"/>
                <a:gd name="T48" fmla="*/ 2147483647 w 234"/>
                <a:gd name="T49" fmla="*/ 2147483647 h 404"/>
                <a:gd name="T50" fmla="*/ 2147483647 w 234"/>
                <a:gd name="T51" fmla="*/ 0 h 404"/>
                <a:gd name="T52" fmla="*/ 2147483647 w 234"/>
                <a:gd name="T53" fmla="*/ 0 h 4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4"/>
                <a:gd name="T82" fmla="*/ 0 h 404"/>
                <a:gd name="T83" fmla="*/ 234 w 234"/>
                <a:gd name="T84" fmla="*/ 404 h 4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4" h="404">
                  <a:moveTo>
                    <a:pt x="139" y="0"/>
                  </a:moveTo>
                  <a:lnTo>
                    <a:pt x="63" y="135"/>
                  </a:lnTo>
                  <a:lnTo>
                    <a:pt x="15" y="331"/>
                  </a:lnTo>
                  <a:lnTo>
                    <a:pt x="0" y="382"/>
                  </a:lnTo>
                  <a:lnTo>
                    <a:pt x="110" y="404"/>
                  </a:lnTo>
                  <a:lnTo>
                    <a:pt x="110" y="389"/>
                  </a:lnTo>
                  <a:lnTo>
                    <a:pt x="113" y="353"/>
                  </a:lnTo>
                  <a:lnTo>
                    <a:pt x="116" y="314"/>
                  </a:lnTo>
                  <a:lnTo>
                    <a:pt x="120" y="291"/>
                  </a:lnTo>
                  <a:lnTo>
                    <a:pt x="125" y="280"/>
                  </a:lnTo>
                  <a:lnTo>
                    <a:pt x="131" y="262"/>
                  </a:lnTo>
                  <a:lnTo>
                    <a:pt x="139" y="235"/>
                  </a:lnTo>
                  <a:lnTo>
                    <a:pt x="148" y="207"/>
                  </a:lnTo>
                  <a:lnTo>
                    <a:pt x="156" y="179"/>
                  </a:lnTo>
                  <a:lnTo>
                    <a:pt x="165" y="153"/>
                  </a:lnTo>
                  <a:lnTo>
                    <a:pt x="172" y="135"/>
                  </a:lnTo>
                  <a:lnTo>
                    <a:pt x="175" y="124"/>
                  </a:lnTo>
                  <a:lnTo>
                    <a:pt x="179" y="116"/>
                  </a:lnTo>
                  <a:lnTo>
                    <a:pt x="187" y="102"/>
                  </a:lnTo>
                  <a:lnTo>
                    <a:pt x="196" y="86"/>
                  </a:lnTo>
                  <a:lnTo>
                    <a:pt x="207" y="71"/>
                  </a:lnTo>
                  <a:lnTo>
                    <a:pt x="216" y="55"/>
                  </a:lnTo>
                  <a:lnTo>
                    <a:pt x="226" y="42"/>
                  </a:lnTo>
                  <a:lnTo>
                    <a:pt x="232" y="32"/>
                  </a:lnTo>
                  <a:lnTo>
                    <a:pt x="234" y="29"/>
                  </a:lnTo>
                  <a:lnTo>
                    <a:pt x="158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8C9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9" name="Freeform 116">
              <a:extLst>
                <a:ext uri="{FF2B5EF4-FFF2-40B4-BE49-F238E27FC236}">
                  <a16:creationId xmlns:a16="http://schemas.microsoft.com/office/drawing/2014/main" id="{78E3FAEC-0FE9-3269-13F4-1F5BD7A8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681" y="4946894"/>
              <a:ext cx="145195" cy="125718"/>
            </a:xfrm>
            <a:custGeom>
              <a:avLst/>
              <a:gdLst>
                <a:gd name="T0" fmla="*/ 2147483647 w 164"/>
                <a:gd name="T1" fmla="*/ 2147483647 h 143"/>
                <a:gd name="T2" fmla="*/ 0 w 164"/>
                <a:gd name="T3" fmla="*/ 2147483647 h 143"/>
                <a:gd name="T4" fmla="*/ 0 w 164"/>
                <a:gd name="T5" fmla="*/ 2147483647 h 143"/>
                <a:gd name="T6" fmla="*/ 2147483647 w 164"/>
                <a:gd name="T7" fmla="*/ 2147483647 h 143"/>
                <a:gd name="T8" fmla="*/ 2147483647 w 164"/>
                <a:gd name="T9" fmla="*/ 2147483647 h 143"/>
                <a:gd name="T10" fmla="*/ 2147483647 w 164"/>
                <a:gd name="T11" fmla="*/ 2147483647 h 143"/>
                <a:gd name="T12" fmla="*/ 2147483647 w 164"/>
                <a:gd name="T13" fmla="*/ 2147483647 h 143"/>
                <a:gd name="T14" fmla="*/ 2147483647 w 164"/>
                <a:gd name="T15" fmla="*/ 2147483647 h 143"/>
                <a:gd name="T16" fmla="*/ 2147483647 w 164"/>
                <a:gd name="T17" fmla="*/ 2147483647 h 143"/>
                <a:gd name="T18" fmla="*/ 2147483647 w 164"/>
                <a:gd name="T19" fmla="*/ 2147483647 h 143"/>
                <a:gd name="T20" fmla="*/ 2147483647 w 164"/>
                <a:gd name="T21" fmla="*/ 2147483647 h 143"/>
                <a:gd name="T22" fmla="*/ 2147483647 w 164"/>
                <a:gd name="T23" fmla="*/ 2147483647 h 143"/>
                <a:gd name="T24" fmla="*/ 2147483647 w 164"/>
                <a:gd name="T25" fmla="*/ 2147483647 h 143"/>
                <a:gd name="T26" fmla="*/ 2147483647 w 164"/>
                <a:gd name="T27" fmla="*/ 2147483647 h 143"/>
                <a:gd name="T28" fmla="*/ 2147483647 w 164"/>
                <a:gd name="T29" fmla="*/ 2147483647 h 143"/>
                <a:gd name="T30" fmla="*/ 2147483647 w 164"/>
                <a:gd name="T31" fmla="*/ 2147483647 h 143"/>
                <a:gd name="T32" fmla="*/ 2147483647 w 164"/>
                <a:gd name="T33" fmla="*/ 0 h 143"/>
                <a:gd name="T34" fmla="*/ 2147483647 w 164"/>
                <a:gd name="T35" fmla="*/ 0 h 143"/>
                <a:gd name="T36" fmla="*/ 2147483647 w 164"/>
                <a:gd name="T37" fmla="*/ 2147483647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143"/>
                <a:gd name="T59" fmla="*/ 164 w 164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143">
                  <a:moveTo>
                    <a:pt x="3" y="14"/>
                  </a:moveTo>
                  <a:lnTo>
                    <a:pt x="0" y="76"/>
                  </a:lnTo>
                  <a:lnTo>
                    <a:pt x="0" y="86"/>
                  </a:lnTo>
                  <a:lnTo>
                    <a:pt x="3" y="107"/>
                  </a:lnTo>
                  <a:lnTo>
                    <a:pt x="8" y="129"/>
                  </a:lnTo>
                  <a:lnTo>
                    <a:pt x="14" y="138"/>
                  </a:lnTo>
                  <a:lnTo>
                    <a:pt x="20" y="138"/>
                  </a:lnTo>
                  <a:lnTo>
                    <a:pt x="31" y="138"/>
                  </a:lnTo>
                  <a:lnTo>
                    <a:pt x="45" y="140"/>
                  </a:lnTo>
                  <a:lnTo>
                    <a:pt x="59" y="140"/>
                  </a:lnTo>
                  <a:lnTo>
                    <a:pt x="71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164" y="121"/>
                  </a:lnTo>
                  <a:lnTo>
                    <a:pt x="159" y="59"/>
                  </a:lnTo>
                  <a:lnTo>
                    <a:pt x="149" y="0"/>
                  </a:lnTo>
                  <a:lnTo>
                    <a:pt x="73" y="0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0" name="Freeform 117">
              <a:extLst>
                <a:ext uri="{FF2B5EF4-FFF2-40B4-BE49-F238E27FC236}">
                  <a16:creationId xmlns:a16="http://schemas.microsoft.com/office/drawing/2014/main" id="{3F65ACEB-CF96-9D01-1EA4-C95ED3E8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266" y="4957518"/>
              <a:ext cx="143425" cy="131030"/>
            </a:xfrm>
            <a:custGeom>
              <a:avLst/>
              <a:gdLst>
                <a:gd name="T0" fmla="*/ 2147483647 w 163"/>
                <a:gd name="T1" fmla="*/ 0 h 149"/>
                <a:gd name="T2" fmla="*/ 2147483647 w 163"/>
                <a:gd name="T3" fmla="*/ 2147483647 h 149"/>
                <a:gd name="T4" fmla="*/ 2147483647 w 163"/>
                <a:gd name="T5" fmla="*/ 2147483647 h 149"/>
                <a:gd name="T6" fmla="*/ 2147483647 w 163"/>
                <a:gd name="T7" fmla="*/ 2147483647 h 149"/>
                <a:gd name="T8" fmla="*/ 0 w 163"/>
                <a:gd name="T9" fmla="*/ 2147483647 h 149"/>
                <a:gd name="T10" fmla="*/ 2147483647 w 163"/>
                <a:gd name="T11" fmla="*/ 2147483647 h 149"/>
                <a:gd name="T12" fmla="*/ 2147483647 w 163"/>
                <a:gd name="T13" fmla="*/ 2147483647 h 149"/>
                <a:gd name="T14" fmla="*/ 2147483647 w 163"/>
                <a:gd name="T15" fmla="*/ 2147483647 h 149"/>
                <a:gd name="T16" fmla="*/ 2147483647 w 163"/>
                <a:gd name="T17" fmla="*/ 2147483647 h 149"/>
                <a:gd name="T18" fmla="*/ 2147483647 w 163"/>
                <a:gd name="T19" fmla="*/ 2147483647 h 149"/>
                <a:gd name="T20" fmla="*/ 2147483647 w 163"/>
                <a:gd name="T21" fmla="*/ 2147483647 h 149"/>
                <a:gd name="T22" fmla="*/ 2147483647 w 163"/>
                <a:gd name="T23" fmla="*/ 2147483647 h 149"/>
                <a:gd name="T24" fmla="*/ 2147483647 w 163"/>
                <a:gd name="T25" fmla="*/ 2147483647 h 149"/>
                <a:gd name="T26" fmla="*/ 2147483647 w 163"/>
                <a:gd name="T27" fmla="*/ 2147483647 h 149"/>
                <a:gd name="T28" fmla="*/ 2147483647 w 163"/>
                <a:gd name="T29" fmla="*/ 2147483647 h 149"/>
                <a:gd name="T30" fmla="*/ 2147483647 w 163"/>
                <a:gd name="T31" fmla="*/ 0 h 149"/>
                <a:gd name="T32" fmla="*/ 2147483647 w 163"/>
                <a:gd name="T33" fmla="*/ 0 h 149"/>
                <a:gd name="T34" fmla="*/ 2147483647 w 163"/>
                <a:gd name="T35" fmla="*/ 0 h 149"/>
                <a:gd name="T36" fmla="*/ 2147483647 w 163"/>
                <a:gd name="T37" fmla="*/ 0 h 149"/>
                <a:gd name="T38" fmla="*/ 2147483647 w 163"/>
                <a:gd name="T39" fmla="*/ 0 h 149"/>
                <a:gd name="T40" fmla="*/ 2147483647 w 163"/>
                <a:gd name="T41" fmla="*/ 0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49"/>
                <a:gd name="T65" fmla="*/ 163 w 163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49">
                  <a:moveTo>
                    <a:pt x="17" y="0"/>
                  </a:moveTo>
                  <a:lnTo>
                    <a:pt x="12" y="28"/>
                  </a:lnTo>
                  <a:lnTo>
                    <a:pt x="6" y="70"/>
                  </a:lnTo>
                  <a:lnTo>
                    <a:pt x="2" y="110"/>
                  </a:lnTo>
                  <a:lnTo>
                    <a:pt x="0" y="127"/>
                  </a:lnTo>
                  <a:lnTo>
                    <a:pt x="62" y="149"/>
                  </a:lnTo>
                  <a:lnTo>
                    <a:pt x="149" y="146"/>
                  </a:lnTo>
                  <a:lnTo>
                    <a:pt x="163" y="95"/>
                  </a:lnTo>
                  <a:lnTo>
                    <a:pt x="156" y="14"/>
                  </a:lnTo>
                  <a:lnTo>
                    <a:pt x="153" y="13"/>
                  </a:lnTo>
                  <a:lnTo>
                    <a:pt x="146" y="11"/>
                  </a:lnTo>
                  <a:lnTo>
                    <a:pt x="136" y="6"/>
                  </a:lnTo>
                  <a:lnTo>
                    <a:pt x="127" y="3"/>
                  </a:lnTo>
                  <a:lnTo>
                    <a:pt x="119" y="2"/>
                  </a:lnTo>
                  <a:lnTo>
                    <a:pt x="105" y="2"/>
                  </a:lnTo>
                  <a:lnTo>
                    <a:pt x="87" y="0"/>
                  </a:lnTo>
                  <a:lnTo>
                    <a:pt x="68" y="0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1" name="Freeform 118">
              <a:extLst>
                <a:ext uri="{FF2B5EF4-FFF2-40B4-BE49-F238E27FC236}">
                  <a16:creationId xmlns:a16="http://schemas.microsoft.com/office/drawing/2014/main" id="{17BB4FBF-EB0F-15D9-8421-8A3AB09C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406" y="4975225"/>
              <a:ext cx="69057" cy="49579"/>
            </a:xfrm>
            <a:custGeom>
              <a:avLst/>
              <a:gdLst>
                <a:gd name="T0" fmla="*/ 0 w 78"/>
                <a:gd name="T1" fmla="*/ 0 h 54"/>
                <a:gd name="T2" fmla="*/ 2147483647 w 78"/>
                <a:gd name="T3" fmla="*/ 2147483647 h 54"/>
                <a:gd name="T4" fmla="*/ 2147483647 w 78"/>
                <a:gd name="T5" fmla="*/ 2147483647 h 54"/>
                <a:gd name="T6" fmla="*/ 2147483647 w 78"/>
                <a:gd name="T7" fmla="*/ 2147483647 h 54"/>
                <a:gd name="T8" fmla="*/ 0 w 7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4"/>
                <a:gd name="T17" fmla="*/ 78 w 7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4">
                  <a:moveTo>
                    <a:pt x="0" y="0"/>
                  </a:moveTo>
                  <a:lnTo>
                    <a:pt x="5" y="54"/>
                  </a:lnTo>
                  <a:lnTo>
                    <a:pt x="78" y="54"/>
                  </a:lnTo>
                  <a:lnTo>
                    <a:pt x="7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2" name="Freeform 119">
              <a:extLst>
                <a:ext uri="{FF2B5EF4-FFF2-40B4-BE49-F238E27FC236}">
                  <a16:creationId xmlns:a16="http://schemas.microsoft.com/office/drawing/2014/main" id="{4B607E86-DC0C-9EB4-E24B-65BFEECC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909" y="4982308"/>
              <a:ext cx="69057" cy="58433"/>
            </a:xfrm>
            <a:custGeom>
              <a:avLst/>
              <a:gdLst>
                <a:gd name="T0" fmla="*/ 2147483647 w 77"/>
                <a:gd name="T1" fmla="*/ 0 h 65"/>
                <a:gd name="T2" fmla="*/ 0 w 77"/>
                <a:gd name="T3" fmla="*/ 2147483647 h 65"/>
                <a:gd name="T4" fmla="*/ 2147483647 w 77"/>
                <a:gd name="T5" fmla="*/ 2147483647 h 65"/>
                <a:gd name="T6" fmla="*/ 2147483647 w 77"/>
                <a:gd name="T7" fmla="*/ 2147483647 h 65"/>
                <a:gd name="T8" fmla="*/ 2147483647 w 7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" y="0"/>
                  </a:moveTo>
                  <a:lnTo>
                    <a:pt x="0" y="51"/>
                  </a:lnTo>
                  <a:lnTo>
                    <a:pt x="77" y="65"/>
                  </a:lnTo>
                  <a:lnTo>
                    <a:pt x="7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9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3" name="Freeform 120">
              <a:extLst>
                <a:ext uri="{FF2B5EF4-FFF2-40B4-BE49-F238E27FC236}">
                  <a16:creationId xmlns:a16="http://schemas.microsoft.com/office/drawing/2014/main" id="{CF3B0668-8BAC-13C9-B902-F2A4B533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1586" y="4359031"/>
              <a:ext cx="233729" cy="324034"/>
            </a:xfrm>
            <a:custGeom>
              <a:avLst/>
              <a:gdLst>
                <a:gd name="T0" fmla="*/ 2147483647 w 263"/>
                <a:gd name="T1" fmla="*/ 2147483647 h 365"/>
                <a:gd name="T2" fmla="*/ 2147483647 w 263"/>
                <a:gd name="T3" fmla="*/ 2147483647 h 365"/>
                <a:gd name="T4" fmla="*/ 2147483647 w 263"/>
                <a:gd name="T5" fmla="*/ 2147483647 h 365"/>
                <a:gd name="T6" fmla="*/ 2147483647 w 263"/>
                <a:gd name="T7" fmla="*/ 2147483647 h 365"/>
                <a:gd name="T8" fmla="*/ 2147483647 w 263"/>
                <a:gd name="T9" fmla="*/ 2147483647 h 365"/>
                <a:gd name="T10" fmla="*/ 2147483647 w 263"/>
                <a:gd name="T11" fmla="*/ 2147483647 h 365"/>
                <a:gd name="T12" fmla="*/ 2147483647 w 263"/>
                <a:gd name="T13" fmla="*/ 2147483647 h 365"/>
                <a:gd name="T14" fmla="*/ 2147483647 w 263"/>
                <a:gd name="T15" fmla="*/ 2147483647 h 365"/>
                <a:gd name="T16" fmla="*/ 0 w 263"/>
                <a:gd name="T17" fmla="*/ 2147483647 h 365"/>
                <a:gd name="T18" fmla="*/ 2147483647 w 263"/>
                <a:gd name="T19" fmla="*/ 2147483647 h 365"/>
                <a:gd name="T20" fmla="*/ 2147483647 w 263"/>
                <a:gd name="T21" fmla="*/ 2147483647 h 365"/>
                <a:gd name="T22" fmla="*/ 2147483647 w 263"/>
                <a:gd name="T23" fmla="*/ 2147483647 h 365"/>
                <a:gd name="T24" fmla="*/ 2147483647 w 263"/>
                <a:gd name="T25" fmla="*/ 2147483647 h 365"/>
                <a:gd name="T26" fmla="*/ 2147483647 w 263"/>
                <a:gd name="T27" fmla="*/ 2147483647 h 365"/>
                <a:gd name="T28" fmla="*/ 2147483647 w 263"/>
                <a:gd name="T29" fmla="*/ 2147483647 h 365"/>
                <a:gd name="T30" fmla="*/ 2147483647 w 263"/>
                <a:gd name="T31" fmla="*/ 2147483647 h 365"/>
                <a:gd name="T32" fmla="*/ 2147483647 w 263"/>
                <a:gd name="T33" fmla="*/ 2147483647 h 365"/>
                <a:gd name="T34" fmla="*/ 2147483647 w 263"/>
                <a:gd name="T35" fmla="*/ 2147483647 h 365"/>
                <a:gd name="T36" fmla="*/ 2147483647 w 263"/>
                <a:gd name="T37" fmla="*/ 2147483647 h 365"/>
                <a:gd name="T38" fmla="*/ 2147483647 w 263"/>
                <a:gd name="T39" fmla="*/ 2147483647 h 365"/>
                <a:gd name="T40" fmla="*/ 2147483647 w 263"/>
                <a:gd name="T41" fmla="*/ 2147483647 h 365"/>
                <a:gd name="T42" fmla="*/ 2147483647 w 263"/>
                <a:gd name="T43" fmla="*/ 2147483647 h 365"/>
                <a:gd name="T44" fmla="*/ 2147483647 w 263"/>
                <a:gd name="T45" fmla="*/ 2147483647 h 365"/>
                <a:gd name="T46" fmla="*/ 2147483647 w 263"/>
                <a:gd name="T47" fmla="*/ 2147483647 h 365"/>
                <a:gd name="T48" fmla="*/ 2147483647 w 263"/>
                <a:gd name="T49" fmla="*/ 2147483647 h 365"/>
                <a:gd name="T50" fmla="*/ 2147483647 w 263"/>
                <a:gd name="T51" fmla="*/ 2147483647 h 365"/>
                <a:gd name="T52" fmla="*/ 2147483647 w 263"/>
                <a:gd name="T53" fmla="*/ 2147483647 h 365"/>
                <a:gd name="T54" fmla="*/ 2147483647 w 263"/>
                <a:gd name="T55" fmla="*/ 2147483647 h 365"/>
                <a:gd name="T56" fmla="*/ 2147483647 w 263"/>
                <a:gd name="T57" fmla="*/ 2147483647 h 365"/>
                <a:gd name="T58" fmla="*/ 2147483647 w 263"/>
                <a:gd name="T59" fmla="*/ 2147483647 h 365"/>
                <a:gd name="T60" fmla="*/ 2147483647 w 263"/>
                <a:gd name="T61" fmla="*/ 2147483647 h 365"/>
                <a:gd name="T62" fmla="*/ 2147483647 w 263"/>
                <a:gd name="T63" fmla="*/ 2147483647 h 365"/>
                <a:gd name="T64" fmla="*/ 2147483647 w 263"/>
                <a:gd name="T65" fmla="*/ 2147483647 h 365"/>
                <a:gd name="T66" fmla="*/ 2147483647 w 263"/>
                <a:gd name="T67" fmla="*/ 2147483647 h 365"/>
                <a:gd name="T68" fmla="*/ 2147483647 w 263"/>
                <a:gd name="T69" fmla="*/ 2147483647 h 365"/>
                <a:gd name="T70" fmla="*/ 2147483647 w 263"/>
                <a:gd name="T71" fmla="*/ 2147483647 h 365"/>
                <a:gd name="T72" fmla="*/ 2147483647 w 263"/>
                <a:gd name="T73" fmla="*/ 2147483647 h 365"/>
                <a:gd name="T74" fmla="*/ 2147483647 w 263"/>
                <a:gd name="T75" fmla="*/ 2147483647 h 365"/>
                <a:gd name="T76" fmla="*/ 2147483647 w 263"/>
                <a:gd name="T77" fmla="*/ 2147483647 h 365"/>
                <a:gd name="T78" fmla="*/ 2147483647 w 263"/>
                <a:gd name="T79" fmla="*/ 2147483647 h 365"/>
                <a:gd name="T80" fmla="*/ 2147483647 w 263"/>
                <a:gd name="T81" fmla="*/ 2147483647 h 365"/>
                <a:gd name="T82" fmla="*/ 2147483647 w 263"/>
                <a:gd name="T83" fmla="*/ 2147483647 h 365"/>
                <a:gd name="T84" fmla="*/ 2147483647 w 263"/>
                <a:gd name="T85" fmla="*/ 2147483647 h 365"/>
                <a:gd name="T86" fmla="*/ 2147483647 w 263"/>
                <a:gd name="T87" fmla="*/ 2147483647 h 365"/>
                <a:gd name="T88" fmla="*/ 2147483647 w 263"/>
                <a:gd name="T89" fmla="*/ 2147483647 h 365"/>
                <a:gd name="T90" fmla="*/ 2147483647 w 263"/>
                <a:gd name="T91" fmla="*/ 2147483647 h 365"/>
                <a:gd name="T92" fmla="*/ 2147483647 w 263"/>
                <a:gd name="T93" fmla="*/ 2147483647 h 365"/>
                <a:gd name="T94" fmla="*/ 2147483647 w 263"/>
                <a:gd name="T95" fmla="*/ 2147483647 h 365"/>
                <a:gd name="T96" fmla="*/ 2147483647 w 263"/>
                <a:gd name="T97" fmla="*/ 2147483647 h 365"/>
                <a:gd name="T98" fmla="*/ 2147483647 w 263"/>
                <a:gd name="T99" fmla="*/ 2147483647 h 365"/>
                <a:gd name="T100" fmla="*/ 2147483647 w 263"/>
                <a:gd name="T101" fmla="*/ 0 h 365"/>
                <a:gd name="T102" fmla="*/ 2147483647 w 263"/>
                <a:gd name="T103" fmla="*/ 2147483647 h 3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3"/>
                <a:gd name="T157" fmla="*/ 0 h 365"/>
                <a:gd name="T158" fmla="*/ 263 w 263"/>
                <a:gd name="T159" fmla="*/ 365 h 3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3" h="365">
                  <a:moveTo>
                    <a:pt x="29" y="37"/>
                  </a:moveTo>
                  <a:lnTo>
                    <a:pt x="32" y="51"/>
                  </a:lnTo>
                  <a:lnTo>
                    <a:pt x="37" y="82"/>
                  </a:lnTo>
                  <a:lnTo>
                    <a:pt x="42" y="116"/>
                  </a:lnTo>
                  <a:lnTo>
                    <a:pt x="40" y="142"/>
                  </a:lnTo>
                  <a:lnTo>
                    <a:pt x="31" y="169"/>
                  </a:lnTo>
                  <a:lnTo>
                    <a:pt x="17" y="206"/>
                  </a:lnTo>
                  <a:lnTo>
                    <a:pt x="4" y="240"/>
                  </a:lnTo>
                  <a:lnTo>
                    <a:pt x="0" y="260"/>
                  </a:lnTo>
                  <a:lnTo>
                    <a:pt x="1" y="272"/>
                  </a:lnTo>
                  <a:lnTo>
                    <a:pt x="7" y="293"/>
                  </a:lnTo>
                  <a:lnTo>
                    <a:pt x="17" y="314"/>
                  </a:lnTo>
                  <a:lnTo>
                    <a:pt x="29" y="333"/>
                  </a:lnTo>
                  <a:lnTo>
                    <a:pt x="37" y="341"/>
                  </a:lnTo>
                  <a:lnTo>
                    <a:pt x="43" y="345"/>
                  </a:lnTo>
                  <a:lnTo>
                    <a:pt x="51" y="350"/>
                  </a:lnTo>
                  <a:lnTo>
                    <a:pt x="59" y="353"/>
                  </a:lnTo>
                  <a:lnTo>
                    <a:pt x="66" y="355"/>
                  </a:lnTo>
                  <a:lnTo>
                    <a:pt x="74" y="358"/>
                  </a:lnTo>
                  <a:lnTo>
                    <a:pt x="80" y="359"/>
                  </a:lnTo>
                  <a:lnTo>
                    <a:pt x="88" y="362"/>
                  </a:lnTo>
                  <a:lnTo>
                    <a:pt x="96" y="364"/>
                  </a:lnTo>
                  <a:lnTo>
                    <a:pt x="108" y="365"/>
                  </a:lnTo>
                  <a:lnTo>
                    <a:pt x="122" y="365"/>
                  </a:lnTo>
                  <a:lnTo>
                    <a:pt x="136" y="364"/>
                  </a:lnTo>
                  <a:lnTo>
                    <a:pt x="150" y="364"/>
                  </a:lnTo>
                  <a:lnTo>
                    <a:pt x="161" y="364"/>
                  </a:lnTo>
                  <a:lnTo>
                    <a:pt x="169" y="362"/>
                  </a:lnTo>
                  <a:lnTo>
                    <a:pt x="172" y="362"/>
                  </a:lnTo>
                  <a:lnTo>
                    <a:pt x="212" y="350"/>
                  </a:lnTo>
                  <a:lnTo>
                    <a:pt x="263" y="285"/>
                  </a:lnTo>
                  <a:lnTo>
                    <a:pt x="201" y="277"/>
                  </a:lnTo>
                  <a:lnTo>
                    <a:pt x="142" y="288"/>
                  </a:lnTo>
                  <a:lnTo>
                    <a:pt x="167" y="223"/>
                  </a:lnTo>
                  <a:lnTo>
                    <a:pt x="170" y="212"/>
                  </a:lnTo>
                  <a:lnTo>
                    <a:pt x="176" y="186"/>
                  </a:lnTo>
                  <a:lnTo>
                    <a:pt x="183" y="156"/>
                  </a:lnTo>
                  <a:lnTo>
                    <a:pt x="189" y="136"/>
                  </a:lnTo>
                  <a:lnTo>
                    <a:pt x="190" y="121"/>
                  </a:lnTo>
                  <a:lnTo>
                    <a:pt x="186" y="104"/>
                  </a:lnTo>
                  <a:lnTo>
                    <a:pt x="178" y="87"/>
                  </a:lnTo>
                  <a:lnTo>
                    <a:pt x="172" y="74"/>
                  </a:lnTo>
                  <a:lnTo>
                    <a:pt x="167" y="68"/>
                  </a:lnTo>
                  <a:lnTo>
                    <a:pt x="159" y="60"/>
                  </a:lnTo>
                  <a:lnTo>
                    <a:pt x="150" y="51"/>
                  </a:lnTo>
                  <a:lnTo>
                    <a:pt x="141" y="43"/>
                  </a:lnTo>
                  <a:lnTo>
                    <a:pt x="131" y="35"/>
                  </a:lnTo>
                  <a:lnTo>
                    <a:pt x="124" y="29"/>
                  </a:lnTo>
                  <a:lnTo>
                    <a:pt x="117" y="25"/>
                  </a:lnTo>
                  <a:lnTo>
                    <a:pt x="116" y="23"/>
                  </a:lnTo>
                  <a:lnTo>
                    <a:pt x="51" y="0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D6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4" name="Freeform 121">
              <a:extLst>
                <a:ext uri="{FF2B5EF4-FFF2-40B4-BE49-F238E27FC236}">
                  <a16:creationId xmlns:a16="http://schemas.microsoft.com/office/drawing/2014/main" id="{63D6E7AC-06E1-69EE-220C-CC659F25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848" y="6221779"/>
              <a:ext cx="308097" cy="79681"/>
            </a:xfrm>
            <a:custGeom>
              <a:avLst/>
              <a:gdLst>
                <a:gd name="T0" fmla="*/ 2147483647 w 347"/>
                <a:gd name="T1" fmla="*/ 2147483647 h 90"/>
                <a:gd name="T2" fmla="*/ 2147483647 w 347"/>
                <a:gd name="T3" fmla="*/ 2147483647 h 90"/>
                <a:gd name="T4" fmla="*/ 2147483647 w 347"/>
                <a:gd name="T5" fmla="*/ 2147483647 h 90"/>
                <a:gd name="T6" fmla="*/ 2147483647 w 347"/>
                <a:gd name="T7" fmla="*/ 2147483647 h 90"/>
                <a:gd name="T8" fmla="*/ 2147483647 w 347"/>
                <a:gd name="T9" fmla="*/ 2147483647 h 90"/>
                <a:gd name="T10" fmla="*/ 2147483647 w 347"/>
                <a:gd name="T11" fmla="*/ 2147483647 h 90"/>
                <a:gd name="T12" fmla="*/ 2147483647 w 347"/>
                <a:gd name="T13" fmla="*/ 2147483647 h 90"/>
                <a:gd name="T14" fmla="*/ 2147483647 w 347"/>
                <a:gd name="T15" fmla="*/ 2147483647 h 90"/>
                <a:gd name="T16" fmla="*/ 2147483647 w 347"/>
                <a:gd name="T17" fmla="*/ 2147483647 h 90"/>
                <a:gd name="T18" fmla="*/ 2147483647 w 347"/>
                <a:gd name="T19" fmla="*/ 2147483647 h 90"/>
                <a:gd name="T20" fmla="*/ 2147483647 w 347"/>
                <a:gd name="T21" fmla="*/ 2147483647 h 90"/>
                <a:gd name="T22" fmla="*/ 2147483647 w 347"/>
                <a:gd name="T23" fmla="*/ 2147483647 h 90"/>
                <a:gd name="T24" fmla="*/ 2147483647 w 347"/>
                <a:gd name="T25" fmla="*/ 2147483647 h 90"/>
                <a:gd name="T26" fmla="*/ 2147483647 w 347"/>
                <a:gd name="T27" fmla="*/ 2147483647 h 90"/>
                <a:gd name="T28" fmla="*/ 2147483647 w 347"/>
                <a:gd name="T29" fmla="*/ 2147483647 h 90"/>
                <a:gd name="T30" fmla="*/ 2147483647 w 347"/>
                <a:gd name="T31" fmla="*/ 2147483647 h 90"/>
                <a:gd name="T32" fmla="*/ 2147483647 w 347"/>
                <a:gd name="T33" fmla="*/ 2147483647 h 90"/>
                <a:gd name="T34" fmla="*/ 2147483647 w 347"/>
                <a:gd name="T35" fmla="*/ 2147483647 h 90"/>
                <a:gd name="T36" fmla="*/ 2147483647 w 347"/>
                <a:gd name="T37" fmla="*/ 2147483647 h 90"/>
                <a:gd name="T38" fmla="*/ 2147483647 w 347"/>
                <a:gd name="T39" fmla="*/ 2147483647 h 90"/>
                <a:gd name="T40" fmla="*/ 2147483647 w 347"/>
                <a:gd name="T41" fmla="*/ 2147483647 h 90"/>
                <a:gd name="T42" fmla="*/ 2147483647 w 347"/>
                <a:gd name="T43" fmla="*/ 2147483647 h 90"/>
                <a:gd name="T44" fmla="*/ 2147483647 w 347"/>
                <a:gd name="T45" fmla="*/ 2147483647 h 90"/>
                <a:gd name="T46" fmla="*/ 2147483647 w 347"/>
                <a:gd name="T47" fmla="*/ 2147483647 h 90"/>
                <a:gd name="T48" fmla="*/ 2147483647 w 347"/>
                <a:gd name="T49" fmla="*/ 2147483647 h 90"/>
                <a:gd name="T50" fmla="*/ 2147483647 w 347"/>
                <a:gd name="T51" fmla="*/ 2147483647 h 90"/>
                <a:gd name="T52" fmla="*/ 2147483647 w 347"/>
                <a:gd name="T53" fmla="*/ 2147483647 h 90"/>
                <a:gd name="T54" fmla="*/ 2147483647 w 347"/>
                <a:gd name="T55" fmla="*/ 2147483647 h 90"/>
                <a:gd name="T56" fmla="*/ 2147483647 w 347"/>
                <a:gd name="T57" fmla="*/ 2147483647 h 90"/>
                <a:gd name="T58" fmla="*/ 2147483647 w 347"/>
                <a:gd name="T59" fmla="*/ 2147483647 h 90"/>
                <a:gd name="T60" fmla="*/ 2147483647 w 347"/>
                <a:gd name="T61" fmla="*/ 2147483647 h 90"/>
                <a:gd name="T62" fmla="*/ 2147483647 w 347"/>
                <a:gd name="T63" fmla="*/ 2147483647 h 90"/>
                <a:gd name="T64" fmla="*/ 2147483647 w 347"/>
                <a:gd name="T65" fmla="*/ 2147483647 h 90"/>
                <a:gd name="T66" fmla="*/ 2147483647 w 347"/>
                <a:gd name="T67" fmla="*/ 2147483647 h 90"/>
                <a:gd name="T68" fmla="*/ 2147483647 w 347"/>
                <a:gd name="T69" fmla="*/ 2147483647 h 90"/>
                <a:gd name="T70" fmla="*/ 2147483647 w 347"/>
                <a:gd name="T71" fmla="*/ 0 h 90"/>
                <a:gd name="T72" fmla="*/ 2147483647 w 347"/>
                <a:gd name="T73" fmla="*/ 0 h 90"/>
                <a:gd name="T74" fmla="*/ 2147483647 w 347"/>
                <a:gd name="T75" fmla="*/ 0 h 90"/>
                <a:gd name="T76" fmla="*/ 2147483647 w 347"/>
                <a:gd name="T77" fmla="*/ 2147483647 h 90"/>
                <a:gd name="T78" fmla="*/ 2147483647 w 347"/>
                <a:gd name="T79" fmla="*/ 2147483647 h 90"/>
                <a:gd name="T80" fmla="*/ 2147483647 w 347"/>
                <a:gd name="T81" fmla="*/ 2147483647 h 90"/>
                <a:gd name="T82" fmla="*/ 2147483647 w 347"/>
                <a:gd name="T83" fmla="*/ 2147483647 h 90"/>
                <a:gd name="T84" fmla="*/ 2147483647 w 347"/>
                <a:gd name="T85" fmla="*/ 2147483647 h 90"/>
                <a:gd name="T86" fmla="*/ 2147483647 w 347"/>
                <a:gd name="T87" fmla="*/ 2147483647 h 90"/>
                <a:gd name="T88" fmla="*/ 2147483647 w 347"/>
                <a:gd name="T89" fmla="*/ 2147483647 h 90"/>
                <a:gd name="T90" fmla="*/ 2147483647 w 347"/>
                <a:gd name="T91" fmla="*/ 2147483647 h 90"/>
                <a:gd name="T92" fmla="*/ 0 w 347"/>
                <a:gd name="T93" fmla="*/ 2147483647 h 90"/>
                <a:gd name="T94" fmla="*/ 2147483647 w 347"/>
                <a:gd name="T95" fmla="*/ 2147483647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7"/>
                <a:gd name="T145" fmla="*/ 0 h 90"/>
                <a:gd name="T146" fmla="*/ 347 w 347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7" h="90">
                  <a:moveTo>
                    <a:pt x="23" y="73"/>
                  </a:moveTo>
                  <a:lnTo>
                    <a:pt x="25" y="73"/>
                  </a:lnTo>
                  <a:lnTo>
                    <a:pt x="29" y="74"/>
                  </a:lnTo>
                  <a:lnTo>
                    <a:pt x="34" y="76"/>
                  </a:lnTo>
                  <a:lnTo>
                    <a:pt x="42" y="79"/>
                  </a:lnTo>
                  <a:lnTo>
                    <a:pt x="51" y="80"/>
                  </a:lnTo>
                  <a:lnTo>
                    <a:pt x="60" y="83"/>
                  </a:lnTo>
                  <a:lnTo>
                    <a:pt x="68" y="85"/>
                  </a:lnTo>
                  <a:lnTo>
                    <a:pt x="77" y="86"/>
                  </a:lnTo>
                  <a:lnTo>
                    <a:pt x="88" y="88"/>
                  </a:lnTo>
                  <a:lnTo>
                    <a:pt x="105" y="88"/>
                  </a:lnTo>
                  <a:lnTo>
                    <a:pt x="125" y="88"/>
                  </a:lnTo>
                  <a:lnTo>
                    <a:pt x="147" y="88"/>
                  </a:lnTo>
                  <a:lnTo>
                    <a:pt x="167" y="88"/>
                  </a:lnTo>
                  <a:lnTo>
                    <a:pt x="184" y="86"/>
                  </a:lnTo>
                  <a:lnTo>
                    <a:pt x="197" y="86"/>
                  </a:lnTo>
                  <a:lnTo>
                    <a:pt x="201" y="86"/>
                  </a:lnTo>
                  <a:lnTo>
                    <a:pt x="206" y="86"/>
                  </a:lnTo>
                  <a:lnTo>
                    <a:pt x="218" y="88"/>
                  </a:lnTo>
                  <a:lnTo>
                    <a:pt x="235" y="88"/>
                  </a:lnTo>
                  <a:lnTo>
                    <a:pt x="255" y="90"/>
                  </a:lnTo>
                  <a:lnTo>
                    <a:pt x="276" y="90"/>
                  </a:lnTo>
                  <a:lnTo>
                    <a:pt x="294" y="88"/>
                  </a:lnTo>
                  <a:lnTo>
                    <a:pt x="310" y="86"/>
                  </a:lnTo>
                  <a:lnTo>
                    <a:pt x="317" y="83"/>
                  </a:lnTo>
                  <a:lnTo>
                    <a:pt x="327" y="71"/>
                  </a:lnTo>
                  <a:lnTo>
                    <a:pt x="336" y="52"/>
                  </a:lnTo>
                  <a:lnTo>
                    <a:pt x="344" y="35"/>
                  </a:lnTo>
                  <a:lnTo>
                    <a:pt x="347" y="29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48" y="3"/>
                  </a:lnTo>
                  <a:lnTo>
                    <a:pt x="238" y="1"/>
                  </a:lnTo>
                  <a:lnTo>
                    <a:pt x="226" y="1"/>
                  </a:lnTo>
                  <a:lnTo>
                    <a:pt x="211" y="1"/>
                  </a:lnTo>
                  <a:lnTo>
                    <a:pt x="193" y="0"/>
                  </a:lnTo>
                  <a:lnTo>
                    <a:pt x="173" y="0"/>
                  </a:lnTo>
                  <a:lnTo>
                    <a:pt x="153" y="0"/>
                  </a:lnTo>
                  <a:lnTo>
                    <a:pt x="133" y="1"/>
                  </a:lnTo>
                  <a:lnTo>
                    <a:pt x="113" y="3"/>
                  </a:lnTo>
                  <a:lnTo>
                    <a:pt x="94" y="7"/>
                  </a:lnTo>
                  <a:lnTo>
                    <a:pt x="79" y="12"/>
                  </a:lnTo>
                  <a:lnTo>
                    <a:pt x="65" y="17"/>
                  </a:lnTo>
                  <a:lnTo>
                    <a:pt x="54" y="20"/>
                  </a:lnTo>
                  <a:lnTo>
                    <a:pt x="48" y="23"/>
                  </a:lnTo>
                  <a:lnTo>
                    <a:pt x="45" y="24"/>
                  </a:lnTo>
                  <a:lnTo>
                    <a:pt x="0" y="46"/>
                  </a:lnTo>
                  <a:lnTo>
                    <a:pt x="23" y="73"/>
                  </a:lnTo>
                  <a:close/>
                </a:path>
              </a:pathLst>
            </a:custGeom>
            <a:solidFill>
              <a:srgbClr val="FF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5" name="Freeform 122">
              <a:extLst>
                <a:ext uri="{FF2B5EF4-FFF2-40B4-BE49-F238E27FC236}">
                  <a16:creationId xmlns:a16="http://schemas.microsoft.com/office/drawing/2014/main" id="{65341D4B-29D9-BAE4-0AFD-6828FBDDC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166" y="5639228"/>
              <a:ext cx="329345" cy="396631"/>
            </a:xfrm>
            <a:custGeom>
              <a:avLst/>
              <a:gdLst>
                <a:gd name="T0" fmla="*/ 2147483647 w 372"/>
                <a:gd name="T1" fmla="*/ 2147483647 h 448"/>
                <a:gd name="T2" fmla="*/ 2147483647 w 372"/>
                <a:gd name="T3" fmla="*/ 2147483647 h 448"/>
                <a:gd name="T4" fmla="*/ 2147483647 w 372"/>
                <a:gd name="T5" fmla="*/ 2147483647 h 448"/>
                <a:gd name="T6" fmla="*/ 2147483647 w 372"/>
                <a:gd name="T7" fmla="*/ 2147483647 h 448"/>
                <a:gd name="T8" fmla="*/ 2147483647 w 372"/>
                <a:gd name="T9" fmla="*/ 2147483647 h 448"/>
                <a:gd name="T10" fmla="*/ 2147483647 w 372"/>
                <a:gd name="T11" fmla="*/ 2147483647 h 448"/>
                <a:gd name="T12" fmla="*/ 2147483647 w 372"/>
                <a:gd name="T13" fmla="*/ 2147483647 h 448"/>
                <a:gd name="T14" fmla="*/ 0 w 372"/>
                <a:gd name="T15" fmla="*/ 2147483647 h 448"/>
                <a:gd name="T16" fmla="*/ 2147483647 w 372"/>
                <a:gd name="T17" fmla="*/ 2147483647 h 448"/>
                <a:gd name="T18" fmla="*/ 2147483647 w 372"/>
                <a:gd name="T19" fmla="*/ 2147483647 h 448"/>
                <a:gd name="T20" fmla="*/ 2147483647 w 372"/>
                <a:gd name="T21" fmla="*/ 2147483647 h 448"/>
                <a:gd name="T22" fmla="*/ 2147483647 w 372"/>
                <a:gd name="T23" fmla="*/ 2147483647 h 448"/>
                <a:gd name="T24" fmla="*/ 2147483647 w 372"/>
                <a:gd name="T25" fmla="*/ 2147483647 h 448"/>
                <a:gd name="T26" fmla="*/ 2147483647 w 372"/>
                <a:gd name="T27" fmla="*/ 0 h 448"/>
                <a:gd name="T28" fmla="*/ 2147483647 w 372"/>
                <a:gd name="T29" fmla="*/ 2147483647 h 448"/>
                <a:gd name="T30" fmla="*/ 2147483647 w 372"/>
                <a:gd name="T31" fmla="*/ 2147483647 h 448"/>
                <a:gd name="T32" fmla="*/ 2147483647 w 372"/>
                <a:gd name="T33" fmla="*/ 2147483647 h 448"/>
                <a:gd name="T34" fmla="*/ 2147483647 w 372"/>
                <a:gd name="T35" fmla="*/ 2147483647 h 448"/>
                <a:gd name="T36" fmla="*/ 2147483647 w 372"/>
                <a:gd name="T37" fmla="*/ 2147483647 h 448"/>
                <a:gd name="T38" fmla="*/ 2147483647 w 372"/>
                <a:gd name="T39" fmla="*/ 2147483647 h 448"/>
                <a:gd name="T40" fmla="*/ 2147483647 w 372"/>
                <a:gd name="T41" fmla="*/ 2147483647 h 448"/>
                <a:gd name="T42" fmla="*/ 2147483647 w 372"/>
                <a:gd name="T43" fmla="*/ 2147483647 h 448"/>
                <a:gd name="T44" fmla="*/ 2147483647 w 372"/>
                <a:gd name="T45" fmla="*/ 2147483647 h 448"/>
                <a:gd name="T46" fmla="*/ 2147483647 w 372"/>
                <a:gd name="T47" fmla="*/ 2147483647 h 448"/>
                <a:gd name="T48" fmla="*/ 2147483647 w 372"/>
                <a:gd name="T49" fmla="*/ 2147483647 h 448"/>
                <a:gd name="T50" fmla="*/ 2147483647 w 372"/>
                <a:gd name="T51" fmla="*/ 2147483647 h 448"/>
                <a:gd name="T52" fmla="*/ 2147483647 w 372"/>
                <a:gd name="T53" fmla="*/ 2147483647 h 448"/>
                <a:gd name="T54" fmla="*/ 2147483647 w 372"/>
                <a:gd name="T55" fmla="*/ 2147483647 h 4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2"/>
                <a:gd name="T85" fmla="*/ 0 h 448"/>
                <a:gd name="T86" fmla="*/ 372 w 372"/>
                <a:gd name="T87" fmla="*/ 448 h 4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2" h="448">
                  <a:moveTo>
                    <a:pt x="256" y="420"/>
                  </a:moveTo>
                  <a:lnTo>
                    <a:pt x="253" y="401"/>
                  </a:lnTo>
                  <a:lnTo>
                    <a:pt x="240" y="373"/>
                  </a:lnTo>
                  <a:lnTo>
                    <a:pt x="225" y="350"/>
                  </a:lnTo>
                  <a:lnTo>
                    <a:pt x="219" y="339"/>
                  </a:lnTo>
                  <a:lnTo>
                    <a:pt x="127" y="288"/>
                  </a:lnTo>
                  <a:lnTo>
                    <a:pt x="33" y="193"/>
                  </a:lnTo>
                  <a:lnTo>
                    <a:pt x="0" y="124"/>
                  </a:lnTo>
                  <a:lnTo>
                    <a:pt x="48" y="127"/>
                  </a:lnTo>
                  <a:lnTo>
                    <a:pt x="110" y="172"/>
                  </a:lnTo>
                  <a:lnTo>
                    <a:pt x="88" y="8"/>
                  </a:lnTo>
                  <a:lnTo>
                    <a:pt x="135" y="48"/>
                  </a:lnTo>
                  <a:lnTo>
                    <a:pt x="175" y="110"/>
                  </a:lnTo>
                  <a:lnTo>
                    <a:pt x="172" y="0"/>
                  </a:lnTo>
                  <a:lnTo>
                    <a:pt x="177" y="9"/>
                  </a:lnTo>
                  <a:lnTo>
                    <a:pt x="189" y="32"/>
                  </a:lnTo>
                  <a:lnTo>
                    <a:pt x="203" y="60"/>
                  </a:lnTo>
                  <a:lnTo>
                    <a:pt x="212" y="80"/>
                  </a:lnTo>
                  <a:lnTo>
                    <a:pt x="217" y="94"/>
                  </a:lnTo>
                  <a:lnTo>
                    <a:pt x="228" y="119"/>
                  </a:lnTo>
                  <a:lnTo>
                    <a:pt x="242" y="152"/>
                  </a:lnTo>
                  <a:lnTo>
                    <a:pt x="257" y="187"/>
                  </a:lnTo>
                  <a:lnTo>
                    <a:pt x="271" y="221"/>
                  </a:lnTo>
                  <a:lnTo>
                    <a:pt x="284" y="252"/>
                  </a:lnTo>
                  <a:lnTo>
                    <a:pt x="293" y="272"/>
                  </a:lnTo>
                  <a:lnTo>
                    <a:pt x="296" y="280"/>
                  </a:lnTo>
                  <a:lnTo>
                    <a:pt x="372" y="448"/>
                  </a:lnTo>
                  <a:lnTo>
                    <a:pt x="256" y="420"/>
                  </a:lnTo>
                  <a:close/>
                </a:path>
              </a:pathLst>
            </a:custGeom>
            <a:solidFill>
              <a:srgbClr val="59F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6" name="Freeform 123">
              <a:extLst>
                <a:ext uri="{FF2B5EF4-FFF2-40B4-BE49-F238E27FC236}">
                  <a16:creationId xmlns:a16="http://schemas.microsoft.com/office/drawing/2014/main" id="{E804AE3B-9C57-532C-5520-19FB4816A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253" y="6014611"/>
              <a:ext cx="221335" cy="263831"/>
            </a:xfrm>
            <a:custGeom>
              <a:avLst/>
              <a:gdLst>
                <a:gd name="T0" fmla="*/ 2147483647 w 250"/>
                <a:gd name="T1" fmla="*/ 0 h 299"/>
                <a:gd name="T2" fmla="*/ 2147483647 w 250"/>
                <a:gd name="T3" fmla="*/ 2147483647 h 299"/>
                <a:gd name="T4" fmla="*/ 2147483647 w 250"/>
                <a:gd name="T5" fmla="*/ 2147483647 h 299"/>
                <a:gd name="T6" fmla="*/ 2147483647 w 250"/>
                <a:gd name="T7" fmla="*/ 2147483647 h 299"/>
                <a:gd name="T8" fmla="*/ 2147483647 w 250"/>
                <a:gd name="T9" fmla="*/ 2147483647 h 299"/>
                <a:gd name="T10" fmla="*/ 0 w 250"/>
                <a:gd name="T11" fmla="*/ 2147483647 h 299"/>
                <a:gd name="T12" fmla="*/ 2147483647 w 250"/>
                <a:gd name="T13" fmla="*/ 2147483647 h 299"/>
                <a:gd name="T14" fmla="*/ 2147483647 w 250"/>
                <a:gd name="T15" fmla="*/ 2147483647 h 299"/>
                <a:gd name="T16" fmla="*/ 2147483647 w 250"/>
                <a:gd name="T17" fmla="*/ 2147483647 h 299"/>
                <a:gd name="T18" fmla="*/ 2147483647 w 250"/>
                <a:gd name="T19" fmla="*/ 2147483647 h 299"/>
                <a:gd name="T20" fmla="*/ 2147483647 w 250"/>
                <a:gd name="T21" fmla="*/ 2147483647 h 299"/>
                <a:gd name="T22" fmla="*/ 2147483647 w 250"/>
                <a:gd name="T23" fmla="*/ 2147483647 h 299"/>
                <a:gd name="T24" fmla="*/ 2147483647 w 250"/>
                <a:gd name="T25" fmla="*/ 2147483647 h 299"/>
                <a:gd name="T26" fmla="*/ 2147483647 w 250"/>
                <a:gd name="T27" fmla="*/ 2147483647 h 299"/>
                <a:gd name="T28" fmla="*/ 2147483647 w 250"/>
                <a:gd name="T29" fmla="*/ 2147483647 h 299"/>
                <a:gd name="T30" fmla="*/ 2147483647 w 250"/>
                <a:gd name="T31" fmla="*/ 2147483647 h 299"/>
                <a:gd name="T32" fmla="*/ 2147483647 w 250"/>
                <a:gd name="T33" fmla="*/ 2147483647 h 299"/>
                <a:gd name="T34" fmla="*/ 2147483647 w 250"/>
                <a:gd name="T35" fmla="*/ 2147483647 h 299"/>
                <a:gd name="T36" fmla="*/ 2147483647 w 250"/>
                <a:gd name="T37" fmla="*/ 2147483647 h 299"/>
                <a:gd name="T38" fmla="*/ 2147483647 w 250"/>
                <a:gd name="T39" fmla="*/ 2147483647 h 299"/>
                <a:gd name="T40" fmla="*/ 2147483647 w 250"/>
                <a:gd name="T41" fmla="*/ 2147483647 h 299"/>
                <a:gd name="T42" fmla="*/ 2147483647 w 250"/>
                <a:gd name="T43" fmla="*/ 2147483647 h 299"/>
                <a:gd name="T44" fmla="*/ 2147483647 w 250"/>
                <a:gd name="T45" fmla="*/ 2147483647 h 299"/>
                <a:gd name="T46" fmla="*/ 2147483647 w 250"/>
                <a:gd name="T47" fmla="*/ 2147483647 h 299"/>
                <a:gd name="T48" fmla="*/ 2147483647 w 250"/>
                <a:gd name="T49" fmla="*/ 2147483647 h 299"/>
                <a:gd name="T50" fmla="*/ 2147483647 w 250"/>
                <a:gd name="T51" fmla="*/ 2147483647 h 299"/>
                <a:gd name="T52" fmla="*/ 2147483647 w 250"/>
                <a:gd name="T53" fmla="*/ 2147483647 h 299"/>
                <a:gd name="T54" fmla="*/ 2147483647 w 250"/>
                <a:gd name="T55" fmla="*/ 2147483647 h 299"/>
                <a:gd name="T56" fmla="*/ 2147483647 w 250"/>
                <a:gd name="T57" fmla="*/ 2147483647 h 299"/>
                <a:gd name="T58" fmla="*/ 2147483647 w 250"/>
                <a:gd name="T59" fmla="*/ 2147483647 h 299"/>
                <a:gd name="T60" fmla="*/ 2147483647 w 250"/>
                <a:gd name="T61" fmla="*/ 2147483647 h 299"/>
                <a:gd name="T62" fmla="*/ 2147483647 w 250"/>
                <a:gd name="T63" fmla="*/ 2147483647 h 299"/>
                <a:gd name="T64" fmla="*/ 2147483647 w 250"/>
                <a:gd name="T65" fmla="*/ 2147483647 h 299"/>
                <a:gd name="T66" fmla="*/ 2147483647 w 250"/>
                <a:gd name="T67" fmla="*/ 2147483647 h 299"/>
                <a:gd name="T68" fmla="*/ 2147483647 w 250"/>
                <a:gd name="T69" fmla="*/ 2147483647 h 299"/>
                <a:gd name="T70" fmla="*/ 2147483647 w 250"/>
                <a:gd name="T71" fmla="*/ 2147483647 h 299"/>
                <a:gd name="T72" fmla="*/ 2147483647 w 250"/>
                <a:gd name="T73" fmla="*/ 2147483647 h 299"/>
                <a:gd name="T74" fmla="*/ 2147483647 w 250"/>
                <a:gd name="T75" fmla="*/ 2147483647 h 299"/>
                <a:gd name="T76" fmla="*/ 2147483647 w 250"/>
                <a:gd name="T77" fmla="*/ 2147483647 h 299"/>
                <a:gd name="T78" fmla="*/ 2147483647 w 250"/>
                <a:gd name="T79" fmla="*/ 2147483647 h 299"/>
                <a:gd name="T80" fmla="*/ 2147483647 w 250"/>
                <a:gd name="T81" fmla="*/ 2147483647 h 299"/>
                <a:gd name="T82" fmla="*/ 2147483647 w 250"/>
                <a:gd name="T83" fmla="*/ 2147483647 h 299"/>
                <a:gd name="T84" fmla="*/ 2147483647 w 250"/>
                <a:gd name="T85" fmla="*/ 2147483647 h 299"/>
                <a:gd name="T86" fmla="*/ 2147483647 w 250"/>
                <a:gd name="T87" fmla="*/ 2147483647 h 299"/>
                <a:gd name="T88" fmla="*/ 2147483647 w 250"/>
                <a:gd name="T89" fmla="*/ 0 h 2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"/>
                <a:gd name="T136" fmla="*/ 0 h 299"/>
                <a:gd name="T137" fmla="*/ 250 w 250"/>
                <a:gd name="T138" fmla="*/ 299 h 2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" h="299">
                  <a:moveTo>
                    <a:pt x="25" y="0"/>
                  </a:moveTo>
                  <a:lnTo>
                    <a:pt x="11" y="83"/>
                  </a:lnTo>
                  <a:lnTo>
                    <a:pt x="10" y="93"/>
                  </a:lnTo>
                  <a:lnTo>
                    <a:pt x="6" y="113"/>
                  </a:lnTo>
                  <a:lnTo>
                    <a:pt x="2" y="139"/>
                  </a:lnTo>
                  <a:lnTo>
                    <a:pt x="0" y="161"/>
                  </a:lnTo>
                  <a:lnTo>
                    <a:pt x="3" y="176"/>
                  </a:lnTo>
                  <a:lnTo>
                    <a:pt x="11" y="193"/>
                  </a:lnTo>
                  <a:lnTo>
                    <a:pt x="25" y="209"/>
                  </a:lnTo>
                  <a:lnTo>
                    <a:pt x="44" y="226"/>
                  </a:lnTo>
                  <a:lnTo>
                    <a:pt x="54" y="234"/>
                  </a:lnTo>
                  <a:lnTo>
                    <a:pt x="67" y="240"/>
                  </a:lnTo>
                  <a:lnTo>
                    <a:pt x="79" y="246"/>
                  </a:lnTo>
                  <a:lnTo>
                    <a:pt x="90" y="251"/>
                  </a:lnTo>
                  <a:lnTo>
                    <a:pt x="101" y="255"/>
                  </a:lnTo>
                  <a:lnTo>
                    <a:pt x="112" y="260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6"/>
                  </a:lnTo>
                  <a:lnTo>
                    <a:pt x="144" y="280"/>
                  </a:lnTo>
                  <a:lnTo>
                    <a:pt x="154" y="285"/>
                  </a:lnTo>
                  <a:lnTo>
                    <a:pt x="163" y="289"/>
                  </a:lnTo>
                  <a:lnTo>
                    <a:pt x="171" y="294"/>
                  </a:lnTo>
                  <a:lnTo>
                    <a:pt x="177" y="296"/>
                  </a:lnTo>
                  <a:lnTo>
                    <a:pt x="182" y="299"/>
                  </a:lnTo>
                  <a:lnTo>
                    <a:pt x="183" y="299"/>
                  </a:lnTo>
                  <a:lnTo>
                    <a:pt x="182" y="293"/>
                  </a:lnTo>
                  <a:lnTo>
                    <a:pt x="180" y="277"/>
                  </a:lnTo>
                  <a:lnTo>
                    <a:pt x="182" y="262"/>
                  </a:lnTo>
                  <a:lnTo>
                    <a:pt x="186" y="251"/>
                  </a:lnTo>
                  <a:lnTo>
                    <a:pt x="191" y="246"/>
                  </a:lnTo>
                  <a:lnTo>
                    <a:pt x="199" y="238"/>
                  </a:lnTo>
                  <a:lnTo>
                    <a:pt x="208" y="226"/>
                  </a:lnTo>
                  <a:lnTo>
                    <a:pt x="217" y="214"/>
                  </a:lnTo>
                  <a:lnTo>
                    <a:pt x="226" y="200"/>
                  </a:lnTo>
                  <a:lnTo>
                    <a:pt x="234" y="187"/>
                  </a:lnTo>
                  <a:lnTo>
                    <a:pt x="240" y="176"/>
                  </a:lnTo>
                  <a:lnTo>
                    <a:pt x="245" y="167"/>
                  </a:lnTo>
                  <a:lnTo>
                    <a:pt x="248" y="148"/>
                  </a:lnTo>
                  <a:lnTo>
                    <a:pt x="250" y="122"/>
                  </a:lnTo>
                  <a:lnTo>
                    <a:pt x="248" y="100"/>
                  </a:lnTo>
                  <a:lnTo>
                    <a:pt x="248" y="91"/>
                  </a:lnTo>
                  <a:lnTo>
                    <a:pt x="211" y="48"/>
                  </a:lnTo>
                  <a:lnTo>
                    <a:pt x="13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7" name="Freeform 124">
              <a:extLst>
                <a:ext uri="{FF2B5EF4-FFF2-40B4-BE49-F238E27FC236}">
                  <a16:creationId xmlns:a16="http://schemas.microsoft.com/office/drawing/2014/main" id="{AE283E82-468E-FB2B-91C7-9A42FE3E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354" y="5263845"/>
              <a:ext cx="203628" cy="888878"/>
            </a:xfrm>
            <a:custGeom>
              <a:avLst/>
              <a:gdLst>
                <a:gd name="T0" fmla="*/ 2147483647 w 230"/>
                <a:gd name="T1" fmla="*/ 2147483647 h 1004"/>
                <a:gd name="T2" fmla="*/ 2147483647 w 230"/>
                <a:gd name="T3" fmla="*/ 2147483647 h 1004"/>
                <a:gd name="T4" fmla="*/ 0 w 230"/>
                <a:gd name="T5" fmla="*/ 2147483647 h 1004"/>
                <a:gd name="T6" fmla="*/ 2147483647 w 230"/>
                <a:gd name="T7" fmla="*/ 2147483647 h 1004"/>
                <a:gd name="T8" fmla="*/ 2147483647 w 230"/>
                <a:gd name="T9" fmla="*/ 2147483647 h 1004"/>
                <a:gd name="T10" fmla="*/ 2147483647 w 230"/>
                <a:gd name="T11" fmla="*/ 2147483647 h 1004"/>
                <a:gd name="T12" fmla="*/ 2147483647 w 230"/>
                <a:gd name="T13" fmla="*/ 2147483647 h 1004"/>
                <a:gd name="T14" fmla="*/ 2147483647 w 230"/>
                <a:gd name="T15" fmla="*/ 2147483647 h 1004"/>
                <a:gd name="T16" fmla="*/ 2147483647 w 230"/>
                <a:gd name="T17" fmla="*/ 2147483647 h 1004"/>
                <a:gd name="T18" fmla="*/ 2147483647 w 230"/>
                <a:gd name="T19" fmla="*/ 2147483647 h 1004"/>
                <a:gd name="T20" fmla="*/ 2147483647 w 230"/>
                <a:gd name="T21" fmla="*/ 2147483647 h 1004"/>
                <a:gd name="T22" fmla="*/ 2147483647 w 230"/>
                <a:gd name="T23" fmla="*/ 2147483647 h 1004"/>
                <a:gd name="T24" fmla="*/ 2147483647 w 230"/>
                <a:gd name="T25" fmla="*/ 2147483647 h 1004"/>
                <a:gd name="T26" fmla="*/ 2147483647 w 230"/>
                <a:gd name="T27" fmla="*/ 2147483647 h 1004"/>
                <a:gd name="T28" fmla="*/ 2147483647 w 230"/>
                <a:gd name="T29" fmla="*/ 2147483647 h 1004"/>
                <a:gd name="T30" fmla="*/ 2147483647 w 230"/>
                <a:gd name="T31" fmla="*/ 2147483647 h 1004"/>
                <a:gd name="T32" fmla="*/ 2147483647 w 230"/>
                <a:gd name="T33" fmla="*/ 2147483647 h 1004"/>
                <a:gd name="T34" fmla="*/ 2147483647 w 230"/>
                <a:gd name="T35" fmla="*/ 2147483647 h 1004"/>
                <a:gd name="T36" fmla="*/ 2147483647 w 230"/>
                <a:gd name="T37" fmla="*/ 2147483647 h 1004"/>
                <a:gd name="T38" fmla="*/ 2147483647 w 230"/>
                <a:gd name="T39" fmla="*/ 2147483647 h 1004"/>
                <a:gd name="T40" fmla="*/ 2147483647 w 230"/>
                <a:gd name="T41" fmla="*/ 2147483647 h 1004"/>
                <a:gd name="T42" fmla="*/ 2147483647 w 230"/>
                <a:gd name="T43" fmla="*/ 2147483647 h 1004"/>
                <a:gd name="T44" fmla="*/ 2147483647 w 230"/>
                <a:gd name="T45" fmla="*/ 2147483647 h 1004"/>
                <a:gd name="T46" fmla="*/ 2147483647 w 230"/>
                <a:gd name="T47" fmla="*/ 2147483647 h 1004"/>
                <a:gd name="T48" fmla="*/ 2147483647 w 230"/>
                <a:gd name="T49" fmla="*/ 2147483647 h 1004"/>
                <a:gd name="T50" fmla="*/ 2147483647 w 230"/>
                <a:gd name="T51" fmla="*/ 2147483647 h 1004"/>
                <a:gd name="T52" fmla="*/ 2147483647 w 230"/>
                <a:gd name="T53" fmla="*/ 2147483647 h 1004"/>
                <a:gd name="T54" fmla="*/ 2147483647 w 230"/>
                <a:gd name="T55" fmla="*/ 2147483647 h 1004"/>
                <a:gd name="T56" fmla="*/ 2147483647 w 230"/>
                <a:gd name="T57" fmla="*/ 2147483647 h 1004"/>
                <a:gd name="T58" fmla="*/ 2147483647 w 230"/>
                <a:gd name="T59" fmla="*/ 2147483647 h 1004"/>
                <a:gd name="T60" fmla="*/ 2147483647 w 230"/>
                <a:gd name="T61" fmla="*/ 2147483647 h 1004"/>
                <a:gd name="T62" fmla="*/ 2147483647 w 230"/>
                <a:gd name="T63" fmla="*/ 2147483647 h 1004"/>
                <a:gd name="T64" fmla="*/ 2147483647 w 230"/>
                <a:gd name="T65" fmla="*/ 2147483647 h 1004"/>
                <a:gd name="T66" fmla="*/ 2147483647 w 230"/>
                <a:gd name="T67" fmla="*/ 2147483647 h 1004"/>
                <a:gd name="T68" fmla="*/ 2147483647 w 230"/>
                <a:gd name="T69" fmla="*/ 2147483647 h 1004"/>
                <a:gd name="T70" fmla="*/ 2147483647 w 230"/>
                <a:gd name="T71" fmla="*/ 2147483647 h 1004"/>
                <a:gd name="T72" fmla="*/ 2147483647 w 230"/>
                <a:gd name="T73" fmla="*/ 2147483647 h 1004"/>
                <a:gd name="T74" fmla="*/ 2147483647 w 230"/>
                <a:gd name="T75" fmla="*/ 0 h 10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"/>
                <a:gd name="T115" fmla="*/ 0 h 1004"/>
                <a:gd name="T116" fmla="*/ 230 w 230"/>
                <a:gd name="T117" fmla="*/ 1004 h 10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" h="1004">
                  <a:moveTo>
                    <a:pt x="25" y="0"/>
                  </a:moveTo>
                  <a:lnTo>
                    <a:pt x="22" y="17"/>
                  </a:lnTo>
                  <a:lnTo>
                    <a:pt x="16" y="53"/>
                  </a:lnTo>
                  <a:lnTo>
                    <a:pt x="8" y="92"/>
                  </a:lnTo>
                  <a:lnTo>
                    <a:pt x="3" y="115"/>
                  </a:lnTo>
                  <a:lnTo>
                    <a:pt x="0" y="151"/>
                  </a:lnTo>
                  <a:lnTo>
                    <a:pt x="0" y="219"/>
                  </a:lnTo>
                  <a:lnTo>
                    <a:pt x="2" y="292"/>
                  </a:lnTo>
                  <a:lnTo>
                    <a:pt x="7" y="336"/>
                  </a:lnTo>
                  <a:lnTo>
                    <a:pt x="13" y="385"/>
                  </a:lnTo>
                  <a:lnTo>
                    <a:pt x="19" y="460"/>
                  </a:lnTo>
                  <a:lnTo>
                    <a:pt x="24" y="535"/>
                  </a:lnTo>
                  <a:lnTo>
                    <a:pt x="25" y="574"/>
                  </a:lnTo>
                  <a:lnTo>
                    <a:pt x="22" y="597"/>
                  </a:lnTo>
                  <a:lnTo>
                    <a:pt x="14" y="632"/>
                  </a:lnTo>
                  <a:lnTo>
                    <a:pt x="8" y="671"/>
                  </a:lnTo>
                  <a:lnTo>
                    <a:pt x="7" y="702"/>
                  </a:lnTo>
                  <a:lnTo>
                    <a:pt x="11" y="735"/>
                  </a:lnTo>
                  <a:lnTo>
                    <a:pt x="20" y="780"/>
                  </a:lnTo>
                  <a:lnTo>
                    <a:pt x="28" y="817"/>
                  </a:lnTo>
                  <a:lnTo>
                    <a:pt x="31" y="834"/>
                  </a:lnTo>
                  <a:lnTo>
                    <a:pt x="76" y="851"/>
                  </a:lnTo>
                  <a:lnTo>
                    <a:pt x="61" y="972"/>
                  </a:lnTo>
                  <a:lnTo>
                    <a:pt x="62" y="976"/>
                  </a:lnTo>
                  <a:lnTo>
                    <a:pt x="67" y="987"/>
                  </a:lnTo>
                  <a:lnTo>
                    <a:pt x="75" y="998"/>
                  </a:lnTo>
                  <a:lnTo>
                    <a:pt x="82" y="1004"/>
                  </a:lnTo>
                  <a:lnTo>
                    <a:pt x="89" y="1003"/>
                  </a:lnTo>
                  <a:lnTo>
                    <a:pt x="98" y="998"/>
                  </a:lnTo>
                  <a:lnTo>
                    <a:pt x="110" y="989"/>
                  </a:lnTo>
                  <a:lnTo>
                    <a:pt x="123" y="979"/>
                  </a:lnTo>
                  <a:lnTo>
                    <a:pt x="135" y="969"/>
                  </a:lnTo>
                  <a:lnTo>
                    <a:pt x="146" y="959"/>
                  </a:lnTo>
                  <a:lnTo>
                    <a:pt x="152" y="953"/>
                  </a:lnTo>
                  <a:lnTo>
                    <a:pt x="155" y="950"/>
                  </a:lnTo>
                  <a:lnTo>
                    <a:pt x="160" y="942"/>
                  </a:lnTo>
                  <a:lnTo>
                    <a:pt x="169" y="924"/>
                  </a:lnTo>
                  <a:lnTo>
                    <a:pt x="177" y="902"/>
                  </a:lnTo>
                  <a:lnTo>
                    <a:pt x="182" y="888"/>
                  </a:lnTo>
                  <a:lnTo>
                    <a:pt x="179" y="863"/>
                  </a:lnTo>
                  <a:lnTo>
                    <a:pt x="174" y="820"/>
                  </a:lnTo>
                  <a:lnTo>
                    <a:pt x="169" y="780"/>
                  </a:lnTo>
                  <a:lnTo>
                    <a:pt x="166" y="761"/>
                  </a:lnTo>
                  <a:lnTo>
                    <a:pt x="165" y="742"/>
                  </a:lnTo>
                  <a:lnTo>
                    <a:pt x="163" y="702"/>
                  </a:lnTo>
                  <a:lnTo>
                    <a:pt x="161" y="660"/>
                  </a:lnTo>
                  <a:lnTo>
                    <a:pt x="163" y="635"/>
                  </a:lnTo>
                  <a:lnTo>
                    <a:pt x="166" y="622"/>
                  </a:lnTo>
                  <a:lnTo>
                    <a:pt x="172" y="592"/>
                  </a:lnTo>
                  <a:lnTo>
                    <a:pt x="182" y="553"/>
                  </a:lnTo>
                  <a:lnTo>
                    <a:pt x="191" y="507"/>
                  </a:lnTo>
                  <a:lnTo>
                    <a:pt x="202" y="460"/>
                  </a:lnTo>
                  <a:lnTo>
                    <a:pt x="211" y="417"/>
                  </a:lnTo>
                  <a:lnTo>
                    <a:pt x="219" y="383"/>
                  </a:lnTo>
                  <a:lnTo>
                    <a:pt x="225" y="363"/>
                  </a:lnTo>
                  <a:lnTo>
                    <a:pt x="230" y="321"/>
                  </a:lnTo>
                  <a:lnTo>
                    <a:pt x="230" y="262"/>
                  </a:lnTo>
                  <a:lnTo>
                    <a:pt x="227" y="208"/>
                  </a:lnTo>
                  <a:lnTo>
                    <a:pt x="225" y="185"/>
                  </a:lnTo>
                  <a:lnTo>
                    <a:pt x="200" y="75"/>
                  </a:lnTo>
                  <a:lnTo>
                    <a:pt x="197" y="72"/>
                  </a:lnTo>
                  <a:lnTo>
                    <a:pt x="188" y="65"/>
                  </a:lnTo>
                  <a:lnTo>
                    <a:pt x="175" y="56"/>
                  </a:lnTo>
                  <a:lnTo>
                    <a:pt x="160" y="44"/>
                  </a:lnTo>
                  <a:lnTo>
                    <a:pt x="144" y="33"/>
                  </a:lnTo>
                  <a:lnTo>
                    <a:pt x="131" y="24"/>
                  </a:lnTo>
                  <a:lnTo>
                    <a:pt x="118" y="17"/>
                  </a:lnTo>
                  <a:lnTo>
                    <a:pt x="112" y="14"/>
                  </a:lnTo>
                  <a:lnTo>
                    <a:pt x="106" y="14"/>
                  </a:lnTo>
                  <a:lnTo>
                    <a:pt x="93" y="13"/>
                  </a:lnTo>
                  <a:lnTo>
                    <a:pt x="79" y="10"/>
                  </a:lnTo>
                  <a:lnTo>
                    <a:pt x="64" y="6"/>
                  </a:lnTo>
                  <a:lnTo>
                    <a:pt x="50" y="5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8" name="Freeform 125">
              <a:extLst>
                <a:ext uri="{FF2B5EF4-FFF2-40B4-BE49-F238E27FC236}">
                  <a16:creationId xmlns:a16="http://schemas.microsoft.com/office/drawing/2014/main" id="{F99500B7-BDB5-4D18-AEE7-F3169E5F2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597" y="6388223"/>
              <a:ext cx="640984" cy="265601"/>
            </a:xfrm>
            <a:custGeom>
              <a:avLst/>
              <a:gdLst>
                <a:gd name="T0" fmla="*/ 2147483647 w 725"/>
                <a:gd name="T1" fmla="*/ 2147483647 h 299"/>
                <a:gd name="T2" fmla="*/ 2147483647 w 725"/>
                <a:gd name="T3" fmla="*/ 2147483647 h 299"/>
                <a:gd name="T4" fmla="*/ 2147483647 w 725"/>
                <a:gd name="T5" fmla="*/ 0 h 299"/>
                <a:gd name="T6" fmla="*/ 2147483647 w 725"/>
                <a:gd name="T7" fmla="*/ 2147483647 h 299"/>
                <a:gd name="T8" fmla="*/ 2147483647 w 725"/>
                <a:gd name="T9" fmla="*/ 2147483647 h 299"/>
                <a:gd name="T10" fmla="*/ 2147483647 w 725"/>
                <a:gd name="T11" fmla="*/ 2147483647 h 299"/>
                <a:gd name="T12" fmla="*/ 2147483647 w 725"/>
                <a:gd name="T13" fmla="*/ 2147483647 h 299"/>
                <a:gd name="T14" fmla="*/ 2147483647 w 725"/>
                <a:gd name="T15" fmla="*/ 2147483647 h 299"/>
                <a:gd name="T16" fmla="*/ 2147483647 w 725"/>
                <a:gd name="T17" fmla="*/ 2147483647 h 299"/>
                <a:gd name="T18" fmla="*/ 2147483647 w 725"/>
                <a:gd name="T19" fmla="*/ 2147483647 h 299"/>
                <a:gd name="T20" fmla="*/ 2147483647 w 725"/>
                <a:gd name="T21" fmla="*/ 2147483647 h 299"/>
                <a:gd name="T22" fmla="*/ 2147483647 w 725"/>
                <a:gd name="T23" fmla="*/ 2147483647 h 299"/>
                <a:gd name="T24" fmla="*/ 2147483647 w 725"/>
                <a:gd name="T25" fmla="*/ 2147483647 h 299"/>
                <a:gd name="T26" fmla="*/ 2147483647 w 725"/>
                <a:gd name="T27" fmla="*/ 2147483647 h 299"/>
                <a:gd name="T28" fmla="*/ 2147483647 w 725"/>
                <a:gd name="T29" fmla="*/ 2147483647 h 299"/>
                <a:gd name="T30" fmla="*/ 2147483647 w 725"/>
                <a:gd name="T31" fmla="*/ 2147483647 h 299"/>
                <a:gd name="T32" fmla="*/ 2147483647 w 725"/>
                <a:gd name="T33" fmla="*/ 2147483647 h 299"/>
                <a:gd name="T34" fmla="*/ 2147483647 w 725"/>
                <a:gd name="T35" fmla="*/ 2147483647 h 299"/>
                <a:gd name="T36" fmla="*/ 2147483647 w 725"/>
                <a:gd name="T37" fmla="*/ 2147483647 h 299"/>
                <a:gd name="T38" fmla="*/ 2147483647 w 725"/>
                <a:gd name="T39" fmla="*/ 2147483647 h 299"/>
                <a:gd name="T40" fmla="*/ 2147483647 w 725"/>
                <a:gd name="T41" fmla="*/ 2147483647 h 299"/>
                <a:gd name="T42" fmla="*/ 2147483647 w 725"/>
                <a:gd name="T43" fmla="*/ 2147483647 h 299"/>
                <a:gd name="T44" fmla="*/ 2147483647 w 725"/>
                <a:gd name="T45" fmla="*/ 2147483647 h 299"/>
                <a:gd name="T46" fmla="*/ 2147483647 w 725"/>
                <a:gd name="T47" fmla="*/ 2147483647 h 299"/>
                <a:gd name="T48" fmla="*/ 2147483647 w 725"/>
                <a:gd name="T49" fmla="*/ 2147483647 h 299"/>
                <a:gd name="T50" fmla="*/ 2147483647 w 725"/>
                <a:gd name="T51" fmla="*/ 2147483647 h 299"/>
                <a:gd name="T52" fmla="*/ 2147483647 w 725"/>
                <a:gd name="T53" fmla="*/ 2147483647 h 299"/>
                <a:gd name="T54" fmla="*/ 2147483647 w 725"/>
                <a:gd name="T55" fmla="*/ 2147483647 h 299"/>
                <a:gd name="T56" fmla="*/ 2147483647 w 725"/>
                <a:gd name="T57" fmla="*/ 2147483647 h 299"/>
                <a:gd name="T58" fmla="*/ 2147483647 w 725"/>
                <a:gd name="T59" fmla="*/ 2147483647 h 299"/>
                <a:gd name="T60" fmla="*/ 2147483647 w 725"/>
                <a:gd name="T61" fmla="*/ 2147483647 h 299"/>
                <a:gd name="T62" fmla="*/ 2147483647 w 725"/>
                <a:gd name="T63" fmla="*/ 2147483647 h 299"/>
                <a:gd name="T64" fmla="*/ 2147483647 w 725"/>
                <a:gd name="T65" fmla="*/ 2147483647 h 299"/>
                <a:gd name="T66" fmla="*/ 2147483647 w 725"/>
                <a:gd name="T67" fmla="*/ 2147483647 h 299"/>
                <a:gd name="T68" fmla="*/ 2147483647 w 725"/>
                <a:gd name="T69" fmla="*/ 2147483647 h 299"/>
                <a:gd name="T70" fmla="*/ 2147483647 w 725"/>
                <a:gd name="T71" fmla="*/ 2147483647 h 299"/>
                <a:gd name="T72" fmla="*/ 2147483647 w 725"/>
                <a:gd name="T73" fmla="*/ 2147483647 h 299"/>
                <a:gd name="T74" fmla="*/ 2147483647 w 725"/>
                <a:gd name="T75" fmla="*/ 2147483647 h 299"/>
                <a:gd name="T76" fmla="*/ 2147483647 w 725"/>
                <a:gd name="T77" fmla="*/ 2147483647 h 299"/>
                <a:gd name="T78" fmla="*/ 2147483647 w 725"/>
                <a:gd name="T79" fmla="*/ 2147483647 h 299"/>
                <a:gd name="T80" fmla="*/ 2147483647 w 725"/>
                <a:gd name="T81" fmla="*/ 2147483647 h 299"/>
                <a:gd name="T82" fmla="*/ 2147483647 w 725"/>
                <a:gd name="T83" fmla="*/ 2147483647 h 299"/>
                <a:gd name="T84" fmla="*/ 2147483647 w 725"/>
                <a:gd name="T85" fmla="*/ 2147483647 h 299"/>
                <a:gd name="T86" fmla="*/ 2147483647 w 725"/>
                <a:gd name="T87" fmla="*/ 2147483647 h 299"/>
                <a:gd name="T88" fmla="*/ 2147483647 w 725"/>
                <a:gd name="T89" fmla="*/ 2147483647 h 299"/>
                <a:gd name="T90" fmla="*/ 2147483647 w 725"/>
                <a:gd name="T91" fmla="*/ 2147483647 h 2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5"/>
                <a:gd name="T139" fmla="*/ 0 h 299"/>
                <a:gd name="T140" fmla="*/ 725 w 725"/>
                <a:gd name="T141" fmla="*/ 299 h 2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5" h="299">
                  <a:moveTo>
                    <a:pt x="17" y="99"/>
                  </a:moveTo>
                  <a:lnTo>
                    <a:pt x="145" y="11"/>
                  </a:lnTo>
                  <a:lnTo>
                    <a:pt x="148" y="11"/>
                  </a:lnTo>
                  <a:lnTo>
                    <a:pt x="154" y="9"/>
                  </a:lnTo>
                  <a:lnTo>
                    <a:pt x="164" y="6"/>
                  </a:lnTo>
                  <a:lnTo>
                    <a:pt x="178" y="4"/>
                  </a:lnTo>
                  <a:lnTo>
                    <a:pt x="192" y="1"/>
                  </a:lnTo>
                  <a:lnTo>
                    <a:pt x="207" y="0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51" y="1"/>
                  </a:lnTo>
                  <a:lnTo>
                    <a:pt x="264" y="3"/>
                  </a:lnTo>
                  <a:lnTo>
                    <a:pt x="280" y="6"/>
                  </a:lnTo>
                  <a:lnTo>
                    <a:pt x="297" y="9"/>
                  </a:lnTo>
                  <a:lnTo>
                    <a:pt x="313" y="14"/>
                  </a:lnTo>
                  <a:lnTo>
                    <a:pt x="331" y="18"/>
                  </a:lnTo>
                  <a:lnTo>
                    <a:pt x="348" y="23"/>
                  </a:lnTo>
                  <a:lnTo>
                    <a:pt x="367" y="29"/>
                  </a:lnTo>
                  <a:lnTo>
                    <a:pt x="384" y="34"/>
                  </a:lnTo>
                  <a:lnTo>
                    <a:pt x="396" y="40"/>
                  </a:lnTo>
                  <a:lnTo>
                    <a:pt x="407" y="46"/>
                  </a:lnTo>
                  <a:lnTo>
                    <a:pt x="418" y="52"/>
                  </a:lnTo>
                  <a:lnTo>
                    <a:pt x="429" y="57"/>
                  </a:lnTo>
                  <a:lnTo>
                    <a:pt x="441" y="63"/>
                  </a:lnTo>
                  <a:lnTo>
                    <a:pt x="457" y="68"/>
                  </a:lnTo>
                  <a:lnTo>
                    <a:pt x="477" y="73"/>
                  </a:lnTo>
                  <a:lnTo>
                    <a:pt x="498" y="76"/>
                  </a:lnTo>
                  <a:lnTo>
                    <a:pt x="517" y="79"/>
                  </a:lnTo>
                  <a:lnTo>
                    <a:pt x="534" y="80"/>
                  </a:lnTo>
                  <a:lnTo>
                    <a:pt x="550" y="82"/>
                  </a:lnTo>
                  <a:lnTo>
                    <a:pt x="562" y="83"/>
                  </a:lnTo>
                  <a:lnTo>
                    <a:pt x="573" y="83"/>
                  </a:lnTo>
                  <a:lnTo>
                    <a:pt x="584" y="83"/>
                  </a:lnTo>
                  <a:lnTo>
                    <a:pt x="593" y="83"/>
                  </a:lnTo>
                  <a:lnTo>
                    <a:pt x="607" y="82"/>
                  </a:lnTo>
                  <a:lnTo>
                    <a:pt x="624" y="76"/>
                  </a:lnTo>
                  <a:lnTo>
                    <a:pt x="646" y="68"/>
                  </a:lnTo>
                  <a:lnTo>
                    <a:pt x="669" y="57"/>
                  </a:lnTo>
                  <a:lnTo>
                    <a:pt x="691" y="48"/>
                  </a:lnTo>
                  <a:lnTo>
                    <a:pt x="708" y="40"/>
                  </a:lnTo>
                  <a:lnTo>
                    <a:pt x="720" y="34"/>
                  </a:lnTo>
                  <a:lnTo>
                    <a:pt x="725" y="32"/>
                  </a:lnTo>
                  <a:lnTo>
                    <a:pt x="722" y="35"/>
                  </a:lnTo>
                  <a:lnTo>
                    <a:pt x="714" y="42"/>
                  </a:lnTo>
                  <a:lnTo>
                    <a:pt x="703" y="52"/>
                  </a:lnTo>
                  <a:lnTo>
                    <a:pt x="689" y="65"/>
                  </a:lnTo>
                  <a:lnTo>
                    <a:pt x="675" y="79"/>
                  </a:lnTo>
                  <a:lnTo>
                    <a:pt x="663" y="91"/>
                  </a:lnTo>
                  <a:lnTo>
                    <a:pt x="653" y="102"/>
                  </a:lnTo>
                  <a:lnTo>
                    <a:pt x="649" y="110"/>
                  </a:lnTo>
                  <a:lnTo>
                    <a:pt x="646" y="116"/>
                  </a:lnTo>
                  <a:lnTo>
                    <a:pt x="641" y="122"/>
                  </a:lnTo>
                  <a:lnTo>
                    <a:pt x="635" y="131"/>
                  </a:lnTo>
                  <a:lnTo>
                    <a:pt x="629" y="139"/>
                  </a:lnTo>
                  <a:lnTo>
                    <a:pt x="621" y="148"/>
                  </a:lnTo>
                  <a:lnTo>
                    <a:pt x="613" y="158"/>
                  </a:lnTo>
                  <a:lnTo>
                    <a:pt x="604" y="167"/>
                  </a:lnTo>
                  <a:lnTo>
                    <a:pt x="593" y="175"/>
                  </a:lnTo>
                  <a:lnTo>
                    <a:pt x="582" y="183"/>
                  </a:lnTo>
                  <a:lnTo>
                    <a:pt x="573" y="190"/>
                  </a:lnTo>
                  <a:lnTo>
                    <a:pt x="562" y="196"/>
                  </a:lnTo>
                  <a:lnTo>
                    <a:pt x="551" y="203"/>
                  </a:lnTo>
                  <a:lnTo>
                    <a:pt x="540" y="207"/>
                  </a:lnTo>
                  <a:lnTo>
                    <a:pt x="529" y="210"/>
                  </a:lnTo>
                  <a:lnTo>
                    <a:pt x="519" y="212"/>
                  </a:lnTo>
                  <a:lnTo>
                    <a:pt x="506" y="212"/>
                  </a:lnTo>
                  <a:lnTo>
                    <a:pt x="491" y="209"/>
                  </a:lnTo>
                  <a:lnTo>
                    <a:pt x="469" y="204"/>
                  </a:lnTo>
                  <a:lnTo>
                    <a:pt x="443" y="196"/>
                  </a:lnTo>
                  <a:lnTo>
                    <a:pt x="416" y="190"/>
                  </a:lnTo>
                  <a:lnTo>
                    <a:pt x="390" y="183"/>
                  </a:lnTo>
                  <a:lnTo>
                    <a:pt x="367" y="178"/>
                  </a:lnTo>
                  <a:lnTo>
                    <a:pt x="348" y="173"/>
                  </a:lnTo>
                  <a:lnTo>
                    <a:pt x="339" y="172"/>
                  </a:lnTo>
                  <a:lnTo>
                    <a:pt x="326" y="172"/>
                  </a:lnTo>
                  <a:lnTo>
                    <a:pt x="305" y="169"/>
                  </a:lnTo>
                  <a:lnTo>
                    <a:pt x="277" y="167"/>
                  </a:lnTo>
                  <a:lnTo>
                    <a:pt x="246" y="164"/>
                  </a:lnTo>
                  <a:lnTo>
                    <a:pt x="215" y="161"/>
                  </a:lnTo>
                  <a:lnTo>
                    <a:pt x="189" y="159"/>
                  </a:lnTo>
                  <a:lnTo>
                    <a:pt x="170" y="156"/>
                  </a:lnTo>
                  <a:lnTo>
                    <a:pt x="164" y="156"/>
                  </a:lnTo>
                  <a:lnTo>
                    <a:pt x="165" y="158"/>
                  </a:lnTo>
                  <a:lnTo>
                    <a:pt x="172" y="161"/>
                  </a:lnTo>
                  <a:lnTo>
                    <a:pt x="181" y="165"/>
                  </a:lnTo>
                  <a:lnTo>
                    <a:pt x="190" y="170"/>
                  </a:lnTo>
                  <a:lnTo>
                    <a:pt x="201" y="176"/>
                  </a:lnTo>
                  <a:lnTo>
                    <a:pt x="212" y="183"/>
                  </a:lnTo>
                  <a:lnTo>
                    <a:pt x="220" y="189"/>
                  </a:lnTo>
                  <a:lnTo>
                    <a:pt x="226" y="193"/>
                  </a:lnTo>
                  <a:lnTo>
                    <a:pt x="233" y="198"/>
                  </a:lnTo>
                  <a:lnTo>
                    <a:pt x="244" y="204"/>
                  </a:lnTo>
                  <a:lnTo>
                    <a:pt x="260" y="212"/>
                  </a:lnTo>
                  <a:lnTo>
                    <a:pt x="277" y="220"/>
                  </a:lnTo>
                  <a:lnTo>
                    <a:pt x="294" y="227"/>
                  </a:lnTo>
                  <a:lnTo>
                    <a:pt x="309" y="237"/>
                  </a:lnTo>
                  <a:lnTo>
                    <a:pt x="320" y="244"/>
                  </a:lnTo>
                  <a:lnTo>
                    <a:pt x="328" y="251"/>
                  </a:lnTo>
                  <a:lnTo>
                    <a:pt x="336" y="258"/>
                  </a:lnTo>
                  <a:lnTo>
                    <a:pt x="350" y="266"/>
                  </a:lnTo>
                  <a:lnTo>
                    <a:pt x="367" y="274"/>
                  </a:lnTo>
                  <a:lnTo>
                    <a:pt x="387" y="282"/>
                  </a:lnTo>
                  <a:lnTo>
                    <a:pt x="405" y="288"/>
                  </a:lnTo>
                  <a:lnTo>
                    <a:pt x="421" y="294"/>
                  </a:lnTo>
                  <a:lnTo>
                    <a:pt x="432" y="297"/>
                  </a:lnTo>
                  <a:lnTo>
                    <a:pt x="436" y="299"/>
                  </a:lnTo>
                  <a:lnTo>
                    <a:pt x="433" y="299"/>
                  </a:lnTo>
                  <a:lnTo>
                    <a:pt x="427" y="299"/>
                  </a:lnTo>
                  <a:lnTo>
                    <a:pt x="418" y="297"/>
                  </a:lnTo>
                  <a:lnTo>
                    <a:pt x="407" y="297"/>
                  </a:lnTo>
                  <a:lnTo>
                    <a:pt x="395" y="297"/>
                  </a:lnTo>
                  <a:lnTo>
                    <a:pt x="382" y="297"/>
                  </a:lnTo>
                  <a:lnTo>
                    <a:pt x="373" y="297"/>
                  </a:lnTo>
                  <a:lnTo>
                    <a:pt x="367" y="299"/>
                  </a:lnTo>
                  <a:lnTo>
                    <a:pt x="357" y="299"/>
                  </a:lnTo>
                  <a:lnTo>
                    <a:pt x="339" y="294"/>
                  </a:lnTo>
                  <a:lnTo>
                    <a:pt x="316" y="289"/>
                  </a:lnTo>
                  <a:lnTo>
                    <a:pt x="289" y="283"/>
                  </a:lnTo>
                  <a:lnTo>
                    <a:pt x="261" y="275"/>
                  </a:lnTo>
                  <a:lnTo>
                    <a:pt x="238" y="268"/>
                  </a:lnTo>
                  <a:lnTo>
                    <a:pt x="220" y="263"/>
                  </a:lnTo>
                  <a:lnTo>
                    <a:pt x="210" y="258"/>
                  </a:lnTo>
                  <a:lnTo>
                    <a:pt x="203" y="254"/>
                  </a:lnTo>
                  <a:lnTo>
                    <a:pt x="190" y="244"/>
                  </a:lnTo>
                  <a:lnTo>
                    <a:pt x="173" y="234"/>
                  </a:lnTo>
                  <a:lnTo>
                    <a:pt x="154" y="221"/>
                  </a:lnTo>
                  <a:lnTo>
                    <a:pt x="136" y="209"/>
                  </a:lnTo>
                  <a:lnTo>
                    <a:pt x="119" y="198"/>
                  </a:lnTo>
                  <a:lnTo>
                    <a:pt x="103" y="189"/>
                  </a:lnTo>
                  <a:lnTo>
                    <a:pt x="94" y="183"/>
                  </a:lnTo>
                  <a:lnTo>
                    <a:pt x="86" y="178"/>
                  </a:lnTo>
                  <a:lnTo>
                    <a:pt x="75" y="173"/>
                  </a:lnTo>
                  <a:lnTo>
                    <a:pt x="63" y="167"/>
                  </a:lnTo>
                  <a:lnTo>
                    <a:pt x="51" y="162"/>
                  </a:lnTo>
                  <a:lnTo>
                    <a:pt x="40" y="158"/>
                  </a:lnTo>
                  <a:lnTo>
                    <a:pt x="31" y="153"/>
                  </a:lnTo>
                  <a:lnTo>
                    <a:pt x="24" y="152"/>
                  </a:lnTo>
                  <a:lnTo>
                    <a:pt x="21" y="150"/>
                  </a:lnTo>
                  <a:lnTo>
                    <a:pt x="0" y="161"/>
                  </a:lnTo>
                  <a:lnTo>
                    <a:pt x="17" y="99"/>
                  </a:lnTo>
                  <a:close/>
                </a:path>
              </a:pathLst>
            </a:custGeom>
            <a:solidFill>
              <a:srgbClr val="59F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9" name="Freeform 126">
              <a:extLst>
                <a:ext uri="{FF2B5EF4-FFF2-40B4-BE49-F238E27FC236}">
                  <a16:creationId xmlns:a16="http://schemas.microsoft.com/office/drawing/2014/main" id="{3341AFAB-63C4-855E-29EA-1DD90D99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812" y="6402388"/>
              <a:ext cx="324034" cy="194774"/>
            </a:xfrm>
            <a:custGeom>
              <a:avLst/>
              <a:gdLst>
                <a:gd name="T0" fmla="*/ 2147483647 w 367"/>
                <a:gd name="T1" fmla="*/ 2147483647 h 220"/>
                <a:gd name="T2" fmla="*/ 2147483647 w 367"/>
                <a:gd name="T3" fmla="*/ 2147483647 h 220"/>
                <a:gd name="T4" fmla="*/ 2147483647 w 367"/>
                <a:gd name="T5" fmla="*/ 2147483647 h 220"/>
                <a:gd name="T6" fmla="*/ 2147483647 w 367"/>
                <a:gd name="T7" fmla="*/ 2147483647 h 220"/>
                <a:gd name="T8" fmla="*/ 2147483647 w 367"/>
                <a:gd name="T9" fmla="*/ 2147483647 h 220"/>
                <a:gd name="T10" fmla="*/ 2147483647 w 367"/>
                <a:gd name="T11" fmla="*/ 2147483647 h 220"/>
                <a:gd name="T12" fmla="*/ 2147483647 w 367"/>
                <a:gd name="T13" fmla="*/ 2147483647 h 220"/>
                <a:gd name="T14" fmla="*/ 2147483647 w 367"/>
                <a:gd name="T15" fmla="*/ 2147483647 h 220"/>
                <a:gd name="T16" fmla="*/ 2147483647 w 367"/>
                <a:gd name="T17" fmla="*/ 2147483647 h 220"/>
                <a:gd name="T18" fmla="*/ 2147483647 w 367"/>
                <a:gd name="T19" fmla="*/ 2147483647 h 220"/>
                <a:gd name="T20" fmla="*/ 2147483647 w 367"/>
                <a:gd name="T21" fmla="*/ 2147483647 h 220"/>
                <a:gd name="T22" fmla="*/ 2147483647 w 367"/>
                <a:gd name="T23" fmla="*/ 2147483647 h 220"/>
                <a:gd name="T24" fmla="*/ 2147483647 w 367"/>
                <a:gd name="T25" fmla="*/ 2147483647 h 220"/>
                <a:gd name="T26" fmla="*/ 2147483647 w 367"/>
                <a:gd name="T27" fmla="*/ 0 h 220"/>
                <a:gd name="T28" fmla="*/ 2147483647 w 367"/>
                <a:gd name="T29" fmla="*/ 0 h 220"/>
                <a:gd name="T30" fmla="*/ 2147483647 w 367"/>
                <a:gd name="T31" fmla="*/ 2147483647 h 220"/>
                <a:gd name="T32" fmla="*/ 2147483647 w 367"/>
                <a:gd name="T33" fmla="*/ 2147483647 h 220"/>
                <a:gd name="T34" fmla="*/ 2147483647 w 367"/>
                <a:gd name="T35" fmla="*/ 2147483647 h 220"/>
                <a:gd name="T36" fmla="*/ 2147483647 w 367"/>
                <a:gd name="T37" fmla="*/ 2147483647 h 220"/>
                <a:gd name="T38" fmla="*/ 2147483647 w 367"/>
                <a:gd name="T39" fmla="*/ 2147483647 h 220"/>
                <a:gd name="T40" fmla="*/ 2147483647 w 367"/>
                <a:gd name="T41" fmla="*/ 2147483647 h 220"/>
                <a:gd name="T42" fmla="*/ 2147483647 w 367"/>
                <a:gd name="T43" fmla="*/ 2147483647 h 220"/>
                <a:gd name="T44" fmla="*/ 2147483647 w 367"/>
                <a:gd name="T45" fmla="*/ 2147483647 h 220"/>
                <a:gd name="T46" fmla="*/ 2147483647 w 367"/>
                <a:gd name="T47" fmla="*/ 2147483647 h 220"/>
                <a:gd name="T48" fmla="*/ 2147483647 w 367"/>
                <a:gd name="T49" fmla="*/ 2147483647 h 220"/>
                <a:gd name="T50" fmla="*/ 2147483647 w 367"/>
                <a:gd name="T51" fmla="*/ 2147483647 h 220"/>
                <a:gd name="T52" fmla="*/ 0 w 367"/>
                <a:gd name="T53" fmla="*/ 2147483647 h 220"/>
                <a:gd name="T54" fmla="*/ 2147483647 w 367"/>
                <a:gd name="T55" fmla="*/ 2147483647 h 220"/>
                <a:gd name="T56" fmla="*/ 2147483647 w 367"/>
                <a:gd name="T57" fmla="*/ 2147483647 h 220"/>
                <a:gd name="T58" fmla="*/ 2147483647 w 367"/>
                <a:gd name="T59" fmla="*/ 2147483647 h 220"/>
                <a:gd name="T60" fmla="*/ 2147483647 w 367"/>
                <a:gd name="T61" fmla="*/ 2147483647 h 220"/>
                <a:gd name="T62" fmla="*/ 2147483647 w 367"/>
                <a:gd name="T63" fmla="*/ 2147483647 h 220"/>
                <a:gd name="T64" fmla="*/ 2147483647 w 367"/>
                <a:gd name="T65" fmla="*/ 2147483647 h 220"/>
                <a:gd name="T66" fmla="*/ 2147483647 w 367"/>
                <a:gd name="T67" fmla="*/ 2147483647 h 220"/>
                <a:gd name="T68" fmla="*/ 2147483647 w 367"/>
                <a:gd name="T69" fmla="*/ 2147483647 h 220"/>
                <a:gd name="T70" fmla="*/ 2147483647 w 367"/>
                <a:gd name="T71" fmla="*/ 2147483647 h 220"/>
                <a:gd name="T72" fmla="*/ 2147483647 w 367"/>
                <a:gd name="T73" fmla="*/ 2147483647 h 220"/>
                <a:gd name="T74" fmla="*/ 2147483647 w 367"/>
                <a:gd name="T75" fmla="*/ 2147483647 h 220"/>
                <a:gd name="T76" fmla="*/ 2147483647 w 367"/>
                <a:gd name="T77" fmla="*/ 2147483647 h 220"/>
                <a:gd name="T78" fmla="*/ 2147483647 w 367"/>
                <a:gd name="T79" fmla="*/ 2147483647 h 220"/>
                <a:gd name="T80" fmla="*/ 2147483647 w 367"/>
                <a:gd name="T81" fmla="*/ 2147483647 h 220"/>
                <a:gd name="T82" fmla="*/ 2147483647 w 367"/>
                <a:gd name="T83" fmla="*/ 2147483647 h 220"/>
                <a:gd name="T84" fmla="*/ 2147483647 w 367"/>
                <a:gd name="T85" fmla="*/ 2147483647 h 220"/>
                <a:gd name="T86" fmla="*/ 2147483647 w 367"/>
                <a:gd name="T87" fmla="*/ 2147483647 h 220"/>
                <a:gd name="T88" fmla="*/ 2147483647 w 367"/>
                <a:gd name="T89" fmla="*/ 2147483647 h 220"/>
                <a:gd name="T90" fmla="*/ 2147483647 w 367"/>
                <a:gd name="T91" fmla="*/ 2147483647 h 220"/>
                <a:gd name="T92" fmla="*/ 2147483647 w 367"/>
                <a:gd name="T93" fmla="*/ 2147483647 h 220"/>
                <a:gd name="T94" fmla="*/ 2147483647 w 367"/>
                <a:gd name="T95" fmla="*/ 2147483647 h 220"/>
                <a:gd name="T96" fmla="*/ 2147483647 w 367"/>
                <a:gd name="T97" fmla="*/ 2147483647 h 220"/>
                <a:gd name="T98" fmla="*/ 2147483647 w 367"/>
                <a:gd name="T99" fmla="*/ 2147483647 h 220"/>
                <a:gd name="T100" fmla="*/ 2147483647 w 367"/>
                <a:gd name="T101" fmla="*/ 2147483647 h 220"/>
                <a:gd name="T102" fmla="*/ 2147483647 w 367"/>
                <a:gd name="T103" fmla="*/ 2147483647 h 220"/>
                <a:gd name="T104" fmla="*/ 2147483647 w 367"/>
                <a:gd name="T105" fmla="*/ 2147483647 h 220"/>
                <a:gd name="T106" fmla="*/ 2147483647 w 367"/>
                <a:gd name="T107" fmla="*/ 2147483647 h 220"/>
                <a:gd name="T108" fmla="*/ 2147483647 w 367"/>
                <a:gd name="T109" fmla="*/ 2147483647 h 220"/>
                <a:gd name="T110" fmla="*/ 2147483647 w 367"/>
                <a:gd name="T111" fmla="*/ 2147483647 h 220"/>
                <a:gd name="T112" fmla="*/ 2147483647 w 367"/>
                <a:gd name="T113" fmla="*/ 2147483647 h 220"/>
                <a:gd name="T114" fmla="*/ 2147483647 w 367"/>
                <a:gd name="T115" fmla="*/ 2147483647 h 220"/>
                <a:gd name="T116" fmla="*/ 2147483647 w 367"/>
                <a:gd name="T117" fmla="*/ 2147483647 h 220"/>
                <a:gd name="T118" fmla="*/ 2147483647 w 367"/>
                <a:gd name="T119" fmla="*/ 2147483647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7"/>
                <a:gd name="T181" fmla="*/ 0 h 220"/>
                <a:gd name="T182" fmla="*/ 367 w 367"/>
                <a:gd name="T183" fmla="*/ 220 h 2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7" h="220">
                  <a:moveTo>
                    <a:pt x="367" y="84"/>
                  </a:moveTo>
                  <a:lnTo>
                    <a:pt x="338" y="28"/>
                  </a:lnTo>
                  <a:lnTo>
                    <a:pt x="336" y="27"/>
                  </a:lnTo>
                  <a:lnTo>
                    <a:pt x="332" y="23"/>
                  </a:lnTo>
                  <a:lnTo>
                    <a:pt x="325" y="20"/>
                  </a:lnTo>
                  <a:lnTo>
                    <a:pt x="316" y="16"/>
                  </a:lnTo>
                  <a:lnTo>
                    <a:pt x="307" y="11"/>
                  </a:lnTo>
                  <a:lnTo>
                    <a:pt x="296" y="6"/>
                  </a:lnTo>
                  <a:lnTo>
                    <a:pt x="287" y="5"/>
                  </a:lnTo>
                  <a:lnTo>
                    <a:pt x="276" y="3"/>
                  </a:lnTo>
                  <a:lnTo>
                    <a:pt x="267" y="3"/>
                  </a:lnTo>
                  <a:lnTo>
                    <a:pt x="256" y="2"/>
                  </a:lnTo>
                  <a:lnTo>
                    <a:pt x="246" y="2"/>
                  </a:lnTo>
                  <a:lnTo>
                    <a:pt x="236" y="0"/>
                  </a:lnTo>
                  <a:lnTo>
                    <a:pt x="225" y="0"/>
                  </a:lnTo>
                  <a:lnTo>
                    <a:pt x="214" y="2"/>
                  </a:lnTo>
                  <a:lnTo>
                    <a:pt x="203" y="3"/>
                  </a:lnTo>
                  <a:lnTo>
                    <a:pt x="192" y="6"/>
                  </a:lnTo>
                  <a:lnTo>
                    <a:pt x="178" y="11"/>
                  </a:lnTo>
                  <a:lnTo>
                    <a:pt x="161" y="19"/>
                  </a:lnTo>
                  <a:lnTo>
                    <a:pt x="143" y="27"/>
                  </a:lnTo>
                  <a:lnTo>
                    <a:pt x="124" y="34"/>
                  </a:lnTo>
                  <a:lnTo>
                    <a:pt x="105" y="42"/>
                  </a:lnTo>
                  <a:lnTo>
                    <a:pt x="92" y="48"/>
                  </a:lnTo>
                  <a:lnTo>
                    <a:pt x="81" y="53"/>
                  </a:lnTo>
                  <a:lnTo>
                    <a:pt x="78" y="54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8" y="118"/>
                  </a:lnTo>
                  <a:lnTo>
                    <a:pt x="17" y="126"/>
                  </a:lnTo>
                  <a:lnTo>
                    <a:pt x="28" y="135"/>
                  </a:lnTo>
                  <a:lnTo>
                    <a:pt x="42" y="144"/>
                  </a:lnTo>
                  <a:lnTo>
                    <a:pt x="56" y="155"/>
                  </a:lnTo>
                  <a:lnTo>
                    <a:pt x="73" y="164"/>
                  </a:lnTo>
                  <a:lnTo>
                    <a:pt x="88" y="174"/>
                  </a:lnTo>
                  <a:lnTo>
                    <a:pt x="105" y="183"/>
                  </a:lnTo>
                  <a:lnTo>
                    <a:pt x="121" y="191"/>
                  </a:lnTo>
                  <a:lnTo>
                    <a:pt x="138" y="199"/>
                  </a:lnTo>
                  <a:lnTo>
                    <a:pt x="154" y="205"/>
                  </a:lnTo>
                  <a:lnTo>
                    <a:pt x="169" y="211"/>
                  </a:lnTo>
                  <a:lnTo>
                    <a:pt x="183" y="216"/>
                  </a:lnTo>
                  <a:lnTo>
                    <a:pt x="195" y="217"/>
                  </a:lnTo>
                  <a:lnTo>
                    <a:pt x="208" y="219"/>
                  </a:lnTo>
                  <a:lnTo>
                    <a:pt x="219" y="219"/>
                  </a:lnTo>
                  <a:lnTo>
                    <a:pt x="229" y="219"/>
                  </a:lnTo>
                  <a:lnTo>
                    <a:pt x="242" y="220"/>
                  </a:lnTo>
                  <a:lnTo>
                    <a:pt x="253" y="220"/>
                  </a:lnTo>
                  <a:lnTo>
                    <a:pt x="264" y="220"/>
                  </a:lnTo>
                  <a:lnTo>
                    <a:pt x="276" y="219"/>
                  </a:lnTo>
                  <a:lnTo>
                    <a:pt x="287" y="216"/>
                  </a:lnTo>
                  <a:lnTo>
                    <a:pt x="298" y="211"/>
                  </a:lnTo>
                  <a:lnTo>
                    <a:pt x="308" y="203"/>
                  </a:lnTo>
                  <a:lnTo>
                    <a:pt x="321" y="192"/>
                  </a:lnTo>
                  <a:lnTo>
                    <a:pt x="333" y="180"/>
                  </a:lnTo>
                  <a:lnTo>
                    <a:pt x="344" y="166"/>
                  </a:lnTo>
                  <a:lnTo>
                    <a:pt x="353" y="152"/>
                  </a:lnTo>
                  <a:lnTo>
                    <a:pt x="361" y="141"/>
                  </a:lnTo>
                  <a:lnTo>
                    <a:pt x="366" y="133"/>
                  </a:lnTo>
                  <a:lnTo>
                    <a:pt x="367" y="130"/>
                  </a:lnTo>
                  <a:lnTo>
                    <a:pt x="367" y="84"/>
                  </a:lnTo>
                  <a:close/>
                </a:path>
              </a:pathLst>
            </a:custGeom>
            <a:solidFill>
              <a:srgbClr val="DB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0" name="Freeform 127">
              <a:extLst>
                <a:ext uri="{FF2B5EF4-FFF2-40B4-BE49-F238E27FC236}">
                  <a16:creationId xmlns:a16="http://schemas.microsoft.com/office/drawing/2014/main" id="{FBD7FB0A-3A7D-A25B-3EFD-D7401D7D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049" y="6104915"/>
              <a:ext cx="134571" cy="109782"/>
            </a:xfrm>
            <a:custGeom>
              <a:avLst/>
              <a:gdLst>
                <a:gd name="T0" fmla="*/ 0 w 153"/>
                <a:gd name="T1" fmla="*/ 2147483647 h 124"/>
                <a:gd name="T2" fmla="*/ 2147483647 w 153"/>
                <a:gd name="T3" fmla="*/ 0 h 124"/>
                <a:gd name="T4" fmla="*/ 2147483647 w 153"/>
                <a:gd name="T5" fmla="*/ 2147483647 h 124"/>
                <a:gd name="T6" fmla="*/ 2147483647 w 153"/>
                <a:gd name="T7" fmla="*/ 2147483647 h 124"/>
                <a:gd name="T8" fmla="*/ 0 w 153"/>
                <a:gd name="T9" fmla="*/ 2147483647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4"/>
                <a:gd name="T17" fmla="*/ 153 w 15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4">
                  <a:moveTo>
                    <a:pt x="0" y="70"/>
                  </a:moveTo>
                  <a:lnTo>
                    <a:pt x="153" y="0"/>
                  </a:lnTo>
                  <a:lnTo>
                    <a:pt x="153" y="84"/>
                  </a:lnTo>
                  <a:lnTo>
                    <a:pt x="24" y="12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6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1" name="Freeform 128">
              <a:extLst>
                <a:ext uri="{FF2B5EF4-FFF2-40B4-BE49-F238E27FC236}">
                  <a16:creationId xmlns:a16="http://schemas.microsoft.com/office/drawing/2014/main" id="{170B7CE4-5ACD-F129-E977-5DC78D9A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601" y="6400618"/>
              <a:ext cx="286849" cy="108012"/>
            </a:xfrm>
            <a:custGeom>
              <a:avLst/>
              <a:gdLst>
                <a:gd name="T0" fmla="*/ 0 w 323"/>
                <a:gd name="T1" fmla="*/ 2147483647 h 120"/>
                <a:gd name="T2" fmla="*/ 2147483647 w 323"/>
                <a:gd name="T3" fmla="*/ 2147483647 h 120"/>
                <a:gd name="T4" fmla="*/ 2147483647 w 323"/>
                <a:gd name="T5" fmla="*/ 2147483647 h 120"/>
                <a:gd name="T6" fmla="*/ 2147483647 w 323"/>
                <a:gd name="T7" fmla="*/ 2147483647 h 120"/>
                <a:gd name="T8" fmla="*/ 2147483647 w 323"/>
                <a:gd name="T9" fmla="*/ 2147483647 h 120"/>
                <a:gd name="T10" fmla="*/ 2147483647 w 323"/>
                <a:gd name="T11" fmla="*/ 2147483647 h 120"/>
                <a:gd name="T12" fmla="*/ 2147483647 w 323"/>
                <a:gd name="T13" fmla="*/ 2147483647 h 120"/>
                <a:gd name="T14" fmla="*/ 2147483647 w 323"/>
                <a:gd name="T15" fmla="*/ 2147483647 h 120"/>
                <a:gd name="T16" fmla="*/ 2147483647 w 323"/>
                <a:gd name="T17" fmla="*/ 2147483647 h 120"/>
                <a:gd name="T18" fmla="*/ 2147483647 w 323"/>
                <a:gd name="T19" fmla="*/ 2147483647 h 120"/>
                <a:gd name="T20" fmla="*/ 2147483647 w 323"/>
                <a:gd name="T21" fmla="*/ 2147483647 h 120"/>
                <a:gd name="T22" fmla="*/ 2147483647 w 323"/>
                <a:gd name="T23" fmla="*/ 2147483647 h 120"/>
                <a:gd name="T24" fmla="*/ 2147483647 w 323"/>
                <a:gd name="T25" fmla="*/ 2147483647 h 120"/>
                <a:gd name="T26" fmla="*/ 2147483647 w 323"/>
                <a:gd name="T27" fmla="*/ 2147483647 h 120"/>
                <a:gd name="T28" fmla="*/ 2147483647 w 323"/>
                <a:gd name="T29" fmla="*/ 2147483647 h 120"/>
                <a:gd name="T30" fmla="*/ 2147483647 w 323"/>
                <a:gd name="T31" fmla="*/ 2147483647 h 120"/>
                <a:gd name="T32" fmla="*/ 2147483647 w 323"/>
                <a:gd name="T33" fmla="*/ 2147483647 h 120"/>
                <a:gd name="T34" fmla="*/ 2147483647 w 323"/>
                <a:gd name="T35" fmla="*/ 2147483647 h 120"/>
                <a:gd name="T36" fmla="*/ 2147483647 w 323"/>
                <a:gd name="T37" fmla="*/ 2147483647 h 120"/>
                <a:gd name="T38" fmla="*/ 2147483647 w 323"/>
                <a:gd name="T39" fmla="*/ 2147483647 h 120"/>
                <a:gd name="T40" fmla="*/ 2147483647 w 323"/>
                <a:gd name="T41" fmla="*/ 2147483647 h 120"/>
                <a:gd name="T42" fmla="*/ 2147483647 w 323"/>
                <a:gd name="T43" fmla="*/ 2147483647 h 120"/>
                <a:gd name="T44" fmla="*/ 2147483647 w 323"/>
                <a:gd name="T45" fmla="*/ 2147483647 h 120"/>
                <a:gd name="T46" fmla="*/ 2147483647 w 323"/>
                <a:gd name="T47" fmla="*/ 2147483647 h 120"/>
                <a:gd name="T48" fmla="*/ 2147483647 w 323"/>
                <a:gd name="T49" fmla="*/ 2147483647 h 120"/>
                <a:gd name="T50" fmla="*/ 2147483647 w 323"/>
                <a:gd name="T51" fmla="*/ 2147483647 h 120"/>
                <a:gd name="T52" fmla="*/ 2147483647 w 323"/>
                <a:gd name="T53" fmla="*/ 2147483647 h 120"/>
                <a:gd name="T54" fmla="*/ 2147483647 w 323"/>
                <a:gd name="T55" fmla="*/ 2147483647 h 120"/>
                <a:gd name="T56" fmla="*/ 2147483647 w 323"/>
                <a:gd name="T57" fmla="*/ 2147483647 h 120"/>
                <a:gd name="T58" fmla="*/ 2147483647 w 323"/>
                <a:gd name="T59" fmla="*/ 2147483647 h 120"/>
                <a:gd name="T60" fmla="*/ 2147483647 w 323"/>
                <a:gd name="T61" fmla="*/ 2147483647 h 120"/>
                <a:gd name="T62" fmla="*/ 2147483647 w 323"/>
                <a:gd name="T63" fmla="*/ 2147483647 h 120"/>
                <a:gd name="T64" fmla="*/ 2147483647 w 323"/>
                <a:gd name="T65" fmla="*/ 2147483647 h 120"/>
                <a:gd name="T66" fmla="*/ 2147483647 w 323"/>
                <a:gd name="T67" fmla="*/ 2147483647 h 120"/>
                <a:gd name="T68" fmla="*/ 2147483647 w 323"/>
                <a:gd name="T69" fmla="*/ 0 h 120"/>
                <a:gd name="T70" fmla="*/ 2147483647 w 323"/>
                <a:gd name="T71" fmla="*/ 0 h 120"/>
                <a:gd name="T72" fmla="*/ 2147483647 w 323"/>
                <a:gd name="T73" fmla="*/ 2147483647 h 120"/>
                <a:gd name="T74" fmla="*/ 2147483647 w 323"/>
                <a:gd name="T75" fmla="*/ 2147483647 h 120"/>
                <a:gd name="T76" fmla="*/ 2147483647 w 323"/>
                <a:gd name="T77" fmla="*/ 2147483647 h 120"/>
                <a:gd name="T78" fmla="*/ 2147483647 w 323"/>
                <a:gd name="T79" fmla="*/ 2147483647 h 120"/>
                <a:gd name="T80" fmla="*/ 2147483647 w 323"/>
                <a:gd name="T81" fmla="*/ 2147483647 h 120"/>
                <a:gd name="T82" fmla="*/ 2147483647 w 323"/>
                <a:gd name="T83" fmla="*/ 2147483647 h 120"/>
                <a:gd name="T84" fmla="*/ 2147483647 w 323"/>
                <a:gd name="T85" fmla="*/ 2147483647 h 120"/>
                <a:gd name="T86" fmla="*/ 2147483647 w 323"/>
                <a:gd name="T87" fmla="*/ 2147483647 h 120"/>
                <a:gd name="T88" fmla="*/ 2147483647 w 323"/>
                <a:gd name="T89" fmla="*/ 2147483647 h 120"/>
                <a:gd name="T90" fmla="*/ 2147483647 w 323"/>
                <a:gd name="T91" fmla="*/ 2147483647 h 120"/>
                <a:gd name="T92" fmla="*/ 2147483647 w 323"/>
                <a:gd name="T93" fmla="*/ 2147483647 h 120"/>
                <a:gd name="T94" fmla="*/ 2147483647 w 323"/>
                <a:gd name="T95" fmla="*/ 2147483647 h 120"/>
                <a:gd name="T96" fmla="*/ 2147483647 w 323"/>
                <a:gd name="T97" fmla="*/ 2147483647 h 120"/>
                <a:gd name="T98" fmla="*/ 2147483647 w 323"/>
                <a:gd name="T99" fmla="*/ 2147483647 h 120"/>
                <a:gd name="T100" fmla="*/ 0 w 323"/>
                <a:gd name="T101" fmla="*/ 2147483647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3"/>
                <a:gd name="T154" fmla="*/ 0 h 120"/>
                <a:gd name="T155" fmla="*/ 323 w 323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3" h="120">
                  <a:moveTo>
                    <a:pt x="0" y="120"/>
                  </a:moveTo>
                  <a:lnTo>
                    <a:pt x="4" y="120"/>
                  </a:lnTo>
                  <a:lnTo>
                    <a:pt x="12" y="120"/>
                  </a:lnTo>
                  <a:lnTo>
                    <a:pt x="21" y="117"/>
                  </a:lnTo>
                  <a:lnTo>
                    <a:pt x="32" y="113"/>
                  </a:lnTo>
                  <a:lnTo>
                    <a:pt x="41" y="108"/>
                  </a:lnTo>
                  <a:lnTo>
                    <a:pt x="51" y="103"/>
                  </a:lnTo>
                  <a:lnTo>
                    <a:pt x="60" y="97"/>
                  </a:lnTo>
                  <a:lnTo>
                    <a:pt x="68" y="91"/>
                  </a:lnTo>
                  <a:lnTo>
                    <a:pt x="75" y="85"/>
                  </a:lnTo>
                  <a:lnTo>
                    <a:pt x="88" y="79"/>
                  </a:lnTo>
                  <a:lnTo>
                    <a:pt x="100" y="71"/>
                  </a:lnTo>
                  <a:lnTo>
                    <a:pt x="114" y="65"/>
                  </a:lnTo>
                  <a:lnTo>
                    <a:pt x="128" y="59"/>
                  </a:lnTo>
                  <a:lnTo>
                    <a:pt x="141" y="52"/>
                  </a:lnTo>
                  <a:lnTo>
                    <a:pt x="153" y="48"/>
                  </a:lnTo>
                  <a:lnTo>
                    <a:pt x="164" y="46"/>
                  </a:lnTo>
                  <a:lnTo>
                    <a:pt x="187" y="45"/>
                  </a:lnTo>
                  <a:lnTo>
                    <a:pt x="209" y="45"/>
                  </a:lnTo>
                  <a:lnTo>
                    <a:pt x="229" y="46"/>
                  </a:lnTo>
                  <a:lnTo>
                    <a:pt x="246" y="48"/>
                  </a:lnTo>
                  <a:lnTo>
                    <a:pt x="260" y="51"/>
                  </a:lnTo>
                  <a:lnTo>
                    <a:pt x="271" y="52"/>
                  </a:lnTo>
                  <a:lnTo>
                    <a:pt x="278" y="55"/>
                  </a:lnTo>
                  <a:lnTo>
                    <a:pt x="280" y="55"/>
                  </a:lnTo>
                  <a:lnTo>
                    <a:pt x="323" y="69"/>
                  </a:lnTo>
                  <a:lnTo>
                    <a:pt x="286" y="23"/>
                  </a:lnTo>
                  <a:lnTo>
                    <a:pt x="285" y="21"/>
                  </a:lnTo>
                  <a:lnTo>
                    <a:pt x="278" y="20"/>
                  </a:lnTo>
                  <a:lnTo>
                    <a:pt x="269" y="15"/>
                  </a:lnTo>
                  <a:lnTo>
                    <a:pt x="258" y="10"/>
                  </a:lnTo>
                  <a:lnTo>
                    <a:pt x="246" y="7"/>
                  </a:lnTo>
                  <a:lnTo>
                    <a:pt x="234" y="3"/>
                  </a:lnTo>
                  <a:lnTo>
                    <a:pt x="223" y="1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190" y="1"/>
                  </a:lnTo>
                  <a:lnTo>
                    <a:pt x="176" y="3"/>
                  </a:lnTo>
                  <a:lnTo>
                    <a:pt x="159" y="4"/>
                  </a:lnTo>
                  <a:lnTo>
                    <a:pt x="144" y="7"/>
                  </a:lnTo>
                  <a:lnTo>
                    <a:pt x="130" y="10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0" y="26"/>
                  </a:lnTo>
                  <a:lnTo>
                    <a:pt x="85" y="38"/>
                  </a:lnTo>
                  <a:lnTo>
                    <a:pt x="66" y="55"/>
                  </a:lnTo>
                  <a:lnTo>
                    <a:pt x="48" y="74"/>
                  </a:lnTo>
                  <a:lnTo>
                    <a:pt x="29" y="91"/>
                  </a:lnTo>
                  <a:lnTo>
                    <a:pt x="14" y="107"/>
                  </a:lnTo>
                  <a:lnTo>
                    <a:pt x="4" y="11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2" name="Freeform 129">
              <a:extLst>
                <a:ext uri="{FF2B5EF4-FFF2-40B4-BE49-F238E27FC236}">
                  <a16:creationId xmlns:a16="http://schemas.microsoft.com/office/drawing/2014/main" id="{803D35DF-198C-8E5A-9202-27CBFC7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304" y="6381140"/>
              <a:ext cx="442668" cy="92075"/>
            </a:xfrm>
            <a:custGeom>
              <a:avLst/>
              <a:gdLst>
                <a:gd name="T0" fmla="*/ 0 w 500"/>
                <a:gd name="T1" fmla="*/ 2147483647 h 102"/>
                <a:gd name="T2" fmla="*/ 2147483647 w 500"/>
                <a:gd name="T3" fmla="*/ 2147483647 h 102"/>
                <a:gd name="T4" fmla="*/ 2147483647 w 500"/>
                <a:gd name="T5" fmla="*/ 2147483647 h 102"/>
                <a:gd name="T6" fmla="*/ 2147483647 w 500"/>
                <a:gd name="T7" fmla="*/ 2147483647 h 102"/>
                <a:gd name="T8" fmla="*/ 2147483647 w 500"/>
                <a:gd name="T9" fmla="*/ 2147483647 h 102"/>
                <a:gd name="T10" fmla="*/ 2147483647 w 500"/>
                <a:gd name="T11" fmla="*/ 2147483647 h 102"/>
                <a:gd name="T12" fmla="*/ 2147483647 w 500"/>
                <a:gd name="T13" fmla="*/ 2147483647 h 102"/>
                <a:gd name="T14" fmla="*/ 2147483647 w 500"/>
                <a:gd name="T15" fmla="*/ 2147483647 h 102"/>
                <a:gd name="T16" fmla="*/ 2147483647 w 500"/>
                <a:gd name="T17" fmla="*/ 2147483647 h 102"/>
                <a:gd name="T18" fmla="*/ 2147483647 w 500"/>
                <a:gd name="T19" fmla="*/ 2147483647 h 102"/>
                <a:gd name="T20" fmla="*/ 2147483647 w 500"/>
                <a:gd name="T21" fmla="*/ 2147483647 h 102"/>
                <a:gd name="T22" fmla="*/ 2147483647 w 500"/>
                <a:gd name="T23" fmla="*/ 2147483647 h 102"/>
                <a:gd name="T24" fmla="*/ 2147483647 w 500"/>
                <a:gd name="T25" fmla="*/ 2147483647 h 102"/>
                <a:gd name="T26" fmla="*/ 2147483647 w 500"/>
                <a:gd name="T27" fmla="*/ 2147483647 h 102"/>
                <a:gd name="T28" fmla="*/ 2147483647 w 500"/>
                <a:gd name="T29" fmla="*/ 2147483647 h 102"/>
                <a:gd name="T30" fmla="*/ 2147483647 w 500"/>
                <a:gd name="T31" fmla="*/ 2147483647 h 102"/>
                <a:gd name="T32" fmla="*/ 2147483647 w 500"/>
                <a:gd name="T33" fmla="*/ 2147483647 h 102"/>
                <a:gd name="T34" fmla="*/ 2147483647 w 500"/>
                <a:gd name="T35" fmla="*/ 2147483647 h 102"/>
                <a:gd name="T36" fmla="*/ 2147483647 w 500"/>
                <a:gd name="T37" fmla="*/ 2147483647 h 102"/>
                <a:gd name="T38" fmla="*/ 2147483647 w 500"/>
                <a:gd name="T39" fmla="*/ 2147483647 h 102"/>
                <a:gd name="T40" fmla="*/ 2147483647 w 500"/>
                <a:gd name="T41" fmla="*/ 2147483647 h 102"/>
                <a:gd name="T42" fmla="*/ 2147483647 w 500"/>
                <a:gd name="T43" fmla="*/ 2147483647 h 102"/>
                <a:gd name="T44" fmla="*/ 2147483647 w 500"/>
                <a:gd name="T45" fmla="*/ 2147483647 h 102"/>
                <a:gd name="T46" fmla="*/ 2147483647 w 500"/>
                <a:gd name="T47" fmla="*/ 2147483647 h 102"/>
                <a:gd name="T48" fmla="*/ 2147483647 w 500"/>
                <a:gd name="T49" fmla="*/ 2147483647 h 102"/>
                <a:gd name="T50" fmla="*/ 2147483647 w 500"/>
                <a:gd name="T51" fmla="*/ 2147483647 h 102"/>
                <a:gd name="T52" fmla="*/ 2147483647 w 500"/>
                <a:gd name="T53" fmla="*/ 2147483647 h 102"/>
                <a:gd name="T54" fmla="*/ 2147483647 w 500"/>
                <a:gd name="T55" fmla="*/ 2147483647 h 102"/>
                <a:gd name="T56" fmla="*/ 2147483647 w 500"/>
                <a:gd name="T57" fmla="*/ 2147483647 h 102"/>
                <a:gd name="T58" fmla="*/ 2147483647 w 500"/>
                <a:gd name="T59" fmla="*/ 2147483647 h 102"/>
                <a:gd name="T60" fmla="*/ 2147483647 w 500"/>
                <a:gd name="T61" fmla="*/ 2147483647 h 102"/>
                <a:gd name="T62" fmla="*/ 2147483647 w 500"/>
                <a:gd name="T63" fmla="*/ 2147483647 h 102"/>
                <a:gd name="T64" fmla="*/ 2147483647 w 500"/>
                <a:gd name="T65" fmla="*/ 2147483647 h 102"/>
                <a:gd name="T66" fmla="*/ 2147483647 w 500"/>
                <a:gd name="T67" fmla="*/ 2147483647 h 102"/>
                <a:gd name="T68" fmla="*/ 2147483647 w 500"/>
                <a:gd name="T69" fmla="*/ 2147483647 h 102"/>
                <a:gd name="T70" fmla="*/ 2147483647 w 500"/>
                <a:gd name="T71" fmla="*/ 2147483647 h 102"/>
                <a:gd name="T72" fmla="*/ 2147483647 w 500"/>
                <a:gd name="T73" fmla="*/ 2147483647 h 102"/>
                <a:gd name="T74" fmla="*/ 2147483647 w 500"/>
                <a:gd name="T75" fmla="*/ 2147483647 h 102"/>
                <a:gd name="T76" fmla="*/ 2147483647 w 500"/>
                <a:gd name="T77" fmla="*/ 2147483647 h 102"/>
                <a:gd name="T78" fmla="*/ 2147483647 w 500"/>
                <a:gd name="T79" fmla="*/ 2147483647 h 102"/>
                <a:gd name="T80" fmla="*/ 2147483647 w 500"/>
                <a:gd name="T81" fmla="*/ 2147483647 h 102"/>
                <a:gd name="T82" fmla="*/ 2147483647 w 500"/>
                <a:gd name="T83" fmla="*/ 2147483647 h 102"/>
                <a:gd name="T84" fmla="*/ 2147483647 w 500"/>
                <a:gd name="T85" fmla="*/ 0 h 102"/>
                <a:gd name="T86" fmla="*/ 2147483647 w 500"/>
                <a:gd name="T87" fmla="*/ 0 h 102"/>
                <a:gd name="T88" fmla="*/ 2147483647 w 500"/>
                <a:gd name="T89" fmla="*/ 2147483647 h 102"/>
                <a:gd name="T90" fmla="*/ 2147483647 w 500"/>
                <a:gd name="T91" fmla="*/ 2147483647 h 102"/>
                <a:gd name="T92" fmla="*/ 2147483647 w 500"/>
                <a:gd name="T93" fmla="*/ 2147483647 h 102"/>
                <a:gd name="T94" fmla="*/ 2147483647 w 500"/>
                <a:gd name="T95" fmla="*/ 2147483647 h 102"/>
                <a:gd name="T96" fmla="*/ 2147483647 w 500"/>
                <a:gd name="T97" fmla="*/ 2147483647 h 102"/>
                <a:gd name="T98" fmla="*/ 2147483647 w 500"/>
                <a:gd name="T99" fmla="*/ 2147483647 h 102"/>
                <a:gd name="T100" fmla="*/ 2147483647 w 500"/>
                <a:gd name="T101" fmla="*/ 2147483647 h 102"/>
                <a:gd name="T102" fmla="*/ 2147483647 w 500"/>
                <a:gd name="T103" fmla="*/ 2147483647 h 102"/>
                <a:gd name="T104" fmla="*/ 2147483647 w 500"/>
                <a:gd name="T105" fmla="*/ 2147483647 h 102"/>
                <a:gd name="T106" fmla="*/ 2147483647 w 500"/>
                <a:gd name="T107" fmla="*/ 2147483647 h 102"/>
                <a:gd name="T108" fmla="*/ 2147483647 w 500"/>
                <a:gd name="T109" fmla="*/ 2147483647 h 102"/>
                <a:gd name="T110" fmla="*/ 2147483647 w 500"/>
                <a:gd name="T111" fmla="*/ 2147483647 h 102"/>
                <a:gd name="T112" fmla="*/ 2147483647 w 500"/>
                <a:gd name="T113" fmla="*/ 2147483647 h 102"/>
                <a:gd name="T114" fmla="*/ 2147483647 w 500"/>
                <a:gd name="T115" fmla="*/ 2147483647 h 102"/>
                <a:gd name="T116" fmla="*/ 2147483647 w 500"/>
                <a:gd name="T117" fmla="*/ 2147483647 h 102"/>
                <a:gd name="T118" fmla="*/ 0 w 500"/>
                <a:gd name="T119" fmla="*/ 2147483647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102"/>
                <a:gd name="T182" fmla="*/ 500 w 500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102">
                  <a:moveTo>
                    <a:pt x="0" y="102"/>
                  </a:moveTo>
                  <a:lnTo>
                    <a:pt x="3" y="101"/>
                  </a:lnTo>
                  <a:lnTo>
                    <a:pt x="11" y="98"/>
                  </a:lnTo>
                  <a:lnTo>
                    <a:pt x="21" y="93"/>
                  </a:lnTo>
                  <a:lnTo>
                    <a:pt x="35" y="87"/>
                  </a:lnTo>
                  <a:lnTo>
                    <a:pt x="51" y="81"/>
                  </a:lnTo>
                  <a:lnTo>
                    <a:pt x="66" y="74"/>
                  </a:lnTo>
                  <a:lnTo>
                    <a:pt x="82" y="70"/>
                  </a:lnTo>
                  <a:lnTo>
                    <a:pt x="96" y="67"/>
                  </a:lnTo>
                  <a:lnTo>
                    <a:pt x="110" y="63"/>
                  </a:lnTo>
                  <a:lnTo>
                    <a:pt x="124" y="59"/>
                  </a:lnTo>
                  <a:lnTo>
                    <a:pt x="139" y="54"/>
                  </a:lnTo>
                  <a:lnTo>
                    <a:pt x="155" y="50"/>
                  </a:lnTo>
                  <a:lnTo>
                    <a:pt x="170" y="46"/>
                  </a:lnTo>
                  <a:lnTo>
                    <a:pt x="184" y="43"/>
                  </a:lnTo>
                  <a:lnTo>
                    <a:pt x="196" y="40"/>
                  </a:lnTo>
                  <a:lnTo>
                    <a:pt x="206" y="40"/>
                  </a:lnTo>
                  <a:lnTo>
                    <a:pt x="224" y="42"/>
                  </a:lnTo>
                  <a:lnTo>
                    <a:pt x="243" y="45"/>
                  </a:lnTo>
                  <a:lnTo>
                    <a:pt x="263" y="48"/>
                  </a:lnTo>
                  <a:lnTo>
                    <a:pt x="282" y="53"/>
                  </a:lnTo>
                  <a:lnTo>
                    <a:pt x="300" y="57"/>
                  </a:lnTo>
                  <a:lnTo>
                    <a:pt x="316" y="60"/>
                  </a:lnTo>
                  <a:lnTo>
                    <a:pt x="331" y="65"/>
                  </a:lnTo>
                  <a:lnTo>
                    <a:pt x="342" y="68"/>
                  </a:lnTo>
                  <a:lnTo>
                    <a:pt x="354" y="71"/>
                  </a:lnTo>
                  <a:lnTo>
                    <a:pt x="372" y="74"/>
                  </a:lnTo>
                  <a:lnTo>
                    <a:pt x="393" y="77"/>
                  </a:lnTo>
                  <a:lnTo>
                    <a:pt x="415" y="81"/>
                  </a:lnTo>
                  <a:lnTo>
                    <a:pt x="435" y="84"/>
                  </a:lnTo>
                  <a:lnTo>
                    <a:pt x="452" y="87"/>
                  </a:lnTo>
                  <a:lnTo>
                    <a:pt x="463" y="88"/>
                  </a:lnTo>
                  <a:lnTo>
                    <a:pt x="468" y="88"/>
                  </a:lnTo>
                  <a:lnTo>
                    <a:pt x="500" y="81"/>
                  </a:lnTo>
                  <a:lnTo>
                    <a:pt x="395" y="51"/>
                  </a:lnTo>
                  <a:lnTo>
                    <a:pt x="389" y="50"/>
                  </a:lnTo>
                  <a:lnTo>
                    <a:pt x="375" y="43"/>
                  </a:lnTo>
                  <a:lnTo>
                    <a:pt x="353" y="36"/>
                  </a:lnTo>
                  <a:lnTo>
                    <a:pt x="330" y="25"/>
                  </a:lnTo>
                  <a:lnTo>
                    <a:pt x="303" y="15"/>
                  </a:lnTo>
                  <a:lnTo>
                    <a:pt x="280" y="8"/>
                  </a:lnTo>
                  <a:lnTo>
                    <a:pt x="260" y="2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0" y="3"/>
                  </a:lnTo>
                  <a:lnTo>
                    <a:pt x="198" y="5"/>
                  </a:lnTo>
                  <a:lnTo>
                    <a:pt x="187" y="6"/>
                  </a:lnTo>
                  <a:lnTo>
                    <a:pt x="175" y="9"/>
                  </a:lnTo>
                  <a:lnTo>
                    <a:pt x="165" y="11"/>
                  </a:lnTo>
                  <a:lnTo>
                    <a:pt x="155" y="14"/>
                  </a:lnTo>
                  <a:lnTo>
                    <a:pt x="142" y="19"/>
                  </a:lnTo>
                  <a:lnTo>
                    <a:pt x="130" y="23"/>
                  </a:lnTo>
                  <a:lnTo>
                    <a:pt x="117" y="26"/>
                  </a:lnTo>
                  <a:lnTo>
                    <a:pt x="105" y="31"/>
                  </a:lnTo>
                  <a:lnTo>
                    <a:pt x="96" y="34"/>
                  </a:lnTo>
                  <a:lnTo>
                    <a:pt x="90" y="36"/>
                  </a:lnTo>
                  <a:lnTo>
                    <a:pt x="88" y="3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3" name="Freeform 130">
              <a:extLst>
                <a:ext uri="{FF2B5EF4-FFF2-40B4-BE49-F238E27FC236}">
                  <a16:creationId xmlns:a16="http://schemas.microsoft.com/office/drawing/2014/main" id="{C20C3A95-6FA5-BC2E-288A-78F01F23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721" y="5364773"/>
              <a:ext cx="494018" cy="713582"/>
            </a:xfrm>
            <a:custGeom>
              <a:avLst/>
              <a:gdLst>
                <a:gd name="T0" fmla="*/ 2147483647 w 560"/>
                <a:gd name="T1" fmla="*/ 2147483647 h 806"/>
                <a:gd name="T2" fmla="*/ 2147483647 w 560"/>
                <a:gd name="T3" fmla="*/ 2147483647 h 806"/>
                <a:gd name="T4" fmla="*/ 2147483647 w 560"/>
                <a:gd name="T5" fmla="*/ 2147483647 h 806"/>
                <a:gd name="T6" fmla="*/ 2147483647 w 560"/>
                <a:gd name="T7" fmla="*/ 2147483647 h 806"/>
                <a:gd name="T8" fmla="*/ 2147483647 w 560"/>
                <a:gd name="T9" fmla="*/ 2147483647 h 806"/>
                <a:gd name="T10" fmla="*/ 2147483647 w 560"/>
                <a:gd name="T11" fmla="*/ 2147483647 h 806"/>
                <a:gd name="T12" fmla="*/ 2147483647 w 560"/>
                <a:gd name="T13" fmla="*/ 2147483647 h 806"/>
                <a:gd name="T14" fmla="*/ 2147483647 w 560"/>
                <a:gd name="T15" fmla="*/ 2147483647 h 806"/>
                <a:gd name="T16" fmla="*/ 2147483647 w 560"/>
                <a:gd name="T17" fmla="*/ 2147483647 h 806"/>
                <a:gd name="T18" fmla="*/ 2147483647 w 560"/>
                <a:gd name="T19" fmla="*/ 2147483647 h 806"/>
                <a:gd name="T20" fmla="*/ 2147483647 w 560"/>
                <a:gd name="T21" fmla="*/ 2147483647 h 806"/>
                <a:gd name="T22" fmla="*/ 2147483647 w 560"/>
                <a:gd name="T23" fmla="*/ 2147483647 h 806"/>
                <a:gd name="T24" fmla="*/ 2147483647 w 560"/>
                <a:gd name="T25" fmla="*/ 2147483647 h 806"/>
                <a:gd name="T26" fmla="*/ 2147483647 w 560"/>
                <a:gd name="T27" fmla="*/ 2147483647 h 806"/>
                <a:gd name="T28" fmla="*/ 2147483647 w 560"/>
                <a:gd name="T29" fmla="*/ 2147483647 h 806"/>
                <a:gd name="T30" fmla="*/ 2147483647 w 560"/>
                <a:gd name="T31" fmla="*/ 2147483647 h 806"/>
                <a:gd name="T32" fmla="*/ 2147483647 w 560"/>
                <a:gd name="T33" fmla="*/ 2147483647 h 806"/>
                <a:gd name="T34" fmla="*/ 2147483647 w 560"/>
                <a:gd name="T35" fmla="*/ 2147483647 h 806"/>
                <a:gd name="T36" fmla="*/ 2147483647 w 560"/>
                <a:gd name="T37" fmla="*/ 2147483647 h 806"/>
                <a:gd name="T38" fmla="*/ 0 w 560"/>
                <a:gd name="T39" fmla="*/ 2147483647 h 806"/>
                <a:gd name="T40" fmla="*/ 2147483647 w 560"/>
                <a:gd name="T41" fmla="*/ 2147483647 h 806"/>
                <a:gd name="T42" fmla="*/ 2147483647 w 560"/>
                <a:gd name="T43" fmla="*/ 2147483647 h 806"/>
                <a:gd name="T44" fmla="*/ 2147483647 w 560"/>
                <a:gd name="T45" fmla="*/ 2147483647 h 806"/>
                <a:gd name="T46" fmla="*/ 2147483647 w 560"/>
                <a:gd name="T47" fmla="*/ 2147483647 h 806"/>
                <a:gd name="T48" fmla="*/ 2147483647 w 560"/>
                <a:gd name="T49" fmla="*/ 2147483647 h 806"/>
                <a:gd name="T50" fmla="*/ 2147483647 w 560"/>
                <a:gd name="T51" fmla="*/ 2147483647 h 806"/>
                <a:gd name="T52" fmla="*/ 2147483647 w 560"/>
                <a:gd name="T53" fmla="*/ 2147483647 h 806"/>
                <a:gd name="T54" fmla="*/ 2147483647 w 560"/>
                <a:gd name="T55" fmla="*/ 2147483647 h 806"/>
                <a:gd name="T56" fmla="*/ 2147483647 w 560"/>
                <a:gd name="T57" fmla="*/ 2147483647 h 806"/>
                <a:gd name="T58" fmla="*/ 2147483647 w 560"/>
                <a:gd name="T59" fmla="*/ 2147483647 h 806"/>
                <a:gd name="T60" fmla="*/ 2147483647 w 560"/>
                <a:gd name="T61" fmla="*/ 2147483647 h 806"/>
                <a:gd name="T62" fmla="*/ 2147483647 w 560"/>
                <a:gd name="T63" fmla="*/ 2147483647 h 806"/>
                <a:gd name="T64" fmla="*/ 2147483647 w 560"/>
                <a:gd name="T65" fmla="*/ 2147483647 h 806"/>
                <a:gd name="T66" fmla="*/ 2147483647 w 560"/>
                <a:gd name="T67" fmla="*/ 2147483647 h 806"/>
                <a:gd name="T68" fmla="*/ 2147483647 w 560"/>
                <a:gd name="T69" fmla="*/ 2147483647 h 806"/>
                <a:gd name="T70" fmla="*/ 2147483647 w 560"/>
                <a:gd name="T71" fmla="*/ 2147483647 h 806"/>
                <a:gd name="T72" fmla="*/ 2147483647 w 560"/>
                <a:gd name="T73" fmla="*/ 2147483647 h 8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0"/>
                <a:gd name="T112" fmla="*/ 0 h 806"/>
                <a:gd name="T113" fmla="*/ 560 w 560"/>
                <a:gd name="T114" fmla="*/ 806 h 8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0" h="806">
                  <a:moveTo>
                    <a:pt x="487" y="3"/>
                  </a:moveTo>
                  <a:lnTo>
                    <a:pt x="487" y="22"/>
                  </a:lnTo>
                  <a:lnTo>
                    <a:pt x="485" y="56"/>
                  </a:lnTo>
                  <a:lnTo>
                    <a:pt x="479" y="93"/>
                  </a:lnTo>
                  <a:lnTo>
                    <a:pt x="462" y="124"/>
                  </a:lnTo>
                  <a:lnTo>
                    <a:pt x="450" y="139"/>
                  </a:lnTo>
                  <a:lnTo>
                    <a:pt x="436" y="158"/>
                  </a:lnTo>
                  <a:lnTo>
                    <a:pt x="420" y="180"/>
                  </a:lnTo>
                  <a:lnTo>
                    <a:pt x="403" y="203"/>
                  </a:lnTo>
                  <a:lnTo>
                    <a:pt x="388" y="226"/>
                  </a:lnTo>
                  <a:lnTo>
                    <a:pt x="372" y="248"/>
                  </a:lnTo>
                  <a:lnTo>
                    <a:pt x="358" y="266"/>
                  </a:lnTo>
                  <a:lnTo>
                    <a:pt x="346" y="280"/>
                  </a:lnTo>
                  <a:lnTo>
                    <a:pt x="330" y="299"/>
                  </a:lnTo>
                  <a:lnTo>
                    <a:pt x="307" y="330"/>
                  </a:lnTo>
                  <a:lnTo>
                    <a:pt x="279" y="369"/>
                  </a:lnTo>
                  <a:lnTo>
                    <a:pt x="250" y="410"/>
                  </a:lnTo>
                  <a:lnTo>
                    <a:pt x="222" y="451"/>
                  </a:lnTo>
                  <a:lnTo>
                    <a:pt x="197" y="488"/>
                  </a:lnTo>
                  <a:lnTo>
                    <a:pt x="179" y="514"/>
                  </a:lnTo>
                  <a:lnTo>
                    <a:pt x="171" y="528"/>
                  </a:lnTo>
                  <a:lnTo>
                    <a:pt x="165" y="538"/>
                  </a:lnTo>
                  <a:lnTo>
                    <a:pt x="152" y="555"/>
                  </a:lnTo>
                  <a:lnTo>
                    <a:pt x="137" y="576"/>
                  </a:lnTo>
                  <a:lnTo>
                    <a:pt x="120" y="600"/>
                  </a:lnTo>
                  <a:lnTo>
                    <a:pt x="101" y="624"/>
                  </a:lnTo>
                  <a:lnTo>
                    <a:pt x="86" y="644"/>
                  </a:lnTo>
                  <a:lnTo>
                    <a:pt x="75" y="661"/>
                  </a:lnTo>
                  <a:lnTo>
                    <a:pt x="69" y="671"/>
                  </a:lnTo>
                  <a:lnTo>
                    <a:pt x="64" y="677"/>
                  </a:lnTo>
                  <a:lnTo>
                    <a:pt x="58" y="688"/>
                  </a:lnTo>
                  <a:lnTo>
                    <a:pt x="50" y="699"/>
                  </a:lnTo>
                  <a:lnTo>
                    <a:pt x="41" y="711"/>
                  </a:lnTo>
                  <a:lnTo>
                    <a:pt x="31" y="723"/>
                  </a:lnTo>
                  <a:lnTo>
                    <a:pt x="24" y="736"/>
                  </a:lnTo>
                  <a:lnTo>
                    <a:pt x="17" y="747"/>
                  </a:lnTo>
                  <a:lnTo>
                    <a:pt x="14" y="754"/>
                  </a:lnTo>
                  <a:lnTo>
                    <a:pt x="10" y="770"/>
                  </a:lnTo>
                  <a:lnTo>
                    <a:pt x="4" y="787"/>
                  </a:lnTo>
                  <a:lnTo>
                    <a:pt x="0" y="801"/>
                  </a:lnTo>
                  <a:lnTo>
                    <a:pt x="4" y="806"/>
                  </a:lnTo>
                  <a:lnTo>
                    <a:pt x="11" y="801"/>
                  </a:lnTo>
                  <a:lnTo>
                    <a:pt x="24" y="787"/>
                  </a:lnTo>
                  <a:lnTo>
                    <a:pt x="39" y="767"/>
                  </a:lnTo>
                  <a:lnTo>
                    <a:pt x="58" y="744"/>
                  </a:lnTo>
                  <a:lnTo>
                    <a:pt x="76" y="720"/>
                  </a:lnTo>
                  <a:lnTo>
                    <a:pt x="93" y="697"/>
                  </a:lnTo>
                  <a:lnTo>
                    <a:pt x="107" y="679"/>
                  </a:lnTo>
                  <a:lnTo>
                    <a:pt x="117" y="665"/>
                  </a:lnTo>
                  <a:lnTo>
                    <a:pt x="131" y="646"/>
                  </a:lnTo>
                  <a:lnTo>
                    <a:pt x="155" y="615"/>
                  </a:lnTo>
                  <a:lnTo>
                    <a:pt x="189" y="575"/>
                  </a:lnTo>
                  <a:lnTo>
                    <a:pt x="227" y="530"/>
                  </a:lnTo>
                  <a:lnTo>
                    <a:pt x="265" y="483"/>
                  </a:lnTo>
                  <a:lnTo>
                    <a:pt x="303" y="440"/>
                  </a:lnTo>
                  <a:lnTo>
                    <a:pt x="334" y="404"/>
                  </a:lnTo>
                  <a:lnTo>
                    <a:pt x="355" y="381"/>
                  </a:lnTo>
                  <a:lnTo>
                    <a:pt x="372" y="361"/>
                  </a:lnTo>
                  <a:lnTo>
                    <a:pt x="392" y="336"/>
                  </a:lnTo>
                  <a:lnTo>
                    <a:pt x="414" y="308"/>
                  </a:lnTo>
                  <a:lnTo>
                    <a:pt x="436" y="280"/>
                  </a:lnTo>
                  <a:lnTo>
                    <a:pt x="454" y="251"/>
                  </a:lnTo>
                  <a:lnTo>
                    <a:pt x="473" y="225"/>
                  </a:lnTo>
                  <a:lnTo>
                    <a:pt x="487" y="204"/>
                  </a:lnTo>
                  <a:lnTo>
                    <a:pt x="496" y="189"/>
                  </a:lnTo>
                  <a:lnTo>
                    <a:pt x="510" y="164"/>
                  </a:lnTo>
                  <a:lnTo>
                    <a:pt x="524" y="136"/>
                  </a:lnTo>
                  <a:lnTo>
                    <a:pt x="535" y="108"/>
                  </a:lnTo>
                  <a:lnTo>
                    <a:pt x="541" y="84"/>
                  </a:lnTo>
                  <a:lnTo>
                    <a:pt x="544" y="65"/>
                  </a:lnTo>
                  <a:lnTo>
                    <a:pt x="550" y="37"/>
                  </a:lnTo>
                  <a:lnTo>
                    <a:pt x="557" y="11"/>
                  </a:lnTo>
                  <a:lnTo>
                    <a:pt x="560" y="0"/>
                  </a:lnTo>
                  <a:lnTo>
                    <a:pt x="48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4" name="Freeform 131">
              <a:extLst>
                <a:ext uri="{FF2B5EF4-FFF2-40B4-BE49-F238E27FC236}">
                  <a16:creationId xmlns:a16="http://schemas.microsoft.com/office/drawing/2014/main" id="{2B8B571E-036E-C52B-3BD1-D191ABC6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042" y="5302800"/>
              <a:ext cx="70827" cy="633901"/>
            </a:xfrm>
            <a:custGeom>
              <a:avLst/>
              <a:gdLst>
                <a:gd name="T0" fmla="*/ 2147483647 w 79"/>
                <a:gd name="T1" fmla="*/ 2147483647 h 715"/>
                <a:gd name="T2" fmla="*/ 2147483647 w 79"/>
                <a:gd name="T3" fmla="*/ 2147483647 h 715"/>
                <a:gd name="T4" fmla="*/ 2147483647 w 79"/>
                <a:gd name="T5" fmla="*/ 2147483647 h 715"/>
                <a:gd name="T6" fmla="*/ 0 w 79"/>
                <a:gd name="T7" fmla="*/ 2147483647 h 715"/>
                <a:gd name="T8" fmla="*/ 2147483647 w 79"/>
                <a:gd name="T9" fmla="*/ 2147483647 h 715"/>
                <a:gd name="T10" fmla="*/ 2147483647 w 79"/>
                <a:gd name="T11" fmla="*/ 2147483647 h 715"/>
                <a:gd name="T12" fmla="*/ 2147483647 w 79"/>
                <a:gd name="T13" fmla="*/ 2147483647 h 715"/>
                <a:gd name="T14" fmla="*/ 2147483647 w 79"/>
                <a:gd name="T15" fmla="*/ 2147483647 h 715"/>
                <a:gd name="T16" fmla="*/ 2147483647 w 79"/>
                <a:gd name="T17" fmla="*/ 2147483647 h 715"/>
                <a:gd name="T18" fmla="*/ 2147483647 w 79"/>
                <a:gd name="T19" fmla="*/ 2147483647 h 715"/>
                <a:gd name="T20" fmla="*/ 2147483647 w 79"/>
                <a:gd name="T21" fmla="*/ 2147483647 h 715"/>
                <a:gd name="T22" fmla="*/ 2147483647 w 79"/>
                <a:gd name="T23" fmla="*/ 2147483647 h 715"/>
                <a:gd name="T24" fmla="*/ 2147483647 w 79"/>
                <a:gd name="T25" fmla="*/ 2147483647 h 715"/>
                <a:gd name="T26" fmla="*/ 2147483647 w 79"/>
                <a:gd name="T27" fmla="*/ 2147483647 h 715"/>
                <a:gd name="T28" fmla="*/ 2147483647 w 79"/>
                <a:gd name="T29" fmla="*/ 2147483647 h 715"/>
                <a:gd name="T30" fmla="*/ 2147483647 w 79"/>
                <a:gd name="T31" fmla="*/ 2147483647 h 715"/>
                <a:gd name="T32" fmla="*/ 2147483647 w 79"/>
                <a:gd name="T33" fmla="*/ 2147483647 h 715"/>
                <a:gd name="T34" fmla="*/ 2147483647 w 79"/>
                <a:gd name="T35" fmla="*/ 2147483647 h 715"/>
                <a:gd name="T36" fmla="*/ 2147483647 w 79"/>
                <a:gd name="T37" fmla="*/ 2147483647 h 715"/>
                <a:gd name="T38" fmla="*/ 2147483647 w 79"/>
                <a:gd name="T39" fmla="*/ 2147483647 h 715"/>
                <a:gd name="T40" fmla="*/ 2147483647 w 79"/>
                <a:gd name="T41" fmla="*/ 2147483647 h 715"/>
                <a:gd name="T42" fmla="*/ 2147483647 w 79"/>
                <a:gd name="T43" fmla="*/ 2147483647 h 715"/>
                <a:gd name="T44" fmla="*/ 2147483647 w 79"/>
                <a:gd name="T45" fmla="*/ 2147483647 h 715"/>
                <a:gd name="T46" fmla="*/ 2147483647 w 79"/>
                <a:gd name="T47" fmla="*/ 2147483647 h 715"/>
                <a:gd name="T48" fmla="*/ 2147483647 w 79"/>
                <a:gd name="T49" fmla="*/ 2147483647 h 715"/>
                <a:gd name="T50" fmla="*/ 2147483647 w 79"/>
                <a:gd name="T51" fmla="*/ 2147483647 h 715"/>
                <a:gd name="T52" fmla="*/ 2147483647 w 79"/>
                <a:gd name="T53" fmla="*/ 2147483647 h 715"/>
                <a:gd name="T54" fmla="*/ 2147483647 w 79"/>
                <a:gd name="T55" fmla="*/ 2147483647 h 715"/>
                <a:gd name="T56" fmla="*/ 2147483647 w 79"/>
                <a:gd name="T57" fmla="*/ 2147483647 h 715"/>
                <a:gd name="T58" fmla="*/ 2147483647 w 79"/>
                <a:gd name="T59" fmla="*/ 2147483647 h 715"/>
                <a:gd name="T60" fmla="*/ 2147483647 w 79"/>
                <a:gd name="T61" fmla="*/ 2147483647 h 715"/>
                <a:gd name="T62" fmla="*/ 2147483647 w 79"/>
                <a:gd name="T63" fmla="*/ 2147483647 h 715"/>
                <a:gd name="T64" fmla="*/ 2147483647 w 79"/>
                <a:gd name="T65" fmla="*/ 2147483647 h 715"/>
                <a:gd name="T66" fmla="*/ 2147483647 w 79"/>
                <a:gd name="T67" fmla="*/ 0 h 715"/>
                <a:gd name="T68" fmla="*/ 2147483647 w 79"/>
                <a:gd name="T69" fmla="*/ 2147483647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15"/>
                <a:gd name="T107" fmla="*/ 79 w 79"/>
                <a:gd name="T108" fmla="*/ 715 h 7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15">
                  <a:moveTo>
                    <a:pt x="20" y="45"/>
                  </a:moveTo>
                  <a:lnTo>
                    <a:pt x="16" y="59"/>
                  </a:lnTo>
                  <a:lnTo>
                    <a:pt x="6" y="93"/>
                  </a:lnTo>
                  <a:lnTo>
                    <a:pt x="0" y="136"/>
                  </a:lnTo>
                  <a:lnTo>
                    <a:pt x="2" y="176"/>
                  </a:lnTo>
                  <a:lnTo>
                    <a:pt x="9" y="224"/>
                  </a:lnTo>
                  <a:lnTo>
                    <a:pt x="17" y="288"/>
                  </a:lnTo>
                  <a:lnTo>
                    <a:pt x="23" y="350"/>
                  </a:lnTo>
                  <a:lnTo>
                    <a:pt x="26" y="395"/>
                  </a:lnTo>
                  <a:lnTo>
                    <a:pt x="31" y="437"/>
                  </a:lnTo>
                  <a:lnTo>
                    <a:pt x="36" y="488"/>
                  </a:lnTo>
                  <a:lnTo>
                    <a:pt x="39" y="540"/>
                  </a:lnTo>
                  <a:lnTo>
                    <a:pt x="34" y="581"/>
                  </a:lnTo>
                  <a:lnTo>
                    <a:pt x="28" y="621"/>
                  </a:lnTo>
                  <a:lnTo>
                    <a:pt x="23" y="664"/>
                  </a:lnTo>
                  <a:lnTo>
                    <a:pt x="22" y="700"/>
                  </a:lnTo>
                  <a:lnTo>
                    <a:pt x="22" y="715"/>
                  </a:lnTo>
                  <a:lnTo>
                    <a:pt x="23" y="711"/>
                  </a:lnTo>
                  <a:lnTo>
                    <a:pt x="30" y="697"/>
                  </a:lnTo>
                  <a:lnTo>
                    <a:pt x="39" y="677"/>
                  </a:lnTo>
                  <a:lnTo>
                    <a:pt x="48" y="653"/>
                  </a:lnTo>
                  <a:lnTo>
                    <a:pt x="59" y="627"/>
                  </a:lnTo>
                  <a:lnTo>
                    <a:pt x="68" y="602"/>
                  </a:lnTo>
                  <a:lnTo>
                    <a:pt x="76" y="581"/>
                  </a:lnTo>
                  <a:lnTo>
                    <a:pt x="79" y="565"/>
                  </a:lnTo>
                  <a:lnTo>
                    <a:pt x="79" y="520"/>
                  </a:lnTo>
                  <a:lnTo>
                    <a:pt x="76" y="449"/>
                  </a:lnTo>
                  <a:lnTo>
                    <a:pt x="73" y="379"/>
                  </a:lnTo>
                  <a:lnTo>
                    <a:pt x="71" y="333"/>
                  </a:lnTo>
                  <a:lnTo>
                    <a:pt x="70" y="285"/>
                  </a:lnTo>
                  <a:lnTo>
                    <a:pt x="65" y="210"/>
                  </a:lnTo>
                  <a:lnTo>
                    <a:pt x="61" y="141"/>
                  </a:lnTo>
                  <a:lnTo>
                    <a:pt x="59" y="111"/>
                  </a:lnTo>
                  <a:lnTo>
                    <a:pt x="56" y="0"/>
                  </a:lnTo>
                  <a:lnTo>
                    <a:pt x="2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5" name="Freeform 132">
              <a:extLst>
                <a:ext uri="{FF2B5EF4-FFF2-40B4-BE49-F238E27FC236}">
                  <a16:creationId xmlns:a16="http://schemas.microsoft.com/office/drawing/2014/main" id="{DE9D8C08-D134-4AC9-E0BF-63D0BE1A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166" y="5749010"/>
              <a:ext cx="200087" cy="207169"/>
            </a:xfrm>
            <a:custGeom>
              <a:avLst/>
              <a:gdLst>
                <a:gd name="T0" fmla="*/ 0 w 226"/>
                <a:gd name="T1" fmla="*/ 2147483647 h 234"/>
                <a:gd name="T2" fmla="*/ 2147483647 w 226"/>
                <a:gd name="T3" fmla="*/ 2147483647 h 234"/>
                <a:gd name="T4" fmla="*/ 2147483647 w 226"/>
                <a:gd name="T5" fmla="*/ 2147483647 h 234"/>
                <a:gd name="T6" fmla="*/ 2147483647 w 226"/>
                <a:gd name="T7" fmla="*/ 2147483647 h 234"/>
                <a:gd name="T8" fmla="*/ 2147483647 w 226"/>
                <a:gd name="T9" fmla="*/ 2147483647 h 234"/>
                <a:gd name="T10" fmla="*/ 2147483647 w 226"/>
                <a:gd name="T11" fmla="*/ 2147483647 h 234"/>
                <a:gd name="T12" fmla="*/ 2147483647 w 226"/>
                <a:gd name="T13" fmla="*/ 2147483647 h 234"/>
                <a:gd name="T14" fmla="*/ 2147483647 w 226"/>
                <a:gd name="T15" fmla="*/ 2147483647 h 234"/>
                <a:gd name="T16" fmla="*/ 2147483647 w 226"/>
                <a:gd name="T17" fmla="*/ 2147483647 h 234"/>
                <a:gd name="T18" fmla="*/ 2147483647 w 226"/>
                <a:gd name="T19" fmla="*/ 2147483647 h 234"/>
                <a:gd name="T20" fmla="*/ 2147483647 w 226"/>
                <a:gd name="T21" fmla="*/ 2147483647 h 234"/>
                <a:gd name="T22" fmla="*/ 2147483647 w 226"/>
                <a:gd name="T23" fmla="*/ 2147483647 h 234"/>
                <a:gd name="T24" fmla="*/ 2147483647 w 226"/>
                <a:gd name="T25" fmla="*/ 2147483647 h 234"/>
                <a:gd name="T26" fmla="*/ 2147483647 w 226"/>
                <a:gd name="T27" fmla="*/ 2147483647 h 234"/>
                <a:gd name="T28" fmla="*/ 2147483647 w 226"/>
                <a:gd name="T29" fmla="*/ 2147483647 h 234"/>
                <a:gd name="T30" fmla="*/ 2147483647 w 226"/>
                <a:gd name="T31" fmla="*/ 2147483647 h 234"/>
                <a:gd name="T32" fmla="*/ 2147483647 w 226"/>
                <a:gd name="T33" fmla="*/ 2147483647 h 234"/>
                <a:gd name="T34" fmla="*/ 2147483647 w 226"/>
                <a:gd name="T35" fmla="*/ 2147483647 h 234"/>
                <a:gd name="T36" fmla="*/ 2147483647 w 226"/>
                <a:gd name="T37" fmla="*/ 2147483647 h 234"/>
                <a:gd name="T38" fmla="*/ 2147483647 w 226"/>
                <a:gd name="T39" fmla="*/ 2147483647 h 234"/>
                <a:gd name="T40" fmla="*/ 2147483647 w 226"/>
                <a:gd name="T41" fmla="*/ 2147483647 h 234"/>
                <a:gd name="T42" fmla="*/ 2147483647 w 226"/>
                <a:gd name="T43" fmla="*/ 2147483647 h 234"/>
                <a:gd name="T44" fmla="*/ 2147483647 w 226"/>
                <a:gd name="T45" fmla="*/ 2147483647 h 234"/>
                <a:gd name="T46" fmla="*/ 2147483647 w 226"/>
                <a:gd name="T47" fmla="*/ 2147483647 h 234"/>
                <a:gd name="T48" fmla="*/ 2147483647 w 226"/>
                <a:gd name="T49" fmla="*/ 2147483647 h 234"/>
                <a:gd name="T50" fmla="*/ 2147483647 w 226"/>
                <a:gd name="T51" fmla="*/ 2147483647 h 234"/>
                <a:gd name="T52" fmla="*/ 2147483647 w 226"/>
                <a:gd name="T53" fmla="*/ 2147483647 h 234"/>
                <a:gd name="T54" fmla="*/ 2147483647 w 226"/>
                <a:gd name="T55" fmla="*/ 0 h 234"/>
                <a:gd name="T56" fmla="*/ 0 w 226"/>
                <a:gd name="T57" fmla="*/ 2147483647 h 2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6"/>
                <a:gd name="T88" fmla="*/ 0 h 234"/>
                <a:gd name="T89" fmla="*/ 226 w 226"/>
                <a:gd name="T90" fmla="*/ 234 h 2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6" h="234">
                  <a:moveTo>
                    <a:pt x="0" y="29"/>
                  </a:moveTo>
                  <a:lnTo>
                    <a:pt x="3" y="32"/>
                  </a:lnTo>
                  <a:lnTo>
                    <a:pt x="9" y="38"/>
                  </a:lnTo>
                  <a:lnTo>
                    <a:pt x="19" y="49"/>
                  </a:lnTo>
                  <a:lnTo>
                    <a:pt x="30" y="63"/>
                  </a:lnTo>
                  <a:lnTo>
                    <a:pt x="40" y="77"/>
                  </a:lnTo>
                  <a:lnTo>
                    <a:pt x="53" y="91"/>
                  </a:lnTo>
                  <a:lnTo>
                    <a:pt x="62" y="104"/>
                  </a:lnTo>
                  <a:lnTo>
                    <a:pt x="70" y="113"/>
                  </a:lnTo>
                  <a:lnTo>
                    <a:pt x="78" y="122"/>
                  </a:lnTo>
                  <a:lnTo>
                    <a:pt x="90" y="130"/>
                  </a:lnTo>
                  <a:lnTo>
                    <a:pt x="105" y="141"/>
                  </a:lnTo>
                  <a:lnTo>
                    <a:pt x="122" y="150"/>
                  </a:lnTo>
                  <a:lnTo>
                    <a:pt x="140" y="158"/>
                  </a:lnTo>
                  <a:lnTo>
                    <a:pt x="153" y="166"/>
                  </a:lnTo>
                  <a:lnTo>
                    <a:pt x="163" y="173"/>
                  </a:lnTo>
                  <a:lnTo>
                    <a:pt x="167" y="178"/>
                  </a:lnTo>
                  <a:lnTo>
                    <a:pt x="170" y="184"/>
                  </a:lnTo>
                  <a:lnTo>
                    <a:pt x="178" y="192"/>
                  </a:lnTo>
                  <a:lnTo>
                    <a:pt x="188" y="200"/>
                  </a:lnTo>
                  <a:lnTo>
                    <a:pt x="198" y="210"/>
                  </a:lnTo>
                  <a:lnTo>
                    <a:pt x="209" y="218"/>
                  </a:lnTo>
                  <a:lnTo>
                    <a:pt x="217" y="226"/>
                  </a:lnTo>
                  <a:lnTo>
                    <a:pt x="223" y="232"/>
                  </a:lnTo>
                  <a:lnTo>
                    <a:pt x="226" y="234"/>
                  </a:lnTo>
                  <a:lnTo>
                    <a:pt x="200" y="172"/>
                  </a:lnTo>
                  <a:lnTo>
                    <a:pt x="104" y="97"/>
                  </a:lnTo>
                  <a:lnTo>
                    <a:pt x="1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6" name="Freeform 133">
              <a:extLst>
                <a:ext uri="{FF2B5EF4-FFF2-40B4-BE49-F238E27FC236}">
                  <a16:creationId xmlns:a16="http://schemas.microsoft.com/office/drawing/2014/main" id="{2D52AE15-3058-630C-E6B2-B6C6DDF2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6111997"/>
              <a:ext cx="288620" cy="173526"/>
            </a:xfrm>
            <a:custGeom>
              <a:avLst/>
              <a:gdLst>
                <a:gd name="T0" fmla="*/ 2147483647 w 326"/>
                <a:gd name="T1" fmla="*/ 2147483647 h 197"/>
                <a:gd name="T2" fmla="*/ 2147483647 w 326"/>
                <a:gd name="T3" fmla="*/ 2147483647 h 197"/>
                <a:gd name="T4" fmla="*/ 2147483647 w 326"/>
                <a:gd name="T5" fmla="*/ 2147483647 h 197"/>
                <a:gd name="T6" fmla="*/ 2147483647 w 326"/>
                <a:gd name="T7" fmla="*/ 2147483647 h 197"/>
                <a:gd name="T8" fmla="*/ 2147483647 w 326"/>
                <a:gd name="T9" fmla="*/ 2147483647 h 197"/>
                <a:gd name="T10" fmla="*/ 2147483647 w 326"/>
                <a:gd name="T11" fmla="*/ 2147483647 h 197"/>
                <a:gd name="T12" fmla="*/ 2147483647 w 326"/>
                <a:gd name="T13" fmla="*/ 2147483647 h 197"/>
                <a:gd name="T14" fmla="*/ 2147483647 w 326"/>
                <a:gd name="T15" fmla="*/ 2147483647 h 197"/>
                <a:gd name="T16" fmla="*/ 2147483647 w 326"/>
                <a:gd name="T17" fmla="*/ 2147483647 h 197"/>
                <a:gd name="T18" fmla="*/ 2147483647 w 326"/>
                <a:gd name="T19" fmla="*/ 2147483647 h 197"/>
                <a:gd name="T20" fmla="*/ 2147483647 w 326"/>
                <a:gd name="T21" fmla="*/ 2147483647 h 197"/>
                <a:gd name="T22" fmla="*/ 2147483647 w 326"/>
                <a:gd name="T23" fmla="*/ 2147483647 h 197"/>
                <a:gd name="T24" fmla="*/ 2147483647 w 326"/>
                <a:gd name="T25" fmla="*/ 2147483647 h 197"/>
                <a:gd name="T26" fmla="*/ 2147483647 w 326"/>
                <a:gd name="T27" fmla="*/ 2147483647 h 197"/>
                <a:gd name="T28" fmla="*/ 2147483647 w 326"/>
                <a:gd name="T29" fmla="*/ 2147483647 h 197"/>
                <a:gd name="T30" fmla="*/ 2147483647 w 326"/>
                <a:gd name="T31" fmla="*/ 2147483647 h 197"/>
                <a:gd name="T32" fmla="*/ 2147483647 w 326"/>
                <a:gd name="T33" fmla="*/ 2147483647 h 197"/>
                <a:gd name="T34" fmla="*/ 2147483647 w 326"/>
                <a:gd name="T35" fmla="*/ 2147483647 h 197"/>
                <a:gd name="T36" fmla="*/ 2147483647 w 326"/>
                <a:gd name="T37" fmla="*/ 2147483647 h 197"/>
                <a:gd name="T38" fmla="*/ 2147483647 w 326"/>
                <a:gd name="T39" fmla="*/ 2147483647 h 197"/>
                <a:gd name="T40" fmla="*/ 2147483647 w 326"/>
                <a:gd name="T41" fmla="*/ 0 h 197"/>
                <a:gd name="T42" fmla="*/ 2147483647 w 326"/>
                <a:gd name="T43" fmla="*/ 0 h 197"/>
                <a:gd name="T44" fmla="*/ 2147483647 w 326"/>
                <a:gd name="T45" fmla="*/ 2147483647 h 197"/>
                <a:gd name="T46" fmla="*/ 2147483647 w 326"/>
                <a:gd name="T47" fmla="*/ 2147483647 h 197"/>
                <a:gd name="T48" fmla="*/ 2147483647 w 326"/>
                <a:gd name="T49" fmla="*/ 2147483647 h 197"/>
                <a:gd name="T50" fmla="*/ 2147483647 w 326"/>
                <a:gd name="T51" fmla="*/ 2147483647 h 197"/>
                <a:gd name="T52" fmla="*/ 2147483647 w 326"/>
                <a:gd name="T53" fmla="*/ 2147483647 h 197"/>
                <a:gd name="T54" fmla="*/ 2147483647 w 326"/>
                <a:gd name="T55" fmla="*/ 2147483647 h 197"/>
                <a:gd name="T56" fmla="*/ 2147483647 w 326"/>
                <a:gd name="T57" fmla="*/ 2147483647 h 197"/>
                <a:gd name="T58" fmla="*/ 2147483647 w 326"/>
                <a:gd name="T59" fmla="*/ 2147483647 h 197"/>
                <a:gd name="T60" fmla="*/ 2147483647 w 326"/>
                <a:gd name="T61" fmla="*/ 2147483647 h 197"/>
                <a:gd name="T62" fmla="*/ 2147483647 w 326"/>
                <a:gd name="T63" fmla="*/ 2147483647 h 197"/>
                <a:gd name="T64" fmla="*/ 2147483647 w 326"/>
                <a:gd name="T65" fmla="*/ 2147483647 h 197"/>
                <a:gd name="T66" fmla="*/ 2147483647 w 326"/>
                <a:gd name="T67" fmla="*/ 2147483647 h 197"/>
                <a:gd name="T68" fmla="*/ 2147483647 w 326"/>
                <a:gd name="T69" fmla="*/ 2147483647 h 197"/>
                <a:gd name="T70" fmla="*/ 2147483647 w 326"/>
                <a:gd name="T71" fmla="*/ 2147483647 h 197"/>
                <a:gd name="T72" fmla="*/ 2147483647 w 326"/>
                <a:gd name="T73" fmla="*/ 2147483647 h 197"/>
                <a:gd name="T74" fmla="*/ 0 w 326"/>
                <a:gd name="T75" fmla="*/ 2147483647 h 197"/>
                <a:gd name="T76" fmla="*/ 2147483647 w 326"/>
                <a:gd name="T77" fmla="*/ 2147483647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6"/>
                <a:gd name="T118" fmla="*/ 0 h 197"/>
                <a:gd name="T119" fmla="*/ 326 w 326"/>
                <a:gd name="T120" fmla="*/ 197 h 1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6" h="197">
                  <a:moveTo>
                    <a:pt x="211" y="43"/>
                  </a:moveTo>
                  <a:lnTo>
                    <a:pt x="214" y="45"/>
                  </a:lnTo>
                  <a:lnTo>
                    <a:pt x="222" y="51"/>
                  </a:lnTo>
                  <a:lnTo>
                    <a:pt x="234" y="62"/>
                  </a:lnTo>
                  <a:lnTo>
                    <a:pt x="250" y="77"/>
                  </a:lnTo>
                  <a:lnTo>
                    <a:pt x="268" y="97"/>
                  </a:lnTo>
                  <a:lnTo>
                    <a:pt x="287" y="124"/>
                  </a:lnTo>
                  <a:lnTo>
                    <a:pt x="307" y="156"/>
                  </a:lnTo>
                  <a:lnTo>
                    <a:pt x="326" y="197"/>
                  </a:lnTo>
                  <a:lnTo>
                    <a:pt x="324" y="186"/>
                  </a:lnTo>
                  <a:lnTo>
                    <a:pt x="315" y="150"/>
                  </a:lnTo>
                  <a:lnTo>
                    <a:pt x="304" y="110"/>
                  </a:lnTo>
                  <a:lnTo>
                    <a:pt x="299" y="87"/>
                  </a:lnTo>
                  <a:lnTo>
                    <a:pt x="296" y="80"/>
                  </a:lnTo>
                  <a:lnTo>
                    <a:pt x="291" y="68"/>
                  </a:lnTo>
                  <a:lnTo>
                    <a:pt x="282" y="54"/>
                  </a:lnTo>
                  <a:lnTo>
                    <a:pt x="273" y="38"/>
                  </a:lnTo>
                  <a:lnTo>
                    <a:pt x="262" y="25"/>
                  </a:lnTo>
                  <a:lnTo>
                    <a:pt x="253" y="12"/>
                  </a:lnTo>
                  <a:lnTo>
                    <a:pt x="248" y="3"/>
                  </a:lnTo>
                  <a:lnTo>
                    <a:pt x="245" y="0"/>
                  </a:lnTo>
                  <a:lnTo>
                    <a:pt x="242" y="0"/>
                  </a:lnTo>
                  <a:lnTo>
                    <a:pt x="236" y="1"/>
                  </a:lnTo>
                  <a:lnTo>
                    <a:pt x="225" y="4"/>
                  </a:lnTo>
                  <a:lnTo>
                    <a:pt x="212" y="6"/>
                  </a:lnTo>
                  <a:lnTo>
                    <a:pt x="200" y="9"/>
                  </a:lnTo>
                  <a:lnTo>
                    <a:pt x="186" y="12"/>
                  </a:lnTo>
                  <a:lnTo>
                    <a:pt x="174" y="14"/>
                  </a:lnTo>
                  <a:lnTo>
                    <a:pt x="164" y="14"/>
                  </a:lnTo>
                  <a:lnTo>
                    <a:pt x="154" y="17"/>
                  </a:lnTo>
                  <a:lnTo>
                    <a:pt x="138" y="23"/>
                  </a:lnTo>
                  <a:lnTo>
                    <a:pt x="119" y="34"/>
                  </a:lnTo>
                  <a:lnTo>
                    <a:pt x="99" y="45"/>
                  </a:lnTo>
                  <a:lnTo>
                    <a:pt x="81" y="56"/>
                  </a:lnTo>
                  <a:lnTo>
                    <a:pt x="65" y="66"/>
                  </a:lnTo>
                  <a:lnTo>
                    <a:pt x="56" y="73"/>
                  </a:lnTo>
                  <a:lnTo>
                    <a:pt x="51" y="76"/>
                  </a:lnTo>
                  <a:lnTo>
                    <a:pt x="0" y="127"/>
                  </a:lnTo>
                  <a:lnTo>
                    <a:pt x="2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7" name="Freeform 134">
              <a:extLst>
                <a:ext uri="{FF2B5EF4-FFF2-40B4-BE49-F238E27FC236}">
                  <a16:creationId xmlns:a16="http://schemas.microsoft.com/office/drawing/2014/main" id="{48B8CED5-4E2E-8AF2-51C3-D1751640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794" y="4730872"/>
              <a:ext cx="316951" cy="543597"/>
            </a:xfrm>
            <a:custGeom>
              <a:avLst/>
              <a:gdLst>
                <a:gd name="T0" fmla="*/ 2147483647 w 358"/>
                <a:gd name="T1" fmla="*/ 2147483647 h 613"/>
                <a:gd name="T2" fmla="*/ 2147483647 w 358"/>
                <a:gd name="T3" fmla="*/ 2147483647 h 613"/>
                <a:gd name="T4" fmla="*/ 2147483647 w 358"/>
                <a:gd name="T5" fmla="*/ 2147483647 h 613"/>
                <a:gd name="T6" fmla="*/ 2147483647 w 358"/>
                <a:gd name="T7" fmla="*/ 2147483647 h 613"/>
                <a:gd name="T8" fmla="*/ 2147483647 w 358"/>
                <a:gd name="T9" fmla="*/ 2147483647 h 613"/>
                <a:gd name="T10" fmla="*/ 2147483647 w 358"/>
                <a:gd name="T11" fmla="*/ 2147483647 h 613"/>
                <a:gd name="T12" fmla="*/ 2147483647 w 358"/>
                <a:gd name="T13" fmla="*/ 2147483647 h 613"/>
                <a:gd name="T14" fmla="*/ 2147483647 w 358"/>
                <a:gd name="T15" fmla="*/ 2147483647 h 613"/>
                <a:gd name="T16" fmla="*/ 2147483647 w 358"/>
                <a:gd name="T17" fmla="*/ 2147483647 h 613"/>
                <a:gd name="T18" fmla="*/ 2147483647 w 358"/>
                <a:gd name="T19" fmla="*/ 2147483647 h 613"/>
                <a:gd name="T20" fmla="*/ 2147483647 w 358"/>
                <a:gd name="T21" fmla="*/ 2147483647 h 613"/>
                <a:gd name="T22" fmla="*/ 2147483647 w 358"/>
                <a:gd name="T23" fmla="*/ 2147483647 h 613"/>
                <a:gd name="T24" fmla="*/ 2147483647 w 358"/>
                <a:gd name="T25" fmla="*/ 2147483647 h 613"/>
                <a:gd name="T26" fmla="*/ 2147483647 w 358"/>
                <a:gd name="T27" fmla="*/ 2147483647 h 613"/>
                <a:gd name="T28" fmla="*/ 2147483647 w 358"/>
                <a:gd name="T29" fmla="*/ 2147483647 h 613"/>
                <a:gd name="T30" fmla="*/ 2147483647 w 358"/>
                <a:gd name="T31" fmla="*/ 2147483647 h 613"/>
                <a:gd name="T32" fmla="*/ 0 w 358"/>
                <a:gd name="T33" fmla="*/ 2147483647 h 613"/>
                <a:gd name="T34" fmla="*/ 0 w 358"/>
                <a:gd name="T35" fmla="*/ 2147483647 h 613"/>
                <a:gd name="T36" fmla="*/ 2147483647 w 358"/>
                <a:gd name="T37" fmla="*/ 2147483647 h 613"/>
                <a:gd name="T38" fmla="*/ 2147483647 w 358"/>
                <a:gd name="T39" fmla="*/ 2147483647 h 613"/>
                <a:gd name="T40" fmla="*/ 2147483647 w 358"/>
                <a:gd name="T41" fmla="*/ 2147483647 h 613"/>
                <a:gd name="T42" fmla="*/ 2147483647 w 358"/>
                <a:gd name="T43" fmla="*/ 2147483647 h 613"/>
                <a:gd name="T44" fmla="*/ 2147483647 w 358"/>
                <a:gd name="T45" fmla="*/ 2147483647 h 613"/>
                <a:gd name="T46" fmla="*/ 2147483647 w 358"/>
                <a:gd name="T47" fmla="*/ 2147483647 h 613"/>
                <a:gd name="T48" fmla="*/ 2147483647 w 358"/>
                <a:gd name="T49" fmla="*/ 2147483647 h 613"/>
                <a:gd name="T50" fmla="*/ 2147483647 w 358"/>
                <a:gd name="T51" fmla="*/ 2147483647 h 613"/>
                <a:gd name="T52" fmla="*/ 2147483647 w 358"/>
                <a:gd name="T53" fmla="*/ 2147483647 h 613"/>
                <a:gd name="T54" fmla="*/ 2147483647 w 358"/>
                <a:gd name="T55" fmla="*/ 2147483647 h 613"/>
                <a:gd name="T56" fmla="*/ 2147483647 w 358"/>
                <a:gd name="T57" fmla="*/ 2147483647 h 613"/>
                <a:gd name="T58" fmla="*/ 2147483647 w 358"/>
                <a:gd name="T59" fmla="*/ 2147483647 h 613"/>
                <a:gd name="T60" fmla="*/ 2147483647 w 358"/>
                <a:gd name="T61" fmla="*/ 2147483647 h 613"/>
                <a:gd name="T62" fmla="*/ 2147483647 w 358"/>
                <a:gd name="T63" fmla="*/ 2147483647 h 613"/>
                <a:gd name="T64" fmla="*/ 2147483647 w 358"/>
                <a:gd name="T65" fmla="*/ 2147483647 h 613"/>
                <a:gd name="T66" fmla="*/ 2147483647 w 358"/>
                <a:gd name="T67" fmla="*/ 2147483647 h 613"/>
                <a:gd name="T68" fmla="*/ 2147483647 w 358"/>
                <a:gd name="T69" fmla="*/ 2147483647 h 613"/>
                <a:gd name="T70" fmla="*/ 2147483647 w 358"/>
                <a:gd name="T71" fmla="*/ 2147483647 h 613"/>
                <a:gd name="T72" fmla="*/ 2147483647 w 358"/>
                <a:gd name="T73" fmla="*/ 2147483647 h 613"/>
                <a:gd name="T74" fmla="*/ 2147483647 w 358"/>
                <a:gd name="T75" fmla="*/ 2147483647 h 613"/>
                <a:gd name="T76" fmla="*/ 2147483647 w 358"/>
                <a:gd name="T77" fmla="*/ 2147483647 h 613"/>
                <a:gd name="T78" fmla="*/ 2147483647 w 358"/>
                <a:gd name="T79" fmla="*/ 2147483647 h 613"/>
                <a:gd name="T80" fmla="*/ 2147483647 w 358"/>
                <a:gd name="T81" fmla="*/ 2147483647 h 613"/>
                <a:gd name="T82" fmla="*/ 2147483647 w 358"/>
                <a:gd name="T83" fmla="*/ 2147483647 h 613"/>
                <a:gd name="T84" fmla="*/ 2147483647 w 358"/>
                <a:gd name="T85" fmla="*/ 2147483647 h 613"/>
                <a:gd name="T86" fmla="*/ 2147483647 w 358"/>
                <a:gd name="T87" fmla="*/ 2147483647 h 613"/>
                <a:gd name="T88" fmla="*/ 2147483647 w 358"/>
                <a:gd name="T89" fmla="*/ 2147483647 h 613"/>
                <a:gd name="T90" fmla="*/ 2147483647 w 358"/>
                <a:gd name="T91" fmla="*/ 2147483647 h 613"/>
                <a:gd name="T92" fmla="*/ 2147483647 w 358"/>
                <a:gd name="T93" fmla="*/ 2147483647 h 613"/>
                <a:gd name="T94" fmla="*/ 2147483647 w 358"/>
                <a:gd name="T95" fmla="*/ 2147483647 h 613"/>
                <a:gd name="T96" fmla="*/ 2147483647 w 358"/>
                <a:gd name="T97" fmla="*/ 2147483647 h 613"/>
                <a:gd name="T98" fmla="*/ 2147483647 w 358"/>
                <a:gd name="T99" fmla="*/ 2147483647 h 613"/>
                <a:gd name="T100" fmla="*/ 2147483647 w 358"/>
                <a:gd name="T101" fmla="*/ 2147483647 h 613"/>
                <a:gd name="T102" fmla="*/ 2147483647 w 358"/>
                <a:gd name="T103" fmla="*/ 2147483647 h 613"/>
                <a:gd name="T104" fmla="*/ 2147483647 w 358"/>
                <a:gd name="T105" fmla="*/ 2147483647 h 613"/>
                <a:gd name="T106" fmla="*/ 2147483647 w 358"/>
                <a:gd name="T107" fmla="*/ 0 h 613"/>
                <a:gd name="T108" fmla="*/ 2147483647 w 358"/>
                <a:gd name="T109" fmla="*/ 2147483647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8"/>
                <a:gd name="T166" fmla="*/ 0 h 613"/>
                <a:gd name="T167" fmla="*/ 358 w 358"/>
                <a:gd name="T168" fmla="*/ 613 h 6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8" h="613">
                  <a:moveTo>
                    <a:pt x="208" y="69"/>
                  </a:moveTo>
                  <a:lnTo>
                    <a:pt x="202" y="76"/>
                  </a:lnTo>
                  <a:lnTo>
                    <a:pt x="194" y="88"/>
                  </a:lnTo>
                  <a:lnTo>
                    <a:pt x="183" y="107"/>
                  </a:lnTo>
                  <a:lnTo>
                    <a:pt x="172" y="128"/>
                  </a:lnTo>
                  <a:lnTo>
                    <a:pt x="160" y="151"/>
                  </a:lnTo>
                  <a:lnTo>
                    <a:pt x="149" y="178"/>
                  </a:lnTo>
                  <a:lnTo>
                    <a:pt x="138" y="204"/>
                  </a:lnTo>
                  <a:lnTo>
                    <a:pt x="129" y="229"/>
                  </a:lnTo>
                  <a:lnTo>
                    <a:pt x="118" y="263"/>
                  </a:lnTo>
                  <a:lnTo>
                    <a:pt x="101" y="309"/>
                  </a:lnTo>
                  <a:lnTo>
                    <a:pt x="79" y="367"/>
                  </a:lnTo>
                  <a:lnTo>
                    <a:pt x="58" y="424"/>
                  </a:lnTo>
                  <a:lnTo>
                    <a:pt x="38" y="481"/>
                  </a:lnTo>
                  <a:lnTo>
                    <a:pt x="19" y="529"/>
                  </a:lnTo>
                  <a:lnTo>
                    <a:pt x="7" y="564"/>
                  </a:lnTo>
                  <a:lnTo>
                    <a:pt x="0" y="579"/>
                  </a:lnTo>
                  <a:lnTo>
                    <a:pt x="0" y="590"/>
                  </a:lnTo>
                  <a:lnTo>
                    <a:pt x="2" y="601"/>
                  </a:lnTo>
                  <a:lnTo>
                    <a:pt x="3" y="610"/>
                  </a:lnTo>
                  <a:lnTo>
                    <a:pt x="5" y="613"/>
                  </a:lnTo>
                  <a:lnTo>
                    <a:pt x="8" y="613"/>
                  </a:lnTo>
                  <a:lnTo>
                    <a:pt x="14" y="613"/>
                  </a:lnTo>
                  <a:lnTo>
                    <a:pt x="24" y="612"/>
                  </a:lnTo>
                  <a:lnTo>
                    <a:pt x="34" y="612"/>
                  </a:lnTo>
                  <a:lnTo>
                    <a:pt x="45" y="608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7" y="596"/>
                  </a:lnTo>
                  <a:lnTo>
                    <a:pt x="76" y="567"/>
                  </a:lnTo>
                  <a:lnTo>
                    <a:pt x="89" y="522"/>
                  </a:lnTo>
                  <a:lnTo>
                    <a:pt x="104" y="469"/>
                  </a:lnTo>
                  <a:lnTo>
                    <a:pt x="121" y="412"/>
                  </a:lnTo>
                  <a:lnTo>
                    <a:pt x="140" y="354"/>
                  </a:lnTo>
                  <a:lnTo>
                    <a:pt x="155" y="305"/>
                  </a:lnTo>
                  <a:lnTo>
                    <a:pt x="168" y="265"/>
                  </a:lnTo>
                  <a:lnTo>
                    <a:pt x="175" y="240"/>
                  </a:lnTo>
                  <a:lnTo>
                    <a:pt x="188" y="210"/>
                  </a:lnTo>
                  <a:lnTo>
                    <a:pt x="200" y="184"/>
                  </a:lnTo>
                  <a:lnTo>
                    <a:pt x="213" y="161"/>
                  </a:lnTo>
                  <a:lnTo>
                    <a:pt x="225" y="139"/>
                  </a:lnTo>
                  <a:lnTo>
                    <a:pt x="236" y="120"/>
                  </a:lnTo>
                  <a:lnTo>
                    <a:pt x="248" y="103"/>
                  </a:lnTo>
                  <a:lnTo>
                    <a:pt x="259" y="89"/>
                  </a:lnTo>
                  <a:lnTo>
                    <a:pt x="268" y="77"/>
                  </a:lnTo>
                  <a:lnTo>
                    <a:pt x="279" y="66"/>
                  </a:lnTo>
                  <a:lnTo>
                    <a:pt x="293" y="57"/>
                  </a:lnTo>
                  <a:lnTo>
                    <a:pt x="309" y="49"/>
                  </a:lnTo>
                  <a:lnTo>
                    <a:pt x="323" y="41"/>
                  </a:lnTo>
                  <a:lnTo>
                    <a:pt x="337" y="37"/>
                  </a:lnTo>
                  <a:lnTo>
                    <a:pt x="347" y="32"/>
                  </a:lnTo>
                  <a:lnTo>
                    <a:pt x="355" y="31"/>
                  </a:lnTo>
                  <a:lnTo>
                    <a:pt x="358" y="29"/>
                  </a:lnTo>
                  <a:lnTo>
                    <a:pt x="304" y="0"/>
                  </a:lnTo>
                  <a:lnTo>
                    <a:pt x="20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8" name="Freeform 135">
              <a:extLst>
                <a:ext uri="{FF2B5EF4-FFF2-40B4-BE49-F238E27FC236}">
                  <a16:creationId xmlns:a16="http://schemas.microsoft.com/office/drawing/2014/main" id="{7EC5B68C-96C0-1C61-08C2-48956117C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314" y="5469244"/>
              <a:ext cx="244353" cy="223105"/>
            </a:xfrm>
            <a:custGeom>
              <a:avLst/>
              <a:gdLst>
                <a:gd name="T0" fmla="*/ 2147483647 w 276"/>
                <a:gd name="T1" fmla="*/ 2147483647 h 253"/>
                <a:gd name="T2" fmla="*/ 2147483647 w 276"/>
                <a:gd name="T3" fmla="*/ 2147483647 h 253"/>
                <a:gd name="T4" fmla="*/ 2147483647 w 276"/>
                <a:gd name="T5" fmla="*/ 2147483647 h 253"/>
                <a:gd name="T6" fmla="*/ 2147483647 w 276"/>
                <a:gd name="T7" fmla="*/ 2147483647 h 253"/>
                <a:gd name="T8" fmla="*/ 2147483647 w 276"/>
                <a:gd name="T9" fmla="*/ 2147483647 h 253"/>
                <a:gd name="T10" fmla="*/ 2147483647 w 276"/>
                <a:gd name="T11" fmla="*/ 2147483647 h 253"/>
                <a:gd name="T12" fmla="*/ 0 w 276"/>
                <a:gd name="T13" fmla="*/ 2147483647 h 253"/>
                <a:gd name="T14" fmla="*/ 2147483647 w 276"/>
                <a:gd name="T15" fmla="*/ 2147483647 h 253"/>
                <a:gd name="T16" fmla="*/ 2147483647 w 276"/>
                <a:gd name="T17" fmla="*/ 2147483647 h 253"/>
                <a:gd name="T18" fmla="*/ 2147483647 w 276"/>
                <a:gd name="T19" fmla="*/ 2147483647 h 253"/>
                <a:gd name="T20" fmla="*/ 2147483647 w 276"/>
                <a:gd name="T21" fmla="*/ 2147483647 h 253"/>
                <a:gd name="T22" fmla="*/ 2147483647 w 276"/>
                <a:gd name="T23" fmla="*/ 2147483647 h 253"/>
                <a:gd name="T24" fmla="*/ 2147483647 w 276"/>
                <a:gd name="T25" fmla="*/ 2147483647 h 253"/>
                <a:gd name="T26" fmla="*/ 2147483647 w 276"/>
                <a:gd name="T27" fmla="*/ 2147483647 h 253"/>
                <a:gd name="T28" fmla="*/ 2147483647 w 276"/>
                <a:gd name="T29" fmla="*/ 2147483647 h 253"/>
                <a:gd name="T30" fmla="*/ 2147483647 w 276"/>
                <a:gd name="T31" fmla="*/ 2147483647 h 253"/>
                <a:gd name="T32" fmla="*/ 2147483647 w 276"/>
                <a:gd name="T33" fmla="*/ 2147483647 h 253"/>
                <a:gd name="T34" fmla="*/ 2147483647 w 276"/>
                <a:gd name="T35" fmla="*/ 2147483647 h 253"/>
                <a:gd name="T36" fmla="*/ 2147483647 w 276"/>
                <a:gd name="T37" fmla="*/ 2147483647 h 253"/>
                <a:gd name="T38" fmla="*/ 2147483647 w 276"/>
                <a:gd name="T39" fmla="*/ 2147483647 h 253"/>
                <a:gd name="T40" fmla="*/ 2147483647 w 276"/>
                <a:gd name="T41" fmla="*/ 2147483647 h 253"/>
                <a:gd name="T42" fmla="*/ 2147483647 w 276"/>
                <a:gd name="T43" fmla="*/ 2147483647 h 253"/>
                <a:gd name="T44" fmla="*/ 2147483647 w 276"/>
                <a:gd name="T45" fmla="*/ 2147483647 h 253"/>
                <a:gd name="T46" fmla="*/ 2147483647 w 276"/>
                <a:gd name="T47" fmla="*/ 2147483647 h 253"/>
                <a:gd name="T48" fmla="*/ 2147483647 w 276"/>
                <a:gd name="T49" fmla="*/ 2147483647 h 253"/>
                <a:gd name="T50" fmla="*/ 2147483647 w 276"/>
                <a:gd name="T51" fmla="*/ 2147483647 h 253"/>
                <a:gd name="T52" fmla="*/ 2147483647 w 276"/>
                <a:gd name="T53" fmla="*/ 2147483647 h 253"/>
                <a:gd name="T54" fmla="*/ 2147483647 w 276"/>
                <a:gd name="T55" fmla="*/ 2147483647 h 253"/>
                <a:gd name="T56" fmla="*/ 2147483647 w 276"/>
                <a:gd name="T57" fmla="*/ 2147483647 h 253"/>
                <a:gd name="T58" fmla="*/ 2147483647 w 276"/>
                <a:gd name="T59" fmla="*/ 2147483647 h 253"/>
                <a:gd name="T60" fmla="*/ 2147483647 w 276"/>
                <a:gd name="T61" fmla="*/ 2147483647 h 253"/>
                <a:gd name="T62" fmla="*/ 2147483647 w 276"/>
                <a:gd name="T63" fmla="*/ 2147483647 h 253"/>
                <a:gd name="T64" fmla="*/ 2147483647 w 276"/>
                <a:gd name="T65" fmla="*/ 2147483647 h 253"/>
                <a:gd name="T66" fmla="*/ 2147483647 w 276"/>
                <a:gd name="T67" fmla="*/ 2147483647 h 253"/>
                <a:gd name="T68" fmla="*/ 2147483647 w 276"/>
                <a:gd name="T69" fmla="*/ 2147483647 h 253"/>
                <a:gd name="T70" fmla="*/ 2147483647 w 276"/>
                <a:gd name="T71" fmla="*/ 2147483647 h 253"/>
                <a:gd name="T72" fmla="*/ 2147483647 w 276"/>
                <a:gd name="T73" fmla="*/ 2147483647 h 253"/>
                <a:gd name="T74" fmla="*/ 2147483647 w 276"/>
                <a:gd name="T75" fmla="*/ 2147483647 h 253"/>
                <a:gd name="T76" fmla="*/ 2147483647 w 276"/>
                <a:gd name="T77" fmla="*/ 2147483647 h 253"/>
                <a:gd name="T78" fmla="*/ 2147483647 w 276"/>
                <a:gd name="T79" fmla="*/ 0 h 253"/>
                <a:gd name="T80" fmla="*/ 2147483647 w 276"/>
                <a:gd name="T81" fmla="*/ 2147483647 h 2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253"/>
                <a:gd name="T125" fmla="*/ 276 w 276"/>
                <a:gd name="T126" fmla="*/ 253 h 2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253">
                  <a:moveTo>
                    <a:pt x="216" y="8"/>
                  </a:moveTo>
                  <a:lnTo>
                    <a:pt x="76" y="56"/>
                  </a:lnTo>
                  <a:lnTo>
                    <a:pt x="14" y="132"/>
                  </a:lnTo>
                  <a:lnTo>
                    <a:pt x="11" y="135"/>
                  </a:lnTo>
                  <a:lnTo>
                    <a:pt x="6" y="146"/>
                  </a:lnTo>
                  <a:lnTo>
                    <a:pt x="2" y="160"/>
                  </a:lnTo>
                  <a:lnTo>
                    <a:pt x="0" y="175"/>
                  </a:lnTo>
                  <a:lnTo>
                    <a:pt x="5" y="195"/>
                  </a:lnTo>
                  <a:lnTo>
                    <a:pt x="13" y="219"/>
                  </a:lnTo>
                  <a:lnTo>
                    <a:pt x="20" y="239"/>
                  </a:lnTo>
                  <a:lnTo>
                    <a:pt x="30" y="253"/>
                  </a:lnTo>
                  <a:lnTo>
                    <a:pt x="34" y="250"/>
                  </a:lnTo>
                  <a:lnTo>
                    <a:pt x="36" y="233"/>
                  </a:lnTo>
                  <a:lnTo>
                    <a:pt x="36" y="209"/>
                  </a:lnTo>
                  <a:lnTo>
                    <a:pt x="37" y="188"/>
                  </a:lnTo>
                  <a:lnTo>
                    <a:pt x="39" y="178"/>
                  </a:lnTo>
                  <a:lnTo>
                    <a:pt x="42" y="167"/>
                  </a:lnTo>
                  <a:lnTo>
                    <a:pt x="45" y="154"/>
                  </a:lnTo>
                  <a:lnTo>
                    <a:pt x="51" y="140"/>
                  </a:lnTo>
                  <a:lnTo>
                    <a:pt x="58" y="127"/>
                  </a:lnTo>
                  <a:lnTo>
                    <a:pt x="67" y="113"/>
                  </a:lnTo>
                  <a:lnTo>
                    <a:pt x="78" y="102"/>
                  </a:lnTo>
                  <a:lnTo>
                    <a:pt x="90" y="93"/>
                  </a:lnTo>
                  <a:lnTo>
                    <a:pt x="102" y="85"/>
                  </a:lnTo>
                  <a:lnTo>
                    <a:pt x="115" y="79"/>
                  </a:lnTo>
                  <a:lnTo>
                    <a:pt x="126" y="74"/>
                  </a:lnTo>
                  <a:lnTo>
                    <a:pt x="137" y="70"/>
                  </a:lnTo>
                  <a:lnTo>
                    <a:pt x="147" y="65"/>
                  </a:lnTo>
                  <a:lnTo>
                    <a:pt x="160" y="62"/>
                  </a:lnTo>
                  <a:lnTo>
                    <a:pt x="171" y="59"/>
                  </a:lnTo>
                  <a:lnTo>
                    <a:pt x="185" y="54"/>
                  </a:lnTo>
                  <a:lnTo>
                    <a:pt x="199" y="51"/>
                  </a:lnTo>
                  <a:lnTo>
                    <a:pt x="214" y="48"/>
                  </a:lnTo>
                  <a:lnTo>
                    <a:pt x="230" y="45"/>
                  </a:lnTo>
                  <a:lnTo>
                    <a:pt x="243" y="44"/>
                  </a:lnTo>
                  <a:lnTo>
                    <a:pt x="256" y="42"/>
                  </a:lnTo>
                  <a:lnTo>
                    <a:pt x="267" y="40"/>
                  </a:lnTo>
                  <a:lnTo>
                    <a:pt x="273" y="40"/>
                  </a:lnTo>
                  <a:lnTo>
                    <a:pt x="276" y="40"/>
                  </a:lnTo>
                  <a:lnTo>
                    <a:pt x="267" y="0"/>
                  </a:lnTo>
                  <a:lnTo>
                    <a:pt x="2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9" name="Freeform 136">
              <a:extLst>
                <a:ext uri="{FF2B5EF4-FFF2-40B4-BE49-F238E27FC236}">
                  <a16:creationId xmlns:a16="http://schemas.microsoft.com/office/drawing/2014/main" id="{2CA5C716-3B04-319A-9F57-340AD3617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767" y="4265186"/>
              <a:ext cx="166443" cy="226646"/>
            </a:xfrm>
            <a:custGeom>
              <a:avLst/>
              <a:gdLst>
                <a:gd name="T0" fmla="*/ 2147483647 w 187"/>
                <a:gd name="T1" fmla="*/ 2147483647 h 256"/>
                <a:gd name="T2" fmla="*/ 2147483647 w 187"/>
                <a:gd name="T3" fmla="*/ 2147483647 h 256"/>
                <a:gd name="T4" fmla="*/ 2147483647 w 187"/>
                <a:gd name="T5" fmla="*/ 2147483647 h 256"/>
                <a:gd name="T6" fmla="*/ 2147483647 w 187"/>
                <a:gd name="T7" fmla="*/ 2147483647 h 256"/>
                <a:gd name="T8" fmla="*/ 2147483647 w 187"/>
                <a:gd name="T9" fmla="*/ 2147483647 h 256"/>
                <a:gd name="T10" fmla="*/ 2147483647 w 187"/>
                <a:gd name="T11" fmla="*/ 2147483647 h 256"/>
                <a:gd name="T12" fmla="*/ 2147483647 w 187"/>
                <a:gd name="T13" fmla="*/ 2147483647 h 256"/>
                <a:gd name="T14" fmla="*/ 2147483647 w 187"/>
                <a:gd name="T15" fmla="*/ 2147483647 h 256"/>
                <a:gd name="T16" fmla="*/ 2147483647 w 187"/>
                <a:gd name="T17" fmla="*/ 2147483647 h 256"/>
                <a:gd name="T18" fmla="*/ 2147483647 w 187"/>
                <a:gd name="T19" fmla="*/ 2147483647 h 256"/>
                <a:gd name="T20" fmla="*/ 2147483647 w 187"/>
                <a:gd name="T21" fmla="*/ 2147483647 h 256"/>
                <a:gd name="T22" fmla="*/ 0 w 187"/>
                <a:gd name="T23" fmla="*/ 2147483647 h 256"/>
                <a:gd name="T24" fmla="*/ 2147483647 w 187"/>
                <a:gd name="T25" fmla="*/ 2147483647 h 256"/>
                <a:gd name="T26" fmla="*/ 2147483647 w 187"/>
                <a:gd name="T27" fmla="*/ 2147483647 h 256"/>
                <a:gd name="T28" fmla="*/ 2147483647 w 187"/>
                <a:gd name="T29" fmla="*/ 2147483647 h 256"/>
                <a:gd name="T30" fmla="*/ 2147483647 w 187"/>
                <a:gd name="T31" fmla="*/ 2147483647 h 256"/>
                <a:gd name="T32" fmla="*/ 2147483647 w 187"/>
                <a:gd name="T33" fmla="*/ 2147483647 h 256"/>
                <a:gd name="T34" fmla="*/ 2147483647 w 187"/>
                <a:gd name="T35" fmla="*/ 2147483647 h 256"/>
                <a:gd name="T36" fmla="*/ 2147483647 w 187"/>
                <a:gd name="T37" fmla="*/ 2147483647 h 256"/>
                <a:gd name="T38" fmla="*/ 2147483647 w 187"/>
                <a:gd name="T39" fmla="*/ 2147483647 h 256"/>
                <a:gd name="T40" fmla="*/ 2147483647 w 187"/>
                <a:gd name="T41" fmla="*/ 2147483647 h 256"/>
                <a:gd name="T42" fmla="*/ 2147483647 w 187"/>
                <a:gd name="T43" fmla="*/ 2147483647 h 256"/>
                <a:gd name="T44" fmla="*/ 2147483647 w 187"/>
                <a:gd name="T45" fmla="*/ 2147483647 h 256"/>
                <a:gd name="T46" fmla="*/ 2147483647 w 187"/>
                <a:gd name="T47" fmla="*/ 2147483647 h 256"/>
                <a:gd name="T48" fmla="*/ 2147483647 w 187"/>
                <a:gd name="T49" fmla="*/ 2147483647 h 256"/>
                <a:gd name="T50" fmla="*/ 2147483647 w 187"/>
                <a:gd name="T51" fmla="*/ 2147483647 h 256"/>
                <a:gd name="T52" fmla="*/ 2147483647 w 187"/>
                <a:gd name="T53" fmla="*/ 2147483647 h 256"/>
                <a:gd name="T54" fmla="*/ 2147483647 w 187"/>
                <a:gd name="T55" fmla="*/ 2147483647 h 256"/>
                <a:gd name="T56" fmla="*/ 2147483647 w 187"/>
                <a:gd name="T57" fmla="*/ 2147483647 h 256"/>
                <a:gd name="T58" fmla="*/ 2147483647 w 187"/>
                <a:gd name="T59" fmla="*/ 2147483647 h 256"/>
                <a:gd name="T60" fmla="*/ 2147483647 w 187"/>
                <a:gd name="T61" fmla="*/ 2147483647 h 256"/>
                <a:gd name="T62" fmla="*/ 2147483647 w 187"/>
                <a:gd name="T63" fmla="*/ 2147483647 h 256"/>
                <a:gd name="T64" fmla="*/ 2147483647 w 187"/>
                <a:gd name="T65" fmla="*/ 2147483647 h 256"/>
                <a:gd name="T66" fmla="*/ 2147483647 w 187"/>
                <a:gd name="T67" fmla="*/ 2147483647 h 256"/>
                <a:gd name="T68" fmla="*/ 2147483647 w 187"/>
                <a:gd name="T69" fmla="*/ 2147483647 h 256"/>
                <a:gd name="T70" fmla="*/ 2147483647 w 187"/>
                <a:gd name="T71" fmla="*/ 2147483647 h 256"/>
                <a:gd name="T72" fmla="*/ 2147483647 w 187"/>
                <a:gd name="T73" fmla="*/ 2147483647 h 256"/>
                <a:gd name="T74" fmla="*/ 2147483647 w 187"/>
                <a:gd name="T75" fmla="*/ 2147483647 h 256"/>
                <a:gd name="T76" fmla="*/ 2147483647 w 187"/>
                <a:gd name="T77" fmla="*/ 2147483647 h 256"/>
                <a:gd name="T78" fmla="*/ 2147483647 w 187"/>
                <a:gd name="T79" fmla="*/ 2147483647 h 256"/>
                <a:gd name="T80" fmla="*/ 2147483647 w 187"/>
                <a:gd name="T81" fmla="*/ 2147483647 h 256"/>
                <a:gd name="T82" fmla="*/ 2147483647 w 187"/>
                <a:gd name="T83" fmla="*/ 2147483647 h 256"/>
                <a:gd name="T84" fmla="*/ 2147483647 w 187"/>
                <a:gd name="T85" fmla="*/ 2147483647 h 256"/>
                <a:gd name="T86" fmla="*/ 2147483647 w 187"/>
                <a:gd name="T87" fmla="*/ 2147483647 h 256"/>
                <a:gd name="T88" fmla="*/ 2147483647 w 187"/>
                <a:gd name="T89" fmla="*/ 2147483647 h 256"/>
                <a:gd name="T90" fmla="*/ 2147483647 w 187"/>
                <a:gd name="T91" fmla="*/ 2147483647 h 256"/>
                <a:gd name="T92" fmla="*/ 2147483647 w 187"/>
                <a:gd name="T93" fmla="*/ 2147483647 h 256"/>
                <a:gd name="T94" fmla="*/ 2147483647 w 187"/>
                <a:gd name="T95" fmla="*/ 2147483647 h 256"/>
                <a:gd name="T96" fmla="*/ 2147483647 w 187"/>
                <a:gd name="T97" fmla="*/ 0 h 256"/>
                <a:gd name="T98" fmla="*/ 2147483647 w 187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256"/>
                <a:gd name="T152" fmla="*/ 187 w 187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256">
                  <a:moveTo>
                    <a:pt x="79" y="52"/>
                  </a:moveTo>
                  <a:lnTo>
                    <a:pt x="76" y="53"/>
                  </a:lnTo>
                  <a:lnTo>
                    <a:pt x="68" y="59"/>
                  </a:lnTo>
                  <a:lnTo>
                    <a:pt x="57" y="67"/>
                  </a:lnTo>
                  <a:lnTo>
                    <a:pt x="45" y="78"/>
                  </a:lnTo>
                  <a:lnTo>
                    <a:pt x="32" y="87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9" y="113"/>
                  </a:lnTo>
                  <a:lnTo>
                    <a:pt x="6" y="132"/>
                  </a:lnTo>
                  <a:lnTo>
                    <a:pt x="1" y="162"/>
                  </a:lnTo>
                  <a:lnTo>
                    <a:pt x="0" y="189"/>
                  </a:lnTo>
                  <a:lnTo>
                    <a:pt x="1" y="208"/>
                  </a:lnTo>
                  <a:lnTo>
                    <a:pt x="4" y="214"/>
                  </a:lnTo>
                  <a:lnTo>
                    <a:pt x="10" y="220"/>
                  </a:lnTo>
                  <a:lnTo>
                    <a:pt x="17" y="228"/>
                  </a:lnTo>
                  <a:lnTo>
                    <a:pt x="23" y="234"/>
                  </a:lnTo>
                  <a:lnTo>
                    <a:pt x="31" y="241"/>
                  </a:lnTo>
                  <a:lnTo>
                    <a:pt x="38" y="247"/>
                  </a:lnTo>
                  <a:lnTo>
                    <a:pt x="46" y="250"/>
                  </a:lnTo>
                  <a:lnTo>
                    <a:pt x="52" y="253"/>
                  </a:lnTo>
                  <a:lnTo>
                    <a:pt x="65" y="254"/>
                  </a:lnTo>
                  <a:lnTo>
                    <a:pt x="74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76" y="248"/>
                  </a:lnTo>
                  <a:lnTo>
                    <a:pt x="60" y="231"/>
                  </a:lnTo>
                  <a:lnTo>
                    <a:pt x="46" y="210"/>
                  </a:lnTo>
                  <a:lnTo>
                    <a:pt x="41" y="191"/>
                  </a:lnTo>
                  <a:lnTo>
                    <a:pt x="46" y="171"/>
                  </a:lnTo>
                  <a:lnTo>
                    <a:pt x="51" y="148"/>
                  </a:lnTo>
                  <a:lnTo>
                    <a:pt x="59" y="126"/>
                  </a:lnTo>
                  <a:lnTo>
                    <a:pt x="68" y="110"/>
                  </a:lnTo>
                  <a:lnTo>
                    <a:pt x="72" y="104"/>
                  </a:lnTo>
                  <a:lnTo>
                    <a:pt x="79" y="98"/>
                  </a:lnTo>
                  <a:lnTo>
                    <a:pt x="85" y="92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103" y="70"/>
                  </a:lnTo>
                  <a:lnTo>
                    <a:pt x="111" y="62"/>
                  </a:lnTo>
                  <a:lnTo>
                    <a:pt x="119" y="55"/>
                  </a:lnTo>
                  <a:lnTo>
                    <a:pt x="128" y="45"/>
                  </a:lnTo>
                  <a:lnTo>
                    <a:pt x="139" y="38"/>
                  </a:lnTo>
                  <a:lnTo>
                    <a:pt x="150" y="28"/>
                  </a:lnTo>
                  <a:lnTo>
                    <a:pt x="161" y="19"/>
                  </a:lnTo>
                  <a:lnTo>
                    <a:pt x="172" y="11"/>
                  </a:lnTo>
                  <a:lnTo>
                    <a:pt x="179" y="5"/>
                  </a:lnTo>
                  <a:lnTo>
                    <a:pt x="186" y="2"/>
                  </a:lnTo>
                  <a:lnTo>
                    <a:pt x="187" y="0"/>
                  </a:lnTo>
                  <a:lnTo>
                    <a:pt x="7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0" name="Freeform 137">
              <a:extLst>
                <a:ext uri="{FF2B5EF4-FFF2-40B4-BE49-F238E27FC236}">
                  <a16:creationId xmlns:a16="http://schemas.microsoft.com/office/drawing/2014/main" id="{2534E6C9-2482-B705-A204-812256576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263" y="4050934"/>
              <a:ext cx="430274" cy="274455"/>
            </a:xfrm>
            <a:custGeom>
              <a:avLst/>
              <a:gdLst>
                <a:gd name="T0" fmla="*/ 2147483647 w 487"/>
                <a:gd name="T1" fmla="*/ 2147483647 h 312"/>
                <a:gd name="T2" fmla="*/ 2147483647 w 487"/>
                <a:gd name="T3" fmla="*/ 2147483647 h 312"/>
                <a:gd name="T4" fmla="*/ 2147483647 w 487"/>
                <a:gd name="T5" fmla="*/ 2147483647 h 312"/>
                <a:gd name="T6" fmla="*/ 2147483647 w 487"/>
                <a:gd name="T7" fmla="*/ 2147483647 h 312"/>
                <a:gd name="T8" fmla="*/ 2147483647 w 487"/>
                <a:gd name="T9" fmla="*/ 2147483647 h 312"/>
                <a:gd name="T10" fmla="*/ 2147483647 w 487"/>
                <a:gd name="T11" fmla="*/ 2147483647 h 312"/>
                <a:gd name="T12" fmla="*/ 2147483647 w 487"/>
                <a:gd name="T13" fmla="*/ 2147483647 h 312"/>
                <a:gd name="T14" fmla="*/ 2147483647 w 487"/>
                <a:gd name="T15" fmla="*/ 2147483647 h 312"/>
                <a:gd name="T16" fmla="*/ 2147483647 w 487"/>
                <a:gd name="T17" fmla="*/ 2147483647 h 312"/>
                <a:gd name="T18" fmla="*/ 2147483647 w 487"/>
                <a:gd name="T19" fmla="*/ 2147483647 h 312"/>
                <a:gd name="T20" fmla="*/ 2147483647 w 487"/>
                <a:gd name="T21" fmla="*/ 2147483647 h 312"/>
                <a:gd name="T22" fmla="*/ 2147483647 w 487"/>
                <a:gd name="T23" fmla="*/ 2147483647 h 312"/>
                <a:gd name="T24" fmla="*/ 2147483647 w 487"/>
                <a:gd name="T25" fmla="*/ 2147483647 h 312"/>
                <a:gd name="T26" fmla="*/ 2147483647 w 487"/>
                <a:gd name="T27" fmla="*/ 2147483647 h 312"/>
                <a:gd name="T28" fmla="*/ 2147483647 w 487"/>
                <a:gd name="T29" fmla="*/ 2147483647 h 312"/>
                <a:gd name="T30" fmla="*/ 2147483647 w 487"/>
                <a:gd name="T31" fmla="*/ 2147483647 h 312"/>
                <a:gd name="T32" fmla="*/ 2147483647 w 487"/>
                <a:gd name="T33" fmla="*/ 0 h 312"/>
                <a:gd name="T34" fmla="*/ 2147483647 w 487"/>
                <a:gd name="T35" fmla="*/ 2147483647 h 312"/>
                <a:gd name="T36" fmla="*/ 2147483647 w 487"/>
                <a:gd name="T37" fmla="*/ 2147483647 h 312"/>
                <a:gd name="T38" fmla="*/ 2147483647 w 487"/>
                <a:gd name="T39" fmla="*/ 2147483647 h 312"/>
                <a:gd name="T40" fmla="*/ 2147483647 w 487"/>
                <a:gd name="T41" fmla="*/ 2147483647 h 312"/>
                <a:gd name="T42" fmla="*/ 2147483647 w 487"/>
                <a:gd name="T43" fmla="*/ 2147483647 h 312"/>
                <a:gd name="T44" fmla="*/ 2147483647 w 487"/>
                <a:gd name="T45" fmla="*/ 2147483647 h 312"/>
                <a:gd name="T46" fmla="*/ 2147483647 w 487"/>
                <a:gd name="T47" fmla="*/ 2147483647 h 312"/>
                <a:gd name="T48" fmla="*/ 2147483647 w 487"/>
                <a:gd name="T49" fmla="*/ 2147483647 h 312"/>
                <a:gd name="T50" fmla="*/ 2147483647 w 487"/>
                <a:gd name="T51" fmla="*/ 2147483647 h 312"/>
                <a:gd name="T52" fmla="*/ 2147483647 w 487"/>
                <a:gd name="T53" fmla="*/ 2147483647 h 312"/>
                <a:gd name="T54" fmla="*/ 2147483647 w 487"/>
                <a:gd name="T55" fmla="*/ 2147483647 h 312"/>
                <a:gd name="T56" fmla="*/ 2147483647 w 487"/>
                <a:gd name="T57" fmla="*/ 2147483647 h 312"/>
                <a:gd name="T58" fmla="*/ 2147483647 w 487"/>
                <a:gd name="T59" fmla="*/ 2147483647 h 312"/>
                <a:gd name="T60" fmla="*/ 2147483647 w 487"/>
                <a:gd name="T61" fmla="*/ 2147483647 h 312"/>
                <a:gd name="T62" fmla="*/ 2147483647 w 487"/>
                <a:gd name="T63" fmla="*/ 2147483647 h 312"/>
                <a:gd name="T64" fmla="*/ 2147483647 w 487"/>
                <a:gd name="T65" fmla="*/ 2147483647 h 312"/>
                <a:gd name="T66" fmla="*/ 2147483647 w 487"/>
                <a:gd name="T67" fmla="*/ 2147483647 h 312"/>
                <a:gd name="T68" fmla="*/ 2147483647 w 487"/>
                <a:gd name="T69" fmla="*/ 2147483647 h 312"/>
                <a:gd name="T70" fmla="*/ 2147483647 w 487"/>
                <a:gd name="T71" fmla="*/ 2147483647 h 312"/>
                <a:gd name="T72" fmla="*/ 2147483647 w 487"/>
                <a:gd name="T73" fmla="*/ 2147483647 h 312"/>
                <a:gd name="T74" fmla="*/ 0 w 487"/>
                <a:gd name="T75" fmla="*/ 2147483647 h 3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7"/>
                <a:gd name="T115" fmla="*/ 0 h 312"/>
                <a:gd name="T116" fmla="*/ 487 w 487"/>
                <a:gd name="T117" fmla="*/ 312 h 3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7" h="312">
                  <a:moveTo>
                    <a:pt x="0" y="312"/>
                  </a:moveTo>
                  <a:lnTo>
                    <a:pt x="25" y="211"/>
                  </a:lnTo>
                  <a:lnTo>
                    <a:pt x="26" y="206"/>
                  </a:lnTo>
                  <a:lnTo>
                    <a:pt x="31" y="195"/>
                  </a:lnTo>
                  <a:lnTo>
                    <a:pt x="39" y="178"/>
                  </a:lnTo>
                  <a:lnTo>
                    <a:pt x="48" y="160"/>
                  </a:lnTo>
                  <a:lnTo>
                    <a:pt x="57" y="140"/>
                  </a:lnTo>
                  <a:lnTo>
                    <a:pt x="67" y="123"/>
                  </a:lnTo>
                  <a:lnTo>
                    <a:pt x="73" y="110"/>
                  </a:lnTo>
                  <a:lnTo>
                    <a:pt x="79" y="106"/>
                  </a:lnTo>
                  <a:lnTo>
                    <a:pt x="85" y="102"/>
                  </a:lnTo>
                  <a:lnTo>
                    <a:pt x="93" y="95"/>
                  </a:lnTo>
                  <a:lnTo>
                    <a:pt x="104" y="85"/>
                  </a:lnTo>
                  <a:lnTo>
                    <a:pt x="115" y="75"/>
                  </a:lnTo>
                  <a:lnTo>
                    <a:pt x="124" y="64"/>
                  </a:lnTo>
                  <a:lnTo>
                    <a:pt x="133" y="56"/>
                  </a:lnTo>
                  <a:lnTo>
                    <a:pt x="140" y="50"/>
                  </a:lnTo>
                  <a:lnTo>
                    <a:pt x="141" y="47"/>
                  </a:lnTo>
                  <a:lnTo>
                    <a:pt x="143" y="45"/>
                  </a:lnTo>
                  <a:lnTo>
                    <a:pt x="149" y="42"/>
                  </a:lnTo>
                  <a:lnTo>
                    <a:pt x="157" y="39"/>
                  </a:lnTo>
                  <a:lnTo>
                    <a:pt x="166" y="33"/>
                  </a:lnTo>
                  <a:lnTo>
                    <a:pt x="177" y="28"/>
                  </a:lnTo>
                  <a:lnTo>
                    <a:pt x="188" y="22"/>
                  </a:lnTo>
                  <a:lnTo>
                    <a:pt x="198" y="17"/>
                  </a:lnTo>
                  <a:lnTo>
                    <a:pt x="208" y="14"/>
                  </a:lnTo>
                  <a:lnTo>
                    <a:pt x="217" y="11"/>
                  </a:lnTo>
                  <a:lnTo>
                    <a:pt x="228" y="8"/>
                  </a:lnTo>
                  <a:lnTo>
                    <a:pt x="240" y="6"/>
                  </a:lnTo>
                  <a:lnTo>
                    <a:pt x="253" y="5"/>
                  </a:lnTo>
                  <a:lnTo>
                    <a:pt x="265" y="3"/>
                  </a:lnTo>
                  <a:lnTo>
                    <a:pt x="276" y="2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8" y="2"/>
                  </a:lnTo>
                  <a:lnTo>
                    <a:pt x="319" y="2"/>
                  </a:lnTo>
                  <a:lnTo>
                    <a:pt x="333" y="3"/>
                  </a:lnTo>
                  <a:lnTo>
                    <a:pt x="347" y="5"/>
                  </a:lnTo>
                  <a:lnTo>
                    <a:pt x="361" y="5"/>
                  </a:lnTo>
                  <a:lnTo>
                    <a:pt x="374" y="6"/>
                  </a:lnTo>
                  <a:lnTo>
                    <a:pt x="386" y="6"/>
                  </a:lnTo>
                  <a:lnTo>
                    <a:pt x="398" y="6"/>
                  </a:lnTo>
                  <a:lnTo>
                    <a:pt x="412" y="9"/>
                  </a:lnTo>
                  <a:lnTo>
                    <a:pt x="426" y="11"/>
                  </a:lnTo>
                  <a:lnTo>
                    <a:pt x="440" y="14"/>
                  </a:lnTo>
                  <a:lnTo>
                    <a:pt x="454" y="17"/>
                  </a:lnTo>
                  <a:lnTo>
                    <a:pt x="466" y="19"/>
                  </a:lnTo>
                  <a:lnTo>
                    <a:pt x="477" y="22"/>
                  </a:lnTo>
                  <a:lnTo>
                    <a:pt x="485" y="22"/>
                  </a:lnTo>
                  <a:lnTo>
                    <a:pt x="487" y="25"/>
                  </a:lnTo>
                  <a:lnTo>
                    <a:pt x="477" y="30"/>
                  </a:lnTo>
                  <a:lnTo>
                    <a:pt x="466" y="36"/>
                  </a:lnTo>
                  <a:lnTo>
                    <a:pt x="460" y="39"/>
                  </a:lnTo>
                  <a:lnTo>
                    <a:pt x="243" y="47"/>
                  </a:lnTo>
                  <a:lnTo>
                    <a:pt x="240" y="48"/>
                  </a:lnTo>
                  <a:lnTo>
                    <a:pt x="231" y="51"/>
                  </a:lnTo>
                  <a:lnTo>
                    <a:pt x="219" y="57"/>
                  </a:lnTo>
                  <a:lnTo>
                    <a:pt x="205" y="65"/>
                  </a:lnTo>
                  <a:lnTo>
                    <a:pt x="188" y="73"/>
                  </a:lnTo>
                  <a:lnTo>
                    <a:pt x="172" y="82"/>
                  </a:lnTo>
                  <a:lnTo>
                    <a:pt x="160" y="92"/>
                  </a:lnTo>
                  <a:lnTo>
                    <a:pt x="149" y="99"/>
                  </a:lnTo>
                  <a:lnTo>
                    <a:pt x="140" y="109"/>
                  </a:lnTo>
                  <a:lnTo>
                    <a:pt x="132" y="119"/>
                  </a:lnTo>
                  <a:lnTo>
                    <a:pt x="123" y="130"/>
                  </a:lnTo>
                  <a:lnTo>
                    <a:pt x="116" y="141"/>
                  </a:lnTo>
                  <a:lnTo>
                    <a:pt x="109" y="152"/>
                  </a:lnTo>
                  <a:lnTo>
                    <a:pt x="102" y="161"/>
                  </a:lnTo>
                  <a:lnTo>
                    <a:pt x="99" y="169"/>
                  </a:lnTo>
                  <a:lnTo>
                    <a:pt x="96" y="174"/>
                  </a:lnTo>
                  <a:lnTo>
                    <a:pt x="82" y="203"/>
                  </a:lnTo>
                  <a:lnTo>
                    <a:pt x="71" y="223"/>
                  </a:lnTo>
                  <a:lnTo>
                    <a:pt x="65" y="236"/>
                  </a:lnTo>
                  <a:lnTo>
                    <a:pt x="64" y="24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1" name="Freeform 138">
              <a:extLst>
                <a:ext uri="{FF2B5EF4-FFF2-40B4-BE49-F238E27FC236}">
                  <a16:creationId xmlns:a16="http://schemas.microsoft.com/office/drawing/2014/main" id="{4C5C0690-91FE-82C5-A877-B9118BF3B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482" y="6007528"/>
              <a:ext cx="76140" cy="221335"/>
            </a:xfrm>
            <a:custGeom>
              <a:avLst/>
              <a:gdLst>
                <a:gd name="T0" fmla="*/ 0 w 85"/>
                <a:gd name="T1" fmla="*/ 2147483647 h 251"/>
                <a:gd name="T2" fmla="*/ 0 w 85"/>
                <a:gd name="T3" fmla="*/ 2147483647 h 251"/>
                <a:gd name="T4" fmla="*/ 0 w 85"/>
                <a:gd name="T5" fmla="*/ 2147483647 h 251"/>
                <a:gd name="T6" fmla="*/ 2147483647 w 85"/>
                <a:gd name="T7" fmla="*/ 2147483647 h 251"/>
                <a:gd name="T8" fmla="*/ 2147483647 w 85"/>
                <a:gd name="T9" fmla="*/ 2147483647 h 251"/>
                <a:gd name="T10" fmla="*/ 2147483647 w 85"/>
                <a:gd name="T11" fmla="*/ 2147483647 h 251"/>
                <a:gd name="T12" fmla="*/ 2147483647 w 85"/>
                <a:gd name="T13" fmla="*/ 2147483647 h 251"/>
                <a:gd name="T14" fmla="*/ 2147483647 w 85"/>
                <a:gd name="T15" fmla="*/ 2147483647 h 251"/>
                <a:gd name="T16" fmla="*/ 2147483647 w 85"/>
                <a:gd name="T17" fmla="*/ 2147483647 h 251"/>
                <a:gd name="T18" fmla="*/ 2147483647 w 85"/>
                <a:gd name="T19" fmla="*/ 2147483647 h 251"/>
                <a:gd name="T20" fmla="*/ 2147483647 w 85"/>
                <a:gd name="T21" fmla="*/ 2147483647 h 251"/>
                <a:gd name="T22" fmla="*/ 2147483647 w 85"/>
                <a:gd name="T23" fmla="*/ 2147483647 h 251"/>
                <a:gd name="T24" fmla="*/ 2147483647 w 85"/>
                <a:gd name="T25" fmla="*/ 2147483647 h 251"/>
                <a:gd name="T26" fmla="*/ 2147483647 w 85"/>
                <a:gd name="T27" fmla="*/ 2147483647 h 251"/>
                <a:gd name="T28" fmla="*/ 2147483647 w 85"/>
                <a:gd name="T29" fmla="*/ 2147483647 h 251"/>
                <a:gd name="T30" fmla="*/ 2147483647 w 85"/>
                <a:gd name="T31" fmla="*/ 2147483647 h 251"/>
                <a:gd name="T32" fmla="*/ 2147483647 w 85"/>
                <a:gd name="T33" fmla="*/ 2147483647 h 251"/>
                <a:gd name="T34" fmla="*/ 2147483647 w 85"/>
                <a:gd name="T35" fmla="*/ 2147483647 h 251"/>
                <a:gd name="T36" fmla="*/ 2147483647 w 85"/>
                <a:gd name="T37" fmla="*/ 2147483647 h 251"/>
                <a:gd name="T38" fmla="*/ 2147483647 w 85"/>
                <a:gd name="T39" fmla="*/ 2147483647 h 251"/>
                <a:gd name="T40" fmla="*/ 2147483647 w 85"/>
                <a:gd name="T41" fmla="*/ 2147483647 h 251"/>
                <a:gd name="T42" fmla="*/ 2147483647 w 85"/>
                <a:gd name="T43" fmla="*/ 2147483647 h 251"/>
                <a:gd name="T44" fmla="*/ 2147483647 w 85"/>
                <a:gd name="T45" fmla="*/ 2147483647 h 251"/>
                <a:gd name="T46" fmla="*/ 2147483647 w 85"/>
                <a:gd name="T47" fmla="*/ 2147483647 h 251"/>
                <a:gd name="T48" fmla="*/ 2147483647 w 85"/>
                <a:gd name="T49" fmla="*/ 0 h 251"/>
                <a:gd name="T50" fmla="*/ 2147483647 w 85"/>
                <a:gd name="T51" fmla="*/ 2147483647 h 251"/>
                <a:gd name="T52" fmla="*/ 2147483647 w 85"/>
                <a:gd name="T53" fmla="*/ 2147483647 h 251"/>
                <a:gd name="T54" fmla="*/ 2147483647 w 85"/>
                <a:gd name="T55" fmla="*/ 2147483647 h 251"/>
                <a:gd name="T56" fmla="*/ 2147483647 w 85"/>
                <a:gd name="T57" fmla="*/ 2147483647 h 251"/>
                <a:gd name="T58" fmla="*/ 2147483647 w 85"/>
                <a:gd name="T59" fmla="*/ 2147483647 h 251"/>
                <a:gd name="T60" fmla="*/ 2147483647 w 85"/>
                <a:gd name="T61" fmla="*/ 2147483647 h 251"/>
                <a:gd name="T62" fmla="*/ 0 w 85"/>
                <a:gd name="T63" fmla="*/ 2147483647 h 251"/>
                <a:gd name="T64" fmla="*/ 0 w 85"/>
                <a:gd name="T65" fmla="*/ 2147483647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251"/>
                <a:gd name="T101" fmla="*/ 85 w 85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251">
                  <a:moveTo>
                    <a:pt x="0" y="144"/>
                  </a:moveTo>
                  <a:lnTo>
                    <a:pt x="0" y="169"/>
                  </a:lnTo>
                  <a:lnTo>
                    <a:pt x="0" y="187"/>
                  </a:lnTo>
                  <a:lnTo>
                    <a:pt x="3" y="203"/>
                  </a:lnTo>
                  <a:lnTo>
                    <a:pt x="15" y="218"/>
                  </a:lnTo>
                  <a:lnTo>
                    <a:pt x="26" y="226"/>
                  </a:lnTo>
                  <a:lnTo>
                    <a:pt x="37" y="232"/>
                  </a:lnTo>
                  <a:lnTo>
                    <a:pt x="48" y="237"/>
                  </a:lnTo>
                  <a:lnTo>
                    <a:pt x="57" y="242"/>
                  </a:lnTo>
                  <a:lnTo>
                    <a:pt x="66" y="245"/>
                  </a:lnTo>
                  <a:lnTo>
                    <a:pt x="74" y="248"/>
                  </a:lnTo>
                  <a:lnTo>
                    <a:pt x="80" y="249"/>
                  </a:lnTo>
                  <a:lnTo>
                    <a:pt x="85" y="251"/>
                  </a:lnTo>
                  <a:lnTo>
                    <a:pt x="85" y="248"/>
                  </a:lnTo>
                  <a:lnTo>
                    <a:pt x="77" y="235"/>
                  </a:lnTo>
                  <a:lnTo>
                    <a:pt x="63" y="222"/>
                  </a:lnTo>
                  <a:lnTo>
                    <a:pt x="51" y="208"/>
                  </a:lnTo>
                  <a:lnTo>
                    <a:pt x="46" y="195"/>
                  </a:lnTo>
                  <a:lnTo>
                    <a:pt x="43" y="174"/>
                  </a:lnTo>
                  <a:lnTo>
                    <a:pt x="42" y="149"/>
                  </a:lnTo>
                  <a:lnTo>
                    <a:pt x="46" y="129"/>
                  </a:lnTo>
                  <a:lnTo>
                    <a:pt x="54" y="93"/>
                  </a:lnTo>
                  <a:lnTo>
                    <a:pt x="54" y="51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48" y="5"/>
                  </a:lnTo>
                  <a:lnTo>
                    <a:pt x="42" y="17"/>
                  </a:lnTo>
                  <a:lnTo>
                    <a:pt x="34" y="36"/>
                  </a:lnTo>
                  <a:lnTo>
                    <a:pt x="23" y="57"/>
                  </a:lnTo>
                  <a:lnTo>
                    <a:pt x="14" y="82"/>
                  </a:lnTo>
                  <a:lnTo>
                    <a:pt x="4" y="105"/>
                  </a:lnTo>
                  <a:lnTo>
                    <a:pt x="0" y="12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2" name="Freeform 139">
              <a:extLst>
                <a:ext uri="{FF2B5EF4-FFF2-40B4-BE49-F238E27FC236}">
                  <a16:creationId xmlns:a16="http://schemas.microsoft.com/office/drawing/2014/main" id="{3DA16687-83DE-41CB-62BD-EDE58DA5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429" y="3962400"/>
              <a:ext cx="664003" cy="355906"/>
            </a:xfrm>
            <a:custGeom>
              <a:avLst/>
              <a:gdLst>
                <a:gd name="T0" fmla="*/ 2147483647 w 750"/>
                <a:gd name="T1" fmla="*/ 2147483647 h 401"/>
                <a:gd name="T2" fmla="*/ 2147483647 w 750"/>
                <a:gd name="T3" fmla="*/ 2147483647 h 401"/>
                <a:gd name="T4" fmla="*/ 2147483647 w 750"/>
                <a:gd name="T5" fmla="*/ 2147483647 h 401"/>
                <a:gd name="T6" fmla="*/ 2147483647 w 750"/>
                <a:gd name="T7" fmla="*/ 2147483647 h 401"/>
                <a:gd name="T8" fmla="*/ 2147483647 w 750"/>
                <a:gd name="T9" fmla="*/ 2147483647 h 401"/>
                <a:gd name="T10" fmla="*/ 2147483647 w 750"/>
                <a:gd name="T11" fmla="*/ 2147483647 h 401"/>
                <a:gd name="T12" fmla="*/ 2147483647 w 750"/>
                <a:gd name="T13" fmla="*/ 2147483647 h 401"/>
                <a:gd name="T14" fmla="*/ 2147483647 w 750"/>
                <a:gd name="T15" fmla="*/ 2147483647 h 401"/>
                <a:gd name="T16" fmla="*/ 2147483647 w 750"/>
                <a:gd name="T17" fmla="*/ 2147483647 h 401"/>
                <a:gd name="T18" fmla="*/ 2147483647 w 750"/>
                <a:gd name="T19" fmla="*/ 2147483647 h 401"/>
                <a:gd name="T20" fmla="*/ 2147483647 w 750"/>
                <a:gd name="T21" fmla="*/ 2147483647 h 401"/>
                <a:gd name="T22" fmla="*/ 2147483647 w 750"/>
                <a:gd name="T23" fmla="*/ 2147483647 h 401"/>
                <a:gd name="T24" fmla="*/ 2147483647 w 750"/>
                <a:gd name="T25" fmla="*/ 2147483647 h 401"/>
                <a:gd name="T26" fmla="*/ 2147483647 w 750"/>
                <a:gd name="T27" fmla="*/ 2147483647 h 401"/>
                <a:gd name="T28" fmla="*/ 2147483647 w 750"/>
                <a:gd name="T29" fmla="*/ 2147483647 h 401"/>
                <a:gd name="T30" fmla="*/ 2147483647 w 750"/>
                <a:gd name="T31" fmla="*/ 2147483647 h 401"/>
                <a:gd name="T32" fmla="*/ 2147483647 w 750"/>
                <a:gd name="T33" fmla="*/ 2147483647 h 401"/>
                <a:gd name="T34" fmla="*/ 2147483647 w 750"/>
                <a:gd name="T35" fmla="*/ 2147483647 h 401"/>
                <a:gd name="T36" fmla="*/ 2147483647 w 750"/>
                <a:gd name="T37" fmla="*/ 2147483647 h 401"/>
                <a:gd name="T38" fmla="*/ 2147483647 w 750"/>
                <a:gd name="T39" fmla="*/ 2147483647 h 401"/>
                <a:gd name="T40" fmla="*/ 2147483647 w 750"/>
                <a:gd name="T41" fmla="*/ 2147483647 h 401"/>
                <a:gd name="T42" fmla="*/ 2147483647 w 750"/>
                <a:gd name="T43" fmla="*/ 2147483647 h 401"/>
                <a:gd name="T44" fmla="*/ 2147483647 w 750"/>
                <a:gd name="T45" fmla="*/ 2147483647 h 401"/>
                <a:gd name="T46" fmla="*/ 2147483647 w 750"/>
                <a:gd name="T47" fmla="*/ 2147483647 h 401"/>
                <a:gd name="T48" fmla="*/ 2147483647 w 750"/>
                <a:gd name="T49" fmla="*/ 2147483647 h 401"/>
                <a:gd name="T50" fmla="*/ 2147483647 w 750"/>
                <a:gd name="T51" fmla="*/ 2147483647 h 401"/>
                <a:gd name="T52" fmla="*/ 2147483647 w 750"/>
                <a:gd name="T53" fmla="*/ 2147483647 h 401"/>
                <a:gd name="T54" fmla="*/ 2147483647 w 750"/>
                <a:gd name="T55" fmla="*/ 2147483647 h 401"/>
                <a:gd name="T56" fmla="*/ 2147483647 w 750"/>
                <a:gd name="T57" fmla="*/ 2147483647 h 401"/>
                <a:gd name="T58" fmla="*/ 2147483647 w 750"/>
                <a:gd name="T59" fmla="*/ 2147483647 h 401"/>
                <a:gd name="T60" fmla="*/ 2147483647 w 750"/>
                <a:gd name="T61" fmla="*/ 2147483647 h 401"/>
                <a:gd name="T62" fmla="*/ 2147483647 w 750"/>
                <a:gd name="T63" fmla="*/ 2147483647 h 401"/>
                <a:gd name="T64" fmla="*/ 2147483647 w 750"/>
                <a:gd name="T65" fmla="*/ 2147483647 h 401"/>
                <a:gd name="T66" fmla="*/ 2147483647 w 750"/>
                <a:gd name="T67" fmla="*/ 2147483647 h 401"/>
                <a:gd name="T68" fmla="*/ 2147483647 w 750"/>
                <a:gd name="T69" fmla="*/ 2147483647 h 401"/>
                <a:gd name="T70" fmla="*/ 2147483647 w 750"/>
                <a:gd name="T71" fmla="*/ 2147483647 h 401"/>
                <a:gd name="T72" fmla="*/ 2147483647 w 750"/>
                <a:gd name="T73" fmla="*/ 2147483647 h 401"/>
                <a:gd name="T74" fmla="*/ 2147483647 w 750"/>
                <a:gd name="T75" fmla="*/ 2147483647 h 401"/>
                <a:gd name="T76" fmla="*/ 2147483647 w 750"/>
                <a:gd name="T77" fmla="*/ 2147483647 h 401"/>
                <a:gd name="T78" fmla="*/ 2147483647 w 750"/>
                <a:gd name="T79" fmla="*/ 2147483647 h 401"/>
                <a:gd name="T80" fmla="*/ 2147483647 w 750"/>
                <a:gd name="T81" fmla="*/ 2147483647 h 401"/>
                <a:gd name="T82" fmla="*/ 2147483647 w 750"/>
                <a:gd name="T83" fmla="*/ 2147483647 h 401"/>
                <a:gd name="T84" fmla="*/ 2147483647 w 750"/>
                <a:gd name="T85" fmla="*/ 2147483647 h 401"/>
                <a:gd name="T86" fmla="*/ 2147483647 w 750"/>
                <a:gd name="T87" fmla="*/ 2147483647 h 401"/>
                <a:gd name="T88" fmla="*/ 2147483647 w 750"/>
                <a:gd name="T89" fmla="*/ 2147483647 h 401"/>
                <a:gd name="T90" fmla="*/ 2147483647 w 750"/>
                <a:gd name="T91" fmla="*/ 2147483647 h 401"/>
                <a:gd name="T92" fmla="*/ 2147483647 w 750"/>
                <a:gd name="T93" fmla="*/ 2147483647 h 401"/>
                <a:gd name="T94" fmla="*/ 2147483647 w 750"/>
                <a:gd name="T95" fmla="*/ 2147483647 h 401"/>
                <a:gd name="T96" fmla="*/ 2147483647 w 750"/>
                <a:gd name="T97" fmla="*/ 2147483647 h 401"/>
                <a:gd name="T98" fmla="*/ 2147483647 w 750"/>
                <a:gd name="T99" fmla="*/ 2147483647 h 401"/>
                <a:gd name="T100" fmla="*/ 2147483647 w 750"/>
                <a:gd name="T101" fmla="*/ 2147483647 h 401"/>
                <a:gd name="T102" fmla="*/ 2147483647 w 750"/>
                <a:gd name="T103" fmla="*/ 2147483647 h 401"/>
                <a:gd name="T104" fmla="*/ 2147483647 w 750"/>
                <a:gd name="T105" fmla="*/ 2147483647 h 401"/>
                <a:gd name="T106" fmla="*/ 2147483647 w 750"/>
                <a:gd name="T107" fmla="*/ 2147483647 h 401"/>
                <a:gd name="T108" fmla="*/ 2147483647 w 750"/>
                <a:gd name="T109" fmla="*/ 2147483647 h 401"/>
                <a:gd name="T110" fmla="*/ 2147483647 w 750"/>
                <a:gd name="T111" fmla="*/ 2147483647 h 401"/>
                <a:gd name="T112" fmla="*/ 2147483647 w 750"/>
                <a:gd name="T113" fmla="*/ 2147483647 h 401"/>
                <a:gd name="T114" fmla="*/ 2147483647 w 750"/>
                <a:gd name="T115" fmla="*/ 2147483647 h 4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401"/>
                <a:gd name="T176" fmla="*/ 750 w 750"/>
                <a:gd name="T177" fmla="*/ 401 h 4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401">
                  <a:moveTo>
                    <a:pt x="679" y="0"/>
                  </a:moveTo>
                  <a:lnTo>
                    <a:pt x="704" y="40"/>
                  </a:lnTo>
                  <a:lnTo>
                    <a:pt x="724" y="85"/>
                  </a:lnTo>
                  <a:lnTo>
                    <a:pt x="738" y="130"/>
                  </a:lnTo>
                  <a:lnTo>
                    <a:pt x="747" y="178"/>
                  </a:lnTo>
                  <a:lnTo>
                    <a:pt x="750" y="228"/>
                  </a:lnTo>
                  <a:lnTo>
                    <a:pt x="745" y="279"/>
                  </a:lnTo>
                  <a:lnTo>
                    <a:pt x="736" y="332"/>
                  </a:lnTo>
                  <a:lnTo>
                    <a:pt x="719" y="384"/>
                  </a:lnTo>
                  <a:lnTo>
                    <a:pt x="707" y="394"/>
                  </a:lnTo>
                  <a:lnTo>
                    <a:pt x="694" y="400"/>
                  </a:lnTo>
                  <a:lnTo>
                    <a:pt x="682" y="401"/>
                  </a:lnTo>
                  <a:lnTo>
                    <a:pt x="677" y="397"/>
                  </a:lnTo>
                  <a:lnTo>
                    <a:pt x="691" y="372"/>
                  </a:lnTo>
                  <a:lnTo>
                    <a:pt x="704" y="344"/>
                  </a:lnTo>
                  <a:lnTo>
                    <a:pt x="711" y="316"/>
                  </a:lnTo>
                  <a:lnTo>
                    <a:pt x="716" y="285"/>
                  </a:lnTo>
                  <a:lnTo>
                    <a:pt x="719" y="256"/>
                  </a:lnTo>
                  <a:lnTo>
                    <a:pt x="719" y="223"/>
                  </a:lnTo>
                  <a:lnTo>
                    <a:pt x="716" y="192"/>
                  </a:lnTo>
                  <a:lnTo>
                    <a:pt x="711" y="161"/>
                  </a:lnTo>
                  <a:lnTo>
                    <a:pt x="705" y="133"/>
                  </a:lnTo>
                  <a:lnTo>
                    <a:pt x="697" y="107"/>
                  </a:lnTo>
                  <a:lnTo>
                    <a:pt x="688" y="81"/>
                  </a:lnTo>
                  <a:lnTo>
                    <a:pt x="677" y="57"/>
                  </a:lnTo>
                  <a:lnTo>
                    <a:pt x="668" y="67"/>
                  </a:lnTo>
                  <a:lnTo>
                    <a:pt x="657" y="74"/>
                  </a:lnTo>
                  <a:lnTo>
                    <a:pt x="645" y="84"/>
                  </a:lnTo>
                  <a:lnTo>
                    <a:pt x="634" y="91"/>
                  </a:lnTo>
                  <a:lnTo>
                    <a:pt x="628" y="96"/>
                  </a:lnTo>
                  <a:lnTo>
                    <a:pt x="621" y="99"/>
                  </a:lnTo>
                  <a:lnTo>
                    <a:pt x="614" y="102"/>
                  </a:lnTo>
                  <a:lnTo>
                    <a:pt x="608" y="107"/>
                  </a:lnTo>
                  <a:lnTo>
                    <a:pt x="601" y="110"/>
                  </a:lnTo>
                  <a:lnTo>
                    <a:pt x="594" y="113"/>
                  </a:lnTo>
                  <a:lnTo>
                    <a:pt x="587" y="116"/>
                  </a:lnTo>
                  <a:lnTo>
                    <a:pt x="581" y="119"/>
                  </a:lnTo>
                  <a:lnTo>
                    <a:pt x="595" y="127"/>
                  </a:lnTo>
                  <a:lnTo>
                    <a:pt x="608" y="132"/>
                  </a:lnTo>
                  <a:lnTo>
                    <a:pt x="620" y="132"/>
                  </a:lnTo>
                  <a:lnTo>
                    <a:pt x="632" y="130"/>
                  </a:lnTo>
                  <a:lnTo>
                    <a:pt x="643" y="127"/>
                  </a:lnTo>
                  <a:lnTo>
                    <a:pt x="652" y="125"/>
                  </a:lnTo>
                  <a:lnTo>
                    <a:pt x="660" y="125"/>
                  </a:lnTo>
                  <a:lnTo>
                    <a:pt x="668" y="129"/>
                  </a:lnTo>
                  <a:lnTo>
                    <a:pt x="652" y="136"/>
                  </a:lnTo>
                  <a:lnTo>
                    <a:pt x="640" y="144"/>
                  </a:lnTo>
                  <a:lnTo>
                    <a:pt x="628" y="149"/>
                  </a:lnTo>
                  <a:lnTo>
                    <a:pt x="614" y="153"/>
                  </a:lnTo>
                  <a:lnTo>
                    <a:pt x="598" y="156"/>
                  </a:lnTo>
                  <a:lnTo>
                    <a:pt x="580" y="158"/>
                  </a:lnTo>
                  <a:lnTo>
                    <a:pt x="558" y="156"/>
                  </a:lnTo>
                  <a:lnTo>
                    <a:pt x="528" y="155"/>
                  </a:lnTo>
                  <a:lnTo>
                    <a:pt x="505" y="152"/>
                  </a:lnTo>
                  <a:lnTo>
                    <a:pt x="484" y="149"/>
                  </a:lnTo>
                  <a:lnTo>
                    <a:pt x="462" y="144"/>
                  </a:lnTo>
                  <a:lnTo>
                    <a:pt x="439" y="139"/>
                  </a:lnTo>
                  <a:lnTo>
                    <a:pt x="417" y="135"/>
                  </a:lnTo>
                  <a:lnTo>
                    <a:pt x="395" y="130"/>
                  </a:lnTo>
                  <a:lnTo>
                    <a:pt x="374" y="125"/>
                  </a:lnTo>
                  <a:lnTo>
                    <a:pt x="352" y="122"/>
                  </a:lnTo>
                  <a:lnTo>
                    <a:pt x="330" y="119"/>
                  </a:lnTo>
                  <a:lnTo>
                    <a:pt x="308" y="118"/>
                  </a:lnTo>
                  <a:lnTo>
                    <a:pt x="285" y="118"/>
                  </a:lnTo>
                  <a:lnTo>
                    <a:pt x="262" y="119"/>
                  </a:lnTo>
                  <a:lnTo>
                    <a:pt x="239" y="124"/>
                  </a:lnTo>
                  <a:lnTo>
                    <a:pt x="214" y="130"/>
                  </a:lnTo>
                  <a:lnTo>
                    <a:pt x="189" y="139"/>
                  </a:lnTo>
                  <a:lnTo>
                    <a:pt x="164" y="152"/>
                  </a:lnTo>
                  <a:lnTo>
                    <a:pt x="127" y="175"/>
                  </a:lnTo>
                  <a:lnTo>
                    <a:pt x="96" y="205"/>
                  </a:lnTo>
                  <a:lnTo>
                    <a:pt x="68" y="235"/>
                  </a:lnTo>
                  <a:lnTo>
                    <a:pt x="45" y="266"/>
                  </a:lnTo>
                  <a:lnTo>
                    <a:pt x="27" y="296"/>
                  </a:lnTo>
                  <a:lnTo>
                    <a:pt x="13" y="318"/>
                  </a:lnTo>
                  <a:lnTo>
                    <a:pt x="5" y="333"/>
                  </a:lnTo>
                  <a:lnTo>
                    <a:pt x="0" y="336"/>
                  </a:lnTo>
                  <a:lnTo>
                    <a:pt x="6" y="301"/>
                  </a:lnTo>
                  <a:lnTo>
                    <a:pt x="17" y="266"/>
                  </a:lnTo>
                  <a:lnTo>
                    <a:pt x="30" y="235"/>
                  </a:lnTo>
                  <a:lnTo>
                    <a:pt x="47" y="206"/>
                  </a:lnTo>
                  <a:lnTo>
                    <a:pt x="67" y="181"/>
                  </a:lnTo>
                  <a:lnTo>
                    <a:pt x="90" y="156"/>
                  </a:lnTo>
                  <a:lnTo>
                    <a:pt x="115" y="135"/>
                  </a:lnTo>
                  <a:lnTo>
                    <a:pt x="143" y="115"/>
                  </a:lnTo>
                  <a:lnTo>
                    <a:pt x="157" y="107"/>
                  </a:lnTo>
                  <a:lnTo>
                    <a:pt x="171" y="101"/>
                  </a:lnTo>
                  <a:lnTo>
                    <a:pt x="185" y="96"/>
                  </a:lnTo>
                  <a:lnTo>
                    <a:pt x="200" y="91"/>
                  </a:lnTo>
                  <a:lnTo>
                    <a:pt x="216" y="88"/>
                  </a:lnTo>
                  <a:lnTo>
                    <a:pt x="231" y="85"/>
                  </a:lnTo>
                  <a:lnTo>
                    <a:pt x="248" y="84"/>
                  </a:lnTo>
                  <a:lnTo>
                    <a:pt x="264" y="82"/>
                  </a:lnTo>
                  <a:lnTo>
                    <a:pt x="281" y="82"/>
                  </a:lnTo>
                  <a:lnTo>
                    <a:pt x="298" y="82"/>
                  </a:lnTo>
                  <a:lnTo>
                    <a:pt x="315" y="82"/>
                  </a:lnTo>
                  <a:lnTo>
                    <a:pt x="332" y="84"/>
                  </a:lnTo>
                  <a:lnTo>
                    <a:pt x="349" y="85"/>
                  </a:lnTo>
                  <a:lnTo>
                    <a:pt x="364" y="87"/>
                  </a:lnTo>
                  <a:lnTo>
                    <a:pt x="381" y="88"/>
                  </a:lnTo>
                  <a:lnTo>
                    <a:pt x="398" y="91"/>
                  </a:lnTo>
                  <a:lnTo>
                    <a:pt x="411" y="93"/>
                  </a:lnTo>
                  <a:lnTo>
                    <a:pt x="423" y="96"/>
                  </a:lnTo>
                  <a:lnTo>
                    <a:pt x="436" y="98"/>
                  </a:lnTo>
                  <a:lnTo>
                    <a:pt x="446" y="99"/>
                  </a:lnTo>
                  <a:lnTo>
                    <a:pt x="459" y="102"/>
                  </a:lnTo>
                  <a:lnTo>
                    <a:pt x="470" y="104"/>
                  </a:lnTo>
                  <a:lnTo>
                    <a:pt x="482" y="107"/>
                  </a:lnTo>
                  <a:lnTo>
                    <a:pt x="493" y="108"/>
                  </a:lnTo>
                  <a:lnTo>
                    <a:pt x="519" y="98"/>
                  </a:lnTo>
                  <a:lnTo>
                    <a:pt x="549" y="82"/>
                  </a:lnTo>
                  <a:lnTo>
                    <a:pt x="580" y="64"/>
                  </a:lnTo>
                  <a:lnTo>
                    <a:pt x="609" y="45"/>
                  </a:lnTo>
                  <a:lnTo>
                    <a:pt x="637" y="28"/>
                  </a:lnTo>
                  <a:lnTo>
                    <a:pt x="659" y="14"/>
                  </a:lnTo>
                  <a:lnTo>
                    <a:pt x="673" y="3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3" name="Freeform 140">
              <a:extLst>
                <a:ext uri="{FF2B5EF4-FFF2-40B4-BE49-F238E27FC236}">
                  <a16:creationId xmlns:a16="http://schemas.microsoft.com/office/drawing/2014/main" id="{AAFCEC08-43B3-D543-B59E-C17C2DC2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234" y="4201441"/>
              <a:ext cx="897732" cy="1453723"/>
            </a:xfrm>
            <a:custGeom>
              <a:avLst/>
              <a:gdLst>
                <a:gd name="T0" fmla="*/ 2147483647 w 1015"/>
                <a:gd name="T1" fmla="*/ 2147483647 h 1642"/>
                <a:gd name="T2" fmla="*/ 2147483647 w 1015"/>
                <a:gd name="T3" fmla="*/ 2147483647 h 1642"/>
                <a:gd name="T4" fmla="*/ 2147483647 w 1015"/>
                <a:gd name="T5" fmla="*/ 2147483647 h 1642"/>
                <a:gd name="T6" fmla="*/ 2147483647 w 1015"/>
                <a:gd name="T7" fmla="*/ 2147483647 h 1642"/>
                <a:gd name="T8" fmla="*/ 2147483647 w 1015"/>
                <a:gd name="T9" fmla="*/ 2147483647 h 1642"/>
                <a:gd name="T10" fmla="*/ 2147483647 w 1015"/>
                <a:gd name="T11" fmla="*/ 2147483647 h 1642"/>
                <a:gd name="T12" fmla="*/ 2147483647 w 1015"/>
                <a:gd name="T13" fmla="*/ 2147483647 h 1642"/>
                <a:gd name="T14" fmla="*/ 2147483647 w 1015"/>
                <a:gd name="T15" fmla="*/ 2147483647 h 1642"/>
                <a:gd name="T16" fmla="*/ 2147483647 w 1015"/>
                <a:gd name="T17" fmla="*/ 2147483647 h 1642"/>
                <a:gd name="T18" fmla="*/ 2147483647 w 1015"/>
                <a:gd name="T19" fmla="*/ 2147483647 h 1642"/>
                <a:gd name="T20" fmla="*/ 2147483647 w 1015"/>
                <a:gd name="T21" fmla="*/ 2147483647 h 1642"/>
                <a:gd name="T22" fmla="*/ 2147483647 w 1015"/>
                <a:gd name="T23" fmla="*/ 2147483647 h 1642"/>
                <a:gd name="T24" fmla="*/ 2147483647 w 1015"/>
                <a:gd name="T25" fmla="*/ 2147483647 h 1642"/>
                <a:gd name="T26" fmla="*/ 2147483647 w 1015"/>
                <a:gd name="T27" fmla="*/ 2147483647 h 1642"/>
                <a:gd name="T28" fmla="*/ 2147483647 w 1015"/>
                <a:gd name="T29" fmla="*/ 2147483647 h 1642"/>
                <a:gd name="T30" fmla="*/ 2147483647 w 1015"/>
                <a:gd name="T31" fmla="*/ 2147483647 h 1642"/>
                <a:gd name="T32" fmla="*/ 2147483647 w 1015"/>
                <a:gd name="T33" fmla="*/ 2147483647 h 1642"/>
                <a:gd name="T34" fmla="*/ 2147483647 w 1015"/>
                <a:gd name="T35" fmla="*/ 2147483647 h 1642"/>
                <a:gd name="T36" fmla="*/ 2147483647 w 1015"/>
                <a:gd name="T37" fmla="*/ 2147483647 h 1642"/>
                <a:gd name="T38" fmla="*/ 2147483647 w 1015"/>
                <a:gd name="T39" fmla="*/ 2147483647 h 1642"/>
                <a:gd name="T40" fmla="*/ 2147483647 w 1015"/>
                <a:gd name="T41" fmla="*/ 2147483647 h 1642"/>
                <a:gd name="T42" fmla="*/ 2147483647 w 1015"/>
                <a:gd name="T43" fmla="*/ 2147483647 h 1642"/>
                <a:gd name="T44" fmla="*/ 2147483647 w 1015"/>
                <a:gd name="T45" fmla="*/ 2147483647 h 1642"/>
                <a:gd name="T46" fmla="*/ 2147483647 w 1015"/>
                <a:gd name="T47" fmla="*/ 2147483647 h 1642"/>
                <a:gd name="T48" fmla="*/ 2147483647 w 1015"/>
                <a:gd name="T49" fmla="*/ 2147483647 h 1642"/>
                <a:gd name="T50" fmla="*/ 2147483647 w 1015"/>
                <a:gd name="T51" fmla="*/ 2147483647 h 1642"/>
                <a:gd name="T52" fmla="*/ 2147483647 w 1015"/>
                <a:gd name="T53" fmla="*/ 2147483647 h 1642"/>
                <a:gd name="T54" fmla="*/ 2147483647 w 1015"/>
                <a:gd name="T55" fmla="*/ 2147483647 h 1642"/>
                <a:gd name="T56" fmla="*/ 2147483647 w 1015"/>
                <a:gd name="T57" fmla="*/ 2147483647 h 1642"/>
                <a:gd name="T58" fmla="*/ 2147483647 w 1015"/>
                <a:gd name="T59" fmla="*/ 2147483647 h 1642"/>
                <a:gd name="T60" fmla="*/ 2147483647 w 1015"/>
                <a:gd name="T61" fmla="*/ 2147483647 h 1642"/>
                <a:gd name="T62" fmla="*/ 2147483647 w 1015"/>
                <a:gd name="T63" fmla="*/ 2147483647 h 1642"/>
                <a:gd name="T64" fmla="*/ 2147483647 w 1015"/>
                <a:gd name="T65" fmla="*/ 2147483647 h 1642"/>
                <a:gd name="T66" fmla="*/ 2147483647 w 1015"/>
                <a:gd name="T67" fmla="*/ 2147483647 h 1642"/>
                <a:gd name="T68" fmla="*/ 2147483647 w 1015"/>
                <a:gd name="T69" fmla="*/ 2147483647 h 1642"/>
                <a:gd name="T70" fmla="*/ 2147483647 w 1015"/>
                <a:gd name="T71" fmla="*/ 2147483647 h 1642"/>
                <a:gd name="T72" fmla="*/ 2147483647 w 1015"/>
                <a:gd name="T73" fmla="*/ 2147483647 h 1642"/>
                <a:gd name="T74" fmla="*/ 2147483647 w 1015"/>
                <a:gd name="T75" fmla="*/ 2147483647 h 1642"/>
                <a:gd name="T76" fmla="*/ 2147483647 w 1015"/>
                <a:gd name="T77" fmla="*/ 2147483647 h 1642"/>
                <a:gd name="T78" fmla="*/ 2147483647 w 1015"/>
                <a:gd name="T79" fmla="*/ 2147483647 h 1642"/>
                <a:gd name="T80" fmla="*/ 2147483647 w 1015"/>
                <a:gd name="T81" fmla="*/ 2147483647 h 1642"/>
                <a:gd name="T82" fmla="*/ 2147483647 w 1015"/>
                <a:gd name="T83" fmla="*/ 2147483647 h 1642"/>
                <a:gd name="T84" fmla="*/ 2147483647 w 1015"/>
                <a:gd name="T85" fmla="*/ 2147483647 h 1642"/>
                <a:gd name="T86" fmla="*/ 2147483647 w 1015"/>
                <a:gd name="T87" fmla="*/ 2147483647 h 1642"/>
                <a:gd name="T88" fmla="*/ 2147483647 w 1015"/>
                <a:gd name="T89" fmla="*/ 2147483647 h 1642"/>
                <a:gd name="T90" fmla="*/ 2147483647 w 1015"/>
                <a:gd name="T91" fmla="*/ 2147483647 h 1642"/>
                <a:gd name="T92" fmla="*/ 2147483647 w 1015"/>
                <a:gd name="T93" fmla="*/ 2147483647 h 1642"/>
                <a:gd name="T94" fmla="*/ 2147483647 w 1015"/>
                <a:gd name="T95" fmla="*/ 2147483647 h 1642"/>
                <a:gd name="T96" fmla="*/ 2147483647 w 1015"/>
                <a:gd name="T97" fmla="*/ 2147483647 h 1642"/>
                <a:gd name="T98" fmla="*/ 2147483647 w 1015"/>
                <a:gd name="T99" fmla="*/ 2147483647 h 1642"/>
                <a:gd name="T100" fmla="*/ 2147483647 w 1015"/>
                <a:gd name="T101" fmla="*/ 2147483647 h 1642"/>
                <a:gd name="T102" fmla="*/ 2147483647 w 1015"/>
                <a:gd name="T103" fmla="*/ 2147483647 h 1642"/>
                <a:gd name="T104" fmla="*/ 2147483647 w 1015"/>
                <a:gd name="T105" fmla="*/ 2147483647 h 1642"/>
                <a:gd name="T106" fmla="*/ 2147483647 w 1015"/>
                <a:gd name="T107" fmla="*/ 2147483647 h 1642"/>
                <a:gd name="T108" fmla="*/ 2147483647 w 1015"/>
                <a:gd name="T109" fmla="*/ 2147483647 h 1642"/>
                <a:gd name="T110" fmla="*/ 2147483647 w 1015"/>
                <a:gd name="T111" fmla="*/ 2147483647 h 1642"/>
                <a:gd name="T112" fmla="*/ 2147483647 w 1015"/>
                <a:gd name="T113" fmla="*/ 2147483647 h 1642"/>
                <a:gd name="T114" fmla="*/ 2147483647 w 1015"/>
                <a:gd name="T115" fmla="*/ 2147483647 h 1642"/>
                <a:gd name="T116" fmla="*/ 2147483647 w 1015"/>
                <a:gd name="T117" fmla="*/ 2147483647 h 1642"/>
                <a:gd name="T118" fmla="*/ 2147483647 w 1015"/>
                <a:gd name="T119" fmla="*/ 2147483647 h 1642"/>
                <a:gd name="T120" fmla="*/ 2147483647 w 1015"/>
                <a:gd name="T121" fmla="*/ 2147483647 h 1642"/>
                <a:gd name="T122" fmla="*/ 2147483647 w 1015"/>
                <a:gd name="T123" fmla="*/ 2147483647 h 16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5"/>
                <a:gd name="T187" fmla="*/ 0 h 1642"/>
                <a:gd name="T188" fmla="*/ 1015 w 1015"/>
                <a:gd name="T189" fmla="*/ 1642 h 16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5" h="1642">
                  <a:moveTo>
                    <a:pt x="381" y="1306"/>
                  </a:moveTo>
                  <a:lnTo>
                    <a:pt x="358" y="1312"/>
                  </a:lnTo>
                  <a:lnTo>
                    <a:pt x="338" y="1313"/>
                  </a:lnTo>
                  <a:lnTo>
                    <a:pt x="318" y="1313"/>
                  </a:lnTo>
                  <a:lnTo>
                    <a:pt x="297" y="1309"/>
                  </a:lnTo>
                  <a:lnTo>
                    <a:pt x="280" y="1303"/>
                  </a:lnTo>
                  <a:lnTo>
                    <a:pt x="262" y="1295"/>
                  </a:lnTo>
                  <a:lnTo>
                    <a:pt x="246" y="1284"/>
                  </a:lnTo>
                  <a:lnTo>
                    <a:pt x="229" y="1273"/>
                  </a:lnTo>
                  <a:lnTo>
                    <a:pt x="212" y="1262"/>
                  </a:lnTo>
                  <a:lnTo>
                    <a:pt x="197" y="1251"/>
                  </a:lnTo>
                  <a:lnTo>
                    <a:pt x="180" y="1242"/>
                  </a:lnTo>
                  <a:lnTo>
                    <a:pt x="163" y="1231"/>
                  </a:lnTo>
                  <a:lnTo>
                    <a:pt x="144" y="1224"/>
                  </a:lnTo>
                  <a:lnTo>
                    <a:pt x="125" y="1219"/>
                  </a:lnTo>
                  <a:lnTo>
                    <a:pt x="105" y="1214"/>
                  </a:lnTo>
                  <a:lnTo>
                    <a:pt x="85" y="1214"/>
                  </a:lnTo>
                  <a:lnTo>
                    <a:pt x="76" y="1217"/>
                  </a:lnTo>
                  <a:lnTo>
                    <a:pt x="63" y="1220"/>
                  </a:lnTo>
                  <a:lnTo>
                    <a:pt x="51" y="1224"/>
                  </a:lnTo>
                  <a:lnTo>
                    <a:pt x="37" y="1227"/>
                  </a:lnTo>
                  <a:lnTo>
                    <a:pt x="25" y="1228"/>
                  </a:lnTo>
                  <a:lnTo>
                    <a:pt x="12" y="1228"/>
                  </a:lnTo>
                  <a:lnTo>
                    <a:pt x="5" y="1227"/>
                  </a:lnTo>
                  <a:lnTo>
                    <a:pt x="0" y="1224"/>
                  </a:lnTo>
                  <a:lnTo>
                    <a:pt x="19" y="1165"/>
                  </a:lnTo>
                  <a:lnTo>
                    <a:pt x="37" y="1110"/>
                  </a:lnTo>
                  <a:lnTo>
                    <a:pt x="54" y="1058"/>
                  </a:lnTo>
                  <a:lnTo>
                    <a:pt x="71" y="1007"/>
                  </a:lnTo>
                  <a:lnTo>
                    <a:pt x="88" y="955"/>
                  </a:lnTo>
                  <a:lnTo>
                    <a:pt x="105" y="904"/>
                  </a:lnTo>
                  <a:lnTo>
                    <a:pt x="124" y="850"/>
                  </a:lnTo>
                  <a:lnTo>
                    <a:pt x="141" y="791"/>
                  </a:lnTo>
                  <a:lnTo>
                    <a:pt x="153" y="754"/>
                  </a:lnTo>
                  <a:lnTo>
                    <a:pt x="166" y="722"/>
                  </a:lnTo>
                  <a:lnTo>
                    <a:pt x="181" y="692"/>
                  </a:lnTo>
                  <a:lnTo>
                    <a:pt x="198" y="667"/>
                  </a:lnTo>
                  <a:lnTo>
                    <a:pt x="218" y="644"/>
                  </a:lnTo>
                  <a:lnTo>
                    <a:pt x="242" y="624"/>
                  </a:lnTo>
                  <a:lnTo>
                    <a:pt x="268" y="605"/>
                  </a:lnTo>
                  <a:lnTo>
                    <a:pt x="297" y="590"/>
                  </a:lnTo>
                  <a:lnTo>
                    <a:pt x="270" y="556"/>
                  </a:lnTo>
                  <a:lnTo>
                    <a:pt x="249" y="519"/>
                  </a:lnTo>
                  <a:lnTo>
                    <a:pt x="232" y="478"/>
                  </a:lnTo>
                  <a:lnTo>
                    <a:pt x="221" y="440"/>
                  </a:lnTo>
                  <a:lnTo>
                    <a:pt x="214" y="404"/>
                  </a:lnTo>
                  <a:lnTo>
                    <a:pt x="209" y="375"/>
                  </a:lnTo>
                  <a:lnTo>
                    <a:pt x="208" y="354"/>
                  </a:lnTo>
                  <a:lnTo>
                    <a:pt x="208" y="345"/>
                  </a:lnTo>
                  <a:lnTo>
                    <a:pt x="194" y="345"/>
                  </a:lnTo>
                  <a:lnTo>
                    <a:pt x="180" y="344"/>
                  </a:lnTo>
                  <a:lnTo>
                    <a:pt x="166" y="342"/>
                  </a:lnTo>
                  <a:lnTo>
                    <a:pt x="152" y="339"/>
                  </a:lnTo>
                  <a:lnTo>
                    <a:pt x="138" y="336"/>
                  </a:lnTo>
                  <a:lnTo>
                    <a:pt x="125" y="330"/>
                  </a:lnTo>
                  <a:lnTo>
                    <a:pt x="113" y="322"/>
                  </a:lnTo>
                  <a:lnTo>
                    <a:pt x="102" y="313"/>
                  </a:lnTo>
                  <a:lnTo>
                    <a:pt x="88" y="291"/>
                  </a:lnTo>
                  <a:lnTo>
                    <a:pt x="84" y="263"/>
                  </a:lnTo>
                  <a:lnTo>
                    <a:pt x="85" y="235"/>
                  </a:lnTo>
                  <a:lnTo>
                    <a:pt x="91" y="207"/>
                  </a:lnTo>
                  <a:lnTo>
                    <a:pt x="99" y="192"/>
                  </a:lnTo>
                  <a:lnTo>
                    <a:pt x="108" y="175"/>
                  </a:lnTo>
                  <a:lnTo>
                    <a:pt x="119" y="161"/>
                  </a:lnTo>
                  <a:lnTo>
                    <a:pt x="133" y="147"/>
                  </a:lnTo>
                  <a:lnTo>
                    <a:pt x="147" y="136"/>
                  </a:lnTo>
                  <a:lnTo>
                    <a:pt x="163" y="125"/>
                  </a:lnTo>
                  <a:lnTo>
                    <a:pt x="180" y="117"/>
                  </a:lnTo>
                  <a:lnTo>
                    <a:pt x="197" y="113"/>
                  </a:lnTo>
                  <a:lnTo>
                    <a:pt x="194" y="116"/>
                  </a:lnTo>
                  <a:lnTo>
                    <a:pt x="183" y="127"/>
                  </a:lnTo>
                  <a:lnTo>
                    <a:pt x="166" y="144"/>
                  </a:lnTo>
                  <a:lnTo>
                    <a:pt x="147" y="164"/>
                  </a:lnTo>
                  <a:lnTo>
                    <a:pt x="132" y="190"/>
                  </a:lnTo>
                  <a:lnTo>
                    <a:pt x="122" y="220"/>
                  </a:lnTo>
                  <a:lnTo>
                    <a:pt x="124" y="252"/>
                  </a:lnTo>
                  <a:lnTo>
                    <a:pt x="138" y="286"/>
                  </a:lnTo>
                  <a:lnTo>
                    <a:pt x="149" y="299"/>
                  </a:lnTo>
                  <a:lnTo>
                    <a:pt x="163" y="305"/>
                  </a:lnTo>
                  <a:lnTo>
                    <a:pt x="175" y="309"/>
                  </a:lnTo>
                  <a:lnTo>
                    <a:pt x="189" y="311"/>
                  </a:lnTo>
                  <a:lnTo>
                    <a:pt x="201" y="311"/>
                  </a:lnTo>
                  <a:lnTo>
                    <a:pt x="212" y="309"/>
                  </a:lnTo>
                  <a:lnTo>
                    <a:pt x="220" y="309"/>
                  </a:lnTo>
                  <a:lnTo>
                    <a:pt x="225" y="311"/>
                  </a:lnTo>
                  <a:lnTo>
                    <a:pt x="228" y="316"/>
                  </a:lnTo>
                  <a:lnTo>
                    <a:pt x="231" y="326"/>
                  </a:lnTo>
                  <a:lnTo>
                    <a:pt x="234" y="342"/>
                  </a:lnTo>
                  <a:lnTo>
                    <a:pt x="237" y="362"/>
                  </a:lnTo>
                  <a:lnTo>
                    <a:pt x="242" y="387"/>
                  </a:lnTo>
                  <a:lnTo>
                    <a:pt x="248" y="418"/>
                  </a:lnTo>
                  <a:lnTo>
                    <a:pt x="259" y="454"/>
                  </a:lnTo>
                  <a:lnTo>
                    <a:pt x="271" y="494"/>
                  </a:lnTo>
                  <a:lnTo>
                    <a:pt x="287" y="525"/>
                  </a:lnTo>
                  <a:lnTo>
                    <a:pt x="308" y="554"/>
                  </a:lnTo>
                  <a:lnTo>
                    <a:pt x="335" y="581"/>
                  </a:lnTo>
                  <a:lnTo>
                    <a:pt x="366" y="601"/>
                  </a:lnTo>
                  <a:lnTo>
                    <a:pt x="400" y="618"/>
                  </a:lnTo>
                  <a:lnTo>
                    <a:pt x="437" y="629"/>
                  </a:lnTo>
                  <a:lnTo>
                    <a:pt x="476" y="633"/>
                  </a:lnTo>
                  <a:lnTo>
                    <a:pt x="514" y="630"/>
                  </a:lnTo>
                  <a:lnTo>
                    <a:pt x="541" y="629"/>
                  </a:lnTo>
                  <a:lnTo>
                    <a:pt x="567" y="622"/>
                  </a:lnTo>
                  <a:lnTo>
                    <a:pt x="592" y="615"/>
                  </a:lnTo>
                  <a:lnTo>
                    <a:pt x="617" y="604"/>
                  </a:lnTo>
                  <a:lnTo>
                    <a:pt x="638" y="590"/>
                  </a:lnTo>
                  <a:lnTo>
                    <a:pt x="660" y="573"/>
                  </a:lnTo>
                  <a:lnTo>
                    <a:pt x="679" y="554"/>
                  </a:lnTo>
                  <a:lnTo>
                    <a:pt x="696" y="533"/>
                  </a:lnTo>
                  <a:lnTo>
                    <a:pt x="708" y="508"/>
                  </a:lnTo>
                  <a:lnTo>
                    <a:pt x="719" y="481"/>
                  </a:lnTo>
                  <a:lnTo>
                    <a:pt x="728" y="455"/>
                  </a:lnTo>
                  <a:lnTo>
                    <a:pt x="734" y="426"/>
                  </a:lnTo>
                  <a:lnTo>
                    <a:pt x="739" y="396"/>
                  </a:lnTo>
                  <a:lnTo>
                    <a:pt x="739" y="367"/>
                  </a:lnTo>
                  <a:lnTo>
                    <a:pt x="737" y="337"/>
                  </a:lnTo>
                  <a:lnTo>
                    <a:pt x="733" y="308"/>
                  </a:lnTo>
                  <a:lnTo>
                    <a:pt x="750" y="297"/>
                  </a:lnTo>
                  <a:lnTo>
                    <a:pt x="762" y="282"/>
                  </a:lnTo>
                  <a:lnTo>
                    <a:pt x="772" y="263"/>
                  </a:lnTo>
                  <a:lnTo>
                    <a:pt x="778" y="240"/>
                  </a:lnTo>
                  <a:lnTo>
                    <a:pt x="775" y="223"/>
                  </a:lnTo>
                  <a:lnTo>
                    <a:pt x="770" y="203"/>
                  </a:lnTo>
                  <a:lnTo>
                    <a:pt x="761" y="187"/>
                  </a:lnTo>
                  <a:lnTo>
                    <a:pt x="748" y="176"/>
                  </a:lnTo>
                  <a:lnTo>
                    <a:pt x="731" y="176"/>
                  </a:lnTo>
                  <a:lnTo>
                    <a:pt x="717" y="179"/>
                  </a:lnTo>
                  <a:lnTo>
                    <a:pt x="706" y="184"/>
                  </a:lnTo>
                  <a:lnTo>
                    <a:pt x="696" y="192"/>
                  </a:lnTo>
                  <a:lnTo>
                    <a:pt x="688" y="198"/>
                  </a:lnTo>
                  <a:lnTo>
                    <a:pt x="682" y="204"/>
                  </a:lnTo>
                  <a:lnTo>
                    <a:pt x="679" y="207"/>
                  </a:lnTo>
                  <a:lnTo>
                    <a:pt x="675" y="207"/>
                  </a:lnTo>
                  <a:lnTo>
                    <a:pt x="679" y="198"/>
                  </a:lnTo>
                  <a:lnTo>
                    <a:pt x="682" y="189"/>
                  </a:lnTo>
                  <a:lnTo>
                    <a:pt x="686" y="178"/>
                  </a:lnTo>
                  <a:lnTo>
                    <a:pt x="692" y="168"/>
                  </a:lnTo>
                  <a:lnTo>
                    <a:pt x="699" y="161"/>
                  </a:lnTo>
                  <a:lnTo>
                    <a:pt x="706" y="153"/>
                  </a:lnTo>
                  <a:lnTo>
                    <a:pt x="716" y="148"/>
                  </a:lnTo>
                  <a:lnTo>
                    <a:pt x="727" y="144"/>
                  </a:lnTo>
                  <a:lnTo>
                    <a:pt x="736" y="144"/>
                  </a:lnTo>
                  <a:lnTo>
                    <a:pt x="744" y="144"/>
                  </a:lnTo>
                  <a:lnTo>
                    <a:pt x="753" y="145"/>
                  </a:lnTo>
                  <a:lnTo>
                    <a:pt x="759" y="145"/>
                  </a:lnTo>
                  <a:lnTo>
                    <a:pt x="748" y="131"/>
                  </a:lnTo>
                  <a:lnTo>
                    <a:pt x="736" y="117"/>
                  </a:lnTo>
                  <a:lnTo>
                    <a:pt x="720" y="105"/>
                  </a:lnTo>
                  <a:lnTo>
                    <a:pt x="703" y="93"/>
                  </a:lnTo>
                  <a:lnTo>
                    <a:pt x="685" y="82"/>
                  </a:lnTo>
                  <a:lnTo>
                    <a:pt x="663" y="72"/>
                  </a:lnTo>
                  <a:lnTo>
                    <a:pt x="641" y="65"/>
                  </a:lnTo>
                  <a:lnTo>
                    <a:pt x="618" y="57"/>
                  </a:lnTo>
                  <a:lnTo>
                    <a:pt x="593" y="51"/>
                  </a:lnTo>
                  <a:lnTo>
                    <a:pt x="569" y="45"/>
                  </a:lnTo>
                  <a:lnTo>
                    <a:pt x="542" y="41"/>
                  </a:lnTo>
                  <a:lnTo>
                    <a:pt x="516" y="38"/>
                  </a:lnTo>
                  <a:lnTo>
                    <a:pt x="488" y="35"/>
                  </a:lnTo>
                  <a:lnTo>
                    <a:pt x="462" y="35"/>
                  </a:lnTo>
                  <a:lnTo>
                    <a:pt x="434" y="35"/>
                  </a:lnTo>
                  <a:lnTo>
                    <a:pt x="407" y="37"/>
                  </a:lnTo>
                  <a:lnTo>
                    <a:pt x="366" y="41"/>
                  </a:lnTo>
                  <a:lnTo>
                    <a:pt x="325" y="46"/>
                  </a:lnTo>
                  <a:lnTo>
                    <a:pt x="291" y="52"/>
                  </a:lnTo>
                  <a:lnTo>
                    <a:pt x="262" y="58"/>
                  </a:lnTo>
                  <a:lnTo>
                    <a:pt x="237" y="65"/>
                  </a:lnTo>
                  <a:lnTo>
                    <a:pt x="218" y="69"/>
                  </a:lnTo>
                  <a:lnTo>
                    <a:pt x="208" y="72"/>
                  </a:lnTo>
                  <a:lnTo>
                    <a:pt x="203" y="74"/>
                  </a:lnTo>
                  <a:lnTo>
                    <a:pt x="228" y="60"/>
                  </a:lnTo>
                  <a:lnTo>
                    <a:pt x="254" y="46"/>
                  </a:lnTo>
                  <a:lnTo>
                    <a:pt x="279" y="35"/>
                  </a:lnTo>
                  <a:lnTo>
                    <a:pt x="305" y="24"/>
                  </a:lnTo>
                  <a:lnTo>
                    <a:pt x="330" y="17"/>
                  </a:lnTo>
                  <a:lnTo>
                    <a:pt x="356" y="10"/>
                  </a:lnTo>
                  <a:lnTo>
                    <a:pt x="383" y="4"/>
                  </a:lnTo>
                  <a:lnTo>
                    <a:pt x="411" y="1"/>
                  </a:lnTo>
                  <a:lnTo>
                    <a:pt x="437" y="0"/>
                  </a:lnTo>
                  <a:lnTo>
                    <a:pt x="465" y="0"/>
                  </a:lnTo>
                  <a:lnTo>
                    <a:pt x="494" y="1"/>
                  </a:lnTo>
                  <a:lnTo>
                    <a:pt x="524" y="4"/>
                  </a:lnTo>
                  <a:lnTo>
                    <a:pt x="553" y="9"/>
                  </a:lnTo>
                  <a:lnTo>
                    <a:pt x="584" y="15"/>
                  </a:lnTo>
                  <a:lnTo>
                    <a:pt x="617" y="24"/>
                  </a:lnTo>
                  <a:lnTo>
                    <a:pt x="649" y="34"/>
                  </a:lnTo>
                  <a:lnTo>
                    <a:pt x="663" y="41"/>
                  </a:lnTo>
                  <a:lnTo>
                    <a:pt x="677" y="48"/>
                  </a:lnTo>
                  <a:lnTo>
                    <a:pt x="694" y="55"/>
                  </a:lnTo>
                  <a:lnTo>
                    <a:pt x="711" y="65"/>
                  </a:lnTo>
                  <a:lnTo>
                    <a:pt x="728" y="75"/>
                  </a:lnTo>
                  <a:lnTo>
                    <a:pt x="744" y="88"/>
                  </a:lnTo>
                  <a:lnTo>
                    <a:pt x="758" y="102"/>
                  </a:lnTo>
                  <a:lnTo>
                    <a:pt x="770" y="117"/>
                  </a:lnTo>
                  <a:lnTo>
                    <a:pt x="778" y="134"/>
                  </a:lnTo>
                  <a:lnTo>
                    <a:pt x="784" y="150"/>
                  </a:lnTo>
                  <a:lnTo>
                    <a:pt x="789" y="165"/>
                  </a:lnTo>
                  <a:lnTo>
                    <a:pt x="793" y="181"/>
                  </a:lnTo>
                  <a:lnTo>
                    <a:pt x="801" y="185"/>
                  </a:lnTo>
                  <a:lnTo>
                    <a:pt x="809" y="185"/>
                  </a:lnTo>
                  <a:lnTo>
                    <a:pt x="818" y="181"/>
                  </a:lnTo>
                  <a:lnTo>
                    <a:pt x="826" y="176"/>
                  </a:lnTo>
                  <a:lnTo>
                    <a:pt x="852" y="175"/>
                  </a:lnTo>
                  <a:lnTo>
                    <a:pt x="877" y="176"/>
                  </a:lnTo>
                  <a:lnTo>
                    <a:pt x="899" y="184"/>
                  </a:lnTo>
                  <a:lnTo>
                    <a:pt x="920" y="193"/>
                  </a:lnTo>
                  <a:lnTo>
                    <a:pt x="940" y="204"/>
                  </a:lnTo>
                  <a:lnTo>
                    <a:pt x="957" y="220"/>
                  </a:lnTo>
                  <a:lnTo>
                    <a:pt x="973" y="235"/>
                  </a:lnTo>
                  <a:lnTo>
                    <a:pt x="987" y="252"/>
                  </a:lnTo>
                  <a:lnTo>
                    <a:pt x="998" y="283"/>
                  </a:lnTo>
                  <a:lnTo>
                    <a:pt x="1001" y="311"/>
                  </a:lnTo>
                  <a:lnTo>
                    <a:pt x="998" y="336"/>
                  </a:lnTo>
                  <a:lnTo>
                    <a:pt x="990" y="357"/>
                  </a:lnTo>
                  <a:lnTo>
                    <a:pt x="981" y="379"/>
                  </a:lnTo>
                  <a:lnTo>
                    <a:pt x="971" y="401"/>
                  </a:lnTo>
                  <a:lnTo>
                    <a:pt x="964" y="421"/>
                  </a:lnTo>
                  <a:lnTo>
                    <a:pt x="961" y="441"/>
                  </a:lnTo>
                  <a:lnTo>
                    <a:pt x="962" y="450"/>
                  </a:lnTo>
                  <a:lnTo>
                    <a:pt x="967" y="457"/>
                  </a:lnTo>
                  <a:lnTo>
                    <a:pt x="973" y="458"/>
                  </a:lnTo>
                  <a:lnTo>
                    <a:pt x="982" y="458"/>
                  </a:lnTo>
                  <a:lnTo>
                    <a:pt x="990" y="455"/>
                  </a:lnTo>
                  <a:lnTo>
                    <a:pt x="999" y="454"/>
                  </a:lnTo>
                  <a:lnTo>
                    <a:pt x="1005" y="452"/>
                  </a:lnTo>
                  <a:lnTo>
                    <a:pt x="1010" y="452"/>
                  </a:lnTo>
                  <a:lnTo>
                    <a:pt x="1010" y="455"/>
                  </a:lnTo>
                  <a:lnTo>
                    <a:pt x="1005" y="460"/>
                  </a:lnTo>
                  <a:lnTo>
                    <a:pt x="999" y="464"/>
                  </a:lnTo>
                  <a:lnTo>
                    <a:pt x="992" y="471"/>
                  </a:lnTo>
                  <a:lnTo>
                    <a:pt x="984" y="477"/>
                  </a:lnTo>
                  <a:lnTo>
                    <a:pt x="974" y="483"/>
                  </a:lnTo>
                  <a:lnTo>
                    <a:pt x="967" y="488"/>
                  </a:lnTo>
                  <a:lnTo>
                    <a:pt x="959" y="491"/>
                  </a:lnTo>
                  <a:lnTo>
                    <a:pt x="951" y="488"/>
                  </a:lnTo>
                  <a:lnTo>
                    <a:pt x="943" y="481"/>
                  </a:lnTo>
                  <a:lnTo>
                    <a:pt x="936" y="475"/>
                  </a:lnTo>
                  <a:lnTo>
                    <a:pt x="931" y="467"/>
                  </a:lnTo>
                  <a:lnTo>
                    <a:pt x="934" y="444"/>
                  </a:lnTo>
                  <a:lnTo>
                    <a:pt x="942" y="423"/>
                  </a:lnTo>
                  <a:lnTo>
                    <a:pt x="953" y="402"/>
                  </a:lnTo>
                  <a:lnTo>
                    <a:pt x="964" y="382"/>
                  </a:lnTo>
                  <a:lnTo>
                    <a:pt x="973" y="361"/>
                  </a:lnTo>
                  <a:lnTo>
                    <a:pt x="979" y="339"/>
                  </a:lnTo>
                  <a:lnTo>
                    <a:pt x="979" y="316"/>
                  </a:lnTo>
                  <a:lnTo>
                    <a:pt x="973" y="289"/>
                  </a:lnTo>
                  <a:lnTo>
                    <a:pt x="967" y="275"/>
                  </a:lnTo>
                  <a:lnTo>
                    <a:pt x="956" y="260"/>
                  </a:lnTo>
                  <a:lnTo>
                    <a:pt x="940" y="246"/>
                  </a:lnTo>
                  <a:lnTo>
                    <a:pt x="923" y="232"/>
                  </a:lnTo>
                  <a:lnTo>
                    <a:pt x="906" y="220"/>
                  </a:lnTo>
                  <a:lnTo>
                    <a:pt x="891" y="210"/>
                  </a:lnTo>
                  <a:lnTo>
                    <a:pt x="878" y="204"/>
                  </a:lnTo>
                  <a:lnTo>
                    <a:pt x="869" y="203"/>
                  </a:lnTo>
                  <a:lnTo>
                    <a:pt x="874" y="213"/>
                  </a:lnTo>
                  <a:lnTo>
                    <a:pt x="883" y="229"/>
                  </a:lnTo>
                  <a:lnTo>
                    <a:pt x="894" y="247"/>
                  </a:lnTo>
                  <a:lnTo>
                    <a:pt x="906" y="269"/>
                  </a:lnTo>
                  <a:lnTo>
                    <a:pt x="917" y="294"/>
                  </a:lnTo>
                  <a:lnTo>
                    <a:pt x="923" y="319"/>
                  </a:lnTo>
                  <a:lnTo>
                    <a:pt x="923" y="342"/>
                  </a:lnTo>
                  <a:lnTo>
                    <a:pt x="916" y="365"/>
                  </a:lnTo>
                  <a:lnTo>
                    <a:pt x="914" y="359"/>
                  </a:lnTo>
                  <a:lnTo>
                    <a:pt x="909" y="347"/>
                  </a:lnTo>
                  <a:lnTo>
                    <a:pt x="905" y="330"/>
                  </a:lnTo>
                  <a:lnTo>
                    <a:pt x="900" y="309"/>
                  </a:lnTo>
                  <a:lnTo>
                    <a:pt x="892" y="289"/>
                  </a:lnTo>
                  <a:lnTo>
                    <a:pt x="885" y="269"/>
                  </a:lnTo>
                  <a:lnTo>
                    <a:pt x="874" y="254"/>
                  </a:lnTo>
                  <a:lnTo>
                    <a:pt x="863" y="243"/>
                  </a:lnTo>
                  <a:lnTo>
                    <a:pt x="868" y="285"/>
                  </a:lnTo>
                  <a:lnTo>
                    <a:pt x="861" y="326"/>
                  </a:lnTo>
                  <a:lnTo>
                    <a:pt x="849" y="367"/>
                  </a:lnTo>
                  <a:lnTo>
                    <a:pt x="837" y="407"/>
                  </a:lnTo>
                  <a:lnTo>
                    <a:pt x="837" y="421"/>
                  </a:lnTo>
                  <a:lnTo>
                    <a:pt x="838" y="435"/>
                  </a:lnTo>
                  <a:lnTo>
                    <a:pt x="841" y="447"/>
                  </a:lnTo>
                  <a:lnTo>
                    <a:pt x="846" y="460"/>
                  </a:lnTo>
                  <a:lnTo>
                    <a:pt x="852" y="474"/>
                  </a:lnTo>
                  <a:lnTo>
                    <a:pt x="860" y="486"/>
                  </a:lnTo>
                  <a:lnTo>
                    <a:pt x="872" y="498"/>
                  </a:lnTo>
                  <a:lnTo>
                    <a:pt x="886" y="512"/>
                  </a:lnTo>
                  <a:lnTo>
                    <a:pt x="905" y="523"/>
                  </a:lnTo>
                  <a:lnTo>
                    <a:pt x="926" y="529"/>
                  </a:lnTo>
                  <a:lnTo>
                    <a:pt x="948" y="533"/>
                  </a:lnTo>
                  <a:lnTo>
                    <a:pt x="970" y="531"/>
                  </a:lnTo>
                  <a:lnTo>
                    <a:pt x="988" y="529"/>
                  </a:lnTo>
                  <a:lnTo>
                    <a:pt x="1002" y="528"/>
                  </a:lnTo>
                  <a:lnTo>
                    <a:pt x="1012" y="528"/>
                  </a:lnTo>
                  <a:lnTo>
                    <a:pt x="1015" y="529"/>
                  </a:lnTo>
                  <a:lnTo>
                    <a:pt x="999" y="540"/>
                  </a:lnTo>
                  <a:lnTo>
                    <a:pt x="982" y="548"/>
                  </a:lnTo>
                  <a:lnTo>
                    <a:pt x="964" y="554"/>
                  </a:lnTo>
                  <a:lnTo>
                    <a:pt x="945" y="557"/>
                  </a:lnTo>
                  <a:lnTo>
                    <a:pt x="926" y="559"/>
                  </a:lnTo>
                  <a:lnTo>
                    <a:pt x="909" y="557"/>
                  </a:lnTo>
                  <a:lnTo>
                    <a:pt x="891" y="553"/>
                  </a:lnTo>
                  <a:lnTo>
                    <a:pt x="875" y="545"/>
                  </a:lnTo>
                  <a:lnTo>
                    <a:pt x="860" y="536"/>
                  </a:lnTo>
                  <a:lnTo>
                    <a:pt x="846" y="525"/>
                  </a:lnTo>
                  <a:lnTo>
                    <a:pt x="833" y="514"/>
                  </a:lnTo>
                  <a:lnTo>
                    <a:pt x="823" y="502"/>
                  </a:lnTo>
                  <a:lnTo>
                    <a:pt x="815" y="489"/>
                  </a:lnTo>
                  <a:lnTo>
                    <a:pt x="807" y="477"/>
                  </a:lnTo>
                  <a:lnTo>
                    <a:pt x="801" y="464"/>
                  </a:lnTo>
                  <a:lnTo>
                    <a:pt x="796" y="450"/>
                  </a:lnTo>
                  <a:lnTo>
                    <a:pt x="796" y="421"/>
                  </a:lnTo>
                  <a:lnTo>
                    <a:pt x="802" y="395"/>
                  </a:lnTo>
                  <a:lnTo>
                    <a:pt x="810" y="368"/>
                  </a:lnTo>
                  <a:lnTo>
                    <a:pt x="821" y="342"/>
                  </a:lnTo>
                  <a:lnTo>
                    <a:pt x="829" y="316"/>
                  </a:lnTo>
                  <a:lnTo>
                    <a:pt x="837" y="289"/>
                  </a:lnTo>
                  <a:lnTo>
                    <a:pt x="838" y="263"/>
                  </a:lnTo>
                  <a:lnTo>
                    <a:pt x="835" y="234"/>
                  </a:lnTo>
                  <a:lnTo>
                    <a:pt x="830" y="226"/>
                  </a:lnTo>
                  <a:lnTo>
                    <a:pt x="824" y="220"/>
                  </a:lnTo>
                  <a:lnTo>
                    <a:pt x="816" y="215"/>
                  </a:lnTo>
                  <a:lnTo>
                    <a:pt x="809" y="213"/>
                  </a:lnTo>
                  <a:lnTo>
                    <a:pt x="809" y="229"/>
                  </a:lnTo>
                  <a:lnTo>
                    <a:pt x="809" y="243"/>
                  </a:lnTo>
                  <a:lnTo>
                    <a:pt x="807" y="258"/>
                  </a:lnTo>
                  <a:lnTo>
                    <a:pt x="804" y="274"/>
                  </a:lnTo>
                  <a:lnTo>
                    <a:pt x="798" y="288"/>
                  </a:lnTo>
                  <a:lnTo>
                    <a:pt x="789" y="302"/>
                  </a:lnTo>
                  <a:lnTo>
                    <a:pt x="776" y="314"/>
                  </a:lnTo>
                  <a:lnTo>
                    <a:pt x="761" y="325"/>
                  </a:lnTo>
                  <a:lnTo>
                    <a:pt x="765" y="354"/>
                  </a:lnTo>
                  <a:lnTo>
                    <a:pt x="767" y="385"/>
                  </a:lnTo>
                  <a:lnTo>
                    <a:pt x="765" y="413"/>
                  </a:lnTo>
                  <a:lnTo>
                    <a:pt x="761" y="443"/>
                  </a:lnTo>
                  <a:lnTo>
                    <a:pt x="753" y="471"/>
                  </a:lnTo>
                  <a:lnTo>
                    <a:pt x="744" y="498"/>
                  </a:lnTo>
                  <a:lnTo>
                    <a:pt x="731" y="526"/>
                  </a:lnTo>
                  <a:lnTo>
                    <a:pt x="716" y="553"/>
                  </a:lnTo>
                  <a:lnTo>
                    <a:pt x="651" y="627"/>
                  </a:lnTo>
                  <a:lnTo>
                    <a:pt x="657" y="647"/>
                  </a:lnTo>
                  <a:lnTo>
                    <a:pt x="666" y="675"/>
                  </a:lnTo>
                  <a:lnTo>
                    <a:pt x="672" y="701"/>
                  </a:lnTo>
                  <a:lnTo>
                    <a:pt x="668" y="725"/>
                  </a:lnTo>
                  <a:lnTo>
                    <a:pt x="654" y="708"/>
                  </a:lnTo>
                  <a:lnTo>
                    <a:pt x="641" y="686"/>
                  </a:lnTo>
                  <a:lnTo>
                    <a:pt x="632" y="663"/>
                  </a:lnTo>
                  <a:lnTo>
                    <a:pt x="624" y="644"/>
                  </a:lnTo>
                  <a:lnTo>
                    <a:pt x="617" y="647"/>
                  </a:lnTo>
                  <a:lnTo>
                    <a:pt x="609" y="650"/>
                  </a:lnTo>
                  <a:lnTo>
                    <a:pt x="601" y="652"/>
                  </a:lnTo>
                  <a:lnTo>
                    <a:pt x="593" y="655"/>
                  </a:lnTo>
                  <a:lnTo>
                    <a:pt x="586" y="658"/>
                  </a:lnTo>
                  <a:lnTo>
                    <a:pt x="578" y="660"/>
                  </a:lnTo>
                  <a:lnTo>
                    <a:pt x="570" y="661"/>
                  </a:lnTo>
                  <a:lnTo>
                    <a:pt x="562" y="663"/>
                  </a:lnTo>
                  <a:lnTo>
                    <a:pt x="555" y="703"/>
                  </a:lnTo>
                  <a:lnTo>
                    <a:pt x="547" y="742"/>
                  </a:lnTo>
                  <a:lnTo>
                    <a:pt x="541" y="782"/>
                  </a:lnTo>
                  <a:lnTo>
                    <a:pt x="538" y="824"/>
                  </a:lnTo>
                  <a:lnTo>
                    <a:pt x="531" y="830"/>
                  </a:lnTo>
                  <a:lnTo>
                    <a:pt x="531" y="838"/>
                  </a:lnTo>
                  <a:lnTo>
                    <a:pt x="528" y="845"/>
                  </a:lnTo>
                  <a:lnTo>
                    <a:pt x="519" y="847"/>
                  </a:lnTo>
                  <a:lnTo>
                    <a:pt x="432" y="849"/>
                  </a:lnTo>
                  <a:lnTo>
                    <a:pt x="421" y="875"/>
                  </a:lnTo>
                  <a:lnTo>
                    <a:pt x="418" y="903"/>
                  </a:lnTo>
                  <a:lnTo>
                    <a:pt x="421" y="932"/>
                  </a:lnTo>
                  <a:lnTo>
                    <a:pt x="428" y="960"/>
                  </a:lnTo>
                  <a:lnTo>
                    <a:pt x="435" y="965"/>
                  </a:lnTo>
                  <a:lnTo>
                    <a:pt x="446" y="968"/>
                  </a:lnTo>
                  <a:lnTo>
                    <a:pt x="462" y="969"/>
                  </a:lnTo>
                  <a:lnTo>
                    <a:pt x="480" y="971"/>
                  </a:lnTo>
                  <a:lnTo>
                    <a:pt x="499" y="969"/>
                  </a:lnTo>
                  <a:lnTo>
                    <a:pt x="517" y="968"/>
                  </a:lnTo>
                  <a:lnTo>
                    <a:pt x="534" y="963"/>
                  </a:lnTo>
                  <a:lnTo>
                    <a:pt x="548" y="957"/>
                  </a:lnTo>
                  <a:lnTo>
                    <a:pt x="548" y="938"/>
                  </a:lnTo>
                  <a:lnTo>
                    <a:pt x="548" y="921"/>
                  </a:lnTo>
                  <a:lnTo>
                    <a:pt x="545" y="903"/>
                  </a:lnTo>
                  <a:lnTo>
                    <a:pt x="542" y="887"/>
                  </a:lnTo>
                  <a:lnTo>
                    <a:pt x="548" y="881"/>
                  </a:lnTo>
                  <a:lnTo>
                    <a:pt x="556" y="880"/>
                  </a:lnTo>
                  <a:lnTo>
                    <a:pt x="564" y="880"/>
                  </a:lnTo>
                  <a:lnTo>
                    <a:pt x="572" y="878"/>
                  </a:lnTo>
                  <a:lnTo>
                    <a:pt x="579" y="889"/>
                  </a:lnTo>
                  <a:lnTo>
                    <a:pt x="582" y="904"/>
                  </a:lnTo>
                  <a:lnTo>
                    <a:pt x="589" y="915"/>
                  </a:lnTo>
                  <a:lnTo>
                    <a:pt x="604" y="911"/>
                  </a:lnTo>
                  <a:lnTo>
                    <a:pt x="620" y="907"/>
                  </a:lnTo>
                  <a:lnTo>
                    <a:pt x="637" y="906"/>
                  </a:lnTo>
                  <a:lnTo>
                    <a:pt x="652" y="903"/>
                  </a:lnTo>
                  <a:lnTo>
                    <a:pt x="668" y="901"/>
                  </a:lnTo>
                  <a:lnTo>
                    <a:pt x="685" y="900"/>
                  </a:lnTo>
                  <a:lnTo>
                    <a:pt x="700" y="898"/>
                  </a:lnTo>
                  <a:lnTo>
                    <a:pt x="716" y="897"/>
                  </a:lnTo>
                  <a:lnTo>
                    <a:pt x="733" y="897"/>
                  </a:lnTo>
                  <a:lnTo>
                    <a:pt x="748" y="895"/>
                  </a:lnTo>
                  <a:lnTo>
                    <a:pt x="765" y="895"/>
                  </a:lnTo>
                  <a:lnTo>
                    <a:pt x="781" y="895"/>
                  </a:lnTo>
                  <a:lnTo>
                    <a:pt x="798" y="895"/>
                  </a:lnTo>
                  <a:lnTo>
                    <a:pt x="815" y="897"/>
                  </a:lnTo>
                  <a:lnTo>
                    <a:pt x="832" y="897"/>
                  </a:lnTo>
                  <a:lnTo>
                    <a:pt x="849" y="898"/>
                  </a:lnTo>
                  <a:lnTo>
                    <a:pt x="868" y="900"/>
                  </a:lnTo>
                  <a:lnTo>
                    <a:pt x="868" y="920"/>
                  </a:lnTo>
                  <a:lnTo>
                    <a:pt x="866" y="920"/>
                  </a:lnTo>
                  <a:lnTo>
                    <a:pt x="860" y="920"/>
                  </a:lnTo>
                  <a:lnTo>
                    <a:pt x="851" y="920"/>
                  </a:lnTo>
                  <a:lnTo>
                    <a:pt x="838" y="918"/>
                  </a:lnTo>
                  <a:lnTo>
                    <a:pt x="823" y="918"/>
                  </a:lnTo>
                  <a:lnTo>
                    <a:pt x="806" y="918"/>
                  </a:lnTo>
                  <a:lnTo>
                    <a:pt x="787" y="918"/>
                  </a:lnTo>
                  <a:lnTo>
                    <a:pt x="767" y="918"/>
                  </a:lnTo>
                  <a:lnTo>
                    <a:pt x="745" y="918"/>
                  </a:lnTo>
                  <a:lnTo>
                    <a:pt x="722" y="920"/>
                  </a:lnTo>
                  <a:lnTo>
                    <a:pt x="700" y="921"/>
                  </a:lnTo>
                  <a:lnTo>
                    <a:pt x="677" y="923"/>
                  </a:lnTo>
                  <a:lnTo>
                    <a:pt x="654" y="925"/>
                  </a:lnTo>
                  <a:lnTo>
                    <a:pt x="632" y="928"/>
                  </a:lnTo>
                  <a:lnTo>
                    <a:pt x="612" y="931"/>
                  </a:lnTo>
                  <a:lnTo>
                    <a:pt x="593" y="935"/>
                  </a:lnTo>
                  <a:lnTo>
                    <a:pt x="589" y="954"/>
                  </a:lnTo>
                  <a:lnTo>
                    <a:pt x="581" y="971"/>
                  </a:lnTo>
                  <a:lnTo>
                    <a:pt x="569" y="985"/>
                  </a:lnTo>
                  <a:lnTo>
                    <a:pt x="550" y="993"/>
                  </a:lnTo>
                  <a:lnTo>
                    <a:pt x="536" y="996"/>
                  </a:lnTo>
                  <a:lnTo>
                    <a:pt x="524" y="997"/>
                  </a:lnTo>
                  <a:lnTo>
                    <a:pt x="510" y="997"/>
                  </a:lnTo>
                  <a:lnTo>
                    <a:pt x="499" y="997"/>
                  </a:lnTo>
                  <a:lnTo>
                    <a:pt x="486" y="997"/>
                  </a:lnTo>
                  <a:lnTo>
                    <a:pt x="474" y="997"/>
                  </a:lnTo>
                  <a:lnTo>
                    <a:pt x="460" y="996"/>
                  </a:lnTo>
                  <a:lnTo>
                    <a:pt x="446" y="996"/>
                  </a:lnTo>
                  <a:lnTo>
                    <a:pt x="446" y="1033"/>
                  </a:lnTo>
                  <a:lnTo>
                    <a:pt x="441" y="1073"/>
                  </a:lnTo>
                  <a:lnTo>
                    <a:pt x="435" y="1115"/>
                  </a:lnTo>
                  <a:lnTo>
                    <a:pt x="431" y="1157"/>
                  </a:lnTo>
                  <a:lnTo>
                    <a:pt x="432" y="1197"/>
                  </a:lnTo>
                  <a:lnTo>
                    <a:pt x="440" y="1233"/>
                  </a:lnTo>
                  <a:lnTo>
                    <a:pt x="457" y="1262"/>
                  </a:lnTo>
                  <a:lnTo>
                    <a:pt x="490" y="1284"/>
                  </a:lnTo>
                  <a:lnTo>
                    <a:pt x="511" y="1293"/>
                  </a:lnTo>
                  <a:lnTo>
                    <a:pt x="533" y="1303"/>
                  </a:lnTo>
                  <a:lnTo>
                    <a:pt x="555" y="1309"/>
                  </a:lnTo>
                  <a:lnTo>
                    <a:pt x="573" y="1315"/>
                  </a:lnTo>
                  <a:lnTo>
                    <a:pt x="590" y="1321"/>
                  </a:lnTo>
                  <a:lnTo>
                    <a:pt x="604" y="1324"/>
                  </a:lnTo>
                  <a:lnTo>
                    <a:pt x="612" y="1326"/>
                  </a:lnTo>
                  <a:lnTo>
                    <a:pt x="615" y="1327"/>
                  </a:lnTo>
                  <a:lnTo>
                    <a:pt x="615" y="1330"/>
                  </a:lnTo>
                  <a:lnTo>
                    <a:pt x="609" y="1332"/>
                  </a:lnTo>
                  <a:lnTo>
                    <a:pt x="600" y="1335"/>
                  </a:lnTo>
                  <a:lnTo>
                    <a:pt x="589" y="1338"/>
                  </a:lnTo>
                  <a:lnTo>
                    <a:pt x="578" y="1341"/>
                  </a:lnTo>
                  <a:lnTo>
                    <a:pt x="567" y="1343"/>
                  </a:lnTo>
                  <a:lnTo>
                    <a:pt x="561" y="1344"/>
                  </a:lnTo>
                  <a:lnTo>
                    <a:pt x="558" y="1344"/>
                  </a:lnTo>
                  <a:lnTo>
                    <a:pt x="553" y="1382"/>
                  </a:lnTo>
                  <a:lnTo>
                    <a:pt x="556" y="1416"/>
                  </a:lnTo>
                  <a:lnTo>
                    <a:pt x="565" y="1448"/>
                  </a:lnTo>
                  <a:lnTo>
                    <a:pt x="575" y="1481"/>
                  </a:lnTo>
                  <a:lnTo>
                    <a:pt x="598" y="1482"/>
                  </a:lnTo>
                  <a:lnTo>
                    <a:pt x="620" y="1485"/>
                  </a:lnTo>
                  <a:lnTo>
                    <a:pt x="643" y="1488"/>
                  </a:lnTo>
                  <a:lnTo>
                    <a:pt x="665" y="1495"/>
                  </a:lnTo>
                  <a:lnTo>
                    <a:pt x="686" y="1499"/>
                  </a:lnTo>
                  <a:lnTo>
                    <a:pt x="708" y="1505"/>
                  </a:lnTo>
                  <a:lnTo>
                    <a:pt x="730" y="1512"/>
                  </a:lnTo>
                  <a:lnTo>
                    <a:pt x="751" y="1518"/>
                  </a:lnTo>
                  <a:lnTo>
                    <a:pt x="773" y="1523"/>
                  </a:lnTo>
                  <a:lnTo>
                    <a:pt x="795" y="1527"/>
                  </a:lnTo>
                  <a:lnTo>
                    <a:pt x="816" y="1532"/>
                  </a:lnTo>
                  <a:lnTo>
                    <a:pt x="838" y="1533"/>
                  </a:lnTo>
                  <a:lnTo>
                    <a:pt x="861" y="1533"/>
                  </a:lnTo>
                  <a:lnTo>
                    <a:pt x="883" y="1532"/>
                  </a:lnTo>
                  <a:lnTo>
                    <a:pt x="906" y="1529"/>
                  </a:lnTo>
                  <a:lnTo>
                    <a:pt x="930" y="1523"/>
                  </a:lnTo>
                  <a:lnTo>
                    <a:pt x="937" y="1521"/>
                  </a:lnTo>
                  <a:lnTo>
                    <a:pt x="947" y="1518"/>
                  </a:lnTo>
                  <a:lnTo>
                    <a:pt x="954" y="1515"/>
                  </a:lnTo>
                  <a:lnTo>
                    <a:pt x="962" y="1513"/>
                  </a:lnTo>
                  <a:lnTo>
                    <a:pt x="970" y="1510"/>
                  </a:lnTo>
                  <a:lnTo>
                    <a:pt x="978" y="1509"/>
                  </a:lnTo>
                  <a:lnTo>
                    <a:pt x="987" y="1509"/>
                  </a:lnTo>
                  <a:lnTo>
                    <a:pt x="996" y="1509"/>
                  </a:lnTo>
                  <a:lnTo>
                    <a:pt x="993" y="1513"/>
                  </a:lnTo>
                  <a:lnTo>
                    <a:pt x="984" y="1521"/>
                  </a:lnTo>
                  <a:lnTo>
                    <a:pt x="967" y="1530"/>
                  </a:lnTo>
                  <a:lnTo>
                    <a:pt x="945" y="1540"/>
                  </a:lnTo>
                  <a:lnTo>
                    <a:pt x="922" y="1550"/>
                  </a:lnTo>
                  <a:lnTo>
                    <a:pt x="897" y="1560"/>
                  </a:lnTo>
                  <a:lnTo>
                    <a:pt x="874" y="1567"/>
                  </a:lnTo>
                  <a:lnTo>
                    <a:pt x="854" y="1572"/>
                  </a:lnTo>
                  <a:lnTo>
                    <a:pt x="863" y="1580"/>
                  </a:lnTo>
                  <a:lnTo>
                    <a:pt x="871" y="1588"/>
                  </a:lnTo>
                  <a:lnTo>
                    <a:pt x="880" y="1595"/>
                  </a:lnTo>
                  <a:lnTo>
                    <a:pt x="889" y="1602"/>
                  </a:lnTo>
                  <a:lnTo>
                    <a:pt x="895" y="1611"/>
                  </a:lnTo>
                  <a:lnTo>
                    <a:pt x="900" y="1619"/>
                  </a:lnTo>
                  <a:lnTo>
                    <a:pt x="903" y="1629"/>
                  </a:lnTo>
                  <a:lnTo>
                    <a:pt x="902" y="1640"/>
                  </a:lnTo>
                  <a:lnTo>
                    <a:pt x="894" y="1642"/>
                  </a:lnTo>
                  <a:lnTo>
                    <a:pt x="888" y="1642"/>
                  </a:lnTo>
                  <a:lnTo>
                    <a:pt x="882" y="1637"/>
                  </a:lnTo>
                  <a:lnTo>
                    <a:pt x="875" y="1633"/>
                  </a:lnTo>
                  <a:lnTo>
                    <a:pt x="871" y="1626"/>
                  </a:lnTo>
                  <a:lnTo>
                    <a:pt x="866" y="1620"/>
                  </a:lnTo>
                  <a:lnTo>
                    <a:pt x="860" y="1615"/>
                  </a:lnTo>
                  <a:lnTo>
                    <a:pt x="854" y="1612"/>
                  </a:lnTo>
                  <a:lnTo>
                    <a:pt x="823" y="1592"/>
                  </a:lnTo>
                  <a:lnTo>
                    <a:pt x="792" y="1577"/>
                  </a:lnTo>
                  <a:lnTo>
                    <a:pt x="759" y="1563"/>
                  </a:lnTo>
                  <a:lnTo>
                    <a:pt x="727" y="1552"/>
                  </a:lnTo>
                  <a:lnTo>
                    <a:pt x="694" y="1543"/>
                  </a:lnTo>
                  <a:lnTo>
                    <a:pt x="660" y="1535"/>
                  </a:lnTo>
                  <a:lnTo>
                    <a:pt x="626" y="1529"/>
                  </a:lnTo>
                  <a:lnTo>
                    <a:pt x="592" y="1523"/>
                  </a:lnTo>
                  <a:lnTo>
                    <a:pt x="558" y="1518"/>
                  </a:lnTo>
                  <a:lnTo>
                    <a:pt x="524" y="1512"/>
                  </a:lnTo>
                  <a:lnTo>
                    <a:pt x="490" y="1507"/>
                  </a:lnTo>
                  <a:lnTo>
                    <a:pt x="455" y="1501"/>
                  </a:lnTo>
                  <a:lnTo>
                    <a:pt x="421" y="1493"/>
                  </a:lnTo>
                  <a:lnTo>
                    <a:pt x="389" y="1484"/>
                  </a:lnTo>
                  <a:lnTo>
                    <a:pt x="356" y="1473"/>
                  </a:lnTo>
                  <a:lnTo>
                    <a:pt x="324" y="1459"/>
                  </a:lnTo>
                  <a:lnTo>
                    <a:pt x="322" y="1453"/>
                  </a:lnTo>
                  <a:lnTo>
                    <a:pt x="319" y="1447"/>
                  </a:lnTo>
                  <a:lnTo>
                    <a:pt x="319" y="1439"/>
                  </a:lnTo>
                  <a:lnTo>
                    <a:pt x="319" y="1434"/>
                  </a:lnTo>
                  <a:lnTo>
                    <a:pt x="339" y="1440"/>
                  </a:lnTo>
                  <a:lnTo>
                    <a:pt x="364" y="1447"/>
                  </a:lnTo>
                  <a:lnTo>
                    <a:pt x="390" y="1453"/>
                  </a:lnTo>
                  <a:lnTo>
                    <a:pt x="417" y="1459"/>
                  </a:lnTo>
                  <a:lnTo>
                    <a:pt x="445" y="1464"/>
                  </a:lnTo>
                  <a:lnTo>
                    <a:pt x="472" y="1467"/>
                  </a:lnTo>
                  <a:lnTo>
                    <a:pt x="497" y="1470"/>
                  </a:lnTo>
                  <a:lnTo>
                    <a:pt x="519" y="1470"/>
                  </a:lnTo>
                  <a:lnTo>
                    <a:pt x="510" y="1439"/>
                  </a:lnTo>
                  <a:lnTo>
                    <a:pt x="503" y="1405"/>
                  </a:lnTo>
                  <a:lnTo>
                    <a:pt x="497" y="1369"/>
                  </a:lnTo>
                  <a:lnTo>
                    <a:pt x="486" y="1335"/>
                  </a:lnTo>
                  <a:lnTo>
                    <a:pt x="463" y="1327"/>
                  </a:lnTo>
                  <a:lnTo>
                    <a:pt x="445" y="1316"/>
                  </a:lnTo>
                  <a:lnTo>
                    <a:pt x="429" y="1304"/>
                  </a:lnTo>
                  <a:lnTo>
                    <a:pt x="417" y="1287"/>
                  </a:lnTo>
                  <a:lnTo>
                    <a:pt x="407" y="1270"/>
                  </a:lnTo>
                  <a:lnTo>
                    <a:pt x="401" y="1251"/>
                  </a:lnTo>
                  <a:lnTo>
                    <a:pt x="398" y="1231"/>
                  </a:lnTo>
                  <a:lnTo>
                    <a:pt x="397" y="1211"/>
                  </a:lnTo>
                  <a:lnTo>
                    <a:pt x="403" y="1152"/>
                  </a:lnTo>
                  <a:lnTo>
                    <a:pt x="406" y="1100"/>
                  </a:lnTo>
                  <a:lnTo>
                    <a:pt x="409" y="1048"/>
                  </a:lnTo>
                  <a:lnTo>
                    <a:pt x="415" y="996"/>
                  </a:lnTo>
                  <a:lnTo>
                    <a:pt x="401" y="973"/>
                  </a:lnTo>
                  <a:lnTo>
                    <a:pt x="393" y="946"/>
                  </a:lnTo>
                  <a:lnTo>
                    <a:pt x="392" y="920"/>
                  </a:lnTo>
                  <a:lnTo>
                    <a:pt x="392" y="890"/>
                  </a:lnTo>
                  <a:lnTo>
                    <a:pt x="390" y="863"/>
                  </a:lnTo>
                  <a:lnTo>
                    <a:pt x="387" y="835"/>
                  </a:lnTo>
                  <a:lnTo>
                    <a:pt x="378" y="810"/>
                  </a:lnTo>
                  <a:lnTo>
                    <a:pt x="362" y="787"/>
                  </a:lnTo>
                  <a:lnTo>
                    <a:pt x="353" y="774"/>
                  </a:lnTo>
                  <a:lnTo>
                    <a:pt x="342" y="760"/>
                  </a:lnTo>
                  <a:lnTo>
                    <a:pt x="333" y="748"/>
                  </a:lnTo>
                  <a:lnTo>
                    <a:pt x="325" y="735"/>
                  </a:lnTo>
                  <a:lnTo>
                    <a:pt x="335" y="732"/>
                  </a:lnTo>
                  <a:lnTo>
                    <a:pt x="345" y="737"/>
                  </a:lnTo>
                  <a:lnTo>
                    <a:pt x="358" y="746"/>
                  </a:lnTo>
                  <a:lnTo>
                    <a:pt x="369" y="760"/>
                  </a:lnTo>
                  <a:lnTo>
                    <a:pt x="381" y="774"/>
                  </a:lnTo>
                  <a:lnTo>
                    <a:pt x="390" y="788"/>
                  </a:lnTo>
                  <a:lnTo>
                    <a:pt x="398" y="801"/>
                  </a:lnTo>
                  <a:lnTo>
                    <a:pt x="403" y="808"/>
                  </a:lnTo>
                  <a:lnTo>
                    <a:pt x="407" y="794"/>
                  </a:lnTo>
                  <a:lnTo>
                    <a:pt x="411" y="780"/>
                  </a:lnTo>
                  <a:lnTo>
                    <a:pt x="414" y="766"/>
                  </a:lnTo>
                  <a:lnTo>
                    <a:pt x="418" y="753"/>
                  </a:lnTo>
                  <a:lnTo>
                    <a:pt x="423" y="739"/>
                  </a:lnTo>
                  <a:lnTo>
                    <a:pt x="431" y="726"/>
                  </a:lnTo>
                  <a:lnTo>
                    <a:pt x="438" y="715"/>
                  </a:lnTo>
                  <a:lnTo>
                    <a:pt x="451" y="708"/>
                  </a:lnTo>
                  <a:lnTo>
                    <a:pt x="451" y="722"/>
                  </a:lnTo>
                  <a:lnTo>
                    <a:pt x="449" y="753"/>
                  </a:lnTo>
                  <a:lnTo>
                    <a:pt x="446" y="791"/>
                  </a:lnTo>
                  <a:lnTo>
                    <a:pt x="441" y="822"/>
                  </a:lnTo>
                  <a:lnTo>
                    <a:pt x="500" y="825"/>
                  </a:lnTo>
                  <a:lnTo>
                    <a:pt x="503" y="787"/>
                  </a:lnTo>
                  <a:lnTo>
                    <a:pt x="508" y="746"/>
                  </a:lnTo>
                  <a:lnTo>
                    <a:pt x="514" y="708"/>
                  </a:lnTo>
                  <a:lnTo>
                    <a:pt x="527" y="670"/>
                  </a:lnTo>
                  <a:lnTo>
                    <a:pt x="499" y="669"/>
                  </a:lnTo>
                  <a:lnTo>
                    <a:pt x="472" y="667"/>
                  </a:lnTo>
                  <a:lnTo>
                    <a:pt x="446" y="661"/>
                  </a:lnTo>
                  <a:lnTo>
                    <a:pt x="420" y="655"/>
                  </a:lnTo>
                  <a:lnTo>
                    <a:pt x="395" y="647"/>
                  </a:lnTo>
                  <a:lnTo>
                    <a:pt x="372" y="636"/>
                  </a:lnTo>
                  <a:lnTo>
                    <a:pt x="349" y="622"/>
                  </a:lnTo>
                  <a:lnTo>
                    <a:pt x="327" y="608"/>
                  </a:lnTo>
                  <a:lnTo>
                    <a:pt x="307" y="621"/>
                  </a:lnTo>
                  <a:lnTo>
                    <a:pt x="288" y="636"/>
                  </a:lnTo>
                  <a:lnTo>
                    <a:pt x="273" y="652"/>
                  </a:lnTo>
                  <a:lnTo>
                    <a:pt x="257" y="669"/>
                  </a:lnTo>
                  <a:lnTo>
                    <a:pt x="243" y="687"/>
                  </a:lnTo>
                  <a:lnTo>
                    <a:pt x="231" y="706"/>
                  </a:lnTo>
                  <a:lnTo>
                    <a:pt x="220" y="726"/>
                  </a:lnTo>
                  <a:lnTo>
                    <a:pt x="208" y="746"/>
                  </a:lnTo>
                  <a:lnTo>
                    <a:pt x="201" y="762"/>
                  </a:lnTo>
                  <a:lnTo>
                    <a:pt x="186" y="804"/>
                  </a:lnTo>
                  <a:lnTo>
                    <a:pt x="164" y="864"/>
                  </a:lnTo>
                  <a:lnTo>
                    <a:pt x="138" y="937"/>
                  </a:lnTo>
                  <a:lnTo>
                    <a:pt x="111" y="1013"/>
                  </a:lnTo>
                  <a:lnTo>
                    <a:pt x="85" y="1086"/>
                  </a:lnTo>
                  <a:lnTo>
                    <a:pt x="65" y="1146"/>
                  </a:lnTo>
                  <a:lnTo>
                    <a:pt x="51" y="1189"/>
                  </a:lnTo>
                  <a:lnTo>
                    <a:pt x="71" y="1182"/>
                  </a:lnTo>
                  <a:lnTo>
                    <a:pt x="91" y="1179"/>
                  </a:lnTo>
                  <a:lnTo>
                    <a:pt x="110" y="1180"/>
                  </a:lnTo>
                  <a:lnTo>
                    <a:pt x="130" y="1183"/>
                  </a:lnTo>
                  <a:lnTo>
                    <a:pt x="149" y="1191"/>
                  </a:lnTo>
                  <a:lnTo>
                    <a:pt x="167" y="1199"/>
                  </a:lnTo>
                  <a:lnTo>
                    <a:pt x="187" y="1210"/>
                  </a:lnTo>
                  <a:lnTo>
                    <a:pt x="206" y="1220"/>
                  </a:lnTo>
                  <a:lnTo>
                    <a:pt x="225" y="1231"/>
                  </a:lnTo>
                  <a:lnTo>
                    <a:pt x="245" y="1241"/>
                  </a:lnTo>
                  <a:lnTo>
                    <a:pt x="265" y="1250"/>
                  </a:lnTo>
                  <a:lnTo>
                    <a:pt x="285" y="1258"/>
                  </a:lnTo>
                  <a:lnTo>
                    <a:pt x="305" y="1261"/>
                  </a:lnTo>
                  <a:lnTo>
                    <a:pt x="327" y="1262"/>
                  </a:lnTo>
                  <a:lnTo>
                    <a:pt x="349" y="1261"/>
                  </a:lnTo>
                  <a:lnTo>
                    <a:pt x="370" y="1253"/>
                  </a:lnTo>
                  <a:lnTo>
                    <a:pt x="381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4" name="Freeform 141">
              <a:extLst>
                <a:ext uri="{FF2B5EF4-FFF2-40B4-BE49-F238E27FC236}">
                  <a16:creationId xmlns:a16="http://schemas.microsoft.com/office/drawing/2014/main" id="{84607836-2775-3127-B455-7CAFA72A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136" y="4341324"/>
              <a:ext cx="435586" cy="166443"/>
            </a:xfrm>
            <a:custGeom>
              <a:avLst/>
              <a:gdLst>
                <a:gd name="T0" fmla="*/ 2147483647 w 493"/>
                <a:gd name="T1" fmla="*/ 2147483647 h 187"/>
                <a:gd name="T2" fmla="*/ 2147483647 w 493"/>
                <a:gd name="T3" fmla="*/ 2147483647 h 187"/>
                <a:gd name="T4" fmla="*/ 2147483647 w 493"/>
                <a:gd name="T5" fmla="*/ 2147483647 h 187"/>
                <a:gd name="T6" fmla="*/ 2147483647 w 493"/>
                <a:gd name="T7" fmla="*/ 2147483647 h 187"/>
                <a:gd name="T8" fmla="*/ 2147483647 w 493"/>
                <a:gd name="T9" fmla="*/ 2147483647 h 187"/>
                <a:gd name="T10" fmla="*/ 2147483647 w 493"/>
                <a:gd name="T11" fmla="*/ 2147483647 h 187"/>
                <a:gd name="T12" fmla="*/ 2147483647 w 493"/>
                <a:gd name="T13" fmla="*/ 2147483647 h 187"/>
                <a:gd name="T14" fmla="*/ 2147483647 w 493"/>
                <a:gd name="T15" fmla="*/ 2147483647 h 187"/>
                <a:gd name="T16" fmla="*/ 2147483647 w 493"/>
                <a:gd name="T17" fmla="*/ 2147483647 h 187"/>
                <a:gd name="T18" fmla="*/ 2147483647 w 493"/>
                <a:gd name="T19" fmla="*/ 2147483647 h 187"/>
                <a:gd name="T20" fmla="*/ 2147483647 w 493"/>
                <a:gd name="T21" fmla="*/ 2147483647 h 187"/>
                <a:gd name="T22" fmla="*/ 2147483647 w 493"/>
                <a:gd name="T23" fmla="*/ 2147483647 h 187"/>
                <a:gd name="T24" fmla="*/ 2147483647 w 493"/>
                <a:gd name="T25" fmla="*/ 2147483647 h 187"/>
                <a:gd name="T26" fmla="*/ 2147483647 w 493"/>
                <a:gd name="T27" fmla="*/ 2147483647 h 187"/>
                <a:gd name="T28" fmla="*/ 2147483647 w 493"/>
                <a:gd name="T29" fmla="*/ 2147483647 h 187"/>
                <a:gd name="T30" fmla="*/ 2147483647 w 493"/>
                <a:gd name="T31" fmla="*/ 2147483647 h 187"/>
                <a:gd name="T32" fmla="*/ 2147483647 w 493"/>
                <a:gd name="T33" fmla="*/ 2147483647 h 187"/>
                <a:gd name="T34" fmla="*/ 2147483647 w 493"/>
                <a:gd name="T35" fmla="*/ 2147483647 h 187"/>
                <a:gd name="T36" fmla="*/ 2147483647 w 493"/>
                <a:gd name="T37" fmla="*/ 2147483647 h 187"/>
                <a:gd name="T38" fmla="*/ 2147483647 w 493"/>
                <a:gd name="T39" fmla="*/ 2147483647 h 187"/>
                <a:gd name="T40" fmla="*/ 2147483647 w 493"/>
                <a:gd name="T41" fmla="*/ 2147483647 h 187"/>
                <a:gd name="T42" fmla="*/ 2147483647 w 493"/>
                <a:gd name="T43" fmla="*/ 2147483647 h 187"/>
                <a:gd name="T44" fmla="*/ 2147483647 w 493"/>
                <a:gd name="T45" fmla="*/ 2147483647 h 187"/>
                <a:gd name="T46" fmla="*/ 2147483647 w 493"/>
                <a:gd name="T47" fmla="*/ 2147483647 h 187"/>
                <a:gd name="T48" fmla="*/ 2147483647 w 493"/>
                <a:gd name="T49" fmla="*/ 2147483647 h 187"/>
                <a:gd name="T50" fmla="*/ 2147483647 w 493"/>
                <a:gd name="T51" fmla="*/ 2147483647 h 187"/>
                <a:gd name="T52" fmla="*/ 2147483647 w 493"/>
                <a:gd name="T53" fmla="*/ 2147483647 h 187"/>
                <a:gd name="T54" fmla="*/ 2147483647 w 493"/>
                <a:gd name="T55" fmla="*/ 2147483647 h 187"/>
                <a:gd name="T56" fmla="*/ 2147483647 w 493"/>
                <a:gd name="T57" fmla="*/ 2147483647 h 187"/>
                <a:gd name="T58" fmla="*/ 2147483647 w 493"/>
                <a:gd name="T59" fmla="*/ 2147483647 h 187"/>
                <a:gd name="T60" fmla="*/ 2147483647 w 493"/>
                <a:gd name="T61" fmla="*/ 2147483647 h 187"/>
                <a:gd name="T62" fmla="*/ 2147483647 w 493"/>
                <a:gd name="T63" fmla="*/ 2147483647 h 187"/>
                <a:gd name="T64" fmla="*/ 2147483647 w 493"/>
                <a:gd name="T65" fmla="*/ 2147483647 h 187"/>
                <a:gd name="T66" fmla="*/ 2147483647 w 493"/>
                <a:gd name="T67" fmla="*/ 2147483647 h 187"/>
                <a:gd name="T68" fmla="*/ 2147483647 w 493"/>
                <a:gd name="T69" fmla="*/ 2147483647 h 187"/>
                <a:gd name="T70" fmla="*/ 2147483647 w 493"/>
                <a:gd name="T71" fmla="*/ 2147483647 h 187"/>
                <a:gd name="T72" fmla="*/ 2147483647 w 493"/>
                <a:gd name="T73" fmla="*/ 2147483647 h 187"/>
                <a:gd name="T74" fmla="*/ 2147483647 w 493"/>
                <a:gd name="T75" fmla="*/ 2147483647 h 187"/>
                <a:gd name="T76" fmla="*/ 2147483647 w 493"/>
                <a:gd name="T77" fmla="*/ 2147483647 h 187"/>
                <a:gd name="T78" fmla="*/ 2147483647 w 493"/>
                <a:gd name="T79" fmla="*/ 2147483647 h 187"/>
                <a:gd name="T80" fmla="*/ 2147483647 w 493"/>
                <a:gd name="T81" fmla="*/ 2147483647 h 187"/>
                <a:gd name="T82" fmla="*/ 2147483647 w 493"/>
                <a:gd name="T83" fmla="*/ 2147483647 h 187"/>
                <a:gd name="T84" fmla="*/ 2147483647 w 493"/>
                <a:gd name="T85" fmla="*/ 2147483647 h 187"/>
                <a:gd name="T86" fmla="*/ 2147483647 w 493"/>
                <a:gd name="T87" fmla="*/ 2147483647 h 187"/>
                <a:gd name="T88" fmla="*/ 2147483647 w 493"/>
                <a:gd name="T89" fmla="*/ 2147483647 h 187"/>
                <a:gd name="T90" fmla="*/ 2147483647 w 493"/>
                <a:gd name="T91" fmla="*/ 0 h 1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3"/>
                <a:gd name="T139" fmla="*/ 0 h 187"/>
                <a:gd name="T140" fmla="*/ 493 w 493"/>
                <a:gd name="T141" fmla="*/ 187 h 1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3" h="187">
                  <a:moveTo>
                    <a:pt x="493" y="0"/>
                  </a:moveTo>
                  <a:lnTo>
                    <a:pt x="488" y="14"/>
                  </a:lnTo>
                  <a:lnTo>
                    <a:pt x="484" y="29"/>
                  </a:lnTo>
                  <a:lnTo>
                    <a:pt x="478" y="45"/>
                  </a:lnTo>
                  <a:lnTo>
                    <a:pt x="470" y="58"/>
                  </a:lnTo>
                  <a:lnTo>
                    <a:pt x="462" y="71"/>
                  </a:lnTo>
                  <a:lnTo>
                    <a:pt x="453" y="85"/>
                  </a:lnTo>
                  <a:lnTo>
                    <a:pt x="442" y="96"/>
                  </a:lnTo>
                  <a:lnTo>
                    <a:pt x="428" y="105"/>
                  </a:lnTo>
                  <a:lnTo>
                    <a:pt x="417" y="110"/>
                  </a:lnTo>
                  <a:lnTo>
                    <a:pt x="406" y="114"/>
                  </a:lnTo>
                  <a:lnTo>
                    <a:pt x="397" y="119"/>
                  </a:lnTo>
                  <a:lnTo>
                    <a:pt x="386" y="122"/>
                  </a:lnTo>
                  <a:lnTo>
                    <a:pt x="375" y="125"/>
                  </a:lnTo>
                  <a:lnTo>
                    <a:pt x="363" y="127"/>
                  </a:lnTo>
                  <a:lnTo>
                    <a:pt x="347" y="128"/>
                  </a:lnTo>
                  <a:lnTo>
                    <a:pt x="330" y="127"/>
                  </a:lnTo>
                  <a:lnTo>
                    <a:pt x="323" y="124"/>
                  </a:lnTo>
                  <a:lnTo>
                    <a:pt x="316" y="120"/>
                  </a:lnTo>
                  <a:lnTo>
                    <a:pt x="309" y="116"/>
                  </a:lnTo>
                  <a:lnTo>
                    <a:pt x="301" y="113"/>
                  </a:lnTo>
                  <a:lnTo>
                    <a:pt x="292" y="128"/>
                  </a:lnTo>
                  <a:lnTo>
                    <a:pt x="279" y="142"/>
                  </a:lnTo>
                  <a:lnTo>
                    <a:pt x="267" y="153"/>
                  </a:lnTo>
                  <a:lnTo>
                    <a:pt x="251" y="162"/>
                  </a:lnTo>
                  <a:lnTo>
                    <a:pt x="234" y="170"/>
                  </a:lnTo>
                  <a:lnTo>
                    <a:pt x="219" y="176"/>
                  </a:lnTo>
                  <a:lnTo>
                    <a:pt x="202" y="182"/>
                  </a:lnTo>
                  <a:lnTo>
                    <a:pt x="185" y="187"/>
                  </a:lnTo>
                  <a:lnTo>
                    <a:pt x="155" y="184"/>
                  </a:lnTo>
                  <a:lnTo>
                    <a:pt x="129" y="175"/>
                  </a:lnTo>
                  <a:lnTo>
                    <a:pt x="107" y="161"/>
                  </a:lnTo>
                  <a:lnTo>
                    <a:pt x="89" y="142"/>
                  </a:lnTo>
                  <a:lnTo>
                    <a:pt x="72" y="125"/>
                  </a:lnTo>
                  <a:lnTo>
                    <a:pt x="56" y="111"/>
                  </a:lnTo>
                  <a:lnTo>
                    <a:pt x="42" y="103"/>
                  </a:lnTo>
                  <a:lnTo>
                    <a:pt x="27" y="102"/>
                  </a:lnTo>
                  <a:lnTo>
                    <a:pt x="20" y="110"/>
                  </a:lnTo>
                  <a:lnTo>
                    <a:pt x="16" y="119"/>
                  </a:lnTo>
                  <a:lnTo>
                    <a:pt x="11" y="124"/>
                  </a:lnTo>
                  <a:lnTo>
                    <a:pt x="0" y="119"/>
                  </a:lnTo>
                  <a:lnTo>
                    <a:pt x="3" y="105"/>
                  </a:lnTo>
                  <a:lnTo>
                    <a:pt x="8" y="93"/>
                  </a:lnTo>
                  <a:lnTo>
                    <a:pt x="17" y="82"/>
                  </a:lnTo>
                  <a:lnTo>
                    <a:pt x="28" y="74"/>
                  </a:lnTo>
                  <a:lnTo>
                    <a:pt x="37" y="71"/>
                  </a:lnTo>
                  <a:lnTo>
                    <a:pt x="45" y="69"/>
                  </a:lnTo>
                  <a:lnTo>
                    <a:pt x="53" y="69"/>
                  </a:lnTo>
                  <a:lnTo>
                    <a:pt x="59" y="72"/>
                  </a:lnTo>
                  <a:lnTo>
                    <a:pt x="67" y="76"/>
                  </a:lnTo>
                  <a:lnTo>
                    <a:pt x="73" y="80"/>
                  </a:lnTo>
                  <a:lnTo>
                    <a:pt x="81" y="85"/>
                  </a:lnTo>
                  <a:lnTo>
                    <a:pt x="89" y="89"/>
                  </a:lnTo>
                  <a:lnTo>
                    <a:pt x="96" y="100"/>
                  </a:lnTo>
                  <a:lnTo>
                    <a:pt x="104" y="110"/>
                  </a:lnTo>
                  <a:lnTo>
                    <a:pt x="113" y="119"/>
                  </a:lnTo>
                  <a:lnTo>
                    <a:pt x="123" y="128"/>
                  </a:lnTo>
                  <a:lnTo>
                    <a:pt x="134" y="136"/>
                  </a:lnTo>
                  <a:lnTo>
                    <a:pt x="143" y="142"/>
                  </a:lnTo>
                  <a:lnTo>
                    <a:pt x="155" y="148"/>
                  </a:lnTo>
                  <a:lnTo>
                    <a:pt x="166" y="151"/>
                  </a:lnTo>
                  <a:lnTo>
                    <a:pt x="186" y="155"/>
                  </a:lnTo>
                  <a:lnTo>
                    <a:pt x="205" y="153"/>
                  </a:lnTo>
                  <a:lnTo>
                    <a:pt x="222" y="150"/>
                  </a:lnTo>
                  <a:lnTo>
                    <a:pt x="236" y="144"/>
                  </a:lnTo>
                  <a:lnTo>
                    <a:pt x="250" y="134"/>
                  </a:lnTo>
                  <a:lnTo>
                    <a:pt x="261" y="124"/>
                  </a:lnTo>
                  <a:lnTo>
                    <a:pt x="270" y="111"/>
                  </a:lnTo>
                  <a:lnTo>
                    <a:pt x="278" y="96"/>
                  </a:lnTo>
                  <a:lnTo>
                    <a:pt x="287" y="76"/>
                  </a:lnTo>
                  <a:lnTo>
                    <a:pt x="295" y="58"/>
                  </a:lnTo>
                  <a:lnTo>
                    <a:pt x="302" y="46"/>
                  </a:lnTo>
                  <a:lnTo>
                    <a:pt x="312" y="37"/>
                  </a:lnTo>
                  <a:lnTo>
                    <a:pt x="318" y="43"/>
                  </a:lnTo>
                  <a:lnTo>
                    <a:pt x="323" y="55"/>
                  </a:lnTo>
                  <a:lnTo>
                    <a:pt x="323" y="71"/>
                  </a:lnTo>
                  <a:lnTo>
                    <a:pt x="318" y="82"/>
                  </a:lnTo>
                  <a:lnTo>
                    <a:pt x="327" y="91"/>
                  </a:lnTo>
                  <a:lnTo>
                    <a:pt x="337" y="99"/>
                  </a:lnTo>
                  <a:lnTo>
                    <a:pt x="347" y="102"/>
                  </a:lnTo>
                  <a:lnTo>
                    <a:pt x="358" y="102"/>
                  </a:lnTo>
                  <a:lnTo>
                    <a:pt x="371" y="100"/>
                  </a:lnTo>
                  <a:lnTo>
                    <a:pt x="383" y="96"/>
                  </a:lnTo>
                  <a:lnTo>
                    <a:pt x="397" y="89"/>
                  </a:lnTo>
                  <a:lnTo>
                    <a:pt x="412" y="82"/>
                  </a:lnTo>
                  <a:lnTo>
                    <a:pt x="426" y="71"/>
                  </a:lnTo>
                  <a:lnTo>
                    <a:pt x="440" y="57"/>
                  </a:lnTo>
                  <a:lnTo>
                    <a:pt x="453" y="43"/>
                  </a:lnTo>
                  <a:lnTo>
                    <a:pt x="467" y="27"/>
                  </a:lnTo>
                  <a:lnTo>
                    <a:pt x="478" y="15"/>
                  </a:lnTo>
                  <a:lnTo>
                    <a:pt x="485" y="4"/>
                  </a:lnTo>
                  <a:lnTo>
                    <a:pt x="491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5" name="Freeform 142">
              <a:extLst>
                <a:ext uri="{FF2B5EF4-FFF2-40B4-BE49-F238E27FC236}">
                  <a16:creationId xmlns:a16="http://schemas.microsoft.com/office/drawing/2014/main" id="{7F2692A7-EC92-F6E5-C3C3-3EC5D7C1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304" y="4573283"/>
              <a:ext cx="141654" cy="355906"/>
            </a:xfrm>
            <a:custGeom>
              <a:avLst/>
              <a:gdLst>
                <a:gd name="T0" fmla="*/ 0 w 159"/>
                <a:gd name="T1" fmla="*/ 2147483647 h 403"/>
                <a:gd name="T2" fmla="*/ 2147483647 w 159"/>
                <a:gd name="T3" fmla="*/ 2147483647 h 403"/>
                <a:gd name="T4" fmla="*/ 2147483647 w 159"/>
                <a:gd name="T5" fmla="*/ 2147483647 h 403"/>
                <a:gd name="T6" fmla="*/ 2147483647 w 159"/>
                <a:gd name="T7" fmla="*/ 2147483647 h 403"/>
                <a:gd name="T8" fmla="*/ 2147483647 w 159"/>
                <a:gd name="T9" fmla="*/ 2147483647 h 403"/>
                <a:gd name="T10" fmla="*/ 2147483647 w 159"/>
                <a:gd name="T11" fmla="*/ 2147483647 h 403"/>
                <a:gd name="T12" fmla="*/ 2147483647 w 159"/>
                <a:gd name="T13" fmla="*/ 2147483647 h 403"/>
                <a:gd name="T14" fmla="*/ 2147483647 w 159"/>
                <a:gd name="T15" fmla="*/ 2147483647 h 403"/>
                <a:gd name="T16" fmla="*/ 2147483647 w 159"/>
                <a:gd name="T17" fmla="*/ 2147483647 h 403"/>
                <a:gd name="T18" fmla="*/ 2147483647 w 159"/>
                <a:gd name="T19" fmla="*/ 2147483647 h 403"/>
                <a:gd name="T20" fmla="*/ 2147483647 w 159"/>
                <a:gd name="T21" fmla="*/ 2147483647 h 403"/>
                <a:gd name="T22" fmla="*/ 2147483647 w 159"/>
                <a:gd name="T23" fmla="*/ 2147483647 h 403"/>
                <a:gd name="T24" fmla="*/ 2147483647 w 159"/>
                <a:gd name="T25" fmla="*/ 2147483647 h 403"/>
                <a:gd name="T26" fmla="*/ 2147483647 w 159"/>
                <a:gd name="T27" fmla="*/ 2147483647 h 403"/>
                <a:gd name="T28" fmla="*/ 2147483647 w 159"/>
                <a:gd name="T29" fmla="*/ 2147483647 h 403"/>
                <a:gd name="T30" fmla="*/ 2147483647 w 159"/>
                <a:gd name="T31" fmla="*/ 2147483647 h 403"/>
                <a:gd name="T32" fmla="*/ 2147483647 w 159"/>
                <a:gd name="T33" fmla="*/ 0 h 403"/>
                <a:gd name="T34" fmla="*/ 2147483647 w 159"/>
                <a:gd name="T35" fmla="*/ 2147483647 h 403"/>
                <a:gd name="T36" fmla="*/ 2147483647 w 159"/>
                <a:gd name="T37" fmla="*/ 2147483647 h 403"/>
                <a:gd name="T38" fmla="*/ 2147483647 w 159"/>
                <a:gd name="T39" fmla="*/ 2147483647 h 403"/>
                <a:gd name="T40" fmla="*/ 2147483647 w 159"/>
                <a:gd name="T41" fmla="*/ 2147483647 h 403"/>
                <a:gd name="T42" fmla="*/ 2147483647 w 159"/>
                <a:gd name="T43" fmla="*/ 2147483647 h 403"/>
                <a:gd name="T44" fmla="*/ 2147483647 w 159"/>
                <a:gd name="T45" fmla="*/ 2147483647 h 403"/>
                <a:gd name="T46" fmla="*/ 2147483647 w 159"/>
                <a:gd name="T47" fmla="*/ 2147483647 h 403"/>
                <a:gd name="T48" fmla="*/ 2147483647 w 159"/>
                <a:gd name="T49" fmla="*/ 2147483647 h 403"/>
                <a:gd name="T50" fmla="*/ 2147483647 w 159"/>
                <a:gd name="T51" fmla="*/ 2147483647 h 403"/>
                <a:gd name="T52" fmla="*/ 2147483647 w 159"/>
                <a:gd name="T53" fmla="*/ 2147483647 h 403"/>
                <a:gd name="T54" fmla="*/ 2147483647 w 159"/>
                <a:gd name="T55" fmla="*/ 2147483647 h 403"/>
                <a:gd name="T56" fmla="*/ 2147483647 w 159"/>
                <a:gd name="T57" fmla="*/ 2147483647 h 403"/>
                <a:gd name="T58" fmla="*/ 2147483647 w 159"/>
                <a:gd name="T59" fmla="*/ 2147483647 h 403"/>
                <a:gd name="T60" fmla="*/ 2147483647 w 159"/>
                <a:gd name="T61" fmla="*/ 2147483647 h 403"/>
                <a:gd name="T62" fmla="*/ 2147483647 w 159"/>
                <a:gd name="T63" fmla="*/ 2147483647 h 403"/>
                <a:gd name="T64" fmla="*/ 2147483647 w 159"/>
                <a:gd name="T65" fmla="*/ 2147483647 h 403"/>
                <a:gd name="T66" fmla="*/ 0 w 159"/>
                <a:gd name="T67" fmla="*/ 2147483647 h 4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403"/>
                <a:gd name="T104" fmla="*/ 159 w 159"/>
                <a:gd name="T105" fmla="*/ 403 h 4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403">
                  <a:moveTo>
                    <a:pt x="0" y="403"/>
                  </a:moveTo>
                  <a:lnTo>
                    <a:pt x="3" y="363"/>
                  </a:lnTo>
                  <a:lnTo>
                    <a:pt x="12" y="315"/>
                  </a:lnTo>
                  <a:lnTo>
                    <a:pt x="24" y="262"/>
                  </a:lnTo>
                  <a:lnTo>
                    <a:pt x="40" y="208"/>
                  </a:lnTo>
                  <a:lnTo>
                    <a:pt x="59" y="154"/>
                  </a:lnTo>
                  <a:lnTo>
                    <a:pt x="77" y="107"/>
                  </a:lnTo>
                  <a:lnTo>
                    <a:pt x="97" y="67"/>
                  </a:lnTo>
                  <a:lnTo>
                    <a:pt x="117" y="41"/>
                  </a:lnTo>
                  <a:lnTo>
                    <a:pt x="110" y="35"/>
                  </a:lnTo>
                  <a:lnTo>
                    <a:pt x="102" y="31"/>
                  </a:lnTo>
                  <a:lnTo>
                    <a:pt x="94" y="28"/>
                  </a:lnTo>
                  <a:lnTo>
                    <a:pt x="85" y="25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5" y="10"/>
                  </a:lnTo>
                  <a:lnTo>
                    <a:pt x="62" y="0"/>
                  </a:lnTo>
                  <a:lnTo>
                    <a:pt x="80" y="2"/>
                  </a:lnTo>
                  <a:lnTo>
                    <a:pt x="99" y="7"/>
                  </a:lnTo>
                  <a:lnTo>
                    <a:pt x="116" y="13"/>
                  </a:lnTo>
                  <a:lnTo>
                    <a:pt x="131" y="22"/>
                  </a:lnTo>
                  <a:lnTo>
                    <a:pt x="144" y="30"/>
                  </a:lnTo>
                  <a:lnTo>
                    <a:pt x="153" y="38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36" y="66"/>
                  </a:lnTo>
                  <a:lnTo>
                    <a:pt x="114" y="100"/>
                  </a:lnTo>
                  <a:lnTo>
                    <a:pt x="93" y="145"/>
                  </a:lnTo>
                  <a:lnTo>
                    <a:pt x="73" y="196"/>
                  </a:lnTo>
                  <a:lnTo>
                    <a:pt x="55" y="250"/>
                  </a:lnTo>
                  <a:lnTo>
                    <a:pt x="42" y="306"/>
                  </a:lnTo>
                  <a:lnTo>
                    <a:pt x="32" y="358"/>
                  </a:lnTo>
                  <a:lnTo>
                    <a:pt x="28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6" name="Freeform 143">
              <a:extLst>
                <a:ext uri="{FF2B5EF4-FFF2-40B4-BE49-F238E27FC236}">
                  <a16:creationId xmlns:a16="http://schemas.microsoft.com/office/drawing/2014/main" id="{E5FC7F57-191A-BAF7-8E97-596DB55F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066" y="4628173"/>
              <a:ext cx="116864" cy="313410"/>
            </a:xfrm>
            <a:custGeom>
              <a:avLst/>
              <a:gdLst>
                <a:gd name="T0" fmla="*/ 2147483647 w 134"/>
                <a:gd name="T1" fmla="*/ 2147483647 h 353"/>
                <a:gd name="T2" fmla="*/ 2147483647 w 134"/>
                <a:gd name="T3" fmla="*/ 2147483647 h 353"/>
                <a:gd name="T4" fmla="*/ 2147483647 w 134"/>
                <a:gd name="T5" fmla="*/ 2147483647 h 353"/>
                <a:gd name="T6" fmla="*/ 2147483647 w 134"/>
                <a:gd name="T7" fmla="*/ 2147483647 h 353"/>
                <a:gd name="T8" fmla="*/ 2147483647 w 134"/>
                <a:gd name="T9" fmla="*/ 2147483647 h 353"/>
                <a:gd name="T10" fmla="*/ 2147483647 w 134"/>
                <a:gd name="T11" fmla="*/ 2147483647 h 353"/>
                <a:gd name="T12" fmla="*/ 2147483647 w 134"/>
                <a:gd name="T13" fmla="*/ 2147483647 h 353"/>
                <a:gd name="T14" fmla="*/ 2147483647 w 134"/>
                <a:gd name="T15" fmla="*/ 2147483647 h 353"/>
                <a:gd name="T16" fmla="*/ 2147483647 w 134"/>
                <a:gd name="T17" fmla="*/ 2147483647 h 353"/>
                <a:gd name="T18" fmla="*/ 2147483647 w 134"/>
                <a:gd name="T19" fmla="*/ 2147483647 h 353"/>
                <a:gd name="T20" fmla="*/ 2147483647 w 134"/>
                <a:gd name="T21" fmla="*/ 2147483647 h 353"/>
                <a:gd name="T22" fmla="*/ 2147483647 w 134"/>
                <a:gd name="T23" fmla="*/ 2147483647 h 353"/>
                <a:gd name="T24" fmla="*/ 0 w 134"/>
                <a:gd name="T25" fmla="*/ 2147483647 h 353"/>
                <a:gd name="T26" fmla="*/ 0 w 134"/>
                <a:gd name="T27" fmla="*/ 2147483647 h 353"/>
                <a:gd name="T28" fmla="*/ 2147483647 w 134"/>
                <a:gd name="T29" fmla="*/ 2147483647 h 353"/>
                <a:gd name="T30" fmla="*/ 2147483647 w 134"/>
                <a:gd name="T31" fmla="*/ 2147483647 h 353"/>
                <a:gd name="T32" fmla="*/ 2147483647 w 134"/>
                <a:gd name="T33" fmla="*/ 2147483647 h 353"/>
                <a:gd name="T34" fmla="*/ 2147483647 w 134"/>
                <a:gd name="T35" fmla="*/ 2147483647 h 353"/>
                <a:gd name="T36" fmla="*/ 2147483647 w 134"/>
                <a:gd name="T37" fmla="*/ 2147483647 h 353"/>
                <a:gd name="T38" fmla="*/ 2147483647 w 134"/>
                <a:gd name="T39" fmla="*/ 2147483647 h 353"/>
                <a:gd name="T40" fmla="*/ 2147483647 w 134"/>
                <a:gd name="T41" fmla="*/ 2147483647 h 353"/>
                <a:gd name="T42" fmla="*/ 2147483647 w 134"/>
                <a:gd name="T43" fmla="*/ 2147483647 h 353"/>
                <a:gd name="T44" fmla="*/ 2147483647 w 134"/>
                <a:gd name="T45" fmla="*/ 2147483647 h 353"/>
                <a:gd name="T46" fmla="*/ 2147483647 w 134"/>
                <a:gd name="T47" fmla="*/ 2147483647 h 353"/>
                <a:gd name="T48" fmla="*/ 2147483647 w 134"/>
                <a:gd name="T49" fmla="*/ 2147483647 h 353"/>
                <a:gd name="T50" fmla="*/ 2147483647 w 134"/>
                <a:gd name="T51" fmla="*/ 2147483647 h 353"/>
                <a:gd name="T52" fmla="*/ 2147483647 w 134"/>
                <a:gd name="T53" fmla="*/ 2147483647 h 353"/>
                <a:gd name="T54" fmla="*/ 2147483647 w 134"/>
                <a:gd name="T55" fmla="*/ 2147483647 h 353"/>
                <a:gd name="T56" fmla="*/ 2147483647 w 134"/>
                <a:gd name="T57" fmla="*/ 0 h 353"/>
                <a:gd name="T58" fmla="*/ 2147483647 w 134"/>
                <a:gd name="T59" fmla="*/ 2147483647 h 353"/>
                <a:gd name="T60" fmla="*/ 2147483647 w 134"/>
                <a:gd name="T61" fmla="*/ 2147483647 h 353"/>
                <a:gd name="T62" fmla="*/ 2147483647 w 134"/>
                <a:gd name="T63" fmla="*/ 2147483647 h 353"/>
                <a:gd name="T64" fmla="*/ 2147483647 w 134"/>
                <a:gd name="T65" fmla="*/ 2147483647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353"/>
                <a:gd name="T101" fmla="*/ 134 w 134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353">
                  <a:moveTo>
                    <a:pt x="134" y="9"/>
                  </a:moveTo>
                  <a:lnTo>
                    <a:pt x="112" y="50"/>
                  </a:lnTo>
                  <a:lnTo>
                    <a:pt x="92" y="88"/>
                  </a:lnTo>
                  <a:lnTo>
                    <a:pt x="76" y="124"/>
                  </a:lnTo>
                  <a:lnTo>
                    <a:pt x="62" y="161"/>
                  </a:lnTo>
                  <a:lnTo>
                    <a:pt x="50" y="201"/>
                  </a:lnTo>
                  <a:lnTo>
                    <a:pt x="41" y="243"/>
                  </a:lnTo>
                  <a:lnTo>
                    <a:pt x="31" y="293"/>
                  </a:lnTo>
                  <a:lnTo>
                    <a:pt x="24" y="349"/>
                  </a:lnTo>
                  <a:lnTo>
                    <a:pt x="19" y="350"/>
                  </a:lnTo>
                  <a:lnTo>
                    <a:pt x="13" y="352"/>
                  </a:lnTo>
                  <a:lnTo>
                    <a:pt x="6" y="353"/>
                  </a:lnTo>
                  <a:lnTo>
                    <a:pt x="0" y="352"/>
                  </a:lnTo>
                  <a:lnTo>
                    <a:pt x="0" y="314"/>
                  </a:lnTo>
                  <a:lnTo>
                    <a:pt x="3" y="280"/>
                  </a:lnTo>
                  <a:lnTo>
                    <a:pt x="6" y="249"/>
                  </a:lnTo>
                  <a:lnTo>
                    <a:pt x="13" y="220"/>
                  </a:lnTo>
                  <a:lnTo>
                    <a:pt x="22" y="192"/>
                  </a:lnTo>
                  <a:lnTo>
                    <a:pt x="31" y="161"/>
                  </a:lnTo>
                  <a:lnTo>
                    <a:pt x="44" y="130"/>
                  </a:lnTo>
                  <a:lnTo>
                    <a:pt x="58" y="96"/>
                  </a:lnTo>
                  <a:lnTo>
                    <a:pt x="64" y="84"/>
                  </a:lnTo>
                  <a:lnTo>
                    <a:pt x="68" y="70"/>
                  </a:lnTo>
                  <a:lnTo>
                    <a:pt x="75" y="57"/>
                  </a:lnTo>
                  <a:lnTo>
                    <a:pt x="82" y="45"/>
                  </a:lnTo>
                  <a:lnTo>
                    <a:pt x="90" y="34"/>
                  </a:lnTo>
                  <a:lnTo>
                    <a:pt x="98" y="22"/>
                  </a:lnTo>
                  <a:lnTo>
                    <a:pt x="106" y="11"/>
                  </a:lnTo>
                  <a:lnTo>
                    <a:pt x="115" y="0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9" y="5"/>
                  </a:ln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7" name="Freeform 144">
              <a:extLst>
                <a:ext uri="{FF2B5EF4-FFF2-40B4-BE49-F238E27FC236}">
                  <a16:creationId xmlns:a16="http://schemas.microsoft.com/office/drawing/2014/main" id="{E085D5C3-31F7-32D4-5038-77A5E0F95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651193"/>
              <a:ext cx="318721" cy="664003"/>
            </a:xfrm>
            <a:custGeom>
              <a:avLst/>
              <a:gdLst>
                <a:gd name="T0" fmla="*/ 2147483647 w 359"/>
                <a:gd name="T1" fmla="*/ 2147483647 h 750"/>
                <a:gd name="T2" fmla="*/ 2147483647 w 359"/>
                <a:gd name="T3" fmla="*/ 2147483647 h 750"/>
                <a:gd name="T4" fmla="*/ 2147483647 w 359"/>
                <a:gd name="T5" fmla="*/ 2147483647 h 750"/>
                <a:gd name="T6" fmla="*/ 2147483647 w 359"/>
                <a:gd name="T7" fmla="*/ 2147483647 h 750"/>
                <a:gd name="T8" fmla="*/ 2147483647 w 359"/>
                <a:gd name="T9" fmla="*/ 2147483647 h 750"/>
                <a:gd name="T10" fmla="*/ 2147483647 w 359"/>
                <a:gd name="T11" fmla="*/ 2147483647 h 750"/>
                <a:gd name="T12" fmla="*/ 2147483647 w 359"/>
                <a:gd name="T13" fmla="*/ 2147483647 h 750"/>
                <a:gd name="T14" fmla="*/ 2147483647 w 359"/>
                <a:gd name="T15" fmla="*/ 2147483647 h 750"/>
                <a:gd name="T16" fmla="*/ 2147483647 w 359"/>
                <a:gd name="T17" fmla="*/ 2147483647 h 750"/>
                <a:gd name="T18" fmla="*/ 2147483647 w 359"/>
                <a:gd name="T19" fmla="*/ 2147483647 h 750"/>
                <a:gd name="T20" fmla="*/ 2147483647 w 359"/>
                <a:gd name="T21" fmla="*/ 2147483647 h 750"/>
                <a:gd name="T22" fmla="*/ 2147483647 w 359"/>
                <a:gd name="T23" fmla="*/ 2147483647 h 750"/>
                <a:gd name="T24" fmla="*/ 2147483647 w 359"/>
                <a:gd name="T25" fmla="*/ 2147483647 h 750"/>
                <a:gd name="T26" fmla="*/ 2147483647 w 359"/>
                <a:gd name="T27" fmla="*/ 2147483647 h 750"/>
                <a:gd name="T28" fmla="*/ 2147483647 w 359"/>
                <a:gd name="T29" fmla="*/ 2147483647 h 750"/>
                <a:gd name="T30" fmla="*/ 2147483647 w 359"/>
                <a:gd name="T31" fmla="*/ 2147483647 h 750"/>
                <a:gd name="T32" fmla="*/ 2147483647 w 359"/>
                <a:gd name="T33" fmla="*/ 2147483647 h 750"/>
                <a:gd name="T34" fmla="*/ 2147483647 w 359"/>
                <a:gd name="T35" fmla="*/ 2147483647 h 750"/>
                <a:gd name="T36" fmla="*/ 2147483647 w 359"/>
                <a:gd name="T37" fmla="*/ 2147483647 h 750"/>
                <a:gd name="T38" fmla="*/ 2147483647 w 359"/>
                <a:gd name="T39" fmla="*/ 2147483647 h 750"/>
                <a:gd name="T40" fmla="*/ 2147483647 w 359"/>
                <a:gd name="T41" fmla="*/ 2147483647 h 750"/>
                <a:gd name="T42" fmla="*/ 2147483647 w 359"/>
                <a:gd name="T43" fmla="*/ 2147483647 h 750"/>
                <a:gd name="T44" fmla="*/ 2147483647 w 359"/>
                <a:gd name="T45" fmla="*/ 2147483647 h 750"/>
                <a:gd name="T46" fmla="*/ 2147483647 w 359"/>
                <a:gd name="T47" fmla="*/ 2147483647 h 750"/>
                <a:gd name="T48" fmla="*/ 2147483647 w 359"/>
                <a:gd name="T49" fmla="*/ 2147483647 h 750"/>
                <a:gd name="T50" fmla="*/ 2147483647 w 359"/>
                <a:gd name="T51" fmla="*/ 2147483647 h 750"/>
                <a:gd name="T52" fmla="*/ 2147483647 w 359"/>
                <a:gd name="T53" fmla="*/ 2147483647 h 750"/>
                <a:gd name="T54" fmla="*/ 2147483647 w 359"/>
                <a:gd name="T55" fmla="*/ 2147483647 h 750"/>
                <a:gd name="T56" fmla="*/ 2147483647 w 359"/>
                <a:gd name="T57" fmla="*/ 2147483647 h 750"/>
                <a:gd name="T58" fmla="*/ 2147483647 w 359"/>
                <a:gd name="T59" fmla="*/ 2147483647 h 750"/>
                <a:gd name="T60" fmla="*/ 2147483647 w 359"/>
                <a:gd name="T61" fmla="*/ 2147483647 h 750"/>
                <a:gd name="T62" fmla="*/ 2147483647 w 359"/>
                <a:gd name="T63" fmla="*/ 2147483647 h 750"/>
                <a:gd name="T64" fmla="*/ 2147483647 w 359"/>
                <a:gd name="T65" fmla="*/ 2147483647 h 750"/>
                <a:gd name="T66" fmla="*/ 2147483647 w 359"/>
                <a:gd name="T67" fmla="*/ 2147483647 h 750"/>
                <a:gd name="T68" fmla="*/ 2147483647 w 359"/>
                <a:gd name="T69" fmla="*/ 2147483647 h 750"/>
                <a:gd name="T70" fmla="*/ 2147483647 w 359"/>
                <a:gd name="T71" fmla="*/ 2147483647 h 750"/>
                <a:gd name="T72" fmla="*/ 2147483647 w 359"/>
                <a:gd name="T73" fmla="*/ 2147483647 h 750"/>
                <a:gd name="T74" fmla="*/ 2147483647 w 359"/>
                <a:gd name="T75" fmla="*/ 2147483647 h 750"/>
                <a:gd name="T76" fmla="*/ 2147483647 w 359"/>
                <a:gd name="T77" fmla="*/ 2147483647 h 750"/>
                <a:gd name="T78" fmla="*/ 2147483647 w 359"/>
                <a:gd name="T79" fmla="*/ 2147483647 h 750"/>
                <a:gd name="T80" fmla="*/ 0 w 359"/>
                <a:gd name="T81" fmla="*/ 0 h 750"/>
                <a:gd name="T82" fmla="*/ 2147483647 w 359"/>
                <a:gd name="T83" fmla="*/ 2147483647 h 750"/>
                <a:gd name="T84" fmla="*/ 2147483647 w 359"/>
                <a:gd name="T85" fmla="*/ 2147483647 h 750"/>
                <a:gd name="T86" fmla="*/ 2147483647 w 359"/>
                <a:gd name="T87" fmla="*/ 2147483647 h 750"/>
                <a:gd name="T88" fmla="*/ 2147483647 w 359"/>
                <a:gd name="T89" fmla="*/ 2147483647 h 750"/>
                <a:gd name="T90" fmla="*/ 2147483647 w 359"/>
                <a:gd name="T91" fmla="*/ 2147483647 h 750"/>
                <a:gd name="T92" fmla="*/ 2147483647 w 359"/>
                <a:gd name="T93" fmla="*/ 2147483647 h 750"/>
                <a:gd name="T94" fmla="*/ 2147483647 w 359"/>
                <a:gd name="T95" fmla="*/ 2147483647 h 750"/>
                <a:gd name="T96" fmla="*/ 2147483647 w 359"/>
                <a:gd name="T97" fmla="*/ 2147483647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9"/>
                <a:gd name="T148" fmla="*/ 0 h 750"/>
                <a:gd name="T149" fmla="*/ 359 w 359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9" h="750">
                  <a:moveTo>
                    <a:pt x="186" y="148"/>
                  </a:moveTo>
                  <a:lnTo>
                    <a:pt x="195" y="176"/>
                  </a:lnTo>
                  <a:lnTo>
                    <a:pt x="204" y="210"/>
                  </a:lnTo>
                  <a:lnTo>
                    <a:pt x="215" y="248"/>
                  </a:lnTo>
                  <a:lnTo>
                    <a:pt x="224" y="286"/>
                  </a:lnTo>
                  <a:lnTo>
                    <a:pt x="232" y="325"/>
                  </a:lnTo>
                  <a:lnTo>
                    <a:pt x="241" y="364"/>
                  </a:lnTo>
                  <a:lnTo>
                    <a:pt x="248" y="398"/>
                  </a:lnTo>
                  <a:lnTo>
                    <a:pt x="254" y="427"/>
                  </a:lnTo>
                  <a:lnTo>
                    <a:pt x="263" y="461"/>
                  </a:lnTo>
                  <a:lnTo>
                    <a:pt x="275" y="508"/>
                  </a:lnTo>
                  <a:lnTo>
                    <a:pt x="293" y="561"/>
                  </a:lnTo>
                  <a:lnTo>
                    <a:pt x="311" y="615"/>
                  </a:lnTo>
                  <a:lnTo>
                    <a:pt x="330" y="666"/>
                  </a:lnTo>
                  <a:lnTo>
                    <a:pt x="345" y="709"/>
                  </a:lnTo>
                  <a:lnTo>
                    <a:pt x="354" y="739"/>
                  </a:lnTo>
                  <a:lnTo>
                    <a:pt x="359" y="750"/>
                  </a:lnTo>
                  <a:lnTo>
                    <a:pt x="344" y="739"/>
                  </a:lnTo>
                  <a:lnTo>
                    <a:pt x="325" y="714"/>
                  </a:lnTo>
                  <a:lnTo>
                    <a:pt x="305" y="681"/>
                  </a:lnTo>
                  <a:lnTo>
                    <a:pt x="285" y="641"/>
                  </a:lnTo>
                  <a:lnTo>
                    <a:pt x="266" y="598"/>
                  </a:lnTo>
                  <a:lnTo>
                    <a:pt x="249" y="556"/>
                  </a:lnTo>
                  <a:lnTo>
                    <a:pt x="234" y="519"/>
                  </a:lnTo>
                  <a:lnTo>
                    <a:pt x="224" y="491"/>
                  </a:lnTo>
                  <a:lnTo>
                    <a:pt x="217" y="461"/>
                  </a:lnTo>
                  <a:lnTo>
                    <a:pt x="207" y="421"/>
                  </a:lnTo>
                  <a:lnTo>
                    <a:pt x="198" y="376"/>
                  </a:lnTo>
                  <a:lnTo>
                    <a:pt x="189" y="331"/>
                  </a:lnTo>
                  <a:lnTo>
                    <a:pt x="181" y="288"/>
                  </a:lnTo>
                  <a:lnTo>
                    <a:pt x="173" y="252"/>
                  </a:lnTo>
                  <a:lnTo>
                    <a:pt x="169" y="227"/>
                  </a:lnTo>
                  <a:lnTo>
                    <a:pt x="167" y="218"/>
                  </a:lnTo>
                  <a:lnTo>
                    <a:pt x="152" y="179"/>
                  </a:lnTo>
                  <a:lnTo>
                    <a:pt x="131" y="145"/>
                  </a:lnTo>
                  <a:lnTo>
                    <a:pt x="110" y="114"/>
                  </a:lnTo>
                  <a:lnTo>
                    <a:pt x="86" y="87"/>
                  </a:lnTo>
                  <a:lnTo>
                    <a:pt x="62" y="62"/>
                  </a:lnTo>
                  <a:lnTo>
                    <a:pt x="38" y="38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9" y="1"/>
                  </a:lnTo>
                  <a:lnTo>
                    <a:pt x="28" y="9"/>
                  </a:lnTo>
                  <a:lnTo>
                    <a:pt x="52" y="23"/>
                  </a:lnTo>
                  <a:lnTo>
                    <a:pt x="83" y="40"/>
                  </a:lnTo>
                  <a:lnTo>
                    <a:pt x="114" y="62"/>
                  </a:lnTo>
                  <a:lnTo>
                    <a:pt x="144" y="88"/>
                  </a:lnTo>
                  <a:lnTo>
                    <a:pt x="169" y="117"/>
                  </a:lnTo>
                  <a:lnTo>
                    <a:pt x="186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8" name="Freeform 145">
              <a:extLst>
                <a:ext uri="{FF2B5EF4-FFF2-40B4-BE49-F238E27FC236}">
                  <a16:creationId xmlns:a16="http://schemas.microsoft.com/office/drawing/2014/main" id="{EC3AD7C4-8E44-2DC2-B151-5D8D82226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417" y="4720248"/>
              <a:ext cx="288620" cy="189463"/>
            </a:xfrm>
            <a:custGeom>
              <a:avLst/>
              <a:gdLst>
                <a:gd name="T0" fmla="*/ 2147483647 w 325"/>
                <a:gd name="T1" fmla="*/ 0 h 212"/>
                <a:gd name="T2" fmla="*/ 2147483647 w 325"/>
                <a:gd name="T3" fmla="*/ 2147483647 h 212"/>
                <a:gd name="T4" fmla="*/ 2147483647 w 325"/>
                <a:gd name="T5" fmla="*/ 2147483647 h 212"/>
                <a:gd name="T6" fmla="*/ 2147483647 w 325"/>
                <a:gd name="T7" fmla="*/ 2147483647 h 212"/>
                <a:gd name="T8" fmla="*/ 2147483647 w 325"/>
                <a:gd name="T9" fmla="*/ 2147483647 h 212"/>
                <a:gd name="T10" fmla="*/ 2147483647 w 325"/>
                <a:gd name="T11" fmla="*/ 2147483647 h 212"/>
                <a:gd name="T12" fmla="*/ 2147483647 w 325"/>
                <a:gd name="T13" fmla="*/ 2147483647 h 212"/>
                <a:gd name="T14" fmla="*/ 2147483647 w 325"/>
                <a:gd name="T15" fmla="*/ 2147483647 h 212"/>
                <a:gd name="T16" fmla="*/ 2147483647 w 325"/>
                <a:gd name="T17" fmla="*/ 2147483647 h 212"/>
                <a:gd name="T18" fmla="*/ 2147483647 w 325"/>
                <a:gd name="T19" fmla="*/ 2147483647 h 212"/>
                <a:gd name="T20" fmla="*/ 2147483647 w 325"/>
                <a:gd name="T21" fmla="*/ 2147483647 h 212"/>
                <a:gd name="T22" fmla="*/ 2147483647 w 325"/>
                <a:gd name="T23" fmla="*/ 2147483647 h 212"/>
                <a:gd name="T24" fmla="*/ 2147483647 w 325"/>
                <a:gd name="T25" fmla="*/ 2147483647 h 212"/>
                <a:gd name="T26" fmla="*/ 2147483647 w 325"/>
                <a:gd name="T27" fmla="*/ 2147483647 h 212"/>
                <a:gd name="T28" fmla="*/ 2147483647 w 325"/>
                <a:gd name="T29" fmla="*/ 2147483647 h 212"/>
                <a:gd name="T30" fmla="*/ 2147483647 w 325"/>
                <a:gd name="T31" fmla="*/ 2147483647 h 212"/>
                <a:gd name="T32" fmla="*/ 2147483647 w 325"/>
                <a:gd name="T33" fmla="*/ 2147483647 h 212"/>
                <a:gd name="T34" fmla="*/ 2147483647 w 325"/>
                <a:gd name="T35" fmla="*/ 2147483647 h 212"/>
                <a:gd name="T36" fmla="*/ 2147483647 w 325"/>
                <a:gd name="T37" fmla="*/ 2147483647 h 212"/>
                <a:gd name="T38" fmla="*/ 2147483647 w 325"/>
                <a:gd name="T39" fmla="*/ 2147483647 h 212"/>
                <a:gd name="T40" fmla="*/ 2147483647 w 325"/>
                <a:gd name="T41" fmla="*/ 2147483647 h 212"/>
                <a:gd name="T42" fmla="*/ 2147483647 w 325"/>
                <a:gd name="T43" fmla="*/ 2147483647 h 212"/>
                <a:gd name="T44" fmla="*/ 2147483647 w 325"/>
                <a:gd name="T45" fmla="*/ 2147483647 h 212"/>
                <a:gd name="T46" fmla="*/ 2147483647 w 325"/>
                <a:gd name="T47" fmla="*/ 2147483647 h 212"/>
                <a:gd name="T48" fmla="*/ 2147483647 w 325"/>
                <a:gd name="T49" fmla="*/ 2147483647 h 212"/>
                <a:gd name="T50" fmla="*/ 2147483647 w 325"/>
                <a:gd name="T51" fmla="*/ 2147483647 h 212"/>
                <a:gd name="T52" fmla="*/ 2147483647 w 325"/>
                <a:gd name="T53" fmla="*/ 2147483647 h 212"/>
                <a:gd name="T54" fmla="*/ 2147483647 w 325"/>
                <a:gd name="T55" fmla="*/ 2147483647 h 212"/>
                <a:gd name="T56" fmla="*/ 0 w 325"/>
                <a:gd name="T57" fmla="*/ 2147483647 h 212"/>
                <a:gd name="T58" fmla="*/ 2147483647 w 325"/>
                <a:gd name="T59" fmla="*/ 2147483647 h 212"/>
                <a:gd name="T60" fmla="*/ 2147483647 w 325"/>
                <a:gd name="T61" fmla="*/ 2147483647 h 212"/>
                <a:gd name="T62" fmla="*/ 2147483647 w 325"/>
                <a:gd name="T63" fmla="*/ 2147483647 h 212"/>
                <a:gd name="T64" fmla="*/ 2147483647 w 325"/>
                <a:gd name="T65" fmla="*/ 2147483647 h 212"/>
                <a:gd name="T66" fmla="*/ 2147483647 w 325"/>
                <a:gd name="T67" fmla="*/ 2147483647 h 212"/>
                <a:gd name="T68" fmla="*/ 2147483647 w 325"/>
                <a:gd name="T69" fmla="*/ 2147483647 h 212"/>
                <a:gd name="T70" fmla="*/ 2147483647 w 325"/>
                <a:gd name="T71" fmla="*/ 2147483647 h 212"/>
                <a:gd name="T72" fmla="*/ 2147483647 w 325"/>
                <a:gd name="T73" fmla="*/ 2147483647 h 212"/>
                <a:gd name="T74" fmla="*/ 2147483647 w 325"/>
                <a:gd name="T75" fmla="*/ 2147483647 h 212"/>
                <a:gd name="T76" fmla="*/ 2147483647 w 325"/>
                <a:gd name="T77" fmla="*/ 2147483647 h 212"/>
                <a:gd name="T78" fmla="*/ 2147483647 w 325"/>
                <a:gd name="T79" fmla="*/ 2147483647 h 212"/>
                <a:gd name="T80" fmla="*/ 2147483647 w 325"/>
                <a:gd name="T81" fmla="*/ 2147483647 h 212"/>
                <a:gd name="T82" fmla="*/ 2147483647 w 325"/>
                <a:gd name="T83" fmla="*/ 2147483647 h 212"/>
                <a:gd name="T84" fmla="*/ 2147483647 w 325"/>
                <a:gd name="T85" fmla="*/ 2147483647 h 212"/>
                <a:gd name="T86" fmla="*/ 2147483647 w 325"/>
                <a:gd name="T87" fmla="*/ 2147483647 h 212"/>
                <a:gd name="T88" fmla="*/ 2147483647 w 325"/>
                <a:gd name="T89" fmla="*/ 2147483647 h 212"/>
                <a:gd name="T90" fmla="*/ 2147483647 w 325"/>
                <a:gd name="T91" fmla="*/ 0 h 2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212"/>
                <a:gd name="T140" fmla="*/ 325 w 325"/>
                <a:gd name="T141" fmla="*/ 212 h 2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212">
                  <a:moveTo>
                    <a:pt x="325" y="0"/>
                  </a:moveTo>
                  <a:lnTo>
                    <a:pt x="316" y="29"/>
                  </a:lnTo>
                  <a:lnTo>
                    <a:pt x="303" y="57"/>
                  </a:lnTo>
                  <a:lnTo>
                    <a:pt x="291" y="87"/>
                  </a:lnTo>
                  <a:lnTo>
                    <a:pt x="276" y="113"/>
                  </a:lnTo>
                  <a:lnTo>
                    <a:pt x="258" y="139"/>
                  </a:lnTo>
                  <a:lnTo>
                    <a:pt x="238" y="162"/>
                  </a:lnTo>
                  <a:lnTo>
                    <a:pt x="215" y="183"/>
                  </a:lnTo>
                  <a:lnTo>
                    <a:pt x="189" y="198"/>
                  </a:lnTo>
                  <a:lnTo>
                    <a:pt x="181" y="203"/>
                  </a:lnTo>
                  <a:lnTo>
                    <a:pt x="173" y="206"/>
                  </a:lnTo>
                  <a:lnTo>
                    <a:pt x="164" y="209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5" y="212"/>
                  </a:lnTo>
                  <a:lnTo>
                    <a:pt x="125" y="212"/>
                  </a:lnTo>
                  <a:lnTo>
                    <a:pt x="114" y="210"/>
                  </a:lnTo>
                  <a:lnTo>
                    <a:pt x="104" y="209"/>
                  </a:lnTo>
                  <a:lnTo>
                    <a:pt x="93" y="207"/>
                  </a:lnTo>
                  <a:lnTo>
                    <a:pt x="82" y="204"/>
                  </a:lnTo>
                  <a:lnTo>
                    <a:pt x="71" y="200"/>
                  </a:lnTo>
                  <a:lnTo>
                    <a:pt x="62" y="195"/>
                  </a:lnTo>
                  <a:lnTo>
                    <a:pt x="52" y="190"/>
                  </a:lnTo>
                  <a:lnTo>
                    <a:pt x="43" y="184"/>
                  </a:lnTo>
                  <a:lnTo>
                    <a:pt x="35" y="176"/>
                  </a:lnTo>
                  <a:lnTo>
                    <a:pt x="21" y="158"/>
                  </a:lnTo>
                  <a:lnTo>
                    <a:pt x="9" y="138"/>
                  </a:lnTo>
                  <a:lnTo>
                    <a:pt x="3" y="118"/>
                  </a:lnTo>
                  <a:lnTo>
                    <a:pt x="0" y="94"/>
                  </a:lnTo>
                  <a:lnTo>
                    <a:pt x="23" y="122"/>
                  </a:lnTo>
                  <a:lnTo>
                    <a:pt x="45" y="144"/>
                  </a:lnTo>
                  <a:lnTo>
                    <a:pt x="66" y="159"/>
                  </a:lnTo>
                  <a:lnTo>
                    <a:pt x="87" y="169"/>
                  </a:lnTo>
                  <a:lnTo>
                    <a:pt x="105" y="173"/>
                  </a:lnTo>
                  <a:lnTo>
                    <a:pt x="122" y="176"/>
                  </a:lnTo>
                  <a:lnTo>
                    <a:pt x="139" y="176"/>
                  </a:lnTo>
                  <a:lnTo>
                    <a:pt x="153" y="175"/>
                  </a:lnTo>
                  <a:lnTo>
                    <a:pt x="183" y="159"/>
                  </a:lnTo>
                  <a:lnTo>
                    <a:pt x="207" y="141"/>
                  </a:lnTo>
                  <a:lnTo>
                    <a:pt x="227" y="119"/>
                  </a:lnTo>
                  <a:lnTo>
                    <a:pt x="245" y="97"/>
                  </a:lnTo>
                  <a:lnTo>
                    <a:pt x="257" y="74"/>
                  </a:lnTo>
                  <a:lnTo>
                    <a:pt x="268" y="51"/>
                  </a:lnTo>
                  <a:lnTo>
                    <a:pt x="279" y="26"/>
                  </a:lnTo>
                  <a:lnTo>
                    <a:pt x="288" y="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9" name="Freeform 146">
              <a:extLst>
                <a:ext uri="{FF2B5EF4-FFF2-40B4-BE49-F238E27FC236}">
                  <a16:creationId xmlns:a16="http://schemas.microsoft.com/office/drawing/2014/main" id="{F29E272E-A4DF-9CEC-EC63-24864759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793" y="4895545"/>
              <a:ext cx="860547" cy="1317381"/>
            </a:xfrm>
            <a:custGeom>
              <a:avLst/>
              <a:gdLst>
                <a:gd name="T0" fmla="*/ 2147483647 w 972"/>
                <a:gd name="T1" fmla="*/ 2147483647 h 1488"/>
                <a:gd name="T2" fmla="*/ 2147483647 w 972"/>
                <a:gd name="T3" fmla="*/ 2147483647 h 1488"/>
                <a:gd name="T4" fmla="*/ 2147483647 w 972"/>
                <a:gd name="T5" fmla="*/ 2147483647 h 1488"/>
                <a:gd name="T6" fmla="*/ 2147483647 w 972"/>
                <a:gd name="T7" fmla="*/ 2147483647 h 1488"/>
                <a:gd name="T8" fmla="*/ 2147483647 w 972"/>
                <a:gd name="T9" fmla="*/ 2147483647 h 1488"/>
                <a:gd name="T10" fmla="*/ 2147483647 w 972"/>
                <a:gd name="T11" fmla="*/ 2147483647 h 1488"/>
                <a:gd name="T12" fmla="*/ 2147483647 w 972"/>
                <a:gd name="T13" fmla="*/ 2147483647 h 1488"/>
                <a:gd name="T14" fmla="*/ 2147483647 w 972"/>
                <a:gd name="T15" fmla="*/ 2147483647 h 1488"/>
                <a:gd name="T16" fmla="*/ 2147483647 w 972"/>
                <a:gd name="T17" fmla="*/ 2147483647 h 1488"/>
                <a:gd name="T18" fmla="*/ 2147483647 w 972"/>
                <a:gd name="T19" fmla="*/ 2147483647 h 1488"/>
                <a:gd name="T20" fmla="*/ 2147483647 w 972"/>
                <a:gd name="T21" fmla="*/ 2147483647 h 1488"/>
                <a:gd name="T22" fmla="*/ 2147483647 w 972"/>
                <a:gd name="T23" fmla="*/ 2147483647 h 1488"/>
                <a:gd name="T24" fmla="*/ 2147483647 w 972"/>
                <a:gd name="T25" fmla="*/ 2147483647 h 1488"/>
                <a:gd name="T26" fmla="*/ 2147483647 w 972"/>
                <a:gd name="T27" fmla="*/ 2147483647 h 1488"/>
                <a:gd name="T28" fmla="*/ 2147483647 w 972"/>
                <a:gd name="T29" fmla="*/ 2147483647 h 1488"/>
                <a:gd name="T30" fmla="*/ 2147483647 w 972"/>
                <a:gd name="T31" fmla="*/ 2147483647 h 1488"/>
                <a:gd name="T32" fmla="*/ 2147483647 w 972"/>
                <a:gd name="T33" fmla="*/ 2147483647 h 1488"/>
                <a:gd name="T34" fmla="*/ 2147483647 w 972"/>
                <a:gd name="T35" fmla="*/ 2147483647 h 1488"/>
                <a:gd name="T36" fmla="*/ 2147483647 w 972"/>
                <a:gd name="T37" fmla="*/ 2147483647 h 1488"/>
                <a:gd name="T38" fmla="*/ 2147483647 w 972"/>
                <a:gd name="T39" fmla="*/ 2147483647 h 1488"/>
                <a:gd name="T40" fmla="*/ 2147483647 w 972"/>
                <a:gd name="T41" fmla="*/ 2147483647 h 1488"/>
                <a:gd name="T42" fmla="*/ 2147483647 w 972"/>
                <a:gd name="T43" fmla="*/ 2147483647 h 1488"/>
                <a:gd name="T44" fmla="*/ 2147483647 w 972"/>
                <a:gd name="T45" fmla="*/ 2147483647 h 1488"/>
                <a:gd name="T46" fmla="*/ 2147483647 w 972"/>
                <a:gd name="T47" fmla="*/ 2147483647 h 1488"/>
                <a:gd name="T48" fmla="*/ 2147483647 w 972"/>
                <a:gd name="T49" fmla="*/ 2147483647 h 1488"/>
                <a:gd name="T50" fmla="*/ 2147483647 w 972"/>
                <a:gd name="T51" fmla="*/ 2147483647 h 1488"/>
                <a:gd name="T52" fmla="*/ 2147483647 w 972"/>
                <a:gd name="T53" fmla="*/ 2147483647 h 1488"/>
                <a:gd name="T54" fmla="*/ 2147483647 w 972"/>
                <a:gd name="T55" fmla="*/ 2147483647 h 1488"/>
                <a:gd name="T56" fmla="*/ 2147483647 w 972"/>
                <a:gd name="T57" fmla="*/ 2147483647 h 1488"/>
                <a:gd name="T58" fmla="*/ 2147483647 w 972"/>
                <a:gd name="T59" fmla="*/ 2147483647 h 1488"/>
                <a:gd name="T60" fmla="*/ 2147483647 w 972"/>
                <a:gd name="T61" fmla="*/ 2147483647 h 1488"/>
                <a:gd name="T62" fmla="*/ 2147483647 w 972"/>
                <a:gd name="T63" fmla="*/ 2147483647 h 1488"/>
                <a:gd name="T64" fmla="*/ 2147483647 w 972"/>
                <a:gd name="T65" fmla="*/ 2147483647 h 1488"/>
                <a:gd name="T66" fmla="*/ 2147483647 w 972"/>
                <a:gd name="T67" fmla="*/ 2147483647 h 1488"/>
                <a:gd name="T68" fmla="*/ 2147483647 w 972"/>
                <a:gd name="T69" fmla="*/ 2147483647 h 1488"/>
                <a:gd name="T70" fmla="*/ 2147483647 w 972"/>
                <a:gd name="T71" fmla="*/ 2147483647 h 1488"/>
                <a:gd name="T72" fmla="*/ 2147483647 w 972"/>
                <a:gd name="T73" fmla="*/ 2147483647 h 1488"/>
                <a:gd name="T74" fmla="*/ 2147483647 w 972"/>
                <a:gd name="T75" fmla="*/ 2147483647 h 1488"/>
                <a:gd name="T76" fmla="*/ 2147483647 w 972"/>
                <a:gd name="T77" fmla="*/ 2147483647 h 1488"/>
                <a:gd name="T78" fmla="*/ 2147483647 w 972"/>
                <a:gd name="T79" fmla="*/ 2147483647 h 1488"/>
                <a:gd name="T80" fmla="*/ 2147483647 w 972"/>
                <a:gd name="T81" fmla="*/ 2147483647 h 1488"/>
                <a:gd name="T82" fmla="*/ 2147483647 w 972"/>
                <a:gd name="T83" fmla="*/ 2147483647 h 1488"/>
                <a:gd name="T84" fmla="*/ 2147483647 w 972"/>
                <a:gd name="T85" fmla="*/ 2147483647 h 1488"/>
                <a:gd name="T86" fmla="*/ 2147483647 w 972"/>
                <a:gd name="T87" fmla="*/ 2147483647 h 1488"/>
                <a:gd name="T88" fmla="*/ 2147483647 w 972"/>
                <a:gd name="T89" fmla="*/ 2147483647 h 1488"/>
                <a:gd name="T90" fmla="*/ 2147483647 w 972"/>
                <a:gd name="T91" fmla="*/ 2147483647 h 1488"/>
                <a:gd name="T92" fmla="*/ 2147483647 w 972"/>
                <a:gd name="T93" fmla="*/ 2147483647 h 1488"/>
                <a:gd name="T94" fmla="*/ 2147483647 w 972"/>
                <a:gd name="T95" fmla="*/ 2147483647 h 1488"/>
                <a:gd name="T96" fmla="*/ 2147483647 w 972"/>
                <a:gd name="T97" fmla="*/ 2147483647 h 1488"/>
                <a:gd name="T98" fmla="*/ 2147483647 w 972"/>
                <a:gd name="T99" fmla="*/ 2147483647 h 1488"/>
                <a:gd name="T100" fmla="*/ 2147483647 w 972"/>
                <a:gd name="T101" fmla="*/ 2147483647 h 1488"/>
                <a:gd name="T102" fmla="*/ 2147483647 w 972"/>
                <a:gd name="T103" fmla="*/ 2147483647 h 1488"/>
                <a:gd name="T104" fmla="*/ 2147483647 w 972"/>
                <a:gd name="T105" fmla="*/ 2147483647 h 1488"/>
                <a:gd name="T106" fmla="*/ 2147483647 w 972"/>
                <a:gd name="T107" fmla="*/ 2147483647 h 1488"/>
                <a:gd name="T108" fmla="*/ 2147483647 w 972"/>
                <a:gd name="T109" fmla="*/ 2147483647 h 1488"/>
                <a:gd name="T110" fmla="*/ 2147483647 w 972"/>
                <a:gd name="T111" fmla="*/ 2147483647 h 1488"/>
                <a:gd name="T112" fmla="*/ 2147483647 w 972"/>
                <a:gd name="T113" fmla="*/ 2147483647 h 1488"/>
                <a:gd name="T114" fmla="*/ 2147483647 w 972"/>
                <a:gd name="T115" fmla="*/ 2147483647 h 1488"/>
                <a:gd name="T116" fmla="*/ 2147483647 w 972"/>
                <a:gd name="T117" fmla="*/ 2147483647 h 14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2"/>
                <a:gd name="T178" fmla="*/ 0 h 1488"/>
                <a:gd name="T179" fmla="*/ 972 w 972"/>
                <a:gd name="T180" fmla="*/ 1488 h 14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2" h="1488">
                  <a:moveTo>
                    <a:pt x="972" y="523"/>
                  </a:moveTo>
                  <a:lnTo>
                    <a:pt x="953" y="539"/>
                  </a:lnTo>
                  <a:lnTo>
                    <a:pt x="935" y="551"/>
                  </a:lnTo>
                  <a:lnTo>
                    <a:pt x="914" y="560"/>
                  </a:lnTo>
                  <a:lnTo>
                    <a:pt x="894" y="568"/>
                  </a:lnTo>
                  <a:lnTo>
                    <a:pt x="873" y="573"/>
                  </a:lnTo>
                  <a:lnTo>
                    <a:pt x="849" y="576"/>
                  </a:lnTo>
                  <a:lnTo>
                    <a:pt x="828" y="577"/>
                  </a:lnTo>
                  <a:lnTo>
                    <a:pt x="804" y="577"/>
                  </a:lnTo>
                  <a:lnTo>
                    <a:pt x="781" y="576"/>
                  </a:lnTo>
                  <a:lnTo>
                    <a:pt x="758" y="573"/>
                  </a:lnTo>
                  <a:lnTo>
                    <a:pt x="736" y="568"/>
                  </a:lnTo>
                  <a:lnTo>
                    <a:pt x="713" y="563"/>
                  </a:lnTo>
                  <a:lnTo>
                    <a:pt x="691" y="559"/>
                  </a:lnTo>
                  <a:lnTo>
                    <a:pt x="670" y="553"/>
                  </a:lnTo>
                  <a:lnTo>
                    <a:pt x="648" y="545"/>
                  </a:lnTo>
                  <a:lnTo>
                    <a:pt x="628" y="539"/>
                  </a:lnTo>
                  <a:lnTo>
                    <a:pt x="623" y="579"/>
                  </a:lnTo>
                  <a:lnTo>
                    <a:pt x="614" y="618"/>
                  </a:lnTo>
                  <a:lnTo>
                    <a:pt x="601" y="655"/>
                  </a:lnTo>
                  <a:lnTo>
                    <a:pt x="583" y="691"/>
                  </a:lnTo>
                  <a:lnTo>
                    <a:pt x="563" y="725"/>
                  </a:lnTo>
                  <a:lnTo>
                    <a:pt x="541" y="757"/>
                  </a:lnTo>
                  <a:lnTo>
                    <a:pt x="516" y="790"/>
                  </a:lnTo>
                  <a:lnTo>
                    <a:pt x="491" y="821"/>
                  </a:lnTo>
                  <a:lnTo>
                    <a:pt x="306" y="1062"/>
                  </a:lnTo>
                  <a:lnTo>
                    <a:pt x="275" y="1106"/>
                  </a:lnTo>
                  <a:lnTo>
                    <a:pt x="242" y="1148"/>
                  </a:lnTo>
                  <a:lnTo>
                    <a:pt x="210" y="1188"/>
                  </a:lnTo>
                  <a:lnTo>
                    <a:pt x="179" y="1230"/>
                  </a:lnTo>
                  <a:lnTo>
                    <a:pt x="151" y="1275"/>
                  </a:lnTo>
                  <a:lnTo>
                    <a:pt x="127" y="1323"/>
                  </a:lnTo>
                  <a:lnTo>
                    <a:pt x="109" y="1380"/>
                  </a:lnTo>
                  <a:lnTo>
                    <a:pt x="100" y="1445"/>
                  </a:lnTo>
                  <a:lnTo>
                    <a:pt x="104" y="1447"/>
                  </a:lnTo>
                  <a:lnTo>
                    <a:pt x="110" y="1447"/>
                  </a:lnTo>
                  <a:lnTo>
                    <a:pt x="117" y="1445"/>
                  </a:lnTo>
                  <a:lnTo>
                    <a:pt x="123" y="1443"/>
                  </a:lnTo>
                  <a:lnTo>
                    <a:pt x="129" y="1440"/>
                  </a:lnTo>
                  <a:lnTo>
                    <a:pt x="135" y="1439"/>
                  </a:lnTo>
                  <a:lnTo>
                    <a:pt x="141" y="1437"/>
                  </a:lnTo>
                  <a:lnTo>
                    <a:pt x="148" y="1436"/>
                  </a:lnTo>
                  <a:lnTo>
                    <a:pt x="154" y="1434"/>
                  </a:lnTo>
                  <a:lnTo>
                    <a:pt x="161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2" y="1436"/>
                  </a:lnTo>
                  <a:lnTo>
                    <a:pt x="188" y="1439"/>
                  </a:lnTo>
                  <a:lnTo>
                    <a:pt x="194" y="1440"/>
                  </a:lnTo>
                  <a:lnTo>
                    <a:pt x="200" y="1442"/>
                  </a:lnTo>
                  <a:lnTo>
                    <a:pt x="217" y="1434"/>
                  </a:lnTo>
                  <a:lnTo>
                    <a:pt x="236" y="1431"/>
                  </a:lnTo>
                  <a:lnTo>
                    <a:pt x="254" y="1433"/>
                  </a:lnTo>
                  <a:lnTo>
                    <a:pt x="275" y="1434"/>
                  </a:lnTo>
                  <a:lnTo>
                    <a:pt x="293" y="1436"/>
                  </a:lnTo>
                  <a:lnTo>
                    <a:pt x="312" y="1436"/>
                  </a:lnTo>
                  <a:lnTo>
                    <a:pt x="329" y="1430"/>
                  </a:lnTo>
                  <a:lnTo>
                    <a:pt x="343" y="1416"/>
                  </a:lnTo>
                  <a:lnTo>
                    <a:pt x="355" y="1377"/>
                  </a:lnTo>
                  <a:lnTo>
                    <a:pt x="360" y="1338"/>
                  </a:lnTo>
                  <a:lnTo>
                    <a:pt x="361" y="1299"/>
                  </a:lnTo>
                  <a:lnTo>
                    <a:pt x="361" y="1261"/>
                  </a:lnTo>
                  <a:lnTo>
                    <a:pt x="375" y="1282"/>
                  </a:lnTo>
                  <a:lnTo>
                    <a:pt x="383" y="1341"/>
                  </a:lnTo>
                  <a:lnTo>
                    <a:pt x="378" y="1409"/>
                  </a:lnTo>
                  <a:lnTo>
                    <a:pt x="358" y="1457"/>
                  </a:lnTo>
                  <a:lnTo>
                    <a:pt x="343" y="1465"/>
                  </a:lnTo>
                  <a:lnTo>
                    <a:pt x="326" y="1468"/>
                  </a:lnTo>
                  <a:lnTo>
                    <a:pt x="309" y="1468"/>
                  </a:lnTo>
                  <a:lnTo>
                    <a:pt x="290" y="1468"/>
                  </a:lnTo>
                  <a:lnTo>
                    <a:pt x="271" y="1468"/>
                  </a:lnTo>
                  <a:lnTo>
                    <a:pt x="254" y="1470"/>
                  </a:lnTo>
                  <a:lnTo>
                    <a:pt x="237" y="1474"/>
                  </a:lnTo>
                  <a:lnTo>
                    <a:pt x="223" y="1482"/>
                  </a:lnTo>
                  <a:lnTo>
                    <a:pt x="208" y="1479"/>
                  </a:lnTo>
                  <a:lnTo>
                    <a:pt x="192" y="1474"/>
                  </a:lnTo>
                  <a:lnTo>
                    <a:pt x="179" y="1473"/>
                  </a:lnTo>
                  <a:lnTo>
                    <a:pt x="163" y="1471"/>
                  </a:lnTo>
                  <a:lnTo>
                    <a:pt x="149" y="1471"/>
                  </a:lnTo>
                  <a:lnTo>
                    <a:pt x="135" y="1474"/>
                  </a:lnTo>
                  <a:lnTo>
                    <a:pt x="121" y="1479"/>
                  </a:lnTo>
                  <a:lnTo>
                    <a:pt x="109" y="1488"/>
                  </a:lnTo>
                  <a:lnTo>
                    <a:pt x="98" y="1487"/>
                  </a:lnTo>
                  <a:lnTo>
                    <a:pt x="87" y="1484"/>
                  </a:lnTo>
                  <a:lnTo>
                    <a:pt x="78" y="1479"/>
                  </a:lnTo>
                  <a:lnTo>
                    <a:pt x="70" y="1470"/>
                  </a:lnTo>
                  <a:lnTo>
                    <a:pt x="61" y="1470"/>
                  </a:lnTo>
                  <a:lnTo>
                    <a:pt x="50" y="1470"/>
                  </a:lnTo>
                  <a:lnTo>
                    <a:pt x="41" y="1473"/>
                  </a:lnTo>
                  <a:lnTo>
                    <a:pt x="33" y="1474"/>
                  </a:lnTo>
                  <a:lnTo>
                    <a:pt x="24" y="1476"/>
                  </a:lnTo>
                  <a:lnTo>
                    <a:pt x="16" y="1476"/>
                  </a:lnTo>
                  <a:lnTo>
                    <a:pt x="8" y="1473"/>
                  </a:lnTo>
                  <a:lnTo>
                    <a:pt x="0" y="1467"/>
                  </a:lnTo>
                  <a:lnTo>
                    <a:pt x="2" y="1459"/>
                  </a:lnTo>
                  <a:lnTo>
                    <a:pt x="8" y="1453"/>
                  </a:lnTo>
                  <a:lnTo>
                    <a:pt x="17" y="1448"/>
                  </a:lnTo>
                  <a:lnTo>
                    <a:pt x="28" y="1445"/>
                  </a:lnTo>
                  <a:lnTo>
                    <a:pt x="39" y="1442"/>
                  </a:lnTo>
                  <a:lnTo>
                    <a:pt x="48" y="1440"/>
                  </a:lnTo>
                  <a:lnTo>
                    <a:pt x="55" y="1439"/>
                  </a:lnTo>
                  <a:lnTo>
                    <a:pt x="58" y="1439"/>
                  </a:lnTo>
                  <a:lnTo>
                    <a:pt x="64" y="1403"/>
                  </a:lnTo>
                  <a:lnTo>
                    <a:pt x="73" y="1368"/>
                  </a:lnTo>
                  <a:lnTo>
                    <a:pt x="86" y="1335"/>
                  </a:lnTo>
                  <a:lnTo>
                    <a:pt x="100" y="1302"/>
                  </a:lnTo>
                  <a:lnTo>
                    <a:pt x="117" y="1271"/>
                  </a:lnTo>
                  <a:lnTo>
                    <a:pt x="135" y="1241"/>
                  </a:lnTo>
                  <a:lnTo>
                    <a:pt x="155" y="1210"/>
                  </a:lnTo>
                  <a:lnTo>
                    <a:pt x="175" y="1180"/>
                  </a:lnTo>
                  <a:lnTo>
                    <a:pt x="292" y="1034"/>
                  </a:lnTo>
                  <a:lnTo>
                    <a:pt x="307" y="1008"/>
                  </a:lnTo>
                  <a:lnTo>
                    <a:pt x="324" y="983"/>
                  </a:lnTo>
                  <a:lnTo>
                    <a:pt x="340" y="957"/>
                  </a:lnTo>
                  <a:lnTo>
                    <a:pt x="357" y="931"/>
                  </a:lnTo>
                  <a:lnTo>
                    <a:pt x="374" y="906"/>
                  </a:lnTo>
                  <a:lnTo>
                    <a:pt x="391" y="880"/>
                  </a:lnTo>
                  <a:lnTo>
                    <a:pt x="409" y="855"/>
                  </a:lnTo>
                  <a:lnTo>
                    <a:pt x="426" y="828"/>
                  </a:lnTo>
                  <a:lnTo>
                    <a:pt x="443" y="804"/>
                  </a:lnTo>
                  <a:lnTo>
                    <a:pt x="461" y="777"/>
                  </a:lnTo>
                  <a:lnTo>
                    <a:pt x="478" y="752"/>
                  </a:lnTo>
                  <a:lnTo>
                    <a:pt x="496" y="726"/>
                  </a:lnTo>
                  <a:lnTo>
                    <a:pt x="513" y="701"/>
                  </a:lnTo>
                  <a:lnTo>
                    <a:pt x="530" y="675"/>
                  </a:lnTo>
                  <a:lnTo>
                    <a:pt x="546" y="650"/>
                  </a:lnTo>
                  <a:lnTo>
                    <a:pt x="563" y="624"/>
                  </a:lnTo>
                  <a:lnTo>
                    <a:pt x="571" y="602"/>
                  </a:lnTo>
                  <a:lnTo>
                    <a:pt x="578" y="579"/>
                  </a:lnTo>
                  <a:lnTo>
                    <a:pt x="583" y="557"/>
                  </a:lnTo>
                  <a:lnTo>
                    <a:pt x="588" y="536"/>
                  </a:lnTo>
                  <a:lnTo>
                    <a:pt x="578" y="534"/>
                  </a:lnTo>
                  <a:lnTo>
                    <a:pt x="571" y="536"/>
                  </a:lnTo>
                  <a:lnTo>
                    <a:pt x="561" y="539"/>
                  </a:lnTo>
                  <a:lnTo>
                    <a:pt x="552" y="540"/>
                  </a:lnTo>
                  <a:lnTo>
                    <a:pt x="543" y="543"/>
                  </a:lnTo>
                  <a:lnTo>
                    <a:pt x="533" y="545"/>
                  </a:lnTo>
                  <a:lnTo>
                    <a:pt x="526" y="542"/>
                  </a:lnTo>
                  <a:lnTo>
                    <a:pt x="516" y="537"/>
                  </a:lnTo>
                  <a:lnTo>
                    <a:pt x="524" y="148"/>
                  </a:lnTo>
                  <a:lnTo>
                    <a:pt x="526" y="128"/>
                  </a:lnTo>
                  <a:lnTo>
                    <a:pt x="529" y="106"/>
                  </a:lnTo>
                  <a:lnTo>
                    <a:pt x="532" y="85"/>
                  </a:lnTo>
                  <a:lnTo>
                    <a:pt x="538" y="63"/>
                  </a:lnTo>
                  <a:lnTo>
                    <a:pt x="544" y="44"/>
                  </a:lnTo>
                  <a:lnTo>
                    <a:pt x="552" y="26"/>
                  </a:lnTo>
                  <a:lnTo>
                    <a:pt x="561" y="12"/>
                  </a:lnTo>
                  <a:lnTo>
                    <a:pt x="572" y="0"/>
                  </a:lnTo>
                  <a:lnTo>
                    <a:pt x="574" y="12"/>
                  </a:lnTo>
                  <a:lnTo>
                    <a:pt x="571" y="38"/>
                  </a:lnTo>
                  <a:lnTo>
                    <a:pt x="566" y="68"/>
                  </a:lnTo>
                  <a:lnTo>
                    <a:pt x="560" y="86"/>
                  </a:lnTo>
                  <a:lnTo>
                    <a:pt x="558" y="492"/>
                  </a:lnTo>
                  <a:lnTo>
                    <a:pt x="575" y="492"/>
                  </a:lnTo>
                  <a:lnTo>
                    <a:pt x="591" y="492"/>
                  </a:lnTo>
                  <a:lnTo>
                    <a:pt x="608" y="494"/>
                  </a:lnTo>
                  <a:lnTo>
                    <a:pt x="623" y="497"/>
                  </a:lnTo>
                  <a:lnTo>
                    <a:pt x="639" y="500"/>
                  </a:lnTo>
                  <a:lnTo>
                    <a:pt x="654" y="503"/>
                  </a:lnTo>
                  <a:lnTo>
                    <a:pt x="670" y="508"/>
                  </a:lnTo>
                  <a:lnTo>
                    <a:pt x="687" y="511"/>
                  </a:lnTo>
                  <a:lnTo>
                    <a:pt x="702" y="515"/>
                  </a:lnTo>
                  <a:lnTo>
                    <a:pt x="718" y="520"/>
                  </a:lnTo>
                  <a:lnTo>
                    <a:pt x="733" y="525"/>
                  </a:lnTo>
                  <a:lnTo>
                    <a:pt x="750" y="529"/>
                  </a:lnTo>
                  <a:lnTo>
                    <a:pt x="766" y="532"/>
                  </a:lnTo>
                  <a:lnTo>
                    <a:pt x="783" y="536"/>
                  </a:lnTo>
                  <a:lnTo>
                    <a:pt x="798" y="539"/>
                  </a:lnTo>
                  <a:lnTo>
                    <a:pt x="815" y="540"/>
                  </a:lnTo>
                  <a:lnTo>
                    <a:pt x="839" y="542"/>
                  </a:lnTo>
                  <a:lnTo>
                    <a:pt x="859" y="540"/>
                  </a:lnTo>
                  <a:lnTo>
                    <a:pt x="879" y="539"/>
                  </a:lnTo>
                  <a:lnTo>
                    <a:pt x="896" y="534"/>
                  </a:lnTo>
                  <a:lnTo>
                    <a:pt x="913" y="529"/>
                  </a:lnTo>
                  <a:lnTo>
                    <a:pt x="928" y="523"/>
                  </a:lnTo>
                  <a:lnTo>
                    <a:pt x="944" y="515"/>
                  </a:lnTo>
                  <a:lnTo>
                    <a:pt x="959" y="506"/>
                  </a:lnTo>
                  <a:lnTo>
                    <a:pt x="972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0" name="Freeform 147">
              <a:extLst>
                <a:ext uri="{FF2B5EF4-FFF2-40B4-BE49-F238E27FC236}">
                  <a16:creationId xmlns:a16="http://schemas.microsoft.com/office/drawing/2014/main" id="{F1ADA031-4EAB-6548-94BA-297E54BC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101" y="4941583"/>
              <a:ext cx="164673" cy="157590"/>
            </a:xfrm>
            <a:custGeom>
              <a:avLst/>
              <a:gdLst>
                <a:gd name="T0" fmla="*/ 2147483647 w 187"/>
                <a:gd name="T1" fmla="*/ 2147483647 h 178"/>
                <a:gd name="T2" fmla="*/ 2147483647 w 187"/>
                <a:gd name="T3" fmla="*/ 2147483647 h 178"/>
                <a:gd name="T4" fmla="*/ 2147483647 w 187"/>
                <a:gd name="T5" fmla="*/ 2147483647 h 178"/>
                <a:gd name="T6" fmla="*/ 2147483647 w 187"/>
                <a:gd name="T7" fmla="*/ 2147483647 h 178"/>
                <a:gd name="T8" fmla="*/ 2147483647 w 187"/>
                <a:gd name="T9" fmla="*/ 2147483647 h 178"/>
                <a:gd name="T10" fmla="*/ 2147483647 w 187"/>
                <a:gd name="T11" fmla="*/ 2147483647 h 178"/>
                <a:gd name="T12" fmla="*/ 2147483647 w 187"/>
                <a:gd name="T13" fmla="*/ 2147483647 h 178"/>
                <a:gd name="T14" fmla="*/ 2147483647 w 187"/>
                <a:gd name="T15" fmla="*/ 2147483647 h 178"/>
                <a:gd name="T16" fmla="*/ 2147483647 w 187"/>
                <a:gd name="T17" fmla="*/ 2147483647 h 178"/>
                <a:gd name="T18" fmla="*/ 2147483647 w 187"/>
                <a:gd name="T19" fmla="*/ 2147483647 h 178"/>
                <a:gd name="T20" fmla="*/ 2147483647 w 187"/>
                <a:gd name="T21" fmla="*/ 2147483647 h 178"/>
                <a:gd name="T22" fmla="*/ 2147483647 w 187"/>
                <a:gd name="T23" fmla="*/ 2147483647 h 178"/>
                <a:gd name="T24" fmla="*/ 2147483647 w 187"/>
                <a:gd name="T25" fmla="*/ 2147483647 h 178"/>
                <a:gd name="T26" fmla="*/ 2147483647 w 187"/>
                <a:gd name="T27" fmla="*/ 2147483647 h 178"/>
                <a:gd name="T28" fmla="*/ 2147483647 w 187"/>
                <a:gd name="T29" fmla="*/ 2147483647 h 178"/>
                <a:gd name="T30" fmla="*/ 2147483647 w 187"/>
                <a:gd name="T31" fmla="*/ 2147483647 h 178"/>
                <a:gd name="T32" fmla="*/ 2147483647 w 187"/>
                <a:gd name="T33" fmla="*/ 2147483647 h 178"/>
                <a:gd name="T34" fmla="*/ 2147483647 w 187"/>
                <a:gd name="T35" fmla="*/ 2147483647 h 178"/>
                <a:gd name="T36" fmla="*/ 2147483647 w 187"/>
                <a:gd name="T37" fmla="*/ 2147483647 h 178"/>
                <a:gd name="T38" fmla="*/ 2147483647 w 187"/>
                <a:gd name="T39" fmla="*/ 2147483647 h 178"/>
                <a:gd name="T40" fmla="*/ 2147483647 w 187"/>
                <a:gd name="T41" fmla="*/ 2147483647 h 178"/>
                <a:gd name="T42" fmla="*/ 2147483647 w 187"/>
                <a:gd name="T43" fmla="*/ 2147483647 h 178"/>
                <a:gd name="T44" fmla="*/ 2147483647 w 187"/>
                <a:gd name="T45" fmla="*/ 2147483647 h 178"/>
                <a:gd name="T46" fmla="*/ 2147483647 w 187"/>
                <a:gd name="T47" fmla="*/ 2147483647 h 178"/>
                <a:gd name="T48" fmla="*/ 2147483647 w 187"/>
                <a:gd name="T49" fmla="*/ 2147483647 h 178"/>
                <a:gd name="T50" fmla="*/ 2147483647 w 187"/>
                <a:gd name="T51" fmla="*/ 2147483647 h 178"/>
                <a:gd name="T52" fmla="*/ 2147483647 w 187"/>
                <a:gd name="T53" fmla="*/ 2147483647 h 178"/>
                <a:gd name="T54" fmla="*/ 0 w 187"/>
                <a:gd name="T55" fmla="*/ 2147483647 h 178"/>
                <a:gd name="T56" fmla="*/ 2147483647 w 187"/>
                <a:gd name="T57" fmla="*/ 2147483647 h 178"/>
                <a:gd name="T58" fmla="*/ 2147483647 w 187"/>
                <a:gd name="T59" fmla="*/ 2147483647 h 178"/>
                <a:gd name="T60" fmla="*/ 2147483647 w 187"/>
                <a:gd name="T61" fmla="*/ 0 h 178"/>
                <a:gd name="T62" fmla="*/ 2147483647 w 187"/>
                <a:gd name="T63" fmla="*/ 0 h 178"/>
                <a:gd name="T64" fmla="*/ 2147483647 w 187"/>
                <a:gd name="T65" fmla="*/ 2147483647 h 178"/>
                <a:gd name="T66" fmla="*/ 2147483647 w 187"/>
                <a:gd name="T67" fmla="*/ 2147483647 h 178"/>
                <a:gd name="T68" fmla="*/ 2147483647 w 187"/>
                <a:gd name="T69" fmla="*/ 2147483647 h 178"/>
                <a:gd name="T70" fmla="*/ 2147483647 w 187"/>
                <a:gd name="T71" fmla="*/ 2147483647 h 178"/>
                <a:gd name="T72" fmla="*/ 2147483647 w 187"/>
                <a:gd name="T73" fmla="*/ 2147483647 h 178"/>
                <a:gd name="T74" fmla="*/ 2147483647 w 187"/>
                <a:gd name="T75" fmla="*/ 2147483647 h 178"/>
                <a:gd name="T76" fmla="*/ 2147483647 w 187"/>
                <a:gd name="T77" fmla="*/ 2147483647 h 178"/>
                <a:gd name="T78" fmla="*/ 2147483647 w 187"/>
                <a:gd name="T79" fmla="*/ 2147483647 h 178"/>
                <a:gd name="T80" fmla="*/ 2147483647 w 187"/>
                <a:gd name="T81" fmla="*/ 2147483647 h 178"/>
                <a:gd name="T82" fmla="*/ 2147483647 w 187"/>
                <a:gd name="T83" fmla="*/ 2147483647 h 178"/>
                <a:gd name="T84" fmla="*/ 2147483647 w 187"/>
                <a:gd name="T85" fmla="*/ 2147483647 h 178"/>
                <a:gd name="T86" fmla="*/ 2147483647 w 187"/>
                <a:gd name="T87" fmla="*/ 2147483647 h 1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7"/>
                <a:gd name="T133" fmla="*/ 0 h 178"/>
                <a:gd name="T134" fmla="*/ 187 w 187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7" h="178">
                  <a:moveTo>
                    <a:pt x="156" y="132"/>
                  </a:moveTo>
                  <a:lnTo>
                    <a:pt x="159" y="107"/>
                  </a:lnTo>
                  <a:lnTo>
                    <a:pt x="162" y="79"/>
                  </a:lnTo>
                  <a:lnTo>
                    <a:pt x="162" y="54"/>
                  </a:lnTo>
                  <a:lnTo>
                    <a:pt x="154" y="36"/>
                  </a:lnTo>
                  <a:lnTo>
                    <a:pt x="44" y="23"/>
                  </a:lnTo>
                  <a:lnTo>
                    <a:pt x="37" y="54"/>
                  </a:lnTo>
                  <a:lnTo>
                    <a:pt x="32" y="90"/>
                  </a:lnTo>
                  <a:lnTo>
                    <a:pt x="29" y="123"/>
                  </a:lnTo>
                  <a:lnTo>
                    <a:pt x="29" y="135"/>
                  </a:lnTo>
                  <a:lnTo>
                    <a:pt x="41" y="141"/>
                  </a:lnTo>
                  <a:lnTo>
                    <a:pt x="55" y="147"/>
                  </a:lnTo>
                  <a:lnTo>
                    <a:pt x="71" y="150"/>
                  </a:lnTo>
                  <a:lnTo>
                    <a:pt x="88" y="152"/>
                  </a:lnTo>
                  <a:lnTo>
                    <a:pt x="106" y="154"/>
                  </a:lnTo>
                  <a:lnTo>
                    <a:pt x="125" y="155"/>
                  </a:lnTo>
                  <a:lnTo>
                    <a:pt x="145" y="155"/>
                  </a:lnTo>
                  <a:lnTo>
                    <a:pt x="165" y="155"/>
                  </a:lnTo>
                  <a:lnTo>
                    <a:pt x="159" y="174"/>
                  </a:lnTo>
                  <a:lnTo>
                    <a:pt x="139" y="177"/>
                  </a:lnTo>
                  <a:lnTo>
                    <a:pt x="117" y="178"/>
                  </a:lnTo>
                  <a:lnTo>
                    <a:pt x="96" y="178"/>
                  </a:lnTo>
                  <a:lnTo>
                    <a:pt x="75" y="177"/>
                  </a:lnTo>
                  <a:lnTo>
                    <a:pt x="54" y="174"/>
                  </a:lnTo>
                  <a:lnTo>
                    <a:pt x="35" y="171"/>
                  </a:lnTo>
                  <a:lnTo>
                    <a:pt x="18" y="166"/>
                  </a:lnTo>
                  <a:lnTo>
                    <a:pt x="4" y="161"/>
                  </a:lnTo>
                  <a:lnTo>
                    <a:pt x="0" y="130"/>
                  </a:lnTo>
                  <a:lnTo>
                    <a:pt x="3" y="81"/>
                  </a:lnTo>
                  <a:lnTo>
                    <a:pt x="13" y="31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63" y="2"/>
                  </a:lnTo>
                  <a:lnTo>
                    <a:pt x="82" y="3"/>
                  </a:lnTo>
                  <a:lnTo>
                    <a:pt x="100" y="5"/>
                  </a:lnTo>
                  <a:lnTo>
                    <a:pt x="119" y="8"/>
                  </a:lnTo>
                  <a:lnTo>
                    <a:pt x="137" y="13"/>
                  </a:lnTo>
                  <a:lnTo>
                    <a:pt x="154" y="17"/>
                  </a:lnTo>
                  <a:lnTo>
                    <a:pt x="171" y="23"/>
                  </a:lnTo>
                  <a:lnTo>
                    <a:pt x="182" y="44"/>
                  </a:lnTo>
                  <a:lnTo>
                    <a:pt x="187" y="76"/>
                  </a:lnTo>
                  <a:lnTo>
                    <a:pt x="185" y="110"/>
                  </a:lnTo>
                  <a:lnTo>
                    <a:pt x="179" y="138"/>
                  </a:lnTo>
                  <a:lnTo>
                    <a:pt x="15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1" name="Freeform 148">
              <a:extLst>
                <a:ext uri="{FF2B5EF4-FFF2-40B4-BE49-F238E27FC236}">
                  <a16:creationId xmlns:a16="http://schemas.microsoft.com/office/drawing/2014/main" id="{42538D50-3A82-A440-8EEA-F8A0DF1A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864" y="4975225"/>
              <a:ext cx="69057" cy="61974"/>
            </a:xfrm>
            <a:custGeom>
              <a:avLst/>
              <a:gdLst>
                <a:gd name="T0" fmla="*/ 2147483647 w 77"/>
                <a:gd name="T1" fmla="*/ 2147483647 h 70"/>
                <a:gd name="T2" fmla="*/ 2147483647 w 77"/>
                <a:gd name="T3" fmla="*/ 2147483647 h 70"/>
                <a:gd name="T4" fmla="*/ 2147483647 w 77"/>
                <a:gd name="T5" fmla="*/ 2147483647 h 70"/>
                <a:gd name="T6" fmla="*/ 2147483647 w 77"/>
                <a:gd name="T7" fmla="*/ 2147483647 h 70"/>
                <a:gd name="T8" fmla="*/ 2147483647 w 77"/>
                <a:gd name="T9" fmla="*/ 2147483647 h 70"/>
                <a:gd name="T10" fmla="*/ 2147483647 w 77"/>
                <a:gd name="T11" fmla="*/ 2147483647 h 70"/>
                <a:gd name="T12" fmla="*/ 2147483647 w 77"/>
                <a:gd name="T13" fmla="*/ 2147483647 h 70"/>
                <a:gd name="T14" fmla="*/ 2147483647 w 77"/>
                <a:gd name="T15" fmla="*/ 2147483647 h 70"/>
                <a:gd name="T16" fmla="*/ 2147483647 w 77"/>
                <a:gd name="T17" fmla="*/ 2147483647 h 70"/>
                <a:gd name="T18" fmla="*/ 2147483647 w 77"/>
                <a:gd name="T19" fmla="*/ 2147483647 h 70"/>
                <a:gd name="T20" fmla="*/ 2147483647 w 77"/>
                <a:gd name="T21" fmla="*/ 2147483647 h 70"/>
                <a:gd name="T22" fmla="*/ 2147483647 w 77"/>
                <a:gd name="T23" fmla="*/ 2147483647 h 70"/>
                <a:gd name="T24" fmla="*/ 2147483647 w 77"/>
                <a:gd name="T25" fmla="*/ 2147483647 h 70"/>
                <a:gd name="T26" fmla="*/ 2147483647 w 77"/>
                <a:gd name="T27" fmla="*/ 2147483647 h 70"/>
                <a:gd name="T28" fmla="*/ 2147483647 w 77"/>
                <a:gd name="T29" fmla="*/ 2147483647 h 70"/>
                <a:gd name="T30" fmla="*/ 2147483647 w 77"/>
                <a:gd name="T31" fmla="*/ 2147483647 h 70"/>
                <a:gd name="T32" fmla="*/ 2147483647 w 77"/>
                <a:gd name="T33" fmla="*/ 2147483647 h 70"/>
                <a:gd name="T34" fmla="*/ 2147483647 w 77"/>
                <a:gd name="T35" fmla="*/ 2147483647 h 70"/>
                <a:gd name="T36" fmla="*/ 0 w 77"/>
                <a:gd name="T37" fmla="*/ 2147483647 h 70"/>
                <a:gd name="T38" fmla="*/ 0 w 77"/>
                <a:gd name="T39" fmla="*/ 2147483647 h 70"/>
                <a:gd name="T40" fmla="*/ 2147483647 w 77"/>
                <a:gd name="T41" fmla="*/ 0 h 70"/>
                <a:gd name="T42" fmla="*/ 2147483647 w 77"/>
                <a:gd name="T43" fmla="*/ 2147483647 h 70"/>
                <a:gd name="T44" fmla="*/ 2147483647 w 77"/>
                <a:gd name="T45" fmla="*/ 2147483647 h 70"/>
                <a:gd name="T46" fmla="*/ 2147483647 w 77"/>
                <a:gd name="T47" fmla="*/ 2147483647 h 70"/>
                <a:gd name="T48" fmla="*/ 2147483647 w 77"/>
                <a:gd name="T49" fmla="*/ 2147483647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0"/>
                <a:gd name="T77" fmla="*/ 77 w 77"/>
                <a:gd name="T78" fmla="*/ 70 h 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0">
                  <a:moveTo>
                    <a:pt x="17" y="47"/>
                  </a:moveTo>
                  <a:lnTo>
                    <a:pt x="21" y="48"/>
                  </a:lnTo>
                  <a:lnTo>
                    <a:pt x="29" y="50"/>
                  </a:lnTo>
                  <a:lnTo>
                    <a:pt x="37" y="50"/>
                  </a:lnTo>
                  <a:lnTo>
                    <a:pt x="46" y="48"/>
                  </a:lnTo>
                  <a:lnTo>
                    <a:pt x="55" y="48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77" y="52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62" y="69"/>
                  </a:lnTo>
                  <a:lnTo>
                    <a:pt x="51" y="69"/>
                  </a:lnTo>
                  <a:lnTo>
                    <a:pt x="40" y="70"/>
                  </a:lnTo>
                  <a:lnTo>
                    <a:pt x="28" y="70"/>
                  </a:lnTo>
                  <a:lnTo>
                    <a:pt x="17" y="69"/>
                  </a:lnTo>
                  <a:lnTo>
                    <a:pt x="6" y="69"/>
                  </a:lnTo>
                  <a:lnTo>
                    <a:pt x="1" y="61"/>
                  </a:lnTo>
                  <a:lnTo>
                    <a:pt x="0" y="42"/>
                  </a:lnTo>
                  <a:lnTo>
                    <a:pt x="0" y="19"/>
                  </a:lnTo>
                  <a:lnTo>
                    <a:pt x="3" y="0"/>
                  </a:lnTo>
                  <a:lnTo>
                    <a:pt x="9" y="8"/>
                  </a:lnTo>
                  <a:lnTo>
                    <a:pt x="15" y="21"/>
                  </a:lnTo>
                  <a:lnTo>
                    <a:pt x="18" y="36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2" name="Freeform 149">
              <a:extLst>
                <a:ext uri="{FF2B5EF4-FFF2-40B4-BE49-F238E27FC236}">
                  <a16:creationId xmlns:a16="http://schemas.microsoft.com/office/drawing/2014/main" id="{0FEEFEA4-8325-D78D-DA4A-DB2DDFCA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367" y="4991162"/>
              <a:ext cx="77910" cy="58433"/>
            </a:xfrm>
            <a:custGeom>
              <a:avLst/>
              <a:gdLst>
                <a:gd name="T0" fmla="*/ 2147483647 w 88"/>
                <a:gd name="T1" fmla="*/ 2147483647 h 65"/>
                <a:gd name="T2" fmla="*/ 2147483647 w 88"/>
                <a:gd name="T3" fmla="*/ 2147483647 h 65"/>
                <a:gd name="T4" fmla="*/ 2147483647 w 88"/>
                <a:gd name="T5" fmla="*/ 2147483647 h 65"/>
                <a:gd name="T6" fmla="*/ 2147483647 w 88"/>
                <a:gd name="T7" fmla="*/ 2147483647 h 65"/>
                <a:gd name="T8" fmla="*/ 2147483647 w 88"/>
                <a:gd name="T9" fmla="*/ 2147483647 h 65"/>
                <a:gd name="T10" fmla="*/ 2147483647 w 88"/>
                <a:gd name="T11" fmla="*/ 2147483647 h 65"/>
                <a:gd name="T12" fmla="*/ 2147483647 w 88"/>
                <a:gd name="T13" fmla="*/ 2147483647 h 65"/>
                <a:gd name="T14" fmla="*/ 2147483647 w 88"/>
                <a:gd name="T15" fmla="*/ 2147483647 h 65"/>
                <a:gd name="T16" fmla="*/ 2147483647 w 88"/>
                <a:gd name="T17" fmla="*/ 2147483647 h 65"/>
                <a:gd name="T18" fmla="*/ 2147483647 w 88"/>
                <a:gd name="T19" fmla="*/ 2147483647 h 65"/>
                <a:gd name="T20" fmla="*/ 2147483647 w 88"/>
                <a:gd name="T21" fmla="*/ 2147483647 h 65"/>
                <a:gd name="T22" fmla="*/ 2147483647 w 88"/>
                <a:gd name="T23" fmla="*/ 2147483647 h 65"/>
                <a:gd name="T24" fmla="*/ 2147483647 w 88"/>
                <a:gd name="T25" fmla="*/ 2147483647 h 65"/>
                <a:gd name="T26" fmla="*/ 2147483647 w 88"/>
                <a:gd name="T27" fmla="*/ 2147483647 h 65"/>
                <a:gd name="T28" fmla="*/ 2147483647 w 88"/>
                <a:gd name="T29" fmla="*/ 2147483647 h 65"/>
                <a:gd name="T30" fmla="*/ 2147483647 w 88"/>
                <a:gd name="T31" fmla="*/ 2147483647 h 65"/>
                <a:gd name="T32" fmla="*/ 0 w 88"/>
                <a:gd name="T33" fmla="*/ 2147483647 h 65"/>
                <a:gd name="T34" fmla="*/ 2147483647 w 88"/>
                <a:gd name="T35" fmla="*/ 2147483647 h 65"/>
                <a:gd name="T36" fmla="*/ 2147483647 w 88"/>
                <a:gd name="T37" fmla="*/ 2147483647 h 65"/>
                <a:gd name="T38" fmla="*/ 2147483647 w 88"/>
                <a:gd name="T39" fmla="*/ 2147483647 h 65"/>
                <a:gd name="T40" fmla="*/ 2147483647 w 88"/>
                <a:gd name="T41" fmla="*/ 0 h 65"/>
                <a:gd name="T42" fmla="*/ 2147483647 w 88"/>
                <a:gd name="T43" fmla="*/ 2147483647 h 65"/>
                <a:gd name="T44" fmla="*/ 2147483647 w 88"/>
                <a:gd name="T45" fmla="*/ 2147483647 h 65"/>
                <a:gd name="T46" fmla="*/ 2147483647 w 88"/>
                <a:gd name="T47" fmla="*/ 2147483647 h 65"/>
                <a:gd name="T48" fmla="*/ 2147483647 w 88"/>
                <a:gd name="T49" fmla="*/ 2147483647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65"/>
                <a:gd name="T77" fmla="*/ 88 w 88"/>
                <a:gd name="T78" fmla="*/ 65 h 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65">
                  <a:moveTo>
                    <a:pt x="24" y="40"/>
                  </a:moveTo>
                  <a:lnTo>
                    <a:pt x="31" y="43"/>
                  </a:lnTo>
                  <a:lnTo>
                    <a:pt x="38" y="45"/>
                  </a:lnTo>
                  <a:lnTo>
                    <a:pt x="48" y="46"/>
                  </a:lnTo>
                  <a:lnTo>
                    <a:pt x="59" y="48"/>
                  </a:lnTo>
                  <a:lnTo>
                    <a:pt x="68" y="50"/>
                  </a:lnTo>
                  <a:lnTo>
                    <a:pt x="77" y="53"/>
                  </a:lnTo>
                  <a:lnTo>
                    <a:pt x="83" y="56"/>
                  </a:lnTo>
                  <a:lnTo>
                    <a:pt x="88" y="62"/>
                  </a:lnTo>
                  <a:lnTo>
                    <a:pt x="83" y="63"/>
                  </a:lnTo>
                  <a:lnTo>
                    <a:pt x="76" y="63"/>
                  </a:lnTo>
                  <a:lnTo>
                    <a:pt x="63" y="65"/>
                  </a:lnTo>
                  <a:lnTo>
                    <a:pt x="49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9" y="63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6" y="29"/>
                  </a:lnTo>
                  <a:lnTo>
                    <a:pt x="9" y="14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3" y="19"/>
                  </a:lnTo>
                  <a:lnTo>
                    <a:pt x="24" y="31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3" name="Freeform 150">
              <a:extLst>
                <a:ext uri="{FF2B5EF4-FFF2-40B4-BE49-F238E27FC236}">
                  <a16:creationId xmlns:a16="http://schemas.microsoft.com/office/drawing/2014/main" id="{0A7EA6B0-78B9-4336-E189-3F140496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607" y="5301029"/>
              <a:ext cx="787950" cy="1039386"/>
            </a:xfrm>
            <a:custGeom>
              <a:avLst/>
              <a:gdLst>
                <a:gd name="T0" fmla="*/ 2147483647 w 889"/>
                <a:gd name="T1" fmla="*/ 2147483647 h 1174"/>
                <a:gd name="T2" fmla="*/ 2147483647 w 889"/>
                <a:gd name="T3" fmla="*/ 2147483647 h 1174"/>
                <a:gd name="T4" fmla="*/ 2147483647 w 889"/>
                <a:gd name="T5" fmla="*/ 2147483647 h 1174"/>
                <a:gd name="T6" fmla="*/ 2147483647 w 889"/>
                <a:gd name="T7" fmla="*/ 2147483647 h 1174"/>
                <a:gd name="T8" fmla="*/ 2147483647 w 889"/>
                <a:gd name="T9" fmla="*/ 2147483647 h 1174"/>
                <a:gd name="T10" fmla="*/ 2147483647 w 889"/>
                <a:gd name="T11" fmla="*/ 2147483647 h 1174"/>
                <a:gd name="T12" fmla="*/ 2147483647 w 889"/>
                <a:gd name="T13" fmla="*/ 2147483647 h 1174"/>
                <a:gd name="T14" fmla="*/ 2147483647 w 889"/>
                <a:gd name="T15" fmla="*/ 2147483647 h 1174"/>
                <a:gd name="T16" fmla="*/ 2147483647 w 889"/>
                <a:gd name="T17" fmla="*/ 2147483647 h 1174"/>
                <a:gd name="T18" fmla="*/ 2147483647 w 889"/>
                <a:gd name="T19" fmla="*/ 2147483647 h 1174"/>
                <a:gd name="T20" fmla="*/ 2147483647 w 889"/>
                <a:gd name="T21" fmla="*/ 2147483647 h 1174"/>
                <a:gd name="T22" fmla="*/ 2147483647 w 889"/>
                <a:gd name="T23" fmla="*/ 2147483647 h 1174"/>
                <a:gd name="T24" fmla="*/ 2147483647 w 889"/>
                <a:gd name="T25" fmla="*/ 2147483647 h 1174"/>
                <a:gd name="T26" fmla="*/ 2147483647 w 889"/>
                <a:gd name="T27" fmla="*/ 2147483647 h 1174"/>
                <a:gd name="T28" fmla="*/ 2147483647 w 889"/>
                <a:gd name="T29" fmla="*/ 2147483647 h 1174"/>
                <a:gd name="T30" fmla="*/ 2147483647 w 889"/>
                <a:gd name="T31" fmla="*/ 2147483647 h 1174"/>
                <a:gd name="T32" fmla="*/ 2147483647 w 889"/>
                <a:gd name="T33" fmla="*/ 2147483647 h 1174"/>
                <a:gd name="T34" fmla="*/ 2147483647 w 889"/>
                <a:gd name="T35" fmla="*/ 2147483647 h 1174"/>
                <a:gd name="T36" fmla="*/ 2147483647 w 889"/>
                <a:gd name="T37" fmla="*/ 2147483647 h 1174"/>
                <a:gd name="T38" fmla="*/ 2147483647 w 889"/>
                <a:gd name="T39" fmla="*/ 2147483647 h 1174"/>
                <a:gd name="T40" fmla="*/ 2147483647 w 889"/>
                <a:gd name="T41" fmla="*/ 2147483647 h 1174"/>
                <a:gd name="T42" fmla="*/ 2147483647 w 889"/>
                <a:gd name="T43" fmla="*/ 2147483647 h 1174"/>
                <a:gd name="T44" fmla="*/ 2147483647 w 889"/>
                <a:gd name="T45" fmla="*/ 2147483647 h 1174"/>
                <a:gd name="T46" fmla="*/ 2147483647 w 889"/>
                <a:gd name="T47" fmla="*/ 2147483647 h 1174"/>
                <a:gd name="T48" fmla="*/ 2147483647 w 889"/>
                <a:gd name="T49" fmla="*/ 2147483647 h 1174"/>
                <a:gd name="T50" fmla="*/ 2147483647 w 889"/>
                <a:gd name="T51" fmla="*/ 2147483647 h 1174"/>
                <a:gd name="T52" fmla="*/ 2147483647 w 889"/>
                <a:gd name="T53" fmla="*/ 2147483647 h 1174"/>
                <a:gd name="T54" fmla="*/ 2147483647 w 889"/>
                <a:gd name="T55" fmla="*/ 2147483647 h 1174"/>
                <a:gd name="T56" fmla="*/ 2147483647 w 889"/>
                <a:gd name="T57" fmla="*/ 2147483647 h 1174"/>
                <a:gd name="T58" fmla="*/ 2147483647 w 889"/>
                <a:gd name="T59" fmla="*/ 2147483647 h 1174"/>
                <a:gd name="T60" fmla="*/ 2147483647 w 889"/>
                <a:gd name="T61" fmla="*/ 2147483647 h 1174"/>
                <a:gd name="T62" fmla="*/ 2147483647 w 889"/>
                <a:gd name="T63" fmla="*/ 2147483647 h 1174"/>
                <a:gd name="T64" fmla="*/ 2147483647 w 889"/>
                <a:gd name="T65" fmla="*/ 2147483647 h 1174"/>
                <a:gd name="T66" fmla="*/ 2147483647 w 889"/>
                <a:gd name="T67" fmla="*/ 2147483647 h 1174"/>
                <a:gd name="T68" fmla="*/ 2147483647 w 889"/>
                <a:gd name="T69" fmla="*/ 2147483647 h 1174"/>
                <a:gd name="T70" fmla="*/ 2147483647 w 889"/>
                <a:gd name="T71" fmla="*/ 2147483647 h 1174"/>
                <a:gd name="T72" fmla="*/ 2147483647 w 889"/>
                <a:gd name="T73" fmla="*/ 2147483647 h 1174"/>
                <a:gd name="T74" fmla="*/ 2147483647 w 889"/>
                <a:gd name="T75" fmla="*/ 2147483647 h 1174"/>
                <a:gd name="T76" fmla="*/ 2147483647 w 889"/>
                <a:gd name="T77" fmla="*/ 2147483647 h 1174"/>
                <a:gd name="T78" fmla="*/ 2147483647 w 889"/>
                <a:gd name="T79" fmla="*/ 2147483647 h 1174"/>
                <a:gd name="T80" fmla="*/ 2147483647 w 889"/>
                <a:gd name="T81" fmla="*/ 2147483647 h 1174"/>
                <a:gd name="T82" fmla="*/ 2147483647 w 889"/>
                <a:gd name="T83" fmla="*/ 2147483647 h 1174"/>
                <a:gd name="T84" fmla="*/ 2147483647 w 889"/>
                <a:gd name="T85" fmla="*/ 2147483647 h 1174"/>
                <a:gd name="T86" fmla="*/ 2147483647 w 889"/>
                <a:gd name="T87" fmla="*/ 2147483647 h 1174"/>
                <a:gd name="T88" fmla="*/ 2147483647 w 889"/>
                <a:gd name="T89" fmla="*/ 2147483647 h 1174"/>
                <a:gd name="T90" fmla="*/ 2147483647 w 889"/>
                <a:gd name="T91" fmla="*/ 2147483647 h 1174"/>
                <a:gd name="T92" fmla="*/ 2147483647 w 889"/>
                <a:gd name="T93" fmla="*/ 2147483647 h 1174"/>
                <a:gd name="T94" fmla="*/ 2147483647 w 889"/>
                <a:gd name="T95" fmla="*/ 2147483647 h 1174"/>
                <a:gd name="T96" fmla="*/ 2147483647 w 889"/>
                <a:gd name="T97" fmla="*/ 2147483647 h 1174"/>
                <a:gd name="T98" fmla="*/ 2147483647 w 889"/>
                <a:gd name="T99" fmla="*/ 2147483647 h 1174"/>
                <a:gd name="T100" fmla="*/ 2147483647 w 889"/>
                <a:gd name="T101" fmla="*/ 2147483647 h 1174"/>
                <a:gd name="T102" fmla="*/ 2147483647 w 889"/>
                <a:gd name="T103" fmla="*/ 2147483647 h 1174"/>
                <a:gd name="T104" fmla="*/ 2147483647 w 889"/>
                <a:gd name="T105" fmla="*/ 2147483647 h 1174"/>
                <a:gd name="T106" fmla="*/ 2147483647 w 889"/>
                <a:gd name="T107" fmla="*/ 2147483647 h 1174"/>
                <a:gd name="T108" fmla="*/ 2147483647 w 889"/>
                <a:gd name="T109" fmla="*/ 2147483647 h 1174"/>
                <a:gd name="T110" fmla="*/ 2147483647 w 889"/>
                <a:gd name="T111" fmla="*/ 2147483647 h 1174"/>
                <a:gd name="T112" fmla="*/ 2147483647 w 889"/>
                <a:gd name="T113" fmla="*/ 2147483647 h 1174"/>
                <a:gd name="T114" fmla="*/ 2147483647 w 889"/>
                <a:gd name="T115" fmla="*/ 2147483647 h 1174"/>
                <a:gd name="T116" fmla="*/ 0 w 889"/>
                <a:gd name="T117" fmla="*/ 2147483647 h 1174"/>
                <a:gd name="T118" fmla="*/ 2147483647 w 889"/>
                <a:gd name="T119" fmla="*/ 2147483647 h 1174"/>
                <a:gd name="T120" fmla="*/ 2147483647 w 889"/>
                <a:gd name="T121" fmla="*/ 2147483647 h 1174"/>
                <a:gd name="T122" fmla="*/ 2147483647 w 889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9"/>
                <a:gd name="T187" fmla="*/ 0 h 1174"/>
                <a:gd name="T188" fmla="*/ 889 w 889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9" h="1174">
                  <a:moveTo>
                    <a:pt x="337" y="0"/>
                  </a:moveTo>
                  <a:lnTo>
                    <a:pt x="319" y="64"/>
                  </a:lnTo>
                  <a:lnTo>
                    <a:pt x="314" y="143"/>
                  </a:lnTo>
                  <a:lnTo>
                    <a:pt x="317" y="231"/>
                  </a:lnTo>
                  <a:lnTo>
                    <a:pt x="327" y="325"/>
                  </a:lnTo>
                  <a:lnTo>
                    <a:pt x="334" y="422"/>
                  </a:lnTo>
                  <a:lnTo>
                    <a:pt x="337" y="518"/>
                  </a:lnTo>
                  <a:lnTo>
                    <a:pt x="330" y="607"/>
                  </a:lnTo>
                  <a:lnTo>
                    <a:pt x="308" y="688"/>
                  </a:lnTo>
                  <a:lnTo>
                    <a:pt x="316" y="714"/>
                  </a:lnTo>
                  <a:lnTo>
                    <a:pt x="319" y="738"/>
                  </a:lnTo>
                  <a:lnTo>
                    <a:pt x="325" y="761"/>
                  </a:lnTo>
                  <a:lnTo>
                    <a:pt x="340" y="784"/>
                  </a:lnTo>
                  <a:lnTo>
                    <a:pt x="348" y="787"/>
                  </a:lnTo>
                  <a:lnTo>
                    <a:pt x="362" y="793"/>
                  </a:lnTo>
                  <a:lnTo>
                    <a:pt x="376" y="800"/>
                  </a:lnTo>
                  <a:lnTo>
                    <a:pt x="385" y="806"/>
                  </a:lnTo>
                  <a:lnTo>
                    <a:pt x="390" y="823"/>
                  </a:lnTo>
                  <a:lnTo>
                    <a:pt x="389" y="844"/>
                  </a:lnTo>
                  <a:lnTo>
                    <a:pt x="384" y="865"/>
                  </a:lnTo>
                  <a:lnTo>
                    <a:pt x="376" y="883"/>
                  </a:lnTo>
                  <a:lnTo>
                    <a:pt x="375" y="899"/>
                  </a:lnTo>
                  <a:lnTo>
                    <a:pt x="371" y="916"/>
                  </a:lnTo>
                  <a:lnTo>
                    <a:pt x="370" y="933"/>
                  </a:lnTo>
                  <a:lnTo>
                    <a:pt x="371" y="948"/>
                  </a:lnTo>
                  <a:lnTo>
                    <a:pt x="381" y="941"/>
                  </a:lnTo>
                  <a:lnTo>
                    <a:pt x="389" y="931"/>
                  </a:lnTo>
                  <a:lnTo>
                    <a:pt x="398" y="922"/>
                  </a:lnTo>
                  <a:lnTo>
                    <a:pt x="407" y="913"/>
                  </a:lnTo>
                  <a:lnTo>
                    <a:pt x="415" y="903"/>
                  </a:lnTo>
                  <a:lnTo>
                    <a:pt x="423" y="893"/>
                  </a:lnTo>
                  <a:lnTo>
                    <a:pt x="430" y="883"/>
                  </a:lnTo>
                  <a:lnTo>
                    <a:pt x="437" y="874"/>
                  </a:lnTo>
                  <a:lnTo>
                    <a:pt x="447" y="838"/>
                  </a:lnTo>
                  <a:lnTo>
                    <a:pt x="449" y="804"/>
                  </a:lnTo>
                  <a:lnTo>
                    <a:pt x="444" y="772"/>
                  </a:lnTo>
                  <a:lnTo>
                    <a:pt x="437" y="739"/>
                  </a:lnTo>
                  <a:lnTo>
                    <a:pt x="427" y="708"/>
                  </a:lnTo>
                  <a:lnTo>
                    <a:pt x="420" y="676"/>
                  </a:lnTo>
                  <a:lnTo>
                    <a:pt x="420" y="642"/>
                  </a:lnTo>
                  <a:lnTo>
                    <a:pt x="427" y="606"/>
                  </a:lnTo>
                  <a:lnTo>
                    <a:pt x="492" y="276"/>
                  </a:lnTo>
                  <a:lnTo>
                    <a:pt x="497" y="225"/>
                  </a:lnTo>
                  <a:lnTo>
                    <a:pt x="497" y="175"/>
                  </a:lnTo>
                  <a:lnTo>
                    <a:pt x="491" y="124"/>
                  </a:lnTo>
                  <a:lnTo>
                    <a:pt x="477" y="71"/>
                  </a:lnTo>
                  <a:lnTo>
                    <a:pt x="481" y="70"/>
                  </a:lnTo>
                  <a:lnTo>
                    <a:pt x="488" y="68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16" y="126"/>
                  </a:lnTo>
                  <a:lnTo>
                    <a:pt x="526" y="186"/>
                  </a:lnTo>
                  <a:lnTo>
                    <a:pt x="530" y="250"/>
                  </a:lnTo>
                  <a:lnTo>
                    <a:pt x="526" y="315"/>
                  </a:lnTo>
                  <a:lnTo>
                    <a:pt x="517" y="378"/>
                  </a:lnTo>
                  <a:lnTo>
                    <a:pt x="506" y="440"/>
                  </a:lnTo>
                  <a:lnTo>
                    <a:pt x="491" y="501"/>
                  </a:lnTo>
                  <a:lnTo>
                    <a:pt x="474" y="555"/>
                  </a:lnTo>
                  <a:lnTo>
                    <a:pt x="457" y="655"/>
                  </a:lnTo>
                  <a:lnTo>
                    <a:pt x="489" y="662"/>
                  </a:lnTo>
                  <a:lnTo>
                    <a:pt x="522" y="666"/>
                  </a:lnTo>
                  <a:lnTo>
                    <a:pt x="554" y="673"/>
                  </a:lnTo>
                  <a:lnTo>
                    <a:pt x="587" y="680"/>
                  </a:lnTo>
                  <a:lnTo>
                    <a:pt x="616" y="691"/>
                  </a:lnTo>
                  <a:lnTo>
                    <a:pt x="644" y="705"/>
                  </a:lnTo>
                  <a:lnTo>
                    <a:pt x="670" y="722"/>
                  </a:lnTo>
                  <a:lnTo>
                    <a:pt x="692" y="745"/>
                  </a:lnTo>
                  <a:lnTo>
                    <a:pt x="677" y="738"/>
                  </a:lnTo>
                  <a:lnTo>
                    <a:pt x="664" y="734"/>
                  </a:lnTo>
                  <a:lnTo>
                    <a:pt x="650" y="733"/>
                  </a:lnTo>
                  <a:lnTo>
                    <a:pt x="640" y="731"/>
                  </a:lnTo>
                  <a:lnTo>
                    <a:pt x="630" y="733"/>
                  </a:lnTo>
                  <a:lnTo>
                    <a:pt x="624" y="734"/>
                  </a:lnTo>
                  <a:lnTo>
                    <a:pt x="619" y="736"/>
                  </a:lnTo>
                  <a:lnTo>
                    <a:pt x="618" y="736"/>
                  </a:lnTo>
                  <a:lnTo>
                    <a:pt x="622" y="755"/>
                  </a:lnTo>
                  <a:lnTo>
                    <a:pt x="627" y="775"/>
                  </a:lnTo>
                  <a:lnTo>
                    <a:pt x="638" y="793"/>
                  </a:lnTo>
                  <a:lnTo>
                    <a:pt x="655" y="803"/>
                  </a:lnTo>
                  <a:lnTo>
                    <a:pt x="706" y="810"/>
                  </a:lnTo>
                  <a:lnTo>
                    <a:pt x="753" y="809"/>
                  </a:lnTo>
                  <a:lnTo>
                    <a:pt x="793" y="801"/>
                  </a:lnTo>
                  <a:lnTo>
                    <a:pt x="825" y="789"/>
                  </a:lnTo>
                  <a:lnTo>
                    <a:pt x="852" y="776"/>
                  </a:lnTo>
                  <a:lnTo>
                    <a:pt x="872" y="765"/>
                  </a:lnTo>
                  <a:lnTo>
                    <a:pt x="884" y="756"/>
                  </a:lnTo>
                  <a:lnTo>
                    <a:pt x="889" y="755"/>
                  </a:lnTo>
                  <a:lnTo>
                    <a:pt x="881" y="775"/>
                  </a:lnTo>
                  <a:lnTo>
                    <a:pt x="873" y="789"/>
                  </a:lnTo>
                  <a:lnTo>
                    <a:pt x="863" y="800"/>
                  </a:lnTo>
                  <a:lnTo>
                    <a:pt x="850" y="809"/>
                  </a:lnTo>
                  <a:lnTo>
                    <a:pt x="835" y="815"/>
                  </a:lnTo>
                  <a:lnTo>
                    <a:pt x="816" y="821"/>
                  </a:lnTo>
                  <a:lnTo>
                    <a:pt x="794" y="827"/>
                  </a:lnTo>
                  <a:lnTo>
                    <a:pt x="767" y="834"/>
                  </a:lnTo>
                  <a:lnTo>
                    <a:pt x="751" y="837"/>
                  </a:lnTo>
                  <a:lnTo>
                    <a:pt x="734" y="838"/>
                  </a:lnTo>
                  <a:lnTo>
                    <a:pt x="715" y="840"/>
                  </a:lnTo>
                  <a:lnTo>
                    <a:pt x="698" y="843"/>
                  </a:lnTo>
                  <a:lnTo>
                    <a:pt x="683" y="848"/>
                  </a:lnTo>
                  <a:lnTo>
                    <a:pt x="667" y="855"/>
                  </a:lnTo>
                  <a:lnTo>
                    <a:pt x="655" y="868"/>
                  </a:lnTo>
                  <a:lnTo>
                    <a:pt x="644" y="885"/>
                  </a:lnTo>
                  <a:lnTo>
                    <a:pt x="638" y="891"/>
                  </a:lnTo>
                  <a:lnTo>
                    <a:pt x="629" y="896"/>
                  </a:lnTo>
                  <a:lnTo>
                    <a:pt x="618" y="900"/>
                  </a:lnTo>
                  <a:lnTo>
                    <a:pt x="607" y="902"/>
                  </a:lnTo>
                  <a:lnTo>
                    <a:pt x="605" y="893"/>
                  </a:lnTo>
                  <a:lnTo>
                    <a:pt x="610" y="882"/>
                  </a:lnTo>
                  <a:lnTo>
                    <a:pt x="618" y="871"/>
                  </a:lnTo>
                  <a:lnTo>
                    <a:pt x="629" y="862"/>
                  </a:lnTo>
                  <a:lnTo>
                    <a:pt x="636" y="854"/>
                  </a:lnTo>
                  <a:lnTo>
                    <a:pt x="640" y="844"/>
                  </a:lnTo>
                  <a:lnTo>
                    <a:pt x="635" y="838"/>
                  </a:lnTo>
                  <a:lnTo>
                    <a:pt x="621" y="834"/>
                  </a:lnTo>
                  <a:lnTo>
                    <a:pt x="610" y="820"/>
                  </a:lnTo>
                  <a:lnTo>
                    <a:pt x="602" y="804"/>
                  </a:lnTo>
                  <a:lnTo>
                    <a:pt x="598" y="787"/>
                  </a:lnTo>
                  <a:lnTo>
                    <a:pt x="593" y="770"/>
                  </a:lnTo>
                  <a:lnTo>
                    <a:pt x="587" y="755"/>
                  </a:lnTo>
                  <a:lnTo>
                    <a:pt x="579" y="739"/>
                  </a:lnTo>
                  <a:lnTo>
                    <a:pt x="570" y="727"/>
                  </a:lnTo>
                  <a:lnTo>
                    <a:pt x="554" y="717"/>
                  </a:lnTo>
                  <a:lnTo>
                    <a:pt x="466" y="703"/>
                  </a:lnTo>
                  <a:lnTo>
                    <a:pt x="468" y="736"/>
                  </a:lnTo>
                  <a:lnTo>
                    <a:pt x="475" y="772"/>
                  </a:lnTo>
                  <a:lnTo>
                    <a:pt x="480" y="807"/>
                  </a:lnTo>
                  <a:lnTo>
                    <a:pt x="474" y="846"/>
                  </a:lnTo>
                  <a:lnTo>
                    <a:pt x="488" y="855"/>
                  </a:lnTo>
                  <a:lnTo>
                    <a:pt x="499" y="866"/>
                  </a:lnTo>
                  <a:lnTo>
                    <a:pt x="508" y="879"/>
                  </a:lnTo>
                  <a:lnTo>
                    <a:pt x="516" y="891"/>
                  </a:lnTo>
                  <a:lnTo>
                    <a:pt x="520" y="906"/>
                  </a:lnTo>
                  <a:lnTo>
                    <a:pt x="522" y="922"/>
                  </a:lnTo>
                  <a:lnTo>
                    <a:pt x="522" y="937"/>
                  </a:lnTo>
                  <a:lnTo>
                    <a:pt x="519" y="954"/>
                  </a:lnTo>
                  <a:lnTo>
                    <a:pt x="540" y="948"/>
                  </a:lnTo>
                  <a:lnTo>
                    <a:pt x="564" y="939"/>
                  </a:lnTo>
                  <a:lnTo>
                    <a:pt x="585" y="928"/>
                  </a:lnTo>
                  <a:lnTo>
                    <a:pt x="607" y="919"/>
                  </a:lnTo>
                  <a:lnTo>
                    <a:pt x="629" y="911"/>
                  </a:lnTo>
                  <a:lnTo>
                    <a:pt x="652" y="905"/>
                  </a:lnTo>
                  <a:lnTo>
                    <a:pt x="674" y="903"/>
                  </a:lnTo>
                  <a:lnTo>
                    <a:pt x="697" y="906"/>
                  </a:lnTo>
                  <a:lnTo>
                    <a:pt x="706" y="917"/>
                  </a:lnTo>
                  <a:lnTo>
                    <a:pt x="715" y="930"/>
                  </a:lnTo>
                  <a:lnTo>
                    <a:pt x="723" y="942"/>
                  </a:lnTo>
                  <a:lnTo>
                    <a:pt x="729" y="954"/>
                  </a:lnTo>
                  <a:lnTo>
                    <a:pt x="740" y="951"/>
                  </a:lnTo>
                  <a:lnTo>
                    <a:pt x="753" y="948"/>
                  </a:lnTo>
                  <a:lnTo>
                    <a:pt x="765" y="944"/>
                  </a:lnTo>
                  <a:lnTo>
                    <a:pt x="777" y="939"/>
                  </a:lnTo>
                  <a:lnTo>
                    <a:pt x="790" y="936"/>
                  </a:lnTo>
                  <a:lnTo>
                    <a:pt x="802" y="934"/>
                  </a:lnTo>
                  <a:lnTo>
                    <a:pt x="815" y="934"/>
                  </a:lnTo>
                  <a:lnTo>
                    <a:pt x="827" y="936"/>
                  </a:lnTo>
                  <a:lnTo>
                    <a:pt x="825" y="942"/>
                  </a:lnTo>
                  <a:lnTo>
                    <a:pt x="818" y="948"/>
                  </a:lnTo>
                  <a:lnTo>
                    <a:pt x="805" y="954"/>
                  </a:lnTo>
                  <a:lnTo>
                    <a:pt x="790" y="961"/>
                  </a:lnTo>
                  <a:lnTo>
                    <a:pt x="774" y="965"/>
                  </a:lnTo>
                  <a:lnTo>
                    <a:pt x="760" y="970"/>
                  </a:lnTo>
                  <a:lnTo>
                    <a:pt x="750" y="972"/>
                  </a:lnTo>
                  <a:lnTo>
                    <a:pt x="746" y="973"/>
                  </a:lnTo>
                  <a:lnTo>
                    <a:pt x="746" y="982"/>
                  </a:lnTo>
                  <a:lnTo>
                    <a:pt x="750" y="992"/>
                  </a:lnTo>
                  <a:lnTo>
                    <a:pt x="754" y="1001"/>
                  </a:lnTo>
                  <a:lnTo>
                    <a:pt x="759" y="1010"/>
                  </a:lnTo>
                  <a:lnTo>
                    <a:pt x="763" y="1020"/>
                  </a:lnTo>
                  <a:lnTo>
                    <a:pt x="763" y="1027"/>
                  </a:lnTo>
                  <a:lnTo>
                    <a:pt x="759" y="1033"/>
                  </a:lnTo>
                  <a:lnTo>
                    <a:pt x="746" y="1038"/>
                  </a:lnTo>
                  <a:lnTo>
                    <a:pt x="740" y="1024"/>
                  </a:lnTo>
                  <a:lnTo>
                    <a:pt x="732" y="1009"/>
                  </a:lnTo>
                  <a:lnTo>
                    <a:pt x="726" y="995"/>
                  </a:lnTo>
                  <a:lnTo>
                    <a:pt x="719" y="979"/>
                  </a:lnTo>
                  <a:lnTo>
                    <a:pt x="709" y="965"/>
                  </a:lnTo>
                  <a:lnTo>
                    <a:pt x="698" y="953"/>
                  </a:lnTo>
                  <a:lnTo>
                    <a:pt x="688" y="941"/>
                  </a:lnTo>
                  <a:lnTo>
                    <a:pt x="675" y="931"/>
                  </a:lnTo>
                  <a:lnTo>
                    <a:pt x="652" y="933"/>
                  </a:lnTo>
                  <a:lnTo>
                    <a:pt x="630" y="937"/>
                  </a:lnTo>
                  <a:lnTo>
                    <a:pt x="609" y="944"/>
                  </a:lnTo>
                  <a:lnTo>
                    <a:pt x="587" y="953"/>
                  </a:lnTo>
                  <a:lnTo>
                    <a:pt x="567" y="962"/>
                  </a:lnTo>
                  <a:lnTo>
                    <a:pt x="545" y="973"/>
                  </a:lnTo>
                  <a:lnTo>
                    <a:pt x="525" y="984"/>
                  </a:lnTo>
                  <a:lnTo>
                    <a:pt x="505" y="995"/>
                  </a:lnTo>
                  <a:lnTo>
                    <a:pt x="499" y="1006"/>
                  </a:lnTo>
                  <a:lnTo>
                    <a:pt x="488" y="1018"/>
                  </a:lnTo>
                  <a:lnTo>
                    <a:pt x="474" y="1030"/>
                  </a:lnTo>
                  <a:lnTo>
                    <a:pt x="461" y="1041"/>
                  </a:lnTo>
                  <a:lnTo>
                    <a:pt x="447" y="1051"/>
                  </a:lnTo>
                  <a:lnTo>
                    <a:pt x="437" y="1058"/>
                  </a:lnTo>
                  <a:lnTo>
                    <a:pt x="429" y="1064"/>
                  </a:lnTo>
                  <a:lnTo>
                    <a:pt x="426" y="1066"/>
                  </a:lnTo>
                  <a:lnTo>
                    <a:pt x="435" y="1051"/>
                  </a:lnTo>
                  <a:lnTo>
                    <a:pt x="443" y="1037"/>
                  </a:lnTo>
                  <a:lnTo>
                    <a:pt x="452" y="1023"/>
                  </a:lnTo>
                  <a:lnTo>
                    <a:pt x="460" y="1010"/>
                  </a:lnTo>
                  <a:lnTo>
                    <a:pt x="469" y="993"/>
                  </a:lnTo>
                  <a:lnTo>
                    <a:pt x="478" y="975"/>
                  </a:lnTo>
                  <a:lnTo>
                    <a:pt x="486" y="958"/>
                  </a:lnTo>
                  <a:lnTo>
                    <a:pt x="491" y="941"/>
                  </a:lnTo>
                  <a:lnTo>
                    <a:pt x="492" y="925"/>
                  </a:lnTo>
                  <a:lnTo>
                    <a:pt x="488" y="911"/>
                  </a:lnTo>
                  <a:lnTo>
                    <a:pt x="477" y="902"/>
                  </a:lnTo>
                  <a:lnTo>
                    <a:pt x="458" y="894"/>
                  </a:lnTo>
                  <a:lnTo>
                    <a:pt x="450" y="906"/>
                  </a:lnTo>
                  <a:lnTo>
                    <a:pt x="441" y="920"/>
                  </a:lnTo>
                  <a:lnTo>
                    <a:pt x="430" y="933"/>
                  </a:lnTo>
                  <a:lnTo>
                    <a:pt x="420" y="945"/>
                  </a:lnTo>
                  <a:lnTo>
                    <a:pt x="407" y="956"/>
                  </a:lnTo>
                  <a:lnTo>
                    <a:pt x="395" y="965"/>
                  </a:lnTo>
                  <a:lnTo>
                    <a:pt x="381" y="973"/>
                  </a:lnTo>
                  <a:lnTo>
                    <a:pt x="365" y="979"/>
                  </a:lnTo>
                  <a:lnTo>
                    <a:pt x="356" y="976"/>
                  </a:lnTo>
                  <a:lnTo>
                    <a:pt x="348" y="972"/>
                  </a:lnTo>
                  <a:lnTo>
                    <a:pt x="342" y="962"/>
                  </a:lnTo>
                  <a:lnTo>
                    <a:pt x="337" y="954"/>
                  </a:lnTo>
                  <a:lnTo>
                    <a:pt x="340" y="922"/>
                  </a:lnTo>
                  <a:lnTo>
                    <a:pt x="347" y="889"/>
                  </a:lnTo>
                  <a:lnTo>
                    <a:pt x="354" y="858"/>
                  </a:lnTo>
                  <a:lnTo>
                    <a:pt x="361" y="826"/>
                  </a:lnTo>
                  <a:lnTo>
                    <a:pt x="353" y="813"/>
                  </a:lnTo>
                  <a:lnTo>
                    <a:pt x="342" y="806"/>
                  </a:lnTo>
                  <a:lnTo>
                    <a:pt x="330" y="801"/>
                  </a:lnTo>
                  <a:lnTo>
                    <a:pt x="317" y="795"/>
                  </a:lnTo>
                  <a:lnTo>
                    <a:pt x="311" y="775"/>
                  </a:lnTo>
                  <a:lnTo>
                    <a:pt x="303" y="753"/>
                  </a:lnTo>
                  <a:lnTo>
                    <a:pt x="297" y="733"/>
                  </a:lnTo>
                  <a:lnTo>
                    <a:pt x="292" y="711"/>
                  </a:lnTo>
                  <a:lnTo>
                    <a:pt x="286" y="683"/>
                  </a:lnTo>
                  <a:lnTo>
                    <a:pt x="285" y="665"/>
                  </a:lnTo>
                  <a:lnTo>
                    <a:pt x="288" y="645"/>
                  </a:lnTo>
                  <a:lnTo>
                    <a:pt x="296" y="615"/>
                  </a:lnTo>
                  <a:lnTo>
                    <a:pt x="288" y="592"/>
                  </a:lnTo>
                  <a:lnTo>
                    <a:pt x="277" y="567"/>
                  </a:lnTo>
                  <a:lnTo>
                    <a:pt x="266" y="539"/>
                  </a:lnTo>
                  <a:lnTo>
                    <a:pt x="255" y="510"/>
                  </a:lnTo>
                  <a:lnTo>
                    <a:pt x="244" y="482"/>
                  </a:lnTo>
                  <a:lnTo>
                    <a:pt x="232" y="454"/>
                  </a:lnTo>
                  <a:lnTo>
                    <a:pt x="221" y="428"/>
                  </a:lnTo>
                  <a:lnTo>
                    <a:pt x="212" y="406"/>
                  </a:lnTo>
                  <a:lnTo>
                    <a:pt x="218" y="454"/>
                  </a:lnTo>
                  <a:lnTo>
                    <a:pt x="226" y="502"/>
                  </a:lnTo>
                  <a:lnTo>
                    <a:pt x="235" y="550"/>
                  </a:lnTo>
                  <a:lnTo>
                    <a:pt x="249" y="598"/>
                  </a:lnTo>
                  <a:lnTo>
                    <a:pt x="243" y="595"/>
                  </a:lnTo>
                  <a:lnTo>
                    <a:pt x="234" y="581"/>
                  </a:lnTo>
                  <a:lnTo>
                    <a:pt x="221" y="559"/>
                  </a:lnTo>
                  <a:lnTo>
                    <a:pt x="206" y="532"/>
                  </a:lnTo>
                  <a:lnTo>
                    <a:pt x="189" y="502"/>
                  </a:lnTo>
                  <a:lnTo>
                    <a:pt x="172" y="471"/>
                  </a:lnTo>
                  <a:lnTo>
                    <a:pt x="155" y="443"/>
                  </a:lnTo>
                  <a:lnTo>
                    <a:pt x="138" y="422"/>
                  </a:lnTo>
                  <a:lnTo>
                    <a:pt x="141" y="449"/>
                  </a:lnTo>
                  <a:lnTo>
                    <a:pt x="145" y="476"/>
                  </a:lnTo>
                  <a:lnTo>
                    <a:pt x="155" y="504"/>
                  </a:lnTo>
                  <a:lnTo>
                    <a:pt x="165" y="528"/>
                  </a:lnTo>
                  <a:lnTo>
                    <a:pt x="178" y="555"/>
                  </a:lnTo>
                  <a:lnTo>
                    <a:pt x="192" y="580"/>
                  </a:lnTo>
                  <a:lnTo>
                    <a:pt x="207" y="603"/>
                  </a:lnTo>
                  <a:lnTo>
                    <a:pt x="221" y="626"/>
                  </a:lnTo>
                  <a:lnTo>
                    <a:pt x="215" y="624"/>
                  </a:lnTo>
                  <a:lnTo>
                    <a:pt x="203" y="614"/>
                  </a:lnTo>
                  <a:lnTo>
                    <a:pt x="184" y="600"/>
                  </a:lnTo>
                  <a:lnTo>
                    <a:pt x="161" y="581"/>
                  </a:lnTo>
                  <a:lnTo>
                    <a:pt x="134" y="563"/>
                  </a:lnTo>
                  <a:lnTo>
                    <a:pt x="108" y="545"/>
                  </a:lnTo>
                  <a:lnTo>
                    <a:pt x="82" y="532"/>
                  </a:lnTo>
                  <a:lnTo>
                    <a:pt x="57" y="524"/>
                  </a:lnTo>
                  <a:lnTo>
                    <a:pt x="63" y="539"/>
                  </a:lnTo>
                  <a:lnTo>
                    <a:pt x="76" y="561"/>
                  </a:lnTo>
                  <a:lnTo>
                    <a:pt x="89" y="583"/>
                  </a:lnTo>
                  <a:lnTo>
                    <a:pt x="100" y="598"/>
                  </a:lnTo>
                  <a:lnTo>
                    <a:pt x="133" y="626"/>
                  </a:lnTo>
                  <a:lnTo>
                    <a:pt x="167" y="651"/>
                  </a:lnTo>
                  <a:lnTo>
                    <a:pt x="201" y="676"/>
                  </a:lnTo>
                  <a:lnTo>
                    <a:pt x="234" y="700"/>
                  </a:lnTo>
                  <a:lnTo>
                    <a:pt x="260" y="728"/>
                  </a:lnTo>
                  <a:lnTo>
                    <a:pt x="282" y="759"/>
                  </a:lnTo>
                  <a:lnTo>
                    <a:pt x="292" y="796"/>
                  </a:lnTo>
                  <a:lnTo>
                    <a:pt x="294" y="841"/>
                  </a:lnTo>
                  <a:lnTo>
                    <a:pt x="286" y="877"/>
                  </a:lnTo>
                  <a:lnTo>
                    <a:pt x="275" y="911"/>
                  </a:lnTo>
                  <a:lnTo>
                    <a:pt x="271" y="947"/>
                  </a:lnTo>
                  <a:lnTo>
                    <a:pt x="280" y="981"/>
                  </a:lnTo>
                  <a:lnTo>
                    <a:pt x="294" y="1004"/>
                  </a:lnTo>
                  <a:lnTo>
                    <a:pt x="311" y="1021"/>
                  </a:lnTo>
                  <a:lnTo>
                    <a:pt x="330" y="1037"/>
                  </a:lnTo>
                  <a:lnTo>
                    <a:pt x="351" y="1049"/>
                  </a:lnTo>
                  <a:lnTo>
                    <a:pt x="373" y="1061"/>
                  </a:lnTo>
                  <a:lnTo>
                    <a:pt x="395" y="1074"/>
                  </a:lnTo>
                  <a:lnTo>
                    <a:pt x="418" y="1086"/>
                  </a:lnTo>
                  <a:lnTo>
                    <a:pt x="441" y="1102"/>
                  </a:lnTo>
                  <a:lnTo>
                    <a:pt x="432" y="1103"/>
                  </a:lnTo>
                  <a:lnTo>
                    <a:pt x="421" y="1102"/>
                  </a:lnTo>
                  <a:lnTo>
                    <a:pt x="412" y="1100"/>
                  </a:lnTo>
                  <a:lnTo>
                    <a:pt x="402" y="1095"/>
                  </a:lnTo>
                  <a:lnTo>
                    <a:pt x="393" y="1092"/>
                  </a:lnTo>
                  <a:lnTo>
                    <a:pt x="384" y="1088"/>
                  </a:lnTo>
                  <a:lnTo>
                    <a:pt x="375" y="1083"/>
                  </a:lnTo>
                  <a:lnTo>
                    <a:pt x="365" y="1080"/>
                  </a:lnTo>
                  <a:lnTo>
                    <a:pt x="358" y="1080"/>
                  </a:lnTo>
                  <a:lnTo>
                    <a:pt x="350" y="1085"/>
                  </a:lnTo>
                  <a:lnTo>
                    <a:pt x="340" y="1091"/>
                  </a:lnTo>
                  <a:lnTo>
                    <a:pt x="331" y="1099"/>
                  </a:lnTo>
                  <a:lnTo>
                    <a:pt x="322" y="1106"/>
                  </a:lnTo>
                  <a:lnTo>
                    <a:pt x="316" y="1113"/>
                  </a:lnTo>
                  <a:lnTo>
                    <a:pt x="311" y="1117"/>
                  </a:lnTo>
                  <a:lnTo>
                    <a:pt x="309" y="1119"/>
                  </a:lnTo>
                  <a:lnTo>
                    <a:pt x="322" y="1126"/>
                  </a:lnTo>
                  <a:lnTo>
                    <a:pt x="340" y="1134"/>
                  </a:lnTo>
                  <a:lnTo>
                    <a:pt x="365" y="1139"/>
                  </a:lnTo>
                  <a:lnTo>
                    <a:pt x="396" y="1142"/>
                  </a:lnTo>
                  <a:lnTo>
                    <a:pt x="430" y="1143"/>
                  </a:lnTo>
                  <a:lnTo>
                    <a:pt x="468" y="1145"/>
                  </a:lnTo>
                  <a:lnTo>
                    <a:pt x="506" y="1145"/>
                  </a:lnTo>
                  <a:lnTo>
                    <a:pt x="545" y="1145"/>
                  </a:lnTo>
                  <a:lnTo>
                    <a:pt x="584" y="1143"/>
                  </a:lnTo>
                  <a:lnTo>
                    <a:pt x="621" y="1142"/>
                  </a:lnTo>
                  <a:lnTo>
                    <a:pt x="657" y="1139"/>
                  </a:lnTo>
                  <a:lnTo>
                    <a:pt x="688" y="1137"/>
                  </a:lnTo>
                  <a:lnTo>
                    <a:pt x="714" y="1134"/>
                  </a:lnTo>
                  <a:lnTo>
                    <a:pt x="734" y="1133"/>
                  </a:lnTo>
                  <a:lnTo>
                    <a:pt x="748" y="1131"/>
                  </a:lnTo>
                  <a:lnTo>
                    <a:pt x="754" y="1130"/>
                  </a:lnTo>
                  <a:lnTo>
                    <a:pt x="757" y="1119"/>
                  </a:lnTo>
                  <a:lnTo>
                    <a:pt x="757" y="1105"/>
                  </a:lnTo>
                  <a:lnTo>
                    <a:pt x="762" y="1094"/>
                  </a:lnTo>
                  <a:lnTo>
                    <a:pt x="774" y="1092"/>
                  </a:lnTo>
                  <a:lnTo>
                    <a:pt x="776" y="1106"/>
                  </a:lnTo>
                  <a:lnTo>
                    <a:pt x="773" y="1128"/>
                  </a:lnTo>
                  <a:lnTo>
                    <a:pt x="765" y="1148"/>
                  </a:lnTo>
                  <a:lnTo>
                    <a:pt x="751" y="1159"/>
                  </a:lnTo>
                  <a:lnTo>
                    <a:pt x="742" y="1161"/>
                  </a:lnTo>
                  <a:lnTo>
                    <a:pt x="726" y="1162"/>
                  </a:lnTo>
                  <a:lnTo>
                    <a:pt x="705" y="1165"/>
                  </a:lnTo>
                  <a:lnTo>
                    <a:pt x="680" y="1167"/>
                  </a:lnTo>
                  <a:lnTo>
                    <a:pt x="650" y="1168"/>
                  </a:lnTo>
                  <a:lnTo>
                    <a:pt x="618" y="1171"/>
                  </a:lnTo>
                  <a:lnTo>
                    <a:pt x="582" y="1173"/>
                  </a:lnTo>
                  <a:lnTo>
                    <a:pt x="547" y="1173"/>
                  </a:lnTo>
                  <a:lnTo>
                    <a:pt x="509" y="1174"/>
                  </a:lnTo>
                  <a:lnTo>
                    <a:pt x="474" y="1174"/>
                  </a:lnTo>
                  <a:lnTo>
                    <a:pt x="438" y="1174"/>
                  </a:lnTo>
                  <a:lnTo>
                    <a:pt x="406" y="1174"/>
                  </a:lnTo>
                  <a:lnTo>
                    <a:pt x="375" y="1171"/>
                  </a:lnTo>
                  <a:lnTo>
                    <a:pt x="348" y="1170"/>
                  </a:lnTo>
                  <a:lnTo>
                    <a:pt x="325" y="1165"/>
                  </a:lnTo>
                  <a:lnTo>
                    <a:pt x="308" y="1161"/>
                  </a:lnTo>
                  <a:lnTo>
                    <a:pt x="296" y="1154"/>
                  </a:lnTo>
                  <a:lnTo>
                    <a:pt x="286" y="1148"/>
                  </a:lnTo>
                  <a:lnTo>
                    <a:pt x="275" y="1142"/>
                  </a:lnTo>
                  <a:lnTo>
                    <a:pt x="268" y="1134"/>
                  </a:lnTo>
                  <a:lnTo>
                    <a:pt x="271" y="1123"/>
                  </a:lnTo>
                  <a:lnTo>
                    <a:pt x="275" y="1113"/>
                  </a:lnTo>
                  <a:lnTo>
                    <a:pt x="282" y="1103"/>
                  </a:lnTo>
                  <a:lnTo>
                    <a:pt x="289" y="1094"/>
                  </a:lnTo>
                  <a:lnTo>
                    <a:pt x="299" y="1086"/>
                  </a:lnTo>
                  <a:lnTo>
                    <a:pt x="308" y="1080"/>
                  </a:lnTo>
                  <a:lnTo>
                    <a:pt x="319" y="1072"/>
                  </a:lnTo>
                  <a:lnTo>
                    <a:pt x="330" y="1066"/>
                  </a:lnTo>
                  <a:lnTo>
                    <a:pt x="313" y="1058"/>
                  </a:lnTo>
                  <a:lnTo>
                    <a:pt x="296" y="1049"/>
                  </a:lnTo>
                  <a:lnTo>
                    <a:pt x="280" y="1037"/>
                  </a:lnTo>
                  <a:lnTo>
                    <a:pt x="266" y="1023"/>
                  </a:lnTo>
                  <a:lnTo>
                    <a:pt x="254" y="1007"/>
                  </a:lnTo>
                  <a:lnTo>
                    <a:pt x="244" y="990"/>
                  </a:lnTo>
                  <a:lnTo>
                    <a:pt x="237" y="973"/>
                  </a:lnTo>
                  <a:lnTo>
                    <a:pt x="232" y="954"/>
                  </a:lnTo>
                  <a:lnTo>
                    <a:pt x="224" y="941"/>
                  </a:lnTo>
                  <a:lnTo>
                    <a:pt x="215" y="928"/>
                  </a:lnTo>
                  <a:lnTo>
                    <a:pt x="206" y="914"/>
                  </a:lnTo>
                  <a:lnTo>
                    <a:pt x="196" y="900"/>
                  </a:lnTo>
                  <a:lnTo>
                    <a:pt x="189" y="886"/>
                  </a:lnTo>
                  <a:lnTo>
                    <a:pt x="181" y="872"/>
                  </a:lnTo>
                  <a:lnTo>
                    <a:pt x="175" y="857"/>
                  </a:lnTo>
                  <a:lnTo>
                    <a:pt x="172" y="841"/>
                  </a:lnTo>
                  <a:lnTo>
                    <a:pt x="176" y="812"/>
                  </a:lnTo>
                  <a:lnTo>
                    <a:pt x="184" y="784"/>
                  </a:lnTo>
                  <a:lnTo>
                    <a:pt x="193" y="758"/>
                  </a:lnTo>
                  <a:lnTo>
                    <a:pt x="204" y="731"/>
                  </a:lnTo>
                  <a:lnTo>
                    <a:pt x="218" y="741"/>
                  </a:lnTo>
                  <a:lnTo>
                    <a:pt x="223" y="750"/>
                  </a:lnTo>
                  <a:lnTo>
                    <a:pt x="221" y="762"/>
                  </a:lnTo>
                  <a:lnTo>
                    <a:pt x="217" y="775"/>
                  </a:lnTo>
                  <a:lnTo>
                    <a:pt x="209" y="790"/>
                  </a:lnTo>
                  <a:lnTo>
                    <a:pt x="203" y="806"/>
                  </a:lnTo>
                  <a:lnTo>
                    <a:pt x="198" y="824"/>
                  </a:lnTo>
                  <a:lnTo>
                    <a:pt x="198" y="844"/>
                  </a:lnTo>
                  <a:lnTo>
                    <a:pt x="204" y="863"/>
                  </a:lnTo>
                  <a:lnTo>
                    <a:pt x="212" y="882"/>
                  </a:lnTo>
                  <a:lnTo>
                    <a:pt x="223" y="899"/>
                  </a:lnTo>
                  <a:lnTo>
                    <a:pt x="238" y="911"/>
                  </a:lnTo>
                  <a:lnTo>
                    <a:pt x="243" y="889"/>
                  </a:lnTo>
                  <a:lnTo>
                    <a:pt x="249" y="868"/>
                  </a:lnTo>
                  <a:lnTo>
                    <a:pt x="257" y="846"/>
                  </a:lnTo>
                  <a:lnTo>
                    <a:pt x="263" y="826"/>
                  </a:lnTo>
                  <a:lnTo>
                    <a:pt x="266" y="806"/>
                  </a:lnTo>
                  <a:lnTo>
                    <a:pt x="265" y="784"/>
                  </a:lnTo>
                  <a:lnTo>
                    <a:pt x="258" y="764"/>
                  </a:lnTo>
                  <a:lnTo>
                    <a:pt x="244" y="744"/>
                  </a:lnTo>
                  <a:lnTo>
                    <a:pt x="212" y="719"/>
                  </a:lnTo>
                  <a:lnTo>
                    <a:pt x="175" y="693"/>
                  </a:lnTo>
                  <a:lnTo>
                    <a:pt x="138" y="668"/>
                  </a:lnTo>
                  <a:lnTo>
                    <a:pt x="102" y="640"/>
                  </a:lnTo>
                  <a:lnTo>
                    <a:pt x="69" y="611"/>
                  </a:lnTo>
                  <a:lnTo>
                    <a:pt x="43" y="576"/>
                  </a:lnTo>
                  <a:lnTo>
                    <a:pt x="23" y="538"/>
                  </a:lnTo>
                  <a:lnTo>
                    <a:pt x="14" y="493"/>
                  </a:lnTo>
                  <a:lnTo>
                    <a:pt x="23" y="490"/>
                  </a:lnTo>
                  <a:lnTo>
                    <a:pt x="38" y="493"/>
                  </a:lnTo>
                  <a:lnTo>
                    <a:pt x="55" y="499"/>
                  </a:lnTo>
                  <a:lnTo>
                    <a:pt x="76" y="507"/>
                  </a:lnTo>
                  <a:lnTo>
                    <a:pt x="94" y="518"/>
                  </a:lnTo>
                  <a:lnTo>
                    <a:pt x="113" y="527"/>
                  </a:lnTo>
                  <a:lnTo>
                    <a:pt x="128" y="536"/>
                  </a:lnTo>
                  <a:lnTo>
                    <a:pt x="141" y="542"/>
                  </a:lnTo>
                  <a:lnTo>
                    <a:pt x="130" y="504"/>
                  </a:lnTo>
                  <a:lnTo>
                    <a:pt x="120" y="463"/>
                  </a:lnTo>
                  <a:lnTo>
                    <a:pt x="114" y="423"/>
                  </a:lnTo>
                  <a:lnTo>
                    <a:pt x="108" y="381"/>
                  </a:lnTo>
                  <a:lnTo>
                    <a:pt x="124" y="384"/>
                  </a:lnTo>
                  <a:lnTo>
                    <a:pt x="136" y="391"/>
                  </a:lnTo>
                  <a:lnTo>
                    <a:pt x="150" y="401"/>
                  </a:lnTo>
                  <a:lnTo>
                    <a:pt x="161" y="412"/>
                  </a:lnTo>
                  <a:lnTo>
                    <a:pt x="172" y="426"/>
                  </a:lnTo>
                  <a:lnTo>
                    <a:pt x="181" y="442"/>
                  </a:lnTo>
                  <a:lnTo>
                    <a:pt x="190" y="456"/>
                  </a:lnTo>
                  <a:lnTo>
                    <a:pt x="198" y="468"/>
                  </a:lnTo>
                  <a:lnTo>
                    <a:pt x="195" y="443"/>
                  </a:lnTo>
                  <a:lnTo>
                    <a:pt x="192" y="417"/>
                  </a:lnTo>
                  <a:lnTo>
                    <a:pt x="186" y="392"/>
                  </a:lnTo>
                  <a:lnTo>
                    <a:pt x="179" y="366"/>
                  </a:lnTo>
                  <a:lnTo>
                    <a:pt x="172" y="341"/>
                  </a:lnTo>
                  <a:lnTo>
                    <a:pt x="164" y="316"/>
                  </a:lnTo>
                  <a:lnTo>
                    <a:pt x="153" y="293"/>
                  </a:lnTo>
                  <a:lnTo>
                    <a:pt x="142" y="268"/>
                  </a:lnTo>
                  <a:lnTo>
                    <a:pt x="151" y="274"/>
                  </a:lnTo>
                  <a:lnTo>
                    <a:pt x="169" y="298"/>
                  </a:lnTo>
                  <a:lnTo>
                    <a:pt x="190" y="335"/>
                  </a:lnTo>
                  <a:lnTo>
                    <a:pt x="217" y="380"/>
                  </a:lnTo>
                  <a:lnTo>
                    <a:pt x="241" y="429"/>
                  </a:lnTo>
                  <a:lnTo>
                    <a:pt x="268" y="480"/>
                  </a:lnTo>
                  <a:lnTo>
                    <a:pt x="289" y="527"/>
                  </a:lnTo>
                  <a:lnTo>
                    <a:pt x="305" y="567"/>
                  </a:lnTo>
                  <a:lnTo>
                    <a:pt x="297" y="417"/>
                  </a:lnTo>
                  <a:lnTo>
                    <a:pt x="292" y="384"/>
                  </a:lnTo>
                  <a:lnTo>
                    <a:pt x="282" y="312"/>
                  </a:lnTo>
                  <a:lnTo>
                    <a:pt x="272" y="239"/>
                  </a:lnTo>
                  <a:lnTo>
                    <a:pt x="266" y="205"/>
                  </a:lnTo>
                  <a:lnTo>
                    <a:pt x="237" y="208"/>
                  </a:lnTo>
                  <a:lnTo>
                    <a:pt x="207" y="212"/>
                  </a:lnTo>
                  <a:lnTo>
                    <a:pt x="178" y="220"/>
                  </a:lnTo>
                  <a:lnTo>
                    <a:pt x="150" y="231"/>
                  </a:lnTo>
                  <a:lnTo>
                    <a:pt x="124" y="243"/>
                  </a:lnTo>
                  <a:lnTo>
                    <a:pt x="99" y="260"/>
                  </a:lnTo>
                  <a:lnTo>
                    <a:pt x="77" y="279"/>
                  </a:lnTo>
                  <a:lnTo>
                    <a:pt x="57" y="302"/>
                  </a:lnTo>
                  <a:lnTo>
                    <a:pt x="38" y="341"/>
                  </a:lnTo>
                  <a:lnTo>
                    <a:pt x="35" y="380"/>
                  </a:lnTo>
                  <a:lnTo>
                    <a:pt x="43" y="420"/>
                  </a:lnTo>
                  <a:lnTo>
                    <a:pt x="60" y="463"/>
                  </a:lnTo>
                  <a:lnTo>
                    <a:pt x="49" y="459"/>
                  </a:lnTo>
                  <a:lnTo>
                    <a:pt x="40" y="453"/>
                  </a:lnTo>
                  <a:lnTo>
                    <a:pt x="31" y="446"/>
                  </a:lnTo>
                  <a:lnTo>
                    <a:pt x="24" y="442"/>
                  </a:lnTo>
                  <a:lnTo>
                    <a:pt x="10" y="417"/>
                  </a:lnTo>
                  <a:lnTo>
                    <a:pt x="1" y="392"/>
                  </a:lnTo>
                  <a:lnTo>
                    <a:pt x="0" y="366"/>
                  </a:lnTo>
                  <a:lnTo>
                    <a:pt x="3" y="341"/>
                  </a:lnTo>
                  <a:lnTo>
                    <a:pt x="10" y="316"/>
                  </a:lnTo>
                  <a:lnTo>
                    <a:pt x="23" y="293"/>
                  </a:lnTo>
                  <a:lnTo>
                    <a:pt x="40" y="270"/>
                  </a:lnTo>
                  <a:lnTo>
                    <a:pt x="60" y="250"/>
                  </a:lnTo>
                  <a:lnTo>
                    <a:pt x="83" y="236"/>
                  </a:lnTo>
                  <a:lnTo>
                    <a:pt x="108" y="222"/>
                  </a:lnTo>
                  <a:lnTo>
                    <a:pt x="131" y="208"/>
                  </a:lnTo>
                  <a:lnTo>
                    <a:pt x="156" y="197"/>
                  </a:lnTo>
                  <a:lnTo>
                    <a:pt x="181" y="188"/>
                  </a:lnTo>
                  <a:lnTo>
                    <a:pt x="207" y="180"/>
                  </a:lnTo>
                  <a:lnTo>
                    <a:pt x="234" y="175"/>
                  </a:lnTo>
                  <a:lnTo>
                    <a:pt x="263" y="175"/>
                  </a:lnTo>
                  <a:lnTo>
                    <a:pt x="265" y="155"/>
                  </a:lnTo>
                  <a:lnTo>
                    <a:pt x="266" y="127"/>
                  </a:lnTo>
                  <a:lnTo>
                    <a:pt x="271" y="98"/>
                  </a:lnTo>
                  <a:lnTo>
                    <a:pt x="275" y="74"/>
                  </a:lnTo>
                  <a:lnTo>
                    <a:pt x="285" y="54"/>
                  </a:lnTo>
                  <a:lnTo>
                    <a:pt x="294" y="39"/>
                  </a:lnTo>
                  <a:lnTo>
                    <a:pt x="305" y="26"/>
                  </a:lnTo>
                  <a:lnTo>
                    <a:pt x="314" y="16"/>
                  </a:lnTo>
                  <a:lnTo>
                    <a:pt x="323" y="8"/>
                  </a:lnTo>
                  <a:lnTo>
                    <a:pt x="331" y="3"/>
                  </a:lnTo>
                  <a:lnTo>
                    <a:pt x="336" y="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4" name="Freeform 151">
              <a:extLst>
                <a:ext uri="{FF2B5EF4-FFF2-40B4-BE49-F238E27FC236}">
                  <a16:creationId xmlns:a16="http://schemas.microsoft.com/office/drawing/2014/main" id="{464D204D-7BC5-4441-5188-F534BA597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330" y="5430289"/>
              <a:ext cx="633901" cy="724206"/>
            </a:xfrm>
            <a:custGeom>
              <a:avLst/>
              <a:gdLst>
                <a:gd name="T0" fmla="*/ 2147483647 w 716"/>
                <a:gd name="T1" fmla="*/ 2147483647 h 818"/>
                <a:gd name="T2" fmla="*/ 2147483647 w 716"/>
                <a:gd name="T3" fmla="*/ 2147483647 h 818"/>
                <a:gd name="T4" fmla="*/ 2147483647 w 716"/>
                <a:gd name="T5" fmla="*/ 2147483647 h 818"/>
                <a:gd name="T6" fmla="*/ 2147483647 w 716"/>
                <a:gd name="T7" fmla="*/ 2147483647 h 818"/>
                <a:gd name="T8" fmla="*/ 2147483647 w 716"/>
                <a:gd name="T9" fmla="*/ 2147483647 h 818"/>
                <a:gd name="T10" fmla="*/ 2147483647 w 716"/>
                <a:gd name="T11" fmla="*/ 2147483647 h 818"/>
                <a:gd name="T12" fmla="*/ 2147483647 w 716"/>
                <a:gd name="T13" fmla="*/ 2147483647 h 818"/>
                <a:gd name="T14" fmla="*/ 2147483647 w 716"/>
                <a:gd name="T15" fmla="*/ 2147483647 h 818"/>
                <a:gd name="T16" fmla="*/ 2147483647 w 716"/>
                <a:gd name="T17" fmla="*/ 2147483647 h 818"/>
                <a:gd name="T18" fmla="*/ 2147483647 w 716"/>
                <a:gd name="T19" fmla="*/ 2147483647 h 818"/>
                <a:gd name="T20" fmla="*/ 2147483647 w 716"/>
                <a:gd name="T21" fmla="*/ 2147483647 h 818"/>
                <a:gd name="T22" fmla="*/ 2147483647 w 716"/>
                <a:gd name="T23" fmla="*/ 2147483647 h 818"/>
                <a:gd name="T24" fmla="*/ 2147483647 w 716"/>
                <a:gd name="T25" fmla="*/ 2147483647 h 818"/>
                <a:gd name="T26" fmla="*/ 2147483647 w 716"/>
                <a:gd name="T27" fmla="*/ 2147483647 h 818"/>
                <a:gd name="T28" fmla="*/ 2147483647 w 716"/>
                <a:gd name="T29" fmla="*/ 2147483647 h 818"/>
                <a:gd name="T30" fmla="*/ 2147483647 w 716"/>
                <a:gd name="T31" fmla="*/ 2147483647 h 818"/>
                <a:gd name="T32" fmla="*/ 2147483647 w 716"/>
                <a:gd name="T33" fmla="*/ 2147483647 h 818"/>
                <a:gd name="T34" fmla="*/ 2147483647 w 716"/>
                <a:gd name="T35" fmla="*/ 2147483647 h 818"/>
                <a:gd name="T36" fmla="*/ 2147483647 w 716"/>
                <a:gd name="T37" fmla="*/ 2147483647 h 818"/>
                <a:gd name="T38" fmla="*/ 2147483647 w 716"/>
                <a:gd name="T39" fmla="*/ 2147483647 h 818"/>
                <a:gd name="T40" fmla="*/ 2147483647 w 716"/>
                <a:gd name="T41" fmla="*/ 2147483647 h 818"/>
                <a:gd name="T42" fmla="*/ 2147483647 w 716"/>
                <a:gd name="T43" fmla="*/ 2147483647 h 818"/>
                <a:gd name="T44" fmla="*/ 2147483647 w 716"/>
                <a:gd name="T45" fmla="*/ 2147483647 h 818"/>
                <a:gd name="T46" fmla="*/ 2147483647 w 716"/>
                <a:gd name="T47" fmla="*/ 2147483647 h 818"/>
                <a:gd name="T48" fmla="*/ 2147483647 w 716"/>
                <a:gd name="T49" fmla="*/ 2147483647 h 818"/>
                <a:gd name="T50" fmla="*/ 2147483647 w 716"/>
                <a:gd name="T51" fmla="*/ 2147483647 h 818"/>
                <a:gd name="T52" fmla="*/ 2147483647 w 716"/>
                <a:gd name="T53" fmla="*/ 2147483647 h 818"/>
                <a:gd name="T54" fmla="*/ 2147483647 w 716"/>
                <a:gd name="T55" fmla="*/ 2147483647 h 818"/>
                <a:gd name="T56" fmla="*/ 2147483647 w 716"/>
                <a:gd name="T57" fmla="*/ 2147483647 h 818"/>
                <a:gd name="T58" fmla="*/ 2147483647 w 716"/>
                <a:gd name="T59" fmla="*/ 2147483647 h 818"/>
                <a:gd name="T60" fmla="*/ 2147483647 w 716"/>
                <a:gd name="T61" fmla="*/ 2147483647 h 818"/>
                <a:gd name="T62" fmla="*/ 2147483647 w 716"/>
                <a:gd name="T63" fmla="*/ 2147483647 h 818"/>
                <a:gd name="T64" fmla="*/ 2147483647 w 716"/>
                <a:gd name="T65" fmla="*/ 2147483647 h 818"/>
                <a:gd name="T66" fmla="*/ 2147483647 w 716"/>
                <a:gd name="T67" fmla="*/ 2147483647 h 818"/>
                <a:gd name="T68" fmla="*/ 2147483647 w 716"/>
                <a:gd name="T69" fmla="*/ 2147483647 h 818"/>
                <a:gd name="T70" fmla="*/ 2147483647 w 716"/>
                <a:gd name="T71" fmla="*/ 2147483647 h 818"/>
                <a:gd name="T72" fmla="*/ 2147483647 w 716"/>
                <a:gd name="T73" fmla="*/ 2147483647 h 818"/>
                <a:gd name="T74" fmla="*/ 2147483647 w 716"/>
                <a:gd name="T75" fmla="*/ 2147483647 h 818"/>
                <a:gd name="T76" fmla="*/ 2147483647 w 716"/>
                <a:gd name="T77" fmla="*/ 2147483647 h 818"/>
                <a:gd name="T78" fmla="*/ 2147483647 w 716"/>
                <a:gd name="T79" fmla="*/ 2147483647 h 818"/>
                <a:gd name="T80" fmla="*/ 2147483647 w 716"/>
                <a:gd name="T81" fmla="*/ 2147483647 h 818"/>
                <a:gd name="T82" fmla="*/ 2147483647 w 716"/>
                <a:gd name="T83" fmla="*/ 2147483647 h 818"/>
                <a:gd name="T84" fmla="*/ 2147483647 w 716"/>
                <a:gd name="T85" fmla="*/ 2147483647 h 818"/>
                <a:gd name="T86" fmla="*/ 2147483647 w 716"/>
                <a:gd name="T87" fmla="*/ 2147483647 h 818"/>
                <a:gd name="T88" fmla="*/ 2147483647 w 716"/>
                <a:gd name="T89" fmla="*/ 2147483647 h 818"/>
                <a:gd name="T90" fmla="*/ 2147483647 w 716"/>
                <a:gd name="T91" fmla="*/ 2147483647 h 818"/>
                <a:gd name="T92" fmla="*/ 2147483647 w 716"/>
                <a:gd name="T93" fmla="*/ 0 h 818"/>
                <a:gd name="T94" fmla="*/ 2147483647 w 716"/>
                <a:gd name="T95" fmla="*/ 2147483647 h 8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6"/>
                <a:gd name="T145" fmla="*/ 0 h 818"/>
                <a:gd name="T146" fmla="*/ 716 w 716"/>
                <a:gd name="T147" fmla="*/ 818 h 8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6" h="818">
                  <a:moveTo>
                    <a:pt x="548" y="34"/>
                  </a:moveTo>
                  <a:lnTo>
                    <a:pt x="539" y="65"/>
                  </a:lnTo>
                  <a:lnTo>
                    <a:pt x="528" y="96"/>
                  </a:lnTo>
                  <a:lnTo>
                    <a:pt x="516" y="125"/>
                  </a:lnTo>
                  <a:lnTo>
                    <a:pt x="500" y="153"/>
                  </a:lnTo>
                  <a:lnTo>
                    <a:pt x="485" y="181"/>
                  </a:lnTo>
                  <a:lnTo>
                    <a:pt x="468" y="207"/>
                  </a:lnTo>
                  <a:lnTo>
                    <a:pt x="449" y="234"/>
                  </a:lnTo>
                  <a:lnTo>
                    <a:pt x="429" y="258"/>
                  </a:lnTo>
                  <a:lnTo>
                    <a:pt x="409" y="282"/>
                  </a:lnTo>
                  <a:lnTo>
                    <a:pt x="387" y="305"/>
                  </a:lnTo>
                  <a:lnTo>
                    <a:pt x="364" y="328"/>
                  </a:lnTo>
                  <a:lnTo>
                    <a:pt x="341" y="350"/>
                  </a:lnTo>
                  <a:lnTo>
                    <a:pt x="318" y="372"/>
                  </a:lnTo>
                  <a:lnTo>
                    <a:pt x="293" y="393"/>
                  </a:lnTo>
                  <a:lnTo>
                    <a:pt x="270" y="413"/>
                  </a:lnTo>
                  <a:lnTo>
                    <a:pt x="245" y="434"/>
                  </a:lnTo>
                  <a:lnTo>
                    <a:pt x="245" y="449"/>
                  </a:lnTo>
                  <a:lnTo>
                    <a:pt x="246" y="468"/>
                  </a:lnTo>
                  <a:lnTo>
                    <a:pt x="251" y="488"/>
                  </a:lnTo>
                  <a:lnTo>
                    <a:pt x="259" y="505"/>
                  </a:lnTo>
                  <a:lnTo>
                    <a:pt x="273" y="527"/>
                  </a:lnTo>
                  <a:lnTo>
                    <a:pt x="290" y="542"/>
                  </a:lnTo>
                  <a:lnTo>
                    <a:pt x="310" y="554"/>
                  </a:lnTo>
                  <a:lnTo>
                    <a:pt x="332" y="562"/>
                  </a:lnTo>
                  <a:lnTo>
                    <a:pt x="353" y="571"/>
                  </a:lnTo>
                  <a:lnTo>
                    <a:pt x="375" y="579"/>
                  </a:lnTo>
                  <a:lnTo>
                    <a:pt x="397" y="592"/>
                  </a:lnTo>
                  <a:lnTo>
                    <a:pt x="415" y="607"/>
                  </a:lnTo>
                  <a:lnTo>
                    <a:pt x="415" y="624"/>
                  </a:lnTo>
                  <a:lnTo>
                    <a:pt x="401" y="623"/>
                  </a:lnTo>
                  <a:lnTo>
                    <a:pt x="389" y="619"/>
                  </a:lnTo>
                  <a:lnTo>
                    <a:pt x="376" y="613"/>
                  </a:lnTo>
                  <a:lnTo>
                    <a:pt x="364" y="607"/>
                  </a:lnTo>
                  <a:lnTo>
                    <a:pt x="352" y="602"/>
                  </a:lnTo>
                  <a:lnTo>
                    <a:pt x="339" y="596"/>
                  </a:lnTo>
                  <a:lnTo>
                    <a:pt x="327" y="595"/>
                  </a:lnTo>
                  <a:lnTo>
                    <a:pt x="314" y="595"/>
                  </a:lnTo>
                  <a:lnTo>
                    <a:pt x="296" y="686"/>
                  </a:lnTo>
                  <a:lnTo>
                    <a:pt x="319" y="697"/>
                  </a:lnTo>
                  <a:lnTo>
                    <a:pt x="342" y="711"/>
                  </a:lnTo>
                  <a:lnTo>
                    <a:pt x="366" y="725"/>
                  </a:lnTo>
                  <a:lnTo>
                    <a:pt x="387" y="740"/>
                  </a:lnTo>
                  <a:lnTo>
                    <a:pt x="409" y="754"/>
                  </a:lnTo>
                  <a:lnTo>
                    <a:pt x="432" y="768"/>
                  </a:lnTo>
                  <a:lnTo>
                    <a:pt x="455" y="781"/>
                  </a:lnTo>
                  <a:lnTo>
                    <a:pt x="479" y="791"/>
                  </a:lnTo>
                  <a:lnTo>
                    <a:pt x="510" y="785"/>
                  </a:lnTo>
                  <a:lnTo>
                    <a:pt x="545" y="774"/>
                  </a:lnTo>
                  <a:lnTo>
                    <a:pt x="584" y="760"/>
                  </a:lnTo>
                  <a:lnTo>
                    <a:pt x="621" y="743"/>
                  </a:lnTo>
                  <a:lnTo>
                    <a:pt x="655" y="728"/>
                  </a:lnTo>
                  <a:lnTo>
                    <a:pt x="685" y="716"/>
                  </a:lnTo>
                  <a:lnTo>
                    <a:pt x="705" y="708"/>
                  </a:lnTo>
                  <a:lnTo>
                    <a:pt x="716" y="708"/>
                  </a:lnTo>
                  <a:lnTo>
                    <a:pt x="716" y="712"/>
                  </a:lnTo>
                  <a:lnTo>
                    <a:pt x="708" y="722"/>
                  </a:lnTo>
                  <a:lnTo>
                    <a:pt x="694" y="736"/>
                  </a:lnTo>
                  <a:lnTo>
                    <a:pt x="671" y="751"/>
                  </a:lnTo>
                  <a:lnTo>
                    <a:pt x="641" y="770"/>
                  </a:lnTo>
                  <a:lnTo>
                    <a:pt x="604" y="787"/>
                  </a:lnTo>
                  <a:lnTo>
                    <a:pt x="559" y="804"/>
                  </a:lnTo>
                  <a:lnTo>
                    <a:pt x="505" y="818"/>
                  </a:lnTo>
                  <a:lnTo>
                    <a:pt x="493" y="816"/>
                  </a:lnTo>
                  <a:lnTo>
                    <a:pt x="477" y="812"/>
                  </a:lnTo>
                  <a:lnTo>
                    <a:pt x="460" y="807"/>
                  </a:lnTo>
                  <a:lnTo>
                    <a:pt x="442" y="799"/>
                  </a:lnTo>
                  <a:lnTo>
                    <a:pt x="421" y="791"/>
                  </a:lnTo>
                  <a:lnTo>
                    <a:pt x="401" y="782"/>
                  </a:lnTo>
                  <a:lnTo>
                    <a:pt x="381" y="771"/>
                  </a:lnTo>
                  <a:lnTo>
                    <a:pt x="361" y="760"/>
                  </a:lnTo>
                  <a:lnTo>
                    <a:pt x="341" y="750"/>
                  </a:lnTo>
                  <a:lnTo>
                    <a:pt x="322" y="739"/>
                  </a:lnTo>
                  <a:lnTo>
                    <a:pt x="305" y="728"/>
                  </a:lnTo>
                  <a:lnTo>
                    <a:pt x="290" y="717"/>
                  </a:lnTo>
                  <a:lnTo>
                    <a:pt x="276" y="708"/>
                  </a:lnTo>
                  <a:lnTo>
                    <a:pt x="265" y="698"/>
                  </a:lnTo>
                  <a:lnTo>
                    <a:pt x="257" y="691"/>
                  </a:lnTo>
                  <a:lnTo>
                    <a:pt x="253" y="685"/>
                  </a:lnTo>
                  <a:lnTo>
                    <a:pt x="262" y="660"/>
                  </a:lnTo>
                  <a:lnTo>
                    <a:pt x="270" y="635"/>
                  </a:lnTo>
                  <a:lnTo>
                    <a:pt x="274" y="612"/>
                  </a:lnTo>
                  <a:lnTo>
                    <a:pt x="273" y="592"/>
                  </a:lnTo>
                  <a:lnTo>
                    <a:pt x="107" y="593"/>
                  </a:lnTo>
                  <a:lnTo>
                    <a:pt x="105" y="588"/>
                  </a:lnTo>
                  <a:lnTo>
                    <a:pt x="105" y="584"/>
                  </a:lnTo>
                  <a:lnTo>
                    <a:pt x="105" y="578"/>
                  </a:lnTo>
                  <a:lnTo>
                    <a:pt x="105" y="573"/>
                  </a:lnTo>
                  <a:lnTo>
                    <a:pt x="130" y="565"/>
                  </a:lnTo>
                  <a:lnTo>
                    <a:pt x="150" y="561"/>
                  </a:lnTo>
                  <a:lnTo>
                    <a:pt x="167" y="557"/>
                  </a:lnTo>
                  <a:lnTo>
                    <a:pt x="183" y="556"/>
                  </a:lnTo>
                  <a:lnTo>
                    <a:pt x="198" y="554"/>
                  </a:lnTo>
                  <a:lnTo>
                    <a:pt x="212" y="553"/>
                  </a:lnTo>
                  <a:lnTo>
                    <a:pt x="228" y="551"/>
                  </a:lnTo>
                  <a:lnTo>
                    <a:pt x="245" y="548"/>
                  </a:lnTo>
                  <a:lnTo>
                    <a:pt x="239" y="520"/>
                  </a:lnTo>
                  <a:lnTo>
                    <a:pt x="229" y="489"/>
                  </a:lnTo>
                  <a:lnTo>
                    <a:pt x="220" y="466"/>
                  </a:lnTo>
                  <a:lnTo>
                    <a:pt x="217" y="455"/>
                  </a:lnTo>
                  <a:lnTo>
                    <a:pt x="194" y="474"/>
                  </a:lnTo>
                  <a:lnTo>
                    <a:pt x="170" y="492"/>
                  </a:lnTo>
                  <a:lnTo>
                    <a:pt x="147" y="513"/>
                  </a:lnTo>
                  <a:lnTo>
                    <a:pt x="125" y="534"/>
                  </a:lnTo>
                  <a:lnTo>
                    <a:pt x="104" y="556"/>
                  </a:lnTo>
                  <a:lnTo>
                    <a:pt x="84" y="578"/>
                  </a:lnTo>
                  <a:lnTo>
                    <a:pt x="65" y="602"/>
                  </a:lnTo>
                  <a:lnTo>
                    <a:pt x="48" y="627"/>
                  </a:lnTo>
                  <a:lnTo>
                    <a:pt x="40" y="629"/>
                  </a:lnTo>
                  <a:lnTo>
                    <a:pt x="34" y="632"/>
                  </a:lnTo>
                  <a:lnTo>
                    <a:pt x="28" y="638"/>
                  </a:lnTo>
                  <a:lnTo>
                    <a:pt x="23" y="644"/>
                  </a:lnTo>
                  <a:lnTo>
                    <a:pt x="19" y="649"/>
                  </a:lnTo>
                  <a:lnTo>
                    <a:pt x="12" y="652"/>
                  </a:lnTo>
                  <a:lnTo>
                    <a:pt x="6" y="650"/>
                  </a:lnTo>
                  <a:lnTo>
                    <a:pt x="0" y="644"/>
                  </a:lnTo>
                  <a:lnTo>
                    <a:pt x="6" y="627"/>
                  </a:lnTo>
                  <a:lnTo>
                    <a:pt x="15" y="612"/>
                  </a:lnTo>
                  <a:lnTo>
                    <a:pt x="26" y="598"/>
                  </a:lnTo>
                  <a:lnTo>
                    <a:pt x="39" y="584"/>
                  </a:lnTo>
                  <a:lnTo>
                    <a:pt x="51" y="571"/>
                  </a:lnTo>
                  <a:lnTo>
                    <a:pt x="63" y="557"/>
                  </a:lnTo>
                  <a:lnTo>
                    <a:pt x="74" y="544"/>
                  </a:lnTo>
                  <a:lnTo>
                    <a:pt x="84" y="528"/>
                  </a:lnTo>
                  <a:lnTo>
                    <a:pt x="108" y="503"/>
                  </a:lnTo>
                  <a:lnTo>
                    <a:pt x="135" y="478"/>
                  </a:lnTo>
                  <a:lnTo>
                    <a:pt x="163" y="454"/>
                  </a:lnTo>
                  <a:lnTo>
                    <a:pt x="192" y="429"/>
                  </a:lnTo>
                  <a:lnTo>
                    <a:pt x="222" y="403"/>
                  </a:lnTo>
                  <a:lnTo>
                    <a:pt x="253" y="376"/>
                  </a:lnTo>
                  <a:lnTo>
                    <a:pt x="282" y="350"/>
                  </a:lnTo>
                  <a:lnTo>
                    <a:pt x="313" y="324"/>
                  </a:lnTo>
                  <a:lnTo>
                    <a:pt x="342" y="296"/>
                  </a:lnTo>
                  <a:lnTo>
                    <a:pt x="370" y="266"/>
                  </a:lnTo>
                  <a:lnTo>
                    <a:pt x="398" y="235"/>
                  </a:lnTo>
                  <a:lnTo>
                    <a:pt x="424" y="204"/>
                  </a:lnTo>
                  <a:lnTo>
                    <a:pt x="448" y="173"/>
                  </a:lnTo>
                  <a:lnTo>
                    <a:pt x="469" y="139"/>
                  </a:lnTo>
                  <a:lnTo>
                    <a:pt x="488" y="104"/>
                  </a:lnTo>
                  <a:lnTo>
                    <a:pt x="504" y="68"/>
                  </a:lnTo>
                  <a:lnTo>
                    <a:pt x="538" y="0"/>
                  </a:lnTo>
                  <a:lnTo>
                    <a:pt x="544" y="4"/>
                  </a:lnTo>
                  <a:lnTo>
                    <a:pt x="547" y="14"/>
                  </a:lnTo>
                  <a:lnTo>
                    <a:pt x="547" y="23"/>
                  </a:lnTo>
                  <a:lnTo>
                    <a:pt x="54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5" name="Freeform 152">
              <a:extLst>
                <a:ext uri="{FF2B5EF4-FFF2-40B4-BE49-F238E27FC236}">
                  <a16:creationId xmlns:a16="http://schemas.microsoft.com/office/drawing/2014/main" id="{2C183615-55B2-2610-A4DA-AFC09D39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732" y="5520593"/>
              <a:ext cx="292162" cy="547139"/>
            </a:xfrm>
            <a:custGeom>
              <a:avLst/>
              <a:gdLst>
                <a:gd name="T0" fmla="*/ 2147483647 w 332"/>
                <a:gd name="T1" fmla="*/ 2147483647 h 618"/>
                <a:gd name="T2" fmla="*/ 2147483647 w 332"/>
                <a:gd name="T3" fmla="*/ 2147483647 h 618"/>
                <a:gd name="T4" fmla="*/ 2147483647 w 332"/>
                <a:gd name="T5" fmla="*/ 2147483647 h 618"/>
                <a:gd name="T6" fmla="*/ 2147483647 w 332"/>
                <a:gd name="T7" fmla="*/ 2147483647 h 618"/>
                <a:gd name="T8" fmla="*/ 2147483647 w 332"/>
                <a:gd name="T9" fmla="*/ 2147483647 h 618"/>
                <a:gd name="T10" fmla="*/ 2147483647 w 332"/>
                <a:gd name="T11" fmla="*/ 2147483647 h 618"/>
                <a:gd name="T12" fmla="*/ 2147483647 w 332"/>
                <a:gd name="T13" fmla="*/ 2147483647 h 618"/>
                <a:gd name="T14" fmla="*/ 2147483647 w 332"/>
                <a:gd name="T15" fmla="*/ 2147483647 h 618"/>
                <a:gd name="T16" fmla="*/ 2147483647 w 332"/>
                <a:gd name="T17" fmla="*/ 2147483647 h 618"/>
                <a:gd name="T18" fmla="*/ 2147483647 w 332"/>
                <a:gd name="T19" fmla="*/ 2147483647 h 618"/>
                <a:gd name="T20" fmla="*/ 2147483647 w 332"/>
                <a:gd name="T21" fmla="*/ 2147483647 h 618"/>
                <a:gd name="T22" fmla="*/ 0 w 332"/>
                <a:gd name="T23" fmla="*/ 2147483647 h 618"/>
                <a:gd name="T24" fmla="*/ 2147483647 w 332"/>
                <a:gd name="T25" fmla="*/ 2147483647 h 618"/>
                <a:gd name="T26" fmla="*/ 2147483647 w 332"/>
                <a:gd name="T27" fmla="*/ 2147483647 h 618"/>
                <a:gd name="T28" fmla="*/ 2147483647 w 332"/>
                <a:gd name="T29" fmla="*/ 2147483647 h 618"/>
                <a:gd name="T30" fmla="*/ 2147483647 w 332"/>
                <a:gd name="T31" fmla="*/ 2147483647 h 618"/>
                <a:gd name="T32" fmla="*/ 2147483647 w 332"/>
                <a:gd name="T33" fmla="*/ 2147483647 h 618"/>
                <a:gd name="T34" fmla="*/ 2147483647 w 332"/>
                <a:gd name="T35" fmla="*/ 2147483647 h 618"/>
                <a:gd name="T36" fmla="*/ 2147483647 w 332"/>
                <a:gd name="T37" fmla="*/ 2147483647 h 618"/>
                <a:gd name="T38" fmla="*/ 2147483647 w 332"/>
                <a:gd name="T39" fmla="*/ 2147483647 h 618"/>
                <a:gd name="T40" fmla="*/ 2147483647 w 332"/>
                <a:gd name="T41" fmla="*/ 2147483647 h 618"/>
                <a:gd name="T42" fmla="*/ 2147483647 w 332"/>
                <a:gd name="T43" fmla="*/ 2147483647 h 618"/>
                <a:gd name="T44" fmla="*/ 2147483647 w 332"/>
                <a:gd name="T45" fmla="*/ 2147483647 h 618"/>
                <a:gd name="T46" fmla="*/ 2147483647 w 332"/>
                <a:gd name="T47" fmla="*/ 2147483647 h 618"/>
                <a:gd name="T48" fmla="*/ 2147483647 w 332"/>
                <a:gd name="T49" fmla="*/ 2147483647 h 618"/>
                <a:gd name="T50" fmla="*/ 2147483647 w 332"/>
                <a:gd name="T51" fmla="*/ 2147483647 h 618"/>
                <a:gd name="T52" fmla="*/ 2147483647 w 332"/>
                <a:gd name="T53" fmla="*/ 2147483647 h 618"/>
                <a:gd name="T54" fmla="*/ 2147483647 w 332"/>
                <a:gd name="T55" fmla="*/ 2147483647 h 618"/>
                <a:gd name="T56" fmla="*/ 2147483647 w 332"/>
                <a:gd name="T57" fmla="*/ 2147483647 h 618"/>
                <a:gd name="T58" fmla="*/ 2147483647 w 332"/>
                <a:gd name="T59" fmla="*/ 2147483647 h 618"/>
                <a:gd name="T60" fmla="*/ 2147483647 w 332"/>
                <a:gd name="T61" fmla="*/ 2147483647 h 618"/>
                <a:gd name="T62" fmla="*/ 2147483647 w 332"/>
                <a:gd name="T63" fmla="*/ 2147483647 h 6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2"/>
                <a:gd name="T97" fmla="*/ 0 h 618"/>
                <a:gd name="T98" fmla="*/ 332 w 332"/>
                <a:gd name="T99" fmla="*/ 618 h 6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2" h="618">
                  <a:moveTo>
                    <a:pt x="332" y="181"/>
                  </a:moveTo>
                  <a:lnTo>
                    <a:pt x="332" y="195"/>
                  </a:lnTo>
                  <a:lnTo>
                    <a:pt x="332" y="234"/>
                  </a:lnTo>
                  <a:lnTo>
                    <a:pt x="330" y="288"/>
                  </a:lnTo>
                  <a:lnTo>
                    <a:pt x="327" y="352"/>
                  </a:lnTo>
                  <a:lnTo>
                    <a:pt x="321" y="418"/>
                  </a:lnTo>
                  <a:lnTo>
                    <a:pt x="312" y="479"/>
                  </a:lnTo>
                  <a:lnTo>
                    <a:pt x="296" y="528"/>
                  </a:lnTo>
                  <a:lnTo>
                    <a:pt x="278" y="556"/>
                  </a:lnTo>
                  <a:lnTo>
                    <a:pt x="254" y="570"/>
                  </a:lnTo>
                  <a:lnTo>
                    <a:pt x="231" y="581"/>
                  </a:lnTo>
                  <a:lnTo>
                    <a:pt x="205" y="590"/>
                  </a:lnTo>
                  <a:lnTo>
                    <a:pt x="180" y="598"/>
                  </a:lnTo>
                  <a:lnTo>
                    <a:pt x="154" y="604"/>
                  </a:lnTo>
                  <a:lnTo>
                    <a:pt x="127" y="610"/>
                  </a:lnTo>
                  <a:lnTo>
                    <a:pt x="101" y="615"/>
                  </a:lnTo>
                  <a:lnTo>
                    <a:pt x="73" y="618"/>
                  </a:lnTo>
                  <a:lnTo>
                    <a:pt x="61" y="617"/>
                  </a:lnTo>
                  <a:lnTo>
                    <a:pt x="47" y="612"/>
                  </a:lnTo>
                  <a:lnTo>
                    <a:pt x="34" y="603"/>
                  </a:lnTo>
                  <a:lnTo>
                    <a:pt x="22" y="593"/>
                  </a:lnTo>
                  <a:lnTo>
                    <a:pt x="11" y="583"/>
                  </a:lnTo>
                  <a:lnTo>
                    <a:pt x="3" y="572"/>
                  </a:lnTo>
                  <a:lnTo>
                    <a:pt x="0" y="564"/>
                  </a:lnTo>
                  <a:lnTo>
                    <a:pt x="2" y="559"/>
                  </a:lnTo>
                  <a:lnTo>
                    <a:pt x="33" y="572"/>
                  </a:lnTo>
                  <a:lnTo>
                    <a:pt x="64" y="578"/>
                  </a:lnTo>
                  <a:lnTo>
                    <a:pt x="96" y="578"/>
                  </a:lnTo>
                  <a:lnTo>
                    <a:pt x="127" y="575"/>
                  </a:lnTo>
                  <a:lnTo>
                    <a:pt x="158" y="567"/>
                  </a:lnTo>
                  <a:lnTo>
                    <a:pt x="189" y="556"/>
                  </a:lnTo>
                  <a:lnTo>
                    <a:pt x="217" y="542"/>
                  </a:lnTo>
                  <a:lnTo>
                    <a:pt x="245" y="527"/>
                  </a:lnTo>
                  <a:lnTo>
                    <a:pt x="265" y="491"/>
                  </a:lnTo>
                  <a:lnTo>
                    <a:pt x="276" y="454"/>
                  </a:lnTo>
                  <a:lnTo>
                    <a:pt x="282" y="414"/>
                  </a:lnTo>
                  <a:lnTo>
                    <a:pt x="285" y="373"/>
                  </a:lnTo>
                  <a:lnTo>
                    <a:pt x="284" y="332"/>
                  </a:lnTo>
                  <a:lnTo>
                    <a:pt x="281" y="288"/>
                  </a:lnTo>
                  <a:lnTo>
                    <a:pt x="279" y="246"/>
                  </a:lnTo>
                  <a:lnTo>
                    <a:pt x="279" y="206"/>
                  </a:lnTo>
                  <a:lnTo>
                    <a:pt x="276" y="189"/>
                  </a:lnTo>
                  <a:lnTo>
                    <a:pt x="273" y="172"/>
                  </a:lnTo>
                  <a:lnTo>
                    <a:pt x="268" y="156"/>
                  </a:lnTo>
                  <a:lnTo>
                    <a:pt x="262" y="139"/>
                  </a:lnTo>
                  <a:lnTo>
                    <a:pt x="254" y="125"/>
                  </a:lnTo>
                  <a:lnTo>
                    <a:pt x="245" y="110"/>
                  </a:lnTo>
                  <a:lnTo>
                    <a:pt x="236" y="96"/>
                  </a:lnTo>
                  <a:lnTo>
                    <a:pt x="223" y="84"/>
                  </a:lnTo>
                  <a:lnTo>
                    <a:pt x="206" y="73"/>
                  </a:lnTo>
                  <a:lnTo>
                    <a:pt x="186" y="59"/>
                  </a:lnTo>
                  <a:lnTo>
                    <a:pt x="165" y="45"/>
                  </a:lnTo>
                  <a:lnTo>
                    <a:pt x="144" y="31"/>
                  </a:lnTo>
                  <a:lnTo>
                    <a:pt x="124" y="19"/>
                  </a:lnTo>
                  <a:lnTo>
                    <a:pt x="109" y="9"/>
                  </a:lnTo>
                  <a:lnTo>
                    <a:pt x="99" y="3"/>
                  </a:lnTo>
                  <a:lnTo>
                    <a:pt x="95" y="0"/>
                  </a:lnTo>
                  <a:lnTo>
                    <a:pt x="129" y="8"/>
                  </a:lnTo>
                  <a:lnTo>
                    <a:pt x="163" y="17"/>
                  </a:lnTo>
                  <a:lnTo>
                    <a:pt x="199" y="31"/>
                  </a:lnTo>
                  <a:lnTo>
                    <a:pt x="233" y="48"/>
                  </a:lnTo>
                  <a:lnTo>
                    <a:pt x="264" y="73"/>
                  </a:lnTo>
                  <a:lnTo>
                    <a:pt x="292" y="102"/>
                  </a:lnTo>
                  <a:lnTo>
                    <a:pt x="315" y="138"/>
                  </a:lnTo>
                  <a:lnTo>
                    <a:pt x="332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6" name="Freeform 153">
              <a:extLst>
                <a:ext uri="{FF2B5EF4-FFF2-40B4-BE49-F238E27FC236}">
                  <a16:creationId xmlns:a16="http://schemas.microsoft.com/office/drawing/2014/main" id="{A1A34F3D-F6A9-4B01-E77D-13A92166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707" y="5571943"/>
              <a:ext cx="393089" cy="315180"/>
            </a:xfrm>
            <a:custGeom>
              <a:avLst/>
              <a:gdLst>
                <a:gd name="T0" fmla="*/ 2147483647 w 443"/>
                <a:gd name="T1" fmla="*/ 2147483647 h 357"/>
                <a:gd name="T2" fmla="*/ 2147483647 w 443"/>
                <a:gd name="T3" fmla="*/ 2147483647 h 357"/>
                <a:gd name="T4" fmla="*/ 2147483647 w 443"/>
                <a:gd name="T5" fmla="*/ 2147483647 h 357"/>
                <a:gd name="T6" fmla="*/ 2147483647 w 443"/>
                <a:gd name="T7" fmla="*/ 2147483647 h 357"/>
                <a:gd name="T8" fmla="*/ 2147483647 w 443"/>
                <a:gd name="T9" fmla="*/ 2147483647 h 357"/>
                <a:gd name="T10" fmla="*/ 2147483647 w 443"/>
                <a:gd name="T11" fmla="*/ 2147483647 h 357"/>
                <a:gd name="T12" fmla="*/ 2147483647 w 443"/>
                <a:gd name="T13" fmla="*/ 2147483647 h 357"/>
                <a:gd name="T14" fmla="*/ 2147483647 w 443"/>
                <a:gd name="T15" fmla="*/ 2147483647 h 357"/>
                <a:gd name="T16" fmla="*/ 2147483647 w 443"/>
                <a:gd name="T17" fmla="*/ 2147483647 h 357"/>
                <a:gd name="T18" fmla="*/ 2147483647 w 443"/>
                <a:gd name="T19" fmla="*/ 2147483647 h 357"/>
                <a:gd name="T20" fmla="*/ 2147483647 w 443"/>
                <a:gd name="T21" fmla="*/ 2147483647 h 357"/>
                <a:gd name="T22" fmla="*/ 2147483647 w 443"/>
                <a:gd name="T23" fmla="*/ 2147483647 h 357"/>
                <a:gd name="T24" fmla="*/ 2147483647 w 443"/>
                <a:gd name="T25" fmla="*/ 2147483647 h 357"/>
                <a:gd name="T26" fmla="*/ 2147483647 w 443"/>
                <a:gd name="T27" fmla="*/ 2147483647 h 357"/>
                <a:gd name="T28" fmla="*/ 2147483647 w 443"/>
                <a:gd name="T29" fmla="*/ 2147483647 h 357"/>
                <a:gd name="T30" fmla="*/ 2147483647 w 443"/>
                <a:gd name="T31" fmla="*/ 2147483647 h 357"/>
                <a:gd name="T32" fmla="*/ 2147483647 w 443"/>
                <a:gd name="T33" fmla="*/ 2147483647 h 357"/>
                <a:gd name="T34" fmla="*/ 2147483647 w 443"/>
                <a:gd name="T35" fmla="*/ 2147483647 h 357"/>
                <a:gd name="T36" fmla="*/ 2147483647 w 443"/>
                <a:gd name="T37" fmla="*/ 2147483647 h 357"/>
                <a:gd name="T38" fmla="*/ 2147483647 w 443"/>
                <a:gd name="T39" fmla="*/ 2147483647 h 357"/>
                <a:gd name="T40" fmla="*/ 2147483647 w 443"/>
                <a:gd name="T41" fmla="*/ 2147483647 h 357"/>
                <a:gd name="T42" fmla="*/ 2147483647 w 443"/>
                <a:gd name="T43" fmla="*/ 2147483647 h 357"/>
                <a:gd name="T44" fmla="*/ 2147483647 w 443"/>
                <a:gd name="T45" fmla="*/ 2147483647 h 357"/>
                <a:gd name="T46" fmla="*/ 2147483647 w 443"/>
                <a:gd name="T47" fmla="*/ 2147483647 h 357"/>
                <a:gd name="T48" fmla="*/ 2147483647 w 443"/>
                <a:gd name="T49" fmla="*/ 2147483647 h 357"/>
                <a:gd name="T50" fmla="*/ 2147483647 w 443"/>
                <a:gd name="T51" fmla="*/ 2147483647 h 357"/>
                <a:gd name="T52" fmla="*/ 2147483647 w 443"/>
                <a:gd name="T53" fmla="*/ 2147483647 h 357"/>
                <a:gd name="T54" fmla="*/ 2147483647 w 443"/>
                <a:gd name="T55" fmla="*/ 2147483647 h 357"/>
                <a:gd name="T56" fmla="*/ 2147483647 w 443"/>
                <a:gd name="T57" fmla="*/ 2147483647 h 357"/>
                <a:gd name="T58" fmla="*/ 2147483647 w 443"/>
                <a:gd name="T59" fmla="*/ 2147483647 h 357"/>
                <a:gd name="T60" fmla="*/ 2147483647 w 443"/>
                <a:gd name="T61" fmla="*/ 2147483647 h 357"/>
                <a:gd name="T62" fmla="*/ 2147483647 w 443"/>
                <a:gd name="T63" fmla="*/ 2147483647 h 357"/>
                <a:gd name="T64" fmla="*/ 2147483647 w 443"/>
                <a:gd name="T65" fmla="*/ 2147483647 h 357"/>
                <a:gd name="T66" fmla="*/ 2147483647 w 443"/>
                <a:gd name="T67" fmla="*/ 2147483647 h 357"/>
                <a:gd name="T68" fmla="*/ 2147483647 w 443"/>
                <a:gd name="T69" fmla="*/ 2147483647 h 357"/>
                <a:gd name="T70" fmla="*/ 2147483647 w 443"/>
                <a:gd name="T71" fmla="*/ 2147483647 h 357"/>
                <a:gd name="T72" fmla="*/ 2147483647 w 443"/>
                <a:gd name="T73" fmla="*/ 2147483647 h 357"/>
                <a:gd name="T74" fmla="*/ 2147483647 w 443"/>
                <a:gd name="T75" fmla="*/ 2147483647 h 357"/>
                <a:gd name="T76" fmla="*/ 2147483647 w 443"/>
                <a:gd name="T77" fmla="*/ 2147483647 h 357"/>
                <a:gd name="T78" fmla="*/ 2147483647 w 443"/>
                <a:gd name="T79" fmla="*/ 2147483647 h 357"/>
                <a:gd name="T80" fmla="*/ 2147483647 w 443"/>
                <a:gd name="T81" fmla="*/ 2147483647 h 357"/>
                <a:gd name="T82" fmla="*/ 2147483647 w 443"/>
                <a:gd name="T83" fmla="*/ 2147483647 h 357"/>
                <a:gd name="T84" fmla="*/ 2147483647 w 443"/>
                <a:gd name="T85" fmla="*/ 2147483647 h 357"/>
                <a:gd name="T86" fmla="*/ 2147483647 w 443"/>
                <a:gd name="T87" fmla="*/ 2147483647 h 357"/>
                <a:gd name="T88" fmla="*/ 2147483647 w 443"/>
                <a:gd name="T89" fmla="*/ 2147483647 h 357"/>
                <a:gd name="T90" fmla="*/ 2147483647 w 443"/>
                <a:gd name="T91" fmla="*/ 2147483647 h 357"/>
                <a:gd name="T92" fmla="*/ 2147483647 w 443"/>
                <a:gd name="T93" fmla="*/ 2147483647 h 357"/>
                <a:gd name="T94" fmla="*/ 0 w 443"/>
                <a:gd name="T95" fmla="*/ 2147483647 h 357"/>
                <a:gd name="T96" fmla="*/ 2147483647 w 443"/>
                <a:gd name="T97" fmla="*/ 2147483647 h 357"/>
                <a:gd name="T98" fmla="*/ 2147483647 w 443"/>
                <a:gd name="T99" fmla="*/ 0 h 357"/>
                <a:gd name="T100" fmla="*/ 2147483647 w 443"/>
                <a:gd name="T101" fmla="*/ 0 h 357"/>
                <a:gd name="T102" fmla="*/ 2147483647 w 443"/>
                <a:gd name="T103" fmla="*/ 2147483647 h 357"/>
                <a:gd name="T104" fmla="*/ 2147483647 w 443"/>
                <a:gd name="T105" fmla="*/ 2147483647 h 357"/>
                <a:gd name="T106" fmla="*/ 2147483647 w 443"/>
                <a:gd name="T107" fmla="*/ 2147483647 h 357"/>
                <a:gd name="T108" fmla="*/ 2147483647 w 443"/>
                <a:gd name="T109" fmla="*/ 2147483647 h 357"/>
                <a:gd name="T110" fmla="*/ 2147483647 w 443"/>
                <a:gd name="T111" fmla="*/ 2147483647 h 357"/>
                <a:gd name="T112" fmla="*/ 2147483647 w 443"/>
                <a:gd name="T113" fmla="*/ 2147483647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357"/>
                <a:gd name="T173" fmla="*/ 443 w 443"/>
                <a:gd name="T174" fmla="*/ 357 h 3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357">
                  <a:moveTo>
                    <a:pt x="138" y="34"/>
                  </a:moveTo>
                  <a:lnTo>
                    <a:pt x="155" y="47"/>
                  </a:lnTo>
                  <a:lnTo>
                    <a:pt x="172" y="61"/>
                  </a:lnTo>
                  <a:lnTo>
                    <a:pt x="189" y="76"/>
                  </a:lnTo>
                  <a:lnTo>
                    <a:pt x="205" y="92"/>
                  </a:lnTo>
                  <a:lnTo>
                    <a:pt x="222" y="107"/>
                  </a:lnTo>
                  <a:lnTo>
                    <a:pt x="237" y="123"/>
                  </a:lnTo>
                  <a:lnTo>
                    <a:pt x="254" y="138"/>
                  </a:lnTo>
                  <a:lnTo>
                    <a:pt x="271" y="154"/>
                  </a:lnTo>
                  <a:lnTo>
                    <a:pt x="288" y="168"/>
                  </a:lnTo>
                  <a:lnTo>
                    <a:pt x="305" y="180"/>
                  </a:lnTo>
                  <a:lnTo>
                    <a:pt x="324" y="192"/>
                  </a:lnTo>
                  <a:lnTo>
                    <a:pt x="343" y="202"/>
                  </a:lnTo>
                  <a:lnTo>
                    <a:pt x="363" y="209"/>
                  </a:lnTo>
                  <a:lnTo>
                    <a:pt x="383" y="214"/>
                  </a:lnTo>
                  <a:lnTo>
                    <a:pt x="405" y="217"/>
                  </a:lnTo>
                  <a:lnTo>
                    <a:pt x="428" y="217"/>
                  </a:lnTo>
                  <a:lnTo>
                    <a:pt x="443" y="259"/>
                  </a:lnTo>
                  <a:lnTo>
                    <a:pt x="440" y="304"/>
                  </a:lnTo>
                  <a:lnTo>
                    <a:pt x="429" y="341"/>
                  </a:lnTo>
                  <a:lnTo>
                    <a:pt x="422" y="357"/>
                  </a:lnTo>
                  <a:lnTo>
                    <a:pt x="417" y="335"/>
                  </a:lnTo>
                  <a:lnTo>
                    <a:pt x="420" y="310"/>
                  </a:lnTo>
                  <a:lnTo>
                    <a:pt x="420" y="287"/>
                  </a:lnTo>
                  <a:lnTo>
                    <a:pt x="408" y="267"/>
                  </a:lnTo>
                  <a:lnTo>
                    <a:pt x="384" y="264"/>
                  </a:lnTo>
                  <a:lnTo>
                    <a:pt x="363" y="258"/>
                  </a:lnTo>
                  <a:lnTo>
                    <a:pt x="343" y="250"/>
                  </a:lnTo>
                  <a:lnTo>
                    <a:pt x="322" y="239"/>
                  </a:lnTo>
                  <a:lnTo>
                    <a:pt x="304" y="228"/>
                  </a:lnTo>
                  <a:lnTo>
                    <a:pt x="287" y="216"/>
                  </a:lnTo>
                  <a:lnTo>
                    <a:pt x="270" y="202"/>
                  </a:lnTo>
                  <a:lnTo>
                    <a:pt x="254" y="186"/>
                  </a:lnTo>
                  <a:lnTo>
                    <a:pt x="237" y="171"/>
                  </a:lnTo>
                  <a:lnTo>
                    <a:pt x="222" y="155"/>
                  </a:lnTo>
                  <a:lnTo>
                    <a:pt x="205" y="140"/>
                  </a:lnTo>
                  <a:lnTo>
                    <a:pt x="189" y="123"/>
                  </a:lnTo>
                  <a:lnTo>
                    <a:pt x="172" y="107"/>
                  </a:lnTo>
                  <a:lnTo>
                    <a:pt x="155" y="93"/>
                  </a:lnTo>
                  <a:lnTo>
                    <a:pt x="136" y="78"/>
                  </a:lnTo>
                  <a:lnTo>
                    <a:pt x="118" y="65"/>
                  </a:lnTo>
                  <a:lnTo>
                    <a:pt x="98" y="55"/>
                  </a:lnTo>
                  <a:lnTo>
                    <a:pt x="78" y="44"/>
                  </a:lnTo>
                  <a:lnTo>
                    <a:pt x="56" y="34"/>
                  </a:lnTo>
                  <a:lnTo>
                    <a:pt x="36" y="27"/>
                  </a:lnTo>
                  <a:lnTo>
                    <a:pt x="19" y="19"/>
                  </a:lnTo>
                  <a:lnTo>
                    <a:pt x="6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9" y="2"/>
                  </a:lnTo>
                  <a:lnTo>
                    <a:pt x="76" y="5"/>
                  </a:lnTo>
                  <a:lnTo>
                    <a:pt x="92" y="11"/>
                  </a:lnTo>
                  <a:lnTo>
                    <a:pt x="109" y="17"/>
                  </a:lnTo>
                  <a:lnTo>
                    <a:pt x="123" y="25"/>
                  </a:lnTo>
                  <a:lnTo>
                    <a:pt x="13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7" name="Freeform 154">
              <a:extLst>
                <a:ext uri="{FF2B5EF4-FFF2-40B4-BE49-F238E27FC236}">
                  <a16:creationId xmlns:a16="http://schemas.microsoft.com/office/drawing/2014/main" id="{98AD11D2-B506-4640-D721-4BE3BD76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913" y="6126163"/>
              <a:ext cx="336428" cy="189463"/>
            </a:xfrm>
            <a:custGeom>
              <a:avLst/>
              <a:gdLst>
                <a:gd name="T0" fmla="*/ 2147483647 w 380"/>
                <a:gd name="T1" fmla="*/ 2147483647 h 214"/>
                <a:gd name="T2" fmla="*/ 2147483647 w 380"/>
                <a:gd name="T3" fmla="*/ 2147483647 h 214"/>
                <a:gd name="T4" fmla="*/ 2147483647 w 380"/>
                <a:gd name="T5" fmla="*/ 2147483647 h 214"/>
                <a:gd name="T6" fmla="*/ 2147483647 w 380"/>
                <a:gd name="T7" fmla="*/ 2147483647 h 214"/>
                <a:gd name="T8" fmla="*/ 2147483647 w 380"/>
                <a:gd name="T9" fmla="*/ 2147483647 h 214"/>
                <a:gd name="T10" fmla="*/ 2147483647 w 380"/>
                <a:gd name="T11" fmla="*/ 2147483647 h 214"/>
                <a:gd name="T12" fmla="*/ 2147483647 w 380"/>
                <a:gd name="T13" fmla="*/ 2147483647 h 214"/>
                <a:gd name="T14" fmla="*/ 2147483647 w 380"/>
                <a:gd name="T15" fmla="*/ 2147483647 h 214"/>
                <a:gd name="T16" fmla="*/ 2147483647 w 380"/>
                <a:gd name="T17" fmla="*/ 2147483647 h 214"/>
                <a:gd name="T18" fmla="*/ 2147483647 w 380"/>
                <a:gd name="T19" fmla="*/ 2147483647 h 214"/>
                <a:gd name="T20" fmla="*/ 2147483647 w 380"/>
                <a:gd name="T21" fmla="*/ 2147483647 h 214"/>
                <a:gd name="T22" fmla="*/ 2147483647 w 380"/>
                <a:gd name="T23" fmla="*/ 2147483647 h 214"/>
                <a:gd name="T24" fmla="*/ 2147483647 w 380"/>
                <a:gd name="T25" fmla="*/ 2147483647 h 214"/>
                <a:gd name="T26" fmla="*/ 2147483647 w 380"/>
                <a:gd name="T27" fmla="*/ 2147483647 h 214"/>
                <a:gd name="T28" fmla="*/ 2147483647 w 380"/>
                <a:gd name="T29" fmla="*/ 2147483647 h 214"/>
                <a:gd name="T30" fmla="*/ 2147483647 w 380"/>
                <a:gd name="T31" fmla="*/ 2147483647 h 214"/>
                <a:gd name="T32" fmla="*/ 2147483647 w 380"/>
                <a:gd name="T33" fmla="*/ 2147483647 h 214"/>
                <a:gd name="T34" fmla="*/ 2147483647 w 380"/>
                <a:gd name="T35" fmla="*/ 2147483647 h 214"/>
                <a:gd name="T36" fmla="*/ 2147483647 w 380"/>
                <a:gd name="T37" fmla="*/ 2147483647 h 214"/>
                <a:gd name="T38" fmla="*/ 2147483647 w 380"/>
                <a:gd name="T39" fmla="*/ 2147483647 h 214"/>
                <a:gd name="T40" fmla="*/ 2147483647 w 380"/>
                <a:gd name="T41" fmla="*/ 2147483647 h 214"/>
                <a:gd name="T42" fmla="*/ 2147483647 w 380"/>
                <a:gd name="T43" fmla="*/ 2147483647 h 214"/>
                <a:gd name="T44" fmla="*/ 2147483647 w 380"/>
                <a:gd name="T45" fmla="*/ 2147483647 h 214"/>
                <a:gd name="T46" fmla="*/ 2147483647 w 380"/>
                <a:gd name="T47" fmla="*/ 2147483647 h 214"/>
                <a:gd name="T48" fmla="*/ 2147483647 w 380"/>
                <a:gd name="T49" fmla="*/ 2147483647 h 214"/>
                <a:gd name="T50" fmla="*/ 2147483647 w 380"/>
                <a:gd name="T51" fmla="*/ 2147483647 h 214"/>
                <a:gd name="T52" fmla="*/ 2147483647 w 380"/>
                <a:gd name="T53" fmla="*/ 2147483647 h 214"/>
                <a:gd name="T54" fmla="*/ 2147483647 w 380"/>
                <a:gd name="T55" fmla="*/ 2147483647 h 214"/>
                <a:gd name="T56" fmla="*/ 2147483647 w 380"/>
                <a:gd name="T57" fmla="*/ 2147483647 h 214"/>
                <a:gd name="T58" fmla="*/ 2147483647 w 380"/>
                <a:gd name="T59" fmla="*/ 2147483647 h 214"/>
                <a:gd name="T60" fmla="*/ 2147483647 w 380"/>
                <a:gd name="T61" fmla="*/ 2147483647 h 214"/>
                <a:gd name="T62" fmla="*/ 2147483647 w 380"/>
                <a:gd name="T63" fmla="*/ 2147483647 h 214"/>
                <a:gd name="T64" fmla="*/ 2147483647 w 380"/>
                <a:gd name="T65" fmla="*/ 2147483647 h 214"/>
                <a:gd name="T66" fmla="*/ 2147483647 w 380"/>
                <a:gd name="T67" fmla="*/ 2147483647 h 214"/>
                <a:gd name="T68" fmla="*/ 2147483647 w 380"/>
                <a:gd name="T69" fmla="*/ 2147483647 h 214"/>
                <a:gd name="T70" fmla="*/ 2147483647 w 380"/>
                <a:gd name="T71" fmla="*/ 2147483647 h 214"/>
                <a:gd name="T72" fmla="*/ 2147483647 w 380"/>
                <a:gd name="T73" fmla="*/ 2147483647 h 214"/>
                <a:gd name="T74" fmla="*/ 2147483647 w 380"/>
                <a:gd name="T75" fmla="*/ 2147483647 h 214"/>
                <a:gd name="T76" fmla="*/ 2147483647 w 380"/>
                <a:gd name="T77" fmla="*/ 2147483647 h 214"/>
                <a:gd name="T78" fmla="*/ 2147483647 w 380"/>
                <a:gd name="T79" fmla="*/ 2147483647 h 214"/>
                <a:gd name="T80" fmla="*/ 2147483647 w 380"/>
                <a:gd name="T81" fmla="*/ 2147483647 h 214"/>
                <a:gd name="T82" fmla="*/ 2147483647 w 380"/>
                <a:gd name="T83" fmla="*/ 2147483647 h 214"/>
                <a:gd name="T84" fmla="*/ 2147483647 w 380"/>
                <a:gd name="T85" fmla="*/ 2147483647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0"/>
                <a:gd name="T130" fmla="*/ 0 h 214"/>
                <a:gd name="T131" fmla="*/ 380 w 380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0" h="214">
                  <a:moveTo>
                    <a:pt x="67" y="0"/>
                  </a:moveTo>
                  <a:lnTo>
                    <a:pt x="58" y="29"/>
                  </a:lnTo>
                  <a:lnTo>
                    <a:pt x="47" y="56"/>
                  </a:lnTo>
                  <a:lnTo>
                    <a:pt x="36" y="85"/>
                  </a:lnTo>
                  <a:lnTo>
                    <a:pt x="28" y="119"/>
                  </a:lnTo>
                  <a:lnTo>
                    <a:pt x="40" y="131"/>
                  </a:lnTo>
                  <a:lnTo>
                    <a:pt x="59" y="122"/>
                  </a:lnTo>
                  <a:lnTo>
                    <a:pt x="78" y="114"/>
                  </a:lnTo>
                  <a:lnTo>
                    <a:pt x="96" y="107"/>
                  </a:lnTo>
                  <a:lnTo>
                    <a:pt x="115" y="102"/>
                  </a:lnTo>
                  <a:lnTo>
                    <a:pt x="133" y="99"/>
                  </a:lnTo>
                  <a:lnTo>
                    <a:pt x="152" y="96"/>
                  </a:lnTo>
                  <a:lnTo>
                    <a:pt x="171" y="94"/>
                  </a:lnTo>
                  <a:lnTo>
                    <a:pt x="188" y="94"/>
                  </a:lnTo>
                  <a:lnTo>
                    <a:pt x="206" y="96"/>
                  </a:lnTo>
                  <a:lnTo>
                    <a:pt x="223" y="97"/>
                  </a:lnTo>
                  <a:lnTo>
                    <a:pt x="240" y="100"/>
                  </a:lnTo>
                  <a:lnTo>
                    <a:pt x="256" y="105"/>
                  </a:lnTo>
                  <a:lnTo>
                    <a:pt x="273" y="110"/>
                  </a:lnTo>
                  <a:lnTo>
                    <a:pt x="287" y="116"/>
                  </a:lnTo>
                  <a:lnTo>
                    <a:pt x="302" y="122"/>
                  </a:lnTo>
                  <a:lnTo>
                    <a:pt x="316" y="130"/>
                  </a:lnTo>
                  <a:lnTo>
                    <a:pt x="315" y="130"/>
                  </a:lnTo>
                  <a:lnTo>
                    <a:pt x="310" y="130"/>
                  </a:lnTo>
                  <a:lnTo>
                    <a:pt x="299" y="130"/>
                  </a:lnTo>
                  <a:lnTo>
                    <a:pt x="287" y="130"/>
                  </a:lnTo>
                  <a:lnTo>
                    <a:pt x="271" y="128"/>
                  </a:lnTo>
                  <a:lnTo>
                    <a:pt x="253" y="128"/>
                  </a:lnTo>
                  <a:lnTo>
                    <a:pt x="233" y="128"/>
                  </a:lnTo>
                  <a:lnTo>
                    <a:pt x="211" y="128"/>
                  </a:lnTo>
                  <a:lnTo>
                    <a:pt x="188" y="128"/>
                  </a:lnTo>
                  <a:lnTo>
                    <a:pt x="164" y="130"/>
                  </a:lnTo>
                  <a:lnTo>
                    <a:pt x="143" y="131"/>
                  </a:lnTo>
                  <a:lnTo>
                    <a:pt x="119" y="135"/>
                  </a:lnTo>
                  <a:lnTo>
                    <a:pt x="98" y="138"/>
                  </a:lnTo>
                  <a:lnTo>
                    <a:pt x="79" y="142"/>
                  </a:lnTo>
                  <a:lnTo>
                    <a:pt x="62" y="149"/>
                  </a:lnTo>
                  <a:lnTo>
                    <a:pt x="47" y="156"/>
                  </a:lnTo>
                  <a:lnTo>
                    <a:pt x="50" y="164"/>
                  </a:lnTo>
                  <a:lnTo>
                    <a:pt x="58" y="170"/>
                  </a:lnTo>
                  <a:lnTo>
                    <a:pt x="67" y="175"/>
                  </a:lnTo>
                  <a:lnTo>
                    <a:pt x="81" y="178"/>
                  </a:lnTo>
                  <a:lnTo>
                    <a:pt x="96" y="181"/>
                  </a:lnTo>
                  <a:lnTo>
                    <a:pt x="115" y="183"/>
                  </a:lnTo>
                  <a:lnTo>
                    <a:pt x="133" y="184"/>
                  </a:lnTo>
                  <a:lnTo>
                    <a:pt x="155" y="184"/>
                  </a:lnTo>
                  <a:lnTo>
                    <a:pt x="177" y="184"/>
                  </a:lnTo>
                  <a:lnTo>
                    <a:pt x="199" y="183"/>
                  </a:lnTo>
                  <a:lnTo>
                    <a:pt x="222" y="183"/>
                  </a:lnTo>
                  <a:lnTo>
                    <a:pt x="243" y="181"/>
                  </a:lnTo>
                  <a:lnTo>
                    <a:pt x="265" y="180"/>
                  </a:lnTo>
                  <a:lnTo>
                    <a:pt x="285" y="178"/>
                  </a:lnTo>
                  <a:lnTo>
                    <a:pt x="305" y="176"/>
                  </a:lnTo>
                  <a:lnTo>
                    <a:pt x="322" y="176"/>
                  </a:lnTo>
                  <a:lnTo>
                    <a:pt x="341" y="158"/>
                  </a:lnTo>
                  <a:lnTo>
                    <a:pt x="350" y="130"/>
                  </a:lnTo>
                  <a:lnTo>
                    <a:pt x="352" y="100"/>
                  </a:lnTo>
                  <a:lnTo>
                    <a:pt x="349" y="73"/>
                  </a:lnTo>
                  <a:lnTo>
                    <a:pt x="343" y="60"/>
                  </a:lnTo>
                  <a:lnTo>
                    <a:pt x="344" y="46"/>
                  </a:lnTo>
                  <a:lnTo>
                    <a:pt x="350" y="35"/>
                  </a:lnTo>
                  <a:lnTo>
                    <a:pt x="357" y="35"/>
                  </a:lnTo>
                  <a:lnTo>
                    <a:pt x="372" y="71"/>
                  </a:lnTo>
                  <a:lnTo>
                    <a:pt x="380" y="110"/>
                  </a:lnTo>
                  <a:lnTo>
                    <a:pt x="380" y="150"/>
                  </a:lnTo>
                  <a:lnTo>
                    <a:pt x="364" y="186"/>
                  </a:lnTo>
                  <a:lnTo>
                    <a:pt x="347" y="198"/>
                  </a:lnTo>
                  <a:lnTo>
                    <a:pt x="329" y="204"/>
                  </a:lnTo>
                  <a:lnTo>
                    <a:pt x="309" y="209"/>
                  </a:lnTo>
                  <a:lnTo>
                    <a:pt x="290" y="212"/>
                  </a:lnTo>
                  <a:lnTo>
                    <a:pt x="268" y="212"/>
                  </a:lnTo>
                  <a:lnTo>
                    <a:pt x="247" y="212"/>
                  </a:lnTo>
                  <a:lnTo>
                    <a:pt x="223" y="212"/>
                  </a:lnTo>
                  <a:lnTo>
                    <a:pt x="200" y="212"/>
                  </a:lnTo>
                  <a:lnTo>
                    <a:pt x="172" y="212"/>
                  </a:lnTo>
                  <a:lnTo>
                    <a:pt x="144" y="214"/>
                  </a:lnTo>
                  <a:lnTo>
                    <a:pt x="116" y="214"/>
                  </a:lnTo>
                  <a:lnTo>
                    <a:pt x="90" y="212"/>
                  </a:lnTo>
                  <a:lnTo>
                    <a:pt x="64" y="207"/>
                  </a:lnTo>
                  <a:lnTo>
                    <a:pt x="40" y="198"/>
                  </a:lnTo>
                  <a:lnTo>
                    <a:pt x="19" y="183"/>
                  </a:lnTo>
                  <a:lnTo>
                    <a:pt x="2" y="161"/>
                  </a:lnTo>
                  <a:lnTo>
                    <a:pt x="0" y="119"/>
                  </a:lnTo>
                  <a:lnTo>
                    <a:pt x="6" y="79"/>
                  </a:lnTo>
                  <a:lnTo>
                    <a:pt x="19" y="39"/>
                  </a:lnTo>
                  <a:lnTo>
                    <a:pt x="33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8" name="Freeform 155">
              <a:extLst>
                <a:ext uri="{FF2B5EF4-FFF2-40B4-BE49-F238E27FC236}">
                  <a16:creationId xmlns:a16="http://schemas.microsoft.com/office/drawing/2014/main" id="{EDA4AB9E-83BB-D344-DE24-0978CAD1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399" y="6347498"/>
              <a:ext cx="387778" cy="123947"/>
            </a:xfrm>
            <a:custGeom>
              <a:avLst/>
              <a:gdLst>
                <a:gd name="T0" fmla="*/ 2147483647 w 439"/>
                <a:gd name="T1" fmla="*/ 2147483647 h 140"/>
                <a:gd name="T2" fmla="*/ 2147483647 w 439"/>
                <a:gd name="T3" fmla="*/ 2147483647 h 140"/>
                <a:gd name="T4" fmla="*/ 2147483647 w 439"/>
                <a:gd name="T5" fmla="*/ 2147483647 h 140"/>
                <a:gd name="T6" fmla="*/ 2147483647 w 439"/>
                <a:gd name="T7" fmla="*/ 2147483647 h 140"/>
                <a:gd name="T8" fmla="*/ 2147483647 w 439"/>
                <a:gd name="T9" fmla="*/ 2147483647 h 140"/>
                <a:gd name="T10" fmla="*/ 2147483647 w 439"/>
                <a:gd name="T11" fmla="*/ 2147483647 h 140"/>
                <a:gd name="T12" fmla="*/ 2147483647 w 439"/>
                <a:gd name="T13" fmla="*/ 2147483647 h 140"/>
                <a:gd name="T14" fmla="*/ 2147483647 w 439"/>
                <a:gd name="T15" fmla="*/ 2147483647 h 140"/>
                <a:gd name="T16" fmla="*/ 2147483647 w 439"/>
                <a:gd name="T17" fmla="*/ 2147483647 h 140"/>
                <a:gd name="T18" fmla="*/ 2147483647 w 439"/>
                <a:gd name="T19" fmla="*/ 2147483647 h 140"/>
                <a:gd name="T20" fmla="*/ 2147483647 w 439"/>
                <a:gd name="T21" fmla="*/ 2147483647 h 140"/>
                <a:gd name="T22" fmla="*/ 2147483647 w 439"/>
                <a:gd name="T23" fmla="*/ 2147483647 h 140"/>
                <a:gd name="T24" fmla="*/ 0 w 439"/>
                <a:gd name="T25" fmla="*/ 2147483647 h 140"/>
                <a:gd name="T26" fmla="*/ 2147483647 w 439"/>
                <a:gd name="T27" fmla="*/ 2147483647 h 140"/>
                <a:gd name="T28" fmla="*/ 2147483647 w 439"/>
                <a:gd name="T29" fmla="*/ 2147483647 h 140"/>
                <a:gd name="T30" fmla="*/ 2147483647 w 439"/>
                <a:gd name="T31" fmla="*/ 2147483647 h 140"/>
                <a:gd name="T32" fmla="*/ 2147483647 w 439"/>
                <a:gd name="T33" fmla="*/ 2147483647 h 140"/>
                <a:gd name="T34" fmla="*/ 2147483647 w 439"/>
                <a:gd name="T35" fmla="*/ 2147483647 h 140"/>
                <a:gd name="T36" fmla="*/ 2147483647 w 439"/>
                <a:gd name="T37" fmla="*/ 2147483647 h 140"/>
                <a:gd name="T38" fmla="*/ 2147483647 w 439"/>
                <a:gd name="T39" fmla="*/ 2147483647 h 140"/>
                <a:gd name="T40" fmla="*/ 2147483647 w 439"/>
                <a:gd name="T41" fmla="*/ 2147483647 h 140"/>
                <a:gd name="T42" fmla="*/ 2147483647 w 439"/>
                <a:gd name="T43" fmla="*/ 2147483647 h 140"/>
                <a:gd name="T44" fmla="*/ 2147483647 w 439"/>
                <a:gd name="T45" fmla="*/ 2147483647 h 140"/>
                <a:gd name="T46" fmla="*/ 2147483647 w 439"/>
                <a:gd name="T47" fmla="*/ 2147483647 h 140"/>
                <a:gd name="T48" fmla="*/ 2147483647 w 439"/>
                <a:gd name="T49" fmla="*/ 2147483647 h 140"/>
                <a:gd name="T50" fmla="*/ 2147483647 w 439"/>
                <a:gd name="T51" fmla="*/ 2147483647 h 140"/>
                <a:gd name="T52" fmla="*/ 2147483647 w 439"/>
                <a:gd name="T53" fmla="*/ 2147483647 h 140"/>
                <a:gd name="T54" fmla="*/ 2147483647 w 439"/>
                <a:gd name="T55" fmla="*/ 2147483647 h 140"/>
                <a:gd name="T56" fmla="*/ 2147483647 w 439"/>
                <a:gd name="T57" fmla="*/ 2147483647 h 140"/>
                <a:gd name="T58" fmla="*/ 2147483647 w 439"/>
                <a:gd name="T59" fmla="*/ 2147483647 h 140"/>
                <a:gd name="T60" fmla="*/ 2147483647 w 439"/>
                <a:gd name="T61" fmla="*/ 2147483647 h 140"/>
                <a:gd name="T62" fmla="*/ 2147483647 w 439"/>
                <a:gd name="T63" fmla="*/ 2147483647 h 140"/>
                <a:gd name="T64" fmla="*/ 2147483647 w 439"/>
                <a:gd name="T65" fmla="*/ 2147483647 h 140"/>
                <a:gd name="T66" fmla="*/ 2147483647 w 439"/>
                <a:gd name="T67" fmla="*/ 2147483647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40"/>
                <a:gd name="T104" fmla="*/ 439 w 439"/>
                <a:gd name="T105" fmla="*/ 140 h 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40">
                  <a:moveTo>
                    <a:pt x="436" y="27"/>
                  </a:moveTo>
                  <a:lnTo>
                    <a:pt x="439" y="41"/>
                  </a:lnTo>
                  <a:lnTo>
                    <a:pt x="436" y="53"/>
                  </a:lnTo>
                  <a:lnTo>
                    <a:pt x="428" y="64"/>
                  </a:lnTo>
                  <a:lnTo>
                    <a:pt x="416" y="71"/>
                  </a:lnTo>
                  <a:lnTo>
                    <a:pt x="399" y="70"/>
                  </a:lnTo>
                  <a:lnTo>
                    <a:pt x="382" y="70"/>
                  </a:lnTo>
                  <a:lnTo>
                    <a:pt x="365" y="70"/>
                  </a:lnTo>
                  <a:lnTo>
                    <a:pt x="349" y="70"/>
                  </a:lnTo>
                  <a:lnTo>
                    <a:pt x="334" y="70"/>
                  </a:lnTo>
                  <a:lnTo>
                    <a:pt x="318" y="70"/>
                  </a:lnTo>
                  <a:lnTo>
                    <a:pt x="301" y="71"/>
                  </a:lnTo>
                  <a:lnTo>
                    <a:pt x="284" y="73"/>
                  </a:lnTo>
                  <a:lnTo>
                    <a:pt x="275" y="89"/>
                  </a:lnTo>
                  <a:lnTo>
                    <a:pt x="268" y="106"/>
                  </a:lnTo>
                  <a:lnTo>
                    <a:pt x="261" y="123"/>
                  </a:lnTo>
                  <a:lnTo>
                    <a:pt x="247" y="133"/>
                  </a:lnTo>
                  <a:lnTo>
                    <a:pt x="211" y="140"/>
                  </a:lnTo>
                  <a:lnTo>
                    <a:pt x="177" y="137"/>
                  </a:lnTo>
                  <a:lnTo>
                    <a:pt x="148" y="126"/>
                  </a:lnTo>
                  <a:lnTo>
                    <a:pt x="118" y="110"/>
                  </a:lnTo>
                  <a:lnTo>
                    <a:pt x="90" y="93"/>
                  </a:lnTo>
                  <a:lnTo>
                    <a:pt x="64" y="79"/>
                  </a:lnTo>
                  <a:lnTo>
                    <a:pt x="36" y="68"/>
                  </a:lnTo>
                  <a:lnTo>
                    <a:pt x="8" y="65"/>
                  </a:lnTo>
                  <a:lnTo>
                    <a:pt x="0" y="48"/>
                  </a:lnTo>
                  <a:lnTo>
                    <a:pt x="2" y="34"/>
                  </a:lnTo>
                  <a:lnTo>
                    <a:pt x="10" y="22"/>
                  </a:lnTo>
                  <a:lnTo>
                    <a:pt x="22" y="14"/>
                  </a:lnTo>
                  <a:lnTo>
                    <a:pt x="38" y="8"/>
                  </a:lnTo>
                  <a:lnTo>
                    <a:pt x="55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83" y="6"/>
                  </a:lnTo>
                  <a:lnTo>
                    <a:pt x="75" y="17"/>
                  </a:lnTo>
                  <a:lnTo>
                    <a:pt x="62" y="30"/>
                  </a:lnTo>
                  <a:lnTo>
                    <a:pt x="48" y="39"/>
                  </a:lnTo>
                  <a:lnTo>
                    <a:pt x="65" y="45"/>
                  </a:lnTo>
                  <a:lnTo>
                    <a:pt x="81" y="51"/>
                  </a:lnTo>
                  <a:lnTo>
                    <a:pt x="93" y="59"/>
                  </a:lnTo>
                  <a:lnTo>
                    <a:pt x="107" y="65"/>
                  </a:lnTo>
                  <a:lnTo>
                    <a:pt x="121" y="71"/>
                  </a:lnTo>
                  <a:lnTo>
                    <a:pt x="137" y="81"/>
                  </a:lnTo>
                  <a:lnTo>
                    <a:pt x="155" y="89"/>
                  </a:lnTo>
                  <a:lnTo>
                    <a:pt x="179" y="99"/>
                  </a:lnTo>
                  <a:lnTo>
                    <a:pt x="183" y="101"/>
                  </a:lnTo>
                  <a:lnTo>
                    <a:pt x="191" y="102"/>
                  </a:lnTo>
                  <a:lnTo>
                    <a:pt x="202" y="104"/>
                  </a:lnTo>
                  <a:lnTo>
                    <a:pt x="213" y="106"/>
                  </a:lnTo>
                  <a:lnTo>
                    <a:pt x="224" y="104"/>
                  </a:lnTo>
                  <a:lnTo>
                    <a:pt x="233" y="99"/>
                  </a:lnTo>
                  <a:lnTo>
                    <a:pt x="239" y="92"/>
                  </a:lnTo>
                  <a:lnTo>
                    <a:pt x="239" y="78"/>
                  </a:lnTo>
                  <a:lnTo>
                    <a:pt x="242" y="64"/>
                  </a:lnTo>
                  <a:lnTo>
                    <a:pt x="248" y="53"/>
                  </a:lnTo>
                  <a:lnTo>
                    <a:pt x="262" y="47"/>
                  </a:lnTo>
                  <a:lnTo>
                    <a:pt x="279" y="44"/>
                  </a:lnTo>
                  <a:lnTo>
                    <a:pt x="298" y="44"/>
                  </a:lnTo>
                  <a:lnTo>
                    <a:pt x="316" y="45"/>
                  </a:lnTo>
                  <a:lnTo>
                    <a:pt x="335" y="47"/>
                  </a:lnTo>
                  <a:lnTo>
                    <a:pt x="354" y="50"/>
                  </a:lnTo>
                  <a:lnTo>
                    <a:pt x="372" y="51"/>
                  </a:lnTo>
                  <a:lnTo>
                    <a:pt x="391" y="51"/>
                  </a:lnTo>
                  <a:lnTo>
                    <a:pt x="409" y="48"/>
                  </a:lnTo>
                  <a:lnTo>
                    <a:pt x="414" y="42"/>
                  </a:lnTo>
                  <a:lnTo>
                    <a:pt x="422" y="31"/>
                  </a:lnTo>
                  <a:lnTo>
                    <a:pt x="431" y="23"/>
                  </a:lnTo>
                  <a:lnTo>
                    <a:pt x="43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99" name="Freeform 156">
              <a:extLst>
                <a:ext uri="{FF2B5EF4-FFF2-40B4-BE49-F238E27FC236}">
                  <a16:creationId xmlns:a16="http://schemas.microsoft.com/office/drawing/2014/main" id="{6A24AEAA-C3D7-20A5-EADF-64265F9D5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31" y="6379370"/>
              <a:ext cx="1161562" cy="231959"/>
            </a:xfrm>
            <a:custGeom>
              <a:avLst/>
              <a:gdLst>
                <a:gd name="T0" fmla="*/ 2147483647 w 1310"/>
                <a:gd name="T1" fmla="*/ 2147483647 h 262"/>
                <a:gd name="T2" fmla="*/ 2147483647 w 1310"/>
                <a:gd name="T3" fmla="*/ 2147483647 h 262"/>
                <a:gd name="T4" fmla="*/ 2147483647 w 1310"/>
                <a:gd name="T5" fmla="*/ 2147483647 h 262"/>
                <a:gd name="T6" fmla="*/ 2147483647 w 1310"/>
                <a:gd name="T7" fmla="*/ 2147483647 h 262"/>
                <a:gd name="T8" fmla="*/ 2147483647 w 1310"/>
                <a:gd name="T9" fmla="*/ 2147483647 h 262"/>
                <a:gd name="T10" fmla="*/ 2147483647 w 1310"/>
                <a:gd name="T11" fmla="*/ 2147483647 h 262"/>
                <a:gd name="T12" fmla="*/ 2147483647 w 1310"/>
                <a:gd name="T13" fmla="*/ 2147483647 h 262"/>
                <a:gd name="T14" fmla="*/ 2147483647 w 1310"/>
                <a:gd name="T15" fmla="*/ 2147483647 h 262"/>
                <a:gd name="T16" fmla="*/ 2147483647 w 1310"/>
                <a:gd name="T17" fmla="*/ 2147483647 h 262"/>
                <a:gd name="T18" fmla="*/ 2147483647 w 1310"/>
                <a:gd name="T19" fmla="*/ 2147483647 h 262"/>
                <a:gd name="T20" fmla="*/ 2147483647 w 1310"/>
                <a:gd name="T21" fmla="*/ 2147483647 h 262"/>
                <a:gd name="T22" fmla="*/ 2147483647 w 1310"/>
                <a:gd name="T23" fmla="*/ 2147483647 h 262"/>
                <a:gd name="T24" fmla="*/ 2147483647 w 1310"/>
                <a:gd name="T25" fmla="*/ 2147483647 h 262"/>
                <a:gd name="T26" fmla="*/ 2147483647 w 1310"/>
                <a:gd name="T27" fmla="*/ 2147483647 h 262"/>
                <a:gd name="T28" fmla="*/ 2147483647 w 1310"/>
                <a:gd name="T29" fmla="*/ 2147483647 h 262"/>
                <a:gd name="T30" fmla="*/ 2147483647 w 1310"/>
                <a:gd name="T31" fmla="*/ 2147483647 h 262"/>
                <a:gd name="T32" fmla="*/ 2147483647 w 1310"/>
                <a:gd name="T33" fmla="*/ 2147483647 h 262"/>
                <a:gd name="T34" fmla="*/ 2147483647 w 1310"/>
                <a:gd name="T35" fmla="*/ 2147483647 h 262"/>
                <a:gd name="T36" fmla="*/ 2147483647 w 1310"/>
                <a:gd name="T37" fmla="*/ 2147483647 h 262"/>
                <a:gd name="T38" fmla="*/ 2147483647 w 1310"/>
                <a:gd name="T39" fmla="*/ 2147483647 h 262"/>
                <a:gd name="T40" fmla="*/ 2147483647 w 1310"/>
                <a:gd name="T41" fmla="*/ 2147483647 h 262"/>
                <a:gd name="T42" fmla="*/ 2147483647 w 1310"/>
                <a:gd name="T43" fmla="*/ 2147483647 h 262"/>
                <a:gd name="T44" fmla="*/ 2147483647 w 1310"/>
                <a:gd name="T45" fmla="*/ 2147483647 h 262"/>
                <a:gd name="T46" fmla="*/ 2147483647 w 1310"/>
                <a:gd name="T47" fmla="*/ 2147483647 h 262"/>
                <a:gd name="T48" fmla="*/ 2147483647 w 1310"/>
                <a:gd name="T49" fmla="*/ 2147483647 h 262"/>
                <a:gd name="T50" fmla="*/ 2147483647 w 1310"/>
                <a:gd name="T51" fmla="*/ 2147483647 h 262"/>
                <a:gd name="T52" fmla="*/ 2147483647 w 1310"/>
                <a:gd name="T53" fmla="*/ 2147483647 h 262"/>
                <a:gd name="T54" fmla="*/ 2147483647 w 1310"/>
                <a:gd name="T55" fmla="*/ 2147483647 h 262"/>
                <a:gd name="T56" fmla="*/ 2147483647 w 1310"/>
                <a:gd name="T57" fmla="*/ 2147483647 h 262"/>
                <a:gd name="T58" fmla="*/ 2147483647 w 1310"/>
                <a:gd name="T59" fmla="*/ 2147483647 h 262"/>
                <a:gd name="T60" fmla="*/ 2147483647 w 1310"/>
                <a:gd name="T61" fmla="*/ 2147483647 h 262"/>
                <a:gd name="T62" fmla="*/ 2147483647 w 1310"/>
                <a:gd name="T63" fmla="*/ 2147483647 h 262"/>
                <a:gd name="T64" fmla="*/ 2147483647 w 1310"/>
                <a:gd name="T65" fmla="*/ 2147483647 h 262"/>
                <a:gd name="T66" fmla="*/ 2147483647 w 1310"/>
                <a:gd name="T67" fmla="*/ 2147483647 h 262"/>
                <a:gd name="T68" fmla="*/ 2147483647 w 1310"/>
                <a:gd name="T69" fmla="*/ 2147483647 h 262"/>
                <a:gd name="T70" fmla="*/ 2147483647 w 1310"/>
                <a:gd name="T71" fmla="*/ 2147483647 h 262"/>
                <a:gd name="T72" fmla="*/ 2147483647 w 1310"/>
                <a:gd name="T73" fmla="*/ 2147483647 h 262"/>
                <a:gd name="T74" fmla="*/ 2147483647 w 1310"/>
                <a:gd name="T75" fmla="*/ 2147483647 h 262"/>
                <a:gd name="T76" fmla="*/ 2147483647 w 1310"/>
                <a:gd name="T77" fmla="*/ 2147483647 h 262"/>
                <a:gd name="T78" fmla="*/ 2147483647 w 1310"/>
                <a:gd name="T79" fmla="*/ 2147483647 h 262"/>
                <a:gd name="T80" fmla="*/ 2147483647 w 1310"/>
                <a:gd name="T81" fmla="*/ 2147483647 h 262"/>
                <a:gd name="T82" fmla="*/ 2147483647 w 1310"/>
                <a:gd name="T83" fmla="*/ 2147483647 h 262"/>
                <a:gd name="T84" fmla="*/ 2147483647 w 1310"/>
                <a:gd name="T85" fmla="*/ 2147483647 h 262"/>
                <a:gd name="T86" fmla="*/ 2147483647 w 1310"/>
                <a:gd name="T87" fmla="*/ 2147483647 h 262"/>
                <a:gd name="T88" fmla="*/ 2147483647 w 1310"/>
                <a:gd name="T89" fmla="*/ 2147483647 h 262"/>
                <a:gd name="T90" fmla="*/ 2147483647 w 1310"/>
                <a:gd name="T91" fmla="*/ 0 h 262"/>
                <a:gd name="T92" fmla="*/ 2147483647 w 1310"/>
                <a:gd name="T93" fmla="*/ 2147483647 h 262"/>
                <a:gd name="T94" fmla="*/ 2147483647 w 1310"/>
                <a:gd name="T95" fmla="*/ 2147483647 h 262"/>
                <a:gd name="T96" fmla="*/ 2147483647 w 1310"/>
                <a:gd name="T97" fmla="*/ 2147483647 h 262"/>
                <a:gd name="T98" fmla="*/ 2147483647 w 1310"/>
                <a:gd name="T99" fmla="*/ 2147483647 h 2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0"/>
                <a:gd name="T151" fmla="*/ 0 h 262"/>
                <a:gd name="T152" fmla="*/ 1310 w 1310"/>
                <a:gd name="T153" fmla="*/ 262 h 2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0" h="262">
                  <a:moveTo>
                    <a:pt x="1239" y="74"/>
                  </a:moveTo>
                  <a:lnTo>
                    <a:pt x="1247" y="70"/>
                  </a:lnTo>
                  <a:lnTo>
                    <a:pt x="1258" y="65"/>
                  </a:lnTo>
                  <a:lnTo>
                    <a:pt x="1268" y="60"/>
                  </a:lnTo>
                  <a:lnTo>
                    <a:pt x="1279" y="56"/>
                  </a:lnTo>
                  <a:lnTo>
                    <a:pt x="1290" y="51"/>
                  </a:lnTo>
                  <a:lnTo>
                    <a:pt x="1301" y="49"/>
                  </a:lnTo>
                  <a:lnTo>
                    <a:pt x="1307" y="49"/>
                  </a:lnTo>
                  <a:lnTo>
                    <a:pt x="1310" y="51"/>
                  </a:lnTo>
                  <a:lnTo>
                    <a:pt x="1295" y="68"/>
                  </a:lnTo>
                  <a:lnTo>
                    <a:pt x="1275" y="80"/>
                  </a:lnTo>
                  <a:lnTo>
                    <a:pt x="1251" y="88"/>
                  </a:lnTo>
                  <a:lnTo>
                    <a:pt x="1225" y="94"/>
                  </a:lnTo>
                  <a:lnTo>
                    <a:pt x="1197" y="96"/>
                  </a:lnTo>
                  <a:lnTo>
                    <a:pt x="1169" y="97"/>
                  </a:lnTo>
                  <a:lnTo>
                    <a:pt x="1141" y="96"/>
                  </a:lnTo>
                  <a:lnTo>
                    <a:pt x="1115" y="93"/>
                  </a:lnTo>
                  <a:lnTo>
                    <a:pt x="1089" y="87"/>
                  </a:lnTo>
                  <a:lnTo>
                    <a:pt x="1062" y="80"/>
                  </a:lnTo>
                  <a:lnTo>
                    <a:pt x="1035" y="73"/>
                  </a:lnTo>
                  <a:lnTo>
                    <a:pt x="1007" y="65"/>
                  </a:lnTo>
                  <a:lnTo>
                    <a:pt x="979" y="56"/>
                  </a:lnTo>
                  <a:lnTo>
                    <a:pt x="949" y="48"/>
                  </a:lnTo>
                  <a:lnTo>
                    <a:pt x="920" y="40"/>
                  </a:lnTo>
                  <a:lnTo>
                    <a:pt x="890" y="34"/>
                  </a:lnTo>
                  <a:lnTo>
                    <a:pt x="863" y="29"/>
                  </a:lnTo>
                  <a:lnTo>
                    <a:pt x="833" y="25"/>
                  </a:lnTo>
                  <a:lnTo>
                    <a:pt x="805" y="25"/>
                  </a:lnTo>
                  <a:lnTo>
                    <a:pt x="776" y="25"/>
                  </a:lnTo>
                  <a:lnTo>
                    <a:pt x="749" y="29"/>
                  </a:lnTo>
                  <a:lnTo>
                    <a:pt x="722" y="37"/>
                  </a:lnTo>
                  <a:lnTo>
                    <a:pt x="695" y="48"/>
                  </a:lnTo>
                  <a:lnTo>
                    <a:pt x="670" y="63"/>
                  </a:lnTo>
                  <a:lnTo>
                    <a:pt x="655" y="74"/>
                  </a:lnTo>
                  <a:lnTo>
                    <a:pt x="643" y="82"/>
                  </a:lnTo>
                  <a:lnTo>
                    <a:pt x="632" y="90"/>
                  </a:lnTo>
                  <a:lnTo>
                    <a:pt x="624" y="96"/>
                  </a:lnTo>
                  <a:lnTo>
                    <a:pt x="615" y="101"/>
                  </a:lnTo>
                  <a:lnTo>
                    <a:pt x="605" y="102"/>
                  </a:lnTo>
                  <a:lnTo>
                    <a:pt x="596" y="104"/>
                  </a:lnTo>
                  <a:lnTo>
                    <a:pt x="585" y="104"/>
                  </a:lnTo>
                  <a:lnTo>
                    <a:pt x="582" y="90"/>
                  </a:lnTo>
                  <a:lnTo>
                    <a:pt x="577" y="79"/>
                  </a:lnTo>
                  <a:lnTo>
                    <a:pt x="568" y="71"/>
                  </a:lnTo>
                  <a:lnTo>
                    <a:pt x="557" y="65"/>
                  </a:lnTo>
                  <a:lnTo>
                    <a:pt x="546" y="60"/>
                  </a:lnTo>
                  <a:lnTo>
                    <a:pt x="534" y="56"/>
                  </a:lnTo>
                  <a:lnTo>
                    <a:pt x="522" y="51"/>
                  </a:lnTo>
                  <a:lnTo>
                    <a:pt x="511" y="46"/>
                  </a:lnTo>
                  <a:lnTo>
                    <a:pt x="467" y="43"/>
                  </a:lnTo>
                  <a:lnTo>
                    <a:pt x="429" y="48"/>
                  </a:lnTo>
                  <a:lnTo>
                    <a:pt x="395" y="56"/>
                  </a:lnTo>
                  <a:lnTo>
                    <a:pt x="364" y="70"/>
                  </a:lnTo>
                  <a:lnTo>
                    <a:pt x="337" y="85"/>
                  </a:lnTo>
                  <a:lnTo>
                    <a:pt x="316" y="104"/>
                  </a:lnTo>
                  <a:lnTo>
                    <a:pt x="299" y="122"/>
                  </a:lnTo>
                  <a:lnTo>
                    <a:pt x="285" y="141"/>
                  </a:lnTo>
                  <a:lnTo>
                    <a:pt x="299" y="155"/>
                  </a:lnTo>
                  <a:lnTo>
                    <a:pt x="313" y="167"/>
                  </a:lnTo>
                  <a:lnTo>
                    <a:pt x="325" y="178"/>
                  </a:lnTo>
                  <a:lnTo>
                    <a:pt x="339" y="187"/>
                  </a:lnTo>
                  <a:lnTo>
                    <a:pt x="356" y="195"/>
                  </a:lnTo>
                  <a:lnTo>
                    <a:pt x="376" y="203"/>
                  </a:lnTo>
                  <a:lnTo>
                    <a:pt x="401" y="209"/>
                  </a:lnTo>
                  <a:lnTo>
                    <a:pt x="432" y="215"/>
                  </a:lnTo>
                  <a:lnTo>
                    <a:pt x="452" y="218"/>
                  </a:lnTo>
                  <a:lnTo>
                    <a:pt x="472" y="220"/>
                  </a:lnTo>
                  <a:lnTo>
                    <a:pt x="492" y="221"/>
                  </a:lnTo>
                  <a:lnTo>
                    <a:pt x="511" y="218"/>
                  </a:lnTo>
                  <a:lnTo>
                    <a:pt x="531" y="214"/>
                  </a:lnTo>
                  <a:lnTo>
                    <a:pt x="550" y="206"/>
                  </a:lnTo>
                  <a:lnTo>
                    <a:pt x="567" y="194"/>
                  </a:lnTo>
                  <a:lnTo>
                    <a:pt x="585" y="176"/>
                  </a:lnTo>
                  <a:lnTo>
                    <a:pt x="587" y="181"/>
                  </a:lnTo>
                  <a:lnTo>
                    <a:pt x="587" y="189"/>
                  </a:lnTo>
                  <a:lnTo>
                    <a:pt x="587" y="198"/>
                  </a:lnTo>
                  <a:lnTo>
                    <a:pt x="582" y="209"/>
                  </a:lnTo>
                  <a:lnTo>
                    <a:pt x="576" y="220"/>
                  </a:lnTo>
                  <a:lnTo>
                    <a:pt x="567" y="232"/>
                  </a:lnTo>
                  <a:lnTo>
                    <a:pt x="554" y="242"/>
                  </a:lnTo>
                  <a:lnTo>
                    <a:pt x="537" y="251"/>
                  </a:lnTo>
                  <a:lnTo>
                    <a:pt x="517" y="255"/>
                  </a:lnTo>
                  <a:lnTo>
                    <a:pt x="495" y="259"/>
                  </a:lnTo>
                  <a:lnTo>
                    <a:pt x="475" y="260"/>
                  </a:lnTo>
                  <a:lnTo>
                    <a:pt x="455" y="259"/>
                  </a:lnTo>
                  <a:lnTo>
                    <a:pt x="435" y="257"/>
                  </a:lnTo>
                  <a:lnTo>
                    <a:pt x="416" y="255"/>
                  </a:lnTo>
                  <a:lnTo>
                    <a:pt x="396" y="251"/>
                  </a:lnTo>
                  <a:lnTo>
                    <a:pt x="378" y="245"/>
                  </a:lnTo>
                  <a:lnTo>
                    <a:pt x="359" y="238"/>
                  </a:lnTo>
                  <a:lnTo>
                    <a:pt x="340" y="231"/>
                  </a:lnTo>
                  <a:lnTo>
                    <a:pt x="323" y="221"/>
                  </a:lnTo>
                  <a:lnTo>
                    <a:pt x="306" y="212"/>
                  </a:lnTo>
                  <a:lnTo>
                    <a:pt x="289" y="201"/>
                  </a:lnTo>
                  <a:lnTo>
                    <a:pt x="272" y="190"/>
                  </a:lnTo>
                  <a:lnTo>
                    <a:pt x="255" y="178"/>
                  </a:lnTo>
                  <a:lnTo>
                    <a:pt x="240" y="164"/>
                  </a:lnTo>
                  <a:lnTo>
                    <a:pt x="229" y="164"/>
                  </a:lnTo>
                  <a:lnTo>
                    <a:pt x="218" y="163"/>
                  </a:lnTo>
                  <a:lnTo>
                    <a:pt x="209" y="159"/>
                  </a:lnTo>
                  <a:lnTo>
                    <a:pt x="198" y="158"/>
                  </a:lnTo>
                  <a:lnTo>
                    <a:pt x="187" y="158"/>
                  </a:lnTo>
                  <a:lnTo>
                    <a:pt x="178" y="158"/>
                  </a:lnTo>
                  <a:lnTo>
                    <a:pt x="168" y="159"/>
                  </a:lnTo>
                  <a:lnTo>
                    <a:pt x="159" y="164"/>
                  </a:lnTo>
                  <a:lnTo>
                    <a:pt x="145" y="183"/>
                  </a:lnTo>
                  <a:lnTo>
                    <a:pt x="136" y="204"/>
                  </a:lnTo>
                  <a:lnTo>
                    <a:pt x="131" y="228"/>
                  </a:lnTo>
                  <a:lnTo>
                    <a:pt x="131" y="251"/>
                  </a:lnTo>
                  <a:lnTo>
                    <a:pt x="127" y="240"/>
                  </a:lnTo>
                  <a:lnTo>
                    <a:pt x="123" y="212"/>
                  </a:lnTo>
                  <a:lnTo>
                    <a:pt x="125" y="178"/>
                  </a:lnTo>
                  <a:lnTo>
                    <a:pt x="137" y="152"/>
                  </a:lnTo>
                  <a:lnTo>
                    <a:pt x="131" y="150"/>
                  </a:lnTo>
                  <a:lnTo>
                    <a:pt x="125" y="152"/>
                  </a:lnTo>
                  <a:lnTo>
                    <a:pt x="117" y="153"/>
                  </a:lnTo>
                  <a:lnTo>
                    <a:pt x="111" y="155"/>
                  </a:lnTo>
                  <a:lnTo>
                    <a:pt x="105" y="159"/>
                  </a:lnTo>
                  <a:lnTo>
                    <a:pt x="99" y="164"/>
                  </a:lnTo>
                  <a:lnTo>
                    <a:pt x="94" y="169"/>
                  </a:lnTo>
                  <a:lnTo>
                    <a:pt x="89" y="175"/>
                  </a:lnTo>
                  <a:lnTo>
                    <a:pt x="86" y="194"/>
                  </a:lnTo>
                  <a:lnTo>
                    <a:pt x="82" y="211"/>
                  </a:lnTo>
                  <a:lnTo>
                    <a:pt x="75" y="226"/>
                  </a:lnTo>
                  <a:lnTo>
                    <a:pt x="65" y="242"/>
                  </a:lnTo>
                  <a:lnTo>
                    <a:pt x="57" y="246"/>
                  </a:lnTo>
                  <a:lnTo>
                    <a:pt x="49" y="251"/>
                  </a:lnTo>
                  <a:lnTo>
                    <a:pt x="41" y="255"/>
                  </a:lnTo>
                  <a:lnTo>
                    <a:pt x="32" y="259"/>
                  </a:lnTo>
                  <a:lnTo>
                    <a:pt x="24" y="260"/>
                  </a:lnTo>
                  <a:lnTo>
                    <a:pt x="17" y="262"/>
                  </a:lnTo>
                  <a:lnTo>
                    <a:pt x="7" y="262"/>
                  </a:lnTo>
                  <a:lnTo>
                    <a:pt x="0" y="260"/>
                  </a:lnTo>
                  <a:lnTo>
                    <a:pt x="9" y="257"/>
                  </a:lnTo>
                  <a:lnTo>
                    <a:pt x="18" y="252"/>
                  </a:lnTo>
                  <a:lnTo>
                    <a:pt x="24" y="249"/>
                  </a:lnTo>
                  <a:lnTo>
                    <a:pt x="31" y="245"/>
                  </a:lnTo>
                  <a:lnTo>
                    <a:pt x="35" y="242"/>
                  </a:lnTo>
                  <a:lnTo>
                    <a:pt x="40" y="237"/>
                  </a:lnTo>
                  <a:lnTo>
                    <a:pt x="44" y="234"/>
                  </a:lnTo>
                  <a:lnTo>
                    <a:pt x="49" y="232"/>
                  </a:lnTo>
                  <a:lnTo>
                    <a:pt x="57" y="218"/>
                  </a:lnTo>
                  <a:lnTo>
                    <a:pt x="63" y="203"/>
                  </a:lnTo>
                  <a:lnTo>
                    <a:pt x="68" y="186"/>
                  </a:lnTo>
                  <a:lnTo>
                    <a:pt x="72" y="169"/>
                  </a:lnTo>
                  <a:lnTo>
                    <a:pt x="77" y="153"/>
                  </a:lnTo>
                  <a:lnTo>
                    <a:pt x="85" y="139"/>
                  </a:lnTo>
                  <a:lnTo>
                    <a:pt x="96" y="128"/>
                  </a:lnTo>
                  <a:lnTo>
                    <a:pt x="113" y="121"/>
                  </a:lnTo>
                  <a:lnTo>
                    <a:pt x="125" y="118"/>
                  </a:lnTo>
                  <a:lnTo>
                    <a:pt x="139" y="116"/>
                  </a:lnTo>
                  <a:lnTo>
                    <a:pt x="151" y="116"/>
                  </a:lnTo>
                  <a:lnTo>
                    <a:pt x="164" y="118"/>
                  </a:lnTo>
                  <a:lnTo>
                    <a:pt x="178" y="121"/>
                  </a:lnTo>
                  <a:lnTo>
                    <a:pt x="190" y="124"/>
                  </a:lnTo>
                  <a:lnTo>
                    <a:pt x="203" y="128"/>
                  </a:lnTo>
                  <a:lnTo>
                    <a:pt x="215" y="133"/>
                  </a:lnTo>
                  <a:lnTo>
                    <a:pt x="233" y="121"/>
                  </a:lnTo>
                  <a:lnTo>
                    <a:pt x="254" y="107"/>
                  </a:lnTo>
                  <a:lnTo>
                    <a:pt x="274" y="93"/>
                  </a:lnTo>
                  <a:lnTo>
                    <a:pt x="292" y="80"/>
                  </a:lnTo>
                  <a:lnTo>
                    <a:pt x="313" y="66"/>
                  </a:lnTo>
                  <a:lnTo>
                    <a:pt x="334" y="54"/>
                  </a:lnTo>
                  <a:lnTo>
                    <a:pt x="354" y="43"/>
                  </a:lnTo>
                  <a:lnTo>
                    <a:pt x="376" y="34"/>
                  </a:lnTo>
                  <a:lnTo>
                    <a:pt x="396" y="25"/>
                  </a:lnTo>
                  <a:lnTo>
                    <a:pt x="418" y="18"/>
                  </a:lnTo>
                  <a:lnTo>
                    <a:pt x="441" y="14"/>
                  </a:lnTo>
                  <a:lnTo>
                    <a:pt x="463" y="12"/>
                  </a:lnTo>
                  <a:lnTo>
                    <a:pt x="486" y="12"/>
                  </a:lnTo>
                  <a:lnTo>
                    <a:pt x="509" y="15"/>
                  </a:lnTo>
                  <a:lnTo>
                    <a:pt x="534" y="22"/>
                  </a:lnTo>
                  <a:lnTo>
                    <a:pt x="559" y="32"/>
                  </a:lnTo>
                  <a:lnTo>
                    <a:pt x="573" y="43"/>
                  </a:lnTo>
                  <a:lnTo>
                    <a:pt x="584" y="56"/>
                  </a:lnTo>
                  <a:lnTo>
                    <a:pt x="591" y="68"/>
                  </a:lnTo>
                  <a:lnTo>
                    <a:pt x="599" y="82"/>
                  </a:lnTo>
                  <a:lnTo>
                    <a:pt x="622" y="63"/>
                  </a:lnTo>
                  <a:lnTo>
                    <a:pt x="647" y="48"/>
                  </a:lnTo>
                  <a:lnTo>
                    <a:pt x="674" y="32"/>
                  </a:lnTo>
                  <a:lnTo>
                    <a:pt x="700" y="20"/>
                  </a:lnTo>
                  <a:lnTo>
                    <a:pt x="726" y="11"/>
                  </a:lnTo>
                  <a:lnTo>
                    <a:pt x="754" y="3"/>
                  </a:lnTo>
                  <a:lnTo>
                    <a:pt x="782" y="0"/>
                  </a:lnTo>
                  <a:lnTo>
                    <a:pt x="810" y="0"/>
                  </a:lnTo>
                  <a:lnTo>
                    <a:pt x="838" y="1"/>
                  </a:lnTo>
                  <a:lnTo>
                    <a:pt x="866" y="6"/>
                  </a:lnTo>
                  <a:lnTo>
                    <a:pt x="892" y="11"/>
                  </a:lnTo>
                  <a:lnTo>
                    <a:pt x="918" y="17"/>
                  </a:lnTo>
                  <a:lnTo>
                    <a:pt x="945" y="25"/>
                  </a:lnTo>
                  <a:lnTo>
                    <a:pt x="971" y="32"/>
                  </a:lnTo>
                  <a:lnTo>
                    <a:pt x="996" y="40"/>
                  </a:lnTo>
                  <a:lnTo>
                    <a:pt x="1022" y="48"/>
                  </a:lnTo>
                  <a:lnTo>
                    <a:pt x="1047" y="56"/>
                  </a:lnTo>
                  <a:lnTo>
                    <a:pt x="1073" y="62"/>
                  </a:lnTo>
                  <a:lnTo>
                    <a:pt x="1100" y="68"/>
                  </a:lnTo>
                  <a:lnTo>
                    <a:pt x="1126" y="73"/>
                  </a:lnTo>
                  <a:lnTo>
                    <a:pt x="1154" y="76"/>
                  </a:lnTo>
                  <a:lnTo>
                    <a:pt x="1182" y="77"/>
                  </a:lnTo>
                  <a:lnTo>
                    <a:pt x="1210" y="77"/>
                  </a:lnTo>
                  <a:lnTo>
                    <a:pt x="123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400" name="Freeform 157">
              <a:extLst>
                <a:ext uri="{FF2B5EF4-FFF2-40B4-BE49-F238E27FC236}">
                  <a16:creationId xmlns:a16="http://schemas.microsoft.com/office/drawing/2014/main" id="{330181A7-2F0D-62AB-E1DE-70550A115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87" y="6460821"/>
              <a:ext cx="547139" cy="207169"/>
            </a:xfrm>
            <a:custGeom>
              <a:avLst/>
              <a:gdLst>
                <a:gd name="T0" fmla="*/ 2147483647 w 619"/>
                <a:gd name="T1" fmla="*/ 2147483647 h 234"/>
                <a:gd name="T2" fmla="*/ 2147483647 w 619"/>
                <a:gd name="T3" fmla="*/ 2147483647 h 234"/>
                <a:gd name="T4" fmla="*/ 2147483647 w 619"/>
                <a:gd name="T5" fmla="*/ 2147483647 h 234"/>
                <a:gd name="T6" fmla="*/ 2147483647 w 619"/>
                <a:gd name="T7" fmla="*/ 2147483647 h 234"/>
                <a:gd name="T8" fmla="*/ 2147483647 w 619"/>
                <a:gd name="T9" fmla="*/ 2147483647 h 234"/>
                <a:gd name="T10" fmla="*/ 2147483647 w 619"/>
                <a:gd name="T11" fmla="*/ 2147483647 h 234"/>
                <a:gd name="T12" fmla="*/ 2147483647 w 619"/>
                <a:gd name="T13" fmla="*/ 2147483647 h 234"/>
                <a:gd name="T14" fmla="*/ 2147483647 w 619"/>
                <a:gd name="T15" fmla="*/ 2147483647 h 234"/>
                <a:gd name="T16" fmla="*/ 2147483647 w 619"/>
                <a:gd name="T17" fmla="*/ 2147483647 h 234"/>
                <a:gd name="T18" fmla="*/ 2147483647 w 619"/>
                <a:gd name="T19" fmla="*/ 2147483647 h 234"/>
                <a:gd name="T20" fmla="*/ 2147483647 w 619"/>
                <a:gd name="T21" fmla="*/ 2147483647 h 234"/>
                <a:gd name="T22" fmla="*/ 2147483647 w 619"/>
                <a:gd name="T23" fmla="*/ 2147483647 h 234"/>
                <a:gd name="T24" fmla="*/ 2147483647 w 619"/>
                <a:gd name="T25" fmla="*/ 2147483647 h 234"/>
                <a:gd name="T26" fmla="*/ 2147483647 w 619"/>
                <a:gd name="T27" fmla="*/ 2147483647 h 234"/>
                <a:gd name="T28" fmla="*/ 2147483647 w 619"/>
                <a:gd name="T29" fmla="*/ 2147483647 h 234"/>
                <a:gd name="T30" fmla="*/ 2147483647 w 619"/>
                <a:gd name="T31" fmla="*/ 2147483647 h 234"/>
                <a:gd name="T32" fmla="*/ 2147483647 w 619"/>
                <a:gd name="T33" fmla="*/ 2147483647 h 234"/>
                <a:gd name="T34" fmla="*/ 2147483647 w 619"/>
                <a:gd name="T35" fmla="*/ 2147483647 h 234"/>
                <a:gd name="T36" fmla="*/ 2147483647 w 619"/>
                <a:gd name="T37" fmla="*/ 2147483647 h 234"/>
                <a:gd name="T38" fmla="*/ 2147483647 w 619"/>
                <a:gd name="T39" fmla="*/ 2147483647 h 234"/>
                <a:gd name="T40" fmla="*/ 2147483647 w 619"/>
                <a:gd name="T41" fmla="*/ 2147483647 h 234"/>
                <a:gd name="T42" fmla="*/ 2147483647 w 619"/>
                <a:gd name="T43" fmla="*/ 2147483647 h 234"/>
                <a:gd name="T44" fmla="*/ 2147483647 w 619"/>
                <a:gd name="T45" fmla="*/ 2147483647 h 234"/>
                <a:gd name="T46" fmla="*/ 2147483647 w 619"/>
                <a:gd name="T47" fmla="*/ 2147483647 h 234"/>
                <a:gd name="T48" fmla="*/ 2147483647 w 619"/>
                <a:gd name="T49" fmla="*/ 2147483647 h 234"/>
                <a:gd name="T50" fmla="*/ 2147483647 w 619"/>
                <a:gd name="T51" fmla="*/ 2147483647 h 234"/>
                <a:gd name="T52" fmla="*/ 2147483647 w 619"/>
                <a:gd name="T53" fmla="*/ 2147483647 h 234"/>
                <a:gd name="T54" fmla="*/ 2147483647 w 619"/>
                <a:gd name="T55" fmla="*/ 2147483647 h 234"/>
                <a:gd name="T56" fmla="*/ 2147483647 w 619"/>
                <a:gd name="T57" fmla="*/ 2147483647 h 234"/>
                <a:gd name="T58" fmla="*/ 2147483647 w 619"/>
                <a:gd name="T59" fmla="*/ 2147483647 h 234"/>
                <a:gd name="T60" fmla="*/ 2147483647 w 619"/>
                <a:gd name="T61" fmla="*/ 2147483647 h 234"/>
                <a:gd name="T62" fmla="*/ 2147483647 w 619"/>
                <a:gd name="T63" fmla="*/ 2147483647 h 234"/>
                <a:gd name="T64" fmla="*/ 2147483647 w 619"/>
                <a:gd name="T65" fmla="*/ 2147483647 h 234"/>
                <a:gd name="T66" fmla="*/ 2147483647 w 619"/>
                <a:gd name="T67" fmla="*/ 2147483647 h 234"/>
                <a:gd name="T68" fmla="*/ 2147483647 w 619"/>
                <a:gd name="T69" fmla="*/ 2147483647 h 234"/>
                <a:gd name="T70" fmla="*/ 2147483647 w 619"/>
                <a:gd name="T71" fmla="*/ 2147483647 h 234"/>
                <a:gd name="T72" fmla="*/ 2147483647 w 619"/>
                <a:gd name="T73" fmla="*/ 2147483647 h 234"/>
                <a:gd name="T74" fmla="*/ 2147483647 w 619"/>
                <a:gd name="T75" fmla="*/ 2147483647 h 234"/>
                <a:gd name="T76" fmla="*/ 2147483647 w 619"/>
                <a:gd name="T77" fmla="*/ 2147483647 h 234"/>
                <a:gd name="T78" fmla="*/ 2147483647 w 619"/>
                <a:gd name="T79" fmla="*/ 2147483647 h 234"/>
                <a:gd name="T80" fmla="*/ 2147483647 w 619"/>
                <a:gd name="T81" fmla="*/ 2147483647 h 234"/>
                <a:gd name="T82" fmla="*/ 2147483647 w 619"/>
                <a:gd name="T83" fmla="*/ 2147483647 h 234"/>
                <a:gd name="T84" fmla="*/ 2147483647 w 619"/>
                <a:gd name="T85" fmla="*/ 2147483647 h 234"/>
                <a:gd name="T86" fmla="*/ 2147483647 w 619"/>
                <a:gd name="T87" fmla="*/ 2147483647 h 234"/>
                <a:gd name="T88" fmla="*/ 2147483647 w 619"/>
                <a:gd name="T89" fmla="*/ 2147483647 h 234"/>
                <a:gd name="T90" fmla="*/ 2147483647 w 619"/>
                <a:gd name="T91" fmla="*/ 2147483647 h 234"/>
                <a:gd name="T92" fmla="*/ 2147483647 w 619"/>
                <a:gd name="T93" fmla="*/ 2147483647 h 234"/>
                <a:gd name="T94" fmla="*/ 2147483647 w 619"/>
                <a:gd name="T95" fmla="*/ 0 h 234"/>
                <a:gd name="T96" fmla="*/ 2147483647 w 619"/>
                <a:gd name="T97" fmla="*/ 2147483647 h 234"/>
                <a:gd name="T98" fmla="*/ 2147483647 w 619"/>
                <a:gd name="T99" fmla="*/ 2147483647 h 234"/>
                <a:gd name="T100" fmla="*/ 2147483647 w 619"/>
                <a:gd name="T101" fmla="*/ 2147483647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9"/>
                <a:gd name="T154" fmla="*/ 0 h 234"/>
                <a:gd name="T155" fmla="*/ 619 w 619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9" h="234">
                  <a:moveTo>
                    <a:pt x="619" y="24"/>
                  </a:moveTo>
                  <a:lnTo>
                    <a:pt x="611" y="42"/>
                  </a:lnTo>
                  <a:lnTo>
                    <a:pt x="600" y="58"/>
                  </a:lnTo>
                  <a:lnTo>
                    <a:pt x="588" y="73"/>
                  </a:lnTo>
                  <a:lnTo>
                    <a:pt x="572" y="85"/>
                  </a:lnTo>
                  <a:lnTo>
                    <a:pt x="557" y="98"/>
                  </a:lnTo>
                  <a:lnTo>
                    <a:pt x="540" y="107"/>
                  </a:lnTo>
                  <a:lnTo>
                    <a:pt x="521" y="115"/>
                  </a:lnTo>
                  <a:lnTo>
                    <a:pt x="502" y="120"/>
                  </a:lnTo>
                  <a:lnTo>
                    <a:pt x="487" y="121"/>
                  </a:lnTo>
                  <a:lnTo>
                    <a:pt x="470" y="121"/>
                  </a:lnTo>
                  <a:lnTo>
                    <a:pt x="453" y="121"/>
                  </a:lnTo>
                  <a:lnTo>
                    <a:pt x="436" y="120"/>
                  </a:lnTo>
                  <a:lnTo>
                    <a:pt x="417" y="116"/>
                  </a:lnTo>
                  <a:lnTo>
                    <a:pt x="399" y="115"/>
                  </a:lnTo>
                  <a:lnTo>
                    <a:pt x="380" y="110"/>
                  </a:lnTo>
                  <a:lnTo>
                    <a:pt x="361" y="107"/>
                  </a:lnTo>
                  <a:lnTo>
                    <a:pt x="343" y="104"/>
                  </a:lnTo>
                  <a:lnTo>
                    <a:pt x="326" y="99"/>
                  </a:lnTo>
                  <a:lnTo>
                    <a:pt x="307" y="96"/>
                  </a:lnTo>
                  <a:lnTo>
                    <a:pt x="289" y="93"/>
                  </a:lnTo>
                  <a:lnTo>
                    <a:pt x="272" y="90"/>
                  </a:lnTo>
                  <a:lnTo>
                    <a:pt x="253" y="89"/>
                  </a:lnTo>
                  <a:lnTo>
                    <a:pt x="237" y="87"/>
                  </a:lnTo>
                  <a:lnTo>
                    <a:pt x="220" y="87"/>
                  </a:lnTo>
                  <a:lnTo>
                    <a:pt x="196" y="87"/>
                  </a:lnTo>
                  <a:lnTo>
                    <a:pt x="174" y="87"/>
                  </a:lnTo>
                  <a:lnTo>
                    <a:pt x="152" y="89"/>
                  </a:lnTo>
                  <a:lnTo>
                    <a:pt x="134" y="89"/>
                  </a:lnTo>
                  <a:lnTo>
                    <a:pt x="118" y="90"/>
                  </a:lnTo>
                  <a:lnTo>
                    <a:pt x="103" y="93"/>
                  </a:lnTo>
                  <a:lnTo>
                    <a:pt x="92" y="96"/>
                  </a:lnTo>
                  <a:lnTo>
                    <a:pt x="83" y="99"/>
                  </a:lnTo>
                  <a:lnTo>
                    <a:pt x="106" y="118"/>
                  </a:lnTo>
                  <a:lnTo>
                    <a:pt x="132" y="137"/>
                  </a:lnTo>
                  <a:lnTo>
                    <a:pt x="163" y="155"/>
                  </a:lnTo>
                  <a:lnTo>
                    <a:pt x="196" y="172"/>
                  </a:lnTo>
                  <a:lnTo>
                    <a:pt x="230" y="186"/>
                  </a:lnTo>
                  <a:lnTo>
                    <a:pt x="264" y="199"/>
                  </a:lnTo>
                  <a:lnTo>
                    <a:pt x="295" y="206"/>
                  </a:lnTo>
                  <a:lnTo>
                    <a:pt x="323" y="213"/>
                  </a:lnTo>
                  <a:lnTo>
                    <a:pt x="315" y="206"/>
                  </a:lnTo>
                  <a:lnTo>
                    <a:pt x="304" y="197"/>
                  </a:lnTo>
                  <a:lnTo>
                    <a:pt x="292" y="188"/>
                  </a:lnTo>
                  <a:lnTo>
                    <a:pt x="276" y="175"/>
                  </a:lnTo>
                  <a:lnTo>
                    <a:pt x="262" y="164"/>
                  </a:lnTo>
                  <a:lnTo>
                    <a:pt x="248" y="152"/>
                  </a:lnTo>
                  <a:lnTo>
                    <a:pt x="239" y="140"/>
                  </a:lnTo>
                  <a:lnTo>
                    <a:pt x="233" y="129"/>
                  </a:lnTo>
                  <a:lnTo>
                    <a:pt x="242" y="132"/>
                  </a:lnTo>
                  <a:lnTo>
                    <a:pt x="253" y="138"/>
                  </a:lnTo>
                  <a:lnTo>
                    <a:pt x="265" y="146"/>
                  </a:lnTo>
                  <a:lnTo>
                    <a:pt x="279" y="154"/>
                  </a:lnTo>
                  <a:lnTo>
                    <a:pt x="293" y="161"/>
                  </a:lnTo>
                  <a:lnTo>
                    <a:pt x="306" y="169"/>
                  </a:lnTo>
                  <a:lnTo>
                    <a:pt x="318" y="175"/>
                  </a:lnTo>
                  <a:lnTo>
                    <a:pt x="329" y="178"/>
                  </a:lnTo>
                  <a:lnTo>
                    <a:pt x="344" y="185"/>
                  </a:lnTo>
                  <a:lnTo>
                    <a:pt x="361" y="192"/>
                  </a:lnTo>
                  <a:lnTo>
                    <a:pt x="378" y="202"/>
                  </a:lnTo>
                  <a:lnTo>
                    <a:pt x="396" y="209"/>
                  </a:lnTo>
                  <a:lnTo>
                    <a:pt x="409" y="216"/>
                  </a:lnTo>
                  <a:lnTo>
                    <a:pt x="422" y="222"/>
                  </a:lnTo>
                  <a:lnTo>
                    <a:pt x="430" y="225"/>
                  </a:lnTo>
                  <a:lnTo>
                    <a:pt x="433" y="226"/>
                  </a:lnTo>
                  <a:lnTo>
                    <a:pt x="420" y="228"/>
                  </a:lnTo>
                  <a:lnTo>
                    <a:pt x="408" y="231"/>
                  </a:lnTo>
                  <a:lnTo>
                    <a:pt x="396" y="233"/>
                  </a:lnTo>
                  <a:lnTo>
                    <a:pt x="385" y="233"/>
                  </a:lnTo>
                  <a:lnTo>
                    <a:pt x="372" y="234"/>
                  </a:lnTo>
                  <a:lnTo>
                    <a:pt x="360" y="234"/>
                  </a:lnTo>
                  <a:lnTo>
                    <a:pt x="349" y="234"/>
                  </a:lnTo>
                  <a:lnTo>
                    <a:pt x="337" y="234"/>
                  </a:lnTo>
                  <a:lnTo>
                    <a:pt x="320" y="233"/>
                  </a:lnTo>
                  <a:lnTo>
                    <a:pt x="303" y="231"/>
                  </a:lnTo>
                  <a:lnTo>
                    <a:pt x="286" y="228"/>
                  </a:lnTo>
                  <a:lnTo>
                    <a:pt x="270" y="225"/>
                  </a:lnTo>
                  <a:lnTo>
                    <a:pt x="253" y="222"/>
                  </a:lnTo>
                  <a:lnTo>
                    <a:pt x="237" y="216"/>
                  </a:lnTo>
                  <a:lnTo>
                    <a:pt x="220" y="211"/>
                  </a:lnTo>
                  <a:lnTo>
                    <a:pt x="205" y="205"/>
                  </a:lnTo>
                  <a:lnTo>
                    <a:pt x="188" y="197"/>
                  </a:lnTo>
                  <a:lnTo>
                    <a:pt x="172" y="189"/>
                  </a:lnTo>
                  <a:lnTo>
                    <a:pt x="157" y="182"/>
                  </a:lnTo>
                  <a:lnTo>
                    <a:pt x="141" y="172"/>
                  </a:lnTo>
                  <a:lnTo>
                    <a:pt x="126" y="161"/>
                  </a:lnTo>
                  <a:lnTo>
                    <a:pt x="110" y="152"/>
                  </a:lnTo>
                  <a:lnTo>
                    <a:pt x="95" y="140"/>
                  </a:lnTo>
                  <a:lnTo>
                    <a:pt x="79" y="129"/>
                  </a:lnTo>
                  <a:lnTo>
                    <a:pt x="70" y="121"/>
                  </a:lnTo>
                  <a:lnTo>
                    <a:pt x="58" y="113"/>
                  </a:lnTo>
                  <a:lnTo>
                    <a:pt x="45" y="106"/>
                  </a:lnTo>
                  <a:lnTo>
                    <a:pt x="31" y="96"/>
                  </a:lnTo>
                  <a:lnTo>
                    <a:pt x="19" y="90"/>
                  </a:lnTo>
                  <a:lnTo>
                    <a:pt x="10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31" y="64"/>
                  </a:lnTo>
                  <a:lnTo>
                    <a:pt x="62" y="58"/>
                  </a:lnTo>
                  <a:lnTo>
                    <a:pt x="93" y="53"/>
                  </a:lnTo>
                  <a:lnTo>
                    <a:pt x="124" y="51"/>
                  </a:lnTo>
                  <a:lnTo>
                    <a:pt x="157" y="53"/>
                  </a:lnTo>
                  <a:lnTo>
                    <a:pt x="188" y="54"/>
                  </a:lnTo>
                  <a:lnTo>
                    <a:pt x="220" y="59"/>
                  </a:lnTo>
                  <a:lnTo>
                    <a:pt x="251" y="65"/>
                  </a:lnTo>
                  <a:lnTo>
                    <a:pt x="284" y="72"/>
                  </a:lnTo>
                  <a:lnTo>
                    <a:pt x="315" y="78"/>
                  </a:lnTo>
                  <a:lnTo>
                    <a:pt x="346" y="84"/>
                  </a:lnTo>
                  <a:lnTo>
                    <a:pt x="377" y="89"/>
                  </a:lnTo>
                  <a:lnTo>
                    <a:pt x="408" y="93"/>
                  </a:lnTo>
                  <a:lnTo>
                    <a:pt x="439" y="96"/>
                  </a:lnTo>
                  <a:lnTo>
                    <a:pt x="470" y="98"/>
                  </a:lnTo>
                  <a:lnTo>
                    <a:pt x="499" y="98"/>
                  </a:lnTo>
                  <a:lnTo>
                    <a:pt x="516" y="96"/>
                  </a:lnTo>
                  <a:lnTo>
                    <a:pt x="530" y="92"/>
                  </a:lnTo>
                  <a:lnTo>
                    <a:pt x="543" y="85"/>
                  </a:lnTo>
                  <a:lnTo>
                    <a:pt x="552" y="79"/>
                  </a:lnTo>
                  <a:lnTo>
                    <a:pt x="558" y="73"/>
                  </a:lnTo>
                  <a:lnTo>
                    <a:pt x="564" y="65"/>
                  </a:lnTo>
                  <a:lnTo>
                    <a:pt x="567" y="59"/>
                  </a:lnTo>
                  <a:lnTo>
                    <a:pt x="571" y="53"/>
                  </a:lnTo>
                  <a:lnTo>
                    <a:pt x="557" y="54"/>
                  </a:lnTo>
                  <a:lnTo>
                    <a:pt x="543" y="54"/>
                  </a:lnTo>
                  <a:lnTo>
                    <a:pt x="527" y="54"/>
                  </a:lnTo>
                  <a:lnTo>
                    <a:pt x="510" y="53"/>
                  </a:lnTo>
                  <a:lnTo>
                    <a:pt x="493" y="53"/>
                  </a:lnTo>
                  <a:lnTo>
                    <a:pt x="475" y="51"/>
                  </a:lnTo>
                  <a:lnTo>
                    <a:pt x="454" y="48"/>
                  </a:lnTo>
                  <a:lnTo>
                    <a:pt x="434" y="47"/>
                  </a:lnTo>
                  <a:lnTo>
                    <a:pt x="233" y="25"/>
                  </a:lnTo>
                  <a:lnTo>
                    <a:pt x="203" y="22"/>
                  </a:lnTo>
                  <a:lnTo>
                    <a:pt x="172" y="20"/>
                  </a:lnTo>
                  <a:lnTo>
                    <a:pt x="143" y="22"/>
                  </a:lnTo>
                  <a:lnTo>
                    <a:pt x="114" y="24"/>
                  </a:lnTo>
                  <a:lnTo>
                    <a:pt x="87" y="25"/>
                  </a:lnTo>
                  <a:lnTo>
                    <a:pt x="67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70" y="19"/>
                  </a:lnTo>
                  <a:lnTo>
                    <a:pt x="90" y="14"/>
                  </a:lnTo>
                  <a:lnTo>
                    <a:pt x="110" y="8"/>
                  </a:lnTo>
                  <a:lnTo>
                    <a:pt x="131" y="5"/>
                  </a:lnTo>
                  <a:lnTo>
                    <a:pt x="151" y="2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6" y="2"/>
                  </a:lnTo>
                  <a:lnTo>
                    <a:pt x="492" y="30"/>
                  </a:lnTo>
                  <a:lnTo>
                    <a:pt x="510" y="31"/>
                  </a:lnTo>
                  <a:lnTo>
                    <a:pt x="530" y="31"/>
                  </a:lnTo>
                  <a:lnTo>
                    <a:pt x="550" y="30"/>
                  </a:lnTo>
                  <a:lnTo>
                    <a:pt x="572" y="28"/>
                  </a:lnTo>
                  <a:lnTo>
                    <a:pt x="589" y="27"/>
                  </a:lnTo>
                  <a:lnTo>
                    <a:pt x="605" y="25"/>
                  </a:lnTo>
                  <a:lnTo>
                    <a:pt x="616" y="24"/>
                  </a:lnTo>
                  <a:lnTo>
                    <a:pt x="6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401" name="Freeform 158">
              <a:extLst>
                <a:ext uri="{FF2B5EF4-FFF2-40B4-BE49-F238E27FC236}">
                  <a16:creationId xmlns:a16="http://schemas.microsoft.com/office/drawing/2014/main" id="{7F46B507-5801-2855-E463-B6BEFC3F6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726" y="4562659"/>
              <a:ext cx="35413" cy="134571"/>
            </a:xfrm>
            <a:custGeom>
              <a:avLst/>
              <a:gdLst>
                <a:gd name="T0" fmla="*/ 2147483647 w 41"/>
                <a:gd name="T1" fmla="*/ 0 h 151"/>
                <a:gd name="T2" fmla="*/ 2147483647 w 41"/>
                <a:gd name="T3" fmla="*/ 2147483647 h 151"/>
                <a:gd name="T4" fmla="*/ 2147483647 w 41"/>
                <a:gd name="T5" fmla="*/ 2147483647 h 151"/>
                <a:gd name="T6" fmla="*/ 2147483647 w 41"/>
                <a:gd name="T7" fmla="*/ 2147483647 h 151"/>
                <a:gd name="T8" fmla="*/ 0 w 41"/>
                <a:gd name="T9" fmla="*/ 2147483647 h 151"/>
                <a:gd name="T10" fmla="*/ 2147483647 w 41"/>
                <a:gd name="T11" fmla="*/ 2147483647 h 151"/>
                <a:gd name="T12" fmla="*/ 2147483647 w 41"/>
                <a:gd name="T13" fmla="*/ 2147483647 h 151"/>
                <a:gd name="T14" fmla="*/ 2147483647 w 41"/>
                <a:gd name="T15" fmla="*/ 2147483647 h 151"/>
                <a:gd name="T16" fmla="*/ 2147483647 w 41"/>
                <a:gd name="T17" fmla="*/ 2147483647 h 151"/>
                <a:gd name="T18" fmla="*/ 2147483647 w 41"/>
                <a:gd name="T19" fmla="*/ 2147483647 h 151"/>
                <a:gd name="T20" fmla="*/ 2147483647 w 41"/>
                <a:gd name="T21" fmla="*/ 2147483647 h 151"/>
                <a:gd name="T22" fmla="*/ 2147483647 w 41"/>
                <a:gd name="T23" fmla="*/ 2147483647 h 151"/>
                <a:gd name="T24" fmla="*/ 2147483647 w 41"/>
                <a:gd name="T25" fmla="*/ 2147483647 h 151"/>
                <a:gd name="T26" fmla="*/ 2147483647 w 41"/>
                <a:gd name="T27" fmla="*/ 2147483647 h 151"/>
                <a:gd name="T28" fmla="*/ 2147483647 w 41"/>
                <a:gd name="T29" fmla="*/ 2147483647 h 151"/>
                <a:gd name="T30" fmla="*/ 2147483647 w 41"/>
                <a:gd name="T31" fmla="*/ 2147483647 h 151"/>
                <a:gd name="T32" fmla="*/ 2147483647 w 41"/>
                <a:gd name="T33" fmla="*/ 0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51"/>
                <a:gd name="T53" fmla="*/ 41 w 41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51">
                  <a:moveTo>
                    <a:pt x="7" y="0"/>
                  </a:moveTo>
                  <a:lnTo>
                    <a:pt x="18" y="34"/>
                  </a:lnTo>
                  <a:lnTo>
                    <a:pt x="19" y="68"/>
                  </a:lnTo>
                  <a:lnTo>
                    <a:pt x="13" y="102"/>
                  </a:lnTo>
                  <a:lnTo>
                    <a:pt x="0" y="137"/>
                  </a:lnTo>
                  <a:lnTo>
                    <a:pt x="10" y="145"/>
                  </a:lnTo>
                  <a:lnTo>
                    <a:pt x="24" y="150"/>
                  </a:lnTo>
                  <a:lnTo>
                    <a:pt x="36" y="151"/>
                  </a:lnTo>
                  <a:lnTo>
                    <a:pt x="41" y="148"/>
                  </a:lnTo>
                  <a:lnTo>
                    <a:pt x="30" y="131"/>
                  </a:lnTo>
                  <a:lnTo>
                    <a:pt x="30" y="111"/>
                  </a:lnTo>
                  <a:lnTo>
                    <a:pt x="36" y="88"/>
                  </a:lnTo>
                  <a:lnTo>
                    <a:pt x="41" y="62"/>
                  </a:lnTo>
                  <a:lnTo>
                    <a:pt x="36" y="41"/>
                  </a:lnTo>
                  <a:lnTo>
                    <a:pt x="25" y="20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402" name="Freeform 159">
              <a:extLst>
                <a:ext uri="{FF2B5EF4-FFF2-40B4-BE49-F238E27FC236}">
                  <a16:creationId xmlns:a16="http://schemas.microsoft.com/office/drawing/2014/main" id="{C298C3FC-BE61-2583-56D2-22C09C47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846" y="4513080"/>
              <a:ext cx="79681" cy="69057"/>
            </a:xfrm>
            <a:custGeom>
              <a:avLst/>
              <a:gdLst>
                <a:gd name="T0" fmla="*/ 0 w 90"/>
                <a:gd name="T1" fmla="*/ 2147483647 h 77"/>
                <a:gd name="T2" fmla="*/ 2147483647 w 90"/>
                <a:gd name="T3" fmla="*/ 2147483647 h 77"/>
                <a:gd name="T4" fmla="*/ 2147483647 w 90"/>
                <a:gd name="T5" fmla="*/ 2147483647 h 77"/>
                <a:gd name="T6" fmla="*/ 2147483647 w 90"/>
                <a:gd name="T7" fmla="*/ 2147483647 h 77"/>
                <a:gd name="T8" fmla="*/ 2147483647 w 90"/>
                <a:gd name="T9" fmla="*/ 2147483647 h 77"/>
                <a:gd name="T10" fmla="*/ 2147483647 w 90"/>
                <a:gd name="T11" fmla="*/ 2147483647 h 77"/>
                <a:gd name="T12" fmla="*/ 2147483647 w 90"/>
                <a:gd name="T13" fmla="*/ 2147483647 h 77"/>
                <a:gd name="T14" fmla="*/ 2147483647 w 90"/>
                <a:gd name="T15" fmla="*/ 2147483647 h 77"/>
                <a:gd name="T16" fmla="*/ 2147483647 w 90"/>
                <a:gd name="T17" fmla="*/ 2147483647 h 77"/>
                <a:gd name="T18" fmla="*/ 2147483647 w 90"/>
                <a:gd name="T19" fmla="*/ 2147483647 h 77"/>
                <a:gd name="T20" fmla="*/ 2147483647 w 90"/>
                <a:gd name="T21" fmla="*/ 2147483647 h 77"/>
                <a:gd name="T22" fmla="*/ 2147483647 w 90"/>
                <a:gd name="T23" fmla="*/ 2147483647 h 77"/>
                <a:gd name="T24" fmla="*/ 2147483647 w 90"/>
                <a:gd name="T25" fmla="*/ 0 h 77"/>
                <a:gd name="T26" fmla="*/ 2147483647 w 90"/>
                <a:gd name="T27" fmla="*/ 2147483647 h 77"/>
                <a:gd name="T28" fmla="*/ 2147483647 w 90"/>
                <a:gd name="T29" fmla="*/ 2147483647 h 77"/>
                <a:gd name="T30" fmla="*/ 2147483647 w 90"/>
                <a:gd name="T31" fmla="*/ 2147483647 h 77"/>
                <a:gd name="T32" fmla="*/ 2147483647 w 90"/>
                <a:gd name="T33" fmla="*/ 2147483647 h 77"/>
                <a:gd name="T34" fmla="*/ 2147483647 w 90"/>
                <a:gd name="T35" fmla="*/ 2147483647 h 77"/>
                <a:gd name="T36" fmla="*/ 2147483647 w 90"/>
                <a:gd name="T37" fmla="*/ 2147483647 h 77"/>
                <a:gd name="T38" fmla="*/ 2147483647 w 90"/>
                <a:gd name="T39" fmla="*/ 2147483647 h 77"/>
                <a:gd name="T40" fmla="*/ 0 w 90"/>
                <a:gd name="T41" fmla="*/ 2147483647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77"/>
                <a:gd name="T65" fmla="*/ 90 w 90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77">
                  <a:moveTo>
                    <a:pt x="0" y="26"/>
                  </a:moveTo>
                  <a:lnTo>
                    <a:pt x="7" y="43"/>
                  </a:lnTo>
                  <a:lnTo>
                    <a:pt x="16" y="59"/>
                  </a:lnTo>
                  <a:lnTo>
                    <a:pt x="28" y="70"/>
                  </a:lnTo>
                  <a:lnTo>
                    <a:pt x="45" y="77"/>
                  </a:lnTo>
                  <a:lnTo>
                    <a:pt x="61" y="73"/>
                  </a:lnTo>
                  <a:lnTo>
                    <a:pt x="73" y="65"/>
                  </a:lnTo>
                  <a:lnTo>
                    <a:pt x="81" y="54"/>
                  </a:lnTo>
                  <a:lnTo>
                    <a:pt x="87" y="43"/>
                  </a:lnTo>
                  <a:lnTo>
                    <a:pt x="90" y="31"/>
                  </a:lnTo>
                  <a:lnTo>
                    <a:pt x="90" y="20"/>
                  </a:lnTo>
                  <a:lnTo>
                    <a:pt x="89" y="9"/>
                  </a:lnTo>
                  <a:lnTo>
                    <a:pt x="84" y="0"/>
                  </a:lnTo>
                  <a:lnTo>
                    <a:pt x="82" y="11"/>
                  </a:lnTo>
                  <a:lnTo>
                    <a:pt x="78" y="22"/>
                  </a:lnTo>
                  <a:lnTo>
                    <a:pt x="72" y="32"/>
                  </a:lnTo>
                  <a:lnTo>
                    <a:pt x="62" y="43"/>
                  </a:lnTo>
                  <a:lnTo>
                    <a:pt x="50" y="48"/>
                  </a:lnTo>
                  <a:lnTo>
                    <a:pt x="36" y="49"/>
                  </a:lnTo>
                  <a:lnTo>
                    <a:pt x="20" y="4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403" name="Freeform 160">
              <a:extLst>
                <a:ext uri="{FF2B5EF4-FFF2-40B4-BE49-F238E27FC236}">
                  <a16:creationId xmlns:a16="http://schemas.microsoft.com/office/drawing/2014/main" id="{22564D72-DB1C-EA6A-FEBC-1C8ADBC9F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256" y="4559117"/>
              <a:ext cx="74368" cy="58433"/>
            </a:xfrm>
            <a:custGeom>
              <a:avLst/>
              <a:gdLst>
                <a:gd name="T0" fmla="*/ 0 w 83"/>
                <a:gd name="T1" fmla="*/ 2147483647 h 65"/>
                <a:gd name="T2" fmla="*/ 2147483647 w 83"/>
                <a:gd name="T3" fmla="*/ 2147483647 h 65"/>
                <a:gd name="T4" fmla="*/ 2147483647 w 83"/>
                <a:gd name="T5" fmla="*/ 2147483647 h 65"/>
                <a:gd name="T6" fmla="*/ 2147483647 w 83"/>
                <a:gd name="T7" fmla="*/ 2147483647 h 65"/>
                <a:gd name="T8" fmla="*/ 2147483647 w 83"/>
                <a:gd name="T9" fmla="*/ 2147483647 h 65"/>
                <a:gd name="T10" fmla="*/ 2147483647 w 83"/>
                <a:gd name="T11" fmla="*/ 2147483647 h 65"/>
                <a:gd name="T12" fmla="*/ 2147483647 w 83"/>
                <a:gd name="T13" fmla="*/ 2147483647 h 65"/>
                <a:gd name="T14" fmla="*/ 2147483647 w 83"/>
                <a:gd name="T15" fmla="*/ 2147483647 h 65"/>
                <a:gd name="T16" fmla="*/ 2147483647 w 83"/>
                <a:gd name="T17" fmla="*/ 2147483647 h 65"/>
                <a:gd name="T18" fmla="*/ 2147483647 w 83"/>
                <a:gd name="T19" fmla="*/ 2147483647 h 65"/>
                <a:gd name="T20" fmla="*/ 2147483647 w 83"/>
                <a:gd name="T21" fmla="*/ 2147483647 h 65"/>
                <a:gd name="T22" fmla="*/ 2147483647 w 83"/>
                <a:gd name="T23" fmla="*/ 2147483647 h 65"/>
                <a:gd name="T24" fmla="*/ 2147483647 w 83"/>
                <a:gd name="T25" fmla="*/ 0 h 65"/>
                <a:gd name="T26" fmla="*/ 2147483647 w 83"/>
                <a:gd name="T27" fmla="*/ 2147483647 h 65"/>
                <a:gd name="T28" fmla="*/ 2147483647 w 83"/>
                <a:gd name="T29" fmla="*/ 2147483647 h 65"/>
                <a:gd name="T30" fmla="*/ 2147483647 w 83"/>
                <a:gd name="T31" fmla="*/ 2147483647 h 65"/>
                <a:gd name="T32" fmla="*/ 2147483647 w 83"/>
                <a:gd name="T33" fmla="*/ 2147483647 h 65"/>
                <a:gd name="T34" fmla="*/ 2147483647 w 83"/>
                <a:gd name="T35" fmla="*/ 2147483647 h 65"/>
                <a:gd name="T36" fmla="*/ 2147483647 w 83"/>
                <a:gd name="T37" fmla="*/ 2147483647 h 65"/>
                <a:gd name="T38" fmla="*/ 2147483647 w 83"/>
                <a:gd name="T39" fmla="*/ 2147483647 h 65"/>
                <a:gd name="T40" fmla="*/ 0 w 83"/>
                <a:gd name="T41" fmla="*/ 2147483647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65"/>
                <a:gd name="T65" fmla="*/ 83 w 83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65">
                  <a:moveTo>
                    <a:pt x="0" y="12"/>
                  </a:moveTo>
                  <a:lnTo>
                    <a:pt x="3" y="29"/>
                  </a:lnTo>
                  <a:lnTo>
                    <a:pt x="11" y="43"/>
                  </a:lnTo>
                  <a:lnTo>
                    <a:pt x="21" y="56"/>
                  </a:lnTo>
                  <a:lnTo>
                    <a:pt x="35" y="65"/>
                  </a:lnTo>
                  <a:lnTo>
                    <a:pt x="49" y="63"/>
                  </a:lnTo>
                  <a:lnTo>
                    <a:pt x="62" y="57"/>
                  </a:lnTo>
                  <a:lnTo>
                    <a:pt x="71" y="50"/>
                  </a:lnTo>
                  <a:lnTo>
                    <a:pt x="77" y="39"/>
                  </a:lnTo>
                  <a:lnTo>
                    <a:pt x="82" y="29"/>
                  </a:lnTo>
                  <a:lnTo>
                    <a:pt x="83" y="19"/>
                  </a:lnTo>
                  <a:lnTo>
                    <a:pt x="83" y="8"/>
                  </a:lnTo>
                  <a:lnTo>
                    <a:pt x="80" y="0"/>
                  </a:lnTo>
                  <a:lnTo>
                    <a:pt x="77" y="9"/>
                  </a:lnTo>
                  <a:lnTo>
                    <a:pt x="71" y="19"/>
                  </a:lnTo>
                  <a:lnTo>
                    <a:pt x="63" y="28"/>
                  </a:lnTo>
                  <a:lnTo>
                    <a:pt x="54" y="36"/>
                  </a:lnTo>
                  <a:lnTo>
                    <a:pt x="43" y="40"/>
                  </a:lnTo>
                  <a:lnTo>
                    <a:pt x="29" y="39"/>
                  </a:lnTo>
                  <a:lnTo>
                    <a:pt x="15" y="2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404" name="Freeform 161">
              <a:extLst>
                <a:ext uri="{FF2B5EF4-FFF2-40B4-BE49-F238E27FC236}">
                  <a16:creationId xmlns:a16="http://schemas.microsoft.com/office/drawing/2014/main" id="{F9459D85-C1EA-A4F3-2348-C6D99B2E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140" y="4686606"/>
              <a:ext cx="109782" cy="53120"/>
            </a:xfrm>
            <a:custGeom>
              <a:avLst/>
              <a:gdLst>
                <a:gd name="T0" fmla="*/ 0 w 124"/>
                <a:gd name="T1" fmla="*/ 2147483647 h 60"/>
                <a:gd name="T2" fmla="*/ 2147483647 w 124"/>
                <a:gd name="T3" fmla="*/ 2147483647 h 60"/>
                <a:gd name="T4" fmla="*/ 2147483647 w 124"/>
                <a:gd name="T5" fmla="*/ 2147483647 h 60"/>
                <a:gd name="T6" fmla="*/ 2147483647 w 124"/>
                <a:gd name="T7" fmla="*/ 2147483647 h 60"/>
                <a:gd name="T8" fmla="*/ 2147483647 w 124"/>
                <a:gd name="T9" fmla="*/ 2147483647 h 60"/>
                <a:gd name="T10" fmla="*/ 2147483647 w 124"/>
                <a:gd name="T11" fmla="*/ 2147483647 h 60"/>
                <a:gd name="T12" fmla="*/ 2147483647 w 124"/>
                <a:gd name="T13" fmla="*/ 2147483647 h 60"/>
                <a:gd name="T14" fmla="*/ 2147483647 w 124"/>
                <a:gd name="T15" fmla="*/ 2147483647 h 60"/>
                <a:gd name="T16" fmla="*/ 2147483647 w 124"/>
                <a:gd name="T17" fmla="*/ 2147483647 h 60"/>
                <a:gd name="T18" fmla="*/ 2147483647 w 124"/>
                <a:gd name="T19" fmla="*/ 2147483647 h 60"/>
                <a:gd name="T20" fmla="*/ 2147483647 w 124"/>
                <a:gd name="T21" fmla="*/ 2147483647 h 60"/>
                <a:gd name="T22" fmla="*/ 2147483647 w 124"/>
                <a:gd name="T23" fmla="*/ 2147483647 h 60"/>
                <a:gd name="T24" fmla="*/ 2147483647 w 124"/>
                <a:gd name="T25" fmla="*/ 2147483647 h 60"/>
                <a:gd name="T26" fmla="*/ 2147483647 w 124"/>
                <a:gd name="T27" fmla="*/ 2147483647 h 60"/>
                <a:gd name="T28" fmla="*/ 2147483647 w 124"/>
                <a:gd name="T29" fmla="*/ 2147483647 h 60"/>
                <a:gd name="T30" fmla="*/ 2147483647 w 124"/>
                <a:gd name="T31" fmla="*/ 2147483647 h 60"/>
                <a:gd name="T32" fmla="*/ 2147483647 w 124"/>
                <a:gd name="T33" fmla="*/ 0 h 60"/>
                <a:gd name="T34" fmla="*/ 2147483647 w 124"/>
                <a:gd name="T35" fmla="*/ 2147483647 h 60"/>
                <a:gd name="T36" fmla="*/ 2147483647 w 124"/>
                <a:gd name="T37" fmla="*/ 2147483647 h 60"/>
                <a:gd name="T38" fmla="*/ 2147483647 w 124"/>
                <a:gd name="T39" fmla="*/ 2147483647 h 60"/>
                <a:gd name="T40" fmla="*/ 2147483647 w 124"/>
                <a:gd name="T41" fmla="*/ 2147483647 h 60"/>
                <a:gd name="T42" fmla="*/ 2147483647 w 124"/>
                <a:gd name="T43" fmla="*/ 2147483647 h 60"/>
                <a:gd name="T44" fmla="*/ 2147483647 w 124"/>
                <a:gd name="T45" fmla="*/ 2147483647 h 60"/>
                <a:gd name="T46" fmla="*/ 2147483647 w 124"/>
                <a:gd name="T47" fmla="*/ 2147483647 h 60"/>
                <a:gd name="T48" fmla="*/ 0 w 124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60"/>
                <a:gd name="T77" fmla="*/ 124 w 12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60">
                  <a:moveTo>
                    <a:pt x="0" y="43"/>
                  </a:moveTo>
                  <a:lnTo>
                    <a:pt x="13" y="51"/>
                  </a:lnTo>
                  <a:lnTo>
                    <a:pt x="25" y="56"/>
                  </a:lnTo>
                  <a:lnTo>
                    <a:pt x="34" y="59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58" y="59"/>
                  </a:lnTo>
                  <a:lnTo>
                    <a:pt x="65" y="57"/>
                  </a:lnTo>
                  <a:lnTo>
                    <a:pt x="73" y="56"/>
                  </a:lnTo>
                  <a:lnTo>
                    <a:pt x="89" y="50"/>
                  </a:lnTo>
                  <a:lnTo>
                    <a:pt x="101" y="42"/>
                  </a:lnTo>
                  <a:lnTo>
                    <a:pt x="110" y="33"/>
                  </a:lnTo>
                  <a:lnTo>
                    <a:pt x="116" y="25"/>
                  </a:lnTo>
                  <a:lnTo>
                    <a:pt x="121" y="17"/>
                  </a:lnTo>
                  <a:lnTo>
                    <a:pt x="123" y="9"/>
                  </a:lnTo>
                  <a:lnTo>
                    <a:pt x="124" y="3"/>
                  </a:lnTo>
                  <a:lnTo>
                    <a:pt x="123" y="0"/>
                  </a:lnTo>
                  <a:lnTo>
                    <a:pt x="104" y="14"/>
                  </a:lnTo>
                  <a:lnTo>
                    <a:pt x="84" y="25"/>
                  </a:lnTo>
                  <a:lnTo>
                    <a:pt x="62" y="33"/>
                  </a:lnTo>
                  <a:lnTo>
                    <a:pt x="44" y="37"/>
                  </a:lnTo>
                  <a:lnTo>
                    <a:pt x="27" y="40"/>
                  </a:lnTo>
                  <a:lnTo>
                    <a:pt x="13" y="42"/>
                  </a:lnTo>
                  <a:lnTo>
                    <a:pt x="3" y="4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932B5A4-F3E8-8105-E25D-096A4EDF9E00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3894691-9341-50B0-B35A-497D1104C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Il-Bewsa tan-Nanna</a:t>
            </a:r>
            <a:endParaRPr lang="en-GB" altLang="en-MT" sz="18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243C91-13C4-B3AB-E2C2-24CC92CB6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6629400" cy="3124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Waqt li Toninu, kien qiegħed jaqra,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b’qattus maġenbu, u kelb daqs naqra,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daħlet in-nanna, inkiss inkiss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u tatu bewsa, kif kien imiss!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sp>
        <p:nvSpPr>
          <p:cNvPr id="15365" name="Freeform 34">
            <a:extLst>
              <a:ext uri="{FF2B5EF4-FFF2-40B4-BE49-F238E27FC236}">
                <a16:creationId xmlns:a16="http://schemas.microsoft.com/office/drawing/2014/main" id="{A1E93456-FB34-146F-845A-65881499844C}"/>
              </a:ext>
            </a:extLst>
          </p:cNvPr>
          <p:cNvSpPr>
            <a:spLocks/>
          </p:cNvSpPr>
          <p:nvPr/>
        </p:nvSpPr>
        <p:spPr bwMode="auto">
          <a:xfrm>
            <a:off x="2667000" y="4373563"/>
            <a:ext cx="111125" cy="166687"/>
          </a:xfrm>
          <a:custGeom>
            <a:avLst/>
            <a:gdLst>
              <a:gd name="T0" fmla="*/ 2147483647 w 141"/>
              <a:gd name="T1" fmla="*/ 0 h 211"/>
              <a:gd name="T2" fmla="*/ 0 w 141"/>
              <a:gd name="T3" fmla="*/ 2147483647 h 211"/>
              <a:gd name="T4" fmla="*/ 2147483647 w 141"/>
              <a:gd name="T5" fmla="*/ 2147483647 h 211"/>
              <a:gd name="T6" fmla="*/ 2147483647 w 141"/>
              <a:gd name="T7" fmla="*/ 2147483647 h 211"/>
              <a:gd name="T8" fmla="*/ 2147483647 w 141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211"/>
              <a:gd name="T17" fmla="*/ 141 w 141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211">
                <a:moveTo>
                  <a:pt x="132" y="0"/>
                </a:moveTo>
                <a:lnTo>
                  <a:pt x="0" y="207"/>
                </a:lnTo>
                <a:lnTo>
                  <a:pt x="9" y="211"/>
                </a:lnTo>
                <a:lnTo>
                  <a:pt x="141" y="4"/>
                </a:lnTo>
                <a:lnTo>
                  <a:pt x="132" y="0"/>
                </a:lnTo>
                <a:close/>
              </a:path>
            </a:pathLst>
          </a:custGeom>
          <a:solidFill>
            <a:srgbClr val="FFF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15366" name="Freeform 35">
            <a:extLst>
              <a:ext uri="{FF2B5EF4-FFF2-40B4-BE49-F238E27FC236}">
                <a16:creationId xmlns:a16="http://schemas.microsoft.com/office/drawing/2014/main" id="{E2E0B4E8-796F-6589-44D3-97AD6F694C07}"/>
              </a:ext>
            </a:extLst>
          </p:cNvPr>
          <p:cNvSpPr>
            <a:spLocks/>
          </p:cNvSpPr>
          <p:nvPr/>
        </p:nvSpPr>
        <p:spPr bwMode="auto">
          <a:xfrm>
            <a:off x="2692400" y="4373563"/>
            <a:ext cx="76200" cy="150812"/>
          </a:xfrm>
          <a:custGeom>
            <a:avLst/>
            <a:gdLst>
              <a:gd name="T0" fmla="*/ 0 w 96"/>
              <a:gd name="T1" fmla="*/ 2147483647 h 191"/>
              <a:gd name="T2" fmla="*/ 2147483647 w 96"/>
              <a:gd name="T3" fmla="*/ 2147483647 h 191"/>
              <a:gd name="T4" fmla="*/ 2147483647 w 96"/>
              <a:gd name="T5" fmla="*/ 2147483647 h 191"/>
              <a:gd name="T6" fmla="*/ 2147483647 w 96"/>
              <a:gd name="T7" fmla="*/ 0 h 191"/>
              <a:gd name="T8" fmla="*/ 0 w 96"/>
              <a:gd name="T9" fmla="*/ 2147483647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91"/>
              <a:gd name="T17" fmla="*/ 96 w 96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91">
                <a:moveTo>
                  <a:pt x="0" y="2"/>
                </a:moveTo>
                <a:lnTo>
                  <a:pt x="87" y="191"/>
                </a:lnTo>
                <a:lnTo>
                  <a:pt x="96" y="189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15367" name="Freeform 36">
            <a:extLst>
              <a:ext uri="{FF2B5EF4-FFF2-40B4-BE49-F238E27FC236}">
                <a16:creationId xmlns:a16="http://schemas.microsoft.com/office/drawing/2014/main" id="{1289084D-9D3A-00E3-070D-A41EACAFB6F8}"/>
              </a:ext>
            </a:extLst>
          </p:cNvPr>
          <p:cNvSpPr>
            <a:spLocks/>
          </p:cNvSpPr>
          <p:nvPr/>
        </p:nvSpPr>
        <p:spPr bwMode="auto">
          <a:xfrm>
            <a:off x="2636838" y="4414838"/>
            <a:ext cx="177800" cy="65087"/>
          </a:xfrm>
          <a:custGeom>
            <a:avLst/>
            <a:gdLst>
              <a:gd name="T0" fmla="*/ 0 w 225"/>
              <a:gd name="T1" fmla="*/ 2147483647 h 82"/>
              <a:gd name="T2" fmla="*/ 2147483647 w 225"/>
              <a:gd name="T3" fmla="*/ 2147483647 h 82"/>
              <a:gd name="T4" fmla="*/ 2147483647 w 225"/>
              <a:gd name="T5" fmla="*/ 2147483647 h 82"/>
              <a:gd name="T6" fmla="*/ 2147483647 w 225"/>
              <a:gd name="T7" fmla="*/ 0 h 82"/>
              <a:gd name="T8" fmla="*/ 0 w 225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"/>
              <a:gd name="T16" fmla="*/ 0 h 82"/>
              <a:gd name="T17" fmla="*/ 225 w 22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" h="82">
                <a:moveTo>
                  <a:pt x="0" y="75"/>
                </a:moveTo>
                <a:lnTo>
                  <a:pt x="4" y="82"/>
                </a:lnTo>
                <a:lnTo>
                  <a:pt x="225" y="7"/>
                </a:lnTo>
                <a:lnTo>
                  <a:pt x="220" y="0"/>
                </a:lnTo>
                <a:lnTo>
                  <a:pt x="0" y="75"/>
                </a:lnTo>
                <a:close/>
              </a:path>
            </a:pathLst>
          </a:custGeom>
          <a:solidFill>
            <a:srgbClr val="FFF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15368" name="Freeform 37">
            <a:extLst>
              <a:ext uri="{FF2B5EF4-FFF2-40B4-BE49-F238E27FC236}">
                <a16:creationId xmlns:a16="http://schemas.microsoft.com/office/drawing/2014/main" id="{A5A80E06-D45D-2CC3-F2C2-6F431856DE6F}"/>
              </a:ext>
            </a:extLst>
          </p:cNvPr>
          <p:cNvSpPr>
            <a:spLocks/>
          </p:cNvSpPr>
          <p:nvPr/>
        </p:nvSpPr>
        <p:spPr bwMode="auto">
          <a:xfrm>
            <a:off x="2781300" y="4318000"/>
            <a:ext cx="34925" cy="44450"/>
          </a:xfrm>
          <a:custGeom>
            <a:avLst/>
            <a:gdLst>
              <a:gd name="T0" fmla="*/ 2147483647 w 45"/>
              <a:gd name="T1" fmla="*/ 0 h 57"/>
              <a:gd name="T2" fmla="*/ 0 w 45"/>
              <a:gd name="T3" fmla="*/ 2147483647 h 57"/>
              <a:gd name="T4" fmla="*/ 2147483647 w 45"/>
              <a:gd name="T5" fmla="*/ 2147483647 h 57"/>
              <a:gd name="T6" fmla="*/ 2147483647 w 45"/>
              <a:gd name="T7" fmla="*/ 2147483647 h 57"/>
              <a:gd name="T8" fmla="*/ 2147483647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34" y="0"/>
                </a:moveTo>
                <a:lnTo>
                  <a:pt x="0" y="55"/>
                </a:lnTo>
                <a:lnTo>
                  <a:pt x="9" y="57"/>
                </a:lnTo>
                <a:lnTo>
                  <a:pt x="45" y="2"/>
                </a:lnTo>
                <a:lnTo>
                  <a:pt x="34" y="0"/>
                </a:lnTo>
                <a:close/>
              </a:path>
            </a:pathLst>
          </a:custGeom>
          <a:solidFill>
            <a:srgbClr val="FFF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15369" name="Freeform 38">
            <a:extLst>
              <a:ext uri="{FF2B5EF4-FFF2-40B4-BE49-F238E27FC236}">
                <a16:creationId xmlns:a16="http://schemas.microsoft.com/office/drawing/2014/main" id="{14C27615-DC65-48A1-30CD-4676E4D6FFCA}"/>
              </a:ext>
            </a:extLst>
          </p:cNvPr>
          <p:cNvSpPr>
            <a:spLocks/>
          </p:cNvSpPr>
          <p:nvPr/>
        </p:nvSpPr>
        <p:spPr bwMode="auto">
          <a:xfrm>
            <a:off x="2654300" y="4419600"/>
            <a:ext cx="144463" cy="58738"/>
          </a:xfrm>
          <a:custGeom>
            <a:avLst/>
            <a:gdLst>
              <a:gd name="T0" fmla="*/ 0 w 182"/>
              <a:gd name="T1" fmla="*/ 2147483647 h 75"/>
              <a:gd name="T2" fmla="*/ 2147483647 w 182"/>
              <a:gd name="T3" fmla="*/ 2147483647 h 75"/>
              <a:gd name="T4" fmla="*/ 2147483647 w 182"/>
              <a:gd name="T5" fmla="*/ 2147483647 h 75"/>
              <a:gd name="T6" fmla="*/ 2147483647 w 182"/>
              <a:gd name="T7" fmla="*/ 0 h 75"/>
              <a:gd name="T8" fmla="*/ 0 w 182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75"/>
              <a:gd name="T17" fmla="*/ 182 w 182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75">
                <a:moveTo>
                  <a:pt x="0" y="7"/>
                </a:moveTo>
                <a:lnTo>
                  <a:pt x="178" y="75"/>
                </a:lnTo>
                <a:lnTo>
                  <a:pt x="182" y="68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15370" name="Group 306">
            <a:extLst>
              <a:ext uri="{FF2B5EF4-FFF2-40B4-BE49-F238E27FC236}">
                <a16:creationId xmlns:a16="http://schemas.microsoft.com/office/drawing/2014/main" id="{68EBA909-44B8-76DD-A9C8-43F697641C60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489325"/>
            <a:ext cx="4038600" cy="3246438"/>
            <a:chOff x="3962400" y="4343400"/>
            <a:chExt cx="2209800" cy="1776413"/>
          </a:xfrm>
        </p:grpSpPr>
        <p:pic>
          <p:nvPicPr>
            <p:cNvPr id="15371" name="Picture 226" descr="C:\Users\User\AppData\Local\Microsoft\Windows\Temporary Internet Files\Content.IE5\ZXJ4G451\MC900139567[1].wmf">
              <a:extLst>
                <a:ext uri="{FF2B5EF4-FFF2-40B4-BE49-F238E27FC236}">
                  <a16:creationId xmlns:a16="http://schemas.microsoft.com/office/drawing/2014/main" id="{676E0F86-358E-8930-11ED-88AB45591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953000"/>
              <a:ext cx="551535" cy="68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2" name="Group 305">
              <a:extLst>
                <a:ext uri="{FF2B5EF4-FFF2-40B4-BE49-F238E27FC236}">
                  <a16:creationId xmlns:a16="http://schemas.microsoft.com/office/drawing/2014/main" id="{0D837D35-CFE0-5C16-F571-765B1FFB4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4343400"/>
              <a:ext cx="1749425" cy="1776413"/>
              <a:chOff x="642938" y="4408488"/>
              <a:chExt cx="1749425" cy="1776413"/>
            </a:xfrm>
          </p:grpSpPr>
          <p:sp>
            <p:nvSpPr>
              <p:cNvPr id="15428" name="Freeform 9">
                <a:extLst>
                  <a:ext uri="{FF2B5EF4-FFF2-40B4-BE49-F238E27FC236}">
                    <a16:creationId xmlns:a16="http://schemas.microsoft.com/office/drawing/2014/main" id="{594BD71D-03E2-EBCD-8BA1-1C881194C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113" y="4408488"/>
                <a:ext cx="82550" cy="344488"/>
              </a:xfrm>
              <a:custGeom>
                <a:avLst/>
                <a:gdLst>
                  <a:gd name="T0" fmla="*/ 2147483647 w 103"/>
                  <a:gd name="T1" fmla="*/ 2147483647 h 433"/>
                  <a:gd name="T2" fmla="*/ 2147483647 w 103"/>
                  <a:gd name="T3" fmla="*/ 2147483647 h 433"/>
                  <a:gd name="T4" fmla="*/ 2147483647 w 103"/>
                  <a:gd name="T5" fmla="*/ 0 h 433"/>
                  <a:gd name="T6" fmla="*/ 0 w 103"/>
                  <a:gd name="T7" fmla="*/ 2147483647 h 433"/>
                  <a:gd name="T8" fmla="*/ 2147483647 w 103"/>
                  <a:gd name="T9" fmla="*/ 2147483647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433"/>
                  <a:gd name="T17" fmla="*/ 103 w 103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433">
                    <a:moveTo>
                      <a:pt x="19" y="433"/>
                    </a:moveTo>
                    <a:lnTo>
                      <a:pt x="103" y="2"/>
                    </a:lnTo>
                    <a:lnTo>
                      <a:pt x="83" y="0"/>
                    </a:lnTo>
                    <a:lnTo>
                      <a:pt x="0" y="429"/>
                    </a:lnTo>
                    <a:lnTo>
                      <a:pt x="19" y="433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9" name="Freeform 231">
                <a:extLst>
                  <a:ext uri="{FF2B5EF4-FFF2-40B4-BE49-F238E27FC236}">
                    <a16:creationId xmlns:a16="http://schemas.microsoft.com/office/drawing/2014/main" id="{D4717099-EA2D-9B45-D661-16A88BA83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5" y="5743575"/>
                <a:ext cx="539750" cy="317500"/>
              </a:xfrm>
              <a:custGeom>
                <a:avLst/>
                <a:gdLst>
                  <a:gd name="T0" fmla="*/ 0 w 681"/>
                  <a:gd name="T1" fmla="*/ 2147483647 h 401"/>
                  <a:gd name="T2" fmla="*/ 2147483647 w 681"/>
                  <a:gd name="T3" fmla="*/ 2147483647 h 401"/>
                  <a:gd name="T4" fmla="*/ 2147483647 w 681"/>
                  <a:gd name="T5" fmla="*/ 2147483647 h 401"/>
                  <a:gd name="T6" fmla="*/ 2147483647 w 681"/>
                  <a:gd name="T7" fmla="*/ 2147483647 h 401"/>
                  <a:gd name="T8" fmla="*/ 2147483647 w 681"/>
                  <a:gd name="T9" fmla="*/ 2147483647 h 401"/>
                  <a:gd name="T10" fmla="*/ 2147483647 w 681"/>
                  <a:gd name="T11" fmla="*/ 2147483647 h 401"/>
                  <a:gd name="T12" fmla="*/ 2147483647 w 681"/>
                  <a:gd name="T13" fmla="*/ 2147483647 h 401"/>
                  <a:gd name="T14" fmla="*/ 2147483647 w 681"/>
                  <a:gd name="T15" fmla="*/ 2147483647 h 401"/>
                  <a:gd name="T16" fmla="*/ 2147483647 w 681"/>
                  <a:gd name="T17" fmla="*/ 2147483647 h 401"/>
                  <a:gd name="T18" fmla="*/ 2147483647 w 681"/>
                  <a:gd name="T19" fmla="*/ 2147483647 h 401"/>
                  <a:gd name="T20" fmla="*/ 2147483647 w 681"/>
                  <a:gd name="T21" fmla="*/ 0 h 401"/>
                  <a:gd name="T22" fmla="*/ 2147483647 w 681"/>
                  <a:gd name="T23" fmla="*/ 2147483647 h 401"/>
                  <a:gd name="T24" fmla="*/ 0 w 681"/>
                  <a:gd name="T25" fmla="*/ 2147483647 h 401"/>
                  <a:gd name="T26" fmla="*/ 0 w 681"/>
                  <a:gd name="T27" fmla="*/ 2147483647 h 4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401"/>
                  <a:gd name="T44" fmla="*/ 681 w 681"/>
                  <a:gd name="T45" fmla="*/ 401 h 4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401">
                    <a:moveTo>
                      <a:pt x="0" y="221"/>
                    </a:moveTo>
                    <a:lnTo>
                      <a:pt x="42" y="358"/>
                    </a:lnTo>
                    <a:lnTo>
                      <a:pt x="175" y="401"/>
                    </a:lnTo>
                    <a:lnTo>
                      <a:pt x="371" y="371"/>
                    </a:lnTo>
                    <a:lnTo>
                      <a:pt x="459" y="327"/>
                    </a:lnTo>
                    <a:lnTo>
                      <a:pt x="497" y="287"/>
                    </a:lnTo>
                    <a:lnTo>
                      <a:pt x="518" y="221"/>
                    </a:lnTo>
                    <a:lnTo>
                      <a:pt x="637" y="177"/>
                    </a:lnTo>
                    <a:lnTo>
                      <a:pt x="681" y="118"/>
                    </a:lnTo>
                    <a:lnTo>
                      <a:pt x="639" y="35"/>
                    </a:lnTo>
                    <a:lnTo>
                      <a:pt x="580" y="0"/>
                    </a:lnTo>
                    <a:lnTo>
                      <a:pt x="339" y="17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0" name="Freeform 232">
                <a:extLst>
                  <a:ext uri="{FF2B5EF4-FFF2-40B4-BE49-F238E27FC236}">
                    <a16:creationId xmlns:a16="http://schemas.microsoft.com/office/drawing/2014/main" id="{442D0375-7EEC-740A-AB80-406EDDE00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6010275"/>
                <a:ext cx="385763" cy="158750"/>
              </a:xfrm>
              <a:custGeom>
                <a:avLst/>
                <a:gdLst>
                  <a:gd name="T0" fmla="*/ 0 w 485"/>
                  <a:gd name="T1" fmla="*/ 2147483647 h 199"/>
                  <a:gd name="T2" fmla="*/ 2147483647 w 485"/>
                  <a:gd name="T3" fmla="*/ 2147483647 h 199"/>
                  <a:gd name="T4" fmla="*/ 2147483647 w 485"/>
                  <a:gd name="T5" fmla="*/ 2147483647 h 199"/>
                  <a:gd name="T6" fmla="*/ 2147483647 w 485"/>
                  <a:gd name="T7" fmla="*/ 2147483647 h 199"/>
                  <a:gd name="T8" fmla="*/ 2147483647 w 485"/>
                  <a:gd name="T9" fmla="*/ 0 h 199"/>
                  <a:gd name="T10" fmla="*/ 0 w 485"/>
                  <a:gd name="T11" fmla="*/ 2147483647 h 199"/>
                  <a:gd name="T12" fmla="*/ 0 w 485"/>
                  <a:gd name="T13" fmla="*/ 2147483647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5"/>
                  <a:gd name="T22" fmla="*/ 0 h 199"/>
                  <a:gd name="T23" fmla="*/ 485 w 485"/>
                  <a:gd name="T24" fmla="*/ 199 h 1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5" h="199">
                    <a:moveTo>
                      <a:pt x="0" y="95"/>
                    </a:moveTo>
                    <a:lnTo>
                      <a:pt x="53" y="125"/>
                    </a:lnTo>
                    <a:lnTo>
                      <a:pt x="276" y="161"/>
                    </a:lnTo>
                    <a:lnTo>
                      <a:pt x="485" y="199"/>
                    </a:lnTo>
                    <a:lnTo>
                      <a:pt x="281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1" name="Freeform 233">
                <a:extLst>
                  <a:ext uri="{FF2B5EF4-FFF2-40B4-BE49-F238E27FC236}">
                    <a16:creationId xmlns:a16="http://schemas.microsoft.com/office/drawing/2014/main" id="{96BE8174-A9B7-A4F1-ABAF-A300DB37E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138" y="5905500"/>
                <a:ext cx="661988" cy="263525"/>
              </a:xfrm>
              <a:custGeom>
                <a:avLst/>
                <a:gdLst>
                  <a:gd name="T0" fmla="*/ 0 w 835"/>
                  <a:gd name="T1" fmla="*/ 2147483647 h 330"/>
                  <a:gd name="T2" fmla="*/ 2147483647 w 835"/>
                  <a:gd name="T3" fmla="*/ 2147483647 h 330"/>
                  <a:gd name="T4" fmla="*/ 2147483647 w 835"/>
                  <a:gd name="T5" fmla="*/ 0 h 330"/>
                  <a:gd name="T6" fmla="*/ 2147483647 w 835"/>
                  <a:gd name="T7" fmla="*/ 2147483647 h 330"/>
                  <a:gd name="T8" fmla="*/ 2147483647 w 835"/>
                  <a:gd name="T9" fmla="*/ 2147483647 h 330"/>
                  <a:gd name="T10" fmla="*/ 2147483647 w 835"/>
                  <a:gd name="T11" fmla="*/ 2147483647 h 330"/>
                  <a:gd name="T12" fmla="*/ 2147483647 w 835"/>
                  <a:gd name="T13" fmla="*/ 2147483647 h 330"/>
                  <a:gd name="T14" fmla="*/ 2147483647 w 835"/>
                  <a:gd name="T15" fmla="*/ 2147483647 h 330"/>
                  <a:gd name="T16" fmla="*/ 0 w 835"/>
                  <a:gd name="T17" fmla="*/ 2147483647 h 330"/>
                  <a:gd name="T18" fmla="*/ 0 w 835"/>
                  <a:gd name="T19" fmla="*/ 2147483647 h 3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330"/>
                  <a:gd name="T32" fmla="*/ 835 w 835"/>
                  <a:gd name="T33" fmla="*/ 330 h 3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330">
                    <a:moveTo>
                      <a:pt x="0" y="209"/>
                    </a:moveTo>
                    <a:lnTo>
                      <a:pt x="209" y="70"/>
                    </a:lnTo>
                    <a:lnTo>
                      <a:pt x="413" y="0"/>
                    </a:lnTo>
                    <a:lnTo>
                      <a:pt x="804" y="95"/>
                    </a:lnTo>
                    <a:lnTo>
                      <a:pt x="835" y="165"/>
                    </a:lnTo>
                    <a:lnTo>
                      <a:pt x="502" y="330"/>
                    </a:lnTo>
                    <a:lnTo>
                      <a:pt x="401" y="275"/>
                    </a:lnTo>
                    <a:lnTo>
                      <a:pt x="232" y="230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699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2" name="Freeform 234">
                <a:extLst>
                  <a:ext uri="{FF2B5EF4-FFF2-40B4-BE49-F238E27FC236}">
                    <a16:creationId xmlns:a16="http://schemas.microsoft.com/office/drawing/2014/main" id="{D580C4C7-2EAE-1696-2286-748C76831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063" y="5543550"/>
                <a:ext cx="946150" cy="407988"/>
              </a:xfrm>
              <a:custGeom>
                <a:avLst/>
                <a:gdLst>
                  <a:gd name="T0" fmla="*/ 0 w 1192"/>
                  <a:gd name="T1" fmla="*/ 2147483647 h 514"/>
                  <a:gd name="T2" fmla="*/ 2147483647 w 1192"/>
                  <a:gd name="T3" fmla="*/ 2147483647 h 514"/>
                  <a:gd name="T4" fmla="*/ 2147483647 w 1192"/>
                  <a:gd name="T5" fmla="*/ 2147483647 h 514"/>
                  <a:gd name="T6" fmla="*/ 2147483647 w 1192"/>
                  <a:gd name="T7" fmla="*/ 2147483647 h 514"/>
                  <a:gd name="T8" fmla="*/ 2147483647 w 1192"/>
                  <a:gd name="T9" fmla="*/ 2147483647 h 514"/>
                  <a:gd name="T10" fmla="*/ 2147483647 w 1192"/>
                  <a:gd name="T11" fmla="*/ 2147483647 h 514"/>
                  <a:gd name="T12" fmla="*/ 2147483647 w 1192"/>
                  <a:gd name="T13" fmla="*/ 2147483647 h 514"/>
                  <a:gd name="T14" fmla="*/ 2147483647 w 1192"/>
                  <a:gd name="T15" fmla="*/ 2147483647 h 514"/>
                  <a:gd name="T16" fmla="*/ 2147483647 w 1192"/>
                  <a:gd name="T17" fmla="*/ 2147483647 h 514"/>
                  <a:gd name="T18" fmla="*/ 2147483647 w 1192"/>
                  <a:gd name="T19" fmla="*/ 2147483647 h 514"/>
                  <a:gd name="T20" fmla="*/ 2147483647 w 1192"/>
                  <a:gd name="T21" fmla="*/ 2147483647 h 514"/>
                  <a:gd name="T22" fmla="*/ 2147483647 w 1192"/>
                  <a:gd name="T23" fmla="*/ 2147483647 h 514"/>
                  <a:gd name="T24" fmla="*/ 2147483647 w 1192"/>
                  <a:gd name="T25" fmla="*/ 2147483647 h 514"/>
                  <a:gd name="T26" fmla="*/ 2147483647 w 1192"/>
                  <a:gd name="T27" fmla="*/ 0 h 514"/>
                  <a:gd name="T28" fmla="*/ 0 w 1192"/>
                  <a:gd name="T29" fmla="*/ 2147483647 h 514"/>
                  <a:gd name="T30" fmla="*/ 0 w 1192"/>
                  <a:gd name="T31" fmla="*/ 2147483647 h 5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92"/>
                  <a:gd name="T49" fmla="*/ 0 h 514"/>
                  <a:gd name="T50" fmla="*/ 1192 w 1192"/>
                  <a:gd name="T51" fmla="*/ 514 h 5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92" h="514">
                    <a:moveTo>
                      <a:pt x="0" y="135"/>
                    </a:moveTo>
                    <a:lnTo>
                      <a:pt x="72" y="344"/>
                    </a:lnTo>
                    <a:lnTo>
                      <a:pt x="254" y="405"/>
                    </a:lnTo>
                    <a:lnTo>
                      <a:pt x="327" y="388"/>
                    </a:lnTo>
                    <a:lnTo>
                      <a:pt x="445" y="352"/>
                    </a:lnTo>
                    <a:lnTo>
                      <a:pt x="589" y="443"/>
                    </a:lnTo>
                    <a:lnTo>
                      <a:pt x="654" y="514"/>
                    </a:lnTo>
                    <a:lnTo>
                      <a:pt x="796" y="493"/>
                    </a:lnTo>
                    <a:lnTo>
                      <a:pt x="941" y="377"/>
                    </a:lnTo>
                    <a:lnTo>
                      <a:pt x="949" y="360"/>
                    </a:lnTo>
                    <a:lnTo>
                      <a:pt x="1049" y="352"/>
                    </a:lnTo>
                    <a:lnTo>
                      <a:pt x="1120" y="308"/>
                    </a:lnTo>
                    <a:lnTo>
                      <a:pt x="1192" y="232"/>
                    </a:lnTo>
                    <a:lnTo>
                      <a:pt x="884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CF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3" name="Freeform 235">
                <a:extLst>
                  <a:ext uri="{FF2B5EF4-FFF2-40B4-BE49-F238E27FC236}">
                    <a16:creationId xmlns:a16="http://schemas.microsoft.com/office/drawing/2014/main" id="{D129E004-D437-D2AA-4D6E-692B7D1D5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963" y="5111750"/>
                <a:ext cx="552450" cy="573088"/>
              </a:xfrm>
              <a:custGeom>
                <a:avLst/>
                <a:gdLst>
                  <a:gd name="T0" fmla="*/ 2147483647 w 696"/>
                  <a:gd name="T1" fmla="*/ 0 h 720"/>
                  <a:gd name="T2" fmla="*/ 2147483647 w 696"/>
                  <a:gd name="T3" fmla="*/ 2147483647 h 720"/>
                  <a:gd name="T4" fmla="*/ 2147483647 w 696"/>
                  <a:gd name="T5" fmla="*/ 2147483647 h 720"/>
                  <a:gd name="T6" fmla="*/ 0 w 696"/>
                  <a:gd name="T7" fmla="*/ 2147483647 h 720"/>
                  <a:gd name="T8" fmla="*/ 2147483647 w 696"/>
                  <a:gd name="T9" fmla="*/ 2147483647 h 720"/>
                  <a:gd name="T10" fmla="*/ 2147483647 w 696"/>
                  <a:gd name="T11" fmla="*/ 2147483647 h 720"/>
                  <a:gd name="T12" fmla="*/ 2147483647 w 696"/>
                  <a:gd name="T13" fmla="*/ 2147483647 h 720"/>
                  <a:gd name="T14" fmla="*/ 2147483647 w 696"/>
                  <a:gd name="T15" fmla="*/ 2147483647 h 720"/>
                  <a:gd name="T16" fmla="*/ 2147483647 w 696"/>
                  <a:gd name="T17" fmla="*/ 2147483647 h 720"/>
                  <a:gd name="T18" fmla="*/ 2147483647 w 696"/>
                  <a:gd name="T19" fmla="*/ 0 h 720"/>
                  <a:gd name="T20" fmla="*/ 2147483647 w 696"/>
                  <a:gd name="T21" fmla="*/ 0 h 7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6"/>
                  <a:gd name="T34" fmla="*/ 0 h 720"/>
                  <a:gd name="T35" fmla="*/ 696 w 696"/>
                  <a:gd name="T36" fmla="*/ 720 h 7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6" h="720">
                    <a:moveTo>
                      <a:pt x="232" y="0"/>
                    </a:moveTo>
                    <a:lnTo>
                      <a:pt x="120" y="47"/>
                    </a:lnTo>
                    <a:lnTo>
                      <a:pt x="14" y="237"/>
                    </a:lnTo>
                    <a:lnTo>
                      <a:pt x="0" y="384"/>
                    </a:lnTo>
                    <a:lnTo>
                      <a:pt x="48" y="570"/>
                    </a:lnTo>
                    <a:lnTo>
                      <a:pt x="362" y="720"/>
                    </a:lnTo>
                    <a:lnTo>
                      <a:pt x="480" y="714"/>
                    </a:lnTo>
                    <a:lnTo>
                      <a:pt x="696" y="589"/>
                    </a:lnTo>
                    <a:lnTo>
                      <a:pt x="502" y="7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8A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4" name="Freeform 236">
                <a:extLst>
                  <a:ext uri="{FF2B5EF4-FFF2-40B4-BE49-F238E27FC236}">
                    <a16:creationId xmlns:a16="http://schemas.microsoft.com/office/drawing/2014/main" id="{30E1182C-A932-45C5-4376-81CBF99A4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800" y="5111750"/>
                <a:ext cx="277813" cy="115888"/>
              </a:xfrm>
              <a:custGeom>
                <a:avLst/>
                <a:gdLst>
                  <a:gd name="T0" fmla="*/ 0 w 350"/>
                  <a:gd name="T1" fmla="*/ 2147483647 h 144"/>
                  <a:gd name="T2" fmla="*/ 2147483647 w 350"/>
                  <a:gd name="T3" fmla="*/ 2147483647 h 144"/>
                  <a:gd name="T4" fmla="*/ 2147483647 w 350"/>
                  <a:gd name="T5" fmla="*/ 2147483647 h 144"/>
                  <a:gd name="T6" fmla="*/ 2147483647 w 350"/>
                  <a:gd name="T7" fmla="*/ 2147483647 h 144"/>
                  <a:gd name="T8" fmla="*/ 2147483647 w 350"/>
                  <a:gd name="T9" fmla="*/ 2147483647 h 144"/>
                  <a:gd name="T10" fmla="*/ 2147483647 w 350"/>
                  <a:gd name="T11" fmla="*/ 2147483647 h 144"/>
                  <a:gd name="T12" fmla="*/ 2147483647 w 350"/>
                  <a:gd name="T13" fmla="*/ 2147483647 h 144"/>
                  <a:gd name="T14" fmla="*/ 2147483647 w 350"/>
                  <a:gd name="T15" fmla="*/ 2147483647 h 144"/>
                  <a:gd name="T16" fmla="*/ 2147483647 w 350"/>
                  <a:gd name="T17" fmla="*/ 2147483647 h 144"/>
                  <a:gd name="T18" fmla="*/ 2147483647 w 350"/>
                  <a:gd name="T19" fmla="*/ 2147483647 h 144"/>
                  <a:gd name="T20" fmla="*/ 2147483647 w 350"/>
                  <a:gd name="T21" fmla="*/ 2147483647 h 144"/>
                  <a:gd name="T22" fmla="*/ 2147483647 w 350"/>
                  <a:gd name="T23" fmla="*/ 2147483647 h 144"/>
                  <a:gd name="T24" fmla="*/ 2147483647 w 350"/>
                  <a:gd name="T25" fmla="*/ 2147483647 h 144"/>
                  <a:gd name="T26" fmla="*/ 2147483647 w 350"/>
                  <a:gd name="T27" fmla="*/ 2147483647 h 144"/>
                  <a:gd name="T28" fmla="*/ 2147483647 w 350"/>
                  <a:gd name="T29" fmla="*/ 2147483647 h 144"/>
                  <a:gd name="T30" fmla="*/ 2147483647 w 350"/>
                  <a:gd name="T31" fmla="*/ 2147483647 h 144"/>
                  <a:gd name="T32" fmla="*/ 2147483647 w 350"/>
                  <a:gd name="T33" fmla="*/ 2147483647 h 144"/>
                  <a:gd name="T34" fmla="*/ 2147483647 w 350"/>
                  <a:gd name="T35" fmla="*/ 2147483647 h 144"/>
                  <a:gd name="T36" fmla="*/ 2147483647 w 350"/>
                  <a:gd name="T37" fmla="*/ 2147483647 h 144"/>
                  <a:gd name="T38" fmla="*/ 2147483647 w 350"/>
                  <a:gd name="T39" fmla="*/ 2147483647 h 144"/>
                  <a:gd name="T40" fmla="*/ 2147483647 w 350"/>
                  <a:gd name="T41" fmla="*/ 2147483647 h 144"/>
                  <a:gd name="T42" fmla="*/ 2147483647 w 350"/>
                  <a:gd name="T43" fmla="*/ 2147483647 h 144"/>
                  <a:gd name="T44" fmla="*/ 2147483647 w 350"/>
                  <a:gd name="T45" fmla="*/ 2147483647 h 144"/>
                  <a:gd name="T46" fmla="*/ 2147483647 w 350"/>
                  <a:gd name="T47" fmla="*/ 2147483647 h 144"/>
                  <a:gd name="T48" fmla="*/ 2147483647 w 350"/>
                  <a:gd name="T49" fmla="*/ 2147483647 h 144"/>
                  <a:gd name="T50" fmla="*/ 2147483647 w 350"/>
                  <a:gd name="T51" fmla="*/ 2147483647 h 144"/>
                  <a:gd name="T52" fmla="*/ 2147483647 w 350"/>
                  <a:gd name="T53" fmla="*/ 2147483647 h 144"/>
                  <a:gd name="T54" fmla="*/ 2147483647 w 350"/>
                  <a:gd name="T55" fmla="*/ 2147483647 h 144"/>
                  <a:gd name="T56" fmla="*/ 2147483647 w 350"/>
                  <a:gd name="T57" fmla="*/ 2147483647 h 144"/>
                  <a:gd name="T58" fmla="*/ 2147483647 w 350"/>
                  <a:gd name="T59" fmla="*/ 2147483647 h 144"/>
                  <a:gd name="T60" fmla="*/ 2147483647 w 350"/>
                  <a:gd name="T61" fmla="*/ 2147483647 h 144"/>
                  <a:gd name="T62" fmla="*/ 2147483647 w 350"/>
                  <a:gd name="T63" fmla="*/ 2147483647 h 144"/>
                  <a:gd name="T64" fmla="*/ 2147483647 w 350"/>
                  <a:gd name="T65" fmla="*/ 2147483647 h 144"/>
                  <a:gd name="T66" fmla="*/ 2147483647 w 350"/>
                  <a:gd name="T67" fmla="*/ 2147483647 h 144"/>
                  <a:gd name="T68" fmla="*/ 2147483647 w 350"/>
                  <a:gd name="T69" fmla="*/ 2147483647 h 144"/>
                  <a:gd name="T70" fmla="*/ 2147483647 w 350"/>
                  <a:gd name="T71" fmla="*/ 2147483647 h 144"/>
                  <a:gd name="T72" fmla="*/ 2147483647 w 350"/>
                  <a:gd name="T73" fmla="*/ 2147483647 h 144"/>
                  <a:gd name="T74" fmla="*/ 2147483647 w 350"/>
                  <a:gd name="T75" fmla="*/ 2147483647 h 144"/>
                  <a:gd name="T76" fmla="*/ 2147483647 w 350"/>
                  <a:gd name="T77" fmla="*/ 2147483647 h 144"/>
                  <a:gd name="T78" fmla="*/ 2147483647 w 350"/>
                  <a:gd name="T79" fmla="*/ 2147483647 h 144"/>
                  <a:gd name="T80" fmla="*/ 2147483647 w 350"/>
                  <a:gd name="T81" fmla="*/ 2147483647 h 144"/>
                  <a:gd name="T82" fmla="*/ 2147483647 w 350"/>
                  <a:gd name="T83" fmla="*/ 2147483647 h 144"/>
                  <a:gd name="T84" fmla="*/ 2147483647 w 350"/>
                  <a:gd name="T85" fmla="*/ 2147483647 h 144"/>
                  <a:gd name="T86" fmla="*/ 2147483647 w 350"/>
                  <a:gd name="T87" fmla="*/ 2147483647 h 144"/>
                  <a:gd name="T88" fmla="*/ 2147483647 w 350"/>
                  <a:gd name="T89" fmla="*/ 2147483647 h 144"/>
                  <a:gd name="T90" fmla="*/ 2147483647 w 350"/>
                  <a:gd name="T91" fmla="*/ 2147483647 h 144"/>
                  <a:gd name="T92" fmla="*/ 2147483647 w 350"/>
                  <a:gd name="T93" fmla="*/ 2147483647 h 144"/>
                  <a:gd name="T94" fmla="*/ 2147483647 w 350"/>
                  <a:gd name="T95" fmla="*/ 2147483647 h 144"/>
                  <a:gd name="T96" fmla="*/ 2147483647 w 350"/>
                  <a:gd name="T97" fmla="*/ 2147483647 h 144"/>
                  <a:gd name="T98" fmla="*/ 2147483647 w 350"/>
                  <a:gd name="T99" fmla="*/ 2147483647 h 144"/>
                  <a:gd name="T100" fmla="*/ 2147483647 w 350"/>
                  <a:gd name="T101" fmla="*/ 2147483647 h 144"/>
                  <a:gd name="T102" fmla="*/ 2147483647 w 350"/>
                  <a:gd name="T103" fmla="*/ 2147483647 h 144"/>
                  <a:gd name="T104" fmla="*/ 2147483647 w 350"/>
                  <a:gd name="T105" fmla="*/ 2147483647 h 144"/>
                  <a:gd name="T106" fmla="*/ 2147483647 w 350"/>
                  <a:gd name="T107" fmla="*/ 2147483647 h 144"/>
                  <a:gd name="T108" fmla="*/ 2147483647 w 350"/>
                  <a:gd name="T109" fmla="*/ 2147483647 h 144"/>
                  <a:gd name="T110" fmla="*/ 2147483647 w 350"/>
                  <a:gd name="T111" fmla="*/ 2147483647 h 144"/>
                  <a:gd name="T112" fmla="*/ 2147483647 w 350"/>
                  <a:gd name="T113" fmla="*/ 2147483647 h 144"/>
                  <a:gd name="T114" fmla="*/ 2147483647 w 350"/>
                  <a:gd name="T115" fmla="*/ 2147483647 h 144"/>
                  <a:gd name="T116" fmla="*/ 2147483647 w 350"/>
                  <a:gd name="T117" fmla="*/ 0 h 144"/>
                  <a:gd name="T118" fmla="*/ 0 w 350"/>
                  <a:gd name="T119" fmla="*/ 2147483647 h 144"/>
                  <a:gd name="T120" fmla="*/ 0 w 350"/>
                  <a:gd name="T121" fmla="*/ 2147483647 h 1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144"/>
                  <a:gd name="T185" fmla="*/ 350 w 350"/>
                  <a:gd name="T186" fmla="*/ 144 h 1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144">
                    <a:moveTo>
                      <a:pt x="0" y="72"/>
                    </a:moveTo>
                    <a:lnTo>
                      <a:pt x="2" y="74"/>
                    </a:lnTo>
                    <a:lnTo>
                      <a:pt x="6" y="78"/>
                    </a:lnTo>
                    <a:lnTo>
                      <a:pt x="13" y="83"/>
                    </a:lnTo>
                    <a:lnTo>
                      <a:pt x="15" y="85"/>
                    </a:lnTo>
                    <a:lnTo>
                      <a:pt x="19" y="87"/>
                    </a:lnTo>
                    <a:lnTo>
                      <a:pt x="25" y="89"/>
                    </a:lnTo>
                    <a:lnTo>
                      <a:pt x="29" y="93"/>
                    </a:lnTo>
                    <a:lnTo>
                      <a:pt x="32" y="95"/>
                    </a:lnTo>
                    <a:lnTo>
                      <a:pt x="38" y="98"/>
                    </a:lnTo>
                    <a:lnTo>
                      <a:pt x="44" y="102"/>
                    </a:lnTo>
                    <a:lnTo>
                      <a:pt x="49" y="104"/>
                    </a:lnTo>
                    <a:lnTo>
                      <a:pt x="55" y="108"/>
                    </a:lnTo>
                    <a:lnTo>
                      <a:pt x="61" y="112"/>
                    </a:lnTo>
                    <a:lnTo>
                      <a:pt x="67" y="114"/>
                    </a:lnTo>
                    <a:lnTo>
                      <a:pt x="74" y="118"/>
                    </a:lnTo>
                    <a:lnTo>
                      <a:pt x="80" y="119"/>
                    </a:lnTo>
                    <a:lnTo>
                      <a:pt x="87" y="123"/>
                    </a:lnTo>
                    <a:lnTo>
                      <a:pt x="95" y="125"/>
                    </a:lnTo>
                    <a:lnTo>
                      <a:pt x="103" y="129"/>
                    </a:lnTo>
                    <a:lnTo>
                      <a:pt x="108" y="131"/>
                    </a:lnTo>
                    <a:lnTo>
                      <a:pt x="116" y="133"/>
                    </a:lnTo>
                    <a:lnTo>
                      <a:pt x="124" y="137"/>
                    </a:lnTo>
                    <a:lnTo>
                      <a:pt x="133" y="138"/>
                    </a:lnTo>
                    <a:lnTo>
                      <a:pt x="139" y="140"/>
                    </a:lnTo>
                    <a:lnTo>
                      <a:pt x="148" y="140"/>
                    </a:lnTo>
                    <a:lnTo>
                      <a:pt x="156" y="142"/>
                    </a:lnTo>
                    <a:lnTo>
                      <a:pt x="164" y="144"/>
                    </a:lnTo>
                    <a:lnTo>
                      <a:pt x="171" y="144"/>
                    </a:lnTo>
                    <a:lnTo>
                      <a:pt x="179" y="144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3" y="144"/>
                    </a:lnTo>
                    <a:lnTo>
                      <a:pt x="211" y="144"/>
                    </a:lnTo>
                    <a:lnTo>
                      <a:pt x="215" y="142"/>
                    </a:lnTo>
                    <a:lnTo>
                      <a:pt x="221" y="142"/>
                    </a:lnTo>
                    <a:lnTo>
                      <a:pt x="224" y="142"/>
                    </a:lnTo>
                    <a:lnTo>
                      <a:pt x="228" y="142"/>
                    </a:lnTo>
                    <a:lnTo>
                      <a:pt x="236" y="140"/>
                    </a:lnTo>
                    <a:lnTo>
                      <a:pt x="243" y="140"/>
                    </a:lnTo>
                    <a:lnTo>
                      <a:pt x="251" y="138"/>
                    </a:lnTo>
                    <a:lnTo>
                      <a:pt x="259" y="137"/>
                    </a:lnTo>
                    <a:lnTo>
                      <a:pt x="266" y="137"/>
                    </a:lnTo>
                    <a:lnTo>
                      <a:pt x="274" y="135"/>
                    </a:lnTo>
                    <a:lnTo>
                      <a:pt x="281" y="133"/>
                    </a:lnTo>
                    <a:lnTo>
                      <a:pt x="289" y="133"/>
                    </a:lnTo>
                    <a:lnTo>
                      <a:pt x="295" y="129"/>
                    </a:lnTo>
                    <a:lnTo>
                      <a:pt x="300" y="129"/>
                    </a:lnTo>
                    <a:lnTo>
                      <a:pt x="306" y="127"/>
                    </a:lnTo>
                    <a:lnTo>
                      <a:pt x="312" y="125"/>
                    </a:lnTo>
                    <a:lnTo>
                      <a:pt x="318" y="123"/>
                    </a:lnTo>
                    <a:lnTo>
                      <a:pt x="323" y="121"/>
                    </a:lnTo>
                    <a:lnTo>
                      <a:pt x="327" y="121"/>
                    </a:lnTo>
                    <a:lnTo>
                      <a:pt x="333" y="119"/>
                    </a:lnTo>
                    <a:lnTo>
                      <a:pt x="340" y="118"/>
                    </a:lnTo>
                    <a:lnTo>
                      <a:pt x="344" y="116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89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DB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5" name="Freeform 237">
                <a:extLst>
                  <a:ext uri="{FF2B5EF4-FFF2-40B4-BE49-F238E27FC236}">
                    <a16:creationId xmlns:a16="http://schemas.microsoft.com/office/drawing/2014/main" id="{6C1E29E6-6C36-D8C3-61AD-473E9D0A9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" y="5835650"/>
                <a:ext cx="363538" cy="187325"/>
              </a:xfrm>
              <a:custGeom>
                <a:avLst/>
                <a:gdLst>
                  <a:gd name="T0" fmla="*/ 2147483647 w 459"/>
                  <a:gd name="T1" fmla="*/ 0 h 238"/>
                  <a:gd name="T2" fmla="*/ 0 w 459"/>
                  <a:gd name="T3" fmla="*/ 2147483647 h 238"/>
                  <a:gd name="T4" fmla="*/ 2147483647 w 459"/>
                  <a:gd name="T5" fmla="*/ 2147483647 h 238"/>
                  <a:gd name="T6" fmla="*/ 2147483647 w 459"/>
                  <a:gd name="T7" fmla="*/ 2147483647 h 238"/>
                  <a:gd name="T8" fmla="*/ 2147483647 w 459"/>
                  <a:gd name="T9" fmla="*/ 2147483647 h 238"/>
                  <a:gd name="T10" fmla="*/ 2147483647 w 459"/>
                  <a:gd name="T11" fmla="*/ 0 h 238"/>
                  <a:gd name="T12" fmla="*/ 2147483647 w 459"/>
                  <a:gd name="T13" fmla="*/ 0 h 2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9"/>
                  <a:gd name="T22" fmla="*/ 0 h 238"/>
                  <a:gd name="T23" fmla="*/ 459 w 459"/>
                  <a:gd name="T24" fmla="*/ 238 h 2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9" h="238">
                    <a:moveTo>
                      <a:pt x="38" y="0"/>
                    </a:moveTo>
                    <a:lnTo>
                      <a:pt x="0" y="35"/>
                    </a:lnTo>
                    <a:lnTo>
                      <a:pt x="6" y="50"/>
                    </a:lnTo>
                    <a:lnTo>
                      <a:pt x="459" y="238"/>
                    </a:lnTo>
                    <a:lnTo>
                      <a:pt x="457" y="18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A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6" name="Freeform 238">
                <a:extLst>
                  <a:ext uri="{FF2B5EF4-FFF2-40B4-BE49-F238E27FC236}">
                    <a16:creationId xmlns:a16="http://schemas.microsoft.com/office/drawing/2014/main" id="{32BDE022-12A1-0262-AC52-C4E34BDF1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" y="5773738"/>
                <a:ext cx="360363" cy="207963"/>
              </a:xfrm>
              <a:custGeom>
                <a:avLst/>
                <a:gdLst>
                  <a:gd name="T0" fmla="*/ 2147483647 w 453"/>
                  <a:gd name="T1" fmla="*/ 0 h 263"/>
                  <a:gd name="T2" fmla="*/ 0 w 453"/>
                  <a:gd name="T3" fmla="*/ 2147483647 h 263"/>
                  <a:gd name="T4" fmla="*/ 2147483647 w 453"/>
                  <a:gd name="T5" fmla="*/ 2147483647 h 263"/>
                  <a:gd name="T6" fmla="*/ 2147483647 w 453"/>
                  <a:gd name="T7" fmla="*/ 2147483647 h 263"/>
                  <a:gd name="T8" fmla="*/ 2147483647 w 453"/>
                  <a:gd name="T9" fmla="*/ 0 h 263"/>
                  <a:gd name="T10" fmla="*/ 2147483647 w 453"/>
                  <a:gd name="T11" fmla="*/ 0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"/>
                  <a:gd name="T19" fmla="*/ 0 h 263"/>
                  <a:gd name="T20" fmla="*/ 453 w 453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" h="263">
                    <a:moveTo>
                      <a:pt x="11" y="0"/>
                    </a:moveTo>
                    <a:lnTo>
                      <a:pt x="0" y="61"/>
                    </a:lnTo>
                    <a:lnTo>
                      <a:pt x="453" y="263"/>
                    </a:lnTo>
                    <a:lnTo>
                      <a:pt x="449" y="2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7" name="Freeform 239">
                <a:extLst>
                  <a:ext uri="{FF2B5EF4-FFF2-40B4-BE49-F238E27FC236}">
                    <a16:creationId xmlns:a16="http://schemas.microsoft.com/office/drawing/2014/main" id="{80BB9B55-97D6-38C9-1777-209712734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975" y="5808663"/>
                <a:ext cx="47625" cy="26988"/>
              </a:xfrm>
              <a:custGeom>
                <a:avLst/>
                <a:gdLst>
                  <a:gd name="T0" fmla="*/ 0 w 60"/>
                  <a:gd name="T1" fmla="*/ 0 h 32"/>
                  <a:gd name="T2" fmla="*/ 2147483647 w 60"/>
                  <a:gd name="T3" fmla="*/ 2147483647 h 32"/>
                  <a:gd name="T4" fmla="*/ 2147483647 w 60"/>
                  <a:gd name="T5" fmla="*/ 2147483647 h 32"/>
                  <a:gd name="T6" fmla="*/ 0 w 60"/>
                  <a:gd name="T7" fmla="*/ 0 h 32"/>
                  <a:gd name="T8" fmla="*/ 0 w 6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2"/>
                  <a:gd name="T17" fmla="*/ 60 w 6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2">
                    <a:moveTo>
                      <a:pt x="0" y="0"/>
                    </a:moveTo>
                    <a:lnTo>
                      <a:pt x="60" y="11"/>
                    </a:lnTo>
                    <a:lnTo>
                      <a:pt x="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8" name="Freeform 240">
                <a:extLst>
                  <a:ext uri="{FF2B5EF4-FFF2-40B4-BE49-F238E27FC236}">
                    <a16:creationId xmlns:a16="http://schemas.microsoft.com/office/drawing/2014/main" id="{02FDD917-92A2-B79F-B767-54BFBFA1E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" y="5691188"/>
                <a:ext cx="423863" cy="244475"/>
              </a:xfrm>
              <a:custGeom>
                <a:avLst/>
                <a:gdLst>
                  <a:gd name="T0" fmla="*/ 0 w 532"/>
                  <a:gd name="T1" fmla="*/ 2147483647 h 308"/>
                  <a:gd name="T2" fmla="*/ 2147483647 w 532"/>
                  <a:gd name="T3" fmla="*/ 2147483647 h 308"/>
                  <a:gd name="T4" fmla="*/ 2147483647 w 532"/>
                  <a:gd name="T5" fmla="*/ 0 h 308"/>
                  <a:gd name="T6" fmla="*/ 2147483647 w 532"/>
                  <a:gd name="T7" fmla="*/ 2147483647 h 308"/>
                  <a:gd name="T8" fmla="*/ 2147483647 w 532"/>
                  <a:gd name="T9" fmla="*/ 2147483647 h 308"/>
                  <a:gd name="T10" fmla="*/ 2147483647 w 532"/>
                  <a:gd name="T11" fmla="*/ 2147483647 h 308"/>
                  <a:gd name="T12" fmla="*/ 0 w 532"/>
                  <a:gd name="T13" fmla="*/ 2147483647 h 308"/>
                  <a:gd name="T14" fmla="*/ 0 w 532"/>
                  <a:gd name="T15" fmla="*/ 2147483647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2"/>
                  <a:gd name="T25" fmla="*/ 0 h 308"/>
                  <a:gd name="T26" fmla="*/ 532 w 53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2" h="308">
                    <a:moveTo>
                      <a:pt x="0" y="41"/>
                    </a:moveTo>
                    <a:lnTo>
                      <a:pt x="17" y="32"/>
                    </a:lnTo>
                    <a:lnTo>
                      <a:pt x="160" y="0"/>
                    </a:lnTo>
                    <a:lnTo>
                      <a:pt x="532" y="207"/>
                    </a:lnTo>
                    <a:lnTo>
                      <a:pt x="506" y="308"/>
                    </a:lnTo>
                    <a:lnTo>
                      <a:pt x="13" y="6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39" name="Freeform 241">
                <a:extLst>
                  <a:ext uri="{FF2B5EF4-FFF2-40B4-BE49-F238E27FC236}">
                    <a16:creationId xmlns:a16="http://schemas.microsoft.com/office/drawing/2014/main" id="{83855E6C-A1B6-CD7A-A97C-AC7258DE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" y="5630863"/>
                <a:ext cx="349250" cy="241300"/>
              </a:xfrm>
              <a:custGeom>
                <a:avLst/>
                <a:gdLst>
                  <a:gd name="T0" fmla="*/ 2147483647 w 439"/>
                  <a:gd name="T1" fmla="*/ 2147483647 h 304"/>
                  <a:gd name="T2" fmla="*/ 0 w 439"/>
                  <a:gd name="T3" fmla="*/ 2147483647 h 304"/>
                  <a:gd name="T4" fmla="*/ 2147483647 w 439"/>
                  <a:gd name="T5" fmla="*/ 0 h 304"/>
                  <a:gd name="T6" fmla="*/ 2147483647 w 439"/>
                  <a:gd name="T7" fmla="*/ 2147483647 h 304"/>
                  <a:gd name="T8" fmla="*/ 2147483647 w 439"/>
                  <a:gd name="T9" fmla="*/ 2147483647 h 304"/>
                  <a:gd name="T10" fmla="*/ 2147483647 w 439"/>
                  <a:gd name="T11" fmla="*/ 2147483647 h 304"/>
                  <a:gd name="T12" fmla="*/ 2147483647 w 439"/>
                  <a:gd name="T13" fmla="*/ 2147483647 h 3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9"/>
                  <a:gd name="T22" fmla="*/ 0 h 304"/>
                  <a:gd name="T23" fmla="*/ 439 w 439"/>
                  <a:gd name="T24" fmla="*/ 304 h 3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9" h="304">
                    <a:moveTo>
                      <a:pt x="3" y="62"/>
                    </a:moveTo>
                    <a:lnTo>
                      <a:pt x="0" y="24"/>
                    </a:lnTo>
                    <a:lnTo>
                      <a:pt x="32" y="0"/>
                    </a:lnTo>
                    <a:lnTo>
                      <a:pt x="433" y="205"/>
                    </a:lnTo>
                    <a:lnTo>
                      <a:pt x="439" y="304"/>
                    </a:lnTo>
                    <a:lnTo>
                      <a:pt x="3" y="62"/>
                    </a:lnTo>
                    <a:close/>
                  </a:path>
                </a:pathLst>
              </a:custGeom>
              <a:solidFill>
                <a:srgbClr val="7DB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0" name="Freeform 242">
                <a:extLst>
                  <a:ext uri="{FF2B5EF4-FFF2-40B4-BE49-F238E27FC236}">
                    <a16:creationId xmlns:a16="http://schemas.microsoft.com/office/drawing/2014/main" id="{98073DFC-2CEF-1594-3D72-9029CA21C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213" y="5675313"/>
                <a:ext cx="330200" cy="350838"/>
              </a:xfrm>
              <a:custGeom>
                <a:avLst/>
                <a:gdLst>
                  <a:gd name="T0" fmla="*/ 2147483647 w 417"/>
                  <a:gd name="T1" fmla="*/ 2147483647 h 443"/>
                  <a:gd name="T2" fmla="*/ 2147483647 w 417"/>
                  <a:gd name="T3" fmla="*/ 2147483647 h 443"/>
                  <a:gd name="T4" fmla="*/ 2147483647 w 417"/>
                  <a:gd name="T5" fmla="*/ 2147483647 h 443"/>
                  <a:gd name="T6" fmla="*/ 2147483647 w 417"/>
                  <a:gd name="T7" fmla="*/ 2147483647 h 443"/>
                  <a:gd name="T8" fmla="*/ 2147483647 w 417"/>
                  <a:gd name="T9" fmla="*/ 2147483647 h 443"/>
                  <a:gd name="T10" fmla="*/ 0 w 417"/>
                  <a:gd name="T11" fmla="*/ 2147483647 h 443"/>
                  <a:gd name="T12" fmla="*/ 2147483647 w 417"/>
                  <a:gd name="T13" fmla="*/ 2147483647 h 443"/>
                  <a:gd name="T14" fmla="*/ 2147483647 w 417"/>
                  <a:gd name="T15" fmla="*/ 2147483647 h 443"/>
                  <a:gd name="T16" fmla="*/ 2147483647 w 417"/>
                  <a:gd name="T17" fmla="*/ 2147483647 h 443"/>
                  <a:gd name="T18" fmla="*/ 2147483647 w 417"/>
                  <a:gd name="T19" fmla="*/ 2147483647 h 443"/>
                  <a:gd name="T20" fmla="*/ 2147483647 w 417"/>
                  <a:gd name="T21" fmla="*/ 2147483647 h 443"/>
                  <a:gd name="T22" fmla="*/ 2147483647 w 417"/>
                  <a:gd name="T23" fmla="*/ 2147483647 h 443"/>
                  <a:gd name="T24" fmla="*/ 2147483647 w 417"/>
                  <a:gd name="T25" fmla="*/ 2147483647 h 443"/>
                  <a:gd name="T26" fmla="*/ 2147483647 w 417"/>
                  <a:gd name="T27" fmla="*/ 2147483647 h 443"/>
                  <a:gd name="T28" fmla="*/ 2147483647 w 417"/>
                  <a:gd name="T29" fmla="*/ 2147483647 h 443"/>
                  <a:gd name="T30" fmla="*/ 2147483647 w 417"/>
                  <a:gd name="T31" fmla="*/ 2147483647 h 443"/>
                  <a:gd name="T32" fmla="*/ 2147483647 w 417"/>
                  <a:gd name="T33" fmla="*/ 2147483647 h 443"/>
                  <a:gd name="T34" fmla="*/ 2147483647 w 417"/>
                  <a:gd name="T35" fmla="*/ 2147483647 h 443"/>
                  <a:gd name="T36" fmla="*/ 2147483647 w 417"/>
                  <a:gd name="T37" fmla="*/ 2147483647 h 443"/>
                  <a:gd name="T38" fmla="*/ 2147483647 w 417"/>
                  <a:gd name="T39" fmla="*/ 0 h 443"/>
                  <a:gd name="T40" fmla="*/ 2147483647 w 417"/>
                  <a:gd name="T41" fmla="*/ 2147483647 h 443"/>
                  <a:gd name="T42" fmla="*/ 2147483647 w 417"/>
                  <a:gd name="T43" fmla="*/ 2147483647 h 4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7"/>
                  <a:gd name="T67" fmla="*/ 0 h 443"/>
                  <a:gd name="T68" fmla="*/ 417 w 417"/>
                  <a:gd name="T69" fmla="*/ 443 h 4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7" h="443">
                    <a:moveTo>
                      <a:pt x="21" y="101"/>
                    </a:moveTo>
                    <a:lnTo>
                      <a:pt x="21" y="150"/>
                    </a:lnTo>
                    <a:lnTo>
                      <a:pt x="4" y="156"/>
                    </a:lnTo>
                    <a:lnTo>
                      <a:pt x="8" y="245"/>
                    </a:lnTo>
                    <a:lnTo>
                      <a:pt x="17" y="262"/>
                    </a:lnTo>
                    <a:lnTo>
                      <a:pt x="0" y="321"/>
                    </a:lnTo>
                    <a:lnTo>
                      <a:pt x="12" y="334"/>
                    </a:lnTo>
                    <a:lnTo>
                      <a:pt x="17" y="376"/>
                    </a:lnTo>
                    <a:lnTo>
                      <a:pt x="10" y="389"/>
                    </a:lnTo>
                    <a:lnTo>
                      <a:pt x="16" y="443"/>
                    </a:lnTo>
                    <a:lnTo>
                      <a:pt x="371" y="272"/>
                    </a:lnTo>
                    <a:lnTo>
                      <a:pt x="346" y="243"/>
                    </a:lnTo>
                    <a:lnTo>
                      <a:pt x="385" y="220"/>
                    </a:lnTo>
                    <a:lnTo>
                      <a:pt x="386" y="184"/>
                    </a:lnTo>
                    <a:lnTo>
                      <a:pt x="333" y="197"/>
                    </a:lnTo>
                    <a:lnTo>
                      <a:pt x="318" y="144"/>
                    </a:lnTo>
                    <a:lnTo>
                      <a:pt x="409" y="106"/>
                    </a:lnTo>
                    <a:lnTo>
                      <a:pt x="417" y="95"/>
                    </a:lnTo>
                    <a:lnTo>
                      <a:pt x="394" y="53"/>
                    </a:lnTo>
                    <a:lnTo>
                      <a:pt x="392" y="0"/>
                    </a:lnTo>
                    <a:lnTo>
                      <a:pt x="21" y="10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1" name="Freeform 243">
                <a:extLst>
                  <a:ext uri="{FF2B5EF4-FFF2-40B4-BE49-F238E27FC236}">
                    <a16:creationId xmlns:a16="http://schemas.microsoft.com/office/drawing/2014/main" id="{452C3E70-D6C6-A05B-AD14-5646D9E9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3" y="5575300"/>
                <a:ext cx="195263" cy="76200"/>
              </a:xfrm>
              <a:custGeom>
                <a:avLst/>
                <a:gdLst>
                  <a:gd name="T0" fmla="*/ 0 w 248"/>
                  <a:gd name="T1" fmla="*/ 2147483647 h 95"/>
                  <a:gd name="T2" fmla="*/ 2147483647 w 248"/>
                  <a:gd name="T3" fmla="*/ 2147483647 h 95"/>
                  <a:gd name="T4" fmla="*/ 2147483647 w 248"/>
                  <a:gd name="T5" fmla="*/ 2147483647 h 95"/>
                  <a:gd name="T6" fmla="*/ 2147483647 w 248"/>
                  <a:gd name="T7" fmla="*/ 0 h 95"/>
                  <a:gd name="T8" fmla="*/ 0 w 248"/>
                  <a:gd name="T9" fmla="*/ 2147483647 h 95"/>
                  <a:gd name="T10" fmla="*/ 0 w 248"/>
                  <a:gd name="T11" fmla="*/ 2147483647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95"/>
                  <a:gd name="T20" fmla="*/ 248 w 248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95">
                    <a:moveTo>
                      <a:pt x="0" y="19"/>
                    </a:moveTo>
                    <a:lnTo>
                      <a:pt x="31" y="73"/>
                    </a:lnTo>
                    <a:lnTo>
                      <a:pt x="248" y="95"/>
                    </a:lnTo>
                    <a:lnTo>
                      <a:pt x="6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FC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2" name="Freeform 244">
                <a:extLst>
                  <a:ext uri="{FF2B5EF4-FFF2-40B4-BE49-F238E27FC236}">
                    <a16:creationId xmlns:a16="http://schemas.microsoft.com/office/drawing/2014/main" id="{4CE6D618-9A94-2B3B-5883-764843CC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50" y="5535613"/>
                <a:ext cx="214313" cy="263525"/>
              </a:xfrm>
              <a:custGeom>
                <a:avLst/>
                <a:gdLst>
                  <a:gd name="T0" fmla="*/ 0 w 270"/>
                  <a:gd name="T1" fmla="*/ 2147483647 h 331"/>
                  <a:gd name="T2" fmla="*/ 2147483647 w 270"/>
                  <a:gd name="T3" fmla="*/ 2147483647 h 331"/>
                  <a:gd name="T4" fmla="*/ 2147483647 w 270"/>
                  <a:gd name="T5" fmla="*/ 2147483647 h 331"/>
                  <a:gd name="T6" fmla="*/ 2147483647 w 270"/>
                  <a:gd name="T7" fmla="*/ 2147483647 h 331"/>
                  <a:gd name="T8" fmla="*/ 2147483647 w 270"/>
                  <a:gd name="T9" fmla="*/ 0 h 331"/>
                  <a:gd name="T10" fmla="*/ 0 w 270"/>
                  <a:gd name="T11" fmla="*/ 2147483647 h 331"/>
                  <a:gd name="T12" fmla="*/ 0 w 270"/>
                  <a:gd name="T13" fmla="*/ 2147483647 h 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331"/>
                  <a:gd name="T23" fmla="*/ 270 w 270"/>
                  <a:gd name="T24" fmla="*/ 331 h 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331">
                    <a:moveTo>
                      <a:pt x="0" y="28"/>
                    </a:moveTo>
                    <a:lnTo>
                      <a:pt x="51" y="228"/>
                    </a:lnTo>
                    <a:lnTo>
                      <a:pt x="266" y="331"/>
                    </a:lnTo>
                    <a:lnTo>
                      <a:pt x="270" y="277"/>
                    </a:lnTo>
                    <a:lnTo>
                      <a:pt x="20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3" name="Freeform 245">
                <a:extLst>
                  <a:ext uri="{FF2B5EF4-FFF2-40B4-BE49-F238E27FC236}">
                    <a16:creationId xmlns:a16="http://schemas.microsoft.com/office/drawing/2014/main" id="{329F63D6-6E1C-77D1-9C7F-046FE5C14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5554663"/>
                <a:ext cx="211138" cy="161925"/>
              </a:xfrm>
              <a:custGeom>
                <a:avLst/>
                <a:gdLst>
                  <a:gd name="T0" fmla="*/ 2147483647 w 266"/>
                  <a:gd name="T1" fmla="*/ 2147483647 h 205"/>
                  <a:gd name="T2" fmla="*/ 2147483647 w 266"/>
                  <a:gd name="T3" fmla="*/ 2147483647 h 205"/>
                  <a:gd name="T4" fmla="*/ 2147483647 w 266"/>
                  <a:gd name="T5" fmla="*/ 2147483647 h 205"/>
                  <a:gd name="T6" fmla="*/ 2147483647 w 266"/>
                  <a:gd name="T7" fmla="*/ 2147483647 h 205"/>
                  <a:gd name="T8" fmla="*/ 2147483647 w 266"/>
                  <a:gd name="T9" fmla="*/ 2147483647 h 205"/>
                  <a:gd name="T10" fmla="*/ 2147483647 w 266"/>
                  <a:gd name="T11" fmla="*/ 2147483647 h 205"/>
                  <a:gd name="T12" fmla="*/ 2147483647 w 266"/>
                  <a:gd name="T13" fmla="*/ 2147483647 h 205"/>
                  <a:gd name="T14" fmla="*/ 2147483647 w 266"/>
                  <a:gd name="T15" fmla="*/ 0 h 205"/>
                  <a:gd name="T16" fmla="*/ 0 w 266"/>
                  <a:gd name="T17" fmla="*/ 2147483647 h 205"/>
                  <a:gd name="T18" fmla="*/ 2147483647 w 266"/>
                  <a:gd name="T19" fmla="*/ 2147483647 h 205"/>
                  <a:gd name="T20" fmla="*/ 2147483647 w 266"/>
                  <a:gd name="T21" fmla="*/ 2147483647 h 205"/>
                  <a:gd name="T22" fmla="*/ 2147483647 w 266"/>
                  <a:gd name="T23" fmla="*/ 2147483647 h 205"/>
                  <a:gd name="T24" fmla="*/ 2147483647 w 266"/>
                  <a:gd name="T25" fmla="*/ 2147483647 h 2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"/>
                  <a:gd name="T40" fmla="*/ 0 h 205"/>
                  <a:gd name="T41" fmla="*/ 266 w 266"/>
                  <a:gd name="T42" fmla="*/ 205 h 2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" h="205">
                    <a:moveTo>
                      <a:pt x="209" y="138"/>
                    </a:moveTo>
                    <a:lnTo>
                      <a:pt x="182" y="97"/>
                    </a:lnTo>
                    <a:lnTo>
                      <a:pt x="245" y="102"/>
                    </a:lnTo>
                    <a:lnTo>
                      <a:pt x="192" y="66"/>
                    </a:lnTo>
                    <a:lnTo>
                      <a:pt x="251" y="66"/>
                    </a:lnTo>
                    <a:lnTo>
                      <a:pt x="205" y="40"/>
                    </a:lnTo>
                    <a:lnTo>
                      <a:pt x="266" y="24"/>
                    </a:lnTo>
                    <a:lnTo>
                      <a:pt x="190" y="0"/>
                    </a:lnTo>
                    <a:lnTo>
                      <a:pt x="0" y="26"/>
                    </a:lnTo>
                    <a:lnTo>
                      <a:pt x="5" y="100"/>
                    </a:lnTo>
                    <a:lnTo>
                      <a:pt x="213" y="205"/>
                    </a:lnTo>
                    <a:lnTo>
                      <a:pt x="209" y="1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4" name="Freeform 246">
                <a:extLst>
                  <a:ext uri="{FF2B5EF4-FFF2-40B4-BE49-F238E27FC236}">
                    <a16:creationId xmlns:a16="http://schemas.microsoft.com/office/drawing/2014/main" id="{C0210343-2D1D-AAB8-BADA-9B4DBD27B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5526088"/>
                <a:ext cx="255588" cy="217488"/>
              </a:xfrm>
              <a:custGeom>
                <a:avLst/>
                <a:gdLst>
                  <a:gd name="T0" fmla="*/ 2147483647 w 321"/>
                  <a:gd name="T1" fmla="*/ 2147483647 h 273"/>
                  <a:gd name="T2" fmla="*/ 0 w 321"/>
                  <a:gd name="T3" fmla="*/ 2147483647 h 273"/>
                  <a:gd name="T4" fmla="*/ 2147483647 w 321"/>
                  <a:gd name="T5" fmla="*/ 2147483647 h 273"/>
                  <a:gd name="T6" fmla="*/ 2147483647 w 321"/>
                  <a:gd name="T7" fmla="*/ 2147483647 h 273"/>
                  <a:gd name="T8" fmla="*/ 2147483647 w 321"/>
                  <a:gd name="T9" fmla="*/ 2147483647 h 273"/>
                  <a:gd name="T10" fmla="*/ 2147483647 w 321"/>
                  <a:gd name="T11" fmla="*/ 2147483647 h 273"/>
                  <a:gd name="T12" fmla="*/ 2147483647 w 321"/>
                  <a:gd name="T13" fmla="*/ 2147483647 h 273"/>
                  <a:gd name="T14" fmla="*/ 2147483647 w 321"/>
                  <a:gd name="T15" fmla="*/ 2147483647 h 273"/>
                  <a:gd name="T16" fmla="*/ 2147483647 w 321"/>
                  <a:gd name="T17" fmla="*/ 0 h 273"/>
                  <a:gd name="T18" fmla="*/ 2147483647 w 321"/>
                  <a:gd name="T19" fmla="*/ 2147483647 h 273"/>
                  <a:gd name="T20" fmla="*/ 2147483647 w 321"/>
                  <a:gd name="T21" fmla="*/ 2147483647 h 273"/>
                  <a:gd name="T22" fmla="*/ 2147483647 w 321"/>
                  <a:gd name="T23" fmla="*/ 2147483647 h 273"/>
                  <a:gd name="T24" fmla="*/ 2147483647 w 321"/>
                  <a:gd name="T25" fmla="*/ 2147483647 h 273"/>
                  <a:gd name="T26" fmla="*/ 2147483647 w 321"/>
                  <a:gd name="T27" fmla="*/ 2147483647 h 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73"/>
                  <a:gd name="T44" fmla="*/ 321 w 321"/>
                  <a:gd name="T45" fmla="*/ 273 h 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73">
                    <a:moveTo>
                      <a:pt x="9" y="193"/>
                    </a:moveTo>
                    <a:lnTo>
                      <a:pt x="0" y="154"/>
                    </a:lnTo>
                    <a:lnTo>
                      <a:pt x="68" y="171"/>
                    </a:lnTo>
                    <a:lnTo>
                      <a:pt x="26" y="125"/>
                    </a:lnTo>
                    <a:lnTo>
                      <a:pt x="110" y="117"/>
                    </a:lnTo>
                    <a:lnTo>
                      <a:pt x="38" y="81"/>
                    </a:lnTo>
                    <a:lnTo>
                      <a:pt x="93" y="49"/>
                    </a:lnTo>
                    <a:lnTo>
                      <a:pt x="11" y="28"/>
                    </a:lnTo>
                    <a:lnTo>
                      <a:pt x="201" y="0"/>
                    </a:lnTo>
                    <a:lnTo>
                      <a:pt x="321" y="64"/>
                    </a:lnTo>
                    <a:lnTo>
                      <a:pt x="209" y="157"/>
                    </a:lnTo>
                    <a:lnTo>
                      <a:pt x="156" y="273"/>
                    </a:lnTo>
                    <a:lnTo>
                      <a:pt x="9" y="19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5" name="Freeform 247">
                <a:extLst>
                  <a:ext uri="{FF2B5EF4-FFF2-40B4-BE49-F238E27FC236}">
                    <a16:creationId xmlns:a16="http://schemas.microsoft.com/office/drawing/2014/main" id="{F233E2E2-B476-5F92-64A2-6DDC2D4DF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300" y="4900613"/>
                <a:ext cx="241300" cy="741363"/>
              </a:xfrm>
              <a:custGeom>
                <a:avLst/>
                <a:gdLst>
                  <a:gd name="T0" fmla="*/ 2147483647 w 304"/>
                  <a:gd name="T1" fmla="*/ 2147483647 h 934"/>
                  <a:gd name="T2" fmla="*/ 2147483647 w 304"/>
                  <a:gd name="T3" fmla="*/ 2147483647 h 934"/>
                  <a:gd name="T4" fmla="*/ 2147483647 w 304"/>
                  <a:gd name="T5" fmla="*/ 0 h 934"/>
                  <a:gd name="T6" fmla="*/ 2147483647 w 304"/>
                  <a:gd name="T7" fmla="*/ 2147483647 h 934"/>
                  <a:gd name="T8" fmla="*/ 2147483647 w 304"/>
                  <a:gd name="T9" fmla="*/ 2147483647 h 934"/>
                  <a:gd name="T10" fmla="*/ 2147483647 w 304"/>
                  <a:gd name="T11" fmla="*/ 2147483647 h 934"/>
                  <a:gd name="T12" fmla="*/ 0 w 304"/>
                  <a:gd name="T13" fmla="*/ 2147483647 h 934"/>
                  <a:gd name="T14" fmla="*/ 2147483647 w 304"/>
                  <a:gd name="T15" fmla="*/ 2147483647 h 934"/>
                  <a:gd name="T16" fmla="*/ 2147483647 w 304"/>
                  <a:gd name="T17" fmla="*/ 2147483647 h 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4"/>
                  <a:gd name="T28" fmla="*/ 0 h 934"/>
                  <a:gd name="T29" fmla="*/ 304 w 304"/>
                  <a:gd name="T30" fmla="*/ 934 h 9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4" h="934">
                    <a:moveTo>
                      <a:pt x="62" y="183"/>
                    </a:moveTo>
                    <a:lnTo>
                      <a:pt x="243" y="25"/>
                    </a:lnTo>
                    <a:lnTo>
                      <a:pt x="292" y="0"/>
                    </a:lnTo>
                    <a:lnTo>
                      <a:pt x="304" y="694"/>
                    </a:lnTo>
                    <a:lnTo>
                      <a:pt x="180" y="755"/>
                    </a:lnTo>
                    <a:lnTo>
                      <a:pt x="15" y="934"/>
                    </a:lnTo>
                    <a:lnTo>
                      <a:pt x="0" y="282"/>
                    </a:lnTo>
                    <a:lnTo>
                      <a:pt x="62" y="183"/>
                    </a:lnTo>
                    <a:close/>
                  </a:path>
                </a:pathLst>
              </a:custGeom>
              <a:solidFill>
                <a:srgbClr val="A86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6" name="Freeform 248">
                <a:extLst>
                  <a:ext uri="{FF2B5EF4-FFF2-40B4-BE49-F238E27FC236}">
                    <a16:creationId xmlns:a16="http://schemas.microsoft.com/office/drawing/2014/main" id="{265A4865-2060-FFE3-FA5B-80D85B325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4875213"/>
                <a:ext cx="225425" cy="233363"/>
              </a:xfrm>
              <a:custGeom>
                <a:avLst/>
                <a:gdLst>
                  <a:gd name="T0" fmla="*/ 2147483647 w 284"/>
                  <a:gd name="T1" fmla="*/ 2147483647 h 295"/>
                  <a:gd name="T2" fmla="*/ 0 w 284"/>
                  <a:gd name="T3" fmla="*/ 2147483647 h 295"/>
                  <a:gd name="T4" fmla="*/ 2147483647 w 284"/>
                  <a:gd name="T5" fmla="*/ 2147483647 h 295"/>
                  <a:gd name="T6" fmla="*/ 2147483647 w 284"/>
                  <a:gd name="T7" fmla="*/ 2147483647 h 295"/>
                  <a:gd name="T8" fmla="*/ 2147483647 w 284"/>
                  <a:gd name="T9" fmla="*/ 2147483647 h 295"/>
                  <a:gd name="T10" fmla="*/ 2147483647 w 284"/>
                  <a:gd name="T11" fmla="*/ 2147483647 h 295"/>
                  <a:gd name="T12" fmla="*/ 2147483647 w 284"/>
                  <a:gd name="T13" fmla="*/ 2147483647 h 295"/>
                  <a:gd name="T14" fmla="*/ 2147483647 w 284"/>
                  <a:gd name="T15" fmla="*/ 0 h 295"/>
                  <a:gd name="T16" fmla="*/ 2147483647 w 284"/>
                  <a:gd name="T17" fmla="*/ 2147483647 h 295"/>
                  <a:gd name="T18" fmla="*/ 2147483647 w 284"/>
                  <a:gd name="T19" fmla="*/ 2147483647 h 295"/>
                  <a:gd name="T20" fmla="*/ 2147483647 w 284"/>
                  <a:gd name="T21" fmla="*/ 2147483647 h 295"/>
                  <a:gd name="T22" fmla="*/ 2147483647 w 284"/>
                  <a:gd name="T23" fmla="*/ 2147483647 h 295"/>
                  <a:gd name="T24" fmla="*/ 2147483647 w 284"/>
                  <a:gd name="T25" fmla="*/ 2147483647 h 2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4"/>
                  <a:gd name="T40" fmla="*/ 0 h 295"/>
                  <a:gd name="T41" fmla="*/ 284 w 284"/>
                  <a:gd name="T42" fmla="*/ 295 h 2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4" h="295">
                    <a:moveTo>
                      <a:pt x="29" y="285"/>
                    </a:moveTo>
                    <a:lnTo>
                      <a:pt x="0" y="224"/>
                    </a:lnTo>
                    <a:lnTo>
                      <a:pt x="15" y="147"/>
                    </a:lnTo>
                    <a:lnTo>
                      <a:pt x="84" y="70"/>
                    </a:lnTo>
                    <a:lnTo>
                      <a:pt x="162" y="13"/>
                    </a:lnTo>
                    <a:lnTo>
                      <a:pt x="173" y="51"/>
                    </a:lnTo>
                    <a:lnTo>
                      <a:pt x="238" y="6"/>
                    </a:lnTo>
                    <a:lnTo>
                      <a:pt x="276" y="0"/>
                    </a:lnTo>
                    <a:lnTo>
                      <a:pt x="284" y="51"/>
                    </a:lnTo>
                    <a:lnTo>
                      <a:pt x="204" y="114"/>
                    </a:lnTo>
                    <a:lnTo>
                      <a:pt x="38" y="295"/>
                    </a:lnTo>
                    <a:lnTo>
                      <a:pt x="29" y="285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7" name="Freeform 249">
                <a:extLst>
                  <a:ext uri="{FF2B5EF4-FFF2-40B4-BE49-F238E27FC236}">
                    <a16:creationId xmlns:a16="http://schemas.microsoft.com/office/drawing/2014/main" id="{37759CA3-7F4A-2777-ED5E-8B867FC1B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400" y="5165725"/>
                <a:ext cx="139700" cy="198438"/>
              </a:xfrm>
              <a:custGeom>
                <a:avLst/>
                <a:gdLst>
                  <a:gd name="T0" fmla="*/ 0 w 177"/>
                  <a:gd name="T1" fmla="*/ 2147483647 h 251"/>
                  <a:gd name="T2" fmla="*/ 2147483647 w 177"/>
                  <a:gd name="T3" fmla="*/ 2147483647 h 251"/>
                  <a:gd name="T4" fmla="*/ 2147483647 w 177"/>
                  <a:gd name="T5" fmla="*/ 2147483647 h 251"/>
                  <a:gd name="T6" fmla="*/ 2147483647 w 177"/>
                  <a:gd name="T7" fmla="*/ 0 h 251"/>
                  <a:gd name="T8" fmla="*/ 0 w 177"/>
                  <a:gd name="T9" fmla="*/ 2147483647 h 251"/>
                  <a:gd name="T10" fmla="*/ 0 w 177"/>
                  <a:gd name="T11" fmla="*/ 2147483647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7"/>
                  <a:gd name="T19" fmla="*/ 0 h 251"/>
                  <a:gd name="T20" fmla="*/ 177 w 17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7" h="251">
                    <a:moveTo>
                      <a:pt x="0" y="29"/>
                    </a:moveTo>
                    <a:lnTo>
                      <a:pt x="72" y="251"/>
                    </a:lnTo>
                    <a:lnTo>
                      <a:pt x="177" y="179"/>
                    </a:lnTo>
                    <a:lnTo>
                      <a:pt x="13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AC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8" name="Freeform 250">
                <a:extLst>
                  <a:ext uri="{FF2B5EF4-FFF2-40B4-BE49-F238E27FC236}">
                    <a16:creationId xmlns:a16="http://schemas.microsoft.com/office/drawing/2014/main" id="{C73A9BBA-ADEC-089E-01E6-865BDBAA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800" y="5408613"/>
                <a:ext cx="98425" cy="123825"/>
              </a:xfrm>
              <a:custGeom>
                <a:avLst/>
                <a:gdLst>
                  <a:gd name="T0" fmla="*/ 0 w 124"/>
                  <a:gd name="T1" fmla="*/ 2147483647 h 156"/>
                  <a:gd name="T2" fmla="*/ 2147483647 w 124"/>
                  <a:gd name="T3" fmla="*/ 0 h 156"/>
                  <a:gd name="T4" fmla="*/ 2147483647 w 124"/>
                  <a:gd name="T5" fmla="*/ 2147483647 h 156"/>
                  <a:gd name="T6" fmla="*/ 2147483647 w 124"/>
                  <a:gd name="T7" fmla="*/ 2147483647 h 156"/>
                  <a:gd name="T8" fmla="*/ 2147483647 w 124"/>
                  <a:gd name="T9" fmla="*/ 2147483647 h 156"/>
                  <a:gd name="T10" fmla="*/ 0 w 124"/>
                  <a:gd name="T11" fmla="*/ 2147483647 h 156"/>
                  <a:gd name="T12" fmla="*/ 0 w 124"/>
                  <a:gd name="T13" fmla="*/ 2147483647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6"/>
                  <a:gd name="T23" fmla="*/ 124 w 124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6">
                    <a:moveTo>
                      <a:pt x="0" y="139"/>
                    </a:moveTo>
                    <a:lnTo>
                      <a:pt x="12" y="0"/>
                    </a:lnTo>
                    <a:lnTo>
                      <a:pt x="124" y="23"/>
                    </a:lnTo>
                    <a:lnTo>
                      <a:pt x="120" y="107"/>
                    </a:lnTo>
                    <a:lnTo>
                      <a:pt x="59" y="15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49" name="Freeform 251">
                <a:extLst>
                  <a:ext uri="{FF2B5EF4-FFF2-40B4-BE49-F238E27FC236}">
                    <a16:creationId xmlns:a16="http://schemas.microsoft.com/office/drawing/2014/main" id="{F3A7296A-B79F-7941-4770-8CF36ED9F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5" y="5046663"/>
                <a:ext cx="100013" cy="295275"/>
              </a:xfrm>
              <a:custGeom>
                <a:avLst/>
                <a:gdLst>
                  <a:gd name="T0" fmla="*/ 0 w 126"/>
                  <a:gd name="T1" fmla="*/ 2147483647 h 371"/>
                  <a:gd name="T2" fmla="*/ 2147483647 w 126"/>
                  <a:gd name="T3" fmla="*/ 0 h 371"/>
                  <a:gd name="T4" fmla="*/ 2147483647 w 126"/>
                  <a:gd name="T5" fmla="*/ 2147483647 h 371"/>
                  <a:gd name="T6" fmla="*/ 2147483647 w 126"/>
                  <a:gd name="T7" fmla="*/ 2147483647 h 371"/>
                  <a:gd name="T8" fmla="*/ 0 w 126"/>
                  <a:gd name="T9" fmla="*/ 2147483647 h 371"/>
                  <a:gd name="T10" fmla="*/ 0 w 126"/>
                  <a:gd name="T11" fmla="*/ 2147483647 h 3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371"/>
                  <a:gd name="T20" fmla="*/ 126 w 126"/>
                  <a:gd name="T21" fmla="*/ 371 h 3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371">
                    <a:moveTo>
                      <a:pt x="0" y="78"/>
                    </a:moveTo>
                    <a:lnTo>
                      <a:pt x="65" y="0"/>
                    </a:lnTo>
                    <a:lnTo>
                      <a:pt x="126" y="84"/>
                    </a:lnTo>
                    <a:lnTo>
                      <a:pt x="10" y="371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0" name="Freeform 252">
                <a:extLst>
                  <a:ext uri="{FF2B5EF4-FFF2-40B4-BE49-F238E27FC236}">
                    <a16:creationId xmlns:a16="http://schemas.microsoft.com/office/drawing/2014/main" id="{3E7AC289-F849-D74B-AA8D-1BA604099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200" y="5083175"/>
                <a:ext cx="425450" cy="576263"/>
              </a:xfrm>
              <a:custGeom>
                <a:avLst/>
                <a:gdLst>
                  <a:gd name="T0" fmla="*/ 2147483647 w 536"/>
                  <a:gd name="T1" fmla="*/ 2147483647 h 726"/>
                  <a:gd name="T2" fmla="*/ 0 w 536"/>
                  <a:gd name="T3" fmla="*/ 2147483647 h 726"/>
                  <a:gd name="T4" fmla="*/ 2147483647 w 536"/>
                  <a:gd name="T5" fmla="*/ 2147483647 h 726"/>
                  <a:gd name="T6" fmla="*/ 2147483647 w 536"/>
                  <a:gd name="T7" fmla="*/ 2147483647 h 726"/>
                  <a:gd name="T8" fmla="*/ 2147483647 w 536"/>
                  <a:gd name="T9" fmla="*/ 2147483647 h 726"/>
                  <a:gd name="T10" fmla="*/ 2147483647 w 536"/>
                  <a:gd name="T11" fmla="*/ 0 h 726"/>
                  <a:gd name="T12" fmla="*/ 2147483647 w 536"/>
                  <a:gd name="T13" fmla="*/ 2147483647 h 726"/>
                  <a:gd name="T14" fmla="*/ 2147483647 w 536"/>
                  <a:gd name="T15" fmla="*/ 2147483647 h 7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6"/>
                  <a:gd name="T25" fmla="*/ 0 h 726"/>
                  <a:gd name="T26" fmla="*/ 536 w 536"/>
                  <a:gd name="T27" fmla="*/ 726 h 7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6" h="726">
                    <a:moveTo>
                      <a:pt x="6" y="195"/>
                    </a:moveTo>
                    <a:lnTo>
                      <a:pt x="0" y="633"/>
                    </a:lnTo>
                    <a:lnTo>
                      <a:pt x="361" y="648"/>
                    </a:lnTo>
                    <a:lnTo>
                      <a:pt x="530" y="726"/>
                    </a:lnTo>
                    <a:lnTo>
                      <a:pt x="536" y="22"/>
                    </a:lnTo>
                    <a:lnTo>
                      <a:pt x="365" y="0"/>
                    </a:lnTo>
                    <a:lnTo>
                      <a:pt x="6" y="19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1" name="Freeform 253">
                <a:extLst>
                  <a:ext uri="{FF2B5EF4-FFF2-40B4-BE49-F238E27FC236}">
                    <a16:creationId xmlns:a16="http://schemas.microsoft.com/office/drawing/2014/main" id="{B1C3B8B9-D9CE-5DDB-A8DB-464B18A5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5030788"/>
                <a:ext cx="227013" cy="169863"/>
              </a:xfrm>
              <a:custGeom>
                <a:avLst/>
                <a:gdLst>
                  <a:gd name="T0" fmla="*/ 0 w 287"/>
                  <a:gd name="T1" fmla="*/ 2147483647 h 215"/>
                  <a:gd name="T2" fmla="*/ 2147483647 w 287"/>
                  <a:gd name="T3" fmla="*/ 0 h 215"/>
                  <a:gd name="T4" fmla="*/ 2147483647 w 287"/>
                  <a:gd name="T5" fmla="*/ 2147483647 h 215"/>
                  <a:gd name="T6" fmla="*/ 2147483647 w 287"/>
                  <a:gd name="T7" fmla="*/ 2147483647 h 215"/>
                  <a:gd name="T8" fmla="*/ 0 w 287"/>
                  <a:gd name="T9" fmla="*/ 2147483647 h 215"/>
                  <a:gd name="T10" fmla="*/ 0 w 287"/>
                  <a:gd name="T11" fmla="*/ 2147483647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215"/>
                  <a:gd name="T20" fmla="*/ 287 w 287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215">
                    <a:moveTo>
                      <a:pt x="0" y="167"/>
                    </a:moveTo>
                    <a:lnTo>
                      <a:pt x="13" y="0"/>
                    </a:lnTo>
                    <a:lnTo>
                      <a:pt x="287" y="51"/>
                    </a:lnTo>
                    <a:lnTo>
                      <a:pt x="239" y="215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2" name="Freeform 254">
                <a:extLst>
                  <a:ext uri="{FF2B5EF4-FFF2-40B4-BE49-F238E27FC236}">
                    <a16:creationId xmlns:a16="http://schemas.microsoft.com/office/drawing/2014/main" id="{FA6E58E5-00BB-E11C-190C-060C4850D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375" y="5067300"/>
                <a:ext cx="336550" cy="238125"/>
              </a:xfrm>
              <a:custGeom>
                <a:avLst/>
                <a:gdLst>
                  <a:gd name="T0" fmla="*/ 2147483647 w 424"/>
                  <a:gd name="T1" fmla="*/ 2147483647 h 300"/>
                  <a:gd name="T2" fmla="*/ 2147483647 w 424"/>
                  <a:gd name="T3" fmla="*/ 2147483647 h 300"/>
                  <a:gd name="T4" fmla="*/ 2147483647 w 424"/>
                  <a:gd name="T5" fmla="*/ 2147483647 h 300"/>
                  <a:gd name="T6" fmla="*/ 2147483647 w 424"/>
                  <a:gd name="T7" fmla="*/ 2147483647 h 300"/>
                  <a:gd name="T8" fmla="*/ 2147483647 w 424"/>
                  <a:gd name="T9" fmla="*/ 2147483647 h 300"/>
                  <a:gd name="T10" fmla="*/ 2147483647 w 424"/>
                  <a:gd name="T11" fmla="*/ 2147483647 h 300"/>
                  <a:gd name="T12" fmla="*/ 2147483647 w 424"/>
                  <a:gd name="T13" fmla="*/ 2147483647 h 300"/>
                  <a:gd name="T14" fmla="*/ 2147483647 w 424"/>
                  <a:gd name="T15" fmla="*/ 0 h 300"/>
                  <a:gd name="T16" fmla="*/ 2147483647 w 424"/>
                  <a:gd name="T17" fmla="*/ 2147483647 h 300"/>
                  <a:gd name="T18" fmla="*/ 2147483647 w 424"/>
                  <a:gd name="T19" fmla="*/ 2147483647 h 300"/>
                  <a:gd name="T20" fmla="*/ 2147483647 w 424"/>
                  <a:gd name="T21" fmla="*/ 2147483647 h 300"/>
                  <a:gd name="T22" fmla="*/ 2147483647 w 424"/>
                  <a:gd name="T23" fmla="*/ 2147483647 h 300"/>
                  <a:gd name="T24" fmla="*/ 2147483647 w 424"/>
                  <a:gd name="T25" fmla="*/ 2147483647 h 300"/>
                  <a:gd name="T26" fmla="*/ 2147483647 w 424"/>
                  <a:gd name="T27" fmla="*/ 2147483647 h 300"/>
                  <a:gd name="T28" fmla="*/ 2147483647 w 424"/>
                  <a:gd name="T29" fmla="*/ 2147483647 h 300"/>
                  <a:gd name="T30" fmla="*/ 2147483647 w 424"/>
                  <a:gd name="T31" fmla="*/ 2147483647 h 300"/>
                  <a:gd name="T32" fmla="*/ 2147483647 w 424"/>
                  <a:gd name="T33" fmla="*/ 2147483647 h 300"/>
                  <a:gd name="T34" fmla="*/ 0 w 424"/>
                  <a:gd name="T35" fmla="*/ 2147483647 h 300"/>
                  <a:gd name="T36" fmla="*/ 2147483647 w 424"/>
                  <a:gd name="T37" fmla="*/ 2147483647 h 300"/>
                  <a:gd name="T38" fmla="*/ 2147483647 w 424"/>
                  <a:gd name="T39" fmla="*/ 2147483647 h 3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4"/>
                  <a:gd name="T61" fmla="*/ 0 h 300"/>
                  <a:gd name="T62" fmla="*/ 424 w 424"/>
                  <a:gd name="T63" fmla="*/ 300 h 3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4" h="300">
                    <a:moveTo>
                      <a:pt x="7" y="121"/>
                    </a:moveTo>
                    <a:lnTo>
                      <a:pt x="78" y="81"/>
                    </a:lnTo>
                    <a:lnTo>
                      <a:pt x="95" y="155"/>
                    </a:lnTo>
                    <a:lnTo>
                      <a:pt x="135" y="93"/>
                    </a:lnTo>
                    <a:lnTo>
                      <a:pt x="190" y="152"/>
                    </a:lnTo>
                    <a:lnTo>
                      <a:pt x="199" y="62"/>
                    </a:lnTo>
                    <a:lnTo>
                      <a:pt x="256" y="62"/>
                    </a:lnTo>
                    <a:lnTo>
                      <a:pt x="226" y="0"/>
                    </a:lnTo>
                    <a:lnTo>
                      <a:pt x="382" y="22"/>
                    </a:lnTo>
                    <a:lnTo>
                      <a:pt x="424" y="70"/>
                    </a:lnTo>
                    <a:lnTo>
                      <a:pt x="340" y="78"/>
                    </a:lnTo>
                    <a:lnTo>
                      <a:pt x="391" y="178"/>
                    </a:lnTo>
                    <a:lnTo>
                      <a:pt x="251" y="171"/>
                    </a:lnTo>
                    <a:lnTo>
                      <a:pt x="235" y="300"/>
                    </a:lnTo>
                    <a:lnTo>
                      <a:pt x="129" y="194"/>
                    </a:lnTo>
                    <a:lnTo>
                      <a:pt x="32" y="271"/>
                    </a:lnTo>
                    <a:lnTo>
                      <a:pt x="38" y="203"/>
                    </a:lnTo>
                    <a:lnTo>
                      <a:pt x="0" y="216"/>
                    </a:lnTo>
                    <a:lnTo>
                      <a:pt x="7" y="121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3" name="Freeform 255">
                <a:extLst>
                  <a:ext uri="{FF2B5EF4-FFF2-40B4-BE49-F238E27FC236}">
                    <a16:creationId xmlns:a16="http://schemas.microsoft.com/office/drawing/2014/main" id="{360A64D0-3D17-45E6-3E69-92186A54C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5316538"/>
                <a:ext cx="365125" cy="323850"/>
              </a:xfrm>
              <a:custGeom>
                <a:avLst/>
                <a:gdLst>
                  <a:gd name="T0" fmla="*/ 0 w 460"/>
                  <a:gd name="T1" fmla="*/ 2147483647 h 409"/>
                  <a:gd name="T2" fmla="*/ 2147483647 w 460"/>
                  <a:gd name="T3" fmla="*/ 2147483647 h 409"/>
                  <a:gd name="T4" fmla="*/ 2147483647 w 460"/>
                  <a:gd name="T5" fmla="*/ 2147483647 h 409"/>
                  <a:gd name="T6" fmla="*/ 2147483647 w 460"/>
                  <a:gd name="T7" fmla="*/ 2147483647 h 409"/>
                  <a:gd name="T8" fmla="*/ 2147483647 w 460"/>
                  <a:gd name="T9" fmla="*/ 0 h 409"/>
                  <a:gd name="T10" fmla="*/ 2147483647 w 460"/>
                  <a:gd name="T11" fmla="*/ 2147483647 h 409"/>
                  <a:gd name="T12" fmla="*/ 2147483647 w 460"/>
                  <a:gd name="T13" fmla="*/ 2147483647 h 409"/>
                  <a:gd name="T14" fmla="*/ 2147483647 w 460"/>
                  <a:gd name="T15" fmla="*/ 2147483647 h 409"/>
                  <a:gd name="T16" fmla="*/ 2147483647 w 460"/>
                  <a:gd name="T17" fmla="*/ 2147483647 h 409"/>
                  <a:gd name="T18" fmla="*/ 2147483647 w 460"/>
                  <a:gd name="T19" fmla="*/ 2147483647 h 409"/>
                  <a:gd name="T20" fmla="*/ 2147483647 w 460"/>
                  <a:gd name="T21" fmla="*/ 2147483647 h 409"/>
                  <a:gd name="T22" fmla="*/ 2147483647 w 460"/>
                  <a:gd name="T23" fmla="*/ 2147483647 h 409"/>
                  <a:gd name="T24" fmla="*/ 2147483647 w 460"/>
                  <a:gd name="T25" fmla="*/ 2147483647 h 409"/>
                  <a:gd name="T26" fmla="*/ 2147483647 w 460"/>
                  <a:gd name="T27" fmla="*/ 2147483647 h 409"/>
                  <a:gd name="T28" fmla="*/ 2147483647 w 460"/>
                  <a:gd name="T29" fmla="*/ 2147483647 h 409"/>
                  <a:gd name="T30" fmla="*/ 2147483647 w 460"/>
                  <a:gd name="T31" fmla="*/ 2147483647 h 409"/>
                  <a:gd name="T32" fmla="*/ 2147483647 w 460"/>
                  <a:gd name="T33" fmla="*/ 2147483647 h 409"/>
                  <a:gd name="T34" fmla="*/ 2147483647 w 460"/>
                  <a:gd name="T35" fmla="*/ 2147483647 h 409"/>
                  <a:gd name="T36" fmla="*/ 2147483647 w 460"/>
                  <a:gd name="T37" fmla="*/ 2147483647 h 409"/>
                  <a:gd name="T38" fmla="*/ 2147483647 w 460"/>
                  <a:gd name="T39" fmla="*/ 2147483647 h 409"/>
                  <a:gd name="T40" fmla="*/ 2147483647 w 460"/>
                  <a:gd name="T41" fmla="*/ 2147483647 h 409"/>
                  <a:gd name="T42" fmla="*/ 2147483647 w 460"/>
                  <a:gd name="T43" fmla="*/ 2147483647 h 409"/>
                  <a:gd name="T44" fmla="*/ 2147483647 w 460"/>
                  <a:gd name="T45" fmla="*/ 2147483647 h 409"/>
                  <a:gd name="T46" fmla="*/ 2147483647 w 460"/>
                  <a:gd name="T47" fmla="*/ 2147483647 h 409"/>
                  <a:gd name="T48" fmla="*/ 2147483647 w 460"/>
                  <a:gd name="T49" fmla="*/ 2147483647 h 409"/>
                  <a:gd name="T50" fmla="*/ 2147483647 w 460"/>
                  <a:gd name="T51" fmla="*/ 2147483647 h 409"/>
                  <a:gd name="T52" fmla="*/ 2147483647 w 460"/>
                  <a:gd name="T53" fmla="*/ 2147483647 h 409"/>
                  <a:gd name="T54" fmla="*/ 2147483647 w 460"/>
                  <a:gd name="T55" fmla="*/ 2147483647 h 409"/>
                  <a:gd name="T56" fmla="*/ 2147483647 w 460"/>
                  <a:gd name="T57" fmla="*/ 2147483647 h 409"/>
                  <a:gd name="T58" fmla="*/ 2147483647 w 460"/>
                  <a:gd name="T59" fmla="*/ 2147483647 h 409"/>
                  <a:gd name="T60" fmla="*/ 2147483647 w 460"/>
                  <a:gd name="T61" fmla="*/ 2147483647 h 409"/>
                  <a:gd name="T62" fmla="*/ 2147483647 w 460"/>
                  <a:gd name="T63" fmla="*/ 2147483647 h 409"/>
                  <a:gd name="T64" fmla="*/ 2147483647 w 460"/>
                  <a:gd name="T65" fmla="*/ 2147483647 h 409"/>
                  <a:gd name="T66" fmla="*/ 2147483647 w 460"/>
                  <a:gd name="T67" fmla="*/ 2147483647 h 409"/>
                  <a:gd name="T68" fmla="*/ 2147483647 w 460"/>
                  <a:gd name="T69" fmla="*/ 2147483647 h 409"/>
                  <a:gd name="T70" fmla="*/ 2147483647 w 460"/>
                  <a:gd name="T71" fmla="*/ 2147483647 h 409"/>
                  <a:gd name="T72" fmla="*/ 2147483647 w 460"/>
                  <a:gd name="T73" fmla="*/ 2147483647 h 409"/>
                  <a:gd name="T74" fmla="*/ 2147483647 w 460"/>
                  <a:gd name="T75" fmla="*/ 2147483647 h 409"/>
                  <a:gd name="T76" fmla="*/ 2147483647 w 460"/>
                  <a:gd name="T77" fmla="*/ 2147483647 h 409"/>
                  <a:gd name="T78" fmla="*/ 2147483647 w 460"/>
                  <a:gd name="T79" fmla="*/ 2147483647 h 409"/>
                  <a:gd name="T80" fmla="*/ 2147483647 w 460"/>
                  <a:gd name="T81" fmla="*/ 2147483647 h 409"/>
                  <a:gd name="T82" fmla="*/ 2147483647 w 460"/>
                  <a:gd name="T83" fmla="*/ 2147483647 h 409"/>
                  <a:gd name="T84" fmla="*/ 2147483647 w 460"/>
                  <a:gd name="T85" fmla="*/ 2147483647 h 409"/>
                  <a:gd name="T86" fmla="*/ 2147483647 w 460"/>
                  <a:gd name="T87" fmla="*/ 2147483647 h 409"/>
                  <a:gd name="T88" fmla="*/ 2147483647 w 460"/>
                  <a:gd name="T89" fmla="*/ 2147483647 h 409"/>
                  <a:gd name="T90" fmla="*/ 2147483647 w 460"/>
                  <a:gd name="T91" fmla="*/ 2147483647 h 409"/>
                  <a:gd name="T92" fmla="*/ 2147483647 w 460"/>
                  <a:gd name="T93" fmla="*/ 2147483647 h 4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0"/>
                  <a:gd name="T142" fmla="*/ 0 h 409"/>
                  <a:gd name="T143" fmla="*/ 460 w 460"/>
                  <a:gd name="T144" fmla="*/ 409 h 4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0" h="409">
                    <a:moveTo>
                      <a:pt x="12" y="342"/>
                    </a:moveTo>
                    <a:lnTo>
                      <a:pt x="0" y="278"/>
                    </a:lnTo>
                    <a:lnTo>
                      <a:pt x="8" y="253"/>
                    </a:lnTo>
                    <a:lnTo>
                      <a:pt x="52" y="202"/>
                    </a:lnTo>
                    <a:lnTo>
                      <a:pt x="86" y="135"/>
                    </a:lnTo>
                    <a:lnTo>
                      <a:pt x="120" y="114"/>
                    </a:lnTo>
                    <a:lnTo>
                      <a:pt x="143" y="109"/>
                    </a:lnTo>
                    <a:lnTo>
                      <a:pt x="164" y="46"/>
                    </a:lnTo>
                    <a:lnTo>
                      <a:pt x="190" y="10"/>
                    </a:lnTo>
                    <a:lnTo>
                      <a:pt x="223" y="0"/>
                    </a:lnTo>
                    <a:lnTo>
                      <a:pt x="261" y="0"/>
                    </a:lnTo>
                    <a:lnTo>
                      <a:pt x="287" y="25"/>
                    </a:lnTo>
                    <a:lnTo>
                      <a:pt x="306" y="48"/>
                    </a:lnTo>
                    <a:lnTo>
                      <a:pt x="318" y="90"/>
                    </a:lnTo>
                    <a:lnTo>
                      <a:pt x="403" y="82"/>
                    </a:lnTo>
                    <a:lnTo>
                      <a:pt x="460" y="118"/>
                    </a:lnTo>
                    <a:lnTo>
                      <a:pt x="460" y="202"/>
                    </a:lnTo>
                    <a:lnTo>
                      <a:pt x="422" y="202"/>
                    </a:lnTo>
                    <a:lnTo>
                      <a:pt x="371" y="187"/>
                    </a:lnTo>
                    <a:lnTo>
                      <a:pt x="352" y="232"/>
                    </a:lnTo>
                    <a:lnTo>
                      <a:pt x="350" y="287"/>
                    </a:lnTo>
                    <a:lnTo>
                      <a:pt x="409" y="341"/>
                    </a:lnTo>
                    <a:lnTo>
                      <a:pt x="409" y="344"/>
                    </a:lnTo>
                    <a:lnTo>
                      <a:pt x="409" y="346"/>
                    </a:lnTo>
                    <a:lnTo>
                      <a:pt x="411" y="352"/>
                    </a:lnTo>
                    <a:lnTo>
                      <a:pt x="411" y="356"/>
                    </a:lnTo>
                    <a:lnTo>
                      <a:pt x="413" y="362"/>
                    </a:lnTo>
                    <a:lnTo>
                      <a:pt x="413" y="367"/>
                    </a:lnTo>
                    <a:lnTo>
                      <a:pt x="415" y="373"/>
                    </a:lnTo>
                    <a:lnTo>
                      <a:pt x="415" y="381"/>
                    </a:lnTo>
                    <a:lnTo>
                      <a:pt x="417" y="386"/>
                    </a:lnTo>
                    <a:lnTo>
                      <a:pt x="417" y="390"/>
                    </a:lnTo>
                    <a:lnTo>
                      <a:pt x="417" y="396"/>
                    </a:lnTo>
                    <a:lnTo>
                      <a:pt x="417" y="400"/>
                    </a:lnTo>
                    <a:lnTo>
                      <a:pt x="417" y="405"/>
                    </a:lnTo>
                    <a:lnTo>
                      <a:pt x="417" y="407"/>
                    </a:lnTo>
                    <a:lnTo>
                      <a:pt x="419" y="409"/>
                    </a:lnTo>
                    <a:lnTo>
                      <a:pt x="417" y="409"/>
                    </a:lnTo>
                    <a:lnTo>
                      <a:pt x="415" y="409"/>
                    </a:lnTo>
                    <a:lnTo>
                      <a:pt x="411" y="407"/>
                    </a:lnTo>
                    <a:lnTo>
                      <a:pt x="407" y="407"/>
                    </a:lnTo>
                    <a:lnTo>
                      <a:pt x="401" y="405"/>
                    </a:lnTo>
                    <a:lnTo>
                      <a:pt x="394" y="403"/>
                    </a:lnTo>
                    <a:lnTo>
                      <a:pt x="386" y="401"/>
                    </a:lnTo>
                    <a:lnTo>
                      <a:pt x="379" y="401"/>
                    </a:lnTo>
                    <a:lnTo>
                      <a:pt x="375" y="400"/>
                    </a:lnTo>
                    <a:lnTo>
                      <a:pt x="371" y="400"/>
                    </a:lnTo>
                    <a:lnTo>
                      <a:pt x="365" y="398"/>
                    </a:lnTo>
                    <a:lnTo>
                      <a:pt x="362" y="396"/>
                    </a:lnTo>
                    <a:lnTo>
                      <a:pt x="356" y="394"/>
                    </a:lnTo>
                    <a:lnTo>
                      <a:pt x="352" y="394"/>
                    </a:lnTo>
                    <a:lnTo>
                      <a:pt x="346" y="394"/>
                    </a:lnTo>
                    <a:lnTo>
                      <a:pt x="341" y="392"/>
                    </a:lnTo>
                    <a:lnTo>
                      <a:pt x="335" y="390"/>
                    </a:lnTo>
                    <a:lnTo>
                      <a:pt x="329" y="390"/>
                    </a:lnTo>
                    <a:lnTo>
                      <a:pt x="325" y="388"/>
                    </a:lnTo>
                    <a:lnTo>
                      <a:pt x="320" y="386"/>
                    </a:lnTo>
                    <a:lnTo>
                      <a:pt x="314" y="386"/>
                    </a:lnTo>
                    <a:lnTo>
                      <a:pt x="308" y="384"/>
                    </a:lnTo>
                    <a:lnTo>
                      <a:pt x="303" y="382"/>
                    </a:lnTo>
                    <a:lnTo>
                      <a:pt x="299" y="382"/>
                    </a:lnTo>
                    <a:lnTo>
                      <a:pt x="291" y="381"/>
                    </a:lnTo>
                    <a:lnTo>
                      <a:pt x="287" y="381"/>
                    </a:lnTo>
                    <a:lnTo>
                      <a:pt x="280" y="379"/>
                    </a:lnTo>
                    <a:lnTo>
                      <a:pt x="276" y="377"/>
                    </a:lnTo>
                    <a:lnTo>
                      <a:pt x="270" y="375"/>
                    </a:lnTo>
                    <a:lnTo>
                      <a:pt x="265" y="375"/>
                    </a:lnTo>
                    <a:lnTo>
                      <a:pt x="259" y="373"/>
                    </a:lnTo>
                    <a:lnTo>
                      <a:pt x="255" y="371"/>
                    </a:lnTo>
                    <a:lnTo>
                      <a:pt x="249" y="371"/>
                    </a:lnTo>
                    <a:lnTo>
                      <a:pt x="244" y="369"/>
                    </a:lnTo>
                    <a:lnTo>
                      <a:pt x="240" y="367"/>
                    </a:lnTo>
                    <a:lnTo>
                      <a:pt x="234" y="367"/>
                    </a:lnTo>
                    <a:lnTo>
                      <a:pt x="228" y="365"/>
                    </a:lnTo>
                    <a:lnTo>
                      <a:pt x="225" y="365"/>
                    </a:lnTo>
                    <a:lnTo>
                      <a:pt x="221" y="363"/>
                    </a:lnTo>
                    <a:lnTo>
                      <a:pt x="217" y="363"/>
                    </a:lnTo>
                    <a:lnTo>
                      <a:pt x="213" y="362"/>
                    </a:lnTo>
                    <a:lnTo>
                      <a:pt x="207" y="362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194" y="358"/>
                    </a:lnTo>
                    <a:lnTo>
                      <a:pt x="190" y="356"/>
                    </a:lnTo>
                    <a:lnTo>
                      <a:pt x="185" y="356"/>
                    </a:lnTo>
                    <a:lnTo>
                      <a:pt x="183" y="356"/>
                    </a:lnTo>
                    <a:lnTo>
                      <a:pt x="181" y="356"/>
                    </a:lnTo>
                    <a:lnTo>
                      <a:pt x="204" y="329"/>
                    </a:lnTo>
                    <a:lnTo>
                      <a:pt x="175" y="289"/>
                    </a:lnTo>
                    <a:lnTo>
                      <a:pt x="156" y="282"/>
                    </a:lnTo>
                    <a:lnTo>
                      <a:pt x="130" y="232"/>
                    </a:lnTo>
                    <a:lnTo>
                      <a:pt x="107" y="230"/>
                    </a:lnTo>
                    <a:lnTo>
                      <a:pt x="114" y="270"/>
                    </a:lnTo>
                    <a:lnTo>
                      <a:pt x="84" y="341"/>
                    </a:lnTo>
                    <a:lnTo>
                      <a:pt x="12" y="342"/>
                    </a:lnTo>
                    <a:close/>
                  </a:path>
                </a:pathLst>
              </a:custGeom>
              <a:solidFill>
                <a:srgbClr val="708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4" name="Freeform 256">
                <a:extLst>
                  <a:ext uri="{FF2B5EF4-FFF2-40B4-BE49-F238E27FC236}">
                    <a16:creationId xmlns:a16="http://schemas.microsoft.com/office/drawing/2014/main" id="{18D2B4EC-A0A4-8339-BC3B-C56811913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5038725"/>
                <a:ext cx="104775" cy="268288"/>
              </a:xfrm>
              <a:custGeom>
                <a:avLst/>
                <a:gdLst>
                  <a:gd name="T0" fmla="*/ 2147483647 w 131"/>
                  <a:gd name="T1" fmla="*/ 0 h 339"/>
                  <a:gd name="T2" fmla="*/ 2147483647 w 131"/>
                  <a:gd name="T3" fmla="*/ 2147483647 h 339"/>
                  <a:gd name="T4" fmla="*/ 2147483647 w 131"/>
                  <a:gd name="T5" fmla="*/ 2147483647 h 339"/>
                  <a:gd name="T6" fmla="*/ 2147483647 w 131"/>
                  <a:gd name="T7" fmla="*/ 2147483647 h 339"/>
                  <a:gd name="T8" fmla="*/ 2147483647 w 131"/>
                  <a:gd name="T9" fmla="*/ 2147483647 h 339"/>
                  <a:gd name="T10" fmla="*/ 2147483647 w 131"/>
                  <a:gd name="T11" fmla="*/ 2147483647 h 339"/>
                  <a:gd name="T12" fmla="*/ 2147483647 w 131"/>
                  <a:gd name="T13" fmla="*/ 2147483647 h 339"/>
                  <a:gd name="T14" fmla="*/ 2147483647 w 131"/>
                  <a:gd name="T15" fmla="*/ 2147483647 h 339"/>
                  <a:gd name="T16" fmla="*/ 2147483647 w 131"/>
                  <a:gd name="T17" fmla="*/ 2147483647 h 339"/>
                  <a:gd name="T18" fmla="*/ 2147483647 w 131"/>
                  <a:gd name="T19" fmla="*/ 2147483647 h 339"/>
                  <a:gd name="T20" fmla="*/ 2147483647 w 131"/>
                  <a:gd name="T21" fmla="*/ 2147483647 h 339"/>
                  <a:gd name="T22" fmla="*/ 2147483647 w 131"/>
                  <a:gd name="T23" fmla="*/ 2147483647 h 339"/>
                  <a:gd name="T24" fmla="*/ 0 w 131"/>
                  <a:gd name="T25" fmla="*/ 2147483647 h 339"/>
                  <a:gd name="T26" fmla="*/ 2147483647 w 131"/>
                  <a:gd name="T27" fmla="*/ 2147483647 h 339"/>
                  <a:gd name="T28" fmla="*/ 2147483647 w 131"/>
                  <a:gd name="T29" fmla="*/ 2147483647 h 339"/>
                  <a:gd name="T30" fmla="*/ 2147483647 w 131"/>
                  <a:gd name="T31" fmla="*/ 2147483647 h 339"/>
                  <a:gd name="T32" fmla="*/ 2147483647 w 131"/>
                  <a:gd name="T33" fmla="*/ 2147483647 h 339"/>
                  <a:gd name="T34" fmla="*/ 2147483647 w 131"/>
                  <a:gd name="T35" fmla="*/ 2147483647 h 339"/>
                  <a:gd name="T36" fmla="*/ 2147483647 w 131"/>
                  <a:gd name="T37" fmla="*/ 2147483647 h 339"/>
                  <a:gd name="T38" fmla="*/ 2147483647 w 131"/>
                  <a:gd name="T39" fmla="*/ 0 h 339"/>
                  <a:gd name="T40" fmla="*/ 2147483647 w 131"/>
                  <a:gd name="T41" fmla="*/ 0 h 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339"/>
                  <a:gd name="T65" fmla="*/ 131 w 131"/>
                  <a:gd name="T66" fmla="*/ 339 h 3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339">
                    <a:moveTo>
                      <a:pt x="69" y="0"/>
                    </a:moveTo>
                    <a:lnTo>
                      <a:pt x="107" y="8"/>
                    </a:lnTo>
                    <a:lnTo>
                      <a:pt x="105" y="59"/>
                    </a:lnTo>
                    <a:lnTo>
                      <a:pt x="131" y="103"/>
                    </a:lnTo>
                    <a:lnTo>
                      <a:pt x="124" y="158"/>
                    </a:lnTo>
                    <a:lnTo>
                      <a:pt x="131" y="215"/>
                    </a:lnTo>
                    <a:lnTo>
                      <a:pt x="120" y="238"/>
                    </a:lnTo>
                    <a:lnTo>
                      <a:pt x="131" y="265"/>
                    </a:lnTo>
                    <a:lnTo>
                      <a:pt x="124" y="295"/>
                    </a:lnTo>
                    <a:lnTo>
                      <a:pt x="72" y="339"/>
                    </a:lnTo>
                    <a:lnTo>
                      <a:pt x="69" y="295"/>
                    </a:lnTo>
                    <a:lnTo>
                      <a:pt x="27" y="303"/>
                    </a:lnTo>
                    <a:lnTo>
                      <a:pt x="0" y="270"/>
                    </a:lnTo>
                    <a:lnTo>
                      <a:pt x="32" y="215"/>
                    </a:lnTo>
                    <a:lnTo>
                      <a:pt x="8" y="192"/>
                    </a:lnTo>
                    <a:lnTo>
                      <a:pt x="2" y="153"/>
                    </a:lnTo>
                    <a:lnTo>
                      <a:pt x="19" y="120"/>
                    </a:lnTo>
                    <a:lnTo>
                      <a:pt x="6" y="99"/>
                    </a:lnTo>
                    <a:lnTo>
                      <a:pt x="12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5" name="Freeform 257">
                <a:extLst>
                  <a:ext uri="{FF2B5EF4-FFF2-40B4-BE49-F238E27FC236}">
                    <a16:creationId xmlns:a16="http://schemas.microsoft.com/office/drawing/2014/main" id="{87F391A4-3C59-8955-3D2F-16C3E8F8C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5289550"/>
                <a:ext cx="211138" cy="252413"/>
              </a:xfrm>
              <a:custGeom>
                <a:avLst/>
                <a:gdLst>
                  <a:gd name="T0" fmla="*/ 0 w 266"/>
                  <a:gd name="T1" fmla="*/ 2147483647 h 319"/>
                  <a:gd name="T2" fmla="*/ 2147483647 w 266"/>
                  <a:gd name="T3" fmla="*/ 2147483647 h 319"/>
                  <a:gd name="T4" fmla="*/ 2147483647 w 266"/>
                  <a:gd name="T5" fmla="*/ 0 h 319"/>
                  <a:gd name="T6" fmla="*/ 2147483647 w 266"/>
                  <a:gd name="T7" fmla="*/ 2147483647 h 319"/>
                  <a:gd name="T8" fmla="*/ 2147483647 w 266"/>
                  <a:gd name="T9" fmla="*/ 2147483647 h 319"/>
                  <a:gd name="T10" fmla="*/ 2147483647 w 266"/>
                  <a:gd name="T11" fmla="*/ 2147483647 h 319"/>
                  <a:gd name="T12" fmla="*/ 2147483647 w 266"/>
                  <a:gd name="T13" fmla="*/ 2147483647 h 319"/>
                  <a:gd name="T14" fmla="*/ 2147483647 w 266"/>
                  <a:gd name="T15" fmla="*/ 2147483647 h 319"/>
                  <a:gd name="T16" fmla="*/ 2147483647 w 266"/>
                  <a:gd name="T17" fmla="*/ 2147483647 h 319"/>
                  <a:gd name="T18" fmla="*/ 2147483647 w 266"/>
                  <a:gd name="T19" fmla="*/ 2147483647 h 319"/>
                  <a:gd name="T20" fmla="*/ 2147483647 w 266"/>
                  <a:gd name="T21" fmla="*/ 2147483647 h 319"/>
                  <a:gd name="T22" fmla="*/ 2147483647 w 266"/>
                  <a:gd name="T23" fmla="*/ 2147483647 h 319"/>
                  <a:gd name="T24" fmla="*/ 2147483647 w 266"/>
                  <a:gd name="T25" fmla="*/ 2147483647 h 319"/>
                  <a:gd name="T26" fmla="*/ 2147483647 w 266"/>
                  <a:gd name="T27" fmla="*/ 2147483647 h 319"/>
                  <a:gd name="T28" fmla="*/ 2147483647 w 266"/>
                  <a:gd name="T29" fmla="*/ 2147483647 h 319"/>
                  <a:gd name="T30" fmla="*/ 2147483647 w 266"/>
                  <a:gd name="T31" fmla="*/ 2147483647 h 319"/>
                  <a:gd name="T32" fmla="*/ 0 w 266"/>
                  <a:gd name="T33" fmla="*/ 2147483647 h 319"/>
                  <a:gd name="T34" fmla="*/ 0 w 266"/>
                  <a:gd name="T35" fmla="*/ 2147483647 h 3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"/>
                  <a:gd name="T55" fmla="*/ 0 h 319"/>
                  <a:gd name="T56" fmla="*/ 266 w 266"/>
                  <a:gd name="T57" fmla="*/ 319 h 3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" h="319">
                    <a:moveTo>
                      <a:pt x="0" y="154"/>
                    </a:moveTo>
                    <a:lnTo>
                      <a:pt x="104" y="21"/>
                    </a:lnTo>
                    <a:lnTo>
                      <a:pt x="247" y="0"/>
                    </a:lnTo>
                    <a:lnTo>
                      <a:pt x="262" y="42"/>
                    </a:lnTo>
                    <a:lnTo>
                      <a:pt x="194" y="88"/>
                    </a:lnTo>
                    <a:lnTo>
                      <a:pt x="264" y="116"/>
                    </a:lnTo>
                    <a:lnTo>
                      <a:pt x="266" y="158"/>
                    </a:lnTo>
                    <a:lnTo>
                      <a:pt x="158" y="173"/>
                    </a:lnTo>
                    <a:lnTo>
                      <a:pt x="196" y="215"/>
                    </a:lnTo>
                    <a:lnTo>
                      <a:pt x="190" y="236"/>
                    </a:lnTo>
                    <a:lnTo>
                      <a:pt x="142" y="245"/>
                    </a:lnTo>
                    <a:lnTo>
                      <a:pt x="146" y="306"/>
                    </a:lnTo>
                    <a:lnTo>
                      <a:pt x="114" y="302"/>
                    </a:lnTo>
                    <a:lnTo>
                      <a:pt x="76" y="281"/>
                    </a:lnTo>
                    <a:lnTo>
                      <a:pt x="36" y="319"/>
                    </a:lnTo>
                    <a:lnTo>
                      <a:pt x="3" y="26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6" name="Freeform 258">
                <a:extLst>
                  <a:ext uri="{FF2B5EF4-FFF2-40B4-BE49-F238E27FC236}">
                    <a16:creationId xmlns:a16="http://schemas.microsoft.com/office/drawing/2014/main" id="{A08A38BB-E0B1-9264-8EFB-6DBC4CF1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875" y="4849813"/>
                <a:ext cx="236538" cy="341313"/>
              </a:xfrm>
              <a:custGeom>
                <a:avLst/>
                <a:gdLst>
                  <a:gd name="T0" fmla="*/ 2147483647 w 299"/>
                  <a:gd name="T1" fmla="*/ 2147483647 h 429"/>
                  <a:gd name="T2" fmla="*/ 2147483647 w 299"/>
                  <a:gd name="T3" fmla="*/ 2147483647 h 429"/>
                  <a:gd name="T4" fmla="*/ 0 w 299"/>
                  <a:gd name="T5" fmla="*/ 2147483647 h 429"/>
                  <a:gd name="T6" fmla="*/ 2147483647 w 299"/>
                  <a:gd name="T7" fmla="*/ 2147483647 h 429"/>
                  <a:gd name="T8" fmla="*/ 2147483647 w 299"/>
                  <a:gd name="T9" fmla="*/ 2147483647 h 429"/>
                  <a:gd name="T10" fmla="*/ 2147483647 w 299"/>
                  <a:gd name="T11" fmla="*/ 2147483647 h 429"/>
                  <a:gd name="T12" fmla="*/ 2147483647 w 299"/>
                  <a:gd name="T13" fmla="*/ 2147483647 h 429"/>
                  <a:gd name="T14" fmla="*/ 2147483647 w 299"/>
                  <a:gd name="T15" fmla="*/ 0 h 429"/>
                  <a:gd name="T16" fmla="*/ 2147483647 w 299"/>
                  <a:gd name="T17" fmla="*/ 2147483647 h 429"/>
                  <a:gd name="T18" fmla="*/ 2147483647 w 299"/>
                  <a:gd name="T19" fmla="*/ 2147483647 h 4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429"/>
                  <a:gd name="T32" fmla="*/ 299 w 299"/>
                  <a:gd name="T33" fmla="*/ 429 h 4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429">
                    <a:moveTo>
                      <a:pt x="46" y="38"/>
                    </a:moveTo>
                    <a:lnTo>
                      <a:pt x="2" y="114"/>
                    </a:lnTo>
                    <a:lnTo>
                      <a:pt x="0" y="186"/>
                    </a:lnTo>
                    <a:lnTo>
                      <a:pt x="25" y="236"/>
                    </a:lnTo>
                    <a:lnTo>
                      <a:pt x="84" y="262"/>
                    </a:lnTo>
                    <a:lnTo>
                      <a:pt x="168" y="382"/>
                    </a:lnTo>
                    <a:lnTo>
                      <a:pt x="299" y="429"/>
                    </a:lnTo>
                    <a:lnTo>
                      <a:pt x="156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7" name="Freeform 259">
                <a:extLst>
                  <a:ext uri="{FF2B5EF4-FFF2-40B4-BE49-F238E27FC236}">
                    <a16:creationId xmlns:a16="http://schemas.microsoft.com/office/drawing/2014/main" id="{20CC2E99-40FC-8EC7-AC47-2D69007D0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350" y="4667250"/>
                <a:ext cx="469900" cy="527050"/>
              </a:xfrm>
              <a:custGeom>
                <a:avLst/>
                <a:gdLst>
                  <a:gd name="T0" fmla="*/ 2147483647 w 591"/>
                  <a:gd name="T1" fmla="*/ 2147483647 h 663"/>
                  <a:gd name="T2" fmla="*/ 2147483647 w 591"/>
                  <a:gd name="T3" fmla="*/ 2147483647 h 663"/>
                  <a:gd name="T4" fmla="*/ 2147483647 w 591"/>
                  <a:gd name="T5" fmla="*/ 2147483647 h 663"/>
                  <a:gd name="T6" fmla="*/ 2147483647 w 591"/>
                  <a:gd name="T7" fmla="*/ 2147483647 h 663"/>
                  <a:gd name="T8" fmla="*/ 2147483647 w 591"/>
                  <a:gd name="T9" fmla="*/ 2147483647 h 663"/>
                  <a:gd name="T10" fmla="*/ 2147483647 w 591"/>
                  <a:gd name="T11" fmla="*/ 2147483647 h 663"/>
                  <a:gd name="T12" fmla="*/ 2147483647 w 591"/>
                  <a:gd name="T13" fmla="*/ 2147483647 h 663"/>
                  <a:gd name="T14" fmla="*/ 2147483647 w 591"/>
                  <a:gd name="T15" fmla="*/ 2147483647 h 663"/>
                  <a:gd name="T16" fmla="*/ 2147483647 w 591"/>
                  <a:gd name="T17" fmla="*/ 2147483647 h 663"/>
                  <a:gd name="T18" fmla="*/ 2147483647 w 591"/>
                  <a:gd name="T19" fmla="*/ 2147483647 h 663"/>
                  <a:gd name="T20" fmla="*/ 2147483647 w 591"/>
                  <a:gd name="T21" fmla="*/ 2147483647 h 663"/>
                  <a:gd name="T22" fmla="*/ 2147483647 w 591"/>
                  <a:gd name="T23" fmla="*/ 2147483647 h 663"/>
                  <a:gd name="T24" fmla="*/ 2147483647 w 591"/>
                  <a:gd name="T25" fmla="*/ 2147483647 h 663"/>
                  <a:gd name="T26" fmla="*/ 2147483647 w 591"/>
                  <a:gd name="T27" fmla="*/ 2147483647 h 663"/>
                  <a:gd name="T28" fmla="*/ 2147483647 w 591"/>
                  <a:gd name="T29" fmla="*/ 2147483647 h 663"/>
                  <a:gd name="T30" fmla="*/ 2147483647 w 591"/>
                  <a:gd name="T31" fmla="*/ 2147483647 h 663"/>
                  <a:gd name="T32" fmla="*/ 2147483647 w 591"/>
                  <a:gd name="T33" fmla="*/ 2147483647 h 663"/>
                  <a:gd name="T34" fmla="*/ 2147483647 w 591"/>
                  <a:gd name="T35" fmla="*/ 2147483647 h 663"/>
                  <a:gd name="T36" fmla="*/ 2147483647 w 591"/>
                  <a:gd name="T37" fmla="*/ 2147483647 h 663"/>
                  <a:gd name="T38" fmla="*/ 0 w 591"/>
                  <a:gd name="T39" fmla="*/ 2147483647 h 663"/>
                  <a:gd name="T40" fmla="*/ 0 w 591"/>
                  <a:gd name="T41" fmla="*/ 2147483647 h 663"/>
                  <a:gd name="T42" fmla="*/ 0 w 591"/>
                  <a:gd name="T43" fmla="*/ 2147483647 h 663"/>
                  <a:gd name="T44" fmla="*/ 2147483647 w 591"/>
                  <a:gd name="T45" fmla="*/ 2147483647 h 663"/>
                  <a:gd name="T46" fmla="*/ 2147483647 w 591"/>
                  <a:gd name="T47" fmla="*/ 2147483647 h 663"/>
                  <a:gd name="T48" fmla="*/ 2147483647 w 591"/>
                  <a:gd name="T49" fmla="*/ 2147483647 h 663"/>
                  <a:gd name="T50" fmla="*/ 2147483647 w 591"/>
                  <a:gd name="T51" fmla="*/ 2147483647 h 663"/>
                  <a:gd name="T52" fmla="*/ 2147483647 w 591"/>
                  <a:gd name="T53" fmla="*/ 2147483647 h 663"/>
                  <a:gd name="T54" fmla="*/ 2147483647 w 591"/>
                  <a:gd name="T55" fmla="*/ 2147483647 h 663"/>
                  <a:gd name="T56" fmla="*/ 2147483647 w 591"/>
                  <a:gd name="T57" fmla="*/ 2147483647 h 663"/>
                  <a:gd name="T58" fmla="*/ 2147483647 w 591"/>
                  <a:gd name="T59" fmla="*/ 2147483647 h 663"/>
                  <a:gd name="T60" fmla="*/ 2147483647 w 591"/>
                  <a:gd name="T61" fmla="*/ 2147483647 h 663"/>
                  <a:gd name="T62" fmla="*/ 2147483647 w 591"/>
                  <a:gd name="T63" fmla="*/ 2147483647 h 663"/>
                  <a:gd name="T64" fmla="*/ 2147483647 w 591"/>
                  <a:gd name="T65" fmla="*/ 2147483647 h 663"/>
                  <a:gd name="T66" fmla="*/ 2147483647 w 591"/>
                  <a:gd name="T67" fmla="*/ 2147483647 h 663"/>
                  <a:gd name="T68" fmla="*/ 2147483647 w 591"/>
                  <a:gd name="T69" fmla="*/ 2147483647 h 663"/>
                  <a:gd name="T70" fmla="*/ 2147483647 w 591"/>
                  <a:gd name="T71" fmla="*/ 2147483647 h 663"/>
                  <a:gd name="T72" fmla="*/ 2147483647 w 591"/>
                  <a:gd name="T73" fmla="*/ 2147483647 h 663"/>
                  <a:gd name="T74" fmla="*/ 2147483647 w 591"/>
                  <a:gd name="T75" fmla="*/ 2147483647 h 663"/>
                  <a:gd name="T76" fmla="*/ 2147483647 w 591"/>
                  <a:gd name="T77" fmla="*/ 2147483647 h 663"/>
                  <a:gd name="T78" fmla="*/ 2147483647 w 591"/>
                  <a:gd name="T79" fmla="*/ 2147483647 h 663"/>
                  <a:gd name="T80" fmla="*/ 2147483647 w 591"/>
                  <a:gd name="T81" fmla="*/ 2147483647 h 663"/>
                  <a:gd name="T82" fmla="*/ 2147483647 w 591"/>
                  <a:gd name="T83" fmla="*/ 2147483647 h 663"/>
                  <a:gd name="T84" fmla="*/ 2147483647 w 591"/>
                  <a:gd name="T85" fmla="*/ 2147483647 h 663"/>
                  <a:gd name="T86" fmla="*/ 2147483647 w 591"/>
                  <a:gd name="T87" fmla="*/ 2147483647 h 663"/>
                  <a:gd name="T88" fmla="*/ 2147483647 w 591"/>
                  <a:gd name="T89" fmla="*/ 2147483647 h 663"/>
                  <a:gd name="T90" fmla="*/ 2147483647 w 591"/>
                  <a:gd name="T91" fmla="*/ 2147483647 h 663"/>
                  <a:gd name="T92" fmla="*/ 2147483647 w 591"/>
                  <a:gd name="T93" fmla="*/ 2147483647 h 663"/>
                  <a:gd name="T94" fmla="*/ 2147483647 w 591"/>
                  <a:gd name="T95" fmla="*/ 2147483647 h 663"/>
                  <a:gd name="T96" fmla="*/ 2147483647 w 591"/>
                  <a:gd name="T97" fmla="*/ 2147483647 h 663"/>
                  <a:gd name="T98" fmla="*/ 2147483647 w 591"/>
                  <a:gd name="T99" fmla="*/ 2147483647 h 663"/>
                  <a:gd name="T100" fmla="*/ 2147483647 w 591"/>
                  <a:gd name="T101" fmla="*/ 2147483647 h 663"/>
                  <a:gd name="T102" fmla="*/ 2147483647 w 591"/>
                  <a:gd name="T103" fmla="*/ 2147483647 h 663"/>
                  <a:gd name="T104" fmla="*/ 2147483647 w 591"/>
                  <a:gd name="T105" fmla="*/ 2147483647 h 6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1"/>
                  <a:gd name="T160" fmla="*/ 0 h 663"/>
                  <a:gd name="T161" fmla="*/ 591 w 591"/>
                  <a:gd name="T162" fmla="*/ 663 h 6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1" h="663">
                    <a:moveTo>
                      <a:pt x="34" y="121"/>
                    </a:moveTo>
                    <a:lnTo>
                      <a:pt x="32" y="121"/>
                    </a:lnTo>
                    <a:lnTo>
                      <a:pt x="30" y="127"/>
                    </a:lnTo>
                    <a:lnTo>
                      <a:pt x="30" y="129"/>
                    </a:lnTo>
                    <a:lnTo>
                      <a:pt x="28" y="135"/>
                    </a:lnTo>
                    <a:lnTo>
                      <a:pt x="28" y="140"/>
                    </a:lnTo>
                    <a:lnTo>
                      <a:pt x="26" y="146"/>
                    </a:lnTo>
                    <a:lnTo>
                      <a:pt x="24" y="152"/>
                    </a:lnTo>
                    <a:lnTo>
                      <a:pt x="22" y="159"/>
                    </a:lnTo>
                    <a:lnTo>
                      <a:pt x="21" y="163"/>
                    </a:lnTo>
                    <a:lnTo>
                      <a:pt x="21" y="167"/>
                    </a:lnTo>
                    <a:lnTo>
                      <a:pt x="19" y="171"/>
                    </a:lnTo>
                    <a:lnTo>
                      <a:pt x="19" y="177"/>
                    </a:lnTo>
                    <a:lnTo>
                      <a:pt x="19" y="180"/>
                    </a:lnTo>
                    <a:lnTo>
                      <a:pt x="17" y="186"/>
                    </a:lnTo>
                    <a:lnTo>
                      <a:pt x="17" y="190"/>
                    </a:lnTo>
                    <a:lnTo>
                      <a:pt x="15" y="194"/>
                    </a:lnTo>
                    <a:lnTo>
                      <a:pt x="15" y="199"/>
                    </a:lnTo>
                    <a:lnTo>
                      <a:pt x="15" y="205"/>
                    </a:lnTo>
                    <a:lnTo>
                      <a:pt x="13" y="209"/>
                    </a:lnTo>
                    <a:lnTo>
                      <a:pt x="13" y="217"/>
                    </a:lnTo>
                    <a:lnTo>
                      <a:pt x="11" y="220"/>
                    </a:lnTo>
                    <a:lnTo>
                      <a:pt x="11" y="226"/>
                    </a:lnTo>
                    <a:lnTo>
                      <a:pt x="9" y="232"/>
                    </a:lnTo>
                    <a:lnTo>
                      <a:pt x="9" y="237"/>
                    </a:lnTo>
                    <a:lnTo>
                      <a:pt x="7" y="243"/>
                    </a:lnTo>
                    <a:lnTo>
                      <a:pt x="7" y="249"/>
                    </a:lnTo>
                    <a:lnTo>
                      <a:pt x="5" y="255"/>
                    </a:lnTo>
                    <a:lnTo>
                      <a:pt x="5" y="260"/>
                    </a:lnTo>
                    <a:lnTo>
                      <a:pt x="5" y="266"/>
                    </a:lnTo>
                    <a:lnTo>
                      <a:pt x="3" y="272"/>
                    </a:lnTo>
                    <a:lnTo>
                      <a:pt x="3" y="277"/>
                    </a:lnTo>
                    <a:lnTo>
                      <a:pt x="3" y="285"/>
                    </a:lnTo>
                    <a:lnTo>
                      <a:pt x="3" y="291"/>
                    </a:lnTo>
                    <a:lnTo>
                      <a:pt x="1" y="296"/>
                    </a:lnTo>
                    <a:lnTo>
                      <a:pt x="1" y="302"/>
                    </a:lnTo>
                    <a:lnTo>
                      <a:pt x="1" y="310"/>
                    </a:lnTo>
                    <a:lnTo>
                      <a:pt x="1" y="315"/>
                    </a:lnTo>
                    <a:lnTo>
                      <a:pt x="1" y="321"/>
                    </a:lnTo>
                    <a:lnTo>
                      <a:pt x="0" y="329"/>
                    </a:lnTo>
                    <a:lnTo>
                      <a:pt x="0" y="334"/>
                    </a:lnTo>
                    <a:lnTo>
                      <a:pt x="0" y="342"/>
                    </a:lnTo>
                    <a:lnTo>
                      <a:pt x="0" y="348"/>
                    </a:lnTo>
                    <a:lnTo>
                      <a:pt x="0" y="353"/>
                    </a:lnTo>
                    <a:lnTo>
                      <a:pt x="1" y="361"/>
                    </a:lnTo>
                    <a:lnTo>
                      <a:pt x="1" y="367"/>
                    </a:lnTo>
                    <a:lnTo>
                      <a:pt x="1" y="374"/>
                    </a:lnTo>
                    <a:lnTo>
                      <a:pt x="1" y="380"/>
                    </a:lnTo>
                    <a:lnTo>
                      <a:pt x="1" y="388"/>
                    </a:lnTo>
                    <a:lnTo>
                      <a:pt x="1" y="393"/>
                    </a:lnTo>
                    <a:lnTo>
                      <a:pt x="3" y="399"/>
                    </a:lnTo>
                    <a:lnTo>
                      <a:pt x="3" y="407"/>
                    </a:lnTo>
                    <a:lnTo>
                      <a:pt x="5" y="412"/>
                    </a:lnTo>
                    <a:lnTo>
                      <a:pt x="5" y="418"/>
                    </a:lnTo>
                    <a:lnTo>
                      <a:pt x="5" y="426"/>
                    </a:lnTo>
                    <a:lnTo>
                      <a:pt x="7" y="429"/>
                    </a:lnTo>
                    <a:lnTo>
                      <a:pt x="9" y="437"/>
                    </a:lnTo>
                    <a:lnTo>
                      <a:pt x="9" y="443"/>
                    </a:lnTo>
                    <a:lnTo>
                      <a:pt x="11" y="448"/>
                    </a:lnTo>
                    <a:lnTo>
                      <a:pt x="13" y="454"/>
                    </a:lnTo>
                    <a:lnTo>
                      <a:pt x="15" y="462"/>
                    </a:lnTo>
                    <a:lnTo>
                      <a:pt x="17" y="466"/>
                    </a:lnTo>
                    <a:lnTo>
                      <a:pt x="19" y="473"/>
                    </a:lnTo>
                    <a:lnTo>
                      <a:pt x="19" y="477"/>
                    </a:lnTo>
                    <a:lnTo>
                      <a:pt x="22" y="485"/>
                    </a:lnTo>
                    <a:lnTo>
                      <a:pt x="24" y="488"/>
                    </a:lnTo>
                    <a:lnTo>
                      <a:pt x="26" y="496"/>
                    </a:lnTo>
                    <a:lnTo>
                      <a:pt x="28" y="500"/>
                    </a:lnTo>
                    <a:lnTo>
                      <a:pt x="32" y="507"/>
                    </a:lnTo>
                    <a:lnTo>
                      <a:pt x="34" y="511"/>
                    </a:lnTo>
                    <a:lnTo>
                      <a:pt x="36" y="517"/>
                    </a:lnTo>
                    <a:lnTo>
                      <a:pt x="38" y="521"/>
                    </a:lnTo>
                    <a:lnTo>
                      <a:pt x="41" y="526"/>
                    </a:lnTo>
                    <a:lnTo>
                      <a:pt x="43" y="530"/>
                    </a:lnTo>
                    <a:lnTo>
                      <a:pt x="47" y="536"/>
                    </a:lnTo>
                    <a:lnTo>
                      <a:pt x="49" y="542"/>
                    </a:lnTo>
                    <a:lnTo>
                      <a:pt x="53" y="545"/>
                    </a:lnTo>
                    <a:lnTo>
                      <a:pt x="55" y="551"/>
                    </a:lnTo>
                    <a:lnTo>
                      <a:pt x="59" y="555"/>
                    </a:lnTo>
                    <a:lnTo>
                      <a:pt x="60" y="561"/>
                    </a:lnTo>
                    <a:lnTo>
                      <a:pt x="66" y="564"/>
                    </a:lnTo>
                    <a:lnTo>
                      <a:pt x="68" y="568"/>
                    </a:lnTo>
                    <a:lnTo>
                      <a:pt x="70" y="574"/>
                    </a:lnTo>
                    <a:lnTo>
                      <a:pt x="74" y="578"/>
                    </a:lnTo>
                    <a:lnTo>
                      <a:pt x="78" y="582"/>
                    </a:lnTo>
                    <a:lnTo>
                      <a:pt x="83" y="589"/>
                    </a:lnTo>
                    <a:lnTo>
                      <a:pt x="89" y="597"/>
                    </a:lnTo>
                    <a:lnTo>
                      <a:pt x="95" y="604"/>
                    </a:lnTo>
                    <a:lnTo>
                      <a:pt x="100" y="610"/>
                    </a:lnTo>
                    <a:lnTo>
                      <a:pt x="104" y="616"/>
                    </a:lnTo>
                    <a:lnTo>
                      <a:pt x="110" y="621"/>
                    </a:lnTo>
                    <a:lnTo>
                      <a:pt x="116" y="627"/>
                    </a:lnTo>
                    <a:lnTo>
                      <a:pt x="119" y="633"/>
                    </a:lnTo>
                    <a:lnTo>
                      <a:pt x="127" y="639"/>
                    </a:lnTo>
                    <a:lnTo>
                      <a:pt x="135" y="646"/>
                    </a:lnTo>
                    <a:lnTo>
                      <a:pt x="138" y="650"/>
                    </a:lnTo>
                    <a:lnTo>
                      <a:pt x="245" y="663"/>
                    </a:lnTo>
                    <a:lnTo>
                      <a:pt x="270" y="462"/>
                    </a:lnTo>
                    <a:lnTo>
                      <a:pt x="515" y="504"/>
                    </a:lnTo>
                    <a:lnTo>
                      <a:pt x="587" y="405"/>
                    </a:lnTo>
                    <a:lnTo>
                      <a:pt x="591" y="310"/>
                    </a:lnTo>
                    <a:lnTo>
                      <a:pt x="551" y="217"/>
                    </a:lnTo>
                    <a:lnTo>
                      <a:pt x="509" y="167"/>
                    </a:lnTo>
                    <a:lnTo>
                      <a:pt x="454" y="0"/>
                    </a:lnTo>
                    <a:lnTo>
                      <a:pt x="34" y="12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8" name="Freeform 260">
                <a:extLst>
                  <a:ext uri="{FF2B5EF4-FFF2-40B4-BE49-F238E27FC236}">
                    <a16:creationId xmlns:a16="http://schemas.microsoft.com/office/drawing/2014/main" id="{50CFD799-4270-FB5B-7757-107880865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" y="5594350"/>
                <a:ext cx="320675" cy="158750"/>
              </a:xfrm>
              <a:custGeom>
                <a:avLst/>
                <a:gdLst>
                  <a:gd name="T0" fmla="*/ 0 w 403"/>
                  <a:gd name="T1" fmla="*/ 2147483647 h 200"/>
                  <a:gd name="T2" fmla="*/ 2147483647 w 403"/>
                  <a:gd name="T3" fmla="*/ 2147483647 h 200"/>
                  <a:gd name="T4" fmla="*/ 2147483647 w 403"/>
                  <a:gd name="T5" fmla="*/ 2147483647 h 200"/>
                  <a:gd name="T6" fmla="*/ 2147483647 w 403"/>
                  <a:gd name="T7" fmla="*/ 2147483647 h 200"/>
                  <a:gd name="T8" fmla="*/ 2147483647 w 403"/>
                  <a:gd name="T9" fmla="*/ 2147483647 h 200"/>
                  <a:gd name="T10" fmla="*/ 2147483647 w 403"/>
                  <a:gd name="T11" fmla="*/ 2147483647 h 200"/>
                  <a:gd name="T12" fmla="*/ 2147483647 w 403"/>
                  <a:gd name="T13" fmla="*/ 0 h 200"/>
                  <a:gd name="T14" fmla="*/ 2147483647 w 403"/>
                  <a:gd name="T15" fmla="*/ 2147483647 h 200"/>
                  <a:gd name="T16" fmla="*/ 2147483647 w 403"/>
                  <a:gd name="T17" fmla="*/ 2147483647 h 200"/>
                  <a:gd name="T18" fmla="*/ 2147483647 w 403"/>
                  <a:gd name="T19" fmla="*/ 2147483647 h 200"/>
                  <a:gd name="T20" fmla="*/ 2147483647 w 403"/>
                  <a:gd name="T21" fmla="*/ 2147483647 h 200"/>
                  <a:gd name="T22" fmla="*/ 2147483647 w 403"/>
                  <a:gd name="T23" fmla="*/ 2147483647 h 200"/>
                  <a:gd name="T24" fmla="*/ 2147483647 w 403"/>
                  <a:gd name="T25" fmla="*/ 2147483647 h 200"/>
                  <a:gd name="T26" fmla="*/ 2147483647 w 403"/>
                  <a:gd name="T27" fmla="*/ 2147483647 h 200"/>
                  <a:gd name="T28" fmla="*/ 2147483647 w 403"/>
                  <a:gd name="T29" fmla="*/ 2147483647 h 200"/>
                  <a:gd name="T30" fmla="*/ 0 w 403"/>
                  <a:gd name="T31" fmla="*/ 2147483647 h 200"/>
                  <a:gd name="T32" fmla="*/ 0 w 403"/>
                  <a:gd name="T33" fmla="*/ 2147483647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3"/>
                  <a:gd name="T52" fmla="*/ 0 h 200"/>
                  <a:gd name="T53" fmla="*/ 403 w 403"/>
                  <a:gd name="T54" fmla="*/ 200 h 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3" h="200">
                    <a:moveTo>
                      <a:pt x="0" y="177"/>
                    </a:moveTo>
                    <a:lnTo>
                      <a:pt x="17" y="135"/>
                    </a:lnTo>
                    <a:lnTo>
                      <a:pt x="45" y="118"/>
                    </a:lnTo>
                    <a:lnTo>
                      <a:pt x="23" y="101"/>
                    </a:lnTo>
                    <a:lnTo>
                      <a:pt x="15" y="55"/>
                    </a:lnTo>
                    <a:lnTo>
                      <a:pt x="38" y="11"/>
                    </a:lnTo>
                    <a:lnTo>
                      <a:pt x="66" y="0"/>
                    </a:lnTo>
                    <a:lnTo>
                      <a:pt x="101" y="4"/>
                    </a:lnTo>
                    <a:lnTo>
                      <a:pt x="135" y="46"/>
                    </a:lnTo>
                    <a:lnTo>
                      <a:pt x="177" y="32"/>
                    </a:lnTo>
                    <a:lnTo>
                      <a:pt x="230" y="57"/>
                    </a:lnTo>
                    <a:lnTo>
                      <a:pt x="257" y="38"/>
                    </a:lnTo>
                    <a:lnTo>
                      <a:pt x="291" y="30"/>
                    </a:lnTo>
                    <a:lnTo>
                      <a:pt x="403" y="93"/>
                    </a:lnTo>
                    <a:lnTo>
                      <a:pt x="38" y="20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59" name="Freeform 261">
                <a:extLst>
                  <a:ext uri="{FF2B5EF4-FFF2-40B4-BE49-F238E27FC236}">
                    <a16:creationId xmlns:a16="http://schemas.microsoft.com/office/drawing/2014/main" id="{DB35D2A7-0C9E-E439-B00E-073F801EA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325" y="4476750"/>
                <a:ext cx="628650" cy="727075"/>
              </a:xfrm>
              <a:custGeom>
                <a:avLst/>
                <a:gdLst>
                  <a:gd name="T0" fmla="*/ 2147483647 w 793"/>
                  <a:gd name="T1" fmla="*/ 2147483647 h 917"/>
                  <a:gd name="T2" fmla="*/ 2147483647 w 793"/>
                  <a:gd name="T3" fmla="*/ 2147483647 h 917"/>
                  <a:gd name="T4" fmla="*/ 2147483647 w 793"/>
                  <a:gd name="T5" fmla="*/ 2147483647 h 917"/>
                  <a:gd name="T6" fmla="*/ 2147483647 w 793"/>
                  <a:gd name="T7" fmla="*/ 2147483647 h 917"/>
                  <a:gd name="T8" fmla="*/ 2147483647 w 793"/>
                  <a:gd name="T9" fmla="*/ 2147483647 h 917"/>
                  <a:gd name="T10" fmla="*/ 2147483647 w 793"/>
                  <a:gd name="T11" fmla="*/ 2147483647 h 917"/>
                  <a:gd name="T12" fmla="*/ 2147483647 w 793"/>
                  <a:gd name="T13" fmla="*/ 2147483647 h 917"/>
                  <a:gd name="T14" fmla="*/ 2147483647 w 793"/>
                  <a:gd name="T15" fmla="*/ 2147483647 h 917"/>
                  <a:gd name="T16" fmla="*/ 2147483647 w 793"/>
                  <a:gd name="T17" fmla="*/ 2147483647 h 917"/>
                  <a:gd name="T18" fmla="*/ 2147483647 w 793"/>
                  <a:gd name="T19" fmla="*/ 2147483647 h 917"/>
                  <a:gd name="T20" fmla="*/ 2147483647 w 793"/>
                  <a:gd name="T21" fmla="*/ 2147483647 h 917"/>
                  <a:gd name="T22" fmla="*/ 2147483647 w 793"/>
                  <a:gd name="T23" fmla="*/ 2147483647 h 917"/>
                  <a:gd name="T24" fmla="*/ 2147483647 w 793"/>
                  <a:gd name="T25" fmla="*/ 2147483647 h 917"/>
                  <a:gd name="T26" fmla="*/ 2147483647 w 793"/>
                  <a:gd name="T27" fmla="*/ 2147483647 h 917"/>
                  <a:gd name="T28" fmla="*/ 2147483647 w 793"/>
                  <a:gd name="T29" fmla="*/ 2147483647 h 917"/>
                  <a:gd name="T30" fmla="*/ 2147483647 w 793"/>
                  <a:gd name="T31" fmla="*/ 2147483647 h 917"/>
                  <a:gd name="T32" fmla="*/ 2147483647 w 793"/>
                  <a:gd name="T33" fmla="*/ 2147483647 h 917"/>
                  <a:gd name="T34" fmla="*/ 2147483647 w 793"/>
                  <a:gd name="T35" fmla="*/ 2147483647 h 917"/>
                  <a:gd name="T36" fmla="*/ 2147483647 w 793"/>
                  <a:gd name="T37" fmla="*/ 2147483647 h 917"/>
                  <a:gd name="T38" fmla="*/ 2147483647 w 793"/>
                  <a:gd name="T39" fmla="*/ 2147483647 h 917"/>
                  <a:gd name="T40" fmla="*/ 2147483647 w 793"/>
                  <a:gd name="T41" fmla="*/ 2147483647 h 917"/>
                  <a:gd name="T42" fmla="*/ 2147483647 w 793"/>
                  <a:gd name="T43" fmla="*/ 2147483647 h 917"/>
                  <a:gd name="T44" fmla="*/ 2147483647 w 793"/>
                  <a:gd name="T45" fmla="*/ 2147483647 h 917"/>
                  <a:gd name="T46" fmla="*/ 2147483647 w 793"/>
                  <a:gd name="T47" fmla="*/ 2147483647 h 917"/>
                  <a:gd name="T48" fmla="*/ 2147483647 w 793"/>
                  <a:gd name="T49" fmla="*/ 2147483647 h 917"/>
                  <a:gd name="T50" fmla="*/ 2147483647 w 793"/>
                  <a:gd name="T51" fmla="*/ 2147483647 h 917"/>
                  <a:gd name="T52" fmla="*/ 2147483647 w 793"/>
                  <a:gd name="T53" fmla="*/ 2147483647 h 917"/>
                  <a:gd name="T54" fmla="*/ 2147483647 w 793"/>
                  <a:gd name="T55" fmla="*/ 2147483647 h 917"/>
                  <a:gd name="T56" fmla="*/ 2147483647 w 793"/>
                  <a:gd name="T57" fmla="*/ 2147483647 h 917"/>
                  <a:gd name="T58" fmla="*/ 2147483647 w 793"/>
                  <a:gd name="T59" fmla="*/ 2147483647 h 917"/>
                  <a:gd name="T60" fmla="*/ 2147483647 w 793"/>
                  <a:gd name="T61" fmla="*/ 2147483647 h 917"/>
                  <a:gd name="T62" fmla="*/ 2147483647 w 793"/>
                  <a:gd name="T63" fmla="*/ 2147483647 h 917"/>
                  <a:gd name="T64" fmla="*/ 2147483647 w 793"/>
                  <a:gd name="T65" fmla="*/ 2147483647 h 917"/>
                  <a:gd name="T66" fmla="*/ 2147483647 w 793"/>
                  <a:gd name="T67" fmla="*/ 2147483647 h 917"/>
                  <a:gd name="T68" fmla="*/ 2147483647 w 793"/>
                  <a:gd name="T69" fmla="*/ 2147483647 h 917"/>
                  <a:gd name="T70" fmla="*/ 2147483647 w 793"/>
                  <a:gd name="T71" fmla="*/ 2147483647 h 917"/>
                  <a:gd name="T72" fmla="*/ 2147483647 w 793"/>
                  <a:gd name="T73" fmla="*/ 2147483647 h 917"/>
                  <a:gd name="T74" fmla="*/ 2147483647 w 793"/>
                  <a:gd name="T75" fmla="*/ 2147483647 h 917"/>
                  <a:gd name="T76" fmla="*/ 2147483647 w 793"/>
                  <a:gd name="T77" fmla="*/ 2147483647 h 917"/>
                  <a:gd name="T78" fmla="*/ 2147483647 w 793"/>
                  <a:gd name="T79" fmla="*/ 2147483647 h 917"/>
                  <a:gd name="T80" fmla="*/ 2147483647 w 793"/>
                  <a:gd name="T81" fmla="*/ 2147483647 h 917"/>
                  <a:gd name="T82" fmla="*/ 2147483647 w 793"/>
                  <a:gd name="T83" fmla="*/ 2147483647 h 917"/>
                  <a:gd name="T84" fmla="*/ 2147483647 w 793"/>
                  <a:gd name="T85" fmla="*/ 2147483647 h 917"/>
                  <a:gd name="T86" fmla="*/ 2147483647 w 793"/>
                  <a:gd name="T87" fmla="*/ 2147483647 h 917"/>
                  <a:gd name="T88" fmla="*/ 2147483647 w 793"/>
                  <a:gd name="T89" fmla="*/ 2147483647 h 917"/>
                  <a:gd name="T90" fmla="*/ 2147483647 w 793"/>
                  <a:gd name="T91" fmla="*/ 2147483647 h 917"/>
                  <a:gd name="T92" fmla="*/ 2147483647 w 793"/>
                  <a:gd name="T93" fmla="*/ 2147483647 h 917"/>
                  <a:gd name="T94" fmla="*/ 2147483647 w 793"/>
                  <a:gd name="T95" fmla="*/ 2147483647 h 917"/>
                  <a:gd name="T96" fmla="*/ 2147483647 w 793"/>
                  <a:gd name="T97" fmla="*/ 2147483647 h 917"/>
                  <a:gd name="T98" fmla="*/ 2147483647 w 793"/>
                  <a:gd name="T99" fmla="*/ 2147483647 h 917"/>
                  <a:gd name="T100" fmla="*/ 2147483647 w 793"/>
                  <a:gd name="T101" fmla="*/ 2147483647 h 917"/>
                  <a:gd name="T102" fmla="*/ 2147483647 w 793"/>
                  <a:gd name="T103" fmla="*/ 2147483647 h 917"/>
                  <a:gd name="T104" fmla="*/ 2147483647 w 793"/>
                  <a:gd name="T105" fmla="*/ 2147483647 h 917"/>
                  <a:gd name="T106" fmla="*/ 2147483647 w 793"/>
                  <a:gd name="T107" fmla="*/ 2147483647 h 917"/>
                  <a:gd name="T108" fmla="*/ 2147483647 w 793"/>
                  <a:gd name="T109" fmla="*/ 2147483647 h 917"/>
                  <a:gd name="T110" fmla="*/ 2147483647 w 793"/>
                  <a:gd name="T111" fmla="*/ 2147483647 h 917"/>
                  <a:gd name="T112" fmla="*/ 2147483647 w 793"/>
                  <a:gd name="T113" fmla="*/ 2147483647 h 917"/>
                  <a:gd name="T114" fmla="*/ 2147483647 w 793"/>
                  <a:gd name="T115" fmla="*/ 2147483647 h 917"/>
                  <a:gd name="T116" fmla="*/ 2147483647 w 793"/>
                  <a:gd name="T117" fmla="*/ 2147483647 h 917"/>
                  <a:gd name="T118" fmla="*/ 2147483647 w 793"/>
                  <a:gd name="T119" fmla="*/ 2147483647 h 917"/>
                  <a:gd name="T120" fmla="*/ 2147483647 w 793"/>
                  <a:gd name="T121" fmla="*/ 2147483647 h 917"/>
                  <a:gd name="T122" fmla="*/ 2147483647 w 793"/>
                  <a:gd name="T123" fmla="*/ 2147483647 h 917"/>
                  <a:gd name="T124" fmla="*/ 2147483647 w 793"/>
                  <a:gd name="T125" fmla="*/ 2147483647 h 9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93"/>
                  <a:gd name="T190" fmla="*/ 0 h 917"/>
                  <a:gd name="T191" fmla="*/ 793 w 793"/>
                  <a:gd name="T192" fmla="*/ 917 h 9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93" h="917">
                    <a:moveTo>
                      <a:pt x="119" y="291"/>
                    </a:moveTo>
                    <a:lnTo>
                      <a:pt x="118" y="291"/>
                    </a:lnTo>
                    <a:lnTo>
                      <a:pt x="112" y="291"/>
                    </a:lnTo>
                    <a:lnTo>
                      <a:pt x="108" y="293"/>
                    </a:lnTo>
                    <a:lnTo>
                      <a:pt x="104" y="295"/>
                    </a:lnTo>
                    <a:lnTo>
                      <a:pt x="99" y="297"/>
                    </a:lnTo>
                    <a:lnTo>
                      <a:pt x="95" y="299"/>
                    </a:lnTo>
                    <a:lnTo>
                      <a:pt x="87" y="301"/>
                    </a:lnTo>
                    <a:lnTo>
                      <a:pt x="83" y="303"/>
                    </a:lnTo>
                    <a:lnTo>
                      <a:pt x="76" y="306"/>
                    </a:lnTo>
                    <a:lnTo>
                      <a:pt x="72" y="310"/>
                    </a:lnTo>
                    <a:lnTo>
                      <a:pt x="64" y="312"/>
                    </a:lnTo>
                    <a:lnTo>
                      <a:pt x="61" y="316"/>
                    </a:lnTo>
                    <a:lnTo>
                      <a:pt x="55" y="320"/>
                    </a:lnTo>
                    <a:lnTo>
                      <a:pt x="49" y="325"/>
                    </a:lnTo>
                    <a:lnTo>
                      <a:pt x="45" y="329"/>
                    </a:lnTo>
                    <a:lnTo>
                      <a:pt x="40" y="335"/>
                    </a:lnTo>
                    <a:lnTo>
                      <a:pt x="34" y="341"/>
                    </a:lnTo>
                    <a:lnTo>
                      <a:pt x="30" y="350"/>
                    </a:lnTo>
                    <a:lnTo>
                      <a:pt x="26" y="352"/>
                    </a:lnTo>
                    <a:lnTo>
                      <a:pt x="24" y="356"/>
                    </a:lnTo>
                    <a:lnTo>
                      <a:pt x="22" y="361"/>
                    </a:lnTo>
                    <a:lnTo>
                      <a:pt x="21" y="365"/>
                    </a:lnTo>
                    <a:lnTo>
                      <a:pt x="19" y="369"/>
                    </a:lnTo>
                    <a:lnTo>
                      <a:pt x="15" y="375"/>
                    </a:lnTo>
                    <a:lnTo>
                      <a:pt x="13" y="379"/>
                    </a:lnTo>
                    <a:lnTo>
                      <a:pt x="11" y="384"/>
                    </a:lnTo>
                    <a:lnTo>
                      <a:pt x="9" y="388"/>
                    </a:lnTo>
                    <a:lnTo>
                      <a:pt x="7" y="392"/>
                    </a:lnTo>
                    <a:lnTo>
                      <a:pt x="5" y="396"/>
                    </a:lnTo>
                    <a:lnTo>
                      <a:pt x="5" y="399"/>
                    </a:lnTo>
                    <a:lnTo>
                      <a:pt x="2" y="407"/>
                    </a:lnTo>
                    <a:lnTo>
                      <a:pt x="2" y="417"/>
                    </a:lnTo>
                    <a:lnTo>
                      <a:pt x="0" y="422"/>
                    </a:lnTo>
                    <a:lnTo>
                      <a:pt x="0" y="430"/>
                    </a:lnTo>
                    <a:lnTo>
                      <a:pt x="0" y="434"/>
                    </a:lnTo>
                    <a:lnTo>
                      <a:pt x="3" y="438"/>
                    </a:lnTo>
                    <a:lnTo>
                      <a:pt x="5" y="439"/>
                    </a:lnTo>
                    <a:lnTo>
                      <a:pt x="9" y="441"/>
                    </a:lnTo>
                    <a:lnTo>
                      <a:pt x="13" y="441"/>
                    </a:lnTo>
                    <a:lnTo>
                      <a:pt x="17" y="443"/>
                    </a:lnTo>
                    <a:lnTo>
                      <a:pt x="22" y="441"/>
                    </a:lnTo>
                    <a:lnTo>
                      <a:pt x="26" y="441"/>
                    </a:lnTo>
                    <a:lnTo>
                      <a:pt x="32" y="441"/>
                    </a:lnTo>
                    <a:lnTo>
                      <a:pt x="38" y="441"/>
                    </a:lnTo>
                    <a:lnTo>
                      <a:pt x="41" y="438"/>
                    </a:lnTo>
                    <a:lnTo>
                      <a:pt x="45" y="438"/>
                    </a:lnTo>
                    <a:lnTo>
                      <a:pt x="49" y="436"/>
                    </a:lnTo>
                    <a:lnTo>
                      <a:pt x="53" y="434"/>
                    </a:lnTo>
                    <a:lnTo>
                      <a:pt x="61" y="432"/>
                    </a:lnTo>
                    <a:lnTo>
                      <a:pt x="62" y="432"/>
                    </a:lnTo>
                    <a:lnTo>
                      <a:pt x="112" y="553"/>
                    </a:lnTo>
                    <a:lnTo>
                      <a:pt x="110" y="555"/>
                    </a:lnTo>
                    <a:lnTo>
                      <a:pt x="108" y="559"/>
                    </a:lnTo>
                    <a:lnTo>
                      <a:pt x="106" y="561"/>
                    </a:lnTo>
                    <a:lnTo>
                      <a:pt x="104" y="565"/>
                    </a:lnTo>
                    <a:lnTo>
                      <a:pt x="102" y="569"/>
                    </a:lnTo>
                    <a:lnTo>
                      <a:pt x="100" y="574"/>
                    </a:lnTo>
                    <a:lnTo>
                      <a:pt x="99" y="578"/>
                    </a:lnTo>
                    <a:lnTo>
                      <a:pt x="97" y="584"/>
                    </a:lnTo>
                    <a:lnTo>
                      <a:pt x="95" y="592"/>
                    </a:lnTo>
                    <a:lnTo>
                      <a:pt x="93" y="599"/>
                    </a:lnTo>
                    <a:lnTo>
                      <a:pt x="91" y="601"/>
                    </a:lnTo>
                    <a:lnTo>
                      <a:pt x="91" y="605"/>
                    </a:lnTo>
                    <a:lnTo>
                      <a:pt x="89" y="611"/>
                    </a:lnTo>
                    <a:lnTo>
                      <a:pt x="89" y="614"/>
                    </a:lnTo>
                    <a:lnTo>
                      <a:pt x="89" y="618"/>
                    </a:lnTo>
                    <a:lnTo>
                      <a:pt x="87" y="624"/>
                    </a:lnTo>
                    <a:lnTo>
                      <a:pt x="87" y="628"/>
                    </a:lnTo>
                    <a:lnTo>
                      <a:pt x="87" y="633"/>
                    </a:lnTo>
                    <a:lnTo>
                      <a:pt x="87" y="637"/>
                    </a:lnTo>
                    <a:lnTo>
                      <a:pt x="87" y="643"/>
                    </a:lnTo>
                    <a:lnTo>
                      <a:pt x="87" y="647"/>
                    </a:lnTo>
                    <a:lnTo>
                      <a:pt x="89" y="650"/>
                    </a:lnTo>
                    <a:lnTo>
                      <a:pt x="89" y="656"/>
                    </a:lnTo>
                    <a:lnTo>
                      <a:pt x="91" y="660"/>
                    </a:lnTo>
                    <a:lnTo>
                      <a:pt x="91" y="664"/>
                    </a:lnTo>
                    <a:lnTo>
                      <a:pt x="93" y="668"/>
                    </a:lnTo>
                    <a:lnTo>
                      <a:pt x="97" y="675"/>
                    </a:lnTo>
                    <a:lnTo>
                      <a:pt x="100" y="683"/>
                    </a:lnTo>
                    <a:lnTo>
                      <a:pt x="106" y="690"/>
                    </a:lnTo>
                    <a:lnTo>
                      <a:pt x="110" y="698"/>
                    </a:lnTo>
                    <a:lnTo>
                      <a:pt x="116" y="704"/>
                    </a:lnTo>
                    <a:lnTo>
                      <a:pt x="121" y="709"/>
                    </a:lnTo>
                    <a:lnTo>
                      <a:pt x="125" y="713"/>
                    </a:lnTo>
                    <a:lnTo>
                      <a:pt x="131" y="719"/>
                    </a:lnTo>
                    <a:lnTo>
                      <a:pt x="137" y="723"/>
                    </a:lnTo>
                    <a:lnTo>
                      <a:pt x="142" y="726"/>
                    </a:lnTo>
                    <a:lnTo>
                      <a:pt x="144" y="730"/>
                    </a:lnTo>
                    <a:lnTo>
                      <a:pt x="150" y="732"/>
                    </a:lnTo>
                    <a:lnTo>
                      <a:pt x="156" y="736"/>
                    </a:lnTo>
                    <a:lnTo>
                      <a:pt x="163" y="740"/>
                    </a:lnTo>
                    <a:lnTo>
                      <a:pt x="169" y="740"/>
                    </a:lnTo>
                    <a:lnTo>
                      <a:pt x="173" y="740"/>
                    </a:lnTo>
                    <a:lnTo>
                      <a:pt x="177" y="740"/>
                    </a:lnTo>
                    <a:lnTo>
                      <a:pt x="180" y="740"/>
                    </a:lnTo>
                    <a:lnTo>
                      <a:pt x="182" y="740"/>
                    </a:lnTo>
                    <a:lnTo>
                      <a:pt x="184" y="740"/>
                    </a:lnTo>
                    <a:lnTo>
                      <a:pt x="186" y="744"/>
                    </a:lnTo>
                    <a:lnTo>
                      <a:pt x="188" y="747"/>
                    </a:lnTo>
                    <a:lnTo>
                      <a:pt x="192" y="755"/>
                    </a:lnTo>
                    <a:lnTo>
                      <a:pt x="192" y="757"/>
                    </a:lnTo>
                    <a:lnTo>
                      <a:pt x="196" y="763"/>
                    </a:lnTo>
                    <a:lnTo>
                      <a:pt x="197" y="766"/>
                    </a:lnTo>
                    <a:lnTo>
                      <a:pt x="199" y="770"/>
                    </a:lnTo>
                    <a:lnTo>
                      <a:pt x="201" y="776"/>
                    </a:lnTo>
                    <a:lnTo>
                      <a:pt x="205" y="782"/>
                    </a:lnTo>
                    <a:lnTo>
                      <a:pt x="209" y="787"/>
                    </a:lnTo>
                    <a:lnTo>
                      <a:pt x="213" y="793"/>
                    </a:lnTo>
                    <a:lnTo>
                      <a:pt x="215" y="799"/>
                    </a:lnTo>
                    <a:lnTo>
                      <a:pt x="218" y="804"/>
                    </a:lnTo>
                    <a:lnTo>
                      <a:pt x="222" y="810"/>
                    </a:lnTo>
                    <a:lnTo>
                      <a:pt x="226" y="816"/>
                    </a:lnTo>
                    <a:lnTo>
                      <a:pt x="230" y="822"/>
                    </a:lnTo>
                    <a:lnTo>
                      <a:pt x="235" y="827"/>
                    </a:lnTo>
                    <a:lnTo>
                      <a:pt x="239" y="833"/>
                    </a:lnTo>
                    <a:lnTo>
                      <a:pt x="245" y="839"/>
                    </a:lnTo>
                    <a:lnTo>
                      <a:pt x="249" y="844"/>
                    </a:lnTo>
                    <a:lnTo>
                      <a:pt x="254" y="848"/>
                    </a:lnTo>
                    <a:lnTo>
                      <a:pt x="258" y="854"/>
                    </a:lnTo>
                    <a:lnTo>
                      <a:pt x="264" y="860"/>
                    </a:lnTo>
                    <a:lnTo>
                      <a:pt x="270" y="863"/>
                    </a:lnTo>
                    <a:lnTo>
                      <a:pt x="275" y="867"/>
                    </a:lnTo>
                    <a:lnTo>
                      <a:pt x="281" y="873"/>
                    </a:lnTo>
                    <a:lnTo>
                      <a:pt x="287" y="877"/>
                    </a:lnTo>
                    <a:lnTo>
                      <a:pt x="293" y="880"/>
                    </a:lnTo>
                    <a:lnTo>
                      <a:pt x="300" y="884"/>
                    </a:lnTo>
                    <a:lnTo>
                      <a:pt x="306" y="886"/>
                    </a:lnTo>
                    <a:lnTo>
                      <a:pt x="313" y="890"/>
                    </a:lnTo>
                    <a:lnTo>
                      <a:pt x="319" y="892"/>
                    </a:lnTo>
                    <a:lnTo>
                      <a:pt x="329" y="894"/>
                    </a:lnTo>
                    <a:lnTo>
                      <a:pt x="332" y="896"/>
                    </a:lnTo>
                    <a:lnTo>
                      <a:pt x="336" y="896"/>
                    </a:lnTo>
                    <a:lnTo>
                      <a:pt x="340" y="898"/>
                    </a:lnTo>
                    <a:lnTo>
                      <a:pt x="344" y="899"/>
                    </a:lnTo>
                    <a:lnTo>
                      <a:pt x="353" y="901"/>
                    </a:lnTo>
                    <a:lnTo>
                      <a:pt x="361" y="903"/>
                    </a:lnTo>
                    <a:lnTo>
                      <a:pt x="365" y="903"/>
                    </a:lnTo>
                    <a:lnTo>
                      <a:pt x="371" y="903"/>
                    </a:lnTo>
                    <a:lnTo>
                      <a:pt x="374" y="905"/>
                    </a:lnTo>
                    <a:lnTo>
                      <a:pt x="380" y="905"/>
                    </a:lnTo>
                    <a:lnTo>
                      <a:pt x="384" y="905"/>
                    </a:lnTo>
                    <a:lnTo>
                      <a:pt x="388" y="907"/>
                    </a:lnTo>
                    <a:lnTo>
                      <a:pt x="391" y="907"/>
                    </a:lnTo>
                    <a:lnTo>
                      <a:pt x="397" y="909"/>
                    </a:lnTo>
                    <a:lnTo>
                      <a:pt x="401" y="909"/>
                    </a:lnTo>
                    <a:lnTo>
                      <a:pt x="405" y="911"/>
                    </a:lnTo>
                    <a:lnTo>
                      <a:pt x="410" y="911"/>
                    </a:lnTo>
                    <a:lnTo>
                      <a:pt x="414" y="911"/>
                    </a:lnTo>
                    <a:lnTo>
                      <a:pt x="422" y="911"/>
                    </a:lnTo>
                    <a:lnTo>
                      <a:pt x="429" y="913"/>
                    </a:lnTo>
                    <a:lnTo>
                      <a:pt x="437" y="913"/>
                    </a:lnTo>
                    <a:lnTo>
                      <a:pt x="445" y="915"/>
                    </a:lnTo>
                    <a:lnTo>
                      <a:pt x="452" y="915"/>
                    </a:lnTo>
                    <a:lnTo>
                      <a:pt x="458" y="915"/>
                    </a:lnTo>
                    <a:lnTo>
                      <a:pt x="464" y="915"/>
                    </a:lnTo>
                    <a:lnTo>
                      <a:pt x="471" y="917"/>
                    </a:lnTo>
                    <a:lnTo>
                      <a:pt x="477" y="917"/>
                    </a:lnTo>
                    <a:lnTo>
                      <a:pt x="481" y="917"/>
                    </a:lnTo>
                    <a:lnTo>
                      <a:pt x="485" y="917"/>
                    </a:lnTo>
                    <a:lnTo>
                      <a:pt x="488" y="917"/>
                    </a:lnTo>
                    <a:lnTo>
                      <a:pt x="494" y="917"/>
                    </a:lnTo>
                    <a:lnTo>
                      <a:pt x="496" y="917"/>
                    </a:lnTo>
                    <a:lnTo>
                      <a:pt x="507" y="898"/>
                    </a:lnTo>
                    <a:lnTo>
                      <a:pt x="507" y="896"/>
                    </a:lnTo>
                    <a:lnTo>
                      <a:pt x="506" y="896"/>
                    </a:lnTo>
                    <a:lnTo>
                      <a:pt x="502" y="896"/>
                    </a:lnTo>
                    <a:lnTo>
                      <a:pt x="498" y="896"/>
                    </a:lnTo>
                    <a:lnTo>
                      <a:pt x="490" y="896"/>
                    </a:lnTo>
                    <a:lnTo>
                      <a:pt x="485" y="896"/>
                    </a:lnTo>
                    <a:lnTo>
                      <a:pt x="477" y="896"/>
                    </a:lnTo>
                    <a:lnTo>
                      <a:pt x="469" y="896"/>
                    </a:lnTo>
                    <a:lnTo>
                      <a:pt x="464" y="896"/>
                    </a:lnTo>
                    <a:lnTo>
                      <a:pt x="460" y="894"/>
                    </a:lnTo>
                    <a:lnTo>
                      <a:pt x="456" y="894"/>
                    </a:lnTo>
                    <a:lnTo>
                      <a:pt x="450" y="894"/>
                    </a:lnTo>
                    <a:lnTo>
                      <a:pt x="445" y="892"/>
                    </a:lnTo>
                    <a:lnTo>
                      <a:pt x="441" y="892"/>
                    </a:lnTo>
                    <a:lnTo>
                      <a:pt x="435" y="890"/>
                    </a:lnTo>
                    <a:lnTo>
                      <a:pt x="429" y="890"/>
                    </a:lnTo>
                    <a:lnTo>
                      <a:pt x="424" y="888"/>
                    </a:lnTo>
                    <a:lnTo>
                      <a:pt x="418" y="888"/>
                    </a:lnTo>
                    <a:lnTo>
                      <a:pt x="412" y="886"/>
                    </a:lnTo>
                    <a:lnTo>
                      <a:pt x="407" y="886"/>
                    </a:lnTo>
                    <a:lnTo>
                      <a:pt x="401" y="884"/>
                    </a:lnTo>
                    <a:lnTo>
                      <a:pt x="395" y="882"/>
                    </a:lnTo>
                    <a:lnTo>
                      <a:pt x="388" y="880"/>
                    </a:lnTo>
                    <a:lnTo>
                      <a:pt x="384" y="880"/>
                    </a:lnTo>
                    <a:lnTo>
                      <a:pt x="376" y="879"/>
                    </a:lnTo>
                    <a:lnTo>
                      <a:pt x="371" y="875"/>
                    </a:lnTo>
                    <a:lnTo>
                      <a:pt x="363" y="873"/>
                    </a:lnTo>
                    <a:lnTo>
                      <a:pt x="357" y="871"/>
                    </a:lnTo>
                    <a:lnTo>
                      <a:pt x="350" y="867"/>
                    </a:lnTo>
                    <a:lnTo>
                      <a:pt x="344" y="865"/>
                    </a:lnTo>
                    <a:lnTo>
                      <a:pt x="338" y="863"/>
                    </a:lnTo>
                    <a:lnTo>
                      <a:pt x="332" y="861"/>
                    </a:lnTo>
                    <a:lnTo>
                      <a:pt x="325" y="858"/>
                    </a:lnTo>
                    <a:lnTo>
                      <a:pt x="319" y="854"/>
                    </a:lnTo>
                    <a:lnTo>
                      <a:pt x="313" y="850"/>
                    </a:lnTo>
                    <a:lnTo>
                      <a:pt x="308" y="848"/>
                    </a:lnTo>
                    <a:lnTo>
                      <a:pt x="302" y="844"/>
                    </a:lnTo>
                    <a:lnTo>
                      <a:pt x="296" y="841"/>
                    </a:lnTo>
                    <a:lnTo>
                      <a:pt x="291" y="837"/>
                    </a:lnTo>
                    <a:lnTo>
                      <a:pt x="285" y="833"/>
                    </a:lnTo>
                    <a:lnTo>
                      <a:pt x="279" y="827"/>
                    </a:lnTo>
                    <a:lnTo>
                      <a:pt x="274" y="822"/>
                    </a:lnTo>
                    <a:lnTo>
                      <a:pt x="268" y="818"/>
                    </a:lnTo>
                    <a:lnTo>
                      <a:pt x="264" y="814"/>
                    </a:lnTo>
                    <a:lnTo>
                      <a:pt x="258" y="806"/>
                    </a:lnTo>
                    <a:lnTo>
                      <a:pt x="253" y="803"/>
                    </a:lnTo>
                    <a:lnTo>
                      <a:pt x="249" y="797"/>
                    </a:lnTo>
                    <a:lnTo>
                      <a:pt x="245" y="791"/>
                    </a:lnTo>
                    <a:lnTo>
                      <a:pt x="241" y="784"/>
                    </a:lnTo>
                    <a:lnTo>
                      <a:pt x="235" y="778"/>
                    </a:lnTo>
                    <a:lnTo>
                      <a:pt x="232" y="770"/>
                    </a:lnTo>
                    <a:lnTo>
                      <a:pt x="230" y="765"/>
                    </a:lnTo>
                    <a:lnTo>
                      <a:pt x="226" y="757"/>
                    </a:lnTo>
                    <a:lnTo>
                      <a:pt x="222" y="751"/>
                    </a:lnTo>
                    <a:lnTo>
                      <a:pt x="220" y="744"/>
                    </a:lnTo>
                    <a:lnTo>
                      <a:pt x="218" y="736"/>
                    </a:lnTo>
                    <a:lnTo>
                      <a:pt x="218" y="734"/>
                    </a:lnTo>
                    <a:lnTo>
                      <a:pt x="222" y="732"/>
                    </a:lnTo>
                    <a:lnTo>
                      <a:pt x="228" y="728"/>
                    </a:lnTo>
                    <a:lnTo>
                      <a:pt x="234" y="725"/>
                    </a:lnTo>
                    <a:lnTo>
                      <a:pt x="237" y="719"/>
                    </a:lnTo>
                    <a:lnTo>
                      <a:pt x="241" y="715"/>
                    </a:lnTo>
                    <a:lnTo>
                      <a:pt x="241" y="711"/>
                    </a:lnTo>
                    <a:lnTo>
                      <a:pt x="237" y="709"/>
                    </a:lnTo>
                    <a:lnTo>
                      <a:pt x="234" y="707"/>
                    </a:lnTo>
                    <a:lnTo>
                      <a:pt x="230" y="706"/>
                    </a:lnTo>
                    <a:lnTo>
                      <a:pt x="226" y="706"/>
                    </a:lnTo>
                    <a:lnTo>
                      <a:pt x="220" y="706"/>
                    </a:lnTo>
                    <a:lnTo>
                      <a:pt x="215" y="706"/>
                    </a:lnTo>
                    <a:lnTo>
                      <a:pt x="211" y="707"/>
                    </a:lnTo>
                    <a:lnTo>
                      <a:pt x="205" y="707"/>
                    </a:lnTo>
                    <a:lnTo>
                      <a:pt x="199" y="709"/>
                    </a:lnTo>
                    <a:lnTo>
                      <a:pt x="194" y="709"/>
                    </a:lnTo>
                    <a:lnTo>
                      <a:pt x="188" y="709"/>
                    </a:lnTo>
                    <a:lnTo>
                      <a:pt x="182" y="709"/>
                    </a:lnTo>
                    <a:lnTo>
                      <a:pt x="177" y="709"/>
                    </a:lnTo>
                    <a:lnTo>
                      <a:pt x="173" y="709"/>
                    </a:lnTo>
                    <a:lnTo>
                      <a:pt x="167" y="709"/>
                    </a:lnTo>
                    <a:lnTo>
                      <a:pt x="161" y="707"/>
                    </a:lnTo>
                    <a:lnTo>
                      <a:pt x="158" y="707"/>
                    </a:lnTo>
                    <a:lnTo>
                      <a:pt x="154" y="704"/>
                    </a:lnTo>
                    <a:lnTo>
                      <a:pt x="150" y="700"/>
                    </a:lnTo>
                    <a:lnTo>
                      <a:pt x="144" y="696"/>
                    </a:lnTo>
                    <a:lnTo>
                      <a:pt x="142" y="690"/>
                    </a:lnTo>
                    <a:lnTo>
                      <a:pt x="137" y="685"/>
                    </a:lnTo>
                    <a:lnTo>
                      <a:pt x="133" y="679"/>
                    </a:lnTo>
                    <a:lnTo>
                      <a:pt x="129" y="673"/>
                    </a:lnTo>
                    <a:lnTo>
                      <a:pt x="127" y="668"/>
                    </a:lnTo>
                    <a:lnTo>
                      <a:pt x="123" y="662"/>
                    </a:lnTo>
                    <a:lnTo>
                      <a:pt x="121" y="656"/>
                    </a:lnTo>
                    <a:lnTo>
                      <a:pt x="118" y="649"/>
                    </a:lnTo>
                    <a:lnTo>
                      <a:pt x="118" y="643"/>
                    </a:lnTo>
                    <a:lnTo>
                      <a:pt x="114" y="635"/>
                    </a:lnTo>
                    <a:lnTo>
                      <a:pt x="114" y="631"/>
                    </a:lnTo>
                    <a:lnTo>
                      <a:pt x="114" y="626"/>
                    </a:lnTo>
                    <a:lnTo>
                      <a:pt x="116" y="620"/>
                    </a:lnTo>
                    <a:lnTo>
                      <a:pt x="116" y="616"/>
                    </a:lnTo>
                    <a:lnTo>
                      <a:pt x="118" y="611"/>
                    </a:lnTo>
                    <a:lnTo>
                      <a:pt x="118" y="605"/>
                    </a:lnTo>
                    <a:lnTo>
                      <a:pt x="119" y="601"/>
                    </a:lnTo>
                    <a:lnTo>
                      <a:pt x="121" y="597"/>
                    </a:lnTo>
                    <a:lnTo>
                      <a:pt x="123" y="592"/>
                    </a:lnTo>
                    <a:lnTo>
                      <a:pt x="125" y="588"/>
                    </a:lnTo>
                    <a:lnTo>
                      <a:pt x="127" y="584"/>
                    </a:lnTo>
                    <a:lnTo>
                      <a:pt x="131" y="576"/>
                    </a:lnTo>
                    <a:lnTo>
                      <a:pt x="135" y="571"/>
                    </a:lnTo>
                    <a:lnTo>
                      <a:pt x="140" y="567"/>
                    </a:lnTo>
                    <a:lnTo>
                      <a:pt x="146" y="567"/>
                    </a:lnTo>
                    <a:lnTo>
                      <a:pt x="150" y="569"/>
                    </a:lnTo>
                    <a:lnTo>
                      <a:pt x="158" y="576"/>
                    </a:lnTo>
                    <a:lnTo>
                      <a:pt x="161" y="580"/>
                    </a:lnTo>
                    <a:lnTo>
                      <a:pt x="165" y="586"/>
                    </a:lnTo>
                    <a:lnTo>
                      <a:pt x="171" y="592"/>
                    </a:lnTo>
                    <a:lnTo>
                      <a:pt x="175" y="597"/>
                    </a:lnTo>
                    <a:lnTo>
                      <a:pt x="178" y="603"/>
                    </a:lnTo>
                    <a:lnTo>
                      <a:pt x="184" y="609"/>
                    </a:lnTo>
                    <a:lnTo>
                      <a:pt x="188" y="612"/>
                    </a:lnTo>
                    <a:lnTo>
                      <a:pt x="192" y="616"/>
                    </a:lnTo>
                    <a:lnTo>
                      <a:pt x="199" y="624"/>
                    </a:lnTo>
                    <a:lnTo>
                      <a:pt x="207" y="624"/>
                    </a:lnTo>
                    <a:lnTo>
                      <a:pt x="215" y="622"/>
                    </a:lnTo>
                    <a:lnTo>
                      <a:pt x="222" y="620"/>
                    </a:lnTo>
                    <a:lnTo>
                      <a:pt x="230" y="616"/>
                    </a:lnTo>
                    <a:lnTo>
                      <a:pt x="237" y="614"/>
                    </a:lnTo>
                    <a:lnTo>
                      <a:pt x="243" y="611"/>
                    </a:lnTo>
                    <a:lnTo>
                      <a:pt x="249" y="609"/>
                    </a:lnTo>
                    <a:lnTo>
                      <a:pt x="253" y="607"/>
                    </a:lnTo>
                    <a:lnTo>
                      <a:pt x="256" y="607"/>
                    </a:lnTo>
                    <a:lnTo>
                      <a:pt x="228" y="536"/>
                    </a:lnTo>
                    <a:lnTo>
                      <a:pt x="228" y="534"/>
                    </a:lnTo>
                    <a:lnTo>
                      <a:pt x="234" y="531"/>
                    </a:lnTo>
                    <a:lnTo>
                      <a:pt x="237" y="523"/>
                    </a:lnTo>
                    <a:lnTo>
                      <a:pt x="247" y="515"/>
                    </a:lnTo>
                    <a:lnTo>
                      <a:pt x="251" y="512"/>
                    </a:lnTo>
                    <a:lnTo>
                      <a:pt x="254" y="508"/>
                    </a:lnTo>
                    <a:lnTo>
                      <a:pt x="260" y="502"/>
                    </a:lnTo>
                    <a:lnTo>
                      <a:pt x="264" y="498"/>
                    </a:lnTo>
                    <a:lnTo>
                      <a:pt x="268" y="493"/>
                    </a:lnTo>
                    <a:lnTo>
                      <a:pt x="272" y="489"/>
                    </a:lnTo>
                    <a:lnTo>
                      <a:pt x="277" y="485"/>
                    </a:lnTo>
                    <a:lnTo>
                      <a:pt x="281" y="481"/>
                    </a:lnTo>
                    <a:lnTo>
                      <a:pt x="285" y="476"/>
                    </a:lnTo>
                    <a:lnTo>
                      <a:pt x="287" y="468"/>
                    </a:lnTo>
                    <a:lnTo>
                      <a:pt x="291" y="462"/>
                    </a:lnTo>
                    <a:lnTo>
                      <a:pt x="294" y="457"/>
                    </a:lnTo>
                    <a:lnTo>
                      <a:pt x="296" y="449"/>
                    </a:lnTo>
                    <a:lnTo>
                      <a:pt x="298" y="441"/>
                    </a:lnTo>
                    <a:lnTo>
                      <a:pt x="300" y="434"/>
                    </a:lnTo>
                    <a:lnTo>
                      <a:pt x="302" y="426"/>
                    </a:lnTo>
                    <a:lnTo>
                      <a:pt x="302" y="418"/>
                    </a:lnTo>
                    <a:lnTo>
                      <a:pt x="304" y="411"/>
                    </a:lnTo>
                    <a:lnTo>
                      <a:pt x="304" y="403"/>
                    </a:lnTo>
                    <a:lnTo>
                      <a:pt x="306" y="399"/>
                    </a:lnTo>
                    <a:lnTo>
                      <a:pt x="306" y="394"/>
                    </a:lnTo>
                    <a:lnTo>
                      <a:pt x="306" y="392"/>
                    </a:lnTo>
                    <a:lnTo>
                      <a:pt x="306" y="388"/>
                    </a:lnTo>
                    <a:lnTo>
                      <a:pt x="308" y="388"/>
                    </a:lnTo>
                    <a:lnTo>
                      <a:pt x="310" y="392"/>
                    </a:lnTo>
                    <a:lnTo>
                      <a:pt x="313" y="394"/>
                    </a:lnTo>
                    <a:lnTo>
                      <a:pt x="319" y="398"/>
                    </a:lnTo>
                    <a:lnTo>
                      <a:pt x="325" y="403"/>
                    </a:lnTo>
                    <a:lnTo>
                      <a:pt x="331" y="407"/>
                    </a:lnTo>
                    <a:lnTo>
                      <a:pt x="338" y="413"/>
                    </a:lnTo>
                    <a:lnTo>
                      <a:pt x="346" y="418"/>
                    </a:lnTo>
                    <a:lnTo>
                      <a:pt x="353" y="424"/>
                    </a:lnTo>
                    <a:lnTo>
                      <a:pt x="363" y="430"/>
                    </a:lnTo>
                    <a:lnTo>
                      <a:pt x="367" y="432"/>
                    </a:lnTo>
                    <a:lnTo>
                      <a:pt x="371" y="434"/>
                    </a:lnTo>
                    <a:lnTo>
                      <a:pt x="374" y="436"/>
                    </a:lnTo>
                    <a:lnTo>
                      <a:pt x="380" y="438"/>
                    </a:lnTo>
                    <a:lnTo>
                      <a:pt x="386" y="441"/>
                    </a:lnTo>
                    <a:lnTo>
                      <a:pt x="393" y="443"/>
                    </a:lnTo>
                    <a:lnTo>
                      <a:pt x="399" y="445"/>
                    </a:lnTo>
                    <a:lnTo>
                      <a:pt x="407" y="445"/>
                    </a:lnTo>
                    <a:lnTo>
                      <a:pt x="410" y="441"/>
                    </a:lnTo>
                    <a:lnTo>
                      <a:pt x="414" y="438"/>
                    </a:lnTo>
                    <a:lnTo>
                      <a:pt x="414" y="434"/>
                    </a:lnTo>
                    <a:lnTo>
                      <a:pt x="418" y="430"/>
                    </a:lnTo>
                    <a:lnTo>
                      <a:pt x="418" y="426"/>
                    </a:lnTo>
                    <a:lnTo>
                      <a:pt x="418" y="422"/>
                    </a:lnTo>
                    <a:lnTo>
                      <a:pt x="416" y="417"/>
                    </a:lnTo>
                    <a:lnTo>
                      <a:pt x="416" y="413"/>
                    </a:lnTo>
                    <a:lnTo>
                      <a:pt x="414" y="409"/>
                    </a:lnTo>
                    <a:lnTo>
                      <a:pt x="412" y="403"/>
                    </a:lnTo>
                    <a:lnTo>
                      <a:pt x="410" y="399"/>
                    </a:lnTo>
                    <a:lnTo>
                      <a:pt x="410" y="398"/>
                    </a:lnTo>
                    <a:lnTo>
                      <a:pt x="407" y="392"/>
                    </a:lnTo>
                    <a:lnTo>
                      <a:pt x="407" y="390"/>
                    </a:lnTo>
                    <a:lnTo>
                      <a:pt x="410" y="392"/>
                    </a:lnTo>
                    <a:lnTo>
                      <a:pt x="414" y="392"/>
                    </a:lnTo>
                    <a:lnTo>
                      <a:pt x="418" y="394"/>
                    </a:lnTo>
                    <a:lnTo>
                      <a:pt x="422" y="394"/>
                    </a:lnTo>
                    <a:lnTo>
                      <a:pt x="426" y="396"/>
                    </a:lnTo>
                    <a:lnTo>
                      <a:pt x="429" y="398"/>
                    </a:lnTo>
                    <a:lnTo>
                      <a:pt x="435" y="399"/>
                    </a:lnTo>
                    <a:lnTo>
                      <a:pt x="441" y="399"/>
                    </a:lnTo>
                    <a:lnTo>
                      <a:pt x="447" y="401"/>
                    </a:lnTo>
                    <a:lnTo>
                      <a:pt x="452" y="403"/>
                    </a:lnTo>
                    <a:lnTo>
                      <a:pt x="460" y="405"/>
                    </a:lnTo>
                    <a:lnTo>
                      <a:pt x="466" y="407"/>
                    </a:lnTo>
                    <a:lnTo>
                      <a:pt x="473" y="409"/>
                    </a:lnTo>
                    <a:lnTo>
                      <a:pt x="479" y="411"/>
                    </a:lnTo>
                    <a:lnTo>
                      <a:pt x="487" y="413"/>
                    </a:lnTo>
                    <a:lnTo>
                      <a:pt x="492" y="415"/>
                    </a:lnTo>
                    <a:lnTo>
                      <a:pt x="500" y="415"/>
                    </a:lnTo>
                    <a:lnTo>
                      <a:pt x="506" y="417"/>
                    </a:lnTo>
                    <a:lnTo>
                      <a:pt x="513" y="418"/>
                    </a:lnTo>
                    <a:lnTo>
                      <a:pt x="519" y="418"/>
                    </a:lnTo>
                    <a:lnTo>
                      <a:pt x="526" y="420"/>
                    </a:lnTo>
                    <a:lnTo>
                      <a:pt x="530" y="422"/>
                    </a:lnTo>
                    <a:lnTo>
                      <a:pt x="536" y="422"/>
                    </a:lnTo>
                    <a:lnTo>
                      <a:pt x="542" y="422"/>
                    </a:lnTo>
                    <a:lnTo>
                      <a:pt x="547" y="422"/>
                    </a:lnTo>
                    <a:lnTo>
                      <a:pt x="551" y="422"/>
                    </a:lnTo>
                    <a:lnTo>
                      <a:pt x="555" y="422"/>
                    </a:lnTo>
                    <a:lnTo>
                      <a:pt x="559" y="422"/>
                    </a:lnTo>
                    <a:lnTo>
                      <a:pt x="563" y="422"/>
                    </a:lnTo>
                    <a:lnTo>
                      <a:pt x="566" y="418"/>
                    </a:lnTo>
                    <a:lnTo>
                      <a:pt x="570" y="417"/>
                    </a:lnTo>
                    <a:lnTo>
                      <a:pt x="572" y="415"/>
                    </a:lnTo>
                    <a:lnTo>
                      <a:pt x="576" y="413"/>
                    </a:lnTo>
                    <a:lnTo>
                      <a:pt x="580" y="407"/>
                    </a:lnTo>
                    <a:lnTo>
                      <a:pt x="584" y="403"/>
                    </a:lnTo>
                    <a:lnTo>
                      <a:pt x="584" y="398"/>
                    </a:lnTo>
                    <a:lnTo>
                      <a:pt x="585" y="396"/>
                    </a:lnTo>
                    <a:lnTo>
                      <a:pt x="585" y="392"/>
                    </a:lnTo>
                    <a:lnTo>
                      <a:pt x="587" y="392"/>
                    </a:lnTo>
                    <a:lnTo>
                      <a:pt x="589" y="392"/>
                    </a:lnTo>
                    <a:lnTo>
                      <a:pt x="593" y="392"/>
                    </a:lnTo>
                    <a:lnTo>
                      <a:pt x="601" y="392"/>
                    </a:lnTo>
                    <a:lnTo>
                      <a:pt x="606" y="392"/>
                    </a:lnTo>
                    <a:lnTo>
                      <a:pt x="616" y="390"/>
                    </a:lnTo>
                    <a:lnTo>
                      <a:pt x="620" y="390"/>
                    </a:lnTo>
                    <a:lnTo>
                      <a:pt x="625" y="390"/>
                    </a:lnTo>
                    <a:lnTo>
                      <a:pt x="629" y="388"/>
                    </a:lnTo>
                    <a:lnTo>
                      <a:pt x="635" y="388"/>
                    </a:lnTo>
                    <a:lnTo>
                      <a:pt x="639" y="388"/>
                    </a:lnTo>
                    <a:lnTo>
                      <a:pt x="644" y="386"/>
                    </a:lnTo>
                    <a:lnTo>
                      <a:pt x="648" y="384"/>
                    </a:lnTo>
                    <a:lnTo>
                      <a:pt x="652" y="384"/>
                    </a:lnTo>
                    <a:lnTo>
                      <a:pt x="658" y="382"/>
                    </a:lnTo>
                    <a:lnTo>
                      <a:pt x="661" y="382"/>
                    </a:lnTo>
                    <a:lnTo>
                      <a:pt x="665" y="380"/>
                    </a:lnTo>
                    <a:lnTo>
                      <a:pt x="671" y="380"/>
                    </a:lnTo>
                    <a:lnTo>
                      <a:pt x="677" y="377"/>
                    </a:lnTo>
                    <a:lnTo>
                      <a:pt x="684" y="373"/>
                    </a:lnTo>
                    <a:lnTo>
                      <a:pt x="688" y="367"/>
                    </a:lnTo>
                    <a:lnTo>
                      <a:pt x="692" y="361"/>
                    </a:lnTo>
                    <a:lnTo>
                      <a:pt x="692" y="356"/>
                    </a:lnTo>
                    <a:lnTo>
                      <a:pt x="694" y="352"/>
                    </a:lnTo>
                    <a:lnTo>
                      <a:pt x="692" y="346"/>
                    </a:lnTo>
                    <a:lnTo>
                      <a:pt x="692" y="342"/>
                    </a:lnTo>
                    <a:lnTo>
                      <a:pt x="690" y="337"/>
                    </a:lnTo>
                    <a:lnTo>
                      <a:pt x="688" y="331"/>
                    </a:lnTo>
                    <a:lnTo>
                      <a:pt x="684" y="327"/>
                    </a:lnTo>
                    <a:lnTo>
                      <a:pt x="681" y="322"/>
                    </a:lnTo>
                    <a:lnTo>
                      <a:pt x="677" y="318"/>
                    </a:lnTo>
                    <a:lnTo>
                      <a:pt x="673" y="314"/>
                    </a:lnTo>
                    <a:lnTo>
                      <a:pt x="667" y="308"/>
                    </a:lnTo>
                    <a:lnTo>
                      <a:pt x="663" y="304"/>
                    </a:lnTo>
                    <a:lnTo>
                      <a:pt x="660" y="299"/>
                    </a:lnTo>
                    <a:lnTo>
                      <a:pt x="656" y="295"/>
                    </a:lnTo>
                    <a:lnTo>
                      <a:pt x="652" y="291"/>
                    </a:lnTo>
                    <a:lnTo>
                      <a:pt x="650" y="287"/>
                    </a:lnTo>
                    <a:lnTo>
                      <a:pt x="648" y="282"/>
                    </a:lnTo>
                    <a:lnTo>
                      <a:pt x="650" y="280"/>
                    </a:lnTo>
                    <a:lnTo>
                      <a:pt x="654" y="276"/>
                    </a:lnTo>
                    <a:lnTo>
                      <a:pt x="661" y="276"/>
                    </a:lnTo>
                    <a:lnTo>
                      <a:pt x="665" y="274"/>
                    </a:lnTo>
                    <a:lnTo>
                      <a:pt x="669" y="274"/>
                    </a:lnTo>
                    <a:lnTo>
                      <a:pt x="673" y="274"/>
                    </a:lnTo>
                    <a:lnTo>
                      <a:pt x="679" y="274"/>
                    </a:lnTo>
                    <a:lnTo>
                      <a:pt x="684" y="274"/>
                    </a:lnTo>
                    <a:lnTo>
                      <a:pt x="690" y="274"/>
                    </a:lnTo>
                    <a:lnTo>
                      <a:pt x="696" y="274"/>
                    </a:lnTo>
                    <a:lnTo>
                      <a:pt x="701" y="274"/>
                    </a:lnTo>
                    <a:lnTo>
                      <a:pt x="707" y="274"/>
                    </a:lnTo>
                    <a:lnTo>
                      <a:pt x="713" y="274"/>
                    </a:lnTo>
                    <a:lnTo>
                      <a:pt x="719" y="274"/>
                    </a:lnTo>
                    <a:lnTo>
                      <a:pt x="724" y="274"/>
                    </a:lnTo>
                    <a:lnTo>
                      <a:pt x="730" y="274"/>
                    </a:lnTo>
                    <a:lnTo>
                      <a:pt x="736" y="274"/>
                    </a:lnTo>
                    <a:lnTo>
                      <a:pt x="741" y="274"/>
                    </a:lnTo>
                    <a:lnTo>
                      <a:pt x="747" y="276"/>
                    </a:lnTo>
                    <a:lnTo>
                      <a:pt x="751" y="274"/>
                    </a:lnTo>
                    <a:lnTo>
                      <a:pt x="755" y="274"/>
                    </a:lnTo>
                    <a:lnTo>
                      <a:pt x="758" y="274"/>
                    </a:lnTo>
                    <a:lnTo>
                      <a:pt x="764" y="274"/>
                    </a:lnTo>
                    <a:lnTo>
                      <a:pt x="770" y="272"/>
                    </a:lnTo>
                    <a:lnTo>
                      <a:pt x="774" y="270"/>
                    </a:lnTo>
                    <a:lnTo>
                      <a:pt x="779" y="265"/>
                    </a:lnTo>
                    <a:lnTo>
                      <a:pt x="783" y="261"/>
                    </a:lnTo>
                    <a:lnTo>
                      <a:pt x="787" y="257"/>
                    </a:lnTo>
                    <a:lnTo>
                      <a:pt x="791" y="253"/>
                    </a:lnTo>
                    <a:lnTo>
                      <a:pt x="793" y="247"/>
                    </a:lnTo>
                    <a:lnTo>
                      <a:pt x="793" y="242"/>
                    </a:lnTo>
                    <a:lnTo>
                      <a:pt x="791" y="238"/>
                    </a:lnTo>
                    <a:lnTo>
                      <a:pt x="791" y="234"/>
                    </a:lnTo>
                    <a:lnTo>
                      <a:pt x="789" y="228"/>
                    </a:lnTo>
                    <a:lnTo>
                      <a:pt x="787" y="225"/>
                    </a:lnTo>
                    <a:lnTo>
                      <a:pt x="783" y="217"/>
                    </a:lnTo>
                    <a:lnTo>
                      <a:pt x="779" y="211"/>
                    </a:lnTo>
                    <a:lnTo>
                      <a:pt x="776" y="207"/>
                    </a:lnTo>
                    <a:lnTo>
                      <a:pt x="772" y="202"/>
                    </a:lnTo>
                    <a:lnTo>
                      <a:pt x="766" y="198"/>
                    </a:lnTo>
                    <a:lnTo>
                      <a:pt x="760" y="194"/>
                    </a:lnTo>
                    <a:lnTo>
                      <a:pt x="755" y="190"/>
                    </a:lnTo>
                    <a:lnTo>
                      <a:pt x="751" y="188"/>
                    </a:lnTo>
                    <a:lnTo>
                      <a:pt x="745" y="187"/>
                    </a:lnTo>
                    <a:lnTo>
                      <a:pt x="741" y="183"/>
                    </a:lnTo>
                    <a:lnTo>
                      <a:pt x="736" y="181"/>
                    </a:lnTo>
                    <a:lnTo>
                      <a:pt x="734" y="181"/>
                    </a:lnTo>
                    <a:lnTo>
                      <a:pt x="728" y="179"/>
                    </a:lnTo>
                    <a:lnTo>
                      <a:pt x="726" y="179"/>
                    </a:lnTo>
                    <a:lnTo>
                      <a:pt x="728" y="179"/>
                    </a:lnTo>
                    <a:lnTo>
                      <a:pt x="734" y="181"/>
                    </a:lnTo>
                    <a:lnTo>
                      <a:pt x="738" y="181"/>
                    </a:lnTo>
                    <a:lnTo>
                      <a:pt x="741" y="181"/>
                    </a:lnTo>
                    <a:lnTo>
                      <a:pt x="747" y="183"/>
                    </a:lnTo>
                    <a:lnTo>
                      <a:pt x="753" y="183"/>
                    </a:lnTo>
                    <a:lnTo>
                      <a:pt x="757" y="181"/>
                    </a:lnTo>
                    <a:lnTo>
                      <a:pt x="760" y="181"/>
                    </a:lnTo>
                    <a:lnTo>
                      <a:pt x="764" y="179"/>
                    </a:lnTo>
                    <a:lnTo>
                      <a:pt x="768" y="177"/>
                    </a:lnTo>
                    <a:lnTo>
                      <a:pt x="770" y="173"/>
                    </a:lnTo>
                    <a:lnTo>
                      <a:pt x="772" y="168"/>
                    </a:lnTo>
                    <a:lnTo>
                      <a:pt x="772" y="162"/>
                    </a:lnTo>
                    <a:lnTo>
                      <a:pt x="772" y="156"/>
                    </a:lnTo>
                    <a:lnTo>
                      <a:pt x="770" y="152"/>
                    </a:lnTo>
                    <a:lnTo>
                      <a:pt x="768" y="149"/>
                    </a:lnTo>
                    <a:lnTo>
                      <a:pt x="764" y="145"/>
                    </a:lnTo>
                    <a:lnTo>
                      <a:pt x="760" y="141"/>
                    </a:lnTo>
                    <a:lnTo>
                      <a:pt x="757" y="137"/>
                    </a:lnTo>
                    <a:lnTo>
                      <a:pt x="751" y="133"/>
                    </a:lnTo>
                    <a:lnTo>
                      <a:pt x="745" y="131"/>
                    </a:lnTo>
                    <a:lnTo>
                      <a:pt x="739" y="130"/>
                    </a:lnTo>
                    <a:lnTo>
                      <a:pt x="734" y="126"/>
                    </a:lnTo>
                    <a:lnTo>
                      <a:pt x="726" y="124"/>
                    </a:lnTo>
                    <a:lnTo>
                      <a:pt x="719" y="122"/>
                    </a:lnTo>
                    <a:lnTo>
                      <a:pt x="711" y="120"/>
                    </a:lnTo>
                    <a:lnTo>
                      <a:pt x="703" y="118"/>
                    </a:lnTo>
                    <a:lnTo>
                      <a:pt x="696" y="116"/>
                    </a:lnTo>
                    <a:lnTo>
                      <a:pt x="688" y="114"/>
                    </a:lnTo>
                    <a:lnTo>
                      <a:pt x="681" y="114"/>
                    </a:lnTo>
                    <a:lnTo>
                      <a:pt x="673" y="112"/>
                    </a:lnTo>
                    <a:lnTo>
                      <a:pt x="665" y="111"/>
                    </a:lnTo>
                    <a:lnTo>
                      <a:pt x="658" y="109"/>
                    </a:lnTo>
                    <a:lnTo>
                      <a:pt x="650" y="109"/>
                    </a:lnTo>
                    <a:lnTo>
                      <a:pt x="642" y="109"/>
                    </a:lnTo>
                    <a:lnTo>
                      <a:pt x="637" y="107"/>
                    </a:lnTo>
                    <a:lnTo>
                      <a:pt x="629" y="107"/>
                    </a:lnTo>
                    <a:lnTo>
                      <a:pt x="625" y="107"/>
                    </a:lnTo>
                    <a:lnTo>
                      <a:pt x="618" y="107"/>
                    </a:lnTo>
                    <a:lnTo>
                      <a:pt x="614" y="105"/>
                    </a:lnTo>
                    <a:lnTo>
                      <a:pt x="610" y="105"/>
                    </a:lnTo>
                    <a:lnTo>
                      <a:pt x="606" y="105"/>
                    </a:lnTo>
                    <a:lnTo>
                      <a:pt x="603" y="105"/>
                    </a:lnTo>
                    <a:lnTo>
                      <a:pt x="601" y="105"/>
                    </a:lnTo>
                    <a:lnTo>
                      <a:pt x="603" y="105"/>
                    </a:lnTo>
                    <a:lnTo>
                      <a:pt x="606" y="101"/>
                    </a:lnTo>
                    <a:lnTo>
                      <a:pt x="610" y="97"/>
                    </a:lnTo>
                    <a:lnTo>
                      <a:pt x="618" y="91"/>
                    </a:lnTo>
                    <a:lnTo>
                      <a:pt x="622" y="86"/>
                    </a:lnTo>
                    <a:lnTo>
                      <a:pt x="625" y="80"/>
                    </a:lnTo>
                    <a:lnTo>
                      <a:pt x="625" y="74"/>
                    </a:lnTo>
                    <a:lnTo>
                      <a:pt x="622" y="71"/>
                    </a:lnTo>
                    <a:lnTo>
                      <a:pt x="618" y="67"/>
                    </a:lnTo>
                    <a:lnTo>
                      <a:pt x="612" y="67"/>
                    </a:lnTo>
                    <a:lnTo>
                      <a:pt x="606" y="65"/>
                    </a:lnTo>
                    <a:lnTo>
                      <a:pt x="599" y="65"/>
                    </a:lnTo>
                    <a:lnTo>
                      <a:pt x="595" y="63"/>
                    </a:lnTo>
                    <a:lnTo>
                      <a:pt x="591" y="63"/>
                    </a:lnTo>
                    <a:lnTo>
                      <a:pt x="585" y="63"/>
                    </a:lnTo>
                    <a:lnTo>
                      <a:pt x="582" y="63"/>
                    </a:lnTo>
                    <a:lnTo>
                      <a:pt x="576" y="63"/>
                    </a:lnTo>
                    <a:lnTo>
                      <a:pt x="572" y="65"/>
                    </a:lnTo>
                    <a:lnTo>
                      <a:pt x="568" y="65"/>
                    </a:lnTo>
                    <a:lnTo>
                      <a:pt x="563" y="67"/>
                    </a:lnTo>
                    <a:lnTo>
                      <a:pt x="557" y="67"/>
                    </a:lnTo>
                    <a:lnTo>
                      <a:pt x="553" y="67"/>
                    </a:lnTo>
                    <a:lnTo>
                      <a:pt x="545" y="67"/>
                    </a:lnTo>
                    <a:lnTo>
                      <a:pt x="542" y="67"/>
                    </a:lnTo>
                    <a:lnTo>
                      <a:pt x="536" y="67"/>
                    </a:lnTo>
                    <a:lnTo>
                      <a:pt x="530" y="69"/>
                    </a:lnTo>
                    <a:lnTo>
                      <a:pt x="526" y="69"/>
                    </a:lnTo>
                    <a:lnTo>
                      <a:pt x="523" y="71"/>
                    </a:lnTo>
                    <a:lnTo>
                      <a:pt x="517" y="71"/>
                    </a:lnTo>
                    <a:lnTo>
                      <a:pt x="513" y="72"/>
                    </a:lnTo>
                    <a:lnTo>
                      <a:pt x="507" y="72"/>
                    </a:lnTo>
                    <a:lnTo>
                      <a:pt x="504" y="74"/>
                    </a:lnTo>
                    <a:lnTo>
                      <a:pt x="496" y="76"/>
                    </a:lnTo>
                    <a:lnTo>
                      <a:pt x="490" y="78"/>
                    </a:lnTo>
                    <a:lnTo>
                      <a:pt x="483" y="80"/>
                    </a:lnTo>
                    <a:lnTo>
                      <a:pt x="477" y="82"/>
                    </a:lnTo>
                    <a:lnTo>
                      <a:pt x="469" y="84"/>
                    </a:lnTo>
                    <a:lnTo>
                      <a:pt x="464" y="86"/>
                    </a:lnTo>
                    <a:lnTo>
                      <a:pt x="458" y="88"/>
                    </a:lnTo>
                    <a:lnTo>
                      <a:pt x="452" y="90"/>
                    </a:lnTo>
                    <a:lnTo>
                      <a:pt x="447" y="93"/>
                    </a:lnTo>
                    <a:lnTo>
                      <a:pt x="441" y="95"/>
                    </a:lnTo>
                    <a:lnTo>
                      <a:pt x="437" y="97"/>
                    </a:lnTo>
                    <a:lnTo>
                      <a:pt x="433" y="99"/>
                    </a:lnTo>
                    <a:lnTo>
                      <a:pt x="428" y="101"/>
                    </a:lnTo>
                    <a:lnTo>
                      <a:pt x="426" y="103"/>
                    </a:lnTo>
                    <a:lnTo>
                      <a:pt x="422" y="105"/>
                    </a:lnTo>
                    <a:lnTo>
                      <a:pt x="420" y="105"/>
                    </a:lnTo>
                    <a:lnTo>
                      <a:pt x="437" y="34"/>
                    </a:lnTo>
                    <a:lnTo>
                      <a:pt x="420" y="0"/>
                    </a:lnTo>
                    <a:lnTo>
                      <a:pt x="418" y="0"/>
                    </a:lnTo>
                    <a:lnTo>
                      <a:pt x="412" y="6"/>
                    </a:lnTo>
                    <a:lnTo>
                      <a:pt x="409" y="10"/>
                    </a:lnTo>
                    <a:lnTo>
                      <a:pt x="407" y="15"/>
                    </a:lnTo>
                    <a:lnTo>
                      <a:pt x="401" y="19"/>
                    </a:lnTo>
                    <a:lnTo>
                      <a:pt x="397" y="25"/>
                    </a:lnTo>
                    <a:lnTo>
                      <a:pt x="391" y="31"/>
                    </a:lnTo>
                    <a:lnTo>
                      <a:pt x="386" y="36"/>
                    </a:lnTo>
                    <a:lnTo>
                      <a:pt x="380" y="42"/>
                    </a:lnTo>
                    <a:lnTo>
                      <a:pt x="374" y="48"/>
                    </a:lnTo>
                    <a:lnTo>
                      <a:pt x="367" y="53"/>
                    </a:lnTo>
                    <a:lnTo>
                      <a:pt x="361" y="59"/>
                    </a:lnTo>
                    <a:lnTo>
                      <a:pt x="353" y="63"/>
                    </a:lnTo>
                    <a:lnTo>
                      <a:pt x="348" y="69"/>
                    </a:lnTo>
                    <a:lnTo>
                      <a:pt x="342" y="72"/>
                    </a:lnTo>
                    <a:lnTo>
                      <a:pt x="334" y="78"/>
                    </a:lnTo>
                    <a:lnTo>
                      <a:pt x="329" y="82"/>
                    </a:lnTo>
                    <a:lnTo>
                      <a:pt x="325" y="90"/>
                    </a:lnTo>
                    <a:lnTo>
                      <a:pt x="319" y="95"/>
                    </a:lnTo>
                    <a:lnTo>
                      <a:pt x="315" y="101"/>
                    </a:lnTo>
                    <a:lnTo>
                      <a:pt x="312" y="109"/>
                    </a:lnTo>
                    <a:lnTo>
                      <a:pt x="310" y="114"/>
                    </a:lnTo>
                    <a:lnTo>
                      <a:pt x="306" y="120"/>
                    </a:lnTo>
                    <a:lnTo>
                      <a:pt x="302" y="126"/>
                    </a:lnTo>
                    <a:lnTo>
                      <a:pt x="300" y="131"/>
                    </a:lnTo>
                    <a:lnTo>
                      <a:pt x="300" y="135"/>
                    </a:lnTo>
                    <a:lnTo>
                      <a:pt x="298" y="141"/>
                    </a:lnTo>
                    <a:lnTo>
                      <a:pt x="298" y="143"/>
                    </a:lnTo>
                    <a:lnTo>
                      <a:pt x="298" y="145"/>
                    </a:lnTo>
                    <a:lnTo>
                      <a:pt x="298" y="147"/>
                    </a:lnTo>
                    <a:lnTo>
                      <a:pt x="262" y="91"/>
                    </a:lnTo>
                    <a:lnTo>
                      <a:pt x="260" y="91"/>
                    </a:lnTo>
                    <a:lnTo>
                      <a:pt x="256" y="91"/>
                    </a:lnTo>
                    <a:lnTo>
                      <a:pt x="253" y="91"/>
                    </a:lnTo>
                    <a:lnTo>
                      <a:pt x="249" y="93"/>
                    </a:lnTo>
                    <a:lnTo>
                      <a:pt x="241" y="95"/>
                    </a:lnTo>
                    <a:lnTo>
                      <a:pt x="235" y="99"/>
                    </a:lnTo>
                    <a:lnTo>
                      <a:pt x="230" y="105"/>
                    </a:lnTo>
                    <a:lnTo>
                      <a:pt x="224" y="112"/>
                    </a:lnTo>
                    <a:lnTo>
                      <a:pt x="220" y="116"/>
                    </a:lnTo>
                    <a:lnTo>
                      <a:pt x="218" y="120"/>
                    </a:lnTo>
                    <a:lnTo>
                      <a:pt x="216" y="126"/>
                    </a:lnTo>
                    <a:lnTo>
                      <a:pt x="216" y="133"/>
                    </a:lnTo>
                    <a:lnTo>
                      <a:pt x="216" y="141"/>
                    </a:lnTo>
                    <a:lnTo>
                      <a:pt x="216" y="147"/>
                    </a:lnTo>
                    <a:lnTo>
                      <a:pt x="216" y="154"/>
                    </a:lnTo>
                    <a:lnTo>
                      <a:pt x="218" y="162"/>
                    </a:lnTo>
                    <a:lnTo>
                      <a:pt x="218" y="168"/>
                    </a:lnTo>
                    <a:lnTo>
                      <a:pt x="220" y="175"/>
                    </a:lnTo>
                    <a:lnTo>
                      <a:pt x="222" y="181"/>
                    </a:lnTo>
                    <a:lnTo>
                      <a:pt x="222" y="187"/>
                    </a:lnTo>
                    <a:lnTo>
                      <a:pt x="224" y="190"/>
                    </a:lnTo>
                    <a:lnTo>
                      <a:pt x="224" y="194"/>
                    </a:lnTo>
                    <a:lnTo>
                      <a:pt x="226" y="196"/>
                    </a:lnTo>
                    <a:lnTo>
                      <a:pt x="226" y="198"/>
                    </a:lnTo>
                    <a:lnTo>
                      <a:pt x="222" y="196"/>
                    </a:lnTo>
                    <a:lnTo>
                      <a:pt x="218" y="190"/>
                    </a:lnTo>
                    <a:lnTo>
                      <a:pt x="213" y="187"/>
                    </a:lnTo>
                    <a:lnTo>
                      <a:pt x="209" y="183"/>
                    </a:lnTo>
                    <a:lnTo>
                      <a:pt x="203" y="179"/>
                    </a:lnTo>
                    <a:lnTo>
                      <a:pt x="197" y="175"/>
                    </a:lnTo>
                    <a:lnTo>
                      <a:pt x="192" y="171"/>
                    </a:lnTo>
                    <a:lnTo>
                      <a:pt x="186" y="168"/>
                    </a:lnTo>
                    <a:lnTo>
                      <a:pt x="180" y="166"/>
                    </a:lnTo>
                    <a:lnTo>
                      <a:pt x="175" y="164"/>
                    </a:lnTo>
                    <a:lnTo>
                      <a:pt x="169" y="160"/>
                    </a:lnTo>
                    <a:lnTo>
                      <a:pt x="163" y="160"/>
                    </a:lnTo>
                    <a:lnTo>
                      <a:pt x="159" y="160"/>
                    </a:lnTo>
                    <a:lnTo>
                      <a:pt x="156" y="162"/>
                    </a:lnTo>
                    <a:lnTo>
                      <a:pt x="148" y="166"/>
                    </a:lnTo>
                    <a:lnTo>
                      <a:pt x="140" y="171"/>
                    </a:lnTo>
                    <a:lnTo>
                      <a:pt x="133" y="175"/>
                    </a:lnTo>
                    <a:lnTo>
                      <a:pt x="125" y="179"/>
                    </a:lnTo>
                    <a:lnTo>
                      <a:pt x="119" y="183"/>
                    </a:lnTo>
                    <a:lnTo>
                      <a:pt x="118" y="187"/>
                    </a:lnTo>
                    <a:lnTo>
                      <a:pt x="118" y="190"/>
                    </a:lnTo>
                    <a:lnTo>
                      <a:pt x="119" y="194"/>
                    </a:lnTo>
                    <a:lnTo>
                      <a:pt x="125" y="198"/>
                    </a:lnTo>
                    <a:lnTo>
                      <a:pt x="131" y="206"/>
                    </a:lnTo>
                    <a:lnTo>
                      <a:pt x="135" y="207"/>
                    </a:lnTo>
                    <a:lnTo>
                      <a:pt x="138" y="213"/>
                    </a:lnTo>
                    <a:lnTo>
                      <a:pt x="142" y="217"/>
                    </a:lnTo>
                    <a:lnTo>
                      <a:pt x="146" y="221"/>
                    </a:lnTo>
                    <a:lnTo>
                      <a:pt x="148" y="226"/>
                    </a:lnTo>
                    <a:lnTo>
                      <a:pt x="152" y="230"/>
                    </a:lnTo>
                    <a:lnTo>
                      <a:pt x="154" y="234"/>
                    </a:lnTo>
                    <a:lnTo>
                      <a:pt x="156" y="238"/>
                    </a:lnTo>
                    <a:lnTo>
                      <a:pt x="161" y="242"/>
                    </a:lnTo>
                    <a:lnTo>
                      <a:pt x="161" y="245"/>
                    </a:lnTo>
                    <a:lnTo>
                      <a:pt x="161" y="244"/>
                    </a:lnTo>
                    <a:lnTo>
                      <a:pt x="156" y="244"/>
                    </a:lnTo>
                    <a:lnTo>
                      <a:pt x="150" y="242"/>
                    </a:lnTo>
                    <a:lnTo>
                      <a:pt x="144" y="240"/>
                    </a:lnTo>
                    <a:lnTo>
                      <a:pt x="135" y="238"/>
                    </a:lnTo>
                    <a:lnTo>
                      <a:pt x="127" y="236"/>
                    </a:lnTo>
                    <a:lnTo>
                      <a:pt x="123" y="234"/>
                    </a:lnTo>
                    <a:lnTo>
                      <a:pt x="118" y="234"/>
                    </a:lnTo>
                    <a:lnTo>
                      <a:pt x="114" y="234"/>
                    </a:lnTo>
                    <a:lnTo>
                      <a:pt x="112" y="234"/>
                    </a:lnTo>
                    <a:lnTo>
                      <a:pt x="106" y="232"/>
                    </a:lnTo>
                    <a:lnTo>
                      <a:pt x="102" y="234"/>
                    </a:lnTo>
                    <a:lnTo>
                      <a:pt x="95" y="234"/>
                    </a:lnTo>
                    <a:lnTo>
                      <a:pt x="91" y="238"/>
                    </a:lnTo>
                    <a:lnTo>
                      <a:pt x="83" y="240"/>
                    </a:lnTo>
                    <a:lnTo>
                      <a:pt x="78" y="242"/>
                    </a:lnTo>
                    <a:lnTo>
                      <a:pt x="72" y="245"/>
                    </a:lnTo>
                    <a:lnTo>
                      <a:pt x="66" y="247"/>
                    </a:lnTo>
                    <a:lnTo>
                      <a:pt x="61" y="249"/>
                    </a:lnTo>
                    <a:lnTo>
                      <a:pt x="57" y="253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7" y="265"/>
                    </a:lnTo>
                    <a:lnTo>
                      <a:pt x="51" y="268"/>
                    </a:lnTo>
                    <a:lnTo>
                      <a:pt x="55" y="268"/>
                    </a:lnTo>
                    <a:lnTo>
                      <a:pt x="61" y="270"/>
                    </a:lnTo>
                    <a:lnTo>
                      <a:pt x="64" y="272"/>
                    </a:lnTo>
                    <a:lnTo>
                      <a:pt x="72" y="274"/>
                    </a:lnTo>
                    <a:lnTo>
                      <a:pt x="76" y="276"/>
                    </a:lnTo>
                    <a:lnTo>
                      <a:pt x="81" y="278"/>
                    </a:lnTo>
                    <a:lnTo>
                      <a:pt x="87" y="280"/>
                    </a:lnTo>
                    <a:lnTo>
                      <a:pt x="93" y="282"/>
                    </a:lnTo>
                    <a:lnTo>
                      <a:pt x="99" y="284"/>
                    </a:lnTo>
                    <a:lnTo>
                      <a:pt x="102" y="284"/>
                    </a:lnTo>
                    <a:lnTo>
                      <a:pt x="106" y="285"/>
                    </a:lnTo>
                    <a:lnTo>
                      <a:pt x="112" y="287"/>
                    </a:lnTo>
                    <a:lnTo>
                      <a:pt x="118" y="289"/>
                    </a:lnTo>
                    <a:lnTo>
                      <a:pt x="119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0" name="Freeform 262">
                <a:extLst>
                  <a:ext uri="{FF2B5EF4-FFF2-40B4-BE49-F238E27FC236}">
                    <a16:creationId xmlns:a16="http://schemas.microsoft.com/office/drawing/2014/main" id="{FF5447FE-226A-6539-6633-914A07E64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663" y="4873625"/>
                <a:ext cx="106363" cy="31750"/>
              </a:xfrm>
              <a:custGeom>
                <a:avLst/>
                <a:gdLst>
                  <a:gd name="T0" fmla="*/ 2147483647 w 133"/>
                  <a:gd name="T1" fmla="*/ 0 h 40"/>
                  <a:gd name="T2" fmla="*/ 2147483647 w 133"/>
                  <a:gd name="T3" fmla="*/ 2147483647 h 40"/>
                  <a:gd name="T4" fmla="*/ 2147483647 w 133"/>
                  <a:gd name="T5" fmla="*/ 2147483647 h 40"/>
                  <a:gd name="T6" fmla="*/ 2147483647 w 133"/>
                  <a:gd name="T7" fmla="*/ 2147483647 h 40"/>
                  <a:gd name="T8" fmla="*/ 2147483647 w 133"/>
                  <a:gd name="T9" fmla="*/ 2147483647 h 40"/>
                  <a:gd name="T10" fmla="*/ 2147483647 w 133"/>
                  <a:gd name="T11" fmla="*/ 2147483647 h 40"/>
                  <a:gd name="T12" fmla="*/ 2147483647 w 133"/>
                  <a:gd name="T13" fmla="*/ 2147483647 h 40"/>
                  <a:gd name="T14" fmla="*/ 0 w 133"/>
                  <a:gd name="T15" fmla="*/ 2147483647 h 40"/>
                  <a:gd name="T16" fmla="*/ 2147483647 w 133"/>
                  <a:gd name="T17" fmla="*/ 2147483647 h 40"/>
                  <a:gd name="T18" fmla="*/ 2147483647 w 133"/>
                  <a:gd name="T19" fmla="*/ 2147483647 h 40"/>
                  <a:gd name="T20" fmla="*/ 2147483647 w 133"/>
                  <a:gd name="T21" fmla="*/ 2147483647 h 40"/>
                  <a:gd name="T22" fmla="*/ 2147483647 w 133"/>
                  <a:gd name="T23" fmla="*/ 2147483647 h 40"/>
                  <a:gd name="T24" fmla="*/ 2147483647 w 133"/>
                  <a:gd name="T25" fmla="*/ 2147483647 h 40"/>
                  <a:gd name="T26" fmla="*/ 2147483647 w 133"/>
                  <a:gd name="T27" fmla="*/ 2147483647 h 40"/>
                  <a:gd name="T28" fmla="*/ 2147483647 w 133"/>
                  <a:gd name="T29" fmla="*/ 2147483647 h 40"/>
                  <a:gd name="T30" fmla="*/ 2147483647 w 133"/>
                  <a:gd name="T31" fmla="*/ 2147483647 h 40"/>
                  <a:gd name="T32" fmla="*/ 2147483647 w 133"/>
                  <a:gd name="T33" fmla="*/ 2147483647 h 40"/>
                  <a:gd name="T34" fmla="*/ 2147483647 w 133"/>
                  <a:gd name="T35" fmla="*/ 2147483647 h 40"/>
                  <a:gd name="T36" fmla="*/ 2147483647 w 133"/>
                  <a:gd name="T37" fmla="*/ 2147483647 h 40"/>
                  <a:gd name="T38" fmla="*/ 2147483647 w 133"/>
                  <a:gd name="T39" fmla="*/ 2147483647 h 40"/>
                  <a:gd name="T40" fmla="*/ 2147483647 w 133"/>
                  <a:gd name="T41" fmla="*/ 2147483647 h 40"/>
                  <a:gd name="T42" fmla="*/ 2147483647 w 133"/>
                  <a:gd name="T43" fmla="*/ 2147483647 h 40"/>
                  <a:gd name="T44" fmla="*/ 2147483647 w 133"/>
                  <a:gd name="T45" fmla="*/ 2147483647 h 40"/>
                  <a:gd name="T46" fmla="*/ 2147483647 w 133"/>
                  <a:gd name="T47" fmla="*/ 2147483647 h 40"/>
                  <a:gd name="T48" fmla="*/ 2147483647 w 133"/>
                  <a:gd name="T49" fmla="*/ 2147483647 h 40"/>
                  <a:gd name="T50" fmla="*/ 2147483647 w 133"/>
                  <a:gd name="T51" fmla="*/ 2147483647 h 40"/>
                  <a:gd name="T52" fmla="*/ 2147483647 w 133"/>
                  <a:gd name="T53" fmla="*/ 2147483647 h 40"/>
                  <a:gd name="T54" fmla="*/ 2147483647 w 133"/>
                  <a:gd name="T55" fmla="*/ 2147483647 h 40"/>
                  <a:gd name="T56" fmla="*/ 2147483647 w 133"/>
                  <a:gd name="T57" fmla="*/ 2147483647 h 40"/>
                  <a:gd name="T58" fmla="*/ 2147483647 w 133"/>
                  <a:gd name="T59" fmla="*/ 2147483647 h 40"/>
                  <a:gd name="T60" fmla="*/ 2147483647 w 133"/>
                  <a:gd name="T61" fmla="*/ 2147483647 h 40"/>
                  <a:gd name="T62" fmla="*/ 2147483647 w 133"/>
                  <a:gd name="T63" fmla="*/ 2147483647 h 40"/>
                  <a:gd name="T64" fmla="*/ 2147483647 w 133"/>
                  <a:gd name="T65" fmla="*/ 2147483647 h 40"/>
                  <a:gd name="T66" fmla="*/ 2147483647 w 133"/>
                  <a:gd name="T67" fmla="*/ 2147483647 h 40"/>
                  <a:gd name="T68" fmla="*/ 2147483647 w 133"/>
                  <a:gd name="T69" fmla="*/ 2147483647 h 40"/>
                  <a:gd name="T70" fmla="*/ 2147483647 w 133"/>
                  <a:gd name="T71" fmla="*/ 2147483647 h 40"/>
                  <a:gd name="T72" fmla="*/ 2147483647 w 133"/>
                  <a:gd name="T73" fmla="*/ 0 h 40"/>
                  <a:gd name="T74" fmla="*/ 2147483647 w 133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3"/>
                  <a:gd name="T115" fmla="*/ 0 h 40"/>
                  <a:gd name="T116" fmla="*/ 133 w 133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3" h="40">
                    <a:moveTo>
                      <a:pt x="19" y="0"/>
                    </a:moveTo>
                    <a:lnTo>
                      <a:pt x="17" y="2"/>
                    </a:lnTo>
                    <a:lnTo>
                      <a:pt x="15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2" y="23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7" y="34"/>
                    </a:lnTo>
                    <a:lnTo>
                      <a:pt x="30" y="34"/>
                    </a:lnTo>
                    <a:lnTo>
                      <a:pt x="36" y="34"/>
                    </a:lnTo>
                    <a:lnTo>
                      <a:pt x="40" y="34"/>
                    </a:lnTo>
                    <a:lnTo>
                      <a:pt x="46" y="36"/>
                    </a:lnTo>
                    <a:lnTo>
                      <a:pt x="51" y="36"/>
                    </a:lnTo>
                    <a:lnTo>
                      <a:pt x="57" y="36"/>
                    </a:lnTo>
                    <a:lnTo>
                      <a:pt x="63" y="36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8" y="38"/>
                    </a:lnTo>
                    <a:lnTo>
                      <a:pt x="84" y="38"/>
                    </a:lnTo>
                    <a:lnTo>
                      <a:pt x="89" y="38"/>
                    </a:lnTo>
                    <a:lnTo>
                      <a:pt x="93" y="38"/>
                    </a:lnTo>
                    <a:lnTo>
                      <a:pt x="99" y="38"/>
                    </a:lnTo>
                    <a:lnTo>
                      <a:pt x="103" y="38"/>
                    </a:lnTo>
                    <a:lnTo>
                      <a:pt x="108" y="38"/>
                    </a:lnTo>
                    <a:lnTo>
                      <a:pt x="116" y="38"/>
                    </a:lnTo>
                    <a:lnTo>
                      <a:pt x="122" y="40"/>
                    </a:lnTo>
                    <a:lnTo>
                      <a:pt x="125" y="40"/>
                    </a:lnTo>
                    <a:lnTo>
                      <a:pt x="127" y="40"/>
                    </a:lnTo>
                    <a:lnTo>
                      <a:pt x="133" y="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1" name="Freeform 263">
                <a:extLst>
                  <a:ext uri="{FF2B5EF4-FFF2-40B4-BE49-F238E27FC236}">
                    <a16:creationId xmlns:a16="http://schemas.microsoft.com/office/drawing/2014/main" id="{9976536E-661F-CCC1-5B48-513A0A43B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188" y="4835525"/>
                <a:ext cx="55563" cy="47625"/>
              </a:xfrm>
              <a:custGeom>
                <a:avLst/>
                <a:gdLst>
                  <a:gd name="T0" fmla="*/ 0 w 70"/>
                  <a:gd name="T1" fmla="*/ 2147483647 h 59"/>
                  <a:gd name="T2" fmla="*/ 2147483647 w 70"/>
                  <a:gd name="T3" fmla="*/ 0 h 59"/>
                  <a:gd name="T4" fmla="*/ 2147483647 w 70"/>
                  <a:gd name="T5" fmla="*/ 2147483647 h 59"/>
                  <a:gd name="T6" fmla="*/ 2147483647 w 70"/>
                  <a:gd name="T7" fmla="*/ 2147483647 h 59"/>
                  <a:gd name="T8" fmla="*/ 0 w 70"/>
                  <a:gd name="T9" fmla="*/ 2147483647 h 59"/>
                  <a:gd name="T10" fmla="*/ 0 w 70"/>
                  <a:gd name="T11" fmla="*/ 2147483647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59"/>
                  <a:gd name="T20" fmla="*/ 70 w 7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59">
                    <a:moveTo>
                      <a:pt x="0" y="47"/>
                    </a:moveTo>
                    <a:lnTo>
                      <a:pt x="59" y="0"/>
                    </a:lnTo>
                    <a:lnTo>
                      <a:pt x="70" y="21"/>
                    </a:lnTo>
                    <a:lnTo>
                      <a:pt x="25" y="5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2" name="Freeform 264">
                <a:extLst>
                  <a:ext uri="{FF2B5EF4-FFF2-40B4-BE49-F238E27FC236}">
                    <a16:creationId xmlns:a16="http://schemas.microsoft.com/office/drawing/2014/main" id="{9E0D6A9C-304D-277A-DC59-ECC456BD3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5" y="4957763"/>
                <a:ext cx="85725" cy="60325"/>
              </a:xfrm>
              <a:custGeom>
                <a:avLst/>
                <a:gdLst>
                  <a:gd name="T0" fmla="*/ 2147483647 w 106"/>
                  <a:gd name="T1" fmla="*/ 0 h 76"/>
                  <a:gd name="T2" fmla="*/ 2147483647 w 106"/>
                  <a:gd name="T3" fmla="*/ 0 h 76"/>
                  <a:gd name="T4" fmla="*/ 2147483647 w 106"/>
                  <a:gd name="T5" fmla="*/ 2147483647 h 76"/>
                  <a:gd name="T6" fmla="*/ 2147483647 w 106"/>
                  <a:gd name="T7" fmla="*/ 2147483647 h 76"/>
                  <a:gd name="T8" fmla="*/ 2147483647 w 106"/>
                  <a:gd name="T9" fmla="*/ 2147483647 h 76"/>
                  <a:gd name="T10" fmla="*/ 2147483647 w 106"/>
                  <a:gd name="T11" fmla="*/ 2147483647 h 76"/>
                  <a:gd name="T12" fmla="*/ 2147483647 w 106"/>
                  <a:gd name="T13" fmla="*/ 2147483647 h 76"/>
                  <a:gd name="T14" fmla="*/ 2147483647 w 106"/>
                  <a:gd name="T15" fmla="*/ 2147483647 h 76"/>
                  <a:gd name="T16" fmla="*/ 2147483647 w 106"/>
                  <a:gd name="T17" fmla="*/ 2147483647 h 76"/>
                  <a:gd name="T18" fmla="*/ 2147483647 w 106"/>
                  <a:gd name="T19" fmla="*/ 2147483647 h 76"/>
                  <a:gd name="T20" fmla="*/ 2147483647 w 106"/>
                  <a:gd name="T21" fmla="*/ 2147483647 h 76"/>
                  <a:gd name="T22" fmla="*/ 2147483647 w 106"/>
                  <a:gd name="T23" fmla="*/ 2147483647 h 76"/>
                  <a:gd name="T24" fmla="*/ 2147483647 w 106"/>
                  <a:gd name="T25" fmla="*/ 2147483647 h 76"/>
                  <a:gd name="T26" fmla="*/ 2147483647 w 106"/>
                  <a:gd name="T27" fmla="*/ 2147483647 h 76"/>
                  <a:gd name="T28" fmla="*/ 2147483647 w 106"/>
                  <a:gd name="T29" fmla="*/ 2147483647 h 76"/>
                  <a:gd name="T30" fmla="*/ 2147483647 w 106"/>
                  <a:gd name="T31" fmla="*/ 2147483647 h 76"/>
                  <a:gd name="T32" fmla="*/ 2147483647 w 106"/>
                  <a:gd name="T33" fmla="*/ 2147483647 h 76"/>
                  <a:gd name="T34" fmla="*/ 2147483647 w 106"/>
                  <a:gd name="T35" fmla="*/ 2147483647 h 76"/>
                  <a:gd name="T36" fmla="*/ 2147483647 w 106"/>
                  <a:gd name="T37" fmla="*/ 2147483647 h 76"/>
                  <a:gd name="T38" fmla="*/ 0 w 106"/>
                  <a:gd name="T39" fmla="*/ 2147483647 h 76"/>
                  <a:gd name="T40" fmla="*/ 2147483647 w 106"/>
                  <a:gd name="T41" fmla="*/ 2147483647 h 76"/>
                  <a:gd name="T42" fmla="*/ 2147483647 w 106"/>
                  <a:gd name="T43" fmla="*/ 2147483647 h 76"/>
                  <a:gd name="T44" fmla="*/ 2147483647 w 106"/>
                  <a:gd name="T45" fmla="*/ 2147483647 h 76"/>
                  <a:gd name="T46" fmla="*/ 2147483647 w 106"/>
                  <a:gd name="T47" fmla="*/ 2147483647 h 76"/>
                  <a:gd name="T48" fmla="*/ 2147483647 w 106"/>
                  <a:gd name="T49" fmla="*/ 2147483647 h 76"/>
                  <a:gd name="T50" fmla="*/ 2147483647 w 106"/>
                  <a:gd name="T51" fmla="*/ 2147483647 h 76"/>
                  <a:gd name="T52" fmla="*/ 2147483647 w 106"/>
                  <a:gd name="T53" fmla="*/ 2147483647 h 76"/>
                  <a:gd name="T54" fmla="*/ 2147483647 w 106"/>
                  <a:gd name="T55" fmla="*/ 2147483647 h 76"/>
                  <a:gd name="T56" fmla="*/ 2147483647 w 106"/>
                  <a:gd name="T57" fmla="*/ 2147483647 h 76"/>
                  <a:gd name="T58" fmla="*/ 2147483647 w 106"/>
                  <a:gd name="T59" fmla="*/ 2147483647 h 76"/>
                  <a:gd name="T60" fmla="*/ 2147483647 w 106"/>
                  <a:gd name="T61" fmla="*/ 2147483647 h 76"/>
                  <a:gd name="T62" fmla="*/ 2147483647 w 106"/>
                  <a:gd name="T63" fmla="*/ 2147483647 h 76"/>
                  <a:gd name="T64" fmla="*/ 2147483647 w 106"/>
                  <a:gd name="T65" fmla="*/ 2147483647 h 76"/>
                  <a:gd name="T66" fmla="*/ 2147483647 w 106"/>
                  <a:gd name="T67" fmla="*/ 2147483647 h 76"/>
                  <a:gd name="T68" fmla="*/ 2147483647 w 106"/>
                  <a:gd name="T69" fmla="*/ 2147483647 h 76"/>
                  <a:gd name="T70" fmla="*/ 2147483647 w 106"/>
                  <a:gd name="T71" fmla="*/ 2147483647 h 76"/>
                  <a:gd name="T72" fmla="*/ 2147483647 w 106"/>
                  <a:gd name="T73" fmla="*/ 2147483647 h 76"/>
                  <a:gd name="T74" fmla="*/ 2147483647 w 106"/>
                  <a:gd name="T75" fmla="*/ 2147483647 h 76"/>
                  <a:gd name="T76" fmla="*/ 2147483647 w 106"/>
                  <a:gd name="T77" fmla="*/ 2147483647 h 76"/>
                  <a:gd name="T78" fmla="*/ 2147483647 w 106"/>
                  <a:gd name="T79" fmla="*/ 2147483647 h 76"/>
                  <a:gd name="T80" fmla="*/ 2147483647 w 106"/>
                  <a:gd name="T81" fmla="*/ 2147483647 h 76"/>
                  <a:gd name="T82" fmla="*/ 2147483647 w 106"/>
                  <a:gd name="T83" fmla="*/ 2147483647 h 76"/>
                  <a:gd name="T84" fmla="*/ 2147483647 w 106"/>
                  <a:gd name="T85" fmla="*/ 2147483647 h 76"/>
                  <a:gd name="T86" fmla="*/ 2147483647 w 106"/>
                  <a:gd name="T87" fmla="*/ 2147483647 h 76"/>
                  <a:gd name="T88" fmla="*/ 2147483647 w 106"/>
                  <a:gd name="T89" fmla="*/ 2147483647 h 76"/>
                  <a:gd name="T90" fmla="*/ 2147483647 w 106"/>
                  <a:gd name="T91" fmla="*/ 2147483647 h 76"/>
                  <a:gd name="T92" fmla="*/ 2147483647 w 106"/>
                  <a:gd name="T93" fmla="*/ 2147483647 h 76"/>
                  <a:gd name="T94" fmla="*/ 2147483647 w 106"/>
                  <a:gd name="T95" fmla="*/ 2147483647 h 76"/>
                  <a:gd name="T96" fmla="*/ 2147483647 w 106"/>
                  <a:gd name="T97" fmla="*/ 0 h 76"/>
                  <a:gd name="T98" fmla="*/ 2147483647 w 106"/>
                  <a:gd name="T99" fmla="*/ 0 h 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76"/>
                  <a:gd name="T152" fmla="*/ 106 w 106"/>
                  <a:gd name="T153" fmla="*/ 76 h 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76">
                    <a:moveTo>
                      <a:pt x="95" y="0"/>
                    </a:moveTo>
                    <a:lnTo>
                      <a:pt x="93" y="0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80" y="11"/>
                    </a:lnTo>
                    <a:lnTo>
                      <a:pt x="74" y="15"/>
                    </a:lnTo>
                    <a:lnTo>
                      <a:pt x="66" y="19"/>
                    </a:lnTo>
                    <a:lnTo>
                      <a:pt x="59" y="23"/>
                    </a:lnTo>
                    <a:lnTo>
                      <a:pt x="51" y="26"/>
                    </a:lnTo>
                    <a:lnTo>
                      <a:pt x="45" y="26"/>
                    </a:lnTo>
                    <a:lnTo>
                      <a:pt x="42" y="28"/>
                    </a:lnTo>
                    <a:lnTo>
                      <a:pt x="36" y="28"/>
                    </a:lnTo>
                    <a:lnTo>
                      <a:pt x="32" y="28"/>
                    </a:lnTo>
                    <a:lnTo>
                      <a:pt x="26" y="28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7" y="28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9" y="49"/>
                    </a:lnTo>
                    <a:lnTo>
                      <a:pt x="13" y="51"/>
                    </a:lnTo>
                    <a:lnTo>
                      <a:pt x="17" y="55"/>
                    </a:lnTo>
                    <a:lnTo>
                      <a:pt x="23" y="59"/>
                    </a:lnTo>
                    <a:lnTo>
                      <a:pt x="26" y="62"/>
                    </a:lnTo>
                    <a:lnTo>
                      <a:pt x="30" y="66"/>
                    </a:lnTo>
                    <a:lnTo>
                      <a:pt x="36" y="68"/>
                    </a:lnTo>
                    <a:lnTo>
                      <a:pt x="40" y="70"/>
                    </a:lnTo>
                    <a:lnTo>
                      <a:pt x="45" y="74"/>
                    </a:lnTo>
                    <a:lnTo>
                      <a:pt x="53" y="76"/>
                    </a:lnTo>
                    <a:lnTo>
                      <a:pt x="59" y="74"/>
                    </a:lnTo>
                    <a:lnTo>
                      <a:pt x="64" y="70"/>
                    </a:lnTo>
                    <a:lnTo>
                      <a:pt x="70" y="64"/>
                    </a:lnTo>
                    <a:lnTo>
                      <a:pt x="78" y="59"/>
                    </a:lnTo>
                    <a:lnTo>
                      <a:pt x="85" y="55"/>
                    </a:lnTo>
                    <a:lnTo>
                      <a:pt x="89" y="49"/>
                    </a:lnTo>
                    <a:lnTo>
                      <a:pt x="97" y="43"/>
                    </a:lnTo>
                    <a:lnTo>
                      <a:pt x="100" y="40"/>
                    </a:lnTo>
                    <a:lnTo>
                      <a:pt x="104" y="36"/>
                    </a:lnTo>
                    <a:lnTo>
                      <a:pt x="106" y="30"/>
                    </a:lnTo>
                    <a:lnTo>
                      <a:pt x="106" y="24"/>
                    </a:lnTo>
                    <a:lnTo>
                      <a:pt x="104" y="19"/>
                    </a:lnTo>
                    <a:lnTo>
                      <a:pt x="102" y="13"/>
                    </a:lnTo>
                    <a:lnTo>
                      <a:pt x="99" y="7"/>
                    </a:lnTo>
                    <a:lnTo>
                      <a:pt x="97" y="4"/>
                    </a:lnTo>
                    <a:lnTo>
                      <a:pt x="95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3" name="Freeform 265">
                <a:extLst>
                  <a:ext uri="{FF2B5EF4-FFF2-40B4-BE49-F238E27FC236}">
                    <a16:creationId xmlns:a16="http://schemas.microsoft.com/office/drawing/2014/main" id="{EF52D602-2B15-1366-2C49-CA0EA2E0B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863" y="4987925"/>
                <a:ext cx="163513" cy="119063"/>
              </a:xfrm>
              <a:custGeom>
                <a:avLst/>
                <a:gdLst>
                  <a:gd name="T0" fmla="*/ 2147483647 w 206"/>
                  <a:gd name="T1" fmla="*/ 0 h 148"/>
                  <a:gd name="T2" fmla="*/ 2147483647 w 206"/>
                  <a:gd name="T3" fmla="*/ 2147483647 h 148"/>
                  <a:gd name="T4" fmla="*/ 2147483647 w 206"/>
                  <a:gd name="T5" fmla="*/ 2147483647 h 148"/>
                  <a:gd name="T6" fmla="*/ 2147483647 w 206"/>
                  <a:gd name="T7" fmla="*/ 2147483647 h 148"/>
                  <a:gd name="T8" fmla="*/ 2147483647 w 206"/>
                  <a:gd name="T9" fmla="*/ 2147483647 h 148"/>
                  <a:gd name="T10" fmla="*/ 2147483647 w 206"/>
                  <a:gd name="T11" fmla="*/ 2147483647 h 148"/>
                  <a:gd name="T12" fmla="*/ 0 w 206"/>
                  <a:gd name="T13" fmla="*/ 2147483647 h 148"/>
                  <a:gd name="T14" fmla="*/ 2147483647 w 206"/>
                  <a:gd name="T15" fmla="*/ 2147483647 h 148"/>
                  <a:gd name="T16" fmla="*/ 2147483647 w 206"/>
                  <a:gd name="T17" fmla="*/ 2147483647 h 148"/>
                  <a:gd name="T18" fmla="*/ 2147483647 w 206"/>
                  <a:gd name="T19" fmla="*/ 2147483647 h 148"/>
                  <a:gd name="T20" fmla="*/ 2147483647 w 206"/>
                  <a:gd name="T21" fmla="*/ 2147483647 h 148"/>
                  <a:gd name="T22" fmla="*/ 2147483647 w 206"/>
                  <a:gd name="T23" fmla="*/ 2147483647 h 148"/>
                  <a:gd name="T24" fmla="*/ 2147483647 w 206"/>
                  <a:gd name="T25" fmla="*/ 2147483647 h 148"/>
                  <a:gd name="T26" fmla="*/ 2147483647 w 206"/>
                  <a:gd name="T27" fmla="*/ 2147483647 h 148"/>
                  <a:gd name="T28" fmla="*/ 2147483647 w 206"/>
                  <a:gd name="T29" fmla="*/ 2147483647 h 148"/>
                  <a:gd name="T30" fmla="*/ 2147483647 w 206"/>
                  <a:gd name="T31" fmla="*/ 2147483647 h 148"/>
                  <a:gd name="T32" fmla="*/ 2147483647 w 206"/>
                  <a:gd name="T33" fmla="*/ 2147483647 h 148"/>
                  <a:gd name="T34" fmla="*/ 2147483647 w 206"/>
                  <a:gd name="T35" fmla="*/ 2147483647 h 148"/>
                  <a:gd name="T36" fmla="*/ 2147483647 w 206"/>
                  <a:gd name="T37" fmla="*/ 2147483647 h 148"/>
                  <a:gd name="T38" fmla="*/ 2147483647 w 206"/>
                  <a:gd name="T39" fmla="*/ 2147483647 h 148"/>
                  <a:gd name="T40" fmla="*/ 2147483647 w 206"/>
                  <a:gd name="T41" fmla="*/ 2147483647 h 148"/>
                  <a:gd name="T42" fmla="*/ 2147483647 w 206"/>
                  <a:gd name="T43" fmla="*/ 2147483647 h 148"/>
                  <a:gd name="T44" fmla="*/ 2147483647 w 206"/>
                  <a:gd name="T45" fmla="*/ 2147483647 h 148"/>
                  <a:gd name="T46" fmla="*/ 2147483647 w 206"/>
                  <a:gd name="T47" fmla="*/ 2147483647 h 148"/>
                  <a:gd name="T48" fmla="*/ 2147483647 w 206"/>
                  <a:gd name="T49" fmla="*/ 2147483647 h 148"/>
                  <a:gd name="T50" fmla="*/ 2147483647 w 206"/>
                  <a:gd name="T51" fmla="*/ 2147483647 h 148"/>
                  <a:gd name="T52" fmla="*/ 2147483647 w 206"/>
                  <a:gd name="T53" fmla="*/ 2147483647 h 148"/>
                  <a:gd name="T54" fmla="*/ 2147483647 w 206"/>
                  <a:gd name="T55" fmla="*/ 2147483647 h 148"/>
                  <a:gd name="T56" fmla="*/ 2147483647 w 206"/>
                  <a:gd name="T57" fmla="*/ 2147483647 h 148"/>
                  <a:gd name="T58" fmla="*/ 2147483647 w 206"/>
                  <a:gd name="T59" fmla="*/ 2147483647 h 148"/>
                  <a:gd name="T60" fmla="*/ 2147483647 w 206"/>
                  <a:gd name="T61" fmla="*/ 2147483647 h 148"/>
                  <a:gd name="T62" fmla="*/ 2147483647 w 206"/>
                  <a:gd name="T63" fmla="*/ 2147483647 h 148"/>
                  <a:gd name="T64" fmla="*/ 2147483647 w 206"/>
                  <a:gd name="T65" fmla="*/ 2147483647 h 148"/>
                  <a:gd name="T66" fmla="*/ 2147483647 w 206"/>
                  <a:gd name="T67" fmla="*/ 2147483647 h 148"/>
                  <a:gd name="T68" fmla="*/ 2147483647 w 206"/>
                  <a:gd name="T69" fmla="*/ 2147483647 h 148"/>
                  <a:gd name="T70" fmla="*/ 2147483647 w 206"/>
                  <a:gd name="T71" fmla="*/ 2147483647 h 148"/>
                  <a:gd name="T72" fmla="*/ 2147483647 w 206"/>
                  <a:gd name="T73" fmla="*/ 2147483647 h 148"/>
                  <a:gd name="T74" fmla="*/ 2147483647 w 206"/>
                  <a:gd name="T75" fmla="*/ 2147483647 h 148"/>
                  <a:gd name="T76" fmla="*/ 2147483647 w 206"/>
                  <a:gd name="T77" fmla="*/ 2147483647 h 148"/>
                  <a:gd name="T78" fmla="*/ 2147483647 w 206"/>
                  <a:gd name="T79" fmla="*/ 2147483647 h 148"/>
                  <a:gd name="T80" fmla="*/ 2147483647 w 206"/>
                  <a:gd name="T81" fmla="*/ 2147483647 h 148"/>
                  <a:gd name="T82" fmla="*/ 2147483647 w 206"/>
                  <a:gd name="T83" fmla="*/ 2147483647 h 148"/>
                  <a:gd name="T84" fmla="*/ 2147483647 w 206"/>
                  <a:gd name="T85" fmla="*/ 2147483647 h 148"/>
                  <a:gd name="T86" fmla="*/ 2147483647 w 206"/>
                  <a:gd name="T87" fmla="*/ 2147483647 h 148"/>
                  <a:gd name="T88" fmla="*/ 2147483647 w 206"/>
                  <a:gd name="T89" fmla="*/ 2147483647 h 148"/>
                  <a:gd name="T90" fmla="*/ 2147483647 w 206"/>
                  <a:gd name="T91" fmla="*/ 2147483647 h 148"/>
                  <a:gd name="T92" fmla="*/ 2147483647 w 206"/>
                  <a:gd name="T93" fmla="*/ 2147483647 h 148"/>
                  <a:gd name="T94" fmla="*/ 2147483647 w 206"/>
                  <a:gd name="T95" fmla="*/ 2147483647 h 148"/>
                  <a:gd name="T96" fmla="*/ 2147483647 w 206"/>
                  <a:gd name="T97" fmla="*/ 2147483647 h 148"/>
                  <a:gd name="T98" fmla="*/ 2147483647 w 206"/>
                  <a:gd name="T99" fmla="*/ 2147483647 h 148"/>
                  <a:gd name="T100" fmla="*/ 2147483647 w 206"/>
                  <a:gd name="T101" fmla="*/ 2147483647 h 148"/>
                  <a:gd name="T102" fmla="*/ 2147483647 w 206"/>
                  <a:gd name="T103" fmla="*/ 2147483647 h 148"/>
                  <a:gd name="T104" fmla="*/ 2147483647 w 206"/>
                  <a:gd name="T105" fmla="*/ 2147483647 h 148"/>
                  <a:gd name="T106" fmla="*/ 2147483647 w 206"/>
                  <a:gd name="T107" fmla="*/ 2147483647 h 148"/>
                  <a:gd name="T108" fmla="*/ 2147483647 w 206"/>
                  <a:gd name="T109" fmla="*/ 2147483647 h 148"/>
                  <a:gd name="T110" fmla="*/ 2147483647 w 206"/>
                  <a:gd name="T111" fmla="*/ 2147483647 h 148"/>
                  <a:gd name="T112" fmla="*/ 2147483647 w 206"/>
                  <a:gd name="T113" fmla="*/ 0 h 148"/>
                  <a:gd name="T114" fmla="*/ 2147483647 w 206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"/>
                  <a:gd name="T175" fmla="*/ 0 h 148"/>
                  <a:gd name="T176" fmla="*/ 206 w 206"/>
                  <a:gd name="T177" fmla="*/ 148 h 1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" h="148">
                    <a:moveTo>
                      <a:pt x="74" y="0"/>
                    </a:moveTo>
                    <a:lnTo>
                      <a:pt x="71" y="0"/>
                    </a:lnTo>
                    <a:lnTo>
                      <a:pt x="67" y="2"/>
                    </a:lnTo>
                    <a:lnTo>
                      <a:pt x="61" y="4"/>
                    </a:lnTo>
                    <a:lnTo>
                      <a:pt x="57" y="5"/>
                    </a:lnTo>
                    <a:lnTo>
                      <a:pt x="50" y="7"/>
                    </a:lnTo>
                    <a:lnTo>
                      <a:pt x="44" y="11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5" y="19"/>
                    </a:lnTo>
                    <a:lnTo>
                      <a:pt x="17" y="21"/>
                    </a:lnTo>
                    <a:lnTo>
                      <a:pt x="12" y="24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8" y="47"/>
                    </a:lnTo>
                    <a:lnTo>
                      <a:pt x="15" y="49"/>
                    </a:lnTo>
                    <a:lnTo>
                      <a:pt x="23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6" y="57"/>
                    </a:lnTo>
                    <a:lnTo>
                      <a:pt x="48" y="61"/>
                    </a:lnTo>
                    <a:lnTo>
                      <a:pt x="52" y="64"/>
                    </a:lnTo>
                    <a:lnTo>
                      <a:pt x="53" y="70"/>
                    </a:lnTo>
                    <a:lnTo>
                      <a:pt x="55" y="76"/>
                    </a:lnTo>
                    <a:lnTo>
                      <a:pt x="59" y="81"/>
                    </a:lnTo>
                    <a:lnTo>
                      <a:pt x="63" y="87"/>
                    </a:lnTo>
                    <a:lnTo>
                      <a:pt x="65" y="95"/>
                    </a:lnTo>
                    <a:lnTo>
                      <a:pt x="71" y="100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82" y="116"/>
                    </a:lnTo>
                    <a:lnTo>
                      <a:pt x="88" y="120"/>
                    </a:lnTo>
                    <a:lnTo>
                      <a:pt x="93" y="123"/>
                    </a:lnTo>
                    <a:lnTo>
                      <a:pt x="101" y="125"/>
                    </a:lnTo>
                    <a:lnTo>
                      <a:pt x="105" y="127"/>
                    </a:lnTo>
                    <a:lnTo>
                      <a:pt x="109" y="129"/>
                    </a:lnTo>
                    <a:lnTo>
                      <a:pt x="112" y="131"/>
                    </a:lnTo>
                    <a:lnTo>
                      <a:pt x="118" y="133"/>
                    </a:lnTo>
                    <a:lnTo>
                      <a:pt x="124" y="135"/>
                    </a:lnTo>
                    <a:lnTo>
                      <a:pt x="128" y="135"/>
                    </a:lnTo>
                    <a:lnTo>
                      <a:pt x="133" y="137"/>
                    </a:lnTo>
                    <a:lnTo>
                      <a:pt x="139" y="139"/>
                    </a:lnTo>
                    <a:lnTo>
                      <a:pt x="143" y="139"/>
                    </a:lnTo>
                    <a:lnTo>
                      <a:pt x="150" y="140"/>
                    </a:lnTo>
                    <a:lnTo>
                      <a:pt x="154" y="142"/>
                    </a:lnTo>
                    <a:lnTo>
                      <a:pt x="160" y="144"/>
                    </a:lnTo>
                    <a:lnTo>
                      <a:pt x="166" y="144"/>
                    </a:lnTo>
                    <a:lnTo>
                      <a:pt x="169" y="144"/>
                    </a:lnTo>
                    <a:lnTo>
                      <a:pt x="173" y="146"/>
                    </a:lnTo>
                    <a:lnTo>
                      <a:pt x="179" y="146"/>
                    </a:lnTo>
                    <a:lnTo>
                      <a:pt x="183" y="146"/>
                    </a:lnTo>
                    <a:lnTo>
                      <a:pt x="187" y="146"/>
                    </a:lnTo>
                    <a:lnTo>
                      <a:pt x="190" y="148"/>
                    </a:lnTo>
                    <a:lnTo>
                      <a:pt x="194" y="148"/>
                    </a:lnTo>
                    <a:lnTo>
                      <a:pt x="200" y="148"/>
                    </a:lnTo>
                    <a:lnTo>
                      <a:pt x="204" y="148"/>
                    </a:lnTo>
                    <a:lnTo>
                      <a:pt x="206" y="146"/>
                    </a:lnTo>
                    <a:lnTo>
                      <a:pt x="206" y="121"/>
                    </a:lnTo>
                    <a:lnTo>
                      <a:pt x="202" y="120"/>
                    </a:lnTo>
                    <a:lnTo>
                      <a:pt x="196" y="118"/>
                    </a:lnTo>
                    <a:lnTo>
                      <a:pt x="189" y="118"/>
                    </a:lnTo>
                    <a:lnTo>
                      <a:pt x="183" y="116"/>
                    </a:lnTo>
                    <a:lnTo>
                      <a:pt x="177" y="114"/>
                    </a:lnTo>
                    <a:lnTo>
                      <a:pt x="173" y="114"/>
                    </a:lnTo>
                    <a:lnTo>
                      <a:pt x="168" y="112"/>
                    </a:lnTo>
                    <a:lnTo>
                      <a:pt x="164" y="112"/>
                    </a:lnTo>
                    <a:lnTo>
                      <a:pt x="160" y="110"/>
                    </a:lnTo>
                    <a:lnTo>
                      <a:pt x="156" y="110"/>
                    </a:lnTo>
                    <a:lnTo>
                      <a:pt x="150" y="110"/>
                    </a:lnTo>
                    <a:lnTo>
                      <a:pt x="147" y="110"/>
                    </a:lnTo>
                    <a:lnTo>
                      <a:pt x="143" y="108"/>
                    </a:lnTo>
                    <a:lnTo>
                      <a:pt x="139" y="106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2" y="104"/>
                    </a:lnTo>
                    <a:lnTo>
                      <a:pt x="116" y="102"/>
                    </a:lnTo>
                    <a:lnTo>
                      <a:pt x="109" y="102"/>
                    </a:lnTo>
                    <a:lnTo>
                      <a:pt x="105" y="100"/>
                    </a:lnTo>
                    <a:lnTo>
                      <a:pt x="101" y="100"/>
                    </a:lnTo>
                    <a:lnTo>
                      <a:pt x="101" y="97"/>
                    </a:lnTo>
                    <a:lnTo>
                      <a:pt x="99" y="93"/>
                    </a:lnTo>
                    <a:lnTo>
                      <a:pt x="97" y="89"/>
                    </a:lnTo>
                    <a:lnTo>
                      <a:pt x="95" y="85"/>
                    </a:lnTo>
                    <a:lnTo>
                      <a:pt x="93" y="80"/>
                    </a:lnTo>
                    <a:lnTo>
                      <a:pt x="92" y="76"/>
                    </a:lnTo>
                    <a:lnTo>
                      <a:pt x="90" y="70"/>
                    </a:lnTo>
                    <a:lnTo>
                      <a:pt x="88" y="66"/>
                    </a:lnTo>
                    <a:lnTo>
                      <a:pt x="86" y="61"/>
                    </a:lnTo>
                    <a:lnTo>
                      <a:pt x="82" y="57"/>
                    </a:lnTo>
                    <a:lnTo>
                      <a:pt x="82" y="53"/>
                    </a:lnTo>
                    <a:lnTo>
                      <a:pt x="80" y="49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82" y="42"/>
                    </a:lnTo>
                    <a:lnTo>
                      <a:pt x="86" y="40"/>
                    </a:lnTo>
                    <a:lnTo>
                      <a:pt x="90" y="38"/>
                    </a:lnTo>
                    <a:lnTo>
                      <a:pt x="93" y="32"/>
                    </a:lnTo>
                    <a:lnTo>
                      <a:pt x="97" y="30"/>
                    </a:lnTo>
                    <a:lnTo>
                      <a:pt x="101" y="24"/>
                    </a:lnTo>
                    <a:lnTo>
                      <a:pt x="101" y="21"/>
                    </a:lnTo>
                    <a:lnTo>
                      <a:pt x="101" y="15"/>
                    </a:lnTo>
                    <a:lnTo>
                      <a:pt x="97" y="11"/>
                    </a:lnTo>
                    <a:lnTo>
                      <a:pt x="92" y="5"/>
                    </a:lnTo>
                    <a:lnTo>
                      <a:pt x="88" y="4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4" name="Freeform 266">
                <a:extLst>
                  <a:ext uri="{FF2B5EF4-FFF2-40B4-BE49-F238E27FC236}">
                    <a16:creationId xmlns:a16="http://schemas.microsoft.com/office/drawing/2014/main" id="{40E6B3E5-324A-85A6-AC41-A1A3E100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4679950"/>
                <a:ext cx="131763" cy="392113"/>
              </a:xfrm>
              <a:custGeom>
                <a:avLst/>
                <a:gdLst>
                  <a:gd name="T0" fmla="*/ 2147483647 w 167"/>
                  <a:gd name="T1" fmla="*/ 2147483647 h 492"/>
                  <a:gd name="T2" fmla="*/ 2147483647 w 167"/>
                  <a:gd name="T3" fmla="*/ 2147483647 h 492"/>
                  <a:gd name="T4" fmla="*/ 2147483647 w 167"/>
                  <a:gd name="T5" fmla="*/ 2147483647 h 492"/>
                  <a:gd name="T6" fmla="*/ 2147483647 w 167"/>
                  <a:gd name="T7" fmla="*/ 2147483647 h 492"/>
                  <a:gd name="T8" fmla="*/ 2147483647 w 167"/>
                  <a:gd name="T9" fmla="*/ 2147483647 h 492"/>
                  <a:gd name="T10" fmla="*/ 2147483647 w 167"/>
                  <a:gd name="T11" fmla="*/ 2147483647 h 492"/>
                  <a:gd name="T12" fmla="*/ 2147483647 w 167"/>
                  <a:gd name="T13" fmla="*/ 2147483647 h 492"/>
                  <a:gd name="T14" fmla="*/ 2147483647 w 167"/>
                  <a:gd name="T15" fmla="*/ 2147483647 h 492"/>
                  <a:gd name="T16" fmla="*/ 2147483647 w 167"/>
                  <a:gd name="T17" fmla="*/ 2147483647 h 492"/>
                  <a:gd name="T18" fmla="*/ 2147483647 w 167"/>
                  <a:gd name="T19" fmla="*/ 2147483647 h 492"/>
                  <a:gd name="T20" fmla="*/ 2147483647 w 167"/>
                  <a:gd name="T21" fmla="*/ 2147483647 h 492"/>
                  <a:gd name="T22" fmla="*/ 2147483647 w 167"/>
                  <a:gd name="T23" fmla="*/ 2147483647 h 492"/>
                  <a:gd name="T24" fmla="*/ 2147483647 w 167"/>
                  <a:gd name="T25" fmla="*/ 2147483647 h 492"/>
                  <a:gd name="T26" fmla="*/ 2147483647 w 167"/>
                  <a:gd name="T27" fmla="*/ 2147483647 h 492"/>
                  <a:gd name="T28" fmla="*/ 2147483647 w 167"/>
                  <a:gd name="T29" fmla="*/ 2147483647 h 492"/>
                  <a:gd name="T30" fmla="*/ 2147483647 w 167"/>
                  <a:gd name="T31" fmla="*/ 2147483647 h 492"/>
                  <a:gd name="T32" fmla="*/ 2147483647 w 167"/>
                  <a:gd name="T33" fmla="*/ 2147483647 h 492"/>
                  <a:gd name="T34" fmla="*/ 2147483647 w 167"/>
                  <a:gd name="T35" fmla="*/ 2147483647 h 492"/>
                  <a:gd name="T36" fmla="*/ 2147483647 w 167"/>
                  <a:gd name="T37" fmla="*/ 2147483647 h 492"/>
                  <a:gd name="T38" fmla="*/ 2147483647 w 167"/>
                  <a:gd name="T39" fmla="*/ 2147483647 h 492"/>
                  <a:gd name="T40" fmla="*/ 2147483647 w 167"/>
                  <a:gd name="T41" fmla="*/ 2147483647 h 492"/>
                  <a:gd name="T42" fmla="*/ 2147483647 w 167"/>
                  <a:gd name="T43" fmla="*/ 2147483647 h 492"/>
                  <a:gd name="T44" fmla="*/ 2147483647 w 167"/>
                  <a:gd name="T45" fmla="*/ 2147483647 h 492"/>
                  <a:gd name="T46" fmla="*/ 2147483647 w 167"/>
                  <a:gd name="T47" fmla="*/ 2147483647 h 492"/>
                  <a:gd name="T48" fmla="*/ 2147483647 w 167"/>
                  <a:gd name="T49" fmla="*/ 2147483647 h 492"/>
                  <a:gd name="T50" fmla="*/ 2147483647 w 167"/>
                  <a:gd name="T51" fmla="*/ 2147483647 h 492"/>
                  <a:gd name="T52" fmla="*/ 2147483647 w 167"/>
                  <a:gd name="T53" fmla="*/ 2147483647 h 492"/>
                  <a:gd name="T54" fmla="*/ 2147483647 w 167"/>
                  <a:gd name="T55" fmla="*/ 2147483647 h 492"/>
                  <a:gd name="T56" fmla="*/ 2147483647 w 167"/>
                  <a:gd name="T57" fmla="*/ 2147483647 h 492"/>
                  <a:gd name="T58" fmla="*/ 2147483647 w 167"/>
                  <a:gd name="T59" fmla="*/ 2147483647 h 492"/>
                  <a:gd name="T60" fmla="*/ 2147483647 w 167"/>
                  <a:gd name="T61" fmla="*/ 2147483647 h 492"/>
                  <a:gd name="T62" fmla="*/ 2147483647 w 167"/>
                  <a:gd name="T63" fmla="*/ 2147483647 h 492"/>
                  <a:gd name="T64" fmla="*/ 2147483647 w 167"/>
                  <a:gd name="T65" fmla="*/ 2147483647 h 492"/>
                  <a:gd name="T66" fmla="*/ 2147483647 w 167"/>
                  <a:gd name="T67" fmla="*/ 2147483647 h 492"/>
                  <a:gd name="T68" fmla="*/ 2147483647 w 167"/>
                  <a:gd name="T69" fmla="*/ 2147483647 h 492"/>
                  <a:gd name="T70" fmla="*/ 2147483647 w 167"/>
                  <a:gd name="T71" fmla="*/ 2147483647 h 492"/>
                  <a:gd name="T72" fmla="*/ 2147483647 w 167"/>
                  <a:gd name="T73" fmla="*/ 2147483647 h 492"/>
                  <a:gd name="T74" fmla="*/ 2147483647 w 167"/>
                  <a:gd name="T75" fmla="*/ 2147483647 h 492"/>
                  <a:gd name="T76" fmla="*/ 2147483647 w 167"/>
                  <a:gd name="T77" fmla="*/ 2147483647 h 492"/>
                  <a:gd name="T78" fmla="*/ 2147483647 w 167"/>
                  <a:gd name="T79" fmla="*/ 2147483647 h 492"/>
                  <a:gd name="T80" fmla="*/ 2147483647 w 167"/>
                  <a:gd name="T81" fmla="*/ 2147483647 h 492"/>
                  <a:gd name="T82" fmla="*/ 2147483647 w 167"/>
                  <a:gd name="T83" fmla="*/ 2147483647 h 492"/>
                  <a:gd name="T84" fmla="*/ 2147483647 w 167"/>
                  <a:gd name="T85" fmla="*/ 2147483647 h 492"/>
                  <a:gd name="T86" fmla="*/ 2147483647 w 167"/>
                  <a:gd name="T87" fmla="*/ 2147483647 h 492"/>
                  <a:gd name="T88" fmla="*/ 2147483647 w 167"/>
                  <a:gd name="T89" fmla="*/ 2147483647 h 492"/>
                  <a:gd name="T90" fmla="*/ 2147483647 w 167"/>
                  <a:gd name="T91" fmla="*/ 2147483647 h 492"/>
                  <a:gd name="T92" fmla="*/ 2147483647 w 167"/>
                  <a:gd name="T93" fmla="*/ 2147483647 h 492"/>
                  <a:gd name="T94" fmla="*/ 0 w 167"/>
                  <a:gd name="T95" fmla="*/ 2147483647 h 4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7"/>
                  <a:gd name="T145" fmla="*/ 0 h 492"/>
                  <a:gd name="T146" fmla="*/ 167 w 167"/>
                  <a:gd name="T147" fmla="*/ 492 h 4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7" h="492">
                    <a:moveTo>
                      <a:pt x="0" y="11"/>
                    </a:moveTo>
                    <a:lnTo>
                      <a:pt x="0" y="13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5" y="25"/>
                    </a:lnTo>
                    <a:lnTo>
                      <a:pt x="7" y="28"/>
                    </a:lnTo>
                    <a:lnTo>
                      <a:pt x="9" y="34"/>
                    </a:lnTo>
                    <a:lnTo>
                      <a:pt x="11" y="40"/>
                    </a:lnTo>
                    <a:lnTo>
                      <a:pt x="13" y="46"/>
                    </a:lnTo>
                    <a:lnTo>
                      <a:pt x="15" y="53"/>
                    </a:lnTo>
                    <a:lnTo>
                      <a:pt x="19" y="59"/>
                    </a:lnTo>
                    <a:lnTo>
                      <a:pt x="20" y="66"/>
                    </a:lnTo>
                    <a:lnTo>
                      <a:pt x="24" y="72"/>
                    </a:lnTo>
                    <a:lnTo>
                      <a:pt x="26" y="80"/>
                    </a:lnTo>
                    <a:lnTo>
                      <a:pt x="30" y="87"/>
                    </a:lnTo>
                    <a:lnTo>
                      <a:pt x="34" y="95"/>
                    </a:lnTo>
                    <a:lnTo>
                      <a:pt x="38" y="103"/>
                    </a:lnTo>
                    <a:lnTo>
                      <a:pt x="39" y="110"/>
                    </a:lnTo>
                    <a:lnTo>
                      <a:pt x="43" y="118"/>
                    </a:lnTo>
                    <a:lnTo>
                      <a:pt x="45" y="123"/>
                    </a:lnTo>
                    <a:lnTo>
                      <a:pt x="49" y="131"/>
                    </a:lnTo>
                    <a:lnTo>
                      <a:pt x="51" y="137"/>
                    </a:lnTo>
                    <a:lnTo>
                      <a:pt x="55" y="144"/>
                    </a:lnTo>
                    <a:lnTo>
                      <a:pt x="57" y="150"/>
                    </a:lnTo>
                    <a:lnTo>
                      <a:pt x="60" y="154"/>
                    </a:lnTo>
                    <a:lnTo>
                      <a:pt x="62" y="160"/>
                    </a:lnTo>
                    <a:lnTo>
                      <a:pt x="66" y="163"/>
                    </a:lnTo>
                    <a:lnTo>
                      <a:pt x="68" y="167"/>
                    </a:lnTo>
                    <a:lnTo>
                      <a:pt x="70" y="171"/>
                    </a:lnTo>
                    <a:lnTo>
                      <a:pt x="72" y="173"/>
                    </a:lnTo>
                    <a:lnTo>
                      <a:pt x="74" y="175"/>
                    </a:lnTo>
                    <a:lnTo>
                      <a:pt x="76" y="177"/>
                    </a:lnTo>
                    <a:lnTo>
                      <a:pt x="79" y="182"/>
                    </a:lnTo>
                    <a:lnTo>
                      <a:pt x="83" y="188"/>
                    </a:lnTo>
                    <a:lnTo>
                      <a:pt x="89" y="194"/>
                    </a:lnTo>
                    <a:lnTo>
                      <a:pt x="91" y="198"/>
                    </a:lnTo>
                    <a:lnTo>
                      <a:pt x="93" y="201"/>
                    </a:lnTo>
                    <a:lnTo>
                      <a:pt x="95" y="205"/>
                    </a:lnTo>
                    <a:lnTo>
                      <a:pt x="97" y="209"/>
                    </a:lnTo>
                    <a:lnTo>
                      <a:pt x="98" y="213"/>
                    </a:lnTo>
                    <a:lnTo>
                      <a:pt x="102" y="219"/>
                    </a:lnTo>
                    <a:lnTo>
                      <a:pt x="104" y="224"/>
                    </a:lnTo>
                    <a:lnTo>
                      <a:pt x="106" y="228"/>
                    </a:lnTo>
                    <a:lnTo>
                      <a:pt x="108" y="234"/>
                    </a:lnTo>
                    <a:lnTo>
                      <a:pt x="110" y="238"/>
                    </a:lnTo>
                    <a:lnTo>
                      <a:pt x="112" y="243"/>
                    </a:lnTo>
                    <a:lnTo>
                      <a:pt x="114" y="249"/>
                    </a:lnTo>
                    <a:lnTo>
                      <a:pt x="116" y="255"/>
                    </a:lnTo>
                    <a:lnTo>
                      <a:pt x="117" y="260"/>
                    </a:lnTo>
                    <a:lnTo>
                      <a:pt x="119" y="266"/>
                    </a:lnTo>
                    <a:lnTo>
                      <a:pt x="121" y="274"/>
                    </a:lnTo>
                    <a:lnTo>
                      <a:pt x="123" y="279"/>
                    </a:lnTo>
                    <a:lnTo>
                      <a:pt x="123" y="285"/>
                    </a:lnTo>
                    <a:lnTo>
                      <a:pt x="125" y="291"/>
                    </a:lnTo>
                    <a:lnTo>
                      <a:pt x="127" y="298"/>
                    </a:lnTo>
                    <a:lnTo>
                      <a:pt x="127" y="304"/>
                    </a:lnTo>
                    <a:lnTo>
                      <a:pt x="129" y="312"/>
                    </a:lnTo>
                    <a:lnTo>
                      <a:pt x="129" y="319"/>
                    </a:lnTo>
                    <a:lnTo>
                      <a:pt x="131" y="325"/>
                    </a:lnTo>
                    <a:lnTo>
                      <a:pt x="129" y="333"/>
                    </a:lnTo>
                    <a:lnTo>
                      <a:pt x="129" y="338"/>
                    </a:lnTo>
                    <a:lnTo>
                      <a:pt x="129" y="346"/>
                    </a:lnTo>
                    <a:lnTo>
                      <a:pt x="127" y="352"/>
                    </a:lnTo>
                    <a:lnTo>
                      <a:pt x="125" y="359"/>
                    </a:lnTo>
                    <a:lnTo>
                      <a:pt x="123" y="365"/>
                    </a:lnTo>
                    <a:lnTo>
                      <a:pt x="121" y="373"/>
                    </a:lnTo>
                    <a:lnTo>
                      <a:pt x="119" y="378"/>
                    </a:lnTo>
                    <a:lnTo>
                      <a:pt x="117" y="386"/>
                    </a:lnTo>
                    <a:lnTo>
                      <a:pt x="114" y="392"/>
                    </a:lnTo>
                    <a:lnTo>
                      <a:pt x="110" y="399"/>
                    </a:lnTo>
                    <a:lnTo>
                      <a:pt x="108" y="405"/>
                    </a:lnTo>
                    <a:lnTo>
                      <a:pt x="104" y="411"/>
                    </a:lnTo>
                    <a:lnTo>
                      <a:pt x="100" y="416"/>
                    </a:lnTo>
                    <a:lnTo>
                      <a:pt x="97" y="422"/>
                    </a:lnTo>
                    <a:lnTo>
                      <a:pt x="95" y="430"/>
                    </a:lnTo>
                    <a:lnTo>
                      <a:pt x="89" y="433"/>
                    </a:lnTo>
                    <a:lnTo>
                      <a:pt x="87" y="439"/>
                    </a:lnTo>
                    <a:lnTo>
                      <a:pt x="83" y="443"/>
                    </a:lnTo>
                    <a:lnTo>
                      <a:pt x="79" y="449"/>
                    </a:lnTo>
                    <a:lnTo>
                      <a:pt x="72" y="456"/>
                    </a:lnTo>
                    <a:lnTo>
                      <a:pt x="68" y="464"/>
                    </a:lnTo>
                    <a:lnTo>
                      <a:pt x="62" y="469"/>
                    </a:lnTo>
                    <a:lnTo>
                      <a:pt x="58" y="475"/>
                    </a:lnTo>
                    <a:lnTo>
                      <a:pt x="57" y="477"/>
                    </a:lnTo>
                    <a:lnTo>
                      <a:pt x="57" y="479"/>
                    </a:lnTo>
                    <a:lnTo>
                      <a:pt x="104" y="492"/>
                    </a:lnTo>
                    <a:lnTo>
                      <a:pt x="104" y="490"/>
                    </a:lnTo>
                    <a:lnTo>
                      <a:pt x="106" y="487"/>
                    </a:lnTo>
                    <a:lnTo>
                      <a:pt x="108" y="483"/>
                    </a:lnTo>
                    <a:lnTo>
                      <a:pt x="114" y="475"/>
                    </a:lnTo>
                    <a:lnTo>
                      <a:pt x="116" y="471"/>
                    </a:lnTo>
                    <a:lnTo>
                      <a:pt x="117" y="468"/>
                    </a:lnTo>
                    <a:lnTo>
                      <a:pt x="119" y="462"/>
                    </a:lnTo>
                    <a:lnTo>
                      <a:pt x="123" y="458"/>
                    </a:lnTo>
                    <a:lnTo>
                      <a:pt x="125" y="452"/>
                    </a:lnTo>
                    <a:lnTo>
                      <a:pt x="129" y="449"/>
                    </a:lnTo>
                    <a:lnTo>
                      <a:pt x="131" y="443"/>
                    </a:lnTo>
                    <a:lnTo>
                      <a:pt x="135" y="437"/>
                    </a:lnTo>
                    <a:lnTo>
                      <a:pt x="136" y="430"/>
                    </a:lnTo>
                    <a:lnTo>
                      <a:pt x="140" y="424"/>
                    </a:lnTo>
                    <a:lnTo>
                      <a:pt x="142" y="418"/>
                    </a:lnTo>
                    <a:lnTo>
                      <a:pt x="146" y="411"/>
                    </a:lnTo>
                    <a:lnTo>
                      <a:pt x="148" y="405"/>
                    </a:lnTo>
                    <a:lnTo>
                      <a:pt x="152" y="397"/>
                    </a:lnTo>
                    <a:lnTo>
                      <a:pt x="154" y="390"/>
                    </a:lnTo>
                    <a:lnTo>
                      <a:pt x="157" y="384"/>
                    </a:lnTo>
                    <a:lnTo>
                      <a:pt x="157" y="376"/>
                    </a:lnTo>
                    <a:lnTo>
                      <a:pt x="159" y="371"/>
                    </a:lnTo>
                    <a:lnTo>
                      <a:pt x="161" y="363"/>
                    </a:lnTo>
                    <a:lnTo>
                      <a:pt x="163" y="355"/>
                    </a:lnTo>
                    <a:lnTo>
                      <a:pt x="165" y="350"/>
                    </a:lnTo>
                    <a:lnTo>
                      <a:pt x="165" y="342"/>
                    </a:lnTo>
                    <a:lnTo>
                      <a:pt x="165" y="336"/>
                    </a:lnTo>
                    <a:lnTo>
                      <a:pt x="167" y="329"/>
                    </a:lnTo>
                    <a:lnTo>
                      <a:pt x="165" y="321"/>
                    </a:lnTo>
                    <a:lnTo>
                      <a:pt x="165" y="315"/>
                    </a:lnTo>
                    <a:lnTo>
                      <a:pt x="163" y="308"/>
                    </a:lnTo>
                    <a:lnTo>
                      <a:pt x="163" y="300"/>
                    </a:lnTo>
                    <a:lnTo>
                      <a:pt x="161" y="295"/>
                    </a:lnTo>
                    <a:lnTo>
                      <a:pt x="157" y="287"/>
                    </a:lnTo>
                    <a:lnTo>
                      <a:pt x="155" y="279"/>
                    </a:lnTo>
                    <a:lnTo>
                      <a:pt x="154" y="274"/>
                    </a:lnTo>
                    <a:lnTo>
                      <a:pt x="152" y="266"/>
                    </a:lnTo>
                    <a:lnTo>
                      <a:pt x="148" y="258"/>
                    </a:lnTo>
                    <a:lnTo>
                      <a:pt x="146" y="251"/>
                    </a:lnTo>
                    <a:lnTo>
                      <a:pt x="142" y="243"/>
                    </a:lnTo>
                    <a:lnTo>
                      <a:pt x="138" y="238"/>
                    </a:lnTo>
                    <a:lnTo>
                      <a:pt x="135" y="230"/>
                    </a:lnTo>
                    <a:lnTo>
                      <a:pt x="133" y="224"/>
                    </a:lnTo>
                    <a:lnTo>
                      <a:pt x="129" y="219"/>
                    </a:lnTo>
                    <a:lnTo>
                      <a:pt x="125" y="211"/>
                    </a:lnTo>
                    <a:lnTo>
                      <a:pt x="123" y="205"/>
                    </a:lnTo>
                    <a:lnTo>
                      <a:pt x="117" y="200"/>
                    </a:lnTo>
                    <a:lnTo>
                      <a:pt x="116" y="194"/>
                    </a:lnTo>
                    <a:lnTo>
                      <a:pt x="112" y="188"/>
                    </a:lnTo>
                    <a:lnTo>
                      <a:pt x="108" y="184"/>
                    </a:lnTo>
                    <a:lnTo>
                      <a:pt x="106" y="179"/>
                    </a:lnTo>
                    <a:lnTo>
                      <a:pt x="104" y="177"/>
                    </a:lnTo>
                    <a:lnTo>
                      <a:pt x="98" y="169"/>
                    </a:lnTo>
                    <a:lnTo>
                      <a:pt x="95" y="163"/>
                    </a:lnTo>
                    <a:lnTo>
                      <a:pt x="93" y="160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5" name="Freeform 267">
                <a:extLst>
                  <a:ext uri="{FF2B5EF4-FFF2-40B4-BE49-F238E27FC236}">
                    <a16:creationId xmlns:a16="http://schemas.microsoft.com/office/drawing/2014/main" id="{55F0C84D-1255-1CB4-ACF1-EB64454F8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138" y="5281613"/>
                <a:ext cx="220663" cy="269875"/>
              </a:xfrm>
              <a:custGeom>
                <a:avLst/>
                <a:gdLst>
                  <a:gd name="T0" fmla="*/ 2147483647 w 277"/>
                  <a:gd name="T1" fmla="*/ 2147483647 h 340"/>
                  <a:gd name="T2" fmla="*/ 2147483647 w 277"/>
                  <a:gd name="T3" fmla="*/ 2147483647 h 340"/>
                  <a:gd name="T4" fmla="*/ 2147483647 w 277"/>
                  <a:gd name="T5" fmla="*/ 2147483647 h 340"/>
                  <a:gd name="T6" fmla="*/ 2147483647 w 277"/>
                  <a:gd name="T7" fmla="*/ 2147483647 h 340"/>
                  <a:gd name="T8" fmla="*/ 2147483647 w 277"/>
                  <a:gd name="T9" fmla="*/ 2147483647 h 340"/>
                  <a:gd name="T10" fmla="*/ 2147483647 w 277"/>
                  <a:gd name="T11" fmla="*/ 2147483647 h 340"/>
                  <a:gd name="T12" fmla="*/ 2147483647 w 277"/>
                  <a:gd name="T13" fmla="*/ 2147483647 h 340"/>
                  <a:gd name="T14" fmla="*/ 2147483647 w 277"/>
                  <a:gd name="T15" fmla="*/ 0 h 340"/>
                  <a:gd name="T16" fmla="*/ 2147483647 w 277"/>
                  <a:gd name="T17" fmla="*/ 2147483647 h 340"/>
                  <a:gd name="T18" fmla="*/ 2147483647 w 277"/>
                  <a:gd name="T19" fmla="*/ 2147483647 h 340"/>
                  <a:gd name="T20" fmla="*/ 2147483647 w 277"/>
                  <a:gd name="T21" fmla="*/ 2147483647 h 340"/>
                  <a:gd name="T22" fmla="*/ 2147483647 w 277"/>
                  <a:gd name="T23" fmla="*/ 2147483647 h 340"/>
                  <a:gd name="T24" fmla="*/ 2147483647 w 277"/>
                  <a:gd name="T25" fmla="*/ 2147483647 h 340"/>
                  <a:gd name="T26" fmla="*/ 2147483647 w 277"/>
                  <a:gd name="T27" fmla="*/ 2147483647 h 340"/>
                  <a:gd name="T28" fmla="*/ 2147483647 w 277"/>
                  <a:gd name="T29" fmla="*/ 2147483647 h 340"/>
                  <a:gd name="T30" fmla="*/ 2147483647 w 277"/>
                  <a:gd name="T31" fmla="*/ 2147483647 h 340"/>
                  <a:gd name="T32" fmla="*/ 2147483647 w 277"/>
                  <a:gd name="T33" fmla="*/ 2147483647 h 340"/>
                  <a:gd name="T34" fmla="*/ 2147483647 w 277"/>
                  <a:gd name="T35" fmla="*/ 2147483647 h 340"/>
                  <a:gd name="T36" fmla="*/ 2147483647 w 277"/>
                  <a:gd name="T37" fmla="*/ 2147483647 h 340"/>
                  <a:gd name="T38" fmla="*/ 2147483647 w 277"/>
                  <a:gd name="T39" fmla="*/ 2147483647 h 340"/>
                  <a:gd name="T40" fmla="*/ 2147483647 w 277"/>
                  <a:gd name="T41" fmla="*/ 2147483647 h 340"/>
                  <a:gd name="T42" fmla="*/ 2147483647 w 277"/>
                  <a:gd name="T43" fmla="*/ 2147483647 h 340"/>
                  <a:gd name="T44" fmla="*/ 2147483647 w 277"/>
                  <a:gd name="T45" fmla="*/ 2147483647 h 340"/>
                  <a:gd name="T46" fmla="*/ 2147483647 w 277"/>
                  <a:gd name="T47" fmla="*/ 2147483647 h 340"/>
                  <a:gd name="T48" fmla="*/ 2147483647 w 277"/>
                  <a:gd name="T49" fmla="*/ 2147483647 h 340"/>
                  <a:gd name="T50" fmla="*/ 2147483647 w 277"/>
                  <a:gd name="T51" fmla="*/ 2147483647 h 340"/>
                  <a:gd name="T52" fmla="*/ 2147483647 w 277"/>
                  <a:gd name="T53" fmla="*/ 2147483647 h 340"/>
                  <a:gd name="T54" fmla="*/ 2147483647 w 277"/>
                  <a:gd name="T55" fmla="*/ 2147483647 h 340"/>
                  <a:gd name="T56" fmla="*/ 2147483647 w 277"/>
                  <a:gd name="T57" fmla="*/ 2147483647 h 340"/>
                  <a:gd name="T58" fmla="*/ 2147483647 w 277"/>
                  <a:gd name="T59" fmla="*/ 2147483647 h 340"/>
                  <a:gd name="T60" fmla="*/ 2147483647 w 277"/>
                  <a:gd name="T61" fmla="*/ 2147483647 h 340"/>
                  <a:gd name="T62" fmla="*/ 2147483647 w 277"/>
                  <a:gd name="T63" fmla="*/ 2147483647 h 340"/>
                  <a:gd name="T64" fmla="*/ 2147483647 w 277"/>
                  <a:gd name="T65" fmla="*/ 2147483647 h 340"/>
                  <a:gd name="T66" fmla="*/ 2147483647 w 277"/>
                  <a:gd name="T67" fmla="*/ 2147483647 h 340"/>
                  <a:gd name="T68" fmla="*/ 2147483647 w 277"/>
                  <a:gd name="T69" fmla="*/ 2147483647 h 340"/>
                  <a:gd name="T70" fmla="*/ 2147483647 w 277"/>
                  <a:gd name="T71" fmla="*/ 2147483647 h 340"/>
                  <a:gd name="T72" fmla="*/ 2147483647 w 277"/>
                  <a:gd name="T73" fmla="*/ 2147483647 h 340"/>
                  <a:gd name="T74" fmla="*/ 2147483647 w 277"/>
                  <a:gd name="T75" fmla="*/ 2147483647 h 340"/>
                  <a:gd name="T76" fmla="*/ 2147483647 w 277"/>
                  <a:gd name="T77" fmla="*/ 2147483647 h 340"/>
                  <a:gd name="T78" fmla="*/ 2147483647 w 277"/>
                  <a:gd name="T79" fmla="*/ 2147483647 h 340"/>
                  <a:gd name="T80" fmla="*/ 2147483647 w 277"/>
                  <a:gd name="T81" fmla="*/ 2147483647 h 340"/>
                  <a:gd name="T82" fmla="*/ 2147483647 w 277"/>
                  <a:gd name="T83" fmla="*/ 2147483647 h 340"/>
                  <a:gd name="T84" fmla="*/ 2147483647 w 277"/>
                  <a:gd name="T85" fmla="*/ 2147483647 h 340"/>
                  <a:gd name="T86" fmla="*/ 2147483647 w 277"/>
                  <a:gd name="T87" fmla="*/ 2147483647 h 340"/>
                  <a:gd name="T88" fmla="*/ 2147483647 w 277"/>
                  <a:gd name="T89" fmla="*/ 2147483647 h 340"/>
                  <a:gd name="T90" fmla="*/ 2147483647 w 277"/>
                  <a:gd name="T91" fmla="*/ 2147483647 h 340"/>
                  <a:gd name="T92" fmla="*/ 2147483647 w 277"/>
                  <a:gd name="T93" fmla="*/ 2147483647 h 340"/>
                  <a:gd name="T94" fmla="*/ 2147483647 w 277"/>
                  <a:gd name="T95" fmla="*/ 2147483647 h 340"/>
                  <a:gd name="T96" fmla="*/ 2147483647 w 277"/>
                  <a:gd name="T97" fmla="*/ 2147483647 h 340"/>
                  <a:gd name="T98" fmla="*/ 2147483647 w 277"/>
                  <a:gd name="T99" fmla="*/ 2147483647 h 340"/>
                  <a:gd name="T100" fmla="*/ 2147483647 w 277"/>
                  <a:gd name="T101" fmla="*/ 2147483647 h 340"/>
                  <a:gd name="T102" fmla="*/ 2147483647 w 277"/>
                  <a:gd name="T103" fmla="*/ 2147483647 h 340"/>
                  <a:gd name="T104" fmla="*/ 2147483647 w 277"/>
                  <a:gd name="T105" fmla="*/ 2147483647 h 340"/>
                  <a:gd name="T106" fmla="*/ 2147483647 w 277"/>
                  <a:gd name="T107" fmla="*/ 2147483647 h 340"/>
                  <a:gd name="T108" fmla="*/ 2147483647 w 277"/>
                  <a:gd name="T109" fmla="*/ 2147483647 h 340"/>
                  <a:gd name="T110" fmla="*/ 2147483647 w 277"/>
                  <a:gd name="T111" fmla="*/ 2147483647 h 340"/>
                  <a:gd name="T112" fmla="*/ 2147483647 w 277"/>
                  <a:gd name="T113" fmla="*/ 2147483647 h 340"/>
                  <a:gd name="T114" fmla="*/ 2147483647 w 277"/>
                  <a:gd name="T115" fmla="*/ 2147483647 h 340"/>
                  <a:gd name="T116" fmla="*/ 2147483647 w 277"/>
                  <a:gd name="T117" fmla="*/ 2147483647 h 340"/>
                  <a:gd name="T118" fmla="*/ 2147483647 w 277"/>
                  <a:gd name="T119" fmla="*/ 2147483647 h 3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7"/>
                  <a:gd name="T181" fmla="*/ 0 h 340"/>
                  <a:gd name="T182" fmla="*/ 277 w 277"/>
                  <a:gd name="T183" fmla="*/ 340 h 3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7" h="340">
                    <a:moveTo>
                      <a:pt x="0" y="144"/>
                    </a:moveTo>
                    <a:lnTo>
                      <a:pt x="0" y="142"/>
                    </a:lnTo>
                    <a:lnTo>
                      <a:pt x="3" y="138"/>
                    </a:lnTo>
                    <a:lnTo>
                      <a:pt x="5" y="133"/>
                    </a:lnTo>
                    <a:lnTo>
                      <a:pt x="11" y="127"/>
                    </a:lnTo>
                    <a:lnTo>
                      <a:pt x="13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22" y="110"/>
                    </a:lnTo>
                    <a:lnTo>
                      <a:pt x="26" y="104"/>
                    </a:lnTo>
                    <a:lnTo>
                      <a:pt x="30" y="100"/>
                    </a:lnTo>
                    <a:lnTo>
                      <a:pt x="34" y="95"/>
                    </a:lnTo>
                    <a:lnTo>
                      <a:pt x="38" y="91"/>
                    </a:lnTo>
                    <a:lnTo>
                      <a:pt x="41" y="85"/>
                    </a:lnTo>
                    <a:lnTo>
                      <a:pt x="45" y="79"/>
                    </a:lnTo>
                    <a:lnTo>
                      <a:pt x="49" y="74"/>
                    </a:lnTo>
                    <a:lnTo>
                      <a:pt x="53" y="68"/>
                    </a:lnTo>
                    <a:lnTo>
                      <a:pt x="57" y="62"/>
                    </a:lnTo>
                    <a:lnTo>
                      <a:pt x="60" y="58"/>
                    </a:lnTo>
                    <a:lnTo>
                      <a:pt x="64" y="55"/>
                    </a:lnTo>
                    <a:lnTo>
                      <a:pt x="68" y="49"/>
                    </a:lnTo>
                    <a:lnTo>
                      <a:pt x="72" y="45"/>
                    </a:lnTo>
                    <a:lnTo>
                      <a:pt x="74" y="39"/>
                    </a:lnTo>
                    <a:lnTo>
                      <a:pt x="78" y="36"/>
                    </a:lnTo>
                    <a:lnTo>
                      <a:pt x="79" y="34"/>
                    </a:lnTo>
                    <a:lnTo>
                      <a:pt x="85" y="28"/>
                    </a:lnTo>
                    <a:lnTo>
                      <a:pt x="91" y="24"/>
                    </a:lnTo>
                    <a:lnTo>
                      <a:pt x="91" y="20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102" y="17"/>
                    </a:lnTo>
                    <a:lnTo>
                      <a:pt x="106" y="15"/>
                    </a:lnTo>
                    <a:lnTo>
                      <a:pt x="110" y="13"/>
                    </a:lnTo>
                    <a:lnTo>
                      <a:pt x="116" y="11"/>
                    </a:lnTo>
                    <a:lnTo>
                      <a:pt x="121" y="11"/>
                    </a:lnTo>
                    <a:lnTo>
                      <a:pt x="127" y="7"/>
                    </a:lnTo>
                    <a:lnTo>
                      <a:pt x="133" y="7"/>
                    </a:lnTo>
                    <a:lnTo>
                      <a:pt x="140" y="5"/>
                    </a:lnTo>
                    <a:lnTo>
                      <a:pt x="148" y="5"/>
                    </a:lnTo>
                    <a:lnTo>
                      <a:pt x="154" y="5"/>
                    </a:lnTo>
                    <a:lnTo>
                      <a:pt x="161" y="3"/>
                    </a:lnTo>
                    <a:lnTo>
                      <a:pt x="169" y="3"/>
                    </a:lnTo>
                    <a:lnTo>
                      <a:pt x="176" y="3"/>
                    </a:lnTo>
                    <a:lnTo>
                      <a:pt x="184" y="1"/>
                    </a:lnTo>
                    <a:lnTo>
                      <a:pt x="192" y="1"/>
                    </a:lnTo>
                    <a:lnTo>
                      <a:pt x="197" y="1"/>
                    </a:lnTo>
                    <a:lnTo>
                      <a:pt x="205" y="1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4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41" y="1"/>
                    </a:lnTo>
                    <a:lnTo>
                      <a:pt x="245" y="3"/>
                    </a:lnTo>
                    <a:lnTo>
                      <a:pt x="251" y="5"/>
                    </a:lnTo>
                    <a:lnTo>
                      <a:pt x="256" y="7"/>
                    </a:lnTo>
                    <a:lnTo>
                      <a:pt x="262" y="11"/>
                    </a:lnTo>
                    <a:lnTo>
                      <a:pt x="266" y="19"/>
                    </a:lnTo>
                    <a:lnTo>
                      <a:pt x="270" y="24"/>
                    </a:lnTo>
                    <a:lnTo>
                      <a:pt x="273" y="30"/>
                    </a:lnTo>
                    <a:lnTo>
                      <a:pt x="277" y="36"/>
                    </a:lnTo>
                    <a:lnTo>
                      <a:pt x="277" y="39"/>
                    </a:lnTo>
                    <a:lnTo>
                      <a:pt x="277" y="43"/>
                    </a:lnTo>
                    <a:lnTo>
                      <a:pt x="275" y="51"/>
                    </a:lnTo>
                    <a:lnTo>
                      <a:pt x="272" y="58"/>
                    </a:lnTo>
                    <a:lnTo>
                      <a:pt x="270" y="60"/>
                    </a:lnTo>
                    <a:lnTo>
                      <a:pt x="266" y="64"/>
                    </a:lnTo>
                    <a:lnTo>
                      <a:pt x="262" y="68"/>
                    </a:lnTo>
                    <a:lnTo>
                      <a:pt x="258" y="72"/>
                    </a:lnTo>
                    <a:lnTo>
                      <a:pt x="253" y="74"/>
                    </a:lnTo>
                    <a:lnTo>
                      <a:pt x="247" y="78"/>
                    </a:lnTo>
                    <a:lnTo>
                      <a:pt x="241" y="79"/>
                    </a:lnTo>
                    <a:lnTo>
                      <a:pt x="237" y="83"/>
                    </a:lnTo>
                    <a:lnTo>
                      <a:pt x="232" y="85"/>
                    </a:lnTo>
                    <a:lnTo>
                      <a:pt x="226" y="87"/>
                    </a:lnTo>
                    <a:lnTo>
                      <a:pt x="222" y="89"/>
                    </a:lnTo>
                    <a:lnTo>
                      <a:pt x="218" y="91"/>
                    </a:lnTo>
                    <a:lnTo>
                      <a:pt x="211" y="93"/>
                    </a:lnTo>
                    <a:lnTo>
                      <a:pt x="216" y="97"/>
                    </a:lnTo>
                    <a:lnTo>
                      <a:pt x="220" y="98"/>
                    </a:lnTo>
                    <a:lnTo>
                      <a:pt x="224" y="100"/>
                    </a:lnTo>
                    <a:lnTo>
                      <a:pt x="230" y="102"/>
                    </a:lnTo>
                    <a:lnTo>
                      <a:pt x="234" y="106"/>
                    </a:lnTo>
                    <a:lnTo>
                      <a:pt x="239" y="108"/>
                    </a:lnTo>
                    <a:lnTo>
                      <a:pt x="243" y="112"/>
                    </a:lnTo>
                    <a:lnTo>
                      <a:pt x="249" y="114"/>
                    </a:lnTo>
                    <a:lnTo>
                      <a:pt x="253" y="117"/>
                    </a:lnTo>
                    <a:lnTo>
                      <a:pt x="256" y="121"/>
                    </a:lnTo>
                    <a:lnTo>
                      <a:pt x="262" y="125"/>
                    </a:lnTo>
                    <a:lnTo>
                      <a:pt x="264" y="129"/>
                    </a:lnTo>
                    <a:lnTo>
                      <a:pt x="268" y="133"/>
                    </a:lnTo>
                    <a:lnTo>
                      <a:pt x="272" y="136"/>
                    </a:lnTo>
                    <a:lnTo>
                      <a:pt x="275" y="144"/>
                    </a:lnTo>
                    <a:lnTo>
                      <a:pt x="277" y="148"/>
                    </a:lnTo>
                    <a:lnTo>
                      <a:pt x="277" y="154"/>
                    </a:lnTo>
                    <a:lnTo>
                      <a:pt x="277" y="157"/>
                    </a:lnTo>
                    <a:lnTo>
                      <a:pt x="275" y="163"/>
                    </a:lnTo>
                    <a:lnTo>
                      <a:pt x="272" y="167"/>
                    </a:lnTo>
                    <a:lnTo>
                      <a:pt x="266" y="171"/>
                    </a:lnTo>
                    <a:lnTo>
                      <a:pt x="262" y="173"/>
                    </a:lnTo>
                    <a:lnTo>
                      <a:pt x="256" y="174"/>
                    </a:lnTo>
                    <a:lnTo>
                      <a:pt x="251" y="176"/>
                    </a:lnTo>
                    <a:lnTo>
                      <a:pt x="245" y="178"/>
                    </a:lnTo>
                    <a:lnTo>
                      <a:pt x="237" y="180"/>
                    </a:lnTo>
                    <a:lnTo>
                      <a:pt x="232" y="180"/>
                    </a:lnTo>
                    <a:lnTo>
                      <a:pt x="224" y="182"/>
                    </a:lnTo>
                    <a:lnTo>
                      <a:pt x="218" y="182"/>
                    </a:lnTo>
                    <a:lnTo>
                      <a:pt x="211" y="182"/>
                    </a:lnTo>
                    <a:lnTo>
                      <a:pt x="203" y="182"/>
                    </a:lnTo>
                    <a:lnTo>
                      <a:pt x="197" y="182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6" y="188"/>
                    </a:lnTo>
                    <a:lnTo>
                      <a:pt x="192" y="192"/>
                    </a:lnTo>
                    <a:lnTo>
                      <a:pt x="197" y="199"/>
                    </a:lnTo>
                    <a:lnTo>
                      <a:pt x="199" y="203"/>
                    </a:lnTo>
                    <a:lnTo>
                      <a:pt x="203" y="207"/>
                    </a:lnTo>
                    <a:lnTo>
                      <a:pt x="205" y="212"/>
                    </a:lnTo>
                    <a:lnTo>
                      <a:pt x="207" y="216"/>
                    </a:lnTo>
                    <a:lnTo>
                      <a:pt x="207" y="222"/>
                    </a:lnTo>
                    <a:lnTo>
                      <a:pt x="209" y="228"/>
                    </a:lnTo>
                    <a:lnTo>
                      <a:pt x="209" y="233"/>
                    </a:lnTo>
                    <a:lnTo>
                      <a:pt x="209" y="241"/>
                    </a:lnTo>
                    <a:lnTo>
                      <a:pt x="205" y="245"/>
                    </a:lnTo>
                    <a:lnTo>
                      <a:pt x="203" y="251"/>
                    </a:lnTo>
                    <a:lnTo>
                      <a:pt x="199" y="254"/>
                    </a:lnTo>
                    <a:lnTo>
                      <a:pt x="195" y="258"/>
                    </a:lnTo>
                    <a:lnTo>
                      <a:pt x="190" y="260"/>
                    </a:lnTo>
                    <a:lnTo>
                      <a:pt x="186" y="262"/>
                    </a:lnTo>
                    <a:lnTo>
                      <a:pt x="180" y="264"/>
                    </a:lnTo>
                    <a:lnTo>
                      <a:pt x="176" y="266"/>
                    </a:lnTo>
                    <a:lnTo>
                      <a:pt x="173" y="266"/>
                    </a:lnTo>
                    <a:lnTo>
                      <a:pt x="169" y="266"/>
                    </a:lnTo>
                    <a:lnTo>
                      <a:pt x="163" y="268"/>
                    </a:lnTo>
                    <a:lnTo>
                      <a:pt x="161" y="268"/>
                    </a:lnTo>
                    <a:lnTo>
                      <a:pt x="156" y="268"/>
                    </a:lnTo>
                    <a:lnTo>
                      <a:pt x="154" y="268"/>
                    </a:lnTo>
                    <a:lnTo>
                      <a:pt x="154" y="270"/>
                    </a:lnTo>
                    <a:lnTo>
                      <a:pt x="156" y="275"/>
                    </a:lnTo>
                    <a:lnTo>
                      <a:pt x="156" y="279"/>
                    </a:lnTo>
                    <a:lnTo>
                      <a:pt x="156" y="283"/>
                    </a:lnTo>
                    <a:lnTo>
                      <a:pt x="156" y="289"/>
                    </a:lnTo>
                    <a:lnTo>
                      <a:pt x="157" y="294"/>
                    </a:lnTo>
                    <a:lnTo>
                      <a:pt x="156" y="298"/>
                    </a:lnTo>
                    <a:lnTo>
                      <a:pt x="156" y="304"/>
                    </a:lnTo>
                    <a:lnTo>
                      <a:pt x="156" y="309"/>
                    </a:lnTo>
                    <a:lnTo>
                      <a:pt x="154" y="315"/>
                    </a:lnTo>
                    <a:lnTo>
                      <a:pt x="152" y="319"/>
                    </a:lnTo>
                    <a:lnTo>
                      <a:pt x="152" y="323"/>
                    </a:lnTo>
                    <a:lnTo>
                      <a:pt x="148" y="325"/>
                    </a:lnTo>
                    <a:lnTo>
                      <a:pt x="146" y="328"/>
                    </a:lnTo>
                    <a:lnTo>
                      <a:pt x="140" y="328"/>
                    </a:lnTo>
                    <a:lnTo>
                      <a:pt x="138" y="328"/>
                    </a:lnTo>
                    <a:lnTo>
                      <a:pt x="133" y="328"/>
                    </a:lnTo>
                    <a:lnTo>
                      <a:pt x="127" y="328"/>
                    </a:lnTo>
                    <a:lnTo>
                      <a:pt x="121" y="327"/>
                    </a:lnTo>
                    <a:lnTo>
                      <a:pt x="117" y="325"/>
                    </a:lnTo>
                    <a:lnTo>
                      <a:pt x="110" y="323"/>
                    </a:lnTo>
                    <a:lnTo>
                      <a:pt x="106" y="321"/>
                    </a:lnTo>
                    <a:lnTo>
                      <a:pt x="100" y="319"/>
                    </a:lnTo>
                    <a:lnTo>
                      <a:pt x="95" y="315"/>
                    </a:lnTo>
                    <a:lnTo>
                      <a:pt x="91" y="313"/>
                    </a:lnTo>
                    <a:lnTo>
                      <a:pt x="87" y="311"/>
                    </a:lnTo>
                    <a:lnTo>
                      <a:pt x="81" y="309"/>
                    </a:lnTo>
                    <a:lnTo>
                      <a:pt x="79" y="308"/>
                    </a:lnTo>
                    <a:lnTo>
                      <a:pt x="34" y="340"/>
                    </a:lnTo>
                    <a:lnTo>
                      <a:pt x="15" y="315"/>
                    </a:lnTo>
                    <a:lnTo>
                      <a:pt x="19" y="313"/>
                    </a:lnTo>
                    <a:lnTo>
                      <a:pt x="24" y="313"/>
                    </a:lnTo>
                    <a:lnTo>
                      <a:pt x="30" y="311"/>
                    </a:lnTo>
                    <a:lnTo>
                      <a:pt x="38" y="309"/>
                    </a:lnTo>
                    <a:lnTo>
                      <a:pt x="43" y="308"/>
                    </a:lnTo>
                    <a:lnTo>
                      <a:pt x="49" y="306"/>
                    </a:lnTo>
                    <a:lnTo>
                      <a:pt x="53" y="302"/>
                    </a:lnTo>
                    <a:lnTo>
                      <a:pt x="55" y="296"/>
                    </a:lnTo>
                    <a:lnTo>
                      <a:pt x="57" y="289"/>
                    </a:lnTo>
                    <a:lnTo>
                      <a:pt x="57" y="283"/>
                    </a:lnTo>
                    <a:lnTo>
                      <a:pt x="60" y="279"/>
                    </a:lnTo>
                    <a:lnTo>
                      <a:pt x="60" y="275"/>
                    </a:lnTo>
                    <a:lnTo>
                      <a:pt x="62" y="271"/>
                    </a:lnTo>
                    <a:lnTo>
                      <a:pt x="64" y="264"/>
                    </a:lnTo>
                    <a:lnTo>
                      <a:pt x="68" y="258"/>
                    </a:lnTo>
                    <a:lnTo>
                      <a:pt x="72" y="254"/>
                    </a:lnTo>
                    <a:lnTo>
                      <a:pt x="74" y="256"/>
                    </a:lnTo>
                    <a:lnTo>
                      <a:pt x="78" y="260"/>
                    </a:lnTo>
                    <a:lnTo>
                      <a:pt x="81" y="266"/>
                    </a:lnTo>
                    <a:lnTo>
                      <a:pt x="87" y="271"/>
                    </a:lnTo>
                    <a:lnTo>
                      <a:pt x="93" y="279"/>
                    </a:lnTo>
                    <a:lnTo>
                      <a:pt x="98" y="287"/>
                    </a:lnTo>
                    <a:lnTo>
                      <a:pt x="104" y="292"/>
                    </a:lnTo>
                    <a:lnTo>
                      <a:pt x="110" y="298"/>
                    </a:lnTo>
                    <a:lnTo>
                      <a:pt x="116" y="302"/>
                    </a:lnTo>
                    <a:lnTo>
                      <a:pt x="119" y="302"/>
                    </a:lnTo>
                    <a:lnTo>
                      <a:pt x="123" y="302"/>
                    </a:lnTo>
                    <a:lnTo>
                      <a:pt x="125" y="298"/>
                    </a:lnTo>
                    <a:lnTo>
                      <a:pt x="129" y="296"/>
                    </a:lnTo>
                    <a:lnTo>
                      <a:pt x="131" y="292"/>
                    </a:lnTo>
                    <a:lnTo>
                      <a:pt x="131" y="287"/>
                    </a:lnTo>
                    <a:lnTo>
                      <a:pt x="131" y="283"/>
                    </a:lnTo>
                    <a:lnTo>
                      <a:pt x="131" y="277"/>
                    </a:lnTo>
                    <a:lnTo>
                      <a:pt x="127" y="271"/>
                    </a:lnTo>
                    <a:lnTo>
                      <a:pt x="125" y="264"/>
                    </a:lnTo>
                    <a:lnTo>
                      <a:pt x="121" y="256"/>
                    </a:lnTo>
                    <a:lnTo>
                      <a:pt x="117" y="249"/>
                    </a:lnTo>
                    <a:lnTo>
                      <a:pt x="114" y="241"/>
                    </a:lnTo>
                    <a:lnTo>
                      <a:pt x="110" y="235"/>
                    </a:lnTo>
                    <a:lnTo>
                      <a:pt x="108" y="231"/>
                    </a:lnTo>
                    <a:lnTo>
                      <a:pt x="108" y="230"/>
                    </a:lnTo>
                    <a:lnTo>
                      <a:pt x="110" y="228"/>
                    </a:lnTo>
                    <a:lnTo>
                      <a:pt x="116" y="228"/>
                    </a:lnTo>
                    <a:lnTo>
                      <a:pt x="119" y="228"/>
                    </a:lnTo>
                    <a:lnTo>
                      <a:pt x="125" y="230"/>
                    </a:lnTo>
                    <a:lnTo>
                      <a:pt x="129" y="231"/>
                    </a:lnTo>
                    <a:lnTo>
                      <a:pt x="133" y="235"/>
                    </a:lnTo>
                    <a:lnTo>
                      <a:pt x="138" y="237"/>
                    </a:lnTo>
                    <a:lnTo>
                      <a:pt x="144" y="241"/>
                    </a:lnTo>
                    <a:lnTo>
                      <a:pt x="150" y="243"/>
                    </a:lnTo>
                    <a:lnTo>
                      <a:pt x="157" y="245"/>
                    </a:lnTo>
                    <a:lnTo>
                      <a:pt x="165" y="243"/>
                    </a:lnTo>
                    <a:lnTo>
                      <a:pt x="171" y="241"/>
                    </a:lnTo>
                    <a:lnTo>
                      <a:pt x="176" y="235"/>
                    </a:lnTo>
                    <a:lnTo>
                      <a:pt x="180" y="230"/>
                    </a:lnTo>
                    <a:lnTo>
                      <a:pt x="180" y="226"/>
                    </a:lnTo>
                    <a:lnTo>
                      <a:pt x="180" y="220"/>
                    </a:lnTo>
                    <a:lnTo>
                      <a:pt x="178" y="216"/>
                    </a:lnTo>
                    <a:lnTo>
                      <a:pt x="176" y="212"/>
                    </a:lnTo>
                    <a:lnTo>
                      <a:pt x="171" y="205"/>
                    </a:lnTo>
                    <a:lnTo>
                      <a:pt x="163" y="199"/>
                    </a:lnTo>
                    <a:lnTo>
                      <a:pt x="159" y="195"/>
                    </a:lnTo>
                    <a:lnTo>
                      <a:pt x="156" y="193"/>
                    </a:lnTo>
                    <a:lnTo>
                      <a:pt x="150" y="190"/>
                    </a:lnTo>
                    <a:lnTo>
                      <a:pt x="148" y="188"/>
                    </a:lnTo>
                    <a:lnTo>
                      <a:pt x="140" y="182"/>
                    </a:lnTo>
                    <a:lnTo>
                      <a:pt x="140" y="180"/>
                    </a:lnTo>
                    <a:lnTo>
                      <a:pt x="138" y="174"/>
                    </a:lnTo>
                    <a:lnTo>
                      <a:pt x="140" y="171"/>
                    </a:lnTo>
                    <a:lnTo>
                      <a:pt x="142" y="167"/>
                    </a:lnTo>
                    <a:lnTo>
                      <a:pt x="146" y="165"/>
                    </a:lnTo>
                    <a:lnTo>
                      <a:pt x="148" y="163"/>
                    </a:lnTo>
                    <a:lnTo>
                      <a:pt x="152" y="161"/>
                    </a:lnTo>
                    <a:lnTo>
                      <a:pt x="157" y="161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73" y="161"/>
                    </a:lnTo>
                    <a:lnTo>
                      <a:pt x="178" y="163"/>
                    </a:lnTo>
                    <a:lnTo>
                      <a:pt x="184" y="163"/>
                    </a:lnTo>
                    <a:lnTo>
                      <a:pt x="192" y="163"/>
                    </a:lnTo>
                    <a:lnTo>
                      <a:pt x="199" y="163"/>
                    </a:lnTo>
                    <a:lnTo>
                      <a:pt x="207" y="163"/>
                    </a:lnTo>
                    <a:lnTo>
                      <a:pt x="214" y="163"/>
                    </a:lnTo>
                    <a:lnTo>
                      <a:pt x="222" y="163"/>
                    </a:lnTo>
                    <a:lnTo>
                      <a:pt x="230" y="163"/>
                    </a:lnTo>
                    <a:lnTo>
                      <a:pt x="235" y="161"/>
                    </a:lnTo>
                    <a:lnTo>
                      <a:pt x="241" y="161"/>
                    </a:lnTo>
                    <a:lnTo>
                      <a:pt x="245" y="159"/>
                    </a:lnTo>
                    <a:lnTo>
                      <a:pt x="249" y="157"/>
                    </a:lnTo>
                    <a:lnTo>
                      <a:pt x="251" y="154"/>
                    </a:lnTo>
                    <a:lnTo>
                      <a:pt x="253" y="152"/>
                    </a:lnTo>
                    <a:lnTo>
                      <a:pt x="249" y="144"/>
                    </a:lnTo>
                    <a:lnTo>
                      <a:pt x="243" y="136"/>
                    </a:lnTo>
                    <a:lnTo>
                      <a:pt x="239" y="133"/>
                    </a:lnTo>
                    <a:lnTo>
                      <a:pt x="235" y="129"/>
                    </a:lnTo>
                    <a:lnTo>
                      <a:pt x="230" y="125"/>
                    </a:lnTo>
                    <a:lnTo>
                      <a:pt x="226" y="123"/>
                    </a:lnTo>
                    <a:lnTo>
                      <a:pt x="222" y="119"/>
                    </a:lnTo>
                    <a:lnTo>
                      <a:pt x="216" y="117"/>
                    </a:lnTo>
                    <a:lnTo>
                      <a:pt x="211" y="114"/>
                    </a:lnTo>
                    <a:lnTo>
                      <a:pt x="207" y="112"/>
                    </a:lnTo>
                    <a:lnTo>
                      <a:pt x="201" y="110"/>
                    </a:lnTo>
                    <a:lnTo>
                      <a:pt x="197" y="108"/>
                    </a:lnTo>
                    <a:lnTo>
                      <a:pt x="194" y="108"/>
                    </a:lnTo>
                    <a:lnTo>
                      <a:pt x="190" y="108"/>
                    </a:lnTo>
                    <a:lnTo>
                      <a:pt x="182" y="106"/>
                    </a:lnTo>
                    <a:lnTo>
                      <a:pt x="175" y="108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54" y="112"/>
                    </a:lnTo>
                    <a:lnTo>
                      <a:pt x="150" y="112"/>
                    </a:lnTo>
                    <a:lnTo>
                      <a:pt x="146" y="108"/>
                    </a:lnTo>
                    <a:lnTo>
                      <a:pt x="144" y="100"/>
                    </a:lnTo>
                    <a:lnTo>
                      <a:pt x="144" y="93"/>
                    </a:lnTo>
                    <a:lnTo>
                      <a:pt x="146" y="89"/>
                    </a:lnTo>
                    <a:lnTo>
                      <a:pt x="150" y="85"/>
                    </a:lnTo>
                    <a:lnTo>
                      <a:pt x="156" y="81"/>
                    </a:lnTo>
                    <a:lnTo>
                      <a:pt x="159" y="79"/>
                    </a:lnTo>
                    <a:lnTo>
                      <a:pt x="167" y="78"/>
                    </a:lnTo>
                    <a:lnTo>
                      <a:pt x="173" y="78"/>
                    </a:lnTo>
                    <a:lnTo>
                      <a:pt x="180" y="78"/>
                    </a:lnTo>
                    <a:lnTo>
                      <a:pt x="184" y="76"/>
                    </a:lnTo>
                    <a:lnTo>
                      <a:pt x="188" y="76"/>
                    </a:lnTo>
                    <a:lnTo>
                      <a:pt x="192" y="74"/>
                    </a:lnTo>
                    <a:lnTo>
                      <a:pt x="199" y="74"/>
                    </a:lnTo>
                    <a:lnTo>
                      <a:pt x="205" y="70"/>
                    </a:lnTo>
                    <a:lnTo>
                      <a:pt x="213" y="68"/>
                    </a:lnTo>
                    <a:lnTo>
                      <a:pt x="218" y="66"/>
                    </a:lnTo>
                    <a:lnTo>
                      <a:pt x="226" y="64"/>
                    </a:lnTo>
                    <a:lnTo>
                      <a:pt x="230" y="60"/>
                    </a:lnTo>
                    <a:lnTo>
                      <a:pt x="235" y="58"/>
                    </a:lnTo>
                    <a:lnTo>
                      <a:pt x="239" y="55"/>
                    </a:lnTo>
                    <a:lnTo>
                      <a:pt x="245" y="53"/>
                    </a:lnTo>
                    <a:lnTo>
                      <a:pt x="249" y="45"/>
                    </a:lnTo>
                    <a:lnTo>
                      <a:pt x="249" y="39"/>
                    </a:lnTo>
                    <a:lnTo>
                      <a:pt x="245" y="36"/>
                    </a:lnTo>
                    <a:lnTo>
                      <a:pt x="239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09" y="28"/>
                    </a:lnTo>
                    <a:lnTo>
                      <a:pt x="205" y="28"/>
                    </a:lnTo>
                    <a:lnTo>
                      <a:pt x="199" y="28"/>
                    </a:lnTo>
                    <a:lnTo>
                      <a:pt x="194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76" y="28"/>
                    </a:lnTo>
                    <a:lnTo>
                      <a:pt x="173" y="28"/>
                    </a:lnTo>
                    <a:lnTo>
                      <a:pt x="165" y="30"/>
                    </a:lnTo>
                    <a:lnTo>
                      <a:pt x="161" y="30"/>
                    </a:lnTo>
                    <a:lnTo>
                      <a:pt x="156" y="30"/>
                    </a:lnTo>
                    <a:lnTo>
                      <a:pt x="150" y="32"/>
                    </a:lnTo>
                    <a:lnTo>
                      <a:pt x="146" y="32"/>
                    </a:lnTo>
                    <a:lnTo>
                      <a:pt x="140" y="34"/>
                    </a:lnTo>
                    <a:lnTo>
                      <a:pt x="135" y="34"/>
                    </a:lnTo>
                    <a:lnTo>
                      <a:pt x="131" y="36"/>
                    </a:lnTo>
                    <a:lnTo>
                      <a:pt x="127" y="36"/>
                    </a:lnTo>
                    <a:lnTo>
                      <a:pt x="123" y="38"/>
                    </a:lnTo>
                    <a:lnTo>
                      <a:pt x="116" y="39"/>
                    </a:lnTo>
                    <a:lnTo>
                      <a:pt x="112" y="43"/>
                    </a:lnTo>
                    <a:lnTo>
                      <a:pt x="106" y="47"/>
                    </a:lnTo>
                    <a:lnTo>
                      <a:pt x="102" y="53"/>
                    </a:lnTo>
                    <a:lnTo>
                      <a:pt x="98" y="55"/>
                    </a:lnTo>
                    <a:lnTo>
                      <a:pt x="95" y="58"/>
                    </a:lnTo>
                    <a:lnTo>
                      <a:pt x="91" y="64"/>
                    </a:lnTo>
                    <a:lnTo>
                      <a:pt x="87" y="68"/>
                    </a:lnTo>
                    <a:lnTo>
                      <a:pt x="83" y="74"/>
                    </a:lnTo>
                    <a:lnTo>
                      <a:pt x="79" y="78"/>
                    </a:lnTo>
                    <a:lnTo>
                      <a:pt x="74" y="83"/>
                    </a:lnTo>
                    <a:lnTo>
                      <a:pt x="70" y="89"/>
                    </a:lnTo>
                    <a:lnTo>
                      <a:pt x="66" y="93"/>
                    </a:lnTo>
                    <a:lnTo>
                      <a:pt x="62" y="98"/>
                    </a:lnTo>
                    <a:lnTo>
                      <a:pt x="57" y="104"/>
                    </a:lnTo>
                    <a:lnTo>
                      <a:pt x="53" y="110"/>
                    </a:lnTo>
                    <a:lnTo>
                      <a:pt x="49" y="116"/>
                    </a:lnTo>
                    <a:lnTo>
                      <a:pt x="45" y="121"/>
                    </a:lnTo>
                    <a:lnTo>
                      <a:pt x="41" y="125"/>
                    </a:lnTo>
                    <a:lnTo>
                      <a:pt x="38" y="131"/>
                    </a:lnTo>
                    <a:lnTo>
                      <a:pt x="34" y="136"/>
                    </a:lnTo>
                    <a:lnTo>
                      <a:pt x="30" y="140"/>
                    </a:lnTo>
                    <a:lnTo>
                      <a:pt x="26" y="146"/>
                    </a:lnTo>
                    <a:lnTo>
                      <a:pt x="24" y="150"/>
                    </a:lnTo>
                    <a:lnTo>
                      <a:pt x="19" y="157"/>
                    </a:lnTo>
                    <a:lnTo>
                      <a:pt x="15" y="163"/>
                    </a:lnTo>
                    <a:lnTo>
                      <a:pt x="11" y="167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6" name="Freeform 268">
                <a:extLst>
                  <a:ext uri="{FF2B5EF4-FFF2-40B4-BE49-F238E27FC236}">
                    <a16:creationId xmlns:a16="http://schemas.microsoft.com/office/drawing/2014/main" id="{1CC21D21-C5D3-3222-98A8-5E3FBB529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5326063"/>
                <a:ext cx="184150" cy="280988"/>
              </a:xfrm>
              <a:custGeom>
                <a:avLst/>
                <a:gdLst>
                  <a:gd name="T0" fmla="*/ 2147483647 w 230"/>
                  <a:gd name="T1" fmla="*/ 2147483647 h 353"/>
                  <a:gd name="T2" fmla="*/ 2147483647 w 230"/>
                  <a:gd name="T3" fmla="*/ 2147483647 h 353"/>
                  <a:gd name="T4" fmla="*/ 2147483647 w 230"/>
                  <a:gd name="T5" fmla="*/ 2147483647 h 353"/>
                  <a:gd name="T6" fmla="*/ 2147483647 w 230"/>
                  <a:gd name="T7" fmla="*/ 2147483647 h 353"/>
                  <a:gd name="T8" fmla="*/ 2147483647 w 230"/>
                  <a:gd name="T9" fmla="*/ 2147483647 h 353"/>
                  <a:gd name="T10" fmla="*/ 2147483647 w 230"/>
                  <a:gd name="T11" fmla="*/ 2147483647 h 353"/>
                  <a:gd name="T12" fmla="*/ 2147483647 w 230"/>
                  <a:gd name="T13" fmla="*/ 2147483647 h 353"/>
                  <a:gd name="T14" fmla="*/ 2147483647 w 230"/>
                  <a:gd name="T15" fmla="*/ 2147483647 h 353"/>
                  <a:gd name="T16" fmla="*/ 2147483647 w 230"/>
                  <a:gd name="T17" fmla="*/ 2147483647 h 353"/>
                  <a:gd name="T18" fmla="*/ 2147483647 w 230"/>
                  <a:gd name="T19" fmla="*/ 2147483647 h 353"/>
                  <a:gd name="T20" fmla="*/ 2147483647 w 230"/>
                  <a:gd name="T21" fmla="*/ 2147483647 h 353"/>
                  <a:gd name="T22" fmla="*/ 2147483647 w 230"/>
                  <a:gd name="T23" fmla="*/ 2147483647 h 353"/>
                  <a:gd name="T24" fmla="*/ 2147483647 w 230"/>
                  <a:gd name="T25" fmla="*/ 2147483647 h 353"/>
                  <a:gd name="T26" fmla="*/ 2147483647 w 230"/>
                  <a:gd name="T27" fmla="*/ 2147483647 h 353"/>
                  <a:gd name="T28" fmla="*/ 2147483647 w 230"/>
                  <a:gd name="T29" fmla="*/ 2147483647 h 353"/>
                  <a:gd name="T30" fmla="*/ 2147483647 w 230"/>
                  <a:gd name="T31" fmla="*/ 2147483647 h 353"/>
                  <a:gd name="T32" fmla="*/ 2147483647 w 230"/>
                  <a:gd name="T33" fmla="*/ 2147483647 h 353"/>
                  <a:gd name="T34" fmla="*/ 2147483647 w 230"/>
                  <a:gd name="T35" fmla="*/ 2147483647 h 353"/>
                  <a:gd name="T36" fmla="*/ 2147483647 w 230"/>
                  <a:gd name="T37" fmla="*/ 2147483647 h 353"/>
                  <a:gd name="T38" fmla="*/ 2147483647 w 230"/>
                  <a:gd name="T39" fmla="*/ 2147483647 h 353"/>
                  <a:gd name="T40" fmla="*/ 2147483647 w 230"/>
                  <a:gd name="T41" fmla="*/ 2147483647 h 353"/>
                  <a:gd name="T42" fmla="*/ 2147483647 w 230"/>
                  <a:gd name="T43" fmla="*/ 2147483647 h 353"/>
                  <a:gd name="T44" fmla="*/ 2147483647 w 230"/>
                  <a:gd name="T45" fmla="*/ 2147483647 h 353"/>
                  <a:gd name="T46" fmla="*/ 2147483647 w 230"/>
                  <a:gd name="T47" fmla="*/ 2147483647 h 353"/>
                  <a:gd name="T48" fmla="*/ 2147483647 w 230"/>
                  <a:gd name="T49" fmla="*/ 2147483647 h 353"/>
                  <a:gd name="T50" fmla="*/ 2147483647 w 230"/>
                  <a:gd name="T51" fmla="*/ 2147483647 h 353"/>
                  <a:gd name="T52" fmla="*/ 2147483647 w 230"/>
                  <a:gd name="T53" fmla="*/ 2147483647 h 353"/>
                  <a:gd name="T54" fmla="*/ 2147483647 w 230"/>
                  <a:gd name="T55" fmla="*/ 2147483647 h 353"/>
                  <a:gd name="T56" fmla="*/ 2147483647 w 230"/>
                  <a:gd name="T57" fmla="*/ 2147483647 h 353"/>
                  <a:gd name="T58" fmla="*/ 2147483647 w 230"/>
                  <a:gd name="T59" fmla="*/ 2147483647 h 353"/>
                  <a:gd name="T60" fmla="*/ 2147483647 w 230"/>
                  <a:gd name="T61" fmla="*/ 2147483647 h 353"/>
                  <a:gd name="T62" fmla="*/ 2147483647 w 230"/>
                  <a:gd name="T63" fmla="*/ 2147483647 h 353"/>
                  <a:gd name="T64" fmla="*/ 2147483647 w 230"/>
                  <a:gd name="T65" fmla="*/ 2147483647 h 353"/>
                  <a:gd name="T66" fmla="*/ 2147483647 w 230"/>
                  <a:gd name="T67" fmla="*/ 2147483647 h 353"/>
                  <a:gd name="T68" fmla="*/ 2147483647 w 230"/>
                  <a:gd name="T69" fmla="*/ 2147483647 h 353"/>
                  <a:gd name="T70" fmla="*/ 2147483647 w 230"/>
                  <a:gd name="T71" fmla="*/ 2147483647 h 353"/>
                  <a:gd name="T72" fmla="*/ 2147483647 w 230"/>
                  <a:gd name="T73" fmla="*/ 2147483647 h 353"/>
                  <a:gd name="T74" fmla="*/ 2147483647 w 230"/>
                  <a:gd name="T75" fmla="*/ 2147483647 h 353"/>
                  <a:gd name="T76" fmla="*/ 2147483647 w 230"/>
                  <a:gd name="T77" fmla="*/ 2147483647 h 353"/>
                  <a:gd name="T78" fmla="*/ 2147483647 w 230"/>
                  <a:gd name="T79" fmla="*/ 2147483647 h 353"/>
                  <a:gd name="T80" fmla="*/ 2147483647 w 230"/>
                  <a:gd name="T81" fmla="*/ 2147483647 h 353"/>
                  <a:gd name="T82" fmla="*/ 2147483647 w 230"/>
                  <a:gd name="T83" fmla="*/ 2147483647 h 353"/>
                  <a:gd name="T84" fmla="*/ 2147483647 w 230"/>
                  <a:gd name="T85" fmla="*/ 2147483647 h 353"/>
                  <a:gd name="T86" fmla="*/ 2147483647 w 230"/>
                  <a:gd name="T87" fmla="*/ 2147483647 h 353"/>
                  <a:gd name="T88" fmla="*/ 2147483647 w 230"/>
                  <a:gd name="T89" fmla="*/ 2147483647 h 353"/>
                  <a:gd name="T90" fmla="*/ 2147483647 w 230"/>
                  <a:gd name="T91" fmla="*/ 2147483647 h 353"/>
                  <a:gd name="T92" fmla="*/ 2147483647 w 230"/>
                  <a:gd name="T93" fmla="*/ 2147483647 h 353"/>
                  <a:gd name="T94" fmla="*/ 2147483647 w 230"/>
                  <a:gd name="T95" fmla="*/ 2147483647 h 353"/>
                  <a:gd name="T96" fmla="*/ 2147483647 w 230"/>
                  <a:gd name="T97" fmla="*/ 2147483647 h 353"/>
                  <a:gd name="T98" fmla="*/ 2147483647 w 230"/>
                  <a:gd name="T99" fmla="*/ 2147483647 h 353"/>
                  <a:gd name="T100" fmla="*/ 2147483647 w 230"/>
                  <a:gd name="T101" fmla="*/ 2147483647 h 353"/>
                  <a:gd name="T102" fmla="*/ 2147483647 w 230"/>
                  <a:gd name="T103" fmla="*/ 2147483647 h 353"/>
                  <a:gd name="T104" fmla="*/ 2147483647 w 230"/>
                  <a:gd name="T105" fmla="*/ 2147483647 h 353"/>
                  <a:gd name="T106" fmla="*/ 2147483647 w 230"/>
                  <a:gd name="T107" fmla="*/ 2147483647 h 353"/>
                  <a:gd name="T108" fmla="*/ 2147483647 w 230"/>
                  <a:gd name="T109" fmla="*/ 2147483647 h 3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"/>
                  <a:gd name="T166" fmla="*/ 0 h 353"/>
                  <a:gd name="T167" fmla="*/ 230 w 230"/>
                  <a:gd name="T168" fmla="*/ 353 h 3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" h="353">
                    <a:moveTo>
                      <a:pt x="200" y="76"/>
                    </a:moveTo>
                    <a:lnTo>
                      <a:pt x="68" y="79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70" y="70"/>
                    </a:lnTo>
                    <a:lnTo>
                      <a:pt x="70" y="66"/>
                    </a:lnTo>
                    <a:lnTo>
                      <a:pt x="70" y="60"/>
                    </a:lnTo>
                    <a:lnTo>
                      <a:pt x="72" y="55"/>
                    </a:lnTo>
                    <a:lnTo>
                      <a:pt x="72" y="47"/>
                    </a:lnTo>
                    <a:lnTo>
                      <a:pt x="72" y="41"/>
                    </a:lnTo>
                    <a:lnTo>
                      <a:pt x="72" y="32"/>
                    </a:lnTo>
                    <a:lnTo>
                      <a:pt x="72" y="26"/>
                    </a:lnTo>
                    <a:lnTo>
                      <a:pt x="72" y="19"/>
                    </a:lnTo>
                    <a:lnTo>
                      <a:pt x="70" y="13"/>
                    </a:lnTo>
                    <a:lnTo>
                      <a:pt x="68" y="9"/>
                    </a:lnTo>
                    <a:lnTo>
                      <a:pt x="66" y="5"/>
                    </a:lnTo>
                    <a:lnTo>
                      <a:pt x="65" y="1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51" y="5"/>
                    </a:lnTo>
                    <a:lnTo>
                      <a:pt x="49" y="11"/>
                    </a:lnTo>
                    <a:lnTo>
                      <a:pt x="47" y="17"/>
                    </a:lnTo>
                    <a:lnTo>
                      <a:pt x="46" y="24"/>
                    </a:lnTo>
                    <a:lnTo>
                      <a:pt x="44" y="30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2" y="53"/>
                    </a:lnTo>
                    <a:lnTo>
                      <a:pt x="42" y="60"/>
                    </a:lnTo>
                    <a:lnTo>
                      <a:pt x="42" y="68"/>
                    </a:lnTo>
                    <a:lnTo>
                      <a:pt x="42" y="72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0" y="79"/>
                    </a:lnTo>
                    <a:lnTo>
                      <a:pt x="36" y="79"/>
                    </a:lnTo>
                    <a:lnTo>
                      <a:pt x="28" y="79"/>
                    </a:lnTo>
                    <a:lnTo>
                      <a:pt x="23" y="81"/>
                    </a:lnTo>
                    <a:lnTo>
                      <a:pt x="13" y="81"/>
                    </a:lnTo>
                    <a:lnTo>
                      <a:pt x="8" y="83"/>
                    </a:lnTo>
                    <a:lnTo>
                      <a:pt x="2" y="87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4" y="104"/>
                    </a:lnTo>
                    <a:lnTo>
                      <a:pt x="8" y="106"/>
                    </a:lnTo>
                    <a:lnTo>
                      <a:pt x="13" y="110"/>
                    </a:lnTo>
                    <a:lnTo>
                      <a:pt x="19" y="110"/>
                    </a:lnTo>
                    <a:lnTo>
                      <a:pt x="27" y="110"/>
                    </a:lnTo>
                    <a:lnTo>
                      <a:pt x="32" y="108"/>
                    </a:lnTo>
                    <a:lnTo>
                      <a:pt x="42" y="108"/>
                    </a:lnTo>
                    <a:lnTo>
                      <a:pt x="46" y="108"/>
                    </a:lnTo>
                    <a:lnTo>
                      <a:pt x="51" y="106"/>
                    </a:lnTo>
                    <a:lnTo>
                      <a:pt x="53" y="106"/>
                    </a:lnTo>
                    <a:lnTo>
                      <a:pt x="59" y="106"/>
                    </a:lnTo>
                    <a:lnTo>
                      <a:pt x="63" y="106"/>
                    </a:lnTo>
                    <a:lnTo>
                      <a:pt x="68" y="106"/>
                    </a:lnTo>
                    <a:lnTo>
                      <a:pt x="72" y="104"/>
                    </a:lnTo>
                    <a:lnTo>
                      <a:pt x="76" y="104"/>
                    </a:lnTo>
                    <a:lnTo>
                      <a:pt x="82" y="104"/>
                    </a:lnTo>
                    <a:lnTo>
                      <a:pt x="87" y="104"/>
                    </a:lnTo>
                    <a:lnTo>
                      <a:pt x="91" y="102"/>
                    </a:lnTo>
                    <a:lnTo>
                      <a:pt x="97" y="102"/>
                    </a:lnTo>
                    <a:lnTo>
                      <a:pt x="103" y="102"/>
                    </a:lnTo>
                    <a:lnTo>
                      <a:pt x="108" y="102"/>
                    </a:lnTo>
                    <a:lnTo>
                      <a:pt x="112" y="102"/>
                    </a:lnTo>
                    <a:lnTo>
                      <a:pt x="118" y="100"/>
                    </a:lnTo>
                    <a:lnTo>
                      <a:pt x="122" y="100"/>
                    </a:lnTo>
                    <a:lnTo>
                      <a:pt x="127" y="100"/>
                    </a:lnTo>
                    <a:lnTo>
                      <a:pt x="131" y="98"/>
                    </a:lnTo>
                    <a:lnTo>
                      <a:pt x="137" y="98"/>
                    </a:lnTo>
                    <a:lnTo>
                      <a:pt x="141" y="98"/>
                    </a:lnTo>
                    <a:lnTo>
                      <a:pt x="144" y="98"/>
                    </a:lnTo>
                    <a:lnTo>
                      <a:pt x="150" y="98"/>
                    </a:lnTo>
                    <a:lnTo>
                      <a:pt x="156" y="98"/>
                    </a:lnTo>
                    <a:lnTo>
                      <a:pt x="160" y="98"/>
                    </a:lnTo>
                    <a:lnTo>
                      <a:pt x="162" y="98"/>
                    </a:lnTo>
                    <a:lnTo>
                      <a:pt x="160" y="98"/>
                    </a:lnTo>
                    <a:lnTo>
                      <a:pt x="160" y="102"/>
                    </a:lnTo>
                    <a:lnTo>
                      <a:pt x="158" y="106"/>
                    </a:lnTo>
                    <a:lnTo>
                      <a:pt x="158" y="112"/>
                    </a:lnTo>
                    <a:lnTo>
                      <a:pt x="156" y="117"/>
                    </a:lnTo>
                    <a:lnTo>
                      <a:pt x="156" y="127"/>
                    </a:lnTo>
                    <a:lnTo>
                      <a:pt x="156" y="131"/>
                    </a:lnTo>
                    <a:lnTo>
                      <a:pt x="156" y="135"/>
                    </a:lnTo>
                    <a:lnTo>
                      <a:pt x="156" y="140"/>
                    </a:lnTo>
                    <a:lnTo>
                      <a:pt x="156" y="144"/>
                    </a:lnTo>
                    <a:lnTo>
                      <a:pt x="154" y="150"/>
                    </a:lnTo>
                    <a:lnTo>
                      <a:pt x="154" y="154"/>
                    </a:lnTo>
                    <a:lnTo>
                      <a:pt x="154" y="159"/>
                    </a:lnTo>
                    <a:lnTo>
                      <a:pt x="154" y="163"/>
                    </a:lnTo>
                    <a:lnTo>
                      <a:pt x="154" y="169"/>
                    </a:lnTo>
                    <a:lnTo>
                      <a:pt x="154" y="173"/>
                    </a:lnTo>
                    <a:lnTo>
                      <a:pt x="154" y="176"/>
                    </a:lnTo>
                    <a:lnTo>
                      <a:pt x="154" y="182"/>
                    </a:lnTo>
                    <a:lnTo>
                      <a:pt x="154" y="186"/>
                    </a:lnTo>
                    <a:lnTo>
                      <a:pt x="154" y="192"/>
                    </a:lnTo>
                    <a:lnTo>
                      <a:pt x="154" y="195"/>
                    </a:lnTo>
                    <a:lnTo>
                      <a:pt x="156" y="199"/>
                    </a:lnTo>
                    <a:lnTo>
                      <a:pt x="156" y="207"/>
                    </a:lnTo>
                    <a:lnTo>
                      <a:pt x="160" y="213"/>
                    </a:lnTo>
                    <a:lnTo>
                      <a:pt x="162" y="218"/>
                    </a:lnTo>
                    <a:lnTo>
                      <a:pt x="163" y="222"/>
                    </a:lnTo>
                    <a:lnTo>
                      <a:pt x="165" y="228"/>
                    </a:lnTo>
                    <a:lnTo>
                      <a:pt x="169" y="233"/>
                    </a:lnTo>
                    <a:lnTo>
                      <a:pt x="173" y="239"/>
                    </a:lnTo>
                    <a:lnTo>
                      <a:pt x="175" y="245"/>
                    </a:lnTo>
                    <a:lnTo>
                      <a:pt x="181" y="251"/>
                    </a:lnTo>
                    <a:lnTo>
                      <a:pt x="184" y="256"/>
                    </a:lnTo>
                    <a:lnTo>
                      <a:pt x="186" y="262"/>
                    </a:lnTo>
                    <a:lnTo>
                      <a:pt x="190" y="266"/>
                    </a:lnTo>
                    <a:lnTo>
                      <a:pt x="192" y="270"/>
                    </a:lnTo>
                    <a:lnTo>
                      <a:pt x="196" y="273"/>
                    </a:lnTo>
                    <a:lnTo>
                      <a:pt x="200" y="279"/>
                    </a:lnTo>
                    <a:lnTo>
                      <a:pt x="202" y="281"/>
                    </a:lnTo>
                    <a:lnTo>
                      <a:pt x="200" y="283"/>
                    </a:lnTo>
                    <a:lnTo>
                      <a:pt x="196" y="287"/>
                    </a:lnTo>
                    <a:lnTo>
                      <a:pt x="190" y="292"/>
                    </a:lnTo>
                    <a:lnTo>
                      <a:pt x="182" y="300"/>
                    </a:lnTo>
                    <a:lnTo>
                      <a:pt x="179" y="304"/>
                    </a:lnTo>
                    <a:lnTo>
                      <a:pt x="173" y="308"/>
                    </a:lnTo>
                    <a:lnTo>
                      <a:pt x="169" y="309"/>
                    </a:lnTo>
                    <a:lnTo>
                      <a:pt x="163" y="313"/>
                    </a:lnTo>
                    <a:lnTo>
                      <a:pt x="158" y="315"/>
                    </a:lnTo>
                    <a:lnTo>
                      <a:pt x="154" y="319"/>
                    </a:lnTo>
                    <a:lnTo>
                      <a:pt x="148" y="319"/>
                    </a:lnTo>
                    <a:lnTo>
                      <a:pt x="143" y="321"/>
                    </a:lnTo>
                    <a:lnTo>
                      <a:pt x="137" y="321"/>
                    </a:lnTo>
                    <a:lnTo>
                      <a:pt x="129" y="321"/>
                    </a:lnTo>
                    <a:lnTo>
                      <a:pt x="124" y="321"/>
                    </a:lnTo>
                    <a:lnTo>
                      <a:pt x="120" y="323"/>
                    </a:lnTo>
                    <a:lnTo>
                      <a:pt x="116" y="323"/>
                    </a:lnTo>
                    <a:lnTo>
                      <a:pt x="112" y="323"/>
                    </a:lnTo>
                    <a:lnTo>
                      <a:pt x="106" y="323"/>
                    </a:lnTo>
                    <a:lnTo>
                      <a:pt x="103" y="325"/>
                    </a:lnTo>
                    <a:lnTo>
                      <a:pt x="99" y="325"/>
                    </a:lnTo>
                    <a:lnTo>
                      <a:pt x="93" y="327"/>
                    </a:lnTo>
                    <a:lnTo>
                      <a:pt x="89" y="327"/>
                    </a:lnTo>
                    <a:lnTo>
                      <a:pt x="84" y="327"/>
                    </a:lnTo>
                    <a:lnTo>
                      <a:pt x="80" y="328"/>
                    </a:lnTo>
                    <a:lnTo>
                      <a:pt x="76" y="330"/>
                    </a:lnTo>
                    <a:lnTo>
                      <a:pt x="72" y="330"/>
                    </a:lnTo>
                    <a:lnTo>
                      <a:pt x="66" y="330"/>
                    </a:lnTo>
                    <a:lnTo>
                      <a:pt x="63" y="330"/>
                    </a:lnTo>
                    <a:lnTo>
                      <a:pt x="61" y="332"/>
                    </a:lnTo>
                    <a:lnTo>
                      <a:pt x="53" y="334"/>
                    </a:lnTo>
                    <a:lnTo>
                      <a:pt x="49" y="336"/>
                    </a:lnTo>
                    <a:lnTo>
                      <a:pt x="44" y="338"/>
                    </a:lnTo>
                    <a:lnTo>
                      <a:pt x="42" y="340"/>
                    </a:lnTo>
                    <a:lnTo>
                      <a:pt x="42" y="342"/>
                    </a:lnTo>
                    <a:lnTo>
                      <a:pt x="46" y="346"/>
                    </a:lnTo>
                    <a:lnTo>
                      <a:pt x="47" y="346"/>
                    </a:lnTo>
                    <a:lnTo>
                      <a:pt x="51" y="348"/>
                    </a:lnTo>
                    <a:lnTo>
                      <a:pt x="55" y="349"/>
                    </a:lnTo>
                    <a:lnTo>
                      <a:pt x="61" y="349"/>
                    </a:lnTo>
                    <a:lnTo>
                      <a:pt x="66" y="351"/>
                    </a:lnTo>
                    <a:lnTo>
                      <a:pt x="72" y="351"/>
                    </a:lnTo>
                    <a:lnTo>
                      <a:pt x="80" y="353"/>
                    </a:lnTo>
                    <a:lnTo>
                      <a:pt x="87" y="353"/>
                    </a:lnTo>
                    <a:lnTo>
                      <a:pt x="93" y="353"/>
                    </a:lnTo>
                    <a:lnTo>
                      <a:pt x="101" y="353"/>
                    </a:lnTo>
                    <a:lnTo>
                      <a:pt x="108" y="353"/>
                    </a:lnTo>
                    <a:lnTo>
                      <a:pt x="118" y="353"/>
                    </a:lnTo>
                    <a:lnTo>
                      <a:pt x="125" y="351"/>
                    </a:lnTo>
                    <a:lnTo>
                      <a:pt x="133" y="349"/>
                    </a:lnTo>
                    <a:lnTo>
                      <a:pt x="137" y="348"/>
                    </a:lnTo>
                    <a:lnTo>
                      <a:pt x="143" y="348"/>
                    </a:lnTo>
                    <a:lnTo>
                      <a:pt x="146" y="346"/>
                    </a:lnTo>
                    <a:lnTo>
                      <a:pt x="150" y="346"/>
                    </a:lnTo>
                    <a:lnTo>
                      <a:pt x="158" y="340"/>
                    </a:lnTo>
                    <a:lnTo>
                      <a:pt x="167" y="336"/>
                    </a:lnTo>
                    <a:lnTo>
                      <a:pt x="175" y="330"/>
                    </a:lnTo>
                    <a:lnTo>
                      <a:pt x="182" y="325"/>
                    </a:lnTo>
                    <a:lnTo>
                      <a:pt x="188" y="319"/>
                    </a:lnTo>
                    <a:lnTo>
                      <a:pt x="196" y="313"/>
                    </a:lnTo>
                    <a:lnTo>
                      <a:pt x="202" y="308"/>
                    </a:lnTo>
                    <a:lnTo>
                      <a:pt x="207" y="300"/>
                    </a:lnTo>
                    <a:lnTo>
                      <a:pt x="213" y="294"/>
                    </a:lnTo>
                    <a:lnTo>
                      <a:pt x="217" y="289"/>
                    </a:lnTo>
                    <a:lnTo>
                      <a:pt x="221" y="283"/>
                    </a:lnTo>
                    <a:lnTo>
                      <a:pt x="224" y="279"/>
                    </a:lnTo>
                    <a:lnTo>
                      <a:pt x="228" y="271"/>
                    </a:lnTo>
                    <a:lnTo>
                      <a:pt x="230" y="271"/>
                    </a:lnTo>
                    <a:lnTo>
                      <a:pt x="230" y="270"/>
                    </a:lnTo>
                    <a:lnTo>
                      <a:pt x="226" y="264"/>
                    </a:lnTo>
                    <a:lnTo>
                      <a:pt x="224" y="260"/>
                    </a:lnTo>
                    <a:lnTo>
                      <a:pt x="222" y="256"/>
                    </a:lnTo>
                    <a:lnTo>
                      <a:pt x="221" y="252"/>
                    </a:lnTo>
                    <a:lnTo>
                      <a:pt x="219" y="249"/>
                    </a:lnTo>
                    <a:lnTo>
                      <a:pt x="217" y="241"/>
                    </a:lnTo>
                    <a:lnTo>
                      <a:pt x="213" y="237"/>
                    </a:lnTo>
                    <a:lnTo>
                      <a:pt x="211" y="230"/>
                    </a:lnTo>
                    <a:lnTo>
                      <a:pt x="209" y="226"/>
                    </a:lnTo>
                    <a:lnTo>
                      <a:pt x="205" y="218"/>
                    </a:lnTo>
                    <a:lnTo>
                      <a:pt x="203" y="214"/>
                    </a:lnTo>
                    <a:lnTo>
                      <a:pt x="202" y="207"/>
                    </a:lnTo>
                    <a:lnTo>
                      <a:pt x="200" y="203"/>
                    </a:lnTo>
                    <a:lnTo>
                      <a:pt x="196" y="195"/>
                    </a:lnTo>
                    <a:lnTo>
                      <a:pt x="196" y="188"/>
                    </a:lnTo>
                    <a:lnTo>
                      <a:pt x="194" y="184"/>
                    </a:lnTo>
                    <a:lnTo>
                      <a:pt x="194" y="178"/>
                    </a:lnTo>
                    <a:lnTo>
                      <a:pt x="194" y="174"/>
                    </a:lnTo>
                    <a:lnTo>
                      <a:pt x="194" y="171"/>
                    </a:lnTo>
                    <a:lnTo>
                      <a:pt x="192" y="165"/>
                    </a:lnTo>
                    <a:lnTo>
                      <a:pt x="192" y="159"/>
                    </a:lnTo>
                    <a:lnTo>
                      <a:pt x="192" y="154"/>
                    </a:lnTo>
                    <a:lnTo>
                      <a:pt x="192" y="148"/>
                    </a:lnTo>
                    <a:lnTo>
                      <a:pt x="192" y="144"/>
                    </a:lnTo>
                    <a:lnTo>
                      <a:pt x="194" y="138"/>
                    </a:lnTo>
                    <a:lnTo>
                      <a:pt x="194" y="133"/>
                    </a:lnTo>
                    <a:lnTo>
                      <a:pt x="194" y="129"/>
                    </a:lnTo>
                    <a:lnTo>
                      <a:pt x="194" y="121"/>
                    </a:lnTo>
                    <a:lnTo>
                      <a:pt x="194" y="117"/>
                    </a:lnTo>
                    <a:lnTo>
                      <a:pt x="194" y="112"/>
                    </a:lnTo>
                    <a:lnTo>
                      <a:pt x="196" y="106"/>
                    </a:lnTo>
                    <a:lnTo>
                      <a:pt x="196" y="102"/>
                    </a:lnTo>
                    <a:lnTo>
                      <a:pt x="196" y="98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8" y="83"/>
                    </a:lnTo>
                    <a:lnTo>
                      <a:pt x="198" y="79"/>
                    </a:lnTo>
                    <a:lnTo>
                      <a:pt x="198" y="76"/>
                    </a:lnTo>
                    <a:lnTo>
                      <a:pt x="20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7" name="Freeform 269">
                <a:extLst>
                  <a:ext uri="{FF2B5EF4-FFF2-40B4-BE49-F238E27FC236}">
                    <a16:creationId xmlns:a16="http://schemas.microsoft.com/office/drawing/2014/main" id="{CDF36F6E-CB2C-537F-23C7-912F4A9F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675" y="4886325"/>
                <a:ext cx="674688" cy="403225"/>
              </a:xfrm>
              <a:custGeom>
                <a:avLst/>
                <a:gdLst>
                  <a:gd name="T0" fmla="*/ 2147483647 w 851"/>
                  <a:gd name="T1" fmla="*/ 2147483647 h 508"/>
                  <a:gd name="T2" fmla="*/ 2147483647 w 851"/>
                  <a:gd name="T3" fmla="*/ 2147483647 h 508"/>
                  <a:gd name="T4" fmla="*/ 2147483647 w 851"/>
                  <a:gd name="T5" fmla="*/ 2147483647 h 508"/>
                  <a:gd name="T6" fmla="*/ 2147483647 w 851"/>
                  <a:gd name="T7" fmla="*/ 2147483647 h 508"/>
                  <a:gd name="T8" fmla="*/ 2147483647 w 851"/>
                  <a:gd name="T9" fmla="*/ 2147483647 h 508"/>
                  <a:gd name="T10" fmla="*/ 2147483647 w 851"/>
                  <a:gd name="T11" fmla="*/ 2147483647 h 508"/>
                  <a:gd name="T12" fmla="*/ 2147483647 w 851"/>
                  <a:gd name="T13" fmla="*/ 2147483647 h 508"/>
                  <a:gd name="T14" fmla="*/ 2147483647 w 851"/>
                  <a:gd name="T15" fmla="*/ 2147483647 h 508"/>
                  <a:gd name="T16" fmla="*/ 2147483647 w 851"/>
                  <a:gd name="T17" fmla="*/ 2147483647 h 508"/>
                  <a:gd name="T18" fmla="*/ 2147483647 w 851"/>
                  <a:gd name="T19" fmla="*/ 2147483647 h 508"/>
                  <a:gd name="T20" fmla="*/ 2147483647 w 851"/>
                  <a:gd name="T21" fmla="*/ 2147483647 h 508"/>
                  <a:gd name="T22" fmla="*/ 2147483647 w 851"/>
                  <a:gd name="T23" fmla="*/ 2147483647 h 508"/>
                  <a:gd name="T24" fmla="*/ 2147483647 w 851"/>
                  <a:gd name="T25" fmla="*/ 2147483647 h 508"/>
                  <a:gd name="T26" fmla="*/ 2147483647 w 851"/>
                  <a:gd name="T27" fmla="*/ 2147483647 h 508"/>
                  <a:gd name="T28" fmla="*/ 2147483647 w 851"/>
                  <a:gd name="T29" fmla="*/ 2147483647 h 508"/>
                  <a:gd name="T30" fmla="*/ 2147483647 w 851"/>
                  <a:gd name="T31" fmla="*/ 2147483647 h 508"/>
                  <a:gd name="T32" fmla="*/ 2147483647 w 851"/>
                  <a:gd name="T33" fmla="*/ 2147483647 h 508"/>
                  <a:gd name="T34" fmla="*/ 2147483647 w 851"/>
                  <a:gd name="T35" fmla="*/ 2147483647 h 508"/>
                  <a:gd name="T36" fmla="*/ 2147483647 w 851"/>
                  <a:gd name="T37" fmla="*/ 2147483647 h 508"/>
                  <a:gd name="T38" fmla="*/ 2147483647 w 851"/>
                  <a:gd name="T39" fmla="*/ 2147483647 h 508"/>
                  <a:gd name="T40" fmla="*/ 2147483647 w 851"/>
                  <a:gd name="T41" fmla="*/ 2147483647 h 508"/>
                  <a:gd name="T42" fmla="*/ 2147483647 w 851"/>
                  <a:gd name="T43" fmla="*/ 2147483647 h 508"/>
                  <a:gd name="T44" fmla="*/ 2147483647 w 851"/>
                  <a:gd name="T45" fmla="*/ 2147483647 h 508"/>
                  <a:gd name="T46" fmla="*/ 2147483647 w 851"/>
                  <a:gd name="T47" fmla="*/ 2147483647 h 508"/>
                  <a:gd name="T48" fmla="*/ 2147483647 w 851"/>
                  <a:gd name="T49" fmla="*/ 2147483647 h 508"/>
                  <a:gd name="T50" fmla="*/ 2147483647 w 851"/>
                  <a:gd name="T51" fmla="*/ 2147483647 h 508"/>
                  <a:gd name="T52" fmla="*/ 2147483647 w 851"/>
                  <a:gd name="T53" fmla="*/ 2147483647 h 508"/>
                  <a:gd name="T54" fmla="*/ 2147483647 w 851"/>
                  <a:gd name="T55" fmla="*/ 2147483647 h 508"/>
                  <a:gd name="T56" fmla="*/ 2147483647 w 851"/>
                  <a:gd name="T57" fmla="*/ 2147483647 h 508"/>
                  <a:gd name="T58" fmla="*/ 2147483647 w 851"/>
                  <a:gd name="T59" fmla="*/ 2147483647 h 508"/>
                  <a:gd name="T60" fmla="*/ 2147483647 w 851"/>
                  <a:gd name="T61" fmla="*/ 2147483647 h 508"/>
                  <a:gd name="T62" fmla="*/ 2147483647 w 851"/>
                  <a:gd name="T63" fmla="*/ 2147483647 h 508"/>
                  <a:gd name="T64" fmla="*/ 2147483647 w 851"/>
                  <a:gd name="T65" fmla="*/ 2147483647 h 508"/>
                  <a:gd name="T66" fmla="*/ 2147483647 w 851"/>
                  <a:gd name="T67" fmla="*/ 2147483647 h 508"/>
                  <a:gd name="T68" fmla="*/ 2147483647 w 851"/>
                  <a:gd name="T69" fmla="*/ 2147483647 h 508"/>
                  <a:gd name="T70" fmla="*/ 2147483647 w 851"/>
                  <a:gd name="T71" fmla="*/ 2147483647 h 508"/>
                  <a:gd name="T72" fmla="*/ 2147483647 w 851"/>
                  <a:gd name="T73" fmla="*/ 2147483647 h 508"/>
                  <a:gd name="T74" fmla="*/ 2147483647 w 851"/>
                  <a:gd name="T75" fmla="*/ 2147483647 h 508"/>
                  <a:gd name="T76" fmla="*/ 2147483647 w 851"/>
                  <a:gd name="T77" fmla="*/ 2147483647 h 508"/>
                  <a:gd name="T78" fmla="*/ 2147483647 w 851"/>
                  <a:gd name="T79" fmla="*/ 2147483647 h 508"/>
                  <a:gd name="T80" fmla="*/ 2147483647 w 851"/>
                  <a:gd name="T81" fmla="*/ 2147483647 h 508"/>
                  <a:gd name="T82" fmla="*/ 2147483647 w 851"/>
                  <a:gd name="T83" fmla="*/ 2147483647 h 508"/>
                  <a:gd name="T84" fmla="*/ 2147483647 w 851"/>
                  <a:gd name="T85" fmla="*/ 2147483647 h 508"/>
                  <a:gd name="T86" fmla="*/ 2147483647 w 851"/>
                  <a:gd name="T87" fmla="*/ 2147483647 h 508"/>
                  <a:gd name="T88" fmla="*/ 2147483647 w 851"/>
                  <a:gd name="T89" fmla="*/ 2147483647 h 508"/>
                  <a:gd name="T90" fmla="*/ 2147483647 w 851"/>
                  <a:gd name="T91" fmla="*/ 2147483647 h 508"/>
                  <a:gd name="T92" fmla="*/ 2147483647 w 851"/>
                  <a:gd name="T93" fmla="*/ 2147483647 h 508"/>
                  <a:gd name="T94" fmla="*/ 2147483647 w 851"/>
                  <a:gd name="T95" fmla="*/ 2147483647 h 508"/>
                  <a:gd name="T96" fmla="*/ 2147483647 w 851"/>
                  <a:gd name="T97" fmla="*/ 2147483647 h 508"/>
                  <a:gd name="T98" fmla="*/ 2147483647 w 851"/>
                  <a:gd name="T99" fmla="*/ 2147483647 h 508"/>
                  <a:gd name="T100" fmla="*/ 2147483647 w 851"/>
                  <a:gd name="T101" fmla="*/ 2147483647 h 508"/>
                  <a:gd name="T102" fmla="*/ 2147483647 w 851"/>
                  <a:gd name="T103" fmla="*/ 2147483647 h 508"/>
                  <a:gd name="T104" fmla="*/ 2147483647 w 851"/>
                  <a:gd name="T105" fmla="*/ 2147483647 h 508"/>
                  <a:gd name="T106" fmla="*/ 2147483647 w 851"/>
                  <a:gd name="T107" fmla="*/ 2147483647 h 508"/>
                  <a:gd name="T108" fmla="*/ 2147483647 w 851"/>
                  <a:gd name="T109" fmla="*/ 2147483647 h 508"/>
                  <a:gd name="T110" fmla="*/ 2147483647 w 851"/>
                  <a:gd name="T111" fmla="*/ 2147483647 h 508"/>
                  <a:gd name="T112" fmla="*/ 2147483647 w 851"/>
                  <a:gd name="T113" fmla="*/ 2147483647 h 508"/>
                  <a:gd name="T114" fmla="*/ 0 w 851"/>
                  <a:gd name="T115" fmla="*/ 2147483647 h 508"/>
                  <a:gd name="T116" fmla="*/ 0 w 851"/>
                  <a:gd name="T117" fmla="*/ 2147483647 h 508"/>
                  <a:gd name="T118" fmla="*/ 0 w 851"/>
                  <a:gd name="T119" fmla="*/ 2147483647 h 508"/>
                  <a:gd name="T120" fmla="*/ 0 w 851"/>
                  <a:gd name="T121" fmla="*/ 2147483647 h 5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1"/>
                  <a:gd name="T184" fmla="*/ 0 h 508"/>
                  <a:gd name="T185" fmla="*/ 851 w 851"/>
                  <a:gd name="T186" fmla="*/ 508 h 5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1" h="508">
                    <a:moveTo>
                      <a:pt x="23" y="506"/>
                    </a:moveTo>
                    <a:lnTo>
                      <a:pt x="40" y="196"/>
                    </a:lnTo>
                    <a:lnTo>
                      <a:pt x="552" y="288"/>
                    </a:lnTo>
                    <a:lnTo>
                      <a:pt x="554" y="286"/>
                    </a:lnTo>
                    <a:lnTo>
                      <a:pt x="556" y="282"/>
                    </a:lnTo>
                    <a:lnTo>
                      <a:pt x="560" y="278"/>
                    </a:lnTo>
                    <a:lnTo>
                      <a:pt x="561" y="272"/>
                    </a:lnTo>
                    <a:lnTo>
                      <a:pt x="567" y="267"/>
                    </a:lnTo>
                    <a:lnTo>
                      <a:pt x="573" y="259"/>
                    </a:lnTo>
                    <a:lnTo>
                      <a:pt x="580" y="253"/>
                    </a:lnTo>
                    <a:lnTo>
                      <a:pt x="582" y="250"/>
                    </a:lnTo>
                    <a:lnTo>
                      <a:pt x="586" y="244"/>
                    </a:lnTo>
                    <a:lnTo>
                      <a:pt x="588" y="240"/>
                    </a:lnTo>
                    <a:lnTo>
                      <a:pt x="594" y="236"/>
                    </a:lnTo>
                    <a:lnTo>
                      <a:pt x="596" y="232"/>
                    </a:lnTo>
                    <a:lnTo>
                      <a:pt x="599" y="227"/>
                    </a:lnTo>
                    <a:lnTo>
                      <a:pt x="605" y="223"/>
                    </a:lnTo>
                    <a:lnTo>
                      <a:pt x="609" y="217"/>
                    </a:lnTo>
                    <a:lnTo>
                      <a:pt x="615" y="213"/>
                    </a:lnTo>
                    <a:lnTo>
                      <a:pt x="619" y="208"/>
                    </a:lnTo>
                    <a:lnTo>
                      <a:pt x="622" y="202"/>
                    </a:lnTo>
                    <a:lnTo>
                      <a:pt x="628" y="198"/>
                    </a:lnTo>
                    <a:lnTo>
                      <a:pt x="632" y="192"/>
                    </a:lnTo>
                    <a:lnTo>
                      <a:pt x="638" y="187"/>
                    </a:lnTo>
                    <a:lnTo>
                      <a:pt x="643" y="181"/>
                    </a:lnTo>
                    <a:lnTo>
                      <a:pt x="649" y="177"/>
                    </a:lnTo>
                    <a:lnTo>
                      <a:pt x="653" y="172"/>
                    </a:lnTo>
                    <a:lnTo>
                      <a:pt x="658" y="166"/>
                    </a:lnTo>
                    <a:lnTo>
                      <a:pt x="664" y="160"/>
                    </a:lnTo>
                    <a:lnTo>
                      <a:pt x="668" y="154"/>
                    </a:lnTo>
                    <a:lnTo>
                      <a:pt x="674" y="149"/>
                    </a:lnTo>
                    <a:lnTo>
                      <a:pt x="679" y="143"/>
                    </a:lnTo>
                    <a:lnTo>
                      <a:pt x="685" y="137"/>
                    </a:lnTo>
                    <a:lnTo>
                      <a:pt x="691" y="134"/>
                    </a:lnTo>
                    <a:lnTo>
                      <a:pt x="696" y="128"/>
                    </a:lnTo>
                    <a:lnTo>
                      <a:pt x="702" y="122"/>
                    </a:lnTo>
                    <a:lnTo>
                      <a:pt x="708" y="116"/>
                    </a:lnTo>
                    <a:lnTo>
                      <a:pt x="714" y="113"/>
                    </a:lnTo>
                    <a:lnTo>
                      <a:pt x="719" y="107"/>
                    </a:lnTo>
                    <a:lnTo>
                      <a:pt x="725" y="101"/>
                    </a:lnTo>
                    <a:lnTo>
                      <a:pt x="731" y="97"/>
                    </a:lnTo>
                    <a:lnTo>
                      <a:pt x="736" y="94"/>
                    </a:lnTo>
                    <a:lnTo>
                      <a:pt x="742" y="88"/>
                    </a:lnTo>
                    <a:lnTo>
                      <a:pt x="748" y="82"/>
                    </a:lnTo>
                    <a:lnTo>
                      <a:pt x="754" y="78"/>
                    </a:lnTo>
                    <a:lnTo>
                      <a:pt x="759" y="75"/>
                    </a:lnTo>
                    <a:lnTo>
                      <a:pt x="765" y="69"/>
                    </a:lnTo>
                    <a:lnTo>
                      <a:pt x="771" y="67"/>
                    </a:lnTo>
                    <a:lnTo>
                      <a:pt x="776" y="63"/>
                    </a:lnTo>
                    <a:lnTo>
                      <a:pt x="782" y="59"/>
                    </a:lnTo>
                    <a:lnTo>
                      <a:pt x="786" y="56"/>
                    </a:lnTo>
                    <a:lnTo>
                      <a:pt x="792" y="52"/>
                    </a:lnTo>
                    <a:lnTo>
                      <a:pt x="797" y="48"/>
                    </a:lnTo>
                    <a:lnTo>
                      <a:pt x="803" y="46"/>
                    </a:lnTo>
                    <a:lnTo>
                      <a:pt x="807" y="42"/>
                    </a:lnTo>
                    <a:lnTo>
                      <a:pt x="814" y="40"/>
                    </a:lnTo>
                    <a:lnTo>
                      <a:pt x="818" y="38"/>
                    </a:lnTo>
                    <a:lnTo>
                      <a:pt x="824" y="38"/>
                    </a:lnTo>
                    <a:lnTo>
                      <a:pt x="824" y="210"/>
                    </a:lnTo>
                    <a:lnTo>
                      <a:pt x="851" y="206"/>
                    </a:lnTo>
                    <a:lnTo>
                      <a:pt x="847" y="16"/>
                    </a:lnTo>
                    <a:lnTo>
                      <a:pt x="845" y="14"/>
                    </a:lnTo>
                    <a:lnTo>
                      <a:pt x="845" y="8"/>
                    </a:lnTo>
                    <a:lnTo>
                      <a:pt x="843" y="4"/>
                    </a:lnTo>
                    <a:lnTo>
                      <a:pt x="839" y="2"/>
                    </a:lnTo>
                    <a:lnTo>
                      <a:pt x="837" y="0"/>
                    </a:lnTo>
                    <a:lnTo>
                      <a:pt x="833" y="2"/>
                    </a:lnTo>
                    <a:lnTo>
                      <a:pt x="830" y="4"/>
                    </a:lnTo>
                    <a:lnTo>
                      <a:pt x="824" y="8"/>
                    </a:lnTo>
                    <a:lnTo>
                      <a:pt x="818" y="10"/>
                    </a:lnTo>
                    <a:lnTo>
                      <a:pt x="811" y="14"/>
                    </a:lnTo>
                    <a:lnTo>
                      <a:pt x="803" y="19"/>
                    </a:lnTo>
                    <a:lnTo>
                      <a:pt x="795" y="25"/>
                    </a:lnTo>
                    <a:lnTo>
                      <a:pt x="790" y="27"/>
                    </a:lnTo>
                    <a:lnTo>
                      <a:pt x="786" y="31"/>
                    </a:lnTo>
                    <a:lnTo>
                      <a:pt x="780" y="35"/>
                    </a:lnTo>
                    <a:lnTo>
                      <a:pt x="776" y="38"/>
                    </a:lnTo>
                    <a:lnTo>
                      <a:pt x="771" y="40"/>
                    </a:lnTo>
                    <a:lnTo>
                      <a:pt x="765" y="44"/>
                    </a:lnTo>
                    <a:lnTo>
                      <a:pt x="759" y="48"/>
                    </a:lnTo>
                    <a:lnTo>
                      <a:pt x="755" y="54"/>
                    </a:lnTo>
                    <a:lnTo>
                      <a:pt x="750" y="57"/>
                    </a:lnTo>
                    <a:lnTo>
                      <a:pt x="744" y="61"/>
                    </a:lnTo>
                    <a:lnTo>
                      <a:pt x="738" y="67"/>
                    </a:lnTo>
                    <a:lnTo>
                      <a:pt x="733" y="71"/>
                    </a:lnTo>
                    <a:lnTo>
                      <a:pt x="727" y="75"/>
                    </a:lnTo>
                    <a:lnTo>
                      <a:pt x="721" y="80"/>
                    </a:lnTo>
                    <a:lnTo>
                      <a:pt x="715" y="84"/>
                    </a:lnTo>
                    <a:lnTo>
                      <a:pt x="710" y="90"/>
                    </a:lnTo>
                    <a:lnTo>
                      <a:pt x="702" y="94"/>
                    </a:lnTo>
                    <a:lnTo>
                      <a:pt x="696" y="99"/>
                    </a:lnTo>
                    <a:lnTo>
                      <a:pt x="691" y="105"/>
                    </a:lnTo>
                    <a:lnTo>
                      <a:pt x="685" y="109"/>
                    </a:lnTo>
                    <a:lnTo>
                      <a:pt x="677" y="115"/>
                    </a:lnTo>
                    <a:lnTo>
                      <a:pt x="672" y="120"/>
                    </a:lnTo>
                    <a:lnTo>
                      <a:pt x="666" y="124"/>
                    </a:lnTo>
                    <a:lnTo>
                      <a:pt x="660" y="132"/>
                    </a:lnTo>
                    <a:lnTo>
                      <a:pt x="655" y="135"/>
                    </a:lnTo>
                    <a:lnTo>
                      <a:pt x="649" y="141"/>
                    </a:lnTo>
                    <a:lnTo>
                      <a:pt x="643" y="147"/>
                    </a:lnTo>
                    <a:lnTo>
                      <a:pt x="638" y="153"/>
                    </a:lnTo>
                    <a:lnTo>
                      <a:pt x="632" y="158"/>
                    </a:lnTo>
                    <a:lnTo>
                      <a:pt x="626" y="164"/>
                    </a:lnTo>
                    <a:lnTo>
                      <a:pt x="620" y="170"/>
                    </a:lnTo>
                    <a:lnTo>
                      <a:pt x="617" y="175"/>
                    </a:lnTo>
                    <a:lnTo>
                      <a:pt x="611" y="181"/>
                    </a:lnTo>
                    <a:lnTo>
                      <a:pt x="605" y="187"/>
                    </a:lnTo>
                    <a:lnTo>
                      <a:pt x="599" y="192"/>
                    </a:lnTo>
                    <a:lnTo>
                      <a:pt x="596" y="198"/>
                    </a:lnTo>
                    <a:lnTo>
                      <a:pt x="592" y="204"/>
                    </a:lnTo>
                    <a:lnTo>
                      <a:pt x="586" y="210"/>
                    </a:lnTo>
                    <a:lnTo>
                      <a:pt x="582" y="215"/>
                    </a:lnTo>
                    <a:lnTo>
                      <a:pt x="579" y="221"/>
                    </a:lnTo>
                    <a:lnTo>
                      <a:pt x="575" y="227"/>
                    </a:lnTo>
                    <a:lnTo>
                      <a:pt x="571" y="232"/>
                    </a:lnTo>
                    <a:lnTo>
                      <a:pt x="567" y="238"/>
                    </a:lnTo>
                    <a:lnTo>
                      <a:pt x="565" y="244"/>
                    </a:lnTo>
                    <a:lnTo>
                      <a:pt x="561" y="250"/>
                    </a:lnTo>
                    <a:lnTo>
                      <a:pt x="558" y="255"/>
                    </a:lnTo>
                    <a:lnTo>
                      <a:pt x="556" y="263"/>
                    </a:lnTo>
                    <a:lnTo>
                      <a:pt x="554" y="269"/>
                    </a:lnTo>
                    <a:lnTo>
                      <a:pt x="46" y="173"/>
                    </a:lnTo>
                    <a:lnTo>
                      <a:pt x="42" y="173"/>
                    </a:lnTo>
                    <a:lnTo>
                      <a:pt x="35" y="175"/>
                    </a:lnTo>
                    <a:lnTo>
                      <a:pt x="31" y="177"/>
                    </a:lnTo>
                    <a:lnTo>
                      <a:pt x="27" y="181"/>
                    </a:lnTo>
                    <a:lnTo>
                      <a:pt x="23" y="183"/>
                    </a:lnTo>
                    <a:lnTo>
                      <a:pt x="19" y="189"/>
                    </a:lnTo>
                    <a:lnTo>
                      <a:pt x="19" y="191"/>
                    </a:lnTo>
                    <a:lnTo>
                      <a:pt x="19" y="194"/>
                    </a:lnTo>
                    <a:lnTo>
                      <a:pt x="18" y="198"/>
                    </a:lnTo>
                    <a:lnTo>
                      <a:pt x="18" y="206"/>
                    </a:lnTo>
                    <a:lnTo>
                      <a:pt x="16" y="210"/>
                    </a:lnTo>
                    <a:lnTo>
                      <a:pt x="16" y="213"/>
                    </a:lnTo>
                    <a:lnTo>
                      <a:pt x="16" y="217"/>
                    </a:lnTo>
                    <a:lnTo>
                      <a:pt x="16" y="223"/>
                    </a:lnTo>
                    <a:lnTo>
                      <a:pt x="14" y="227"/>
                    </a:lnTo>
                    <a:lnTo>
                      <a:pt x="14" y="232"/>
                    </a:lnTo>
                    <a:lnTo>
                      <a:pt x="14" y="238"/>
                    </a:lnTo>
                    <a:lnTo>
                      <a:pt x="14" y="244"/>
                    </a:lnTo>
                    <a:lnTo>
                      <a:pt x="14" y="250"/>
                    </a:lnTo>
                    <a:lnTo>
                      <a:pt x="12" y="255"/>
                    </a:lnTo>
                    <a:lnTo>
                      <a:pt x="12" y="261"/>
                    </a:lnTo>
                    <a:lnTo>
                      <a:pt x="12" y="269"/>
                    </a:lnTo>
                    <a:lnTo>
                      <a:pt x="12" y="274"/>
                    </a:lnTo>
                    <a:lnTo>
                      <a:pt x="12" y="282"/>
                    </a:lnTo>
                    <a:lnTo>
                      <a:pt x="10" y="288"/>
                    </a:lnTo>
                    <a:lnTo>
                      <a:pt x="10" y="295"/>
                    </a:lnTo>
                    <a:lnTo>
                      <a:pt x="10" y="303"/>
                    </a:lnTo>
                    <a:lnTo>
                      <a:pt x="10" y="308"/>
                    </a:lnTo>
                    <a:lnTo>
                      <a:pt x="8" y="316"/>
                    </a:lnTo>
                    <a:lnTo>
                      <a:pt x="8" y="324"/>
                    </a:lnTo>
                    <a:lnTo>
                      <a:pt x="8" y="329"/>
                    </a:lnTo>
                    <a:lnTo>
                      <a:pt x="8" y="337"/>
                    </a:lnTo>
                    <a:lnTo>
                      <a:pt x="8" y="345"/>
                    </a:lnTo>
                    <a:lnTo>
                      <a:pt x="8" y="352"/>
                    </a:lnTo>
                    <a:lnTo>
                      <a:pt x="8" y="360"/>
                    </a:lnTo>
                    <a:lnTo>
                      <a:pt x="6" y="367"/>
                    </a:lnTo>
                    <a:lnTo>
                      <a:pt x="6" y="373"/>
                    </a:lnTo>
                    <a:lnTo>
                      <a:pt x="6" y="381"/>
                    </a:lnTo>
                    <a:lnTo>
                      <a:pt x="4" y="388"/>
                    </a:lnTo>
                    <a:lnTo>
                      <a:pt x="4" y="396"/>
                    </a:lnTo>
                    <a:lnTo>
                      <a:pt x="4" y="402"/>
                    </a:lnTo>
                    <a:lnTo>
                      <a:pt x="4" y="409"/>
                    </a:lnTo>
                    <a:lnTo>
                      <a:pt x="2" y="415"/>
                    </a:lnTo>
                    <a:lnTo>
                      <a:pt x="2" y="423"/>
                    </a:lnTo>
                    <a:lnTo>
                      <a:pt x="2" y="428"/>
                    </a:lnTo>
                    <a:lnTo>
                      <a:pt x="2" y="436"/>
                    </a:lnTo>
                    <a:lnTo>
                      <a:pt x="2" y="442"/>
                    </a:lnTo>
                    <a:lnTo>
                      <a:pt x="2" y="447"/>
                    </a:lnTo>
                    <a:lnTo>
                      <a:pt x="2" y="453"/>
                    </a:lnTo>
                    <a:lnTo>
                      <a:pt x="2" y="461"/>
                    </a:lnTo>
                    <a:lnTo>
                      <a:pt x="0" y="464"/>
                    </a:lnTo>
                    <a:lnTo>
                      <a:pt x="0" y="470"/>
                    </a:lnTo>
                    <a:lnTo>
                      <a:pt x="0" y="474"/>
                    </a:lnTo>
                    <a:lnTo>
                      <a:pt x="0" y="480"/>
                    </a:lnTo>
                    <a:lnTo>
                      <a:pt x="0" y="487"/>
                    </a:lnTo>
                    <a:lnTo>
                      <a:pt x="0" y="495"/>
                    </a:lnTo>
                    <a:lnTo>
                      <a:pt x="0" y="500"/>
                    </a:lnTo>
                    <a:lnTo>
                      <a:pt x="0" y="504"/>
                    </a:lnTo>
                    <a:lnTo>
                      <a:pt x="0" y="506"/>
                    </a:lnTo>
                    <a:lnTo>
                      <a:pt x="0" y="508"/>
                    </a:lnTo>
                    <a:lnTo>
                      <a:pt x="23" y="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8" name="Freeform 270">
                <a:extLst>
                  <a:ext uri="{FF2B5EF4-FFF2-40B4-BE49-F238E27FC236}">
                    <a16:creationId xmlns:a16="http://schemas.microsoft.com/office/drawing/2014/main" id="{4BCF40DD-AAE4-289F-299A-FE097D68C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5113338"/>
                <a:ext cx="184150" cy="442913"/>
              </a:xfrm>
              <a:custGeom>
                <a:avLst/>
                <a:gdLst>
                  <a:gd name="T0" fmla="*/ 2147483647 w 232"/>
                  <a:gd name="T1" fmla="*/ 2147483647 h 557"/>
                  <a:gd name="T2" fmla="*/ 2147483647 w 232"/>
                  <a:gd name="T3" fmla="*/ 2147483647 h 557"/>
                  <a:gd name="T4" fmla="*/ 2147483647 w 232"/>
                  <a:gd name="T5" fmla="*/ 2147483647 h 557"/>
                  <a:gd name="T6" fmla="*/ 2147483647 w 232"/>
                  <a:gd name="T7" fmla="*/ 2147483647 h 557"/>
                  <a:gd name="T8" fmla="*/ 2147483647 w 232"/>
                  <a:gd name="T9" fmla="*/ 2147483647 h 557"/>
                  <a:gd name="T10" fmla="*/ 2147483647 w 232"/>
                  <a:gd name="T11" fmla="*/ 2147483647 h 557"/>
                  <a:gd name="T12" fmla="*/ 2147483647 w 232"/>
                  <a:gd name="T13" fmla="*/ 2147483647 h 557"/>
                  <a:gd name="T14" fmla="*/ 2147483647 w 232"/>
                  <a:gd name="T15" fmla="*/ 2147483647 h 557"/>
                  <a:gd name="T16" fmla="*/ 2147483647 w 232"/>
                  <a:gd name="T17" fmla="*/ 2147483647 h 557"/>
                  <a:gd name="T18" fmla="*/ 2147483647 w 232"/>
                  <a:gd name="T19" fmla="*/ 2147483647 h 557"/>
                  <a:gd name="T20" fmla="*/ 2147483647 w 232"/>
                  <a:gd name="T21" fmla="*/ 2147483647 h 557"/>
                  <a:gd name="T22" fmla="*/ 2147483647 w 232"/>
                  <a:gd name="T23" fmla="*/ 2147483647 h 557"/>
                  <a:gd name="T24" fmla="*/ 2147483647 w 232"/>
                  <a:gd name="T25" fmla="*/ 2147483647 h 557"/>
                  <a:gd name="T26" fmla="*/ 2147483647 w 232"/>
                  <a:gd name="T27" fmla="*/ 2147483647 h 557"/>
                  <a:gd name="T28" fmla="*/ 2147483647 w 232"/>
                  <a:gd name="T29" fmla="*/ 2147483647 h 557"/>
                  <a:gd name="T30" fmla="*/ 2147483647 w 232"/>
                  <a:gd name="T31" fmla="*/ 2147483647 h 557"/>
                  <a:gd name="T32" fmla="*/ 2147483647 w 232"/>
                  <a:gd name="T33" fmla="*/ 2147483647 h 557"/>
                  <a:gd name="T34" fmla="*/ 2147483647 w 232"/>
                  <a:gd name="T35" fmla="*/ 2147483647 h 557"/>
                  <a:gd name="T36" fmla="*/ 2147483647 w 232"/>
                  <a:gd name="T37" fmla="*/ 2147483647 h 557"/>
                  <a:gd name="T38" fmla="*/ 2147483647 w 232"/>
                  <a:gd name="T39" fmla="*/ 2147483647 h 557"/>
                  <a:gd name="T40" fmla="*/ 2147483647 w 232"/>
                  <a:gd name="T41" fmla="*/ 2147483647 h 557"/>
                  <a:gd name="T42" fmla="*/ 2147483647 w 232"/>
                  <a:gd name="T43" fmla="*/ 2147483647 h 557"/>
                  <a:gd name="T44" fmla="*/ 2147483647 w 232"/>
                  <a:gd name="T45" fmla="*/ 2147483647 h 557"/>
                  <a:gd name="T46" fmla="*/ 2147483647 w 232"/>
                  <a:gd name="T47" fmla="*/ 2147483647 h 557"/>
                  <a:gd name="T48" fmla="*/ 2147483647 w 232"/>
                  <a:gd name="T49" fmla="*/ 2147483647 h 557"/>
                  <a:gd name="T50" fmla="*/ 2147483647 w 232"/>
                  <a:gd name="T51" fmla="*/ 2147483647 h 557"/>
                  <a:gd name="T52" fmla="*/ 2147483647 w 232"/>
                  <a:gd name="T53" fmla="*/ 2147483647 h 557"/>
                  <a:gd name="T54" fmla="*/ 2147483647 w 232"/>
                  <a:gd name="T55" fmla="*/ 2147483647 h 557"/>
                  <a:gd name="T56" fmla="*/ 2147483647 w 232"/>
                  <a:gd name="T57" fmla="*/ 2147483647 h 557"/>
                  <a:gd name="T58" fmla="*/ 2147483647 w 232"/>
                  <a:gd name="T59" fmla="*/ 2147483647 h 557"/>
                  <a:gd name="T60" fmla="*/ 2147483647 w 232"/>
                  <a:gd name="T61" fmla="*/ 2147483647 h 557"/>
                  <a:gd name="T62" fmla="*/ 2147483647 w 232"/>
                  <a:gd name="T63" fmla="*/ 2147483647 h 557"/>
                  <a:gd name="T64" fmla="*/ 2147483647 w 232"/>
                  <a:gd name="T65" fmla="*/ 2147483647 h 557"/>
                  <a:gd name="T66" fmla="*/ 2147483647 w 232"/>
                  <a:gd name="T67" fmla="*/ 2147483647 h 557"/>
                  <a:gd name="T68" fmla="*/ 2147483647 w 232"/>
                  <a:gd name="T69" fmla="*/ 2147483647 h 557"/>
                  <a:gd name="T70" fmla="*/ 0 w 232"/>
                  <a:gd name="T71" fmla="*/ 2147483647 h 557"/>
                  <a:gd name="T72" fmla="*/ 0 w 232"/>
                  <a:gd name="T73" fmla="*/ 2147483647 h 557"/>
                  <a:gd name="T74" fmla="*/ 0 w 232"/>
                  <a:gd name="T75" fmla="*/ 2147483647 h 557"/>
                  <a:gd name="T76" fmla="*/ 2147483647 w 232"/>
                  <a:gd name="T77" fmla="*/ 2147483647 h 557"/>
                  <a:gd name="T78" fmla="*/ 2147483647 w 232"/>
                  <a:gd name="T79" fmla="*/ 2147483647 h 557"/>
                  <a:gd name="T80" fmla="*/ 2147483647 w 232"/>
                  <a:gd name="T81" fmla="*/ 2147483647 h 557"/>
                  <a:gd name="T82" fmla="*/ 2147483647 w 232"/>
                  <a:gd name="T83" fmla="*/ 2147483647 h 557"/>
                  <a:gd name="T84" fmla="*/ 2147483647 w 232"/>
                  <a:gd name="T85" fmla="*/ 2147483647 h 557"/>
                  <a:gd name="T86" fmla="*/ 2147483647 w 232"/>
                  <a:gd name="T87" fmla="*/ 2147483647 h 557"/>
                  <a:gd name="T88" fmla="*/ 2147483647 w 232"/>
                  <a:gd name="T89" fmla="*/ 2147483647 h 557"/>
                  <a:gd name="T90" fmla="*/ 2147483647 w 232"/>
                  <a:gd name="T91" fmla="*/ 2147483647 h 557"/>
                  <a:gd name="T92" fmla="*/ 2147483647 w 232"/>
                  <a:gd name="T93" fmla="*/ 2147483647 h 557"/>
                  <a:gd name="T94" fmla="*/ 2147483647 w 232"/>
                  <a:gd name="T95" fmla="*/ 2147483647 h 557"/>
                  <a:gd name="T96" fmla="*/ 2147483647 w 232"/>
                  <a:gd name="T97" fmla="*/ 2147483647 h 557"/>
                  <a:gd name="T98" fmla="*/ 2147483647 w 232"/>
                  <a:gd name="T99" fmla="*/ 2147483647 h 557"/>
                  <a:gd name="T100" fmla="*/ 2147483647 w 232"/>
                  <a:gd name="T101" fmla="*/ 2147483647 h 557"/>
                  <a:gd name="T102" fmla="*/ 2147483647 w 232"/>
                  <a:gd name="T103" fmla="*/ 2147483647 h 557"/>
                  <a:gd name="T104" fmla="*/ 2147483647 w 232"/>
                  <a:gd name="T105" fmla="*/ 2147483647 h 557"/>
                  <a:gd name="T106" fmla="*/ 2147483647 w 232"/>
                  <a:gd name="T107" fmla="*/ 2147483647 h 557"/>
                  <a:gd name="T108" fmla="*/ 2147483647 w 232"/>
                  <a:gd name="T109" fmla="*/ 2147483647 h 557"/>
                  <a:gd name="T110" fmla="*/ 2147483647 w 232"/>
                  <a:gd name="T111" fmla="*/ 0 h 557"/>
                  <a:gd name="T112" fmla="*/ 2147483647 w 232"/>
                  <a:gd name="T113" fmla="*/ 2147483647 h 5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2"/>
                  <a:gd name="T172" fmla="*/ 0 h 557"/>
                  <a:gd name="T173" fmla="*/ 232 w 232"/>
                  <a:gd name="T174" fmla="*/ 557 h 5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2" h="557">
                    <a:moveTo>
                      <a:pt x="232" y="22"/>
                    </a:moveTo>
                    <a:lnTo>
                      <a:pt x="230" y="22"/>
                    </a:lnTo>
                    <a:lnTo>
                      <a:pt x="228" y="22"/>
                    </a:lnTo>
                    <a:lnTo>
                      <a:pt x="224" y="22"/>
                    </a:lnTo>
                    <a:lnTo>
                      <a:pt x="219" y="26"/>
                    </a:lnTo>
                    <a:lnTo>
                      <a:pt x="211" y="26"/>
                    </a:lnTo>
                    <a:lnTo>
                      <a:pt x="205" y="30"/>
                    </a:lnTo>
                    <a:lnTo>
                      <a:pt x="200" y="32"/>
                    </a:lnTo>
                    <a:lnTo>
                      <a:pt x="196" y="34"/>
                    </a:lnTo>
                    <a:lnTo>
                      <a:pt x="192" y="38"/>
                    </a:lnTo>
                    <a:lnTo>
                      <a:pt x="188" y="39"/>
                    </a:lnTo>
                    <a:lnTo>
                      <a:pt x="181" y="41"/>
                    </a:lnTo>
                    <a:lnTo>
                      <a:pt x="177" y="45"/>
                    </a:lnTo>
                    <a:lnTo>
                      <a:pt x="171" y="49"/>
                    </a:lnTo>
                    <a:lnTo>
                      <a:pt x="166" y="53"/>
                    </a:lnTo>
                    <a:lnTo>
                      <a:pt x="160" y="57"/>
                    </a:lnTo>
                    <a:lnTo>
                      <a:pt x="154" y="62"/>
                    </a:lnTo>
                    <a:lnTo>
                      <a:pt x="150" y="66"/>
                    </a:lnTo>
                    <a:lnTo>
                      <a:pt x="145" y="72"/>
                    </a:lnTo>
                    <a:lnTo>
                      <a:pt x="139" y="77"/>
                    </a:lnTo>
                    <a:lnTo>
                      <a:pt x="133" y="83"/>
                    </a:lnTo>
                    <a:lnTo>
                      <a:pt x="126" y="91"/>
                    </a:lnTo>
                    <a:lnTo>
                      <a:pt x="122" y="98"/>
                    </a:lnTo>
                    <a:lnTo>
                      <a:pt x="118" y="100"/>
                    </a:lnTo>
                    <a:lnTo>
                      <a:pt x="114" y="104"/>
                    </a:lnTo>
                    <a:lnTo>
                      <a:pt x="112" y="108"/>
                    </a:lnTo>
                    <a:lnTo>
                      <a:pt x="110" y="114"/>
                    </a:lnTo>
                    <a:lnTo>
                      <a:pt x="107" y="117"/>
                    </a:lnTo>
                    <a:lnTo>
                      <a:pt x="103" y="121"/>
                    </a:lnTo>
                    <a:lnTo>
                      <a:pt x="101" y="127"/>
                    </a:lnTo>
                    <a:lnTo>
                      <a:pt x="99" y="131"/>
                    </a:lnTo>
                    <a:lnTo>
                      <a:pt x="95" y="135"/>
                    </a:lnTo>
                    <a:lnTo>
                      <a:pt x="93" y="140"/>
                    </a:lnTo>
                    <a:lnTo>
                      <a:pt x="89" y="144"/>
                    </a:lnTo>
                    <a:lnTo>
                      <a:pt x="88" y="150"/>
                    </a:lnTo>
                    <a:lnTo>
                      <a:pt x="86" y="154"/>
                    </a:lnTo>
                    <a:lnTo>
                      <a:pt x="84" y="157"/>
                    </a:lnTo>
                    <a:lnTo>
                      <a:pt x="80" y="163"/>
                    </a:lnTo>
                    <a:lnTo>
                      <a:pt x="78" y="167"/>
                    </a:lnTo>
                    <a:lnTo>
                      <a:pt x="76" y="173"/>
                    </a:lnTo>
                    <a:lnTo>
                      <a:pt x="74" y="176"/>
                    </a:lnTo>
                    <a:lnTo>
                      <a:pt x="72" y="180"/>
                    </a:lnTo>
                    <a:lnTo>
                      <a:pt x="69" y="186"/>
                    </a:lnTo>
                    <a:lnTo>
                      <a:pt x="67" y="190"/>
                    </a:lnTo>
                    <a:lnTo>
                      <a:pt x="65" y="195"/>
                    </a:lnTo>
                    <a:lnTo>
                      <a:pt x="65" y="199"/>
                    </a:lnTo>
                    <a:lnTo>
                      <a:pt x="63" y="205"/>
                    </a:lnTo>
                    <a:lnTo>
                      <a:pt x="61" y="209"/>
                    </a:lnTo>
                    <a:lnTo>
                      <a:pt x="59" y="214"/>
                    </a:lnTo>
                    <a:lnTo>
                      <a:pt x="57" y="218"/>
                    </a:lnTo>
                    <a:lnTo>
                      <a:pt x="55" y="224"/>
                    </a:lnTo>
                    <a:lnTo>
                      <a:pt x="53" y="228"/>
                    </a:lnTo>
                    <a:lnTo>
                      <a:pt x="53" y="231"/>
                    </a:lnTo>
                    <a:lnTo>
                      <a:pt x="51" y="237"/>
                    </a:lnTo>
                    <a:lnTo>
                      <a:pt x="50" y="243"/>
                    </a:lnTo>
                    <a:lnTo>
                      <a:pt x="50" y="247"/>
                    </a:lnTo>
                    <a:lnTo>
                      <a:pt x="48" y="250"/>
                    </a:lnTo>
                    <a:lnTo>
                      <a:pt x="46" y="256"/>
                    </a:lnTo>
                    <a:lnTo>
                      <a:pt x="46" y="260"/>
                    </a:lnTo>
                    <a:lnTo>
                      <a:pt x="44" y="266"/>
                    </a:lnTo>
                    <a:lnTo>
                      <a:pt x="44" y="269"/>
                    </a:lnTo>
                    <a:lnTo>
                      <a:pt x="42" y="273"/>
                    </a:lnTo>
                    <a:lnTo>
                      <a:pt x="42" y="279"/>
                    </a:lnTo>
                    <a:lnTo>
                      <a:pt x="42" y="283"/>
                    </a:lnTo>
                    <a:lnTo>
                      <a:pt x="40" y="289"/>
                    </a:lnTo>
                    <a:lnTo>
                      <a:pt x="40" y="292"/>
                    </a:lnTo>
                    <a:lnTo>
                      <a:pt x="38" y="296"/>
                    </a:lnTo>
                    <a:lnTo>
                      <a:pt x="38" y="300"/>
                    </a:lnTo>
                    <a:lnTo>
                      <a:pt x="38" y="304"/>
                    </a:lnTo>
                    <a:lnTo>
                      <a:pt x="36" y="309"/>
                    </a:lnTo>
                    <a:lnTo>
                      <a:pt x="36" y="313"/>
                    </a:lnTo>
                    <a:lnTo>
                      <a:pt x="36" y="317"/>
                    </a:lnTo>
                    <a:lnTo>
                      <a:pt x="34" y="323"/>
                    </a:lnTo>
                    <a:lnTo>
                      <a:pt x="34" y="327"/>
                    </a:lnTo>
                    <a:lnTo>
                      <a:pt x="34" y="330"/>
                    </a:lnTo>
                    <a:lnTo>
                      <a:pt x="34" y="334"/>
                    </a:lnTo>
                    <a:lnTo>
                      <a:pt x="34" y="340"/>
                    </a:lnTo>
                    <a:lnTo>
                      <a:pt x="34" y="344"/>
                    </a:lnTo>
                    <a:lnTo>
                      <a:pt x="34" y="347"/>
                    </a:lnTo>
                    <a:lnTo>
                      <a:pt x="34" y="355"/>
                    </a:lnTo>
                    <a:lnTo>
                      <a:pt x="34" y="363"/>
                    </a:lnTo>
                    <a:lnTo>
                      <a:pt x="34" y="368"/>
                    </a:lnTo>
                    <a:lnTo>
                      <a:pt x="34" y="376"/>
                    </a:lnTo>
                    <a:lnTo>
                      <a:pt x="34" y="384"/>
                    </a:lnTo>
                    <a:lnTo>
                      <a:pt x="34" y="389"/>
                    </a:lnTo>
                    <a:lnTo>
                      <a:pt x="34" y="397"/>
                    </a:lnTo>
                    <a:lnTo>
                      <a:pt x="34" y="403"/>
                    </a:lnTo>
                    <a:lnTo>
                      <a:pt x="34" y="408"/>
                    </a:lnTo>
                    <a:lnTo>
                      <a:pt x="36" y="414"/>
                    </a:lnTo>
                    <a:lnTo>
                      <a:pt x="36" y="420"/>
                    </a:lnTo>
                    <a:lnTo>
                      <a:pt x="38" y="427"/>
                    </a:lnTo>
                    <a:lnTo>
                      <a:pt x="40" y="433"/>
                    </a:lnTo>
                    <a:lnTo>
                      <a:pt x="42" y="441"/>
                    </a:lnTo>
                    <a:lnTo>
                      <a:pt x="44" y="446"/>
                    </a:lnTo>
                    <a:lnTo>
                      <a:pt x="46" y="454"/>
                    </a:lnTo>
                    <a:lnTo>
                      <a:pt x="50" y="460"/>
                    </a:lnTo>
                    <a:lnTo>
                      <a:pt x="51" y="467"/>
                    </a:lnTo>
                    <a:lnTo>
                      <a:pt x="53" y="473"/>
                    </a:lnTo>
                    <a:lnTo>
                      <a:pt x="57" y="479"/>
                    </a:lnTo>
                    <a:lnTo>
                      <a:pt x="61" y="486"/>
                    </a:lnTo>
                    <a:lnTo>
                      <a:pt x="63" y="492"/>
                    </a:lnTo>
                    <a:lnTo>
                      <a:pt x="67" y="498"/>
                    </a:lnTo>
                    <a:lnTo>
                      <a:pt x="70" y="503"/>
                    </a:lnTo>
                    <a:lnTo>
                      <a:pt x="72" y="509"/>
                    </a:lnTo>
                    <a:lnTo>
                      <a:pt x="76" y="515"/>
                    </a:lnTo>
                    <a:lnTo>
                      <a:pt x="78" y="519"/>
                    </a:lnTo>
                    <a:lnTo>
                      <a:pt x="82" y="524"/>
                    </a:lnTo>
                    <a:lnTo>
                      <a:pt x="84" y="530"/>
                    </a:lnTo>
                    <a:lnTo>
                      <a:pt x="88" y="534"/>
                    </a:lnTo>
                    <a:lnTo>
                      <a:pt x="89" y="538"/>
                    </a:lnTo>
                    <a:lnTo>
                      <a:pt x="91" y="541"/>
                    </a:lnTo>
                    <a:lnTo>
                      <a:pt x="95" y="549"/>
                    </a:lnTo>
                    <a:lnTo>
                      <a:pt x="99" y="553"/>
                    </a:lnTo>
                    <a:lnTo>
                      <a:pt x="101" y="557"/>
                    </a:lnTo>
                    <a:lnTo>
                      <a:pt x="103" y="557"/>
                    </a:lnTo>
                    <a:lnTo>
                      <a:pt x="40" y="532"/>
                    </a:lnTo>
                    <a:lnTo>
                      <a:pt x="38" y="530"/>
                    </a:lnTo>
                    <a:lnTo>
                      <a:pt x="38" y="526"/>
                    </a:lnTo>
                    <a:lnTo>
                      <a:pt x="34" y="520"/>
                    </a:lnTo>
                    <a:lnTo>
                      <a:pt x="32" y="515"/>
                    </a:lnTo>
                    <a:lnTo>
                      <a:pt x="30" y="509"/>
                    </a:lnTo>
                    <a:lnTo>
                      <a:pt x="27" y="505"/>
                    </a:lnTo>
                    <a:lnTo>
                      <a:pt x="25" y="500"/>
                    </a:lnTo>
                    <a:lnTo>
                      <a:pt x="23" y="496"/>
                    </a:lnTo>
                    <a:lnTo>
                      <a:pt x="21" y="490"/>
                    </a:lnTo>
                    <a:lnTo>
                      <a:pt x="19" y="482"/>
                    </a:lnTo>
                    <a:lnTo>
                      <a:pt x="17" y="477"/>
                    </a:lnTo>
                    <a:lnTo>
                      <a:pt x="15" y="471"/>
                    </a:lnTo>
                    <a:lnTo>
                      <a:pt x="13" y="463"/>
                    </a:lnTo>
                    <a:lnTo>
                      <a:pt x="11" y="456"/>
                    </a:lnTo>
                    <a:lnTo>
                      <a:pt x="8" y="446"/>
                    </a:lnTo>
                    <a:lnTo>
                      <a:pt x="8" y="439"/>
                    </a:lnTo>
                    <a:lnTo>
                      <a:pt x="6" y="435"/>
                    </a:lnTo>
                    <a:lnTo>
                      <a:pt x="4" y="429"/>
                    </a:lnTo>
                    <a:lnTo>
                      <a:pt x="4" y="425"/>
                    </a:lnTo>
                    <a:lnTo>
                      <a:pt x="4" y="422"/>
                    </a:lnTo>
                    <a:lnTo>
                      <a:pt x="2" y="416"/>
                    </a:lnTo>
                    <a:lnTo>
                      <a:pt x="2" y="412"/>
                    </a:lnTo>
                    <a:lnTo>
                      <a:pt x="2" y="408"/>
                    </a:lnTo>
                    <a:lnTo>
                      <a:pt x="2" y="403"/>
                    </a:lnTo>
                    <a:lnTo>
                      <a:pt x="0" y="397"/>
                    </a:lnTo>
                    <a:lnTo>
                      <a:pt x="0" y="393"/>
                    </a:lnTo>
                    <a:lnTo>
                      <a:pt x="0" y="387"/>
                    </a:lnTo>
                    <a:lnTo>
                      <a:pt x="0" y="384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0" y="357"/>
                    </a:lnTo>
                    <a:lnTo>
                      <a:pt x="0" y="353"/>
                    </a:lnTo>
                    <a:lnTo>
                      <a:pt x="0" y="347"/>
                    </a:lnTo>
                    <a:lnTo>
                      <a:pt x="0" y="342"/>
                    </a:lnTo>
                    <a:lnTo>
                      <a:pt x="0" y="336"/>
                    </a:lnTo>
                    <a:lnTo>
                      <a:pt x="0" y="332"/>
                    </a:lnTo>
                    <a:lnTo>
                      <a:pt x="2" y="325"/>
                    </a:lnTo>
                    <a:lnTo>
                      <a:pt x="4" y="321"/>
                    </a:lnTo>
                    <a:lnTo>
                      <a:pt x="4" y="315"/>
                    </a:lnTo>
                    <a:lnTo>
                      <a:pt x="4" y="309"/>
                    </a:lnTo>
                    <a:lnTo>
                      <a:pt x="4" y="304"/>
                    </a:lnTo>
                    <a:lnTo>
                      <a:pt x="6" y="298"/>
                    </a:lnTo>
                    <a:lnTo>
                      <a:pt x="8" y="292"/>
                    </a:lnTo>
                    <a:lnTo>
                      <a:pt x="8" y="287"/>
                    </a:lnTo>
                    <a:lnTo>
                      <a:pt x="10" y="281"/>
                    </a:lnTo>
                    <a:lnTo>
                      <a:pt x="11" y="275"/>
                    </a:lnTo>
                    <a:lnTo>
                      <a:pt x="11" y="269"/>
                    </a:lnTo>
                    <a:lnTo>
                      <a:pt x="13" y="264"/>
                    </a:lnTo>
                    <a:lnTo>
                      <a:pt x="15" y="258"/>
                    </a:lnTo>
                    <a:lnTo>
                      <a:pt x="17" y="252"/>
                    </a:lnTo>
                    <a:lnTo>
                      <a:pt x="19" y="247"/>
                    </a:lnTo>
                    <a:lnTo>
                      <a:pt x="19" y="241"/>
                    </a:lnTo>
                    <a:lnTo>
                      <a:pt x="23" y="235"/>
                    </a:lnTo>
                    <a:lnTo>
                      <a:pt x="25" y="230"/>
                    </a:lnTo>
                    <a:lnTo>
                      <a:pt x="27" y="224"/>
                    </a:lnTo>
                    <a:lnTo>
                      <a:pt x="29" y="218"/>
                    </a:lnTo>
                    <a:lnTo>
                      <a:pt x="30" y="212"/>
                    </a:lnTo>
                    <a:lnTo>
                      <a:pt x="32" y="207"/>
                    </a:lnTo>
                    <a:lnTo>
                      <a:pt x="34" y="201"/>
                    </a:lnTo>
                    <a:lnTo>
                      <a:pt x="36" y="197"/>
                    </a:lnTo>
                    <a:lnTo>
                      <a:pt x="38" y="192"/>
                    </a:lnTo>
                    <a:lnTo>
                      <a:pt x="42" y="186"/>
                    </a:lnTo>
                    <a:lnTo>
                      <a:pt x="44" y="180"/>
                    </a:lnTo>
                    <a:lnTo>
                      <a:pt x="46" y="174"/>
                    </a:lnTo>
                    <a:lnTo>
                      <a:pt x="48" y="169"/>
                    </a:lnTo>
                    <a:lnTo>
                      <a:pt x="50" y="165"/>
                    </a:lnTo>
                    <a:lnTo>
                      <a:pt x="53" y="159"/>
                    </a:lnTo>
                    <a:lnTo>
                      <a:pt x="55" y="155"/>
                    </a:lnTo>
                    <a:lnTo>
                      <a:pt x="57" y="150"/>
                    </a:lnTo>
                    <a:lnTo>
                      <a:pt x="61" y="146"/>
                    </a:lnTo>
                    <a:lnTo>
                      <a:pt x="63" y="140"/>
                    </a:lnTo>
                    <a:lnTo>
                      <a:pt x="65" y="136"/>
                    </a:lnTo>
                    <a:lnTo>
                      <a:pt x="67" y="131"/>
                    </a:lnTo>
                    <a:lnTo>
                      <a:pt x="69" y="127"/>
                    </a:lnTo>
                    <a:lnTo>
                      <a:pt x="72" y="123"/>
                    </a:lnTo>
                    <a:lnTo>
                      <a:pt x="74" y="117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88" y="93"/>
                    </a:lnTo>
                    <a:lnTo>
                      <a:pt x="93" y="85"/>
                    </a:lnTo>
                    <a:lnTo>
                      <a:pt x="99" y="79"/>
                    </a:lnTo>
                    <a:lnTo>
                      <a:pt x="103" y="72"/>
                    </a:lnTo>
                    <a:lnTo>
                      <a:pt x="107" y="64"/>
                    </a:lnTo>
                    <a:lnTo>
                      <a:pt x="110" y="58"/>
                    </a:lnTo>
                    <a:lnTo>
                      <a:pt x="114" y="55"/>
                    </a:lnTo>
                    <a:lnTo>
                      <a:pt x="118" y="49"/>
                    </a:lnTo>
                    <a:lnTo>
                      <a:pt x="122" y="45"/>
                    </a:lnTo>
                    <a:lnTo>
                      <a:pt x="126" y="41"/>
                    </a:lnTo>
                    <a:lnTo>
                      <a:pt x="129" y="38"/>
                    </a:lnTo>
                    <a:lnTo>
                      <a:pt x="133" y="32"/>
                    </a:lnTo>
                    <a:lnTo>
                      <a:pt x="141" y="26"/>
                    </a:lnTo>
                    <a:lnTo>
                      <a:pt x="148" y="22"/>
                    </a:lnTo>
                    <a:lnTo>
                      <a:pt x="156" y="19"/>
                    </a:lnTo>
                    <a:lnTo>
                      <a:pt x="164" y="15"/>
                    </a:lnTo>
                    <a:lnTo>
                      <a:pt x="171" y="11"/>
                    </a:lnTo>
                    <a:lnTo>
                      <a:pt x="179" y="9"/>
                    </a:lnTo>
                    <a:lnTo>
                      <a:pt x="188" y="7"/>
                    </a:lnTo>
                    <a:lnTo>
                      <a:pt x="194" y="5"/>
                    </a:lnTo>
                    <a:lnTo>
                      <a:pt x="200" y="3"/>
                    </a:lnTo>
                    <a:lnTo>
                      <a:pt x="207" y="1"/>
                    </a:lnTo>
                    <a:lnTo>
                      <a:pt x="211" y="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3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69" name="Freeform 271">
                <a:extLst>
                  <a:ext uri="{FF2B5EF4-FFF2-40B4-BE49-F238E27FC236}">
                    <a16:creationId xmlns:a16="http://schemas.microsoft.com/office/drawing/2014/main" id="{A8D25932-6D39-6224-92ED-AA719F36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550" y="5057775"/>
                <a:ext cx="225425" cy="153988"/>
              </a:xfrm>
              <a:custGeom>
                <a:avLst/>
                <a:gdLst>
                  <a:gd name="T0" fmla="*/ 2147483647 w 286"/>
                  <a:gd name="T1" fmla="*/ 2147483647 h 194"/>
                  <a:gd name="T2" fmla="*/ 2147483647 w 286"/>
                  <a:gd name="T3" fmla="*/ 2147483647 h 194"/>
                  <a:gd name="T4" fmla="*/ 2147483647 w 286"/>
                  <a:gd name="T5" fmla="*/ 2147483647 h 194"/>
                  <a:gd name="T6" fmla="*/ 2147483647 w 286"/>
                  <a:gd name="T7" fmla="*/ 2147483647 h 194"/>
                  <a:gd name="T8" fmla="*/ 2147483647 w 286"/>
                  <a:gd name="T9" fmla="*/ 2147483647 h 194"/>
                  <a:gd name="T10" fmla="*/ 2147483647 w 286"/>
                  <a:gd name="T11" fmla="*/ 2147483647 h 194"/>
                  <a:gd name="T12" fmla="*/ 2147483647 w 286"/>
                  <a:gd name="T13" fmla="*/ 2147483647 h 194"/>
                  <a:gd name="T14" fmla="*/ 2147483647 w 286"/>
                  <a:gd name="T15" fmla="*/ 2147483647 h 194"/>
                  <a:gd name="T16" fmla="*/ 2147483647 w 286"/>
                  <a:gd name="T17" fmla="*/ 2147483647 h 194"/>
                  <a:gd name="T18" fmla="*/ 2147483647 w 286"/>
                  <a:gd name="T19" fmla="*/ 2147483647 h 194"/>
                  <a:gd name="T20" fmla="*/ 2147483647 w 286"/>
                  <a:gd name="T21" fmla="*/ 2147483647 h 194"/>
                  <a:gd name="T22" fmla="*/ 2147483647 w 286"/>
                  <a:gd name="T23" fmla="*/ 2147483647 h 194"/>
                  <a:gd name="T24" fmla="*/ 2147483647 w 286"/>
                  <a:gd name="T25" fmla="*/ 2147483647 h 194"/>
                  <a:gd name="T26" fmla="*/ 2147483647 w 286"/>
                  <a:gd name="T27" fmla="*/ 2147483647 h 194"/>
                  <a:gd name="T28" fmla="*/ 2147483647 w 286"/>
                  <a:gd name="T29" fmla="*/ 2147483647 h 194"/>
                  <a:gd name="T30" fmla="*/ 2147483647 w 286"/>
                  <a:gd name="T31" fmla="*/ 2147483647 h 194"/>
                  <a:gd name="T32" fmla="*/ 2147483647 w 286"/>
                  <a:gd name="T33" fmla="*/ 2147483647 h 194"/>
                  <a:gd name="T34" fmla="*/ 2147483647 w 286"/>
                  <a:gd name="T35" fmla="*/ 2147483647 h 194"/>
                  <a:gd name="T36" fmla="*/ 2147483647 w 286"/>
                  <a:gd name="T37" fmla="*/ 2147483647 h 194"/>
                  <a:gd name="T38" fmla="*/ 2147483647 w 286"/>
                  <a:gd name="T39" fmla="*/ 2147483647 h 194"/>
                  <a:gd name="T40" fmla="*/ 2147483647 w 286"/>
                  <a:gd name="T41" fmla="*/ 2147483647 h 194"/>
                  <a:gd name="T42" fmla="*/ 2147483647 w 286"/>
                  <a:gd name="T43" fmla="*/ 2147483647 h 194"/>
                  <a:gd name="T44" fmla="*/ 2147483647 w 286"/>
                  <a:gd name="T45" fmla="*/ 2147483647 h 194"/>
                  <a:gd name="T46" fmla="*/ 2147483647 w 286"/>
                  <a:gd name="T47" fmla="*/ 0 h 194"/>
                  <a:gd name="T48" fmla="*/ 2147483647 w 286"/>
                  <a:gd name="T49" fmla="*/ 2147483647 h 194"/>
                  <a:gd name="T50" fmla="*/ 2147483647 w 286"/>
                  <a:gd name="T51" fmla="*/ 2147483647 h 194"/>
                  <a:gd name="T52" fmla="*/ 2147483647 w 286"/>
                  <a:gd name="T53" fmla="*/ 2147483647 h 194"/>
                  <a:gd name="T54" fmla="*/ 2147483647 w 286"/>
                  <a:gd name="T55" fmla="*/ 2147483647 h 194"/>
                  <a:gd name="T56" fmla="*/ 2147483647 w 286"/>
                  <a:gd name="T57" fmla="*/ 2147483647 h 194"/>
                  <a:gd name="T58" fmla="*/ 2147483647 w 286"/>
                  <a:gd name="T59" fmla="*/ 2147483647 h 194"/>
                  <a:gd name="T60" fmla="*/ 0 w 286"/>
                  <a:gd name="T61" fmla="*/ 2147483647 h 194"/>
                  <a:gd name="T62" fmla="*/ 2147483647 w 286"/>
                  <a:gd name="T63" fmla="*/ 2147483647 h 194"/>
                  <a:gd name="T64" fmla="*/ 2147483647 w 286"/>
                  <a:gd name="T65" fmla="*/ 2147483647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6"/>
                  <a:gd name="T100" fmla="*/ 0 h 194"/>
                  <a:gd name="T101" fmla="*/ 286 w 28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6" h="194">
                    <a:moveTo>
                      <a:pt x="4" y="131"/>
                    </a:moveTo>
                    <a:lnTo>
                      <a:pt x="4" y="128"/>
                    </a:lnTo>
                    <a:lnTo>
                      <a:pt x="6" y="126"/>
                    </a:lnTo>
                    <a:lnTo>
                      <a:pt x="10" y="122"/>
                    </a:lnTo>
                    <a:lnTo>
                      <a:pt x="16" y="118"/>
                    </a:lnTo>
                    <a:lnTo>
                      <a:pt x="21" y="112"/>
                    </a:lnTo>
                    <a:lnTo>
                      <a:pt x="29" y="107"/>
                    </a:lnTo>
                    <a:lnTo>
                      <a:pt x="35" y="101"/>
                    </a:lnTo>
                    <a:lnTo>
                      <a:pt x="44" y="97"/>
                    </a:lnTo>
                    <a:lnTo>
                      <a:pt x="50" y="90"/>
                    </a:lnTo>
                    <a:lnTo>
                      <a:pt x="57" y="86"/>
                    </a:lnTo>
                    <a:lnTo>
                      <a:pt x="65" y="80"/>
                    </a:lnTo>
                    <a:lnTo>
                      <a:pt x="73" y="76"/>
                    </a:lnTo>
                    <a:lnTo>
                      <a:pt x="77" y="72"/>
                    </a:lnTo>
                    <a:lnTo>
                      <a:pt x="80" y="71"/>
                    </a:lnTo>
                    <a:lnTo>
                      <a:pt x="84" y="69"/>
                    </a:lnTo>
                    <a:lnTo>
                      <a:pt x="94" y="154"/>
                    </a:lnTo>
                    <a:lnTo>
                      <a:pt x="130" y="84"/>
                    </a:lnTo>
                    <a:lnTo>
                      <a:pt x="179" y="145"/>
                    </a:lnTo>
                    <a:lnTo>
                      <a:pt x="181" y="61"/>
                    </a:lnTo>
                    <a:lnTo>
                      <a:pt x="250" y="71"/>
                    </a:lnTo>
                    <a:lnTo>
                      <a:pt x="210" y="4"/>
                    </a:lnTo>
                    <a:lnTo>
                      <a:pt x="238" y="0"/>
                    </a:lnTo>
                    <a:lnTo>
                      <a:pt x="286" y="90"/>
                    </a:lnTo>
                    <a:lnTo>
                      <a:pt x="206" y="88"/>
                    </a:lnTo>
                    <a:lnTo>
                      <a:pt x="196" y="194"/>
                    </a:lnTo>
                    <a:lnTo>
                      <a:pt x="132" y="126"/>
                    </a:lnTo>
                    <a:lnTo>
                      <a:pt x="88" y="190"/>
                    </a:lnTo>
                    <a:lnTo>
                      <a:pt x="71" y="112"/>
                    </a:lnTo>
                    <a:lnTo>
                      <a:pt x="0" y="152"/>
                    </a:lnTo>
                    <a:lnTo>
                      <a:pt x="4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0" name="Freeform 272">
                <a:extLst>
                  <a:ext uri="{FF2B5EF4-FFF2-40B4-BE49-F238E27FC236}">
                    <a16:creationId xmlns:a16="http://schemas.microsoft.com/office/drawing/2014/main" id="{9817A778-296D-622A-FDEF-0828A520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375" y="5084763"/>
                <a:ext cx="354013" cy="230188"/>
              </a:xfrm>
              <a:custGeom>
                <a:avLst/>
                <a:gdLst>
                  <a:gd name="T0" fmla="*/ 2147483647 w 447"/>
                  <a:gd name="T1" fmla="*/ 2147483647 h 289"/>
                  <a:gd name="T2" fmla="*/ 2147483647 w 447"/>
                  <a:gd name="T3" fmla="*/ 2147483647 h 289"/>
                  <a:gd name="T4" fmla="*/ 2147483647 w 447"/>
                  <a:gd name="T5" fmla="*/ 2147483647 h 289"/>
                  <a:gd name="T6" fmla="*/ 2147483647 w 447"/>
                  <a:gd name="T7" fmla="*/ 2147483647 h 289"/>
                  <a:gd name="T8" fmla="*/ 2147483647 w 447"/>
                  <a:gd name="T9" fmla="*/ 2147483647 h 289"/>
                  <a:gd name="T10" fmla="*/ 2147483647 w 447"/>
                  <a:gd name="T11" fmla="*/ 2147483647 h 289"/>
                  <a:gd name="T12" fmla="*/ 2147483647 w 447"/>
                  <a:gd name="T13" fmla="*/ 2147483647 h 289"/>
                  <a:gd name="T14" fmla="*/ 2147483647 w 447"/>
                  <a:gd name="T15" fmla="*/ 2147483647 h 289"/>
                  <a:gd name="T16" fmla="*/ 2147483647 w 447"/>
                  <a:gd name="T17" fmla="*/ 2147483647 h 289"/>
                  <a:gd name="T18" fmla="*/ 2147483647 w 447"/>
                  <a:gd name="T19" fmla="*/ 0 h 289"/>
                  <a:gd name="T20" fmla="*/ 2147483647 w 447"/>
                  <a:gd name="T21" fmla="*/ 2147483647 h 289"/>
                  <a:gd name="T22" fmla="*/ 2147483647 w 447"/>
                  <a:gd name="T23" fmla="*/ 2147483647 h 289"/>
                  <a:gd name="T24" fmla="*/ 2147483647 w 447"/>
                  <a:gd name="T25" fmla="*/ 2147483647 h 289"/>
                  <a:gd name="T26" fmla="*/ 2147483647 w 447"/>
                  <a:gd name="T27" fmla="*/ 2147483647 h 289"/>
                  <a:gd name="T28" fmla="*/ 2147483647 w 447"/>
                  <a:gd name="T29" fmla="*/ 2147483647 h 289"/>
                  <a:gd name="T30" fmla="*/ 2147483647 w 447"/>
                  <a:gd name="T31" fmla="*/ 2147483647 h 289"/>
                  <a:gd name="T32" fmla="*/ 2147483647 w 447"/>
                  <a:gd name="T33" fmla="*/ 2147483647 h 289"/>
                  <a:gd name="T34" fmla="*/ 2147483647 w 447"/>
                  <a:gd name="T35" fmla="*/ 2147483647 h 289"/>
                  <a:gd name="T36" fmla="*/ 2147483647 w 447"/>
                  <a:gd name="T37" fmla="*/ 2147483647 h 289"/>
                  <a:gd name="T38" fmla="*/ 0 w 447"/>
                  <a:gd name="T39" fmla="*/ 2147483647 h 289"/>
                  <a:gd name="T40" fmla="*/ 2147483647 w 447"/>
                  <a:gd name="T41" fmla="*/ 2147483647 h 289"/>
                  <a:gd name="T42" fmla="*/ 2147483647 w 447"/>
                  <a:gd name="T43" fmla="*/ 2147483647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7"/>
                  <a:gd name="T67" fmla="*/ 0 h 289"/>
                  <a:gd name="T68" fmla="*/ 447 w 447"/>
                  <a:gd name="T69" fmla="*/ 289 h 2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7" h="289">
                    <a:moveTo>
                      <a:pt x="2" y="175"/>
                    </a:moveTo>
                    <a:lnTo>
                      <a:pt x="49" y="149"/>
                    </a:lnTo>
                    <a:lnTo>
                      <a:pt x="41" y="229"/>
                    </a:lnTo>
                    <a:lnTo>
                      <a:pt x="129" y="160"/>
                    </a:lnTo>
                    <a:lnTo>
                      <a:pt x="234" y="253"/>
                    </a:lnTo>
                    <a:lnTo>
                      <a:pt x="241" y="132"/>
                    </a:lnTo>
                    <a:lnTo>
                      <a:pt x="380" y="141"/>
                    </a:lnTo>
                    <a:lnTo>
                      <a:pt x="315" y="40"/>
                    </a:lnTo>
                    <a:lnTo>
                      <a:pt x="410" y="44"/>
                    </a:lnTo>
                    <a:lnTo>
                      <a:pt x="365" y="0"/>
                    </a:lnTo>
                    <a:lnTo>
                      <a:pt x="409" y="2"/>
                    </a:lnTo>
                    <a:lnTo>
                      <a:pt x="447" y="56"/>
                    </a:lnTo>
                    <a:lnTo>
                      <a:pt x="350" y="63"/>
                    </a:lnTo>
                    <a:lnTo>
                      <a:pt x="412" y="166"/>
                    </a:lnTo>
                    <a:lnTo>
                      <a:pt x="258" y="156"/>
                    </a:lnTo>
                    <a:lnTo>
                      <a:pt x="241" y="289"/>
                    </a:lnTo>
                    <a:lnTo>
                      <a:pt x="133" y="183"/>
                    </a:lnTo>
                    <a:lnTo>
                      <a:pt x="26" y="268"/>
                    </a:lnTo>
                    <a:lnTo>
                      <a:pt x="34" y="194"/>
                    </a:lnTo>
                    <a:lnTo>
                      <a:pt x="0" y="206"/>
                    </a:lnTo>
                    <a:lnTo>
                      <a:pt x="2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1" name="Freeform 273">
                <a:extLst>
                  <a:ext uri="{FF2B5EF4-FFF2-40B4-BE49-F238E27FC236}">
                    <a16:creationId xmlns:a16="http://schemas.microsoft.com/office/drawing/2014/main" id="{1859A1E1-DCD1-E46A-1C3F-979FF312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000" y="5310188"/>
                <a:ext cx="374650" cy="338138"/>
              </a:xfrm>
              <a:custGeom>
                <a:avLst/>
                <a:gdLst>
                  <a:gd name="T0" fmla="*/ 2147483647 w 472"/>
                  <a:gd name="T1" fmla="*/ 2147483647 h 426"/>
                  <a:gd name="T2" fmla="*/ 2147483647 w 472"/>
                  <a:gd name="T3" fmla="*/ 2147483647 h 426"/>
                  <a:gd name="T4" fmla="*/ 2147483647 w 472"/>
                  <a:gd name="T5" fmla="*/ 2147483647 h 426"/>
                  <a:gd name="T6" fmla="*/ 2147483647 w 472"/>
                  <a:gd name="T7" fmla="*/ 2147483647 h 426"/>
                  <a:gd name="T8" fmla="*/ 2147483647 w 472"/>
                  <a:gd name="T9" fmla="*/ 2147483647 h 426"/>
                  <a:gd name="T10" fmla="*/ 2147483647 w 472"/>
                  <a:gd name="T11" fmla="*/ 2147483647 h 426"/>
                  <a:gd name="T12" fmla="*/ 2147483647 w 472"/>
                  <a:gd name="T13" fmla="*/ 2147483647 h 426"/>
                  <a:gd name="T14" fmla="*/ 2147483647 w 472"/>
                  <a:gd name="T15" fmla="*/ 2147483647 h 426"/>
                  <a:gd name="T16" fmla="*/ 2147483647 w 472"/>
                  <a:gd name="T17" fmla="*/ 2147483647 h 426"/>
                  <a:gd name="T18" fmla="*/ 2147483647 w 472"/>
                  <a:gd name="T19" fmla="*/ 2147483647 h 426"/>
                  <a:gd name="T20" fmla="*/ 2147483647 w 472"/>
                  <a:gd name="T21" fmla="*/ 2147483647 h 426"/>
                  <a:gd name="T22" fmla="*/ 2147483647 w 472"/>
                  <a:gd name="T23" fmla="*/ 2147483647 h 426"/>
                  <a:gd name="T24" fmla="*/ 2147483647 w 472"/>
                  <a:gd name="T25" fmla="*/ 2147483647 h 426"/>
                  <a:gd name="T26" fmla="*/ 2147483647 w 472"/>
                  <a:gd name="T27" fmla="*/ 2147483647 h 426"/>
                  <a:gd name="T28" fmla="*/ 2147483647 w 472"/>
                  <a:gd name="T29" fmla="*/ 2147483647 h 426"/>
                  <a:gd name="T30" fmla="*/ 2147483647 w 472"/>
                  <a:gd name="T31" fmla="*/ 2147483647 h 426"/>
                  <a:gd name="T32" fmla="*/ 2147483647 w 472"/>
                  <a:gd name="T33" fmla="*/ 2147483647 h 426"/>
                  <a:gd name="T34" fmla="*/ 2147483647 w 472"/>
                  <a:gd name="T35" fmla="*/ 2147483647 h 426"/>
                  <a:gd name="T36" fmla="*/ 2147483647 w 472"/>
                  <a:gd name="T37" fmla="*/ 2147483647 h 426"/>
                  <a:gd name="T38" fmla="*/ 2147483647 w 472"/>
                  <a:gd name="T39" fmla="*/ 2147483647 h 426"/>
                  <a:gd name="T40" fmla="*/ 2147483647 w 472"/>
                  <a:gd name="T41" fmla="*/ 2147483647 h 426"/>
                  <a:gd name="T42" fmla="*/ 2147483647 w 472"/>
                  <a:gd name="T43" fmla="*/ 2147483647 h 426"/>
                  <a:gd name="T44" fmla="*/ 2147483647 w 472"/>
                  <a:gd name="T45" fmla="*/ 2147483647 h 426"/>
                  <a:gd name="T46" fmla="*/ 2147483647 w 472"/>
                  <a:gd name="T47" fmla="*/ 2147483647 h 426"/>
                  <a:gd name="T48" fmla="*/ 2147483647 w 472"/>
                  <a:gd name="T49" fmla="*/ 2147483647 h 426"/>
                  <a:gd name="T50" fmla="*/ 2147483647 w 472"/>
                  <a:gd name="T51" fmla="*/ 2147483647 h 426"/>
                  <a:gd name="T52" fmla="*/ 2147483647 w 472"/>
                  <a:gd name="T53" fmla="*/ 2147483647 h 426"/>
                  <a:gd name="T54" fmla="*/ 2147483647 w 472"/>
                  <a:gd name="T55" fmla="*/ 2147483647 h 426"/>
                  <a:gd name="T56" fmla="*/ 2147483647 w 472"/>
                  <a:gd name="T57" fmla="*/ 2147483647 h 426"/>
                  <a:gd name="T58" fmla="*/ 2147483647 w 472"/>
                  <a:gd name="T59" fmla="*/ 2147483647 h 426"/>
                  <a:gd name="T60" fmla="*/ 2147483647 w 472"/>
                  <a:gd name="T61" fmla="*/ 2147483647 h 426"/>
                  <a:gd name="T62" fmla="*/ 2147483647 w 472"/>
                  <a:gd name="T63" fmla="*/ 2147483647 h 426"/>
                  <a:gd name="T64" fmla="*/ 2147483647 w 472"/>
                  <a:gd name="T65" fmla="*/ 2147483647 h 426"/>
                  <a:gd name="T66" fmla="*/ 2147483647 w 472"/>
                  <a:gd name="T67" fmla="*/ 2147483647 h 426"/>
                  <a:gd name="T68" fmla="*/ 2147483647 w 472"/>
                  <a:gd name="T69" fmla="*/ 2147483647 h 426"/>
                  <a:gd name="T70" fmla="*/ 2147483647 w 472"/>
                  <a:gd name="T71" fmla="*/ 2147483647 h 426"/>
                  <a:gd name="T72" fmla="*/ 2147483647 w 472"/>
                  <a:gd name="T73" fmla="*/ 2147483647 h 426"/>
                  <a:gd name="T74" fmla="*/ 2147483647 w 472"/>
                  <a:gd name="T75" fmla="*/ 2147483647 h 426"/>
                  <a:gd name="T76" fmla="*/ 2147483647 w 472"/>
                  <a:gd name="T77" fmla="*/ 2147483647 h 426"/>
                  <a:gd name="T78" fmla="*/ 2147483647 w 472"/>
                  <a:gd name="T79" fmla="*/ 2147483647 h 426"/>
                  <a:gd name="T80" fmla="*/ 2147483647 w 472"/>
                  <a:gd name="T81" fmla="*/ 2147483647 h 426"/>
                  <a:gd name="T82" fmla="*/ 2147483647 w 472"/>
                  <a:gd name="T83" fmla="*/ 2147483647 h 426"/>
                  <a:gd name="T84" fmla="*/ 2147483647 w 472"/>
                  <a:gd name="T85" fmla="*/ 2147483647 h 426"/>
                  <a:gd name="T86" fmla="*/ 2147483647 w 472"/>
                  <a:gd name="T87" fmla="*/ 2147483647 h 426"/>
                  <a:gd name="T88" fmla="*/ 2147483647 w 472"/>
                  <a:gd name="T89" fmla="*/ 2147483647 h 426"/>
                  <a:gd name="T90" fmla="*/ 2147483647 w 472"/>
                  <a:gd name="T91" fmla="*/ 2147483647 h 426"/>
                  <a:gd name="T92" fmla="*/ 2147483647 w 472"/>
                  <a:gd name="T93" fmla="*/ 2147483647 h 426"/>
                  <a:gd name="T94" fmla="*/ 2147483647 w 472"/>
                  <a:gd name="T95" fmla="*/ 2147483647 h 426"/>
                  <a:gd name="T96" fmla="*/ 2147483647 w 472"/>
                  <a:gd name="T97" fmla="*/ 2147483647 h 426"/>
                  <a:gd name="T98" fmla="*/ 2147483647 w 472"/>
                  <a:gd name="T99" fmla="*/ 2147483647 h 426"/>
                  <a:gd name="T100" fmla="*/ 2147483647 w 472"/>
                  <a:gd name="T101" fmla="*/ 2147483647 h 426"/>
                  <a:gd name="T102" fmla="*/ 2147483647 w 472"/>
                  <a:gd name="T103" fmla="*/ 2147483647 h 426"/>
                  <a:gd name="T104" fmla="*/ 2147483647 w 472"/>
                  <a:gd name="T105" fmla="*/ 2147483647 h 426"/>
                  <a:gd name="T106" fmla="*/ 2147483647 w 472"/>
                  <a:gd name="T107" fmla="*/ 2147483647 h 426"/>
                  <a:gd name="T108" fmla="*/ 2147483647 w 472"/>
                  <a:gd name="T109" fmla="*/ 2147483647 h 426"/>
                  <a:gd name="T110" fmla="*/ 2147483647 w 472"/>
                  <a:gd name="T111" fmla="*/ 2147483647 h 426"/>
                  <a:gd name="T112" fmla="*/ 2147483647 w 472"/>
                  <a:gd name="T113" fmla="*/ 2147483647 h 426"/>
                  <a:gd name="T114" fmla="*/ 2147483647 w 472"/>
                  <a:gd name="T115" fmla="*/ 2147483647 h 426"/>
                  <a:gd name="T116" fmla="*/ 2147483647 w 472"/>
                  <a:gd name="T117" fmla="*/ 2147483647 h 426"/>
                  <a:gd name="T118" fmla="*/ 2147483647 w 472"/>
                  <a:gd name="T119" fmla="*/ 2147483647 h 426"/>
                  <a:gd name="T120" fmla="*/ 2147483647 w 472"/>
                  <a:gd name="T121" fmla="*/ 2147483647 h 426"/>
                  <a:gd name="T122" fmla="*/ 2147483647 w 472"/>
                  <a:gd name="T123" fmla="*/ 2147483647 h 4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2"/>
                  <a:gd name="T187" fmla="*/ 0 h 426"/>
                  <a:gd name="T188" fmla="*/ 472 w 472"/>
                  <a:gd name="T189" fmla="*/ 426 h 4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2" h="426">
                    <a:moveTo>
                      <a:pt x="12" y="344"/>
                    </a:moveTo>
                    <a:lnTo>
                      <a:pt x="10" y="342"/>
                    </a:lnTo>
                    <a:lnTo>
                      <a:pt x="8" y="336"/>
                    </a:lnTo>
                    <a:lnTo>
                      <a:pt x="8" y="332"/>
                    </a:lnTo>
                    <a:lnTo>
                      <a:pt x="6" y="329"/>
                    </a:lnTo>
                    <a:lnTo>
                      <a:pt x="4" y="325"/>
                    </a:lnTo>
                    <a:lnTo>
                      <a:pt x="4" y="321"/>
                    </a:lnTo>
                    <a:lnTo>
                      <a:pt x="2" y="315"/>
                    </a:lnTo>
                    <a:lnTo>
                      <a:pt x="0" y="310"/>
                    </a:lnTo>
                    <a:lnTo>
                      <a:pt x="0" y="304"/>
                    </a:lnTo>
                    <a:lnTo>
                      <a:pt x="0" y="300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2" y="277"/>
                    </a:lnTo>
                    <a:lnTo>
                      <a:pt x="2" y="272"/>
                    </a:lnTo>
                    <a:lnTo>
                      <a:pt x="6" y="266"/>
                    </a:lnTo>
                    <a:lnTo>
                      <a:pt x="8" y="260"/>
                    </a:lnTo>
                    <a:lnTo>
                      <a:pt x="12" y="256"/>
                    </a:lnTo>
                    <a:lnTo>
                      <a:pt x="16" y="251"/>
                    </a:lnTo>
                    <a:lnTo>
                      <a:pt x="20" y="247"/>
                    </a:lnTo>
                    <a:lnTo>
                      <a:pt x="23" y="241"/>
                    </a:lnTo>
                    <a:lnTo>
                      <a:pt x="27" y="237"/>
                    </a:lnTo>
                    <a:lnTo>
                      <a:pt x="33" y="230"/>
                    </a:lnTo>
                    <a:lnTo>
                      <a:pt x="40" y="224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46" y="218"/>
                    </a:lnTo>
                    <a:lnTo>
                      <a:pt x="46" y="216"/>
                    </a:lnTo>
                    <a:lnTo>
                      <a:pt x="48" y="213"/>
                    </a:lnTo>
                    <a:lnTo>
                      <a:pt x="50" y="209"/>
                    </a:lnTo>
                    <a:lnTo>
                      <a:pt x="52" y="203"/>
                    </a:lnTo>
                    <a:lnTo>
                      <a:pt x="54" y="197"/>
                    </a:lnTo>
                    <a:lnTo>
                      <a:pt x="58" y="190"/>
                    </a:lnTo>
                    <a:lnTo>
                      <a:pt x="61" y="182"/>
                    </a:lnTo>
                    <a:lnTo>
                      <a:pt x="65" y="173"/>
                    </a:lnTo>
                    <a:lnTo>
                      <a:pt x="69" y="167"/>
                    </a:lnTo>
                    <a:lnTo>
                      <a:pt x="73" y="157"/>
                    </a:lnTo>
                    <a:lnTo>
                      <a:pt x="77" y="152"/>
                    </a:lnTo>
                    <a:lnTo>
                      <a:pt x="82" y="144"/>
                    </a:lnTo>
                    <a:lnTo>
                      <a:pt x="86" y="138"/>
                    </a:lnTo>
                    <a:lnTo>
                      <a:pt x="92" y="133"/>
                    </a:lnTo>
                    <a:lnTo>
                      <a:pt x="96" y="129"/>
                    </a:lnTo>
                    <a:lnTo>
                      <a:pt x="101" y="125"/>
                    </a:lnTo>
                    <a:lnTo>
                      <a:pt x="105" y="121"/>
                    </a:lnTo>
                    <a:lnTo>
                      <a:pt x="109" y="119"/>
                    </a:lnTo>
                    <a:lnTo>
                      <a:pt x="115" y="118"/>
                    </a:lnTo>
                    <a:lnTo>
                      <a:pt x="118" y="116"/>
                    </a:lnTo>
                    <a:lnTo>
                      <a:pt x="122" y="114"/>
                    </a:lnTo>
                    <a:lnTo>
                      <a:pt x="126" y="112"/>
                    </a:lnTo>
                    <a:lnTo>
                      <a:pt x="132" y="112"/>
                    </a:lnTo>
                    <a:lnTo>
                      <a:pt x="137" y="108"/>
                    </a:lnTo>
                    <a:lnTo>
                      <a:pt x="143" y="108"/>
                    </a:lnTo>
                    <a:lnTo>
                      <a:pt x="147" y="108"/>
                    </a:lnTo>
                    <a:lnTo>
                      <a:pt x="149" y="108"/>
                    </a:lnTo>
                    <a:lnTo>
                      <a:pt x="149" y="106"/>
                    </a:lnTo>
                    <a:lnTo>
                      <a:pt x="149" y="104"/>
                    </a:lnTo>
                    <a:lnTo>
                      <a:pt x="149" y="99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5"/>
                    </a:lnTo>
                    <a:lnTo>
                      <a:pt x="151" y="81"/>
                    </a:lnTo>
                    <a:lnTo>
                      <a:pt x="153" y="78"/>
                    </a:lnTo>
                    <a:lnTo>
                      <a:pt x="153" y="74"/>
                    </a:lnTo>
                    <a:lnTo>
                      <a:pt x="155" y="70"/>
                    </a:lnTo>
                    <a:lnTo>
                      <a:pt x="156" y="64"/>
                    </a:lnTo>
                    <a:lnTo>
                      <a:pt x="158" y="62"/>
                    </a:lnTo>
                    <a:lnTo>
                      <a:pt x="160" y="57"/>
                    </a:lnTo>
                    <a:lnTo>
                      <a:pt x="162" y="51"/>
                    </a:lnTo>
                    <a:lnTo>
                      <a:pt x="164" y="47"/>
                    </a:lnTo>
                    <a:lnTo>
                      <a:pt x="168" y="42"/>
                    </a:lnTo>
                    <a:lnTo>
                      <a:pt x="170" y="38"/>
                    </a:lnTo>
                    <a:lnTo>
                      <a:pt x="174" y="34"/>
                    </a:lnTo>
                    <a:lnTo>
                      <a:pt x="177" y="30"/>
                    </a:lnTo>
                    <a:lnTo>
                      <a:pt x="181" y="26"/>
                    </a:lnTo>
                    <a:lnTo>
                      <a:pt x="185" y="21"/>
                    </a:lnTo>
                    <a:lnTo>
                      <a:pt x="191" y="19"/>
                    </a:lnTo>
                    <a:lnTo>
                      <a:pt x="194" y="15"/>
                    </a:lnTo>
                    <a:lnTo>
                      <a:pt x="200" y="11"/>
                    </a:lnTo>
                    <a:lnTo>
                      <a:pt x="206" y="9"/>
                    </a:lnTo>
                    <a:lnTo>
                      <a:pt x="213" y="7"/>
                    </a:lnTo>
                    <a:lnTo>
                      <a:pt x="219" y="3"/>
                    </a:lnTo>
                    <a:lnTo>
                      <a:pt x="229" y="3"/>
                    </a:lnTo>
                    <a:lnTo>
                      <a:pt x="234" y="2"/>
                    </a:lnTo>
                    <a:lnTo>
                      <a:pt x="242" y="2"/>
                    </a:lnTo>
                    <a:lnTo>
                      <a:pt x="248" y="0"/>
                    </a:lnTo>
                    <a:lnTo>
                      <a:pt x="253" y="2"/>
                    </a:lnTo>
                    <a:lnTo>
                      <a:pt x="259" y="2"/>
                    </a:lnTo>
                    <a:lnTo>
                      <a:pt x="265" y="3"/>
                    </a:lnTo>
                    <a:lnTo>
                      <a:pt x="271" y="5"/>
                    </a:lnTo>
                    <a:lnTo>
                      <a:pt x="276" y="7"/>
                    </a:lnTo>
                    <a:lnTo>
                      <a:pt x="282" y="11"/>
                    </a:lnTo>
                    <a:lnTo>
                      <a:pt x="286" y="13"/>
                    </a:lnTo>
                    <a:lnTo>
                      <a:pt x="290" y="15"/>
                    </a:lnTo>
                    <a:lnTo>
                      <a:pt x="293" y="19"/>
                    </a:lnTo>
                    <a:lnTo>
                      <a:pt x="297" y="22"/>
                    </a:lnTo>
                    <a:lnTo>
                      <a:pt x="301" y="26"/>
                    </a:lnTo>
                    <a:lnTo>
                      <a:pt x="305" y="32"/>
                    </a:lnTo>
                    <a:lnTo>
                      <a:pt x="309" y="36"/>
                    </a:lnTo>
                    <a:lnTo>
                      <a:pt x="312" y="43"/>
                    </a:lnTo>
                    <a:lnTo>
                      <a:pt x="318" y="53"/>
                    </a:lnTo>
                    <a:lnTo>
                      <a:pt x="322" y="61"/>
                    </a:lnTo>
                    <a:lnTo>
                      <a:pt x="326" y="68"/>
                    </a:lnTo>
                    <a:lnTo>
                      <a:pt x="328" y="74"/>
                    </a:lnTo>
                    <a:lnTo>
                      <a:pt x="330" y="80"/>
                    </a:lnTo>
                    <a:lnTo>
                      <a:pt x="330" y="81"/>
                    </a:lnTo>
                    <a:lnTo>
                      <a:pt x="331" y="83"/>
                    </a:lnTo>
                    <a:lnTo>
                      <a:pt x="337" y="83"/>
                    </a:lnTo>
                    <a:lnTo>
                      <a:pt x="339" y="83"/>
                    </a:lnTo>
                    <a:lnTo>
                      <a:pt x="345" y="83"/>
                    </a:lnTo>
                    <a:lnTo>
                      <a:pt x="349" y="83"/>
                    </a:lnTo>
                    <a:lnTo>
                      <a:pt x="354" y="83"/>
                    </a:lnTo>
                    <a:lnTo>
                      <a:pt x="360" y="81"/>
                    </a:lnTo>
                    <a:lnTo>
                      <a:pt x="366" y="81"/>
                    </a:lnTo>
                    <a:lnTo>
                      <a:pt x="371" y="81"/>
                    </a:lnTo>
                    <a:lnTo>
                      <a:pt x="377" y="81"/>
                    </a:lnTo>
                    <a:lnTo>
                      <a:pt x="383" y="81"/>
                    </a:lnTo>
                    <a:lnTo>
                      <a:pt x="388" y="81"/>
                    </a:lnTo>
                    <a:lnTo>
                      <a:pt x="394" y="81"/>
                    </a:lnTo>
                    <a:lnTo>
                      <a:pt x="400" y="81"/>
                    </a:lnTo>
                    <a:lnTo>
                      <a:pt x="404" y="81"/>
                    </a:lnTo>
                    <a:lnTo>
                      <a:pt x="409" y="83"/>
                    </a:lnTo>
                    <a:lnTo>
                      <a:pt x="415" y="85"/>
                    </a:lnTo>
                    <a:lnTo>
                      <a:pt x="421" y="89"/>
                    </a:lnTo>
                    <a:lnTo>
                      <a:pt x="426" y="91"/>
                    </a:lnTo>
                    <a:lnTo>
                      <a:pt x="432" y="95"/>
                    </a:lnTo>
                    <a:lnTo>
                      <a:pt x="440" y="100"/>
                    </a:lnTo>
                    <a:lnTo>
                      <a:pt x="446" y="104"/>
                    </a:lnTo>
                    <a:lnTo>
                      <a:pt x="449" y="108"/>
                    </a:lnTo>
                    <a:lnTo>
                      <a:pt x="455" y="112"/>
                    </a:lnTo>
                    <a:lnTo>
                      <a:pt x="459" y="116"/>
                    </a:lnTo>
                    <a:lnTo>
                      <a:pt x="463" y="119"/>
                    </a:lnTo>
                    <a:lnTo>
                      <a:pt x="468" y="125"/>
                    </a:lnTo>
                    <a:lnTo>
                      <a:pt x="470" y="127"/>
                    </a:lnTo>
                    <a:lnTo>
                      <a:pt x="472" y="146"/>
                    </a:lnTo>
                    <a:lnTo>
                      <a:pt x="470" y="142"/>
                    </a:lnTo>
                    <a:lnTo>
                      <a:pt x="466" y="138"/>
                    </a:lnTo>
                    <a:lnTo>
                      <a:pt x="459" y="133"/>
                    </a:lnTo>
                    <a:lnTo>
                      <a:pt x="451" y="125"/>
                    </a:lnTo>
                    <a:lnTo>
                      <a:pt x="446" y="121"/>
                    </a:lnTo>
                    <a:lnTo>
                      <a:pt x="442" y="118"/>
                    </a:lnTo>
                    <a:lnTo>
                      <a:pt x="436" y="112"/>
                    </a:lnTo>
                    <a:lnTo>
                      <a:pt x="432" y="110"/>
                    </a:lnTo>
                    <a:lnTo>
                      <a:pt x="428" y="106"/>
                    </a:lnTo>
                    <a:lnTo>
                      <a:pt x="423" y="104"/>
                    </a:lnTo>
                    <a:lnTo>
                      <a:pt x="419" y="100"/>
                    </a:lnTo>
                    <a:lnTo>
                      <a:pt x="415" y="100"/>
                    </a:lnTo>
                    <a:lnTo>
                      <a:pt x="409" y="97"/>
                    </a:lnTo>
                    <a:lnTo>
                      <a:pt x="400" y="97"/>
                    </a:lnTo>
                    <a:lnTo>
                      <a:pt x="392" y="97"/>
                    </a:lnTo>
                    <a:lnTo>
                      <a:pt x="385" y="97"/>
                    </a:lnTo>
                    <a:lnTo>
                      <a:pt x="377" y="99"/>
                    </a:lnTo>
                    <a:lnTo>
                      <a:pt x="371" y="100"/>
                    </a:lnTo>
                    <a:lnTo>
                      <a:pt x="368" y="100"/>
                    </a:lnTo>
                    <a:lnTo>
                      <a:pt x="366" y="102"/>
                    </a:lnTo>
                    <a:lnTo>
                      <a:pt x="369" y="104"/>
                    </a:lnTo>
                    <a:lnTo>
                      <a:pt x="371" y="106"/>
                    </a:lnTo>
                    <a:lnTo>
                      <a:pt x="375" y="112"/>
                    </a:lnTo>
                    <a:lnTo>
                      <a:pt x="379" y="116"/>
                    </a:lnTo>
                    <a:lnTo>
                      <a:pt x="383" y="121"/>
                    </a:lnTo>
                    <a:lnTo>
                      <a:pt x="385" y="125"/>
                    </a:lnTo>
                    <a:lnTo>
                      <a:pt x="385" y="129"/>
                    </a:lnTo>
                    <a:lnTo>
                      <a:pt x="387" y="133"/>
                    </a:lnTo>
                    <a:lnTo>
                      <a:pt x="388" y="138"/>
                    </a:lnTo>
                    <a:lnTo>
                      <a:pt x="390" y="146"/>
                    </a:lnTo>
                    <a:lnTo>
                      <a:pt x="390" y="154"/>
                    </a:lnTo>
                    <a:lnTo>
                      <a:pt x="390" y="161"/>
                    </a:lnTo>
                    <a:lnTo>
                      <a:pt x="392" y="167"/>
                    </a:lnTo>
                    <a:lnTo>
                      <a:pt x="390" y="173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4"/>
                    </a:lnTo>
                    <a:lnTo>
                      <a:pt x="394" y="186"/>
                    </a:lnTo>
                    <a:lnTo>
                      <a:pt x="400" y="190"/>
                    </a:lnTo>
                    <a:lnTo>
                      <a:pt x="404" y="194"/>
                    </a:lnTo>
                    <a:lnTo>
                      <a:pt x="411" y="197"/>
                    </a:lnTo>
                    <a:lnTo>
                      <a:pt x="413" y="197"/>
                    </a:lnTo>
                    <a:lnTo>
                      <a:pt x="417" y="197"/>
                    </a:lnTo>
                    <a:lnTo>
                      <a:pt x="423" y="199"/>
                    </a:lnTo>
                    <a:lnTo>
                      <a:pt x="426" y="199"/>
                    </a:lnTo>
                    <a:lnTo>
                      <a:pt x="434" y="199"/>
                    </a:lnTo>
                    <a:lnTo>
                      <a:pt x="442" y="199"/>
                    </a:lnTo>
                    <a:lnTo>
                      <a:pt x="449" y="199"/>
                    </a:lnTo>
                    <a:lnTo>
                      <a:pt x="457" y="199"/>
                    </a:lnTo>
                    <a:lnTo>
                      <a:pt x="461" y="199"/>
                    </a:lnTo>
                    <a:lnTo>
                      <a:pt x="465" y="197"/>
                    </a:lnTo>
                    <a:lnTo>
                      <a:pt x="466" y="197"/>
                    </a:lnTo>
                    <a:lnTo>
                      <a:pt x="468" y="197"/>
                    </a:lnTo>
                    <a:lnTo>
                      <a:pt x="472" y="220"/>
                    </a:lnTo>
                    <a:lnTo>
                      <a:pt x="470" y="220"/>
                    </a:lnTo>
                    <a:lnTo>
                      <a:pt x="466" y="220"/>
                    </a:lnTo>
                    <a:lnTo>
                      <a:pt x="459" y="218"/>
                    </a:lnTo>
                    <a:lnTo>
                      <a:pt x="451" y="218"/>
                    </a:lnTo>
                    <a:lnTo>
                      <a:pt x="447" y="218"/>
                    </a:lnTo>
                    <a:lnTo>
                      <a:pt x="444" y="216"/>
                    </a:lnTo>
                    <a:lnTo>
                      <a:pt x="440" y="216"/>
                    </a:lnTo>
                    <a:lnTo>
                      <a:pt x="436" y="216"/>
                    </a:lnTo>
                    <a:lnTo>
                      <a:pt x="430" y="216"/>
                    </a:lnTo>
                    <a:lnTo>
                      <a:pt x="426" y="216"/>
                    </a:lnTo>
                    <a:lnTo>
                      <a:pt x="423" y="216"/>
                    </a:lnTo>
                    <a:lnTo>
                      <a:pt x="421" y="216"/>
                    </a:lnTo>
                    <a:lnTo>
                      <a:pt x="413" y="213"/>
                    </a:lnTo>
                    <a:lnTo>
                      <a:pt x="406" y="211"/>
                    </a:lnTo>
                    <a:lnTo>
                      <a:pt x="400" y="209"/>
                    </a:lnTo>
                    <a:lnTo>
                      <a:pt x="394" y="205"/>
                    </a:lnTo>
                    <a:lnTo>
                      <a:pt x="388" y="203"/>
                    </a:lnTo>
                    <a:lnTo>
                      <a:pt x="385" y="201"/>
                    </a:lnTo>
                    <a:lnTo>
                      <a:pt x="383" y="199"/>
                    </a:lnTo>
                    <a:lnTo>
                      <a:pt x="366" y="234"/>
                    </a:lnTo>
                    <a:lnTo>
                      <a:pt x="362" y="273"/>
                    </a:lnTo>
                    <a:lnTo>
                      <a:pt x="362" y="277"/>
                    </a:lnTo>
                    <a:lnTo>
                      <a:pt x="362" y="279"/>
                    </a:lnTo>
                    <a:lnTo>
                      <a:pt x="364" y="285"/>
                    </a:lnTo>
                    <a:lnTo>
                      <a:pt x="366" y="291"/>
                    </a:lnTo>
                    <a:lnTo>
                      <a:pt x="369" y="294"/>
                    </a:lnTo>
                    <a:lnTo>
                      <a:pt x="373" y="296"/>
                    </a:lnTo>
                    <a:lnTo>
                      <a:pt x="375" y="300"/>
                    </a:lnTo>
                    <a:lnTo>
                      <a:pt x="379" y="302"/>
                    </a:lnTo>
                    <a:lnTo>
                      <a:pt x="385" y="306"/>
                    </a:lnTo>
                    <a:lnTo>
                      <a:pt x="392" y="310"/>
                    </a:lnTo>
                    <a:lnTo>
                      <a:pt x="400" y="317"/>
                    </a:lnTo>
                    <a:lnTo>
                      <a:pt x="406" y="323"/>
                    </a:lnTo>
                    <a:lnTo>
                      <a:pt x="413" y="329"/>
                    </a:lnTo>
                    <a:lnTo>
                      <a:pt x="419" y="336"/>
                    </a:lnTo>
                    <a:lnTo>
                      <a:pt x="423" y="344"/>
                    </a:lnTo>
                    <a:lnTo>
                      <a:pt x="425" y="348"/>
                    </a:lnTo>
                    <a:lnTo>
                      <a:pt x="428" y="351"/>
                    </a:lnTo>
                    <a:lnTo>
                      <a:pt x="428" y="355"/>
                    </a:lnTo>
                    <a:lnTo>
                      <a:pt x="430" y="359"/>
                    </a:lnTo>
                    <a:lnTo>
                      <a:pt x="430" y="365"/>
                    </a:lnTo>
                    <a:lnTo>
                      <a:pt x="430" y="369"/>
                    </a:lnTo>
                    <a:lnTo>
                      <a:pt x="430" y="374"/>
                    </a:lnTo>
                    <a:lnTo>
                      <a:pt x="432" y="380"/>
                    </a:lnTo>
                    <a:lnTo>
                      <a:pt x="432" y="386"/>
                    </a:lnTo>
                    <a:lnTo>
                      <a:pt x="432" y="389"/>
                    </a:lnTo>
                    <a:lnTo>
                      <a:pt x="432" y="395"/>
                    </a:lnTo>
                    <a:lnTo>
                      <a:pt x="432" y="401"/>
                    </a:lnTo>
                    <a:lnTo>
                      <a:pt x="432" y="407"/>
                    </a:lnTo>
                    <a:lnTo>
                      <a:pt x="432" y="410"/>
                    </a:lnTo>
                    <a:lnTo>
                      <a:pt x="432" y="414"/>
                    </a:lnTo>
                    <a:lnTo>
                      <a:pt x="432" y="418"/>
                    </a:lnTo>
                    <a:lnTo>
                      <a:pt x="432" y="424"/>
                    </a:lnTo>
                    <a:lnTo>
                      <a:pt x="432" y="426"/>
                    </a:lnTo>
                    <a:lnTo>
                      <a:pt x="411" y="420"/>
                    </a:lnTo>
                    <a:lnTo>
                      <a:pt x="411" y="418"/>
                    </a:lnTo>
                    <a:lnTo>
                      <a:pt x="411" y="412"/>
                    </a:lnTo>
                    <a:lnTo>
                      <a:pt x="411" y="408"/>
                    </a:lnTo>
                    <a:lnTo>
                      <a:pt x="411" y="405"/>
                    </a:lnTo>
                    <a:lnTo>
                      <a:pt x="411" y="399"/>
                    </a:lnTo>
                    <a:lnTo>
                      <a:pt x="411" y="395"/>
                    </a:lnTo>
                    <a:lnTo>
                      <a:pt x="411" y="389"/>
                    </a:lnTo>
                    <a:lnTo>
                      <a:pt x="411" y="384"/>
                    </a:lnTo>
                    <a:lnTo>
                      <a:pt x="409" y="378"/>
                    </a:lnTo>
                    <a:lnTo>
                      <a:pt x="409" y="374"/>
                    </a:lnTo>
                    <a:lnTo>
                      <a:pt x="407" y="369"/>
                    </a:lnTo>
                    <a:lnTo>
                      <a:pt x="407" y="363"/>
                    </a:lnTo>
                    <a:lnTo>
                      <a:pt x="406" y="359"/>
                    </a:lnTo>
                    <a:lnTo>
                      <a:pt x="404" y="355"/>
                    </a:lnTo>
                    <a:lnTo>
                      <a:pt x="402" y="351"/>
                    </a:lnTo>
                    <a:lnTo>
                      <a:pt x="398" y="348"/>
                    </a:lnTo>
                    <a:lnTo>
                      <a:pt x="394" y="344"/>
                    </a:lnTo>
                    <a:lnTo>
                      <a:pt x="390" y="340"/>
                    </a:lnTo>
                    <a:lnTo>
                      <a:pt x="387" y="336"/>
                    </a:lnTo>
                    <a:lnTo>
                      <a:pt x="381" y="330"/>
                    </a:lnTo>
                    <a:lnTo>
                      <a:pt x="377" y="327"/>
                    </a:lnTo>
                    <a:lnTo>
                      <a:pt x="373" y="323"/>
                    </a:lnTo>
                    <a:lnTo>
                      <a:pt x="369" y="319"/>
                    </a:lnTo>
                    <a:lnTo>
                      <a:pt x="364" y="315"/>
                    </a:lnTo>
                    <a:lnTo>
                      <a:pt x="360" y="311"/>
                    </a:lnTo>
                    <a:lnTo>
                      <a:pt x="358" y="310"/>
                    </a:lnTo>
                    <a:lnTo>
                      <a:pt x="354" y="304"/>
                    </a:lnTo>
                    <a:lnTo>
                      <a:pt x="352" y="304"/>
                    </a:lnTo>
                    <a:lnTo>
                      <a:pt x="350" y="304"/>
                    </a:lnTo>
                    <a:lnTo>
                      <a:pt x="349" y="306"/>
                    </a:lnTo>
                    <a:lnTo>
                      <a:pt x="343" y="310"/>
                    </a:lnTo>
                    <a:lnTo>
                      <a:pt x="337" y="315"/>
                    </a:lnTo>
                    <a:lnTo>
                      <a:pt x="333" y="317"/>
                    </a:lnTo>
                    <a:lnTo>
                      <a:pt x="330" y="321"/>
                    </a:lnTo>
                    <a:lnTo>
                      <a:pt x="326" y="323"/>
                    </a:lnTo>
                    <a:lnTo>
                      <a:pt x="322" y="327"/>
                    </a:lnTo>
                    <a:lnTo>
                      <a:pt x="316" y="330"/>
                    </a:lnTo>
                    <a:lnTo>
                      <a:pt x="310" y="334"/>
                    </a:lnTo>
                    <a:lnTo>
                      <a:pt x="305" y="338"/>
                    </a:lnTo>
                    <a:lnTo>
                      <a:pt x="301" y="342"/>
                    </a:lnTo>
                    <a:lnTo>
                      <a:pt x="293" y="346"/>
                    </a:lnTo>
                    <a:lnTo>
                      <a:pt x="290" y="348"/>
                    </a:lnTo>
                    <a:lnTo>
                      <a:pt x="282" y="351"/>
                    </a:lnTo>
                    <a:lnTo>
                      <a:pt x="278" y="353"/>
                    </a:lnTo>
                    <a:lnTo>
                      <a:pt x="272" y="353"/>
                    </a:lnTo>
                    <a:lnTo>
                      <a:pt x="269" y="355"/>
                    </a:lnTo>
                    <a:lnTo>
                      <a:pt x="263" y="355"/>
                    </a:lnTo>
                    <a:lnTo>
                      <a:pt x="259" y="357"/>
                    </a:lnTo>
                    <a:lnTo>
                      <a:pt x="253" y="357"/>
                    </a:lnTo>
                    <a:lnTo>
                      <a:pt x="250" y="357"/>
                    </a:lnTo>
                    <a:lnTo>
                      <a:pt x="246" y="357"/>
                    </a:lnTo>
                    <a:lnTo>
                      <a:pt x="242" y="357"/>
                    </a:lnTo>
                    <a:lnTo>
                      <a:pt x="234" y="355"/>
                    </a:lnTo>
                    <a:lnTo>
                      <a:pt x="229" y="355"/>
                    </a:lnTo>
                    <a:lnTo>
                      <a:pt x="223" y="353"/>
                    </a:lnTo>
                    <a:lnTo>
                      <a:pt x="219" y="351"/>
                    </a:lnTo>
                    <a:lnTo>
                      <a:pt x="215" y="348"/>
                    </a:lnTo>
                    <a:lnTo>
                      <a:pt x="212" y="346"/>
                    </a:lnTo>
                    <a:lnTo>
                      <a:pt x="208" y="340"/>
                    </a:lnTo>
                    <a:lnTo>
                      <a:pt x="204" y="336"/>
                    </a:lnTo>
                    <a:lnTo>
                      <a:pt x="198" y="330"/>
                    </a:lnTo>
                    <a:lnTo>
                      <a:pt x="194" y="327"/>
                    </a:lnTo>
                    <a:lnTo>
                      <a:pt x="191" y="321"/>
                    </a:lnTo>
                    <a:lnTo>
                      <a:pt x="187" y="317"/>
                    </a:lnTo>
                    <a:lnTo>
                      <a:pt x="183" y="311"/>
                    </a:lnTo>
                    <a:lnTo>
                      <a:pt x="181" y="308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89" y="289"/>
                    </a:lnTo>
                    <a:lnTo>
                      <a:pt x="191" y="292"/>
                    </a:lnTo>
                    <a:lnTo>
                      <a:pt x="196" y="298"/>
                    </a:lnTo>
                    <a:lnTo>
                      <a:pt x="202" y="306"/>
                    </a:lnTo>
                    <a:lnTo>
                      <a:pt x="208" y="313"/>
                    </a:lnTo>
                    <a:lnTo>
                      <a:pt x="215" y="319"/>
                    </a:lnTo>
                    <a:lnTo>
                      <a:pt x="221" y="323"/>
                    </a:lnTo>
                    <a:lnTo>
                      <a:pt x="225" y="325"/>
                    </a:lnTo>
                    <a:lnTo>
                      <a:pt x="231" y="329"/>
                    </a:lnTo>
                    <a:lnTo>
                      <a:pt x="234" y="330"/>
                    </a:lnTo>
                    <a:lnTo>
                      <a:pt x="240" y="330"/>
                    </a:lnTo>
                    <a:lnTo>
                      <a:pt x="244" y="332"/>
                    </a:lnTo>
                    <a:lnTo>
                      <a:pt x="248" y="332"/>
                    </a:lnTo>
                    <a:lnTo>
                      <a:pt x="253" y="332"/>
                    </a:lnTo>
                    <a:lnTo>
                      <a:pt x="257" y="332"/>
                    </a:lnTo>
                    <a:lnTo>
                      <a:pt x="261" y="332"/>
                    </a:lnTo>
                    <a:lnTo>
                      <a:pt x="265" y="332"/>
                    </a:lnTo>
                    <a:lnTo>
                      <a:pt x="271" y="330"/>
                    </a:lnTo>
                    <a:lnTo>
                      <a:pt x="278" y="329"/>
                    </a:lnTo>
                    <a:lnTo>
                      <a:pt x="286" y="325"/>
                    </a:lnTo>
                    <a:lnTo>
                      <a:pt x="293" y="321"/>
                    </a:lnTo>
                    <a:lnTo>
                      <a:pt x="303" y="317"/>
                    </a:lnTo>
                    <a:lnTo>
                      <a:pt x="309" y="311"/>
                    </a:lnTo>
                    <a:lnTo>
                      <a:pt x="316" y="308"/>
                    </a:lnTo>
                    <a:lnTo>
                      <a:pt x="322" y="302"/>
                    </a:lnTo>
                    <a:lnTo>
                      <a:pt x="328" y="300"/>
                    </a:lnTo>
                    <a:lnTo>
                      <a:pt x="331" y="294"/>
                    </a:lnTo>
                    <a:lnTo>
                      <a:pt x="337" y="292"/>
                    </a:lnTo>
                    <a:lnTo>
                      <a:pt x="339" y="289"/>
                    </a:lnTo>
                    <a:lnTo>
                      <a:pt x="343" y="285"/>
                    </a:lnTo>
                    <a:lnTo>
                      <a:pt x="343" y="281"/>
                    </a:lnTo>
                    <a:lnTo>
                      <a:pt x="343" y="275"/>
                    </a:lnTo>
                    <a:lnTo>
                      <a:pt x="343" y="270"/>
                    </a:lnTo>
                    <a:lnTo>
                      <a:pt x="345" y="264"/>
                    </a:lnTo>
                    <a:lnTo>
                      <a:pt x="345" y="256"/>
                    </a:lnTo>
                    <a:lnTo>
                      <a:pt x="347" y="253"/>
                    </a:lnTo>
                    <a:lnTo>
                      <a:pt x="347" y="249"/>
                    </a:lnTo>
                    <a:lnTo>
                      <a:pt x="347" y="247"/>
                    </a:lnTo>
                    <a:lnTo>
                      <a:pt x="347" y="245"/>
                    </a:lnTo>
                    <a:lnTo>
                      <a:pt x="350" y="239"/>
                    </a:lnTo>
                    <a:lnTo>
                      <a:pt x="352" y="235"/>
                    </a:lnTo>
                    <a:lnTo>
                      <a:pt x="354" y="232"/>
                    </a:lnTo>
                    <a:lnTo>
                      <a:pt x="356" y="228"/>
                    </a:lnTo>
                    <a:lnTo>
                      <a:pt x="360" y="222"/>
                    </a:lnTo>
                    <a:lnTo>
                      <a:pt x="362" y="216"/>
                    </a:lnTo>
                    <a:lnTo>
                      <a:pt x="364" y="211"/>
                    </a:lnTo>
                    <a:lnTo>
                      <a:pt x="366" y="205"/>
                    </a:lnTo>
                    <a:lnTo>
                      <a:pt x="368" y="199"/>
                    </a:lnTo>
                    <a:lnTo>
                      <a:pt x="369" y="194"/>
                    </a:lnTo>
                    <a:lnTo>
                      <a:pt x="371" y="188"/>
                    </a:lnTo>
                    <a:lnTo>
                      <a:pt x="371" y="182"/>
                    </a:lnTo>
                    <a:lnTo>
                      <a:pt x="373" y="178"/>
                    </a:lnTo>
                    <a:lnTo>
                      <a:pt x="371" y="171"/>
                    </a:lnTo>
                    <a:lnTo>
                      <a:pt x="371" y="165"/>
                    </a:lnTo>
                    <a:lnTo>
                      <a:pt x="371" y="159"/>
                    </a:lnTo>
                    <a:lnTo>
                      <a:pt x="369" y="154"/>
                    </a:lnTo>
                    <a:lnTo>
                      <a:pt x="368" y="148"/>
                    </a:lnTo>
                    <a:lnTo>
                      <a:pt x="366" y="142"/>
                    </a:lnTo>
                    <a:lnTo>
                      <a:pt x="364" y="138"/>
                    </a:lnTo>
                    <a:lnTo>
                      <a:pt x="362" y="133"/>
                    </a:lnTo>
                    <a:lnTo>
                      <a:pt x="358" y="127"/>
                    </a:lnTo>
                    <a:lnTo>
                      <a:pt x="356" y="123"/>
                    </a:lnTo>
                    <a:lnTo>
                      <a:pt x="352" y="119"/>
                    </a:lnTo>
                    <a:lnTo>
                      <a:pt x="349" y="116"/>
                    </a:lnTo>
                    <a:lnTo>
                      <a:pt x="345" y="112"/>
                    </a:lnTo>
                    <a:lnTo>
                      <a:pt x="341" y="108"/>
                    </a:lnTo>
                    <a:lnTo>
                      <a:pt x="335" y="106"/>
                    </a:lnTo>
                    <a:lnTo>
                      <a:pt x="331" y="104"/>
                    </a:lnTo>
                    <a:lnTo>
                      <a:pt x="314" y="108"/>
                    </a:lnTo>
                    <a:lnTo>
                      <a:pt x="314" y="106"/>
                    </a:lnTo>
                    <a:lnTo>
                      <a:pt x="314" y="104"/>
                    </a:lnTo>
                    <a:lnTo>
                      <a:pt x="312" y="99"/>
                    </a:lnTo>
                    <a:lnTo>
                      <a:pt x="312" y="93"/>
                    </a:lnTo>
                    <a:lnTo>
                      <a:pt x="310" y="87"/>
                    </a:lnTo>
                    <a:lnTo>
                      <a:pt x="310" y="83"/>
                    </a:lnTo>
                    <a:lnTo>
                      <a:pt x="309" y="80"/>
                    </a:lnTo>
                    <a:lnTo>
                      <a:pt x="309" y="76"/>
                    </a:lnTo>
                    <a:lnTo>
                      <a:pt x="307" y="70"/>
                    </a:lnTo>
                    <a:lnTo>
                      <a:pt x="305" y="66"/>
                    </a:lnTo>
                    <a:lnTo>
                      <a:pt x="303" y="62"/>
                    </a:lnTo>
                    <a:lnTo>
                      <a:pt x="301" y="57"/>
                    </a:lnTo>
                    <a:lnTo>
                      <a:pt x="299" y="53"/>
                    </a:lnTo>
                    <a:lnTo>
                      <a:pt x="297" y="49"/>
                    </a:lnTo>
                    <a:lnTo>
                      <a:pt x="293" y="43"/>
                    </a:lnTo>
                    <a:lnTo>
                      <a:pt x="291" y="40"/>
                    </a:lnTo>
                    <a:lnTo>
                      <a:pt x="284" y="30"/>
                    </a:lnTo>
                    <a:lnTo>
                      <a:pt x="278" y="24"/>
                    </a:lnTo>
                    <a:lnTo>
                      <a:pt x="272" y="22"/>
                    </a:lnTo>
                    <a:lnTo>
                      <a:pt x="267" y="19"/>
                    </a:lnTo>
                    <a:lnTo>
                      <a:pt x="263" y="17"/>
                    </a:lnTo>
                    <a:lnTo>
                      <a:pt x="257" y="15"/>
                    </a:lnTo>
                    <a:lnTo>
                      <a:pt x="252" y="15"/>
                    </a:lnTo>
                    <a:lnTo>
                      <a:pt x="246" y="15"/>
                    </a:lnTo>
                    <a:lnTo>
                      <a:pt x="238" y="15"/>
                    </a:lnTo>
                    <a:lnTo>
                      <a:pt x="233" y="15"/>
                    </a:lnTo>
                    <a:lnTo>
                      <a:pt x="225" y="15"/>
                    </a:lnTo>
                    <a:lnTo>
                      <a:pt x="219" y="19"/>
                    </a:lnTo>
                    <a:lnTo>
                      <a:pt x="212" y="21"/>
                    </a:lnTo>
                    <a:lnTo>
                      <a:pt x="208" y="22"/>
                    </a:lnTo>
                    <a:lnTo>
                      <a:pt x="202" y="26"/>
                    </a:lnTo>
                    <a:lnTo>
                      <a:pt x="196" y="30"/>
                    </a:lnTo>
                    <a:lnTo>
                      <a:pt x="193" y="34"/>
                    </a:lnTo>
                    <a:lnTo>
                      <a:pt x="189" y="40"/>
                    </a:lnTo>
                    <a:lnTo>
                      <a:pt x="185" y="45"/>
                    </a:lnTo>
                    <a:lnTo>
                      <a:pt x="183" y="49"/>
                    </a:lnTo>
                    <a:lnTo>
                      <a:pt x="181" y="55"/>
                    </a:lnTo>
                    <a:lnTo>
                      <a:pt x="177" y="61"/>
                    </a:lnTo>
                    <a:lnTo>
                      <a:pt x="175" y="66"/>
                    </a:lnTo>
                    <a:lnTo>
                      <a:pt x="174" y="72"/>
                    </a:lnTo>
                    <a:lnTo>
                      <a:pt x="174" y="78"/>
                    </a:lnTo>
                    <a:lnTo>
                      <a:pt x="174" y="85"/>
                    </a:lnTo>
                    <a:lnTo>
                      <a:pt x="172" y="91"/>
                    </a:lnTo>
                    <a:lnTo>
                      <a:pt x="170" y="97"/>
                    </a:lnTo>
                    <a:lnTo>
                      <a:pt x="170" y="102"/>
                    </a:lnTo>
                    <a:lnTo>
                      <a:pt x="170" y="108"/>
                    </a:lnTo>
                    <a:lnTo>
                      <a:pt x="170" y="112"/>
                    </a:lnTo>
                    <a:lnTo>
                      <a:pt x="170" y="118"/>
                    </a:lnTo>
                    <a:lnTo>
                      <a:pt x="170" y="123"/>
                    </a:lnTo>
                    <a:lnTo>
                      <a:pt x="170" y="127"/>
                    </a:lnTo>
                    <a:lnTo>
                      <a:pt x="170" y="131"/>
                    </a:lnTo>
                    <a:lnTo>
                      <a:pt x="170" y="135"/>
                    </a:lnTo>
                    <a:lnTo>
                      <a:pt x="170" y="138"/>
                    </a:lnTo>
                    <a:lnTo>
                      <a:pt x="170" y="142"/>
                    </a:lnTo>
                    <a:lnTo>
                      <a:pt x="170" y="146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66" y="142"/>
                    </a:lnTo>
                    <a:lnTo>
                      <a:pt x="162" y="138"/>
                    </a:lnTo>
                    <a:lnTo>
                      <a:pt x="158" y="135"/>
                    </a:lnTo>
                    <a:lnTo>
                      <a:pt x="153" y="129"/>
                    </a:lnTo>
                    <a:lnTo>
                      <a:pt x="147" y="125"/>
                    </a:lnTo>
                    <a:lnTo>
                      <a:pt x="143" y="123"/>
                    </a:lnTo>
                    <a:lnTo>
                      <a:pt x="139" y="123"/>
                    </a:lnTo>
                    <a:lnTo>
                      <a:pt x="134" y="125"/>
                    </a:lnTo>
                    <a:lnTo>
                      <a:pt x="128" y="127"/>
                    </a:lnTo>
                    <a:lnTo>
                      <a:pt x="120" y="131"/>
                    </a:lnTo>
                    <a:lnTo>
                      <a:pt x="115" y="135"/>
                    </a:lnTo>
                    <a:lnTo>
                      <a:pt x="109" y="138"/>
                    </a:lnTo>
                    <a:lnTo>
                      <a:pt x="101" y="144"/>
                    </a:lnTo>
                    <a:lnTo>
                      <a:pt x="99" y="148"/>
                    </a:lnTo>
                    <a:lnTo>
                      <a:pt x="96" y="152"/>
                    </a:lnTo>
                    <a:lnTo>
                      <a:pt x="94" y="156"/>
                    </a:lnTo>
                    <a:lnTo>
                      <a:pt x="92" y="159"/>
                    </a:lnTo>
                    <a:lnTo>
                      <a:pt x="90" y="163"/>
                    </a:lnTo>
                    <a:lnTo>
                      <a:pt x="88" y="167"/>
                    </a:lnTo>
                    <a:lnTo>
                      <a:pt x="86" y="173"/>
                    </a:lnTo>
                    <a:lnTo>
                      <a:pt x="84" y="176"/>
                    </a:lnTo>
                    <a:lnTo>
                      <a:pt x="82" y="180"/>
                    </a:lnTo>
                    <a:lnTo>
                      <a:pt x="82" y="186"/>
                    </a:lnTo>
                    <a:lnTo>
                      <a:pt x="80" y="190"/>
                    </a:lnTo>
                    <a:lnTo>
                      <a:pt x="80" y="195"/>
                    </a:lnTo>
                    <a:lnTo>
                      <a:pt x="77" y="203"/>
                    </a:lnTo>
                    <a:lnTo>
                      <a:pt x="77" y="209"/>
                    </a:lnTo>
                    <a:lnTo>
                      <a:pt x="77" y="213"/>
                    </a:lnTo>
                    <a:lnTo>
                      <a:pt x="77" y="216"/>
                    </a:lnTo>
                    <a:lnTo>
                      <a:pt x="75" y="216"/>
                    </a:lnTo>
                    <a:lnTo>
                      <a:pt x="71" y="220"/>
                    </a:lnTo>
                    <a:lnTo>
                      <a:pt x="69" y="224"/>
                    </a:lnTo>
                    <a:lnTo>
                      <a:pt x="65" y="226"/>
                    </a:lnTo>
                    <a:lnTo>
                      <a:pt x="59" y="228"/>
                    </a:lnTo>
                    <a:lnTo>
                      <a:pt x="54" y="230"/>
                    </a:lnTo>
                    <a:lnTo>
                      <a:pt x="46" y="232"/>
                    </a:lnTo>
                    <a:lnTo>
                      <a:pt x="42" y="235"/>
                    </a:lnTo>
                    <a:lnTo>
                      <a:pt x="35" y="239"/>
                    </a:lnTo>
                    <a:lnTo>
                      <a:pt x="31" y="245"/>
                    </a:lnTo>
                    <a:lnTo>
                      <a:pt x="29" y="249"/>
                    </a:lnTo>
                    <a:lnTo>
                      <a:pt x="27" y="253"/>
                    </a:lnTo>
                    <a:lnTo>
                      <a:pt x="23" y="256"/>
                    </a:lnTo>
                    <a:lnTo>
                      <a:pt x="23" y="260"/>
                    </a:lnTo>
                    <a:lnTo>
                      <a:pt x="20" y="264"/>
                    </a:lnTo>
                    <a:lnTo>
                      <a:pt x="20" y="270"/>
                    </a:lnTo>
                    <a:lnTo>
                      <a:pt x="18" y="273"/>
                    </a:lnTo>
                    <a:lnTo>
                      <a:pt x="18" y="279"/>
                    </a:lnTo>
                    <a:lnTo>
                      <a:pt x="16" y="285"/>
                    </a:lnTo>
                    <a:lnTo>
                      <a:pt x="16" y="291"/>
                    </a:lnTo>
                    <a:lnTo>
                      <a:pt x="16" y="296"/>
                    </a:lnTo>
                    <a:lnTo>
                      <a:pt x="18" y="302"/>
                    </a:lnTo>
                    <a:lnTo>
                      <a:pt x="18" y="308"/>
                    </a:lnTo>
                    <a:lnTo>
                      <a:pt x="20" y="313"/>
                    </a:lnTo>
                    <a:lnTo>
                      <a:pt x="20" y="317"/>
                    </a:lnTo>
                    <a:lnTo>
                      <a:pt x="21" y="323"/>
                    </a:lnTo>
                    <a:lnTo>
                      <a:pt x="23" y="330"/>
                    </a:lnTo>
                    <a:lnTo>
                      <a:pt x="25" y="336"/>
                    </a:lnTo>
                    <a:lnTo>
                      <a:pt x="27" y="340"/>
                    </a:lnTo>
                    <a:lnTo>
                      <a:pt x="27" y="342"/>
                    </a:lnTo>
                    <a:lnTo>
                      <a:pt x="12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2" name="Freeform 274">
                <a:extLst>
                  <a:ext uri="{FF2B5EF4-FFF2-40B4-BE49-F238E27FC236}">
                    <a16:creationId xmlns:a16="http://schemas.microsoft.com/office/drawing/2014/main" id="{BEF19A34-6802-D9C2-C2AD-BBDF8E51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225" y="5475288"/>
                <a:ext cx="49213" cy="114300"/>
              </a:xfrm>
              <a:custGeom>
                <a:avLst/>
                <a:gdLst>
                  <a:gd name="T0" fmla="*/ 2147483647 w 63"/>
                  <a:gd name="T1" fmla="*/ 2147483647 h 142"/>
                  <a:gd name="T2" fmla="*/ 2147483647 w 63"/>
                  <a:gd name="T3" fmla="*/ 2147483647 h 142"/>
                  <a:gd name="T4" fmla="*/ 2147483647 w 63"/>
                  <a:gd name="T5" fmla="*/ 2147483647 h 142"/>
                  <a:gd name="T6" fmla="*/ 2147483647 w 63"/>
                  <a:gd name="T7" fmla="*/ 2147483647 h 142"/>
                  <a:gd name="T8" fmla="*/ 2147483647 w 63"/>
                  <a:gd name="T9" fmla="*/ 2147483647 h 142"/>
                  <a:gd name="T10" fmla="*/ 2147483647 w 63"/>
                  <a:gd name="T11" fmla="*/ 2147483647 h 142"/>
                  <a:gd name="T12" fmla="*/ 2147483647 w 63"/>
                  <a:gd name="T13" fmla="*/ 2147483647 h 142"/>
                  <a:gd name="T14" fmla="*/ 2147483647 w 63"/>
                  <a:gd name="T15" fmla="*/ 2147483647 h 142"/>
                  <a:gd name="T16" fmla="*/ 2147483647 w 63"/>
                  <a:gd name="T17" fmla="*/ 2147483647 h 142"/>
                  <a:gd name="T18" fmla="*/ 2147483647 w 63"/>
                  <a:gd name="T19" fmla="*/ 2147483647 h 142"/>
                  <a:gd name="T20" fmla="*/ 2147483647 w 63"/>
                  <a:gd name="T21" fmla="*/ 2147483647 h 142"/>
                  <a:gd name="T22" fmla="*/ 2147483647 w 63"/>
                  <a:gd name="T23" fmla="*/ 2147483647 h 142"/>
                  <a:gd name="T24" fmla="*/ 2147483647 w 63"/>
                  <a:gd name="T25" fmla="*/ 2147483647 h 142"/>
                  <a:gd name="T26" fmla="*/ 2147483647 w 63"/>
                  <a:gd name="T27" fmla="*/ 2147483647 h 142"/>
                  <a:gd name="T28" fmla="*/ 2147483647 w 63"/>
                  <a:gd name="T29" fmla="*/ 2147483647 h 142"/>
                  <a:gd name="T30" fmla="*/ 2147483647 w 63"/>
                  <a:gd name="T31" fmla="*/ 2147483647 h 142"/>
                  <a:gd name="T32" fmla="*/ 2147483647 w 63"/>
                  <a:gd name="T33" fmla="*/ 2147483647 h 142"/>
                  <a:gd name="T34" fmla="*/ 2147483647 w 63"/>
                  <a:gd name="T35" fmla="*/ 2147483647 h 142"/>
                  <a:gd name="T36" fmla="*/ 2147483647 w 63"/>
                  <a:gd name="T37" fmla="*/ 2147483647 h 142"/>
                  <a:gd name="T38" fmla="*/ 2147483647 w 63"/>
                  <a:gd name="T39" fmla="*/ 2147483647 h 142"/>
                  <a:gd name="T40" fmla="*/ 2147483647 w 63"/>
                  <a:gd name="T41" fmla="*/ 2147483647 h 142"/>
                  <a:gd name="T42" fmla="*/ 2147483647 w 63"/>
                  <a:gd name="T43" fmla="*/ 2147483647 h 142"/>
                  <a:gd name="T44" fmla="*/ 0 w 63"/>
                  <a:gd name="T45" fmla="*/ 2147483647 h 142"/>
                  <a:gd name="T46" fmla="*/ 2147483647 w 63"/>
                  <a:gd name="T47" fmla="*/ 2147483647 h 142"/>
                  <a:gd name="T48" fmla="*/ 2147483647 w 63"/>
                  <a:gd name="T49" fmla="*/ 2147483647 h 142"/>
                  <a:gd name="T50" fmla="*/ 2147483647 w 63"/>
                  <a:gd name="T51" fmla="*/ 2147483647 h 142"/>
                  <a:gd name="T52" fmla="*/ 2147483647 w 63"/>
                  <a:gd name="T53" fmla="*/ 2147483647 h 142"/>
                  <a:gd name="T54" fmla="*/ 2147483647 w 63"/>
                  <a:gd name="T55" fmla="*/ 2147483647 h 142"/>
                  <a:gd name="T56" fmla="*/ 2147483647 w 63"/>
                  <a:gd name="T57" fmla="*/ 2147483647 h 142"/>
                  <a:gd name="T58" fmla="*/ 2147483647 w 63"/>
                  <a:gd name="T59" fmla="*/ 2147483647 h 142"/>
                  <a:gd name="T60" fmla="*/ 2147483647 w 63"/>
                  <a:gd name="T61" fmla="*/ 2147483647 h 142"/>
                  <a:gd name="T62" fmla="*/ 2147483647 w 63"/>
                  <a:gd name="T63" fmla="*/ 2147483647 h 142"/>
                  <a:gd name="T64" fmla="*/ 2147483647 w 63"/>
                  <a:gd name="T65" fmla="*/ 2147483647 h 142"/>
                  <a:gd name="T66" fmla="*/ 2147483647 w 63"/>
                  <a:gd name="T67" fmla="*/ 2147483647 h 142"/>
                  <a:gd name="T68" fmla="*/ 2147483647 w 63"/>
                  <a:gd name="T69" fmla="*/ 2147483647 h 142"/>
                  <a:gd name="T70" fmla="*/ 2147483647 w 63"/>
                  <a:gd name="T71" fmla="*/ 2147483647 h 142"/>
                  <a:gd name="T72" fmla="*/ 2147483647 w 63"/>
                  <a:gd name="T73" fmla="*/ 2147483647 h 142"/>
                  <a:gd name="T74" fmla="*/ 2147483647 w 63"/>
                  <a:gd name="T75" fmla="*/ 2147483647 h 142"/>
                  <a:gd name="T76" fmla="*/ 2147483647 w 63"/>
                  <a:gd name="T77" fmla="*/ 2147483647 h 142"/>
                  <a:gd name="T78" fmla="*/ 2147483647 w 63"/>
                  <a:gd name="T79" fmla="*/ 2147483647 h 142"/>
                  <a:gd name="T80" fmla="*/ 2147483647 w 63"/>
                  <a:gd name="T81" fmla="*/ 2147483647 h 142"/>
                  <a:gd name="T82" fmla="*/ 2147483647 w 63"/>
                  <a:gd name="T83" fmla="*/ 2147483647 h 142"/>
                  <a:gd name="T84" fmla="*/ 2147483647 w 63"/>
                  <a:gd name="T85" fmla="*/ 2147483647 h 142"/>
                  <a:gd name="T86" fmla="*/ 2147483647 w 63"/>
                  <a:gd name="T87" fmla="*/ 2147483647 h 142"/>
                  <a:gd name="T88" fmla="*/ 2147483647 w 63"/>
                  <a:gd name="T89" fmla="*/ 2147483647 h 142"/>
                  <a:gd name="T90" fmla="*/ 2147483647 w 63"/>
                  <a:gd name="T91" fmla="*/ 2147483647 h 142"/>
                  <a:gd name="T92" fmla="*/ 2147483647 w 63"/>
                  <a:gd name="T93" fmla="*/ 2147483647 h 142"/>
                  <a:gd name="T94" fmla="*/ 2147483647 w 63"/>
                  <a:gd name="T95" fmla="*/ 2147483647 h 142"/>
                  <a:gd name="T96" fmla="*/ 2147483647 w 63"/>
                  <a:gd name="T97" fmla="*/ 2147483647 h 142"/>
                  <a:gd name="T98" fmla="*/ 2147483647 w 63"/>
                  <a:gd name="T99" fmla="*/ 2147483647 h 142"/>
                  <a:gd name="T100" fmla="*/ 2147483647 w 63"/>
                  <a:gd name="T101" fmla="*/ 2147483647 h 142"/>
                  <a:gd name="T102" fmla="*/ 2147483647 w 63"/>
                  <a:gd name="T103" fmla="*/ 2147483647 h 142"/>
                  <a:gd name="T104" fmla="*/ 2147483647 w 63"/>
                  <a:gd name="T105" fmla="*/ 2147483647 h 142"/>
                  <a:gd name="T106" fmla="*/ 2147483647 w 63"/>
                  <a:gd name="T107" fmla="*/ 0 h 142"/>
                  <a:gd name="T108" fmla="*/ 2147483647 w 63"/>
                  <a:gd name="T109" fmla="*/ 2147483647 h 142"/>
                  <a:gd name="T110" fmla="*/ 2147483647 w 63"/>
                  <a:gd name="T111" fmla="*/ 2147483647 h 1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142"/>
                  <a:gd name="T170" fmla="*/ 63 w 63"/>
                  <a:gd name="T171" fmla="*/ 142 h 1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142">
                    <a:moveTo>
                      <a:pt x="36" y="15"/>
                    </a:moveTo>
                    <a:lnTo>
                      <a:pt x="38" y="15"/>
                    </a:lnTo>
                    <a:lnTo>
                      <a:pt x="42" y="19"/>
                    </a:lnTo>
                    <a:lnTo>
                      <a:pt x="46" y="23"/>
                    </a:lnTo>
                    <a:lnTo>
                      <a:pt x="48" y="28"/>
                    </a:lnTo>
                    <a:lnTo>
                      <a:pt x="48" y="32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8" y="49"/>
                    </a:lnTo>
                    <a:lnTo>
                      <a:pt x="46" y="55"/>
                    </a:lnTo>
                    <a:lnTo>
                      <a:pt x="42" y="61"/>
                    </a:lnTo>
                    <a:lnTo>
                      <a:pt x="40" y="68"/>
                    </a:lnTo>
                    <a:lnTo>
                      <a:pt x="36" y="74"/>
                    </a:lnTo>
                    <a:lnTo>
                      <a:pt x="32" y="82"/>
                    </a:lnTo>
                    <a:lnTo>
                      <a:pt x="29" y="87"/>
                    </a:lnTo>
                    <a:lnTo>
                      <a:pt x="25" y="93"/>
                    </a:lnTo>
                    <a:lnTo>
                      <a:pt x="21" y="99"/>
                    </a:lnTo>
                    <a:lnTo>
                      <a:pt x="17" y="104"/>
                    </a:lnTo>
                    <a:lnTo>
                      <a:pt x="13" y="108"/>
                    </a:lnTo>
                    <a:lnTo>
                      <a:pt x="10" y="112"/>
                    </a:lnTo>
                    <a:lnTo>
                      <a:pt x="8" y="118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8" y="137"/>
                    </a:lnTo>
                    <a:lnTo>
                      <a:pt x="12" y="133"/>
                    </a:lnTo>
                    <a:lnTo>
                      <a:pt x="15" y="127"/>
                    </a:lnTo>
                    <a:lnTo>
                      <a:pt x="21" y="121"/>
                    </a:lnTo>
                    <a:lnTo>
                      <a:pt x="27" y="114"/>
                    </a:lnTo>
                    <a:lnTo>
                      <a:pt x="32" y="108"/>
                    </a:lnTo>
                    <a:lnTo>
                      <a:pt x="36" y="101"/>
                    </a:lnTo>
                    <a:lnTo>
                      <a:pt x="42" y="93"/>
                    </a:lnTo>
                    <a:lnTo>
                      <a:pt x="46" y="85"/>
                    </a:lnTo>
                    <a:lnTo>
                      <a:pt x="51" y="80"/>
                    </a:lnTo>
                    <a:lnTo>
                      <a:pt x="55" y="72"/>
                    </a:lnTo>
                    <a:lnTo>
                      <a:pt x="59" y="66"/>
                    </a:lnTo>
                    <a:lnTo>
                      <a:pt x="61" y="61"/>
                    </a:lnTo>
                    <a:lnTo>
                      <a:pt x="63" y="57"/>
                    </a:lnTo>
                    <a:lnTo>
                      <a:pt x="63" y="51"/>
                    </a:lnTo>
                    <a:lnTo>
                      <a:pt x="63" y="47"/>
                    </a:lnTo>
                    <a:lnTo>
                      <a:pt x="61" y="42"/>
                    </a:lnTo>
                    <a:lnTo>
                      <a:pt x="61" y="38"/>
                    </a:lnTo>
                    <a:lnTo>
                      <a:pt x="59" y="32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5" y="19"/>
                    </a:lnTo>
                    <a:lnTo>
                      <a:pt x="51" y="15"/>
                    </a:lnTo>
                    <a:lnTo>
                      <a:pt x="50" y="11"/>
                    </a:lnTo>
                    <a:lnTo>
                      <a:pt x="50" y="7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3" name="Freeform 275">
                <a:extLst>
                  <a:ext uri="{FF2B5EF4-FFF2-40B4-BE49-F238E27FC236}">
                    <a16:creationId xmlns:a16="http://schemas.microsoft.com/office/drawing/2014/main" id="{673F503B-8730-485E-B51B-3F39701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5467350"/>
                <a:ext cx="222250" cy="120650"/>
              </a:xfrm>
              <a:custGeom>
                <a:avLst/>
                <a:gdLst>
                  <a:gd name="T0" fmla="*/ 2147483647 w 280"/>
                  <a:gd name="T1" fmla="*/ 2147483647 h 152"/>
                  <a:gd name="T2" fmla="*/ 2147483647 w 280"/>
                  <a:gd name="T3" fmla="*/ 2147483647 h 152"/>
                  <a:gd name="T4" fmla="*/ 2147483647 w 280"/>
                  <a:gd name="T5" fmla="*/ 2147483647 h 152"/>
                  <a:gd name="T6" fmla="*/ 2147483647 w 280"/>
                  <a:gd name="T7" fmla="*/ 2147483647 h 152"/>
                  <a:gd name="T8" fmla="*/ 2147483647 w 280"/>
                  <a:gd name="T9" fmla="*/ 2147483647 h 152"/>
                  <a:gd name="T10" fmla="*/ 2147483647 w 280"/>
                  <a:gd name="T11" fmla="*/ 2147483647 h 152"/>
                  <a:gd name="T12" fmla="*/ 2147483647 w 280"/>
                  <a:gd name="T13" fmla="*/ 2147483647 h 152"/>
                  <a:gd name="T14" fmla="*/ 2147483647 w 280"/>
                  <a:gd name="T15" fmla="*/ 2147483647 h 152"/>
                  <a:gd name="T16" fmla="*/ 2147483647 w 280"/>
                  <a:gd name="T17" fmla="*/ 2147483647 h 152"/>
                  <a:gd name="T18" fmla="*/ 2147483647 w 280"/>
                  <a:gd name="T19" fmla="*/ 2147483647 h 152"/>
                  <a:gd name="T20" fmla="*/ 2147483647 w 280"/>
                  <a:gd name="T21" fmla="*/ 2147483647 h 152"/>
                  <a:gd name="T22" fmla="*/ 2147483647 w 280"/>
                  <a:gd name="T23" fmla="*/ 2147483647 h 152"/>
                  <a:gd name="T24" fmla="*/ 2147483647 w 280"/>
                  <a:gd name="T25" fmla="*/ 2147483647 h 152"/>
                  <a:gd name="T26" fmla="*/ 2147483647 w 280"/>
                  <a:gd name="T27" fmla="*/ 2147483647 h 152"/>
                  <a:gd name="T28" fmla="*/ 2147483647 w 280"/>
                  <a:gd name="T29" fmla="*/ 2147483647 h 152"/>
                  <a:gd name="T30" fmla="*/ 2147483647 w 280"/>
                  <a:gd name="T31" fmla="*/ 2147483647 h 152"/>
                  <a:gd name="T32" fmla="*/ 2147483647 w 280"/>
                  <a:gd name="T33" fmla="*/ 2147483647 h 152"/>
                  <a:gd name="T34" fmla="*/ 2147483647 w 280"/>
                  <a:gd name="T35" fmla="*/ 2147483647 h 152"/>
                  <a:gd name="T36" fmla="*/ 2147483647 w 280"/>
                  <a:gd name="T37" fmla="*/ 2147483647 h 152"/>
                  <a:gd name="T38" fmla="*/ 2147483647 w 280"/>
                  <a:gd name="T39" fmla="*/ 2147483647 h 152"/>
                  <a:gd name="T40" fmla="*/ 2147483647 w 280"/>
                  <a:gd name="T41" fmla="*/ 2147483647 h 152"/>
                  <a:gd name="T42" fmla="*/ 2147483647 w 280"/>
                  <a:gd name="T43" fmla="*/ 2147483647 h 152"/>
                  <a:gd name="T44" fmla="*/ 2147483647 w 280"/>
                  <a:gd name="T45" fmla="*/ 2147483647 h 152"/>
                  <a:gd name="T46" fmla="*/ 2147483647 w 280"/>
                  <a:gd name="T47" fmla="*/ 2147483647 h 152"/>
                  <a:gd name="T48" fmla="*/ 2147483647 w 280"/>
                  <a:gd name="T49" fmla="*/ 2147483647 h 152"/>
                  <a:gd name="T50" fmla="*/ 2147483647 w 280"/>
                  <a:gd name="T51" fmla="*/ 2147483647 h 152"/>
                  <a:gd name="T52" fmla="*/ 2147483647 w 280"/>
                  <a:gd name="T53" fmla="*/ 2147483647 h 152"/>
                  <a:gd name="T54" fmla="*/ 2147483647 w 280"/>
                  <a:gd name="T55" fmla="*/ 2147483647 h 152"/>
                  <a:gd name="T56" fmla="*/ 2147483647 w 280"/>
                  <a:gd name="T57" fmla="*/ 2147483647 h 152"/>
                  <a:gd name="T58" fmla="*/ 2147483647 w 280"/>
                  <a:gd name="T59" fmla="*/ 2147483647 h 152"/>
                  <a:gd name="T60" fmla="*/ 2147483647 w 280"/>
                  <a:gd name="T61" fmla="*/ 2147483647 h 152"/>
                  <a:gd name="T62" fmla="*/ 2147483647 w 280"/>
                  <a:gd name="T63" fmla="*/ 2147483647 h 152"/>
                  <a:gd name="T64" fmla="*/ 2147483647 w 280"/>
                  <a:gd name="T65" fmla="*/ 2147483647 h 152"/>
                  <a:gd name="T66" fmla="*/ 2147483647 w 280"/>
                  <a:gd name="T67" fmla="*/ 2147483647 h 152"/>
                  <a:gd name="T68" fmla="*/ 2147483647 w 280"/>
                  <a:gd name="T69" fmla="*/ 2147483647 h 152"/>
                  <a:gd name="T70" fmla="*/ 2147483647 w 280"/>
                  <a:gd name="T71" fmla="*/ 2147483647 h 152"/>
                  <a:gd name="T72" fmla="*/ 2147483647 w 280"/>
                  <a:gd name="T73" fmla="*/ 2147483647 h 152"/>
                  <a:gd name="T74" fmla="*/ 2147483647 w 280"/>
                  <a:gd name="T75" fmla="*/ 2147483647 h 152"/>
                  <a:gd name="T76" fmla="*/ 2147483647 w 280"/>
                  <a:gd name="T77" fmla="*/ 2147483647 h 152"/>
                  <a:gd name="T78" fmla="*/ 2147483647 w 280"/>
                  <a:gd name="T79" fmla="*/ 2147483647 h 152"/>
                  <a:gd name="T80" fmla="*/ 2147483647 w 280"/>
                  <a:gd name="T81" fmla="*/ 2147483647 h 152"/>
                  <a:gd name="T82" fmla="*/ 2147483647 w 280"/>
                  <a:gd name="T83" fmla="*/ 2147483647 h 152"/>
                  <a:gd name="T84" fmla="*/ 2147483647 w 280"/>
                  <a:gd name="T85" fmla="*/ 2147483647 h 152"/>
                  <a:gd name="T86" fmla="*/ 2147483647 w 280"/>
                  <a:gd name="T87" fmla="*/ 2147483647 h 152"/>
                  <a:gd name="T88" fmla="*/ 2147483647 w 280"/>
                  <a:gd name="T89" fmla="*/ 2147483647 h 152"/>
                  <a:gd name="T90" fmla="*/ 2147483647 w 280"/>
                  <a:gd name="T91" fmla="*/ 2147483647 h 152"/>
                  <a:gd name="T92" fmla="*/ 2147483647 w 280"/>
                  <a:gd name="T93" fmla="*/ 2147483647 h 152"/>
                  <a:gd name="T94" fmla="*/ 2147483647 w 280"/>
                  <a:gd name="T95" fmla="*/ 2147483647 h 152"/>
                  <a:gd name="T96" fmla="*/ 2147483647 w 280"/>
                  <a:gd name="T97" fmla="*/ 2147483647 h 152"/>
                  <a:gd name="T98" fmla="*/ 2147483647 w 280"/>
                  <a:gd name="T99" fmla="*/ 2147483647 h 152"/>
                  <a:gd name="T100" fmla="*/ 2147483647 w 280"/>
                  <a:gd name="T101" fmla="*/ 2147483647 h 152"/>
                  <a:gd name="T102" fmla="*/ 2147483647 w 280"/>
                  <a:gd name="T103" fmla="*/ 2147483647 h 152"/>
                  <a:gd name="T104" fmla="*/ 2147483647 w 280"/>
                  <a:gd name="T105" fmla="*/ 2147483647 h 152"/>
                  <a:gd name="T106" fmla="*/ 2147483647 w 280"/>
                  <a:gd name="T107" fmla="*/ 2147483647 h 152"/>
                  <a:gd name="T108" fmla="*/ 2147483647 w 280"/>
                  <a:gd name="T109" fmla="*/ 2147483647 h 152"/>
                  <a:gd name="T110" fmla="*/ 2147483647 w 280"/>
                  <a:gd name="T111" fmla="*/ 2147483647 h 152"/>
                  <a:gd name="T112" fmla="*/ 2147483647 w 280"/>
                  <a:gd name="T113" fmla="*/ 2147483647 h 152"/>
                  <a:gd name="T114" fmla="*/ 2147483647 w 280"/>
                  <a:gd name="T115" fmla="*/ 2147483647 h 152"/>
                  <a:gd name="T116" fmla="*/ 2147483647 w 280"/>
                  <a:gd name="T117" fmla="*/ 2147483647 h 152"/>
                  <a:gd name="T118" fmla="*/ 2147483647 w 280"/>
                  <a:gd name="T119" fmla="*/ 2147483647 h 1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152"/>
                  <a:gd name="T182" fmla="*/ 280 w 280"/>
                  <a:gd name="T183" fmla="*/ 152 h 1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152">
                    <a:moveTo>
                      <a:pt x="0" y="152"/>
                    </a:moveTo>
                    <a:lnTo>
                      <a:pt x="0" y="151"/>
                    </a:lnTo>
                    <a:lnTo>
                      <a:pt x="4" y="147"/>
                    </a:lnTo>
                    <a:lnTo>
                      <a:pt x="4" y="143"/>
                    </a:lnTo>
                    <a:lnTo>
                      <a:pt x="6" y="139"/>
                    </a:lnTo>
                    <a:lnTo>
                      <a:pt x="10" y="133"/>
                    </a:lnTo>
                    <a:lnTo>
                      <a:pt x="12" y="130"/>
                    </a:lnTo>
                    <a:lnTo>
                      <a:pt x="14" y="124"/>
                    </a:lnTo>
                    <a:lnTo>
                      <a:pt x="16" y="118"/>
                    </a:lnTo>
                    <a:lnTo>
                      <a:pt x="18" y="113"/>
                    </a:lnTo>
                    <a:lnTo>
                      <a:pt x="21" y="107"/>
                    </a:lnTo>
                    <a:lnTo>
                      <a:pt x="23" y="101"/>
                    </a:lnTo>
                    <a:lnTo>
                      <a:pt x="23" y="97"/>
                    </a:lnTo>
                    <a:lnTo>
                      <a:pt x="25" y="92"/>
                    </a:lnTo>
                    <a:lnTo>
                      <a:pt x="27" y="88"/>
                    </a:lnTo>
                    <a:lnTo>
                      <a:pt x="27" y="82"/>
                    </a:lnTo>
                    <a:lnTo>
                      <a:pt x="27" y="76"/>
                    </a:lnTo>
                    <a:lnTo>
                      <a:pt x="27" y="73"/>
                    </a:lnTo>
                    <a:lnTo>
                      <a:pt x="27" y="67"/>
                    </a:lnTo>
                    <a:lnTo>
                      <a:pt x="27" y="63"/>
                    </a:lnTo>
                    <a:lnTo>
                      <a:pt x="27" y="57"/>
                    </a:lnTo>
                    <a:lnTo>
                      <a:pt x="25" y="54"/>
                    </a:lnTo>
                    <a:lnTo>
                      <a:pt x="25" y="50"/>
                    </a:lnTo>
                    <a:lnTo>
                      <a:pt x="23" y="42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2" y="19"/>
                    </a:lnTo>
                    <a:lnTo>
                      <a:pt x="54" y="12"/>
                    </a:lnTo>
                    <a:lnTo>
                      <a:pt x="56" y="8"/>
                    </a:lnTo>
                    <a:lnTo>
                      <a:pt x="59" y="4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71" y="8"/>
                    </a:lnTo>
                    <a:lnTo>
                      <a:pt x="71" y="12"/>
                    </a:lnTo>
                    <a:lnTo>
                      <a:pt x="71" y="16"/>
                    </a:lnTo>
                    <a:lnTo>
                      <a:pt x="71" y="19"/>
                    </a:lnTo>
                    <a:lnTo>
                      <a:pt x="71" y="23"/>
                    </a:lnTo>
                    <a:lnTo>
                      <a:pt x="71" y="27"/>
                    </a:lnTo>
                    <a:lnTo>
                      <a:pt x="71" y="35"/>
                    </a:lnTo>
                    <a:lnTo>
                      <a:pt x="71" y="38"/>
                    </a:lnTo>
                    <a:lnTo>
                      <a:pt x="73" y="46"/>
                    </a:lnTo>
                    <a:lnTo>
                      <a:pt x="73" y="50"/>
                    </a:lnTo>
                    <a:lnTo>
                      <a:pt x="75" y="56"/>
                    </a:lnTo>
                    <a:lnTo>
                      <a:pt x="77" y="61"/>
                    </a:lnTo>
                    <a:lnTo>
                      <a:pt x="78" y="65"/>
                    </a:lnTo>
                    <a:lnTo>
                      <a:pt x="80" y="69"/>
                    </a:lnTo>
                    <a:lnTo>
                      <a:pt x="82" y="73"/>
                    </a:lnTo>
                    <a:lnTo>
                      <a:pt x="86" y="76"/>
                    </a:lnTo>
                    <a:lnTo>
                      <a:pt x="90" y="78"/>
                    </a:lnTo>
                    <a:lnTo>
                      <a:pt x="94" y="80"/>
                    </a:lnTo>
                    <a:lnTo>
                      <a:pt x="97" y="80"/>
                    </a:lnTo>
                    <a:lnTo>
                      <a:pt x="103" y="80"/>
                    </a:lnTo>
                    <a:lnTo>
                      <a:pt x="109" y="80"/>
                    </a:lnTo>
                    <a:lnTo>
                      <a:pt x="113" y="78"/>
                    </a:lnTo>
                    <a:lnTo>
                      <a:pt x="118" y="78"/>
                    </a:lnTo>
                    <a:lnTo>
                      <a:pt x="126" y="76"/>
                    </a:lnTo>
                    <a:lnTo>
                      <a:pt x="132" y="76"/>
                    </a:lnTo>
                    <a:lnTo>
                      <a:pt x="137" y="73"/>
                    </a:lnTo>
                    <a:lnTo>
                      <a:pt x="141" y="71"/>
                    </a:lnTo>
                    <a:lnTo>
                      <a:pt x="147" y="69"/>
                    </a:lnTo>
                    <a:lnTo>
                      <a:pt x="153" y="67"/>
                    </a:lnTo>
                    <a:lnTo>
                      <a:pt x="156" y="63"/>
                    </a:lnTo>
                    <a:lnTo>
                      <a:pt x="160" y="61"/>
                    </a:lnTo>
                    <a:lnTo>
                      <a:pt x="164" y="59"/>
                    </a:lnTo>
                    <a:lnTo>
                      <a:pt x="166" y="57"/>
                    </a:lnTo>
                    <a:lnTo>
                      <a:pt x="168" y="52"/>
                    </a:lnTo>
                    <a:lnTo>
                      <a:pt x="172" y="46"/>
                    </a:lnTo>
                    <a:lnTo>
                      <a:pt x="174" y="40"/>
                    </a:lnTo>
                    <a:lnTo>
                      <a:pt x="175" y="37"/>
                    </a:lnTo>
                    <a:lnTo>
                      <a:pt x="175" y="31"/>
                    </a:lnTo>
                    <a:lnTo>
                      <a:pt x="175" y="27"/>
                    </a:lnTo>
                    <a:lnTo>
                      <a:pt x="175" y="25"/>
                    </a:lnTo>
                    <a:lnTo>
                      <a:pt x="193" y="21"/>
                    </a:lnTo>
                    <a:lnTo>
                      <a:pt x="193" y="23"/>
                    </a:lnTo>
                    <a:lnTo>
                      <a:pt x="193" y="27"/>
                    </a:lnTo>
                    <a:lnTo>
                      <a:pt x="193" y="33"/>
                    </a:lnTo>
                    <a:lnTo>
                      <a:pt x="193" y="37"/>
                    </a:lnTo>
                    <a:lnTo>
                      <a:pt x="194" y="42"/>
                    </a:lnTo>
                    <a:lnTo>
                      <a:pt x="198" y="44"/>
                    </a:lnTo>
                    <a:lnTo>
                      <a:pt x="202" y="46"/>
                    </a:lnTo>
                    <a:lnTo>
                      <a:pt x="204" y="46"/>
                    </a:lnTo>
                    <a:lnTo>
                      <a:pt x="208" y="46"/>
                    </a:lnTo>
                    <a:lnTo>
                      <a:pt x="213" y="46"/>
                    </a:lnTo>
                    <a:lnTo>
                      <a:pt x="219" y="46"/>
                    </a:lnTo>
                    <a:lnTo>
                      <a:pt x="225" y="46"/>
                    </a:lnTo>
                    <a:lnTo>
                      <a:pt x="231" y="46"/>
                    </a:lnTo>
                    <a:lnTo>
                      <a:pt x="238" y="46"/>
                    </a:lnTo>
                    <a:lnTo>
                      <a:pt x="246" y="46"/>
                    </a:lnTo>
                    <a:lnTo>
                      <a:pt x="252" y="44"/>
                    </a:lnTo>
                    <a:lnTo>
                      <a:pt x="257" y="44"/>
                    </a:lnTo>
                    <a:lnTo>
                      <a:pt x="263" y="44"/>
                    </a:lnTo>
                    <a:lnTo>
                      <a:pt x="269" y="44"/>
                    </a:lnTo>
                    <a:lnTo>
                      <a:pt x="272" y="42"/>
                    </a:lnTo>
                    <a:lnTo>
                      <a:pt x="276" y="42"/>
                    </a:lnTo>
                    <a:lnTo>
                      <a:pt x="278" y="42"/>
                    </a:lnTo>
                    <a:lnTo>
                      <a:pt x="280" y="42"/>
                    </a:lnTo>
                    <a:lnTo>
                      <a:pt x="276" y="56"/>
                    </a:lnTo>
                    <a:lnTo>
                      <a:pt x="274" y="56"/>
                    </a:lnTo>
                    <a:lnTo>
                      <a:pt x="272" y="56"/>
                    </a:lnTo>
                    <a:lnTo>
                      <a:pt x="269" y="56"/>
                    </a:lnTo>
                    <a:lnTo>
                      <a:pt x="265" y="56"/>
                    </a:lnTo>
                    <a:lnTo>
                      <a:pt x="261" y="57"/>
                    </a:lnTo>
                    <a:lnTo>
                      <a:pt x="255" y="57"/>
                    </a:lnTo>
                    <a:lnTo>
                      <a:pt x="250" y="57"/>
                    </a:lnTo>
                    <a:lnTo>
                      <a:pt x="242" y="59"/>
                    </a:lnTo>
                    <a:lnTo>
                      <a:pt x="236" y="59"/>
                    </a:lnTo>
                    <a:lnTo>
                      <a:pt x="231" y="61"/>
                    </a:lnTo>
                    <a:lnTo>
                      <a:pt x="223" y="61"/>
                    </a:lnTo>
                    <a:lnTo>
                      <a:pt x="219" y="61"/>
                    </a:lnTo>
                    <a:lnTo>
                      <a:pt x="213" y="61"/>
                    </a:lnTo>
                    <a:lnTo>
                      <a:pt x="210" y="61"/>
                    </a:lnTo>
                    <a:lnTo>
                      <a:pt x="206" y="61"/>
                    </a:lnTo>
                    <a:lnTo>
                      <a:pt x="204" y="63"/>
                    </a:lnTo>
                    <a:lnTo>
                      <a:pt x="196" y="61"/>
                    </a:lnTo>
                    <a:lnTo>
                      <a:pt x="191" y="59"/>
                    </a:lnTo>
                    <a:lnTo>
                      <a:pt x="185" y="56"/>
                    </a:lnTo>
                    <a:lnTo>
                      <a:pt x="183" y="57"/>
                    </a:lnTo>
                    <a:lnTo>
                      <a:pt x="183" y="63"/>
                    </a:lnTo>
                    <a:lnTo>
                      <a:pt x="179" y="65"/>
                    </a:lnTo>
                    <a:lnTo>
                      <a:pt x="177" y="71"/>
                    </a:lnTo>
                    <a:lnTo>
                      <a:pt x="174" y="75"/>
                    </a:lnTo>
                    <a:lnTo>
                      <a:pt x="166" y="78"/>
                    </a:lnTo>
                    <a:lnTo>
                      <a:pt x="162" y="80"/>
                    </a:lnTo>
                    <a:lnTo>
                      <a:pt x="158" y="82"/>
                    </a:lnTo>
                    <a:lnTo>
                      <a:pt x="153" y="84"/>
                    </a:lnTo>
                    <a:lnTo>
                      <a:pt x="149" y="86"/>
                    </a:lnTo>
                    <a:lnTo>
                      <a:pt x="143" y="88"/>
                    </a:lnTo>
                    <a:lnTo>
                      <a:pt x="139" y="90"/>
                    </a:lnTo>
                    <a:lnTo>
                      <a:pt x="134" y="94"/>
                    </a:lnTo>
                    <a:lnTo>
                      <a:pt x="130" y="95"/>
                    </a:lnTo>
                    <a:lnTo>
                      <a:pt x="124" y="95"/>
                    </a:lnTo>
                    <a:lnTo>
                      <a:pt x="118" y="97"/>
                    </a:lnTo>
                    <a:lnTo>
                      <a:pt x="115" y="99"/>
                    </a:lnTo>
                    <a:lnTo>
                      <a:pt x="109" y="101"/>
                    </a:lnTo>
                    <a:lnTo>
                      <a:pt x="105" y="103"/>
                    </a:lnTo>
                    <a:lnTo>
                      <a:pt x="99" y="103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88" y="101"/>
                    </a:lnTo>
                    <a:lnTo>
                      <a:pt x="82" y="95"/>
                    </a:lnTo>
                    <a:lnTo>
                      <a:pt x="78" y="92"/>
                    </a:lnTo>
                    <a:lnTo>
                      <a:pt x="75" y="88"/>
                    </a:lnTo>
                    <a:lnTo>
                      <a:pt x="71" y="84"/>
                    </a:lnTo>
                    <a:lnTo>
                      <a:pt x="69" y="78"/>
                    </a:lnTo>
                    <a:lnTo>
                      <a:pt x="65" y="73"/>
                    </a:lnTo>
                    <a:lnTo>
                      <a:pt x="61" y="69"/>
                    </a:lnTo>
                    <a:lnTo>
                      <a:pt x="59" y="65"/>
                    </a:lnTo>
                    <a:lnTo>
                      <a:pt x="58" y="61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9"/>
                    </a:lnTo>
                    <a:lnTo>
                      <a:pt x="44" y="63"/>
                    </a:lnTo>
                    <a:lnTo>
                      <a:pt x="44" y="69"/>
                    </a:lnTo>
                    <a:lnTo>
                      <a:pt x="46" y="75"/>
                    </a:lnTo>
                    <a:lnTo>
                      <a:pt x="44" y="78"/>
                    </a:lnTo>
                    <a:lnTo>
                      <a:pt x="44" y="82"/>
                    </a:lnTo>
                    <a:lnTo>
                      <a:pt x="44" y="8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42" y="99"/>
                    </a:lnTo>
                    <a:lnTo>
                      <a:pt x="40" y="105"/>
                    </a:lnTo>
                    <a:lnTo>
                      <a:pt x="39" y="111"/>
                    </a:lnTo>
                    <a:lnTo>
                      <a:pt x="37" y="116"/>
                    </a:lnTo>
                    <a:lnTo>
                      <a:pt x="35" y="120"/>
                    </a:lnTo>
                    <a:lnTo>
                      <a:pt x="31" y="126"/>
                    </a:lnTo>
                    <a:lnTo>
                      <a:pt x="31" y="132"/>
                    </a:lnTo>
                    <a:lnTo>
                      <a:pt x="25" y="139"/>
                    </a:lnTo>
                    <a:lnTo>
                      <a:pt x="23" y="145"/>
                    </a:lnTo>
                    <a:lnTo>
                      <a:pt x="19" y="149"/>
                    </a:lnTo>
                    <a:lnTo>
                      <a:pt x="19" y="151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4" name="Freeform 276">
                <a:extLst>
                  <a:ext uri="{FF2B5EF4-FFF2-40B4-BE49-F238E27FC236}">
                    <a16:creationId xmlns:a16="http://schemas.microsoft.com/office/drawing/2014/main" id="{024B25F3-5F0C-08C8-AABD-74C290190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5386388"/>
                <a:ext cx="131763" cy="63500"/>
              </a:xfrm>
              <a:custGeom>
                <a:avLst/>
                <a:gdLst>
                  <a:gd name="T0" fmla="*/ 0 w 165"/>
                  <a:gd name="T1" fmla="*/ 2147483647 h 79"/>
                  <a:gd name="T2" fmla="*/ 0 w 165"/>
                  <a:gd name="T3" fmla="*/ 2147483647 h 79"/>
                  <a:gd name="T4" fmla="*/ 2147483647 w 165"/>
                  <a:gd name="T5" fmla="*/ 2147483647 h 79"/>
                  <a:gd name="T6" fmla="*/ 2147483647 w 165"/>
                  <a:gd name="T7" fmla="*/ 2147483647 h 79"/>
                  <a:gd name="T8" fmla="*/ 2147483647 w 165"/>
                  <a:gd name="T9" fmla="*/ 2147483647 h 79"/>
                  <a:gd name="T10" fmla="*/ 2147483647 w 165"/>
                  <a:gd name="T11" fmla="*/ 2147483647 h 79"/>
                  <a:gd name="T12" fmla="*/ 2147483647 w 165"/>
                  <a:gd name="T13" fmla="*/ 2147483647 h 79"/>
                  <a:gd name="T14" fmla="*/ 2147483647 w 165"/>
                  <a:gd name="T15" fmla="*/ 2147483647 h 79"/>
                  <a:gd name="T16" fmla="*/ 2147483647 w 165"/>
                  <a:gd name="T17" fmla="*/ 2147483647 h 79"/>
                  <a:gd name="T18" fmla="*/ 2147483647 w 165"/>
                  <a:gd name="T19" fmla="*/ 2147483647 h 79"/>
                  <a:gd name="T20" fmla="*/ 2147483647 w 165"/>
                  <a:gd name="T21" fmla="*/ 2147483647 h 79"/>
                  <a:gd name="T22" fmla="*/ 2147483647 w 165"/>
                  <a:gd name="T23" fmla="*/ 2147483647 h 79"/>
                  <a:gd name="T24" fmla="*/ 2147483647 w 165"/>
                  <a:gd name="T25" fmla="*/ 2147483647 h 79"/>
                  <a:gd name="T26" fmla="*/ 2147483647 w 165"/>
                  <a:gd name="T27" fmla="*/ 2147483647 h 79"/>
                  <a:gd name="T28" fmla="*/ 2147483647 w 165"/>
                  <a:gd name="T29" fmla="*/ 2147483647 h 79"/>
                  <a:gd name="T30" fmla="*/ 2147483647 w 165"/>
                  <a:gd name="T31" fmla="*/ 2147483647 h 79"/>
                  <a:gd name="T32" fmla="*/ 2147483647 w 165"/>
                  <a:gd name="T33" fmla="*/ 2147483647 h 79"/>
                  <a:gd name="T34" fmla="*/ 2147483647 w 165"/>
                  <a:gd name="T35" fmla="*/ 2147483647 h 79"/>
                  <a:gd name="T36" fmla="*/ 2147483647 w 165"/>
                  <a:gd name="T37" fmla="*/ 2147483647 h 79"/>
                  <a:gd name="T38" fmla="*/ 2147483647 w 165"/>
                  <a:gd name="T39" fmla="*/ 2147483647 h 79"/>
                  <a:gd name="T40" fmla="*/ 2147483647 w 165"/>
                  <a:gd name="T41" fmla="*/ 0 h 79"/>
                  <a:gd name="T42" fmla="*/ 2147483647 w 165"/>
                  <a:gd name="T43" fmla="*/ 2147483647 h 79"/>
                  <a:gd name="T44" fmla="*/ 2147483647 w 165"/>
                  <a:gd name="T45" fmla="*/ 2147483647 h 79"/>
                  <a:gd name="T46" fmla="*/ 2147483647 w 165"/>
                  <a:gd name="T47" fmla="*/ 2147483647 h 79"/>
                  <a:gd name="T48" fmla="*/ 2147483647 w 165"/>
                  <a:gd name="T49" fmla="*/ 2147483647 h 79"/>
                  <a:gd name="T50" fmla="*/ 2147483647 w 165"/>
                  <a:gd name="T51" fmla="*/ 2147483647 h 79"/>
                  <a:gd name="T52" fmla="*/ 2147483647 w 165"/>
                  <a:gd name="T53" fmla="*/ 2147483647 h 79"/>
                  <a:gd name="T54" fmla="*/ 2147483647 w 165"/>
                  <a:gd name="T55" fmla="*/ 2147483647 h 79"/>
                  <a:gd name="T56" fmla="*/ 2147483647 w 165"/>
                  <a:gd name="T57" fmla="*/ 2147483647 h 79"/>
                  <a:gd name="T58" fmla="*/ 2147483647 w 165"/>
                  <a:gd name="T59" fmla="*/ 2147483647 h 79"/>
                  <a:gd name="T60" fmla="*/ 2147483647 w 165"/>
                  <a:gd name="T61" fmla="*/ 2147483647 h 79"/>
                  <a:gd name="T62" fmla="*/ 2147483647 w 165"/>
                  <a:gd name="T63" fmla="*/ 2147483647 h 79"/>
                  <a:gd name="T64" fmla="*/ 2147483647 w 165"/>
                  <a:gd name="T65" fmla="*/ 2147483647 h 79"/>
                  <a:gd name="T66" fmla="*/ 2147483647 w 165"/>
                  <a:gd name="T67" fmla="*/ 2147483647 h 79"/>
                  <a:gd name="T68" fmla="*/ 2147483647 w 165"/>
                  <a:gd name="T69" fmla="*/ 2147483647 h 79"/>
                  <a:gd name="T70" fmla="*/ 2147483647 w 165"/>
                  <a:gd name="T71" fmla="*/ 2147483647 h 79"/>
                  <a:gd name="T72" fmla="*/ 2147483647 w 165"/>
                  <a:gd name="T73" fmla="*/ 2147483647 h 79"/>
                  <a:gd name="T74" fmla="*/ 2147483647 w 165"/>
                  <a:gd name="T75" fmla="*/ 2147483647 h 79"/>
                  <a:gd name="T76" fmla="*/ 2147483647 w 165"/>
                  <a:gd name="T77" fmla="*/ 2147483647 h 79"/>
                  <a:gd name="T78" fmla="*/ 2147483647 w 165"/>
                  <a:gd name="T79" fmla="*/ 2147483647 h 79"/>
                  <a:gd name="T80" fmla="*/ 0 w 165"/>
                  <a:gd name="T81" fmla="*/ 2147483647 h 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79"/>
                  <a:gd name="T125" fmla="*/ 165 w 165"/>
                  <a:gd name="T126" fmla="*/ 79 h 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79">
                    <a:moveTo>
                      <a:pt x="0" y="22"/>
                    </a:moveTo>
                    <a:lnTo>
                      <a:pt x="0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7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7" y="62"/>
                    </a:lnTo>
                    <a:lnTo>
                      <a:pt x="21" y="64"/>
                    </a:lnTo>
                    <a:lnTo>
                      <a:pt x="24" y="68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0" y="74"/>
                    </a:lnTo>
                    <a:lnTo>
                      <a:pt x="45" y="76"/>
                    </a:lnTo>
                    <a:lnTo>
                      <a:pt x="49" y="76"/>
                    </a:lnTo>
                    <a:lnTo>
                      <a:pt x="55" y="78"/>
                    </a:lnTo>
                    <a:lnTo>
                      <a:pt x="59" y="78"/>
                    </a:lnTo>
                    <a:lnTo>
                      <a:pt x="64" y="79"/>
                    </a:lnTo>
                    <a:lnTo>
                      <a:pt x="70" y="78"/>
                    </a:lnTo>
                    <a:lnTo>
                      <a:pt x="74" y="78"/>
                    </a:lnTo>
                    <a:lnTo>
                      <a:pt x="80" y="76"/>
                    </a:lnTo>
                    <a:lnTo>
                      <a:pt x="85" y="76"/>
                    </a:lnTo>
                    <a:lnTo>
                      <a:pt x="89" y="72"/>
                    </a:lnTo>
                    <a:lnTo>
                      <a:pt x="97" y="72"/>
                    </a:lnTo>
                    <a:lnTo>
                      <a:pt x="102" y="68"/>
                    </a:lnTo>
                    <a:lnTo>
                      <a:pt x="110" y="66"/>
                    </a:lnTo>
                    <a:lnTo>
                      <a:pt x="116" y="62"/>
                    </a:lnTo>
                    <a:lnTo>
                      <a:pt x="121" y="60"/>
                    </a:lnTo>
                    <a:lnTo>
                      <a:pt x="127" y="55"/>
                    </a:lnTo>
                    <a:lnTo>
                      <a:pt x="133" y="51"/>
                    </a:lnTo>
                    <a:lnTo>
                      <a:pt x="137" y="45"/>
                    </a:lnTo>
                    <a:lnTo>
                      <a:pt x="142" y="41"/>
                    </a:lnTo>
                    <a:lnTo>
                      <a:pt x="146" y="38"/>
                    </a:lnTo>
                    <a:lnTo>
                      <a:pt x="152" y="32"/>
                    </a:lnTo>
                    <a:lnTo>
                      <a:pt x="154" y="26"/>
                    </a:lnTo>
                    <a:lnTo>
                      <a:pt x="156" y="22"/>
                    </a:lnTo>
                    <a:lnTo>
                      <a:pt x="159" y="19"/>
                    </a:lnTo>
                    <a:lnTo>
                      <a:pt x="161" y="15"/>
                    </a:lnTo>
                    <a:lnTo>
                      <a:pt x="163" y="11"/>
                    </a:lnTo>
                    <a:lnTo>
                      <a:pt x="165" y="9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3"/>
                    </a:lnTo>
                    <a:lnTo>
                      <a:pt x="157" y="7"/>
                    </a:lnTo>
                    <a:lnTo>
                      <a:pt x="154" y="11"/>
                    </a:lnTo>
                    <a:lnTo>
                      <a:pt x="150" y="17"/>
                    </a:lnTo>
                    <a:lnTo>
                      <a:pt x="146" y="22"/>
                    </a:lnTo>
                    <a:lnTo>
                      <a:pt x="142" y="28"/>
                    </a:lnTo>
                    <a:lnTo>
                      <a:pt x="137" y="34"/>
                    </a:lnTo>
                    <a:lnTo>
                      <a:pt x="129" y="40"/>
                    </a:lnTo>
                    <a:lnTo>
                      <a:pt x="121" y="45"/>
                    </a:lnTo>
                    <a:lnTo>
                      <a:pt x="116" y="51"/>
                    </a:lnTo>
                    <a:lnTo>
                      <a:pt x="110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99" y="60"/>
                    </a:lnTo>
                    <a:lnTo>
                      <a:pt x="93" y="60"/>
                    </a:lnTo>
                    <a:lnTo>
                      <a:pt x="89" y="64"/>
                    </a:lnTo>
                    <a:lnTo>
                      <a:pt x="83" y="64"/>
                    </a:lnTo>
                    <a:lnTo>
                      <a:pt x="80" y="66"/>
                    </a:lnTo>
                    <a:lnTo>
                      <a:pt x="74" y="66"/>
                    </a:lnTo>
                    <a:lnTo>
                      <a:pt x="68" y="66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7" y="64"/>
                    </a:lnTo>
                    <a:lnTo>
                      <a:pt x="45" y="62"/>
                    </a:lnTo>
                    <a:lnTo>
                      <a:pt x="38" y="59"/>
                    </a:lnTo>
                    <a:lnTo>
                      <a:pt x="32" y="57"/>
                    </a:lnTo>
                    <a:lnTo>
                      <a:pt x="28" y="51"/>
                    </a:lnTo>
                    <a:lnTo>
                      <a:pt x="24" y="47"/>
                    </a:lnTo>
                    <a:lnTo>
                      <a:pt x="19" y="41"/>
                    </a:lnTo>
                    <a:lnTo>
                      <a:pt x="17" y="38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5" name="Freeform 277">
                <a:extLst>
                  <a:ext uri="{FF2B5EF4-FFF2-40B4-BE49-F238E27FC236}">
                    <a16:creationId xmlns:a16="http://schemas.microsoft.com/office/drawing/2014/main" id="{FCCAC9B5-3217-695D-AA96-AD2FDB21F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588" y="5351463"/>
                <a:ext cx="114300" cy="46038"/>
              </a:xfrm>
              <a:custGeom>
                <a:avLst/>
                <a:gdLst>
                  <a:gd name="T0" fmla="*/ 0 w 145"/>
                  <a:gd name="T1" fmla="*/ 2147483647 h 57"/>
                  <a:gd name="T2" fmla="*/ 2147483647 w 145"/>
                  <a:gd name="T3" fmla="*/ 2147483647 h 57"/>
                  <a:gd name="T4" fmla="*/ 2147483647 w 145"/>
                  <a:gd name="T5" fmla="*/ 2147483647 h 57"/>
                  <a:gd name="T6" fmla="*/ 2147483647 w 145"/>
                  <a:gd name="T7" fmla="*/ 2147483647 h 57"/>
                  <a:gd name="T8" fmla="*/ 2147483647 w 145"/>
                  <a:gd name="T9" fmla="*/ 2147483647 h 57"/>
                  <a:gd name="T10" fmla="*/ 2147483647 w 145"/>
                  <a:gd name="T11" fmla="*/ 2147483647 h 57"/>
                  <a:gd name="T12" fmla="*/ 2147483647 w 145"/>
                  <a:gd name="T13" fmla="*/ 2147483647 h 57"/>
                  <a:gd name="T14" fmla="*/ 2147483647 w 145"/>
                  <a:gd name="T15" fmla="*/ 2147483647 h 57"/>
                  <a:gd name="T16" fmla="*/ 2147483647 w 145"/>
                  <a:gd name="T17" fmla="*/ 2147483647 h 57"/>
                  <a:gd name="T18" fmla="*/ 2147483647 w 145"/>
                  <a:gd name="T19" fmla="*/ 2147483647 h 57"/>
                  <a:gd name="T20" fmla="*/ 2147483647 w 145"/>
                  <a:gd name="T21" fmla="*/ 2147483647 h 57"/>
                  <a:gd name="T22" fmla="*/ 2147483647 w 145"/>
                  <a:gd name="T23" fmla="*/ 2147483647 h 57"/>
                  <a:gd name="T24" fmla="*/ 2147483647 w 145"/>
                  <a:gd name="T25" fmla="*/ 2147483647 h 57"/>
                  <a:gd name="T26" fmla="*/ 2147483647 w 145"/>
                  <a:gd name="T27" fmla="*/ 2147483647 h 57"/>
                  <a:gd name="T28" fmla="*/ 2147483647 w 145"/>
                  <a:gd name="T29" fmla="*/ 2147483647 h 57"/>
                  <a:gd name="T30" fmla="*/ 2147483647 w 145"/>
                  <a:gd name="T31" fmla="*/ 2147483647 h 57"/>
                  <a:gd name="T32" fmla="*/ 2147483647 w 145"/>
                  <a:gd name="T33" fmla="*/ 2147483647 h 57"/>
                  <a:gd name="T34" fmla="*/ 2147483647 w 145"/>
                  <a:gd name="T35" fmla="*/ 2147483647 h 57"/>
                  <a:gd name="T36" fmla="*/ 2147483647 w 145"/>
                  <a:gd name="T37" fmla="*/ 2147483647 h 57"/>
                  <a:gd name="T38" fmla="*/ 2147483647 w 145"/>
                  <a:gd name="T39" fmla="*/ 2147483647 h 57"/>
                  <a:gd name="T40" fmla="*/ 2147483647 w 145"/>
                  <a:gd name="T41" fmla="*/ 2147483647 h 57"/>
                  <a:gd name="T42" fmla="*/ 2147483647 w 145"/>
                  <a:gd name="T43" fmla="*/ 2147483647 h 57"/>
                  <a:gd name="T44" fmla="*/ 2147483647 w 145"/>
                  <a:gd name="T45" fmla="*/ 2147483647 h 57"/>
                  <a:gd name="T46" fmla="*/ 2147483647 w 145"/>
                  <a:gd name="T47" fmla="*/ 2147483647 h 57"/>
                  <a:gd name="T48" fmla="*/ 2147483647 w 145"/>
                  <a:gd name="T49" fmla="*/ 2147483647 h 57"/>
                  <a:gd name="T50" fmla="*/ 2147483647 w 145"/>
                  <a:gd name="T51" fmla="*/ 2147483647 h 57"/>
                  <a:gd name="T52" fmla="*/ 2147483647 w 145"/>
                  <a:gd name="T53" fmla="*/ 2147483647 h 57"/>
                  <a:gd name="T54" fmla="*/ 2147483647 w 145"/>
                  <a:gd name="T55" fmla="*/ 2147483647 h 57"/>
                  <a:gd name="T56" fmla="*/ 2147483647 w 145"/>
                  <a:gd name="T57" fmla="*/ 2147483647 h 57"/>
                  <a:gd name="T58" fmla="*/ 2147483647 w 145"/>
                  <a:gd name="T59" fmla="*/ 0 h 57"/>
                  <a:gd name="T60" fmla="*/ 2147483647 w 145"/>
                  <a:gd name="T61" fmla="*/ 2147483647 h 57"/>
                  <a:gd name="T62" fmla="*/ 2147483647 w 145"/>
                  <a:gd name="T63" fmla="*/ 2147483647 h 57"/>
                  <a:gd name="T64" fmla="*/ 2147483647 w 145"/>
                  <a:gd name="T65" fmla="*/ 2147483647 h 57"/>
                  <a:gd name="T66" fmla="*/ 2147483647 w 145"/>
                  <a:gd name="T67" fmla="*/ 2147483647 h 57"/>
                  <a:gd name="T68" fmla="*/ 2147483647 w 145"/>
                  <a:gd name="T69" fmla="*/ 2147483647 h 57"/>
                  <a:gd name="T70" fmla="*/ 2147483647 w 145"/>
                  <a:gd name="T71" fmla="*/ 2147483647 h 57"/>
                  <a:gd name="T72" fmla="*/ 2147483647 w 145"/>
                  <a:gd name="T73" fmla="*/ 2147483647 h 57"/>
                  <a:gd name="T74" fmla="*/ 2147483647 w 145"/>
                  <a:gd name="T75" fmla="*/ 2147483647 h 57"/>
                  <a:gd name="T76" fmla="*/ 2147483647 w 145"/>
                  <a:gd name="T77" fmla="*/ 2147483647 h 57"/>
                  <a:gd name="T78" fmla="*/ 2147483647 w 145"/>
                  <a:gd name="T79" fmla="*/ 2147483647 h 57"/>
                  <a:gd name="T80" fmla="*/ 2147483647 w 145"/>
                  <a:gd name="T81" fmla="*/ 2147483647 h 57"/>
                  <a:gd name="T82" fmla="*/ 2147483647 w 145"/>
                  <a:gd name="T83" fmla="*/ 2147483647 h 57"/>
                  <a:gd name="T84" fmla="*/ 2147483647 w 145"/>
                  <a:gd name="T85" fmla="*/ 2147483647 h 57"/>
                  <a:gd name="T86" fmla="*/ 2147483647 w 145"/>
                  <a:gd name="T87" fmla="*/ 2147483647 h 57"/>
                  <a:gd name="T88" fmla="*/ 2147483647 w 145"/>
                  <a:gd name="T89" fmla="*/ 2147483647 h 57"/>
                  <a:gd name="T90" fmla="*/ 2147483647 w 145"/>
                  <a:gd name="T91" fmla="*/ 2147483647 h 57"/>
                  <a:gd name="T92" fmla="*/ 2147483647 w 145"/>
                  <a:gd name="T93" fmla="*/ 2147483647 h 57"/>
                  <a:gd name="T94" fmla="*/ 2147483647 w 145"/>
                  <a:gd name="T95" fmla="*/ 2147483647 h 57"/>
                  <a:gd name="T96" fmla="*/ 2147483647 w 145"/>
                  <a:gd name="T97" fmla="*/ 2147483647 h 57"/>
                  <a:gd name="T98" fmla="*/ 2147483647 w 145"/>
                  <a:gd name="T99" fmla="*/ 2147483647 h 57"/>
                  <a:gd name="T100" fmla="*/ 2147483647 w 145"/>
                  <a:gd name="T101" fmla="*/ 2147483647 h 57"/>
                  <a:gd name="T102" fmla="*/ 2147483647 w 145"/>
                  <a:gd name="T103" fmla="*/ 2147483647 h 57"/>
                  <a:gd name="T104" fmla="*/ 2147483647 w 145"/>
                  <a:gd name="T105" fmla="*/ 2147483647 h 57"/>
                  <a:gd name="T106" fmla="*/ 2147483647 w 145"/>
                  <a:gd name="T107" fmla="*/ 2147483647 h 57"/>
                  <a:gd name="T108" fmla="*/ 2147483647 w 145"/>
                  <a:gd name="T109" fmla="*/ 2147483647 h 57"/>
                  <a:gd name="T110" fmla="*/ 2147483647 w 145"/>
                  <a:gd name="T111" fmla="*/ 2147483647 h 57"/>
                  <a:gd name="T112" fmla="*/ 2147483647 w 145"/>
                  <a:gd name="T113" fmla="*/ 2147483647 h 57"/>
                  <a:gd name="T114" fmla="*/ 2147483647 w 145"/>
                  <a:gd name="T115" fmla="*/ 2147483647 h 57"/>
                  <a:gd name="T116" fmla="*/ 0 w 145"/>
                  <a:gd name="T117" fmla="*/ 2147483647 h 57"/>
                  <a:gd name="T118" fmla="*/ 0 w 145"/>
                  <a:gd name="T119" fmla="*/ 2147483647 h 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57"/>
                  <a:gd name="T182" fmla="*/ 145 w 145"/>
                  <a:gd name="T183" fmla="*/ 57 h 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57">
                    <a:moveTo>
                      <a:pt x="0" y="40"/>
                    </a:moveTo>
                    <a:lnTo>
                      <a:pt x="2" y="42"/>
                    </a:lnTo>
                    <a:lnTo>
                      <a:pt x="8" y="44"/>
                    </a:lnTo>
                    <a:lnTo>
                      <a:pt x="12" y="46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7" y="51"/>
                    </a:lnTo>
                    <a:lnTo>
                      <a:pt x="32" y="53"/>
                    </a:lnTo>
                    <a:lnTo>
                      <a:pt x="38" y="55"/>
                    </a:lnTo>
                    <a:lnTo>
                      <a:pt x="46" y="55"/>
                    </a:lnTo>
                    <a:lnTo>
                      <a:pt x="53" y="57"/>
                    </a:lnTo>
                    <a:lnTo>
                      <a:pt x="59" y="57"/>
                    </a:lnTo>
                    <a:lnTo>
                      <a:pt x="67" y="57"/>
                    </a:lnTo>
                    <a:lnTo>
                      <a:pt x="72" y="57"/>
                    </a:lnTo>
                    <a:lnTo>
                      <a:pt x="80" y="57"/>
                    </a:lnTo>
                    <a:lnTo>
                      <a:pt x="86" y="55"/>
                    </a:lnTo>
                    <a:lnTo>
                      <a:pt x="91" y="51"/>
                    </a:lnTo>
                    <a:lnTo>
                      <a:pt x="97" y="49"/>
                    </a:lnTo>
                    <a:lnTo>
                      <a:pt x="103" y="47"/>
                    </a:lnTo>
                    <a:lnTo>
                      <a:pt x="109" y="44"/>
                    </a:lnTo>
                    <a:lnTo>
                      <a:pt x="114" y="40"/>
                    </a:lnTo>
                    <a:lnTo>
                      <a:pt x="120" y="36"/>
                    </a:lnTo>
                    <a:lnTo>
                      <a:pt x="124" y="34"/>
                    </a:lnTo>
                    <a:lnTo>
                      <a:pt x="128" y="30"/>
                    </a:lnTo>
                    <a:lnTo>
                      <a:pt x="131" y="27"/>
                    </a:lnTo>
                    <a:lnTo>
                      <a:pt x="135" y="23"/>
                    </a:lnTo>
                    <a:lnTo>
                      <a:pt x="139" y="21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3" y="0"/>
                    </a:lnTo>
                    <a:lnTo>
                      <a:pt x="139" y="2"/>
                    </a:lnTo>
                    <a:lnTo>
                      <a:pt x="135" y="8"/>
                    </a:lnTo>
                    <a:lnTo>
                      <a:pt x="129" y="9"/>
                    </a:lnTo>
                    <a:lnTo>
                      <a:pt x="126" y="13"/>
                    </a:lnTo>
                    <a:lnTo>
                      <a:pt x="120" y="17"/>
                    </a:lnTo>
                    <a:lnTo>
                      <a:pt x="116" y="23"/>
                    </a:lnTo>
                    <a:lnTo>
                      <a:pt x="110" y="27"/>
                    </a:lnTo>
                    <a:lnTo>
                      <a:pt x="105" y="30"/>
                    </a:lnTo>
                    <a:lnTo>
                      <a:pt x="99" y="32"/>
                    </a:lnTo>
                    <a:lnTo>
                      <a:pt x="93" y="36"/>
                    </a:lnTo>
                    <a:lnTo>
                      <a:pt x="88" y="40"/>
                    </a:lnTo>
                    <a:lnTo>
                      <a:pt x="82" y="42"/>
                    </a:lnTo>
                    <a:lnTo>
                      <a:pt x="76" y="44"/>
                    </a:lnTo>
                    <a:lnTo>
                      <a:pt x="72" y="44"/>
                    </a:lnTo>
                    <a:lnTo>
                      <a:pt x="67" y="44"/>
                    </a:lnTo>
                    <a:lnTo>
                      <a:pt x="61" y="44"/>
                    </a:lnTo>
                    <a:lnTo>
                      <a:pt x="55" y="44"/>
                    </a:lnTo>
                    <a:lnTo>
                      <a:pt x="50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3" y="32"/>
                    </a:lnTo>
                    <a:lnTo>
                      <a:pt x="17" y="30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6" name="Freeform 278">
                <a:extLst>
                  <a:ext uri="{FF2B5EF4-FFF2-40B4-BE49-F238E27FC236}">
                    <a16:creationId xmlns:a16="http://schemas.microsoft.com/office/drawing/2014/main" id="{B27F1B97-8CA5-A0D2-BD92-CE2F9EF4D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391150"/>
                <a:ext cx="15875" cy="22225"/>
              </a:xfrm>
              <a:custGeom>
                <a:avLst/>
                <a:gdLst>
                  <a:gd name="T0" fmla="*/ 2147483647 w 19"/>
                  <a:gd name="T1" fmla="*/ 0 h 29"/>
                  <a:gd name="T2" fmla="*/ 2147483647 w 19"/>
                  <a:gd name="T3" fmla="*/ 2147483647 h 29"/>
                  <a:gd name="T4" fmla="*/ 0 w 19"/>
                  <a:gd name="T5" fmla="*/ 2147483647 h 29"/>
                  <a:gd name="T6" fmla="*/ 0 w 19"/>
                  <a:gd name="T7" fmla="*/ 2147483647 h 29"/>
                  <a:gd name="T8" fmla="*/ 0 w 19"/>
                  <a:gd name="T9" fmla="*/ 2147483647 h 29"/>
                  <a:gd name="T10" fmla="*/ 0 w 19"/>
                  <a:gd name="T11" fmla="*/ 2147483647 h 29"/>
                  <a:gd name="T12" fmla="*/ 0 w 19"/>
                  <a:gd name="T13" fmla="*/ 2147483647 h 29"/>
                  <a:gd name="T14" fmla="*/ 2147483647 w 19"/>
                  <a:gd name="T15" fmla="*/ 2147483647 h 29"/>
                  <a:gd name="T16" fmla="*/ 2147483647 w 19"/>
                  <a:gd name="T17" fmla="*/ 2147483647 h 29"/>
                  <a:gd name="T18" fmla="*/ 2147483647 w 19"/>
                  <a:gd name="T19" fmla="*/ 2147483647 h 29"/>
                  <a:gd name="T20" fmla="*/ 2147483647 w 19"/>
                  <a:gd name="T21" fmla="*/ 2147483647 h 29"/>
                  <a:gd name="T22" fmla="*/ 2147483647 w 19"/>
                  <a:gd name="T23" fmla="*/ 2147483647 h 29"/>
                  <a:gd name="T24" fmla="*/ 2147483647 w 19"/>
                  <a:gd name="T25" fmla="*/ 2147483647 h 29"/>
                  <a:gd name="T26" fmla="*/ 2147483647 w 19"/>
                  <a:gd name="T27" fmla="*/ 2147483647 h 29"/>
                  <a:gd name="T28" fmla="*/ 2147483647 w 19"/>
                  <a:gd name="T29" fmla="*/ 2147483647 h 29"/>
                  <a:gd name="T30" fmla="*/ 2147483647 w 19"/>
                  <a:gd name="T31" fmla="*/ 2147483647 h 29"/>
                  <a:gd name="T32" fmla="*/ 2147483647 w 19"/>
                  <a:gd name="T33" fmla="*/ 2147483647 h 29"/>
                  <a:gd name="T34" fmla="*/ 2147483647 w 19"/>
                  <a:gd name="T35" fmla="*/ 0 h 29"/>
                  <a:gd name="T36" fmla="*/ 2147483647 w 19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29"/>
                  <a:gd name="T59" fmla="*/ 19 w 19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29">
                    <a:moveTo>
                      <a:pt x="2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7" name="Freeform 279">
                <a:extLst>
                  <a:ext uri="{FF2B5EF4-FFF2-40B4-BE49-F238E27FC236}">
                    <a16:creationId xmlns:a16="http://schemas.microsoft.com/office/drawing/2014/main" id="{62335CD3-F455-EE80-6C12-3814D4D2A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5375275"/>
                <a:ext cx="20638" cy="25400"/>
              </a:xfrm>
              <a:custGeom>
                <a:avLst/>
                <a:gdLst>
                  <a:gd name="T0" fmla="*/ 0 w 25"/>
                  <a:gd name="T1" fmla="*/ 2147483647 h 33"/>
                  <a:gd name="T2" fmla="*/ 2147483647 w 25"/>
                  <a:gd name="T3" fmla="*/ 2147483647 h 33"/>
                  <a:gd name="T4" fmla="*/ 2147483647 w 25"/>
                  <a:gd name="T5" fmla="*/ 2147483647 h 33"/>
                  <a:gd name="T6" fmla="*/ 2147483647 w 25"/>
                  <a:gd name="T7" fmla="*/ 2147483647 h 33"/>
                  <a:gd name="T8" fmla="*/ 2147483647 w 25"/>
                  <a:gd name="T9" fmla="*/ 2147483647 h 33"/>
                  <a:gd name="T10" fmla="*/ 2147483647 w 25"/>
                  <a:gd name="T11" fmla="*/ 2147483647 h 33"/>
                  <a:gd name="T12" fmla="*/ 2147483647 w 25"/>
                  <a:gd name="T13" fmla="*/ 2147483647 h 33"/>
                  <a:gd name="T14" fmla="*/ 2147483647 w 25"/>
                  <a:gd name="T15" fmla="*/ 2147483647 h 33"/>
                  <a:gd name="T16" fmla="*/ 2147483647 w 25"/>
                  <a:gd name="T17" fmla="*/ 2147483647 h 33"/>
                  <a:gd name="T18" fmla="*/ 2147483647 w 25"/>
                  <a:gd name="T19" fmla="*/ 2147483647 h 33"/>
                  <a:gd name="T20" fmla="*/ 2147483647 w 25"/>
                  <a:gd name="T21" fmla="*/ 2147483647 h 33"/>
                  <a:gd name="T22" fmla="*/ 2147483647 w 25"/>
                  <a:gd name="T23" fmla="*/ 2147483647 h 33"/>
                  <a:gd name="T24" fmla="*/ 2147483647 w 25"/>
                  <a:gd name="T25" fmla="*/ 2147483647 h 33"/>
                  <a:gd name="T26" fmla="*/ 2147483647 w 25"/>
                  <a:gd name="T27" fmla="*/ 0 h 33"/>
                  <a:gd name="T28" fmla="*/ 2147483647 w 25"/>
                  <a:gd name="T29" fmla="*/ 0 h 33"/>
                  <a:gd name="T30" fmla="*/ 0 w 25"/>
                  <a:gd name="T31" fmla="*/ 2147483647 h 33"/>
                  <a:gd name="T32" fmla="*/ 0 w 25"/>
                  <a:gd name="T33" fmla="*/ 2147483647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33"/>
                  <a:gd name="T53" fmla="*/ 25 w 2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33">
                    <a:moveTo>
                      <a:pt x="0" y="16"/>
                    </a:moveTo>
                    <a:lnTo>
                      <a:pt x="2" y="18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23" y="14"/>
                    </a:lnTo>
                    <a:lnTo>
                      <a:pt x="21" y="8"/>
                    </a:lnTo>
                    <a:lnTo>
                      <a:pt x="19" y="4"/>
                    </a:lnTo>
                    <a:lnTo>
                      <a:pt x="1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8" name="Freeform 280">
                <a:extLst>
                  <a:ext uri="{FF2B5EF4-FFF2-40B4-BE49-F238E27FC236}">
                    <a16:creationId xmlns:a16="http://schemas.microsoft.com/office/drawing/2014/main" id="{A5C436DE-C0DB-E4C4-83D7-4C7426655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675" y="5038725"/>
                <a:ext cx="679450" cy="631825"/>
              </a:xfrm>
              <a:custGeom>
                <a:avLst/>
                <a:gdLst>
                  <a:gd name="T0" fmla="*/ 2147483647 w 856"/>
                  <a:gd name="T1" fmla="*/ 2147483647 h 797"/>
                  <a:gd name="T2" fmla="*/ 2147483647 w 856"/>
                  <a:gd name="T3" fmla="*/ 2147483647 h 797"/>
                  <a:gd name="T4" fmla="*/ 2147483647 w 856"/>
                  <a:gd name="T5" fmla="*/ 2147483647 h 797"/>
                  <a:gd name="T6" fmla="*/ 2147483647 w 856"/>
                  <a:gd name="T7" fmla="*/ 2147483647 h 797"/>
                  <a:gd name="T8" fmla="*/ 2147483647 w 856"/>
                  <a:gd name="T9" fmla="*/ 2147483647 h 797"/>
                  <a:gd name="T10" fmla="*/ 2147483647 w 856"/>
                  <a:gd name="T11" fmla="*/ 2147483647 h 797"/>
                  <a:gd name="T12" fmla="*/ 2147483647 w 856"/>
                  <a:gd name="T13" fmla="*/ 2147483647 h 797"/>
                  <a:gd name="T14" fmla="*/ 2147483647 w 856"/>
                  <a:gd name="T15" fmla="*/ 2147483647 h 797"/>
                  <a:gd name="T16" fmla="*/ 2147483647 w 856"/>
                  <a:gd name="T17" fmla="*/ 2147483647 h 797"/>
                  <a:gd name="T18" fmla="*/ 2147483647 w 856"/>
                  <a:gd name="T19" fmla="*/ 2147483647 h 797"/>
                  <a:gd name="T20" fmla="*/ 2147483647 w 856"/>
                  <a:gd name="T21" fmla="*/ 2147483647 h 797"/>
                  <a:gd name="T22" fmla="*/ 2147483647 w 856"/>
                  <a:gd name="T23" fmla="*/ 2147483647 h 797"/>
                  <a:gd name="T24" fmla="*/ 2147483647 w 856"/>
                  <a:gd name="T25" fmla="*/ 2147483647 h 797"/>
                  <a:gd name="T26" fmla="*/ 2147483647 w 856"/>
                  <a:gd name="T27" fmla="*/ 2147483647 h 797"/>
                  <a:gd name="T28" fmla="*/ 2147483647 w 856"/>
                  <a:gd name="T29" fmla="*/ 2147483647 h 797"/>
                  <a:gd name="T30" fmla="*/ 2147483647 w 856"/>
                  <a:gd name="T31" fmla="*/ 2147483647 h 797"/>
                  <a:gd name="T32" fmla="*/ 2147483647 w 856"/>
                  <a:gd name="T33" fmla="*/ 2147483647 h 797"/>
                  <a:gd name="T34" fmla="*/ 2147483647 w 856"/>
                  <a:gd name="T35" fmla="*/ 2147483647 h 797"/>
                  <a:gd name="T36" fmla="*/ 2147483647 w 856"/>
                  <a:gd name="T37" fmla="*/ 2147483647 h 797"/>
                  <a:gd name="T38" fmla="*/ 2147483647 w 856"/>
                  <a:gd name="T39" fmla="*/ 2147483647 h 797"/>
                  <a:gd name="T40" fmla="*/ 2147483647 w 856"/>
                  <a:gd name="T41" fmla="*/ 2147483647 h 797"/>
                  <a:gd name="T42" fmla="*/ 2147483647 w 856"/>
                  <a:gd name="T43" fmla="*/ 2147483647 h 797"/>
                  <a:gd name="T44" fmla="*/ 2147483647 w 856"/>
                  <a:gd name="T45" fmla="*/ 2147483647 h 797"/>
                  <a:gd name="T46" fmla="*/ 2147483647 w 856"/>
                  <a:gd name="T47" fmla="*/ 2147483647 h 797"/>
                  <a:gd name="T48" fmla="*/ 2147483647 w 856"/>
                  <a:gd name="T49" fmla="*/ 2147483647 h 797"/>
                  <a:gd name="T50" fmla="*/ 2147483647 w 856"/>
                  <a:gd name="T51" fmla="*/ 2147483647 h 797"/>
                  <a:gd name="T52" fmla="*/ 2147483647 w 856"/>
                  <a:gd name="T53" fmla="*/ 2147483647 h 797"/>
                  <a:gd name="T54" fmla="*/ 2147483647 w 856"/>
                  <a:gd name="T55" fmla="*/ 2147483647 h 797"/>
                  <a:gd name="T56" fmla="*/ 2147483647 w 856"/>
                  <a:gd name="T57" fmla="*/ 2147483647 h 797"/>
                  <a:gd name="T58" fmla="*/ 2147483647 w 856"/>
                  <a:gd name="T59" fmla="*/ 2147483647 h 797"/>
                  <a:gd name="T60" fmla="*/ 2147483647 w 856"/>
                  <a:gd name="T61" fmla="*/ 2147483647 h 797"/>
                  <a:gd name="T62" fmla="*/ 2147483647 w 856"/>
                  <a:gd name="T63" fmla="*/ 2147483647 h 797"/>
                  <a:gd name="T64" fmla="*/ 2147483647 w 856"/>
                  <a:gd name="T65" fmla="*/ 2147483647 h 797"/>
                  <a:gd name="T66" fmla="*/ 2147483647 w 856"/>
                  <a:gd name="T67" fmla="*/ 2147483647 h 797"/>
                  <a:gd name="T68" fmla="*/ 2147483647 w 856"/>
                  <a:gd name="T69" fmla="*/ 2147483647 h 797"/>
                  <a:gd name="T70" fmla="*/ 2147483647 w 856"/>
                  <a:gd name="T71" fmla="*/ 2147483647 h 797"/>
                  <a:gd name="T72" fmla="*/ 2147483647 w 856"/>
                  <a:gd name="T73" fmla="*/ 2147483647 h 797"/>
                  <a:gd name="T74" fmla="*/ 2147483647 w 856"/>
                  <a:gd name="T75" fmla="*/ 2147483647 h 797"/>
                  <a:gd name="T76" fmla="*/ 2147483647 w 856"/>
                  <a:gd name="T77" fmla="*/ 2147483647 h 797"/>
                  <a:gd name="T78" fmla="*/ 2147483647 w 856"/>
                  <a:gd name="T79" fmla="*/ 2147483647 h 797"/>
                  <a:gd name="T80" fmla="*/ 2147483647 w 856"/>
                  <a:gd name="T81" fmla="*/ 2147483647 h 797"/>
                  <a:gd name="T82" fmla="*/ 2147483647 w 856"/>
                  <a:gd name="T83" fmla="*/ 2147483647 h 797"/>
                  <a:gd name="T84" fmla="*/ 2147483647 w 856"/>
                  <a:gd name="T85" fmla="*/ 2147483647 h 797"/>
                  <a:gd name="T86" fmla="*/ 2147483647 w 856"/>
                  <a:gd name="T87" fmla="*/ 2147483647 h 797"/>
                  <a:gd name="T88" fmla="*/ 2147483647 w 856"/>
                  <a:gd name="T89" fmla="*/ 2147483647 h 797"/>
                  <a:gd name="T90" fmla="*/ 2147483647 w 856"/>
                  <a:gd name="T91" fmla="*/ 2147483647 h 797"/>
                  <a:gd name="T92" fmla="*/ 2147483647 w 856"/>
                  <a:gd name="T93" fmla="*/ 2147483647 h 797"/>
                  <a:gd name="T94" fmla="*/ 2147483647 w 856"/>
                  <a:gd name="T95" fmla="*/ 2147483647 h 797"/>
                  <a:gd name="T96" fmla="*/ 2147483647 w 856"/>
                  <a:gd name="T97" fmla="*/ 2147483647 h 797"/>
                  <a:gd name="T98" fmla="*/ 2147483647 w 856"/>
                  <a:gd name="T99" fmla="*/ 2147483647 h 797"/>
                  <a:gd name="T100" fmla="*/ 2147483647 w 856"/>
                  <a:gd name="T101" fmla="*/ 2147483647 h 797"/>
                  <a:gd name="T102" fmla="*/ 2147483647 w 856"/>
                  <a:gd name="T103" fmla="*/ 2147483647 h 797"/>
                  <a:gd name="T104" fmla="*/ 2147483647 w 856"/>
                  <a:gd name="T105" fmla="*/ 2147483647 h 797"/>
                  <a:gd name="T106" fmla="*/ 2147483647 w 856"/>
                  <a:gd name="T107" fmla="*/ 2147483647 h 797"/>
                  <a:gd name="T108" fmla="*/ 2147483647 w 856"/>
                  <a:gd name="T109" fmla="*/ 2147483647 h 797"/>
                  <a:gd name="T110" fmla="*/ 2147483647 w 856"/>
                  <a:gd name="T111" fmla="*/ 2147483647 h 7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6"/>
                  <a:gd name="T169" fmla="*/ 0 h 797"/>
                  <a:gd name="T170" fmla="*/ 856 w 856"/>
                  <a:gd name="T171" fmla="*/ 797 h 7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6" h="797">
                    <a:moveTo>
                      <a:pt x="27" y="567"/>
                    </a:moveTo>
                    <a:lnTo>
                      <a:pt x="23" y="685"/>
                    </a:lnTo>
                    <a:lnTo>
                      <a:pt x="25" y="685"/>
                    </a:lnTo>
                    <a:lnTo>
                      <a:pt x="29" y="685"/>
                    </a:lnTo>
                    <a:lnTo>
                      <a:pt x="31" y="685"/>
                    </a:lnTo>
                    <a:lnTo>
                      <a:pt x="35" y="685"/>
                    </a:lnTo>
                    <a:lnTo>
                      <a:pt x="38" y="685"/>
                    </a:lnTo>
                    <a:lnTo>
                      <a:pt x="44" y="685"/>
                    </a:lnTo>
                    <a:lnTo>
                      <a:pt x="50" y="683"/>
                    </a:lnTo>
                    <a:lnTo>
                      <a:pt x="56" y="683"/>
                    </a:lnTo>
                    <a:lnTo>
                      <a:pt x="61" y="683"/>
                    </a:lnTo>
                    <a:lnTo>
                      <a:pt x="69" y="683"/>
                    </a:lnTo>
                    <a:lnTo>
                      <a:pt x="76" y="683"/>
                    </a:lnTo>
                    <a:lnTo>
                      <a:pt x="84" y="683"/>
                    </a:lnTo>
                    <a:lnTo>
                      <a:pt x="88" y="683"/>
                    </a:lnTo>
                    <a:lnTo>
                      <a:pt x="92" y="683"/>
                    </a:lnTo>
                    <a:lnTo>
                      <a:pt x="96" y="683"/>
                    </a:lnTo>
                    <a:lnTo>
                      <a:pt x="99" y="685"/>
                    </a:lnTo>
                    <a:lnTo>
                      <a:pt x="103" y="685"/>
                    </a:lnTo>
                    <a:lnTo>
                      <a:pt x="109" y="685"/>
                    </a:lnTo>
                    <a:lnTo>
                      <a:pt x="113" y="685"/>
                    </a:lnTo>
                    <a:lnTo>
                      <a:pt x="118" y="685"/>
                    </a:lnTo>
                    <a:lnTo>
                      <a:pt x="122" y="685"/>
                    </a:lnTo>
                    <a:lnTo>
                      <a:pt x="126" y="685"/>
                    </a:lnTo>
                    <a:lnTo>
                      <a:pt x="132" y="685"/>
                    </a:lnTo>
                    <a:lnTo>
                      <a:pt x="135" y="685"/>
                    </a:lnTo>
                    <a:lnTo>
                      <a:pt x="141" y="685"/>
                    </a:lnTo>
                    <a:lnTo>
                      <a:pt x="145" y="685"/>
                    </a:lnTo>
                    <a:lnTo>
                      <a:pt x="151" y="685"/>
                    </a:lnTo>
                    <a:lnTo>
                      <a:pt x="156" y="685"/>
                    </a:lnTo>
                    <a:lnTo>
                      <a:pt x="160" y="685"/>
                    </a:lnTo>
                    <a:lnTo>
                      <a:pt x="166" y="687"/>
                    </a:lnTo>
                    <a:lnTo>
                      <a:pt x="172" y="687"/>
                    </a:lnTo>
                    <a:lnTo>
                      <a:pt x="177" y="687"/>
                    </a:lnTo>
                    <a:lnTo>
                      <a:pt x="181" y="687"/>
                    </a:lnTo>
                    <a:lnTo>
                      <a:pt x="187" y="687"/>
                    </a:lnTo>
                    <a:lnTo>
                      <a:pt x="193" y="687"/>
                    </a:lnTo>
                    <a:lnTo>
                      <a:pt x="198" y="689"/>
                    </a:lnTo>
                    <a:lnTo>
                      <a:pt x="204" y="689"/>
                    </a:lnTo>
                    <a:lnTo>
                      <a:pt x="208" y="689"/>
                    </a:lnTo>
                    <a:lnTo>
                      <a:pt x="213" y="691"/>
                    </a:lnTo>
                    <a:lnTo>
                      <a:pt x="219" y="691"/>
                    </a:lnTo>
                    <a:lnTo>
                      <a:pt x="225" y="691"/>
                    </a:lnTo>
                    <a:lnTo>
                      <a:pt x="231" y="691"/>
                    </a:lnTo>
                    <a:lnTo>
                      <a:pt x="236" y="692"/>
                    </a:lnTo>
                    <a:lnTo>
                      <a:pt x="242" y="692"/>
                    </a:lnTo>
                    <a:lnTo>
                      <a:pt x="246" y="694"/>
                    </a:lnTo>
                    <a:lnTo>
                      <a:pt x="253" y="694"/>
                    </a:lnTo>
                    <a:lnTo>
                      <a:pt x="257" y="694"/>
                    </a:lnTo>
                    <a:lnTo>
                      <a:pt x="265" y="696"/>
                    </a:lnTo>
                    <a:lnTo>
                      <a:pt x="269" y="696"/>
                    </a:lnTo>
                    <a:lnTo>
                      <a:pt x="274" y="698"/>
                    </a:lnTo>
                    <a:lnTo>
                      <a:pt x="280" y="698"/>
                    </a:lnTo>
                    <a:lnTo>
                      <a:pt x="286" y="698"/>
                    </a:lnTo>
                    <a:lnTo>
                      <a:pt x="289" y="700"/>
                    </a:lnTo>
                    <a:lnTo>
                      <a:pt x="295" y="702"/>
                    </a:lnTo>
                    <a:lnTo>
                      <a:pt x="301" y="702"/>
                    </a:lnTo>
                    <a:lnTo>
                      <a:pt x="307" y="704"/>
                    </a:lnTo>
                    <a:lnTo>
                      <a:pt x="312" y="704"/>
                    </a:lnTo>
                    <a:lnTo>
                      <a:pt x="318" y="706"/>
                    </a:lnTo>
                    <a:lnTo>
                      <a:pt x="324" y="706"/>
                    </a:lnTo>
                    <a:lnTo>
                      <a:pt x="329" y="708"/>
                    </a:lnTo>
                    <a:lnTo>
                      <a:pt x="335" y="710"/>
                    </a:lnTo>
                    <a:lnTo>
                      <a:pt x="341" y="710"/>
                    </a:lnTo>
                    <a:lnTo>
                      <a:pt x="348" y="712"/>
                    </a:lnTo>
                    <a:lnTo>
                      <a:pt x="354" y="713"/>
                    </a:lnTo>
                    <a:lnTo>
                      <a:pt x="360" y="713"/>
                    </a:lnTo>
                    <a:lnTo>
                      <a:pt x="366" y="715"/>
                    </a:lnTo>
                    <a:lnTo>
                      <a:pt x="369" y="717"/>
                    </a:lnTo>
                    <a:lnTo>
                      <a:pt x="377" y="717"/>
                    </a:lnTo>
                    <a:lnTo>
                      <a:pt x="381" y="719"/>
                    </a:lnTo>
                    <a:lnTo>
                      <a:pt x="388" y="721"/>
                    </a:lnTo>
                    <a:lnTo>
                      <a:pt x="392" y="721"/>
                    </a:lnTo>
                    <a:lnTo>
                      <a:pt x="400" y="725"/>
                    </a:lnTo>
                    <a:lnTo>
                      <a:pt x="404" y="725"/>
                    </a:lnTo>
                    <a:lnTo>
                      <a:pt x="409" y="727"/>
                    </a:lnTo>
                    <a:lnTo>
                      <a:pt x="415" y="729"/>
                    </a:lnTo>
                    <a:lnTo>
                      <a:pt x="421" y="731"/>
                    </a:lnTo>
                    <a:lnTo>
                      <a:pt x="425" y="731"/>
                    </a:lnTo>
                    <a:lnTo>
                      <a:pt x="430" y="732"/>
                    </a:lnTo>
                    <a:lnTo>
                      <a:pt x="436" y="732"/>
                    </a:lnTo>
                    <a:lnTo>
                      <a:pt x="442" y="736"/>
                    </a:lnTo>
                    <a:lnTo>
                      <a:pt x="445" y="736"/>
                    </a:lnTo>
                    <a:lnTo>
                      <a:pt x="451" y="738"/>
                    </a:lnTo>
                    <a:lnTo>
                      <a:pt x="455" y="738"/>
                    </a:lnTo>
                    <a:lnTo>
                      <a:pt x="461" y="740"/>
                    </a:lnTo>
                    <a:lnTo>
                      <a:pt x="464" y="740"/>
                    </a:lnTo>
                    <a:lnTo>
                      <a:pt x="468" y="742"/>
                    </a:lnTo>
                    <a:lnTo>
                      <a:pt x="474" y="744"/>
                    </a:lnTo>
                    <a:lnTo>
                      <a:pt x="478" y="746"/>
                    </a:lnTo>
                    <a:lnTo>
                      <a:pt x="485" y="748"/>
                    </a:lnTo>
                    <a:lnTo>
                      <a:pt x="495" y="750"/>
                    </a:lnTo>
                    <a:lnTo>
                      <a:pt x="501" y="751"/>
                    </a:lnTo>
                    <a:lnTo>
                      <a:pt x="508" y="755"/>
                    </a:lnTo>
                    <a:lnTo>
                      <a:pt x="514" y="755"/>
                    </a:lnTo>
                    <a:lnTo>
                      <a:pt x="518" y="757"/>
                    </a:lnTo>
                    <a:lnTo>
                      <a:pt x="523" y="759"/>
                    </a:lnTo>
                    <a:lnTo>
                      <a:pt x="527" y="761"/>
                    </a:lnTo>
                    <a:lnTo>
                      <a:pt x="533" y="761"/>
                    </a:lnTo>
                    <a:lnTo>
                      <a:pt x="535" y="763"/>
                    </a:lnTo>
                    <a:lnTo>
                      <a:pt x="537" y="90"/>
                    </a:lnTo>
                    <a:lnTo>
                      <a:pt x="561" y="67"/>
                    </a:lnTo>
                    <a:lnTo>
                      <a:pt x="561" y="343"/>
                    </a:lnTo>
                    <a:lnTo>
                      <a:pt x="664" y="103"/>
                    </a:lnTo>
                    <a:lnTo>
                      <a:pt x="603" y="29"/>
                    </a:lnTo>
                    <a:lnTo>
                      <a:pt x="624" y="0"/>
                    </a:lnTo>
                    <a:lnTo>
                      <a:pt x="683" y="94"/>
                    </a:lnTo>
                    <a:lnTo>
                      <a:pt x="651" y="170"/>
                    </a:lnTo>
                    <a:lnTo>
                      <a:pt x="748" y="145"/>
                    </a:lnTo>
                    <a:lnTo>
                      <a:pt x="748" y="160"/>
                    </a:lnTo>
                    <a:lnTo>
                      <a:pt x="649" y="187"/>
                    </a:lnTo>
                    <a:lnTo>
                      <a:pt x="571" y="373"/>
                    </a:lnTo>
                    <a:lnTo>
                      <a:pt x="558" y="734"/>
                    </a:lnTo>
                    <a:lnTo>
                      <a:pt x="666" y="622"/>
                    </a:lnTo>
                    <a:lnTo>
                      <a:pt x="615" y="609"/>
                    </a:lnTo>
                    <a:lnTo>
                      <a:pt x="619" y="594"/>
                    </a:lnTo>
                    <a:lnTo>
                      <a:pt x="679" y="609"/>
                    </a:lnTo>
                    <a:lnTo>
                      <a:pt x="733" y="567"/>
                    </a:lnTo>
                    <a:lnTo>
                      <a:pt x="733" y="483"/>
                    </a:lnTo>
                    <a:lnTo>
                      <a:pt x="754" y="478"/>
                    </a:lnTo>
                    <a:lnTo>
                      <a:pt x="748" y="558"/>
                    </a:lnTo>
                    <a:lnTo>
                      <a:pt x="839" y="512"/>
                    </a:lnTo>
                    <a:lnTo>
                      <a:pt x="837" y="299"/>
                    </a:lnTo>
                    <a:lnTo>
                      <a:pt x="856" y="286"/>
                    </a:lnTo>
                    <a:lnTo>
                      <a:pt x="854" y="531"/>
                    </a:lnTo>
                    <a:lnTo>
                      <a:pt x="852" y="531"/>
                    </a:lnTo>
                    <a:lnTo>
                      <a:pt x="851" y="533"/>
                    </a:lnTo>
                    <a:lnTo>
                      <a:pt x="845" y="533"/>
                    </a:lnTo>
                    <a:lnTo>
                      <a:pt x="841" y="535"/>
                    </a:lnTo>
                    <a:lnTo>
                      <a:pt x="833" y="537"/>
                    </a:lnTo>
                    <a:lnTo>
                      <a:pt x="826" y="540"/>
                    </a:lnTo>
                    <a:lnTo>
                      <a:pt x="820" y="542"/>
                    </a:lnTo>
                    <a:lnTo>
                      <a:pt x="814" y="544"/>
                    </a:lnTo>
                    <a:lnTo>
                      <a:pt x="811" y="548"/>
                    </a:lnTo>
                    <a:lnTo>
                      <a:pt x="805" y="550"/>
                    </a:lnTo>
                    <a:lnTo>
                      <a:pt x="799" y="552"/>
                    </a:lnTo>
                    <a:lnTo>
                      <a:pt x="793" y="556"/>
                    </a:lnTo>
                    <a:lnTo>
                      <a:pt x="788" y="558"/>
                    </a:lnTo>
                    <a:lnTo>
                      <a:pt x="782" y="561"/>
                    </a:lnTo>
                    <a:lnTo>
                      <a:pt x="774" y="565"/>
                    </a:lnTo>
                    <a:lnTo>
                      <a:pt x="769" y="569"/>
                    </a:lnTo>
                    <a:lnTo>
                      <a:pt x="761" y="573"/>
                    </a:lnTo>
                    <a:lnTo>
                      <a:pt x="755" y="578"/>
                    </a:lnTo>
                    <a:lnTo>
                      <a:pt x="750" y="582"/>
                    </a:lnTo>
                    <a:lnTo>
                      <a:pt x="742" y="586"/>
                    </a:lnTo>
                    <a:lnTo>
                      <a:pt x="735" y="592"/>
                    </a:lnTo>
                    <a:lnTo>
                      <a:pt x="729" y="597"/>
                    </a:lnTo>
                    <a:lnTo>
                      <a:pt x="723" y="601"/>
                    </a:lnTo>
                    <a:lnTo>
                      <a:pt x="715" y="609"/>
                    </a:lnTo>
                    <a:lnTo>
                      <a:pt x="708" y="615"/>
                    </a:lnTo>
                    <a:lnTo>
                      <a:pt x="702" y="620"/>
                    </a:lnTo>
                    <a:lnTo>
                      <a:pt x="695" y="628"/>
                    </a:lnTo>
                    <a:lnTo>
                      <a:pt x="689" y="634"/>
                    </a:lnTo>
                    <a:lnTo>
                      <a:pt x="681" y="639"/>
                    </a:lnTo>
                    <a:lnTo>
                      <a:pt x="676" y="647"/>
                    </a:lnTo>
                    <a:lnTo>
                      <a:pt x="668" y="654"/>
                    </a:lnTo>
                    <a:lnTo>
                      <a:pt x="662" y="662"/>
                    </a:lnTo>
                    <a:lnTo>
                      <a:pt x="655" y="670"/>
                    </a:lnTo>
                    <a:lnTo>
                      <a:pt x="649" y="677"/>
                    </a:lnTo>
                    <a:lnTo>
                      <a:pt x="641" y="683"/>
                    </a:lnTo>
                    <a:lnTo>
                      <a:pt x="634" y="691"/>
                    </a:lnTo>
                    <a:lnTo>
                      <a:pt x="628" y="698"/>
                    </a:lnTo>
                    <a:lnTo>
                      <a:pt x="622" y="706"/>
                    </a:lnTo>
                    <a:lnTo>
                      <a:pt x="615" y="713"/>
                    </a:lnTo>
                    <a:lnTo>
                      <a:pt x="611" y="719"/>
                    </a:lnTo>
                    <a:lnTo>
                      <a:pt x="603" y="727"/>
                    </a:lnTo>
                    <a:lnTo>
                      <a:pt x="599" y="734"/>
                    </a:lnTo>
                    <a:lnTo>
                      <a:pt x="594" y="740"/>
                    </a:lnTo>
                    <a:lnTo>
                      <a:pt x="588" y="746"/>
                    </a:lnTo>
                    <a:lnTo>
                      <a:pt x="584" y="751"/>
                    </a:lnTo>
                    <a:lnTo>
                      <a:pt x="579" y="759"/>
                    </a:lnTo>
                    <a:lnTo>
                      <a:pt x="575" y="765"/>
                    </a:lnTo>
                    <a:lnTo>
                      <a:pt x="571" y="769"/>
                    </a:lnTo>
                    <a:lnTo>
                      <a:pt x="567" y="774"/>
                    </a:lnTo>
                    <a:lnTo>
                      <a:pt x="563" y="780"/>
                    </a:lnTo>
                    <a:lnTo>
                      <a:pt x="558" y="786"/>
                    </a:lnTo>
                    <a:lnTo>
                      <a:pt x="554" y="791"/>
                    </a:lnTo>
                    <a:lnTo>
                      <a:pt x="550" y="795"/>
                    </a:lnTo>
                    <a:lnTo>
                      <a:pt x="550" y="797"/>
                    </a:lnTo>
                    <a:lnTo>
                      <a:pt x="548" y="795"/>
                    </a:lnTo>
                    <a:lnTo>
                      <a:pt x="542" y="793"/>
                    </a:lnTo>
                    <a:lnTo>
                      <a:pt x="537" y="791"/>
                    </a:lnTo>
                    <a:lnTo>
                      <a:pt x="533" y="789"/>
                    </a:lnTo>
                    <a:lnTo>
                      <a:pt x="527" y="788"/>
                    </a:lnTo>
                    <a:lnTo>
                      <a:pt x="522" y="786"/>
                    </a:lnTo>
                    <a:lnTo>
                      <a:pt x="514" y="784"/>
                    </a:lnTo>
                    <a:lnTo>
                      <a:pt x="506" y="780"/>
                    </a:lnTo>
                    <a:lnTo>
                      <a:pt x="501" y="778"/>
                    </a:lnTo>
                    <a:lnTo>
                      <a:pt x="497" y="776"/>
                    </a:lnTo>
                    <a:lnTo>
                      <a:pt x="491" y="776"/>
                    </a:lnTo>
                    <a:lnTo>
                      <a:pt x="487" y="774"/>
                    </a:lnTo>
                    <a:lnTo>
                      <a:pt x="483" y="772"/>
                    </a:lnTo>
                    <a:lnTo>
                      <a:pt x="478" y="770"/>
                    </a:lnTo>
                    <a:lnTo>
                      <a:pt x="474" y="769"/>
                    </a:lnTo>
                    <a:lnTo>
                      <a:pt x="468" y="769"/>
                    </a:lnTo>
                    <a:lnTo>
                      <a:pt x="464" y="765"/>
                    </a:lnTo>
                    <a:lnTo>
                      <a:pt x="459" y="765"/>
                    </a:lnTo>
                    <a:lnTo>
                      <a:pt x="453" y="763"/>
                    </a:lnTo>
                    <a:lnTo>
                      <a:pt x="449" y="761"/>
                    </a:lnTo>
                    <a:lnTo>
                      <a:pt x="442" y="759"/>
                    </a:lnTo>
                    <a:lnTo>
                      <a:pt x="438" y="757"/>
                    </a:lnTo>
                    <a:lnTo>
                      <a:pt x="430" y="755"/>
                    </a:lnTo>
                    <a:lnTo>
                      <a:pt x="426" y="753"/>
                    </a:lnTo>
                    <a:lnTo>
                      <a:pt x="419" y="751"/>
                    </a:lnTo>
                    <a:lnTo>
                      <a:pt x="415" y="750"/>
                    </a:lnTo>
                    <a:lnTo>
                      <a:pt x="407" y="750"/>
                    </a:lnTo>
                    <a:lnTo>
                      <a:pt x="404" y="748"/>
                    </a:lnTo>
                    <a:lnTo>
                      <a:pt x="396" y="744"/>
                    </a:lnTo>
                    <a:lnTo>
                      <a:pt x="390" y="744"/>
                    </a:lnTo>
                    <a:lnTo>
                      <a:pt x="385" y="742"/>
                    </a:lnTo>
                    <a:lnTo>
                      <a:pt x="379" y="740"/>
                    </a:lnTo>
                    <a:lnTo>
                      <a:pt x="373" y="738"/>
                    </a:lnTo>
                    <a:lnTo>
                      <a:pt x="366" y="736"/>
                    </a:lnTo>
                    <a:lnTo>
                      <a:pt x="360" y="736"/>
                    </a:lnTo>
                    <a:lnTo>
                      <a:pt x="354" y="734"/>
                    </a:lnTo>
                    <a:lnTo>
                      <a:pt x="348" y="732"/>
                    </a:lnTo>
                    <a:lnTo>
                      <a:pt x="343" y="732"/>
                    </a:lnTo>
                    <a:lnTo>
                      <a:pt x="335" y="731"/>
                    </a:lnTo>
                    <a:lnTo>
                      <a:pt x="329" y="729"/>
                    </a:lnTo>
                    <a:lnTo>
                      <a:pt x="324" y="727"/>
                    </a:lnTo>
                    <a:lnTo>
                      <a:pt x="318" y="727"/>
                    </a:lnTo>
                    <a:lnTo>
                      <a:pt x="312" y="725"/>
                    </a:lnTo>
                    <a:lnTo>
                      <a:pt x="307" y="725"/>
                    </a:lnTo>
                    <a:lnTo>
                      <a:pt x="301" y="723"/>
                    </a:lnTo>
                    <a:lnTo>
                      <a:pt x="295" y="721"/>
                    </a:lnTo>
                    <a:lnTo>
                      <a:pt x="289" y="721"/>
                    </a:lnTo>
                    <a:lnTo>
                      <a:pt x="284" y="721"/>
                    </a:lnTo>
                    <a:lnTo>
                      <a:pt x="280" y="719"/>
                    </a:lnTo>
                    <a:lnTo>
                      <a:pt x="274" y="719"/>
                    </a:lnTo>
                    <a:lnTo>
                      <a:pt x="269" y="719"/>
                    </a:lnTo>
                    <a:lnTo>
                      <a:pt x="265" y="719"/>
                    </a:lnTo>
                    <a:lnTo>
                      <a:pt x="257" y="717"/>
                    </a:lnTo>
                    <a:lnTo>
                      <a:pt x="253" y="717"/>
                    </a:lnTo>
                    <a:lnTo>
                      <a:pt x="248" y="717"/>
                    </a:lnTo>
                    <a:lnTo>
                      <a:pt x="242" y="717"/>
                    </a:lnTo>
                    <a:lnTo>
                      <a:pt x="236" y="715"/>
                    </a:lnTo>
                    <a:lnTo>
                      <a:pt x="231" y="715"/>
                    </a:lnTo>
                    <a:lnTo>
                      <a:pt x="225" y="715"/>
                    </a:lnTo>
                    <a:lnTo>
                      <a:pt x="219" y="715"/>
                    </a:lnTo>
                    <a:lnTo>
                      <a:pt x="213" y="713"/>
                    </a:lnTo>
                    <a:lnTo>
                      <a:pt x="208" y="713"/>
                    </a:lnTo>
                    <a:lnTo>
                      <a:pt x="202" y="713"/>
                    </a:lnTo>
                    <a:lnTo>
                      <a:pt x="196" y="713"/>
                    </a:lnTo>
                    <a:lnTo>
                      <a:pt x="191" y="713"/>
                    </a:lnTo>
                    <a:lnTo>
                      <a:pt x="185" y="713"/>
                    </a:lnTo>
                    <a:lnTo>
                      <a:pt x="181" y="713"/>
                    </a:lnTo>
                    <a:lnTo>
                      <a:pt x="175" y="713"/>
                    </a:lnTo>
                    <a:lnTo>
                      <a:pt x="170" y="712"/>
                    </a:lnTo>
                    <a:lnTo>
                      <a:pt x="164" y="712"/>
                    </a:lnTo>
                    <a:lnTo>
                      <a:pt x="158" y="712"/>
                    </a:lnTo>
                    <a:lnTo>
                      <a:pt x="153" y="712"/>
                    </a:lnTo>
                    <a:lnTo>
                      <a:pt x="145" y="712"/>
                    </a:lnTo>
                    <a:lnTo>
                      <a:pt x="141" y="712"/>
                    </a:lnTo>
                    <a:lnTo>
                      <a:pt x="135" y="712"/>
                    </a:lnTo>
                    <a:lnTo>
                      <a:pt x="130" y="712"/>
                    </a:lnTo>
                    <a:lnTo>
                      <a:pt x="124" y="712"/>
                    </a:lnTo>
                    <a:lnTo>
                      <a:pt x="118" y="712"/>
                    </a:lnTo>
                    <a:lnTo>
                      <a:pt x="115" y="712"/>
                    </a:lnTo>
                    <a:lnTo>
                      <a:pt x="109" y="712"/>
                    </a:lnTo>
                    <a:lnTo>
                      <a:pt x="103" y="712"/>
                    </a:lnTo>
                    <a:lnTo>
                      <a:pt x="99" y="712"/>
                    </a:lnTo>
                    <a:lnTo>
                      <a:pt x="94" y="712"/>
                    </a:lnTo>
                    <a:lnTo>
                      <a:pt x="90" y="712"/>
                    </a:lnTo>
                    <a:lnTo>
                      <a:pt x="84" y="712"/>
                    </a:lnTo>
                    <a:lnTo>
                      <a:pt x="80" y="712"/>
                    </a:lnTo>
                    <a:lnTo>
                      <a:pt x="75" y="712"/>
                    </a:lnTo>
                    <a:lnTo>
                      <a:pt x="71" y="712"/>
                    </a:lnTo>
                    <a:lnTo>
                      <a:pt x="65" y="712"/>
                    </a:lnTo>
                    <a:lnTo>
                      <a:pt x="61" y="712"/>
                    </a:lnTo>
                    <a:lnTo>
                      <a:pt x="57" y="712"/>
                    </a:lnTo>
                    <a:lnTo>
                      <a:pt x="54" y="712"/>
                    </a:lnTo>
                    <a:lnTo>
                      <a:pt x="44" y="712"/>
                    </a:lnTo>
                    <a:lnTo>
                      <a:pt x="38" y="712"/>
                    </a:lnTo>
                    <a:lnTo>
                      <a:pt x="31" y="712"/>
                    </a:lnTo>
                    <a:lnTo>
                      <a:pt x="25" y="712"/>
                    </a:lnTo>
                    <a:lnTo>
                      <a:pt x="19" y="712"/>
                    </a:lnTo>
                    <a:lnTo>
                      <a:pt x="14" y="712"/>
                    </a:lnTo>
                    <a:lnTo>
                      <a:pt x="10" y="712"/>
                    </a:lnTo>
                    <a:lnTo>
                      <a:pt x="6" y="712"/>
                    </a:lnTo>
                    <a:lnTo>
                      <a:pt x="2" y="712"/>
                    </a:lnTo>
                    <a:lnTo>
                      <a:pt x="0" y="713"/>
                    </a:lnTo>
                    <a:lnTo>
                      <a:pt x="0" y="565"/>
                    </a:lnTo>
                    <a:lnTo>
                      <a:pt x="27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79" name="Freeform 281">
                <a:extLst>
                  <a:ext uri="{FF2B5EF4-FFF2-40B4-BE49-F238E27FC236}">
                    <a16:creationId xmlns:a16="http://schemas.microsoft.com/office/drawing/2014/main" id="{8A844B0A-7051-7AFA-8246-EA5B7D7F3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625" y="5400675"/>
                <a:ext cx="112713" cy="120650"/>
              </a:xfrm>
              <a:custGeom>
                <a:avLst/>
                <a:gdLst>
                  <a:gd name="T0" fmla="*/ 2147483647 w 140"/>
                  <a:gd name="T1" fmla="*/ 2147483647 h 152"/>
                  <a:gd name="T2" fmla="*/ 2147483647 w 140"/>
                  <a:gd name="T3" fmla="*/ 2147483647 h 152"/>
                  <a:gd name="T4" fmla="*/ 2147483647 w 140"/>
                  <a:gd name="T5" fmla="*/ 2147483647 h 152"/>
                  <a:gd name="T6" fmla="*/ 2147483647 w 140"/>
                  <a:gd name="T7" fmla="*/ 2147483647 h 152"/>
                  <a:gd name="T8" fmla="*/ 2147483647 w 140"/>
                  <a:gd name="T9" fmla="*/ 0 h 152"/>
                  <a:gd name="T10" fmla="*/ 0 w 140"/>
                  <a:gd name="T11" fmla="*/ 2147483647 h 152"/>
                  <a:gd name="T12" fmla="*/ 2147483647 w 140"/>
                  <a:gd name="T13" fmla="*/ 2147483647 h 152"/>
                  <a:gd name="T14" fmla="*/ 2147483647 w 140"/>
                  <a:gd name="T15" fmla="*/ 2147483647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0"/>
                  <a:gd name="T25" fmla="*/ 0 h 152"/>
                  <a:gd name="T26" fmla="*/ 140 w 140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0" h="152">
                    <a:moveTo>
                      <a:pt x="9" y="144"/>
                    </a:moveTo>
                    <a:lnTo>
                      <a:pt x="24" y="21"/>
                    </a:lnTo>
                    <a:lnTo>
                      <a:pt x="123" y="42"/>
                    </a:lnTo>
                    <a:lnTo>
                      <a:pt x="140" y="21"/>
                    </a:lnTo>
                    <a:lnTo>
                      <a:pt x="9" y="0"/>
                    </a:lnTo>
                    <a:lnTo>
                      <a:pt x="0" y="15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0" name="Freeform 282">
                <a:extLst>
                  <a:ext uri="{FF2B5EF4-FFF2-40B4-BE49-F238E27FC236}">
                    <a16:creationId xmlns:a16="http://schemas.microsoft.com/office/drawing/2014/main" id="{99A1B4A8-AD24-85C2-6501-8091E51C1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863" y="5164138"/>
                <a:ext cx="134938" cy="212725"/>
              </a:xfrm>
              <a:custGeom>
                <a:avLst/>
                <a:gdLst>
                  <a:gd name="T0" fmla="*/ 0 w 169"/>
                  <a:gd name="T1" fmla="*/ 2147483647 h 268"/>
                  <a:gd name="T2" fmla="*/ 2147483647 w 169"/>
                  <a:gd name="T3" fmla="*/ 2147483647 h 268"/>
                  <a:gd name="T4" fmla="*/ 2147483647 w 169"/>
                  <a:gd name="T5" fmla="*/ 2147483647 h 268"/>
                  <a:gd name="T6" fmla="*/ 2147483647 w 169"/>
                  <a:gd name="T7" fmla="*/ 0 h 268"/>
                  <a:gd name="T8" fmla="*/ 2147483647 w 169"/>
                  <a:gd name="T9" fmla="*/ 2147483647 h 268"/>
                  <a:gd name="T10" fmla="*/ 2147483647 w 169"/>
                  <a:gd name="T11" fmla="*/ 2147483647 h 268"/>
                  <a:gd name="T12" fmla="*/ 2147483647 w 169"/>
                  <a:gd name="T13" fmla="*/ 2147483647 h 268"/>
                  <a:gd name="T14" fmla="*/ 2147483647 w 169"/>
                  <a:gd name="T15" fmla="*/ 2147483647 h 268"/>
                  <a:gd name="T16" fmla="*/ 0 w 169"/>
                  <a:gd name="T17" fmla="*/ 2147483647 h 268"/>
                  <a:gd name="T18" fmla="*/ 0 w 169"/>
                  <a:gd name="T19" fmla="*/ 2147483647 h 2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68"/>
                  <a:gd name="T32" fmla="*/ 169 w 169"/>
                  <a:gd name="T33" fmla="*/ 268 h 2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68">
                    <a:moveTo>
                      <a:pt x="0" y="103"/>
                    </a:moveTo>
                    <a:lnTo>
                      <a:pt x="44" y="268"/>
                    </a:lnTo>
                    <a:lnTo>
                      <a:pt x="169" y="187"/>
                    </a:lnTo>
                    <a:lnTo>
                      <a:pt x="135" y="0"/>
                    </a:lnTo>
                    <a:lnTo>
                      <a:pt x="112" y="2"/>
                    </a:lnTo>
                    <a:lnTo>
                      <a:pt x="146" y="179"/>
                    </a:lnTo>
                    <a:lnTo>
                      <a:pt x="51" y="236"/>
                    </a:lnTo>
                    <a:lnTo>
                      <a:pt x="11" y="71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1" name="Freeform 283">
                <a:extLst>
                  <a:ext uri="{FF2B5EF4-FFF2-40B4-BE49-F238E27FC236}">
                    <a16:creationId xmlns:a16="http://schemas.microsoft.com/office/drawing/2014/main" id="{CC90E5E9-0653-7DA2-0105-748F9550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0" y="5030788"/>
                <a:ext cx="115888" cy="255588"/>
              </a:xfrm>
              <a:custGeom>
                <a:avLst/>
                <a:gdLst>
                  <a:gd name="T0" fmla="*/ 2147483647 w 146"/>
                  <a:gd name="T1" fmla="*/ 2147483647 h 321"/>
                  <a:gd name="T2" fmla="*/ 2147483647 w 146"/>
                  <a:gd name="T3" fmla="*/ 2147483647 h 321"/>
                  <a:gd name="T4" fmla="*/ 2147483647 w 146"/>
                  <a:gd name="T5" fmla="*/ 2147483647 h 321"/>
                  <a:gd name="T6" fmla="*/ 2147483647 w 146"/>
                  <a:gd name="T7" fmla="*/ 2147483647 h 321"/>
                  <a:gd name="T8" fmla="*/ 2147483647 w 146"/>
                  <a:gd name="T9" fmla="*/ 2147483647 h 321"/>
                  <a:gd name="T10" fmla="*/ 2147483647 w 146"/>
                  <a:gd name="T11" fmla="*/ 2147483647 h 321"/>
                  <a:gd name="T12" fmla="*/ 2147483647 w 146"/>
                  <a:gd name="T13" fmla="*/ 2147483647 h 321"/>
                  <a:gd name="T14" fmla="*/ 0 w 146"/>
                  <a:gd name="T15" fmla="*/ 2147483647 h 321"/>
                  <a:gd name="T16" fmla="*/ 2147483647 w 146"/>
                  <a:gd name="T17" fmla="*/ 2147483647 h 321"/>
                  <a:gd name="T18" fmla="*/ 2147483647 w 146"/>
                  <a:gd name="T19" fmla="*/ 2147483647 h 321"/>
                  <a:gd name="T20" fmla="*/ 2147483647 w 146"/>
                  <a:gd name="T21" fmla="*/ 2147483647 h 321"/>
                  <a:gd name="T22" fmla="*/ 2147483647 w 146"/>
                  <a:gd name="T23" fmla="*/ 2147483647 h 321"/>
                  <a:gd name="T24" fmla="*/ 2147483647 w 146"/>
                  <a:gd name="T25" fmla="*/ 2147483647 h 321"/>
                  <a:gd name="T26" fmla="*/ 2147483647 w 146"/>
                  <a:gd name="T27" fmla="*/ 2147483647 h 321"/>
                  <a:gd name="T28" fmla="*/ 2147483647 w 146"/>
                  <a:gd name="T29" fmla="*/ 2147483647 h 321"/>
                  <a:gd name="T30" fmla="*/ 2147483647 w 146"/>
                  <a:gd name="T31" fmla="*/ 2147483647 h 321"/>
                  <a:gd name="T32" fmla="*/ 2147483647 w 146"/>
                  <a:gd name="T33" fmla="*/ 2147483647 h 321"/>
                  <a:gd name="T34" fmla="*/ 2147483647 w 146"/>
                  <a:gd name="T35" fmla="*/ 2147483647 h 321"/>
                  <a:gd name="T36" fmla="*/ 2147483647 w 146"/>
                  <a:gd name="T37" fmla="*/ 2147483647 h 321"/>
                  <a:gd name="T38" fmla="*/ 2147483647 w 146"/>
                  <a:gd name="T39" fmla="*/ 2147483647 h 321"/>
                  <a:gd name="T40" fmla="*/ 2147483647 w 146"/>
                  <a:gd name="T41" fmla="*/ 2147483647 h 321"/>
                  <a:gd name="T42" fmla="*/ 2147483647 w 146"/>
                  <a:gd name="T43" fmla="*/ 2147483647 h 321"/>
                  <a:gd name="T44" fmla="*/ 2147483647 w 146"/>
                  <a:gd name="T45" fmla="*/ 2147483647 h 321"/>
                  <a:gd name="T46" fmla="*/ 2147483647 w 146"/>
                  <a:gd name="T47" fmla="*/ 2147483647 h 321"/>
                  <a:gd name="T48" fmla="*/ 2147483647 w 146"/>
                  <a:gd name="T49" fmla="*/ 2147483647 h 321"/>
                  <a:gd name="T50" fmla="*/ 2147483647 w 146"/>
                  <a:gd name="T51" fmla="*/ 2147483647 h 321"/>
                  <a:gd name="T52" fmla="*/ 2147483647 w 146"/>
                  <a:gd name="T53" fmla="*/ 2147483647 h 321"/>
                  <a:gd name="T54" fmla="*/ 2147483647 w 146"/>
                  <a:gd name="T55" fmla="*/ 2147483647 h 321"/>
                  <a:gd name="T56" fmla="*/ 2147483647 w 146"/>
                  <a:gd name="T57" fmla="*/ 2147483647 h 321"/>
                  <a:gd name="T58" fmla="*/ 2147483647 w 146"/>
                  <a:gd name="T59" fmla="*/ 2147483647 h 321"/>
                  <a:gd name="T60" fmla="*/ 2147483647 w 146"/>
                  <a:gd name="T61" fmla="*/ 2147483647 h 321"/>
                  <a:gd name="T62" fmla="*/ 2147483647 w 146"/>
                  <a:gd name="T63" fmla="*/ 2147483647 h 321"/>
                  <a:gd name="T64" fmla="*/ 2147483647 w 146"/>
                  <a:gd name="T65" fmla="*/ 2147483647 h 321"/>
                  <a:gd name="T66" fmla="*/ 2147483647 w 146"/>
                  <a:gd name="T67" fmla="*/ 2147483647 h 321"/>
                  <a:gd name="T68" fmla="*/ 2147483647 w 146"/>
                  <a:gd name="T69" fmla="*/ 2147483647 h 321"/>
                  <a:gd name="T70" fmla="*/ 2147483647 w 146"/>
                  <a:gd name="T71" fmla="*/ 2147483647 h 321"/>
                  <a:gd name="T72" fmla="*/ 2147483647 w 146"/>
                  <a:gd name="T73" fmla="*/ 2147483647 h 321"/>
                  <a:gd name="T74" fmla="*/ 2147483647 w 146"/>
                  <a:gd name="T75" fmla="*/ 2147483647 h 321"/>
                  <a:gd name="T76" fmla="*/ 2147483647 w 146"/>
                  <a:gd name="T77" fmla="*/ 2147483647 h 321"/>
                  <a:gd name="T78" fmla="*/ 2147483647 w 146"/>
                  <a:gd name="T79" fmla="*/ 2147483647 h 321"/>
                  <a:gd name="T80" fmla="*/ 2147483647 w 146"/>
                  <a:gd name="T81" fmla="*/ 2147483647 h 321"/>
                  <a:gd name="T82" fmla="*/ 2147483647 w 146"/>
                  <a:gd name="T83" fmla="*/ 2147483647 h 321"/>
                  <a:gd name="T84" fmla="*/ 2147483647 w 146"/>
                  <a:gd name="T85" fmla="*/ 2147483647 h 321"/>
                  <a:gd name="T86" fmla="*/ 2147483647 w 146"/>
                  <a:gd name="T87" fmla="*/ 2147483647 h 321"/>
                  <a:gd name="T88" fmla="*/ 2147483647 w 146"/>
                  <a:gd name="T89" fmla="*/ 2147483647 h 321"/>
                  <a:gd name="T90" fmla="*/ 2147483647 w 146"/>
                  <a:gd name="T91" fmla="*/ 2147483647 h 321"/>
                  <a:gd name="T92" fmla="*/ 2147483647 w 146"/>
                  <a:gd name="T93" fmla="*/ 2147483647 h 321"/>
                  <a:gd name="T94" fmla="*/ 2147483647 w 146"/>
                  <a:gd name="T95" fmla="*/ 2147483647 h 321"/>
                  <a:gd name="T96" fmla="*/ 2147483647 w 146"/>
                  <a:gd name="T97" fmla="*/ 2147483647 h 321"/>
                  <a:gd name="T98" fmla="*/ 2147483647 w 146"/>
                  <a:gd name="T99" fmla="*/ 2147483647 h 321"/>
                  <a:gd name="T100" fmla="*/ 2147483647 w 146"/>
                  <a:gd name="T101" fmla="*/ 2147483647 h 321"/>
                  <a:gd name="T102" fmla="*/ 2147483647 w 146"/>
                  <a:gd name="T103" fmla="*/ 2147483647 h 321"/>
                  <a:gd name="T104" fmla="*/ 2147483647 w 146"/>
                  <a:gd name="T105" fmla="*/ 0 h 3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321"/>
                  <a:gd name="T161" fmla="*/ 146 w 146"/>
                  <a:gd name="T162" fmla="*/ 321 h 3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321">
                    <a:moveTo>
                      <a:pt x="78" y="0"/>
                    </a:moveTo>
                    <a:lnTo>
                      <a:pt x="76" y="0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0" y="9"/>
                    </a:lnTo>
                    <a:lnTo>
                      <a:pt x="57" y="13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41" y="27"/>
                    </a:lnTo>
                    <a:lnTo>
                      <a:pt x="36" y="32"/>
                    </a:lnTo>
                    <a:lnTo>
                      <a:pt x="30" y="38"/>
                    </a:lnTo>
                    <a:lnTo>
                      <a:pt x="26" y="44"/>
                    </a:lnTo>
                    <a:lnTo>
                      <a:pt x="20" y="49"/>
                    </a:lnTo>
                    <a:lnTo>
                      <a:pt x="17" y="57"/>
                    </a:lnTo>
                    <a:lnTo>
                      <a:pt x="13" y="63"/>
                    </a:lnTo>
                    <a:lnTo>
                      <a:pt x="9" y="68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5" y="87"/>
                    </a:lnTo>
                    <a:lnTo>
                      <a:pt x="5" y="93"/>
                    </a:lnTo>
                    <a:lnTo>
                      <a:pt x="5" y="99"/>
                    </a:lnTo>
                    <a:lnTo>
                      <a:pt x="7" y="105"/>
                    </a:lnTo>
                    <a:lnTo>
                      <a:pt x="9" y="108"/>
                    </a:lnTo>
                    <a:lnTo>
                      <a:pt x="9" y="112"/>
                    </a:lnTo>
                    <a:lnTo>
                      <a:pt x="11" y="116"/>
                    </a:lnTo>
                    <a:lnTo>
                      <a:pt x="13" y="120"/>
                    </a:lnTo>
                    <a:lnTo>
                      <a:pt x="15" y="124"/>
                    </a:lnTo>
                    <a:lnTo>
                      <a:pt x="19" y="127"/>
                    </a:lnTo>
                    <a:lnTo>
                      <a:pt x="19" y="129"/>
                    </a:lnTo>
                    <a:lnTo>
                      <a:pt x="15" y="131"/>
                    </a:lnTo>
                    <a:lnTo>
                      <a:pt x="11" y="135"/>
                    </a:lnTo>
                    <a:lnTo>
                      <a:pt x="7" y="143"/>
                    </a:lnTo>
                    <a:lnTo>
                      <a:pt x="5" y="146"/>
                    </a:lnTo>
                    <a:lnTo>
                      <a:pt x="3" y="150"/>
                    </a:lnTo>
                    <a:lnTo>
                      <a:pt x="1" y="154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1" y="186"/>
                    </a:lnTo>
                    <a:lnTo>
                      <a:pt x="1" y="192"/>
                    </a:lnTo>
                    <a:lnTo>
                      <a:pt x="3" y="198"/>
                    </a:lnTo>
                    <a:lnTo>
                      <a:pt x="5" y="203"/>
                    </a:lnTo>
                    <a:lnTo>
                      <a:pt x="7" y="207"/>
                    </a:lnTo>
                    <a:lnTo>
                      <a:pt x="11" y="215"/>
                    </a:lnTo>
                    <a:lnTo>
                      <a:pt x="15" y="219"/>
                    </a:lnTo>
                    <a:lnTo>
                      <a:pt x="19" y="222"/>
                    </a:lnTo>
                    <a:lnTo>
                      <a:pt x="24" y="224"/>
                    </a:lnTo>
                    <a:lnTo>
                      <a:pt x="26" y="224"/>
                    </a:lnTo>
                    <a:lnTo>
                      <a:pt x="28" y="224"/>
                    </a:lnTo>
                    <a:lnTo>
                      <a:pt x="26" y="226"/>
                    </a:lnTo>
                    <a:lnTo>
                      <a:pt x="22" y="232"/>
                    </a:lnTo>
                    <a:lnTo>
                      <a:pt x="19" y="236"/>
                    </a:lnTo>
                    <a:lnTo>
                      <a:pt x="17" y="241"/>
                    </a:lnTo>
                    <a:lnTo>
                      <a:pt x="15" y="245"/>
                    </a:lnTo>
                    <a:lnTo>
                      <a:pt x="11" y="253"/>
                    </a:lnTo>
                    <a:lnTo>
                      <a:pt x="9" y="259"/>
                    </a:lnTo>
                    <a:lnTo>
                      <a:pt x="7" y="264"/>
                    </a:lnTo>
                    <a:lnTo>
                      <a:pt x="7" y="270"/>
                    </a:lnTo>
                    <a:lnTo>
                      <a:pt x="7" y="278"/>
                    </a:lnTo>
                    <a:lnTo>
                      <a:pt x="7" y="283"/>
                    </a:lnTo>
                    <a:lnTo>
                      <a:pt x="7" y="291"/>
                    </a:lnTo>
                    <a:lnTo>
                      <a:pt x="11" y="297"/>
                    </a:lnTo>
                    <a:lnTo>
                      <a:pt x="15" y="304"/>
                    </a:lnTo>
                    <a:lnTo>
                      <a:pt x="20" y="308"/>
                    </a:lnTo>
                    <a:lnTo>
                      <a:pt x="26" y="312"/>
                    </a:lnTo>
                    <a:lnTo>
                      <a:pt x="30" y="316"/>
                    </a:lnTo>
                    <a:lnTo>
                      <a:pt x="36" y="317"/>
                    </a:lnTo>
                    <a:lnTo>
                      <a:pt x="39" y="319"/>
                    </a:lnTo>
                    <a:lnTo>
                      <a:pt x="45" y="321"/>
                    </a:lnTo>
                    <a:lnTo>
                      <a:pt x="49" y="321"/>
                    </a:lnTo>
                    <a:lnTo>
                      <a:pt x="53" y="321"/>
                    </a:lnTo>
                    <a:lnTo>
                      <a:pt x="60" y="319"/>
                    </a:lnTo>
                    <a:lnTo>
                      <a:pt x="68" y="316"/>
                    </a:lnTo>
                    <a:lnTo>
                      <a:pt x="76" y="312"/>
                    </a:lnTo>
                    <a:lnTo>
                      <a:pt x="81" y="310"/>
                    </a:lnTo>
                    <a:lnTo>
                      <a:pt x="85" y="306"/>
                    </a:lnTo>
                    <a:lnTo>
                      <a:pt x="89" y="302"/>
                    </a:lnTo>
                    <a:lnTo>
                      <a:pt x="93" y="298"/>
                    </a:lnTo>
                    <a:lnTo>
                      <a:pt x="97" y="293"/>
                    </a:lnTo>
                    <a:lnTo>
                      <a:pt x="102" y="287"/>
                    </a:lnTo>
                    <a:lnTo>
                      <a:pt x="108" y="281"/>
                    </a:lnTo>
                    <a:lnTo>
                      <a:pt x="112" y="276"/>
                    </a:lnTo>
                    <a:lnTo>
                      <a:pt x="119" y="270"/>
                    </a:lnTo>
                    <a:lnTo>
                      <a:pt x="123" y="262"/>
                    </a:lnTo>
                    <a:lnTo>
                      <a:pt x="129" y="255"/>
                    </a:lnTo>
                    <a:lnTo>
                      <a:pt x="133" y="249"/>
                    </a:lnTo>
                    <a:lnTo>
                      <a:pt x="138" y="243"/>
                    </a:lnTo>
                    <a:lnTo>
                      <a:pt x="140" y="236"/>
                    </a:lnTo>
                    <a:lnTo>
                      <a:pt x="142" y="232"/>
                    </a:lnTo>
                    <a:lnTo>
                      <a:pt x="144" y="226"/>
                    </a:lnTo>
                    <a:lnTo>
                      <a:pt x="146" y="224"/>
                    </a:lnTo>
                    <a:lnTo>
                      <a:pt x="146" y="217"/>
                    </a:lnTo>
                    <a:lnTo>
                      <a:pt x="144" y="213"/>
                    </a:lnTo>
                    <a:lnTo>
                      <a:pt x="142" y="207"/>
                    </a:lnTo>
                    <a:lnTo>
                      <a:pt x="138" y="205"/>
                    </a:lnTo>
                    <a:lnTo>
                      <a:pt x="133" y="203"/>
                    </a:lnTo>
                    <a:lnTo>
                      <a:pt x="131" y="209"/>
                    </a:lnTo>
                    <a:lnTo>
                      <a:pt x="127" y="213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21" y="228"/>
                    </a:lnTo>
                    <a:lnTo>
                      <a:pt x="119" y="232"/>
                    </a:lnTo>
                    <a:lnTo>
                      <a:pt x="117" y="236"/>
                    </a:lnTo>
                    <a:lnTo>
                      <a:pt x="116" y="240"/>
                    </a:lnTo>
                    <a:lnTo>
                      <a:pt x="112" y="245"/>
                    </a:lnTo>
                    <a:lnTo>
                      <a:pt x="110" y="249"/>
                    </a:lnTo>
                    <a:lnTo>
                      <a:pt x="108" y="255"/>
                    </a:lnTo>
                    <a:lnTo>
                      <a:pt x="102" y="262"/>
                    </a:lnTo>
                    <a:lnTo>
                      <a:pt x="98" y="270"/>
                    </a:lnTo>
                    <a:lnTo>
                      <a:pt x="91" y="276"/>
                    </a:lnTo>
                    <a:lnTo>
                      <a:pt x="87" y="281"/>
                    </a:lnTo>
                    <a:lnTo>
                      <a:pt x="79" y="287"/>
                    </a:lnTo>
                    <a:lnTo>
                      <a:pt x="76" y="293"/>
                    </a:lnTo>
                    <a:lnTo>
                      <a:pt x="68" y="297"/>
                    </a:lnTo>
                    <a:lnTo>
                      <a:pt x="62" y="298"/>
                    </a:lnTo>
                    <a:lnTo>
                      <a:pt x="57" y="300"/>
                    </a:lnTo>
                    <a:lnTo>
                      <a:pt x="49" y="300"/>
                    </a:lnTo>
                    <a:lnTo>
                      <a:pt x="41" y="297"/>
                    </a:lnTo>
                    <a:lnTo>
                      <a:pt x="38" y="293"/>
                    </a:lnTo>
                    <a:lnTo>
                      <a:pt x="34" y="289"/>
                    </a:lnTo>
                    <a:lnTo>
                      <a:pt x="32" y="285"/>
                    </a:lnTo>
                    <a:lnTo>
                      <a:pt x="30" y="279"/>
                    </a:lnTo>
                    <a:lnTo>
                      <a:pt x="30" y="276"/>
                    </a:lnTo>
                    <a:lnTo>
                      <a:pt x="30" y="272"/>
                    </a:lnTo>
                    <a:lnTo>
                      <a:pt x="30" y="268"/>
                    </a:lnTo>
                    <a:lnTo>
                      <a:pt x="30" y="262"/>
                    </a:lnTo>
                    <a:lnTo>
                      <a:pt x="32" y="255"/>
                    </a:lnTo>
                    <a:lnTo>
                      <a:pt x="36" y="249"/>
                    </a:lnTo>
                    <a:lnTo>
                      <a:pt x="39" y="243"/>
                    </a:lnTo>
                    <a:lnTo>
                      <a:pt x="43" y="236"/>
                    </a:lnTo>
                    <a:lnTo>
                      <a:pt x="47" y="232"/>
                    </a:lnTo>
                    <a:lnTo>
                      <a:pt x="49" y="228"/>
                    </a:lnTo>
                    <a:lnTo>
                      <a:pt x="51" y="228"/>
                    </a:lnTo>
                    <a:lnTo>
                      <a:pt x="53" y="226"/>
                    </a:lnTo>
                    <a:lnTo>
                      <a:pt x="57" y="224"/>
                    </a:lnTo>
                    <a:lnTo>
                      <a:pt x="60" y="221"/>
                    </a:lnTo>
                    <a:lnTo>
                      <a:pt x="64" y="219"/>
                    </a:lnTo>
                    <a:lnTo>
                      <a:pt x="68" y="217"/>
                    </a:lnTo>
                    <a:lnTo>
                      <a:pt x="72" y="217"/>
                    </a:lnTo>
                    <a:lnTo>
                      <a:pt x="78" y="213"/>
                    </a:lnTo>
                    <a:lnTo>
                      <a:pt x="81" y="211"/>
                    </a:lnTo>
                    <a:lnTo>
                      <a:pt x="85" y="207"/>
                    </a:lnTo>
                    <a:lnTo>
                      <a:pt x="89" y="205"/>
                    </a:lnTo>
                    <a:lnTo>
                      <a:pt x="97" y="201"/>
                    </a:lnTo>
                    <a:lnTo>
                      <a:pt x="102" y="198"/>
                    </a:lnTo>
                    <a:lnTo>
                      <a:pt x="104" y="192"/>
                    </a:lnTo>
                    <a:lnTo>
                      <a:pt x="108" y="188"/>
                    </a:lnTo>
                    <a:lnTo>
                      <a:pt x="110" y="182"/>
                    </a:lnTo>
                    <a:lnTo>
                      <a:pt x="112" y="177"/>
                    </a:lnTo>
                    <a:lnTo>
                      <a:pt x="114" y="171"/>
                    </a:lnTo>
                    <a:lnTo>
                      <a:pt x="112" y="171"/>
                    </a:lnTo>
                    <a:lnTo>
                      <a:pt x="108" y="171"/>
                    </a:lnTo>
                    <a:lnTo>
                      <a:pt x="106" y="173"/>
                    </a:lnTo>
                    <a:lnTo>
                      <a:pt x="102" y="175"/>
                    </a:lnTo>
                    <a:lnTo>
                      <a:pt x="98" y="179"/>
                    </a:lnTo>
                    <a:lnTo>
                      <a:pt x="93" y="181"/>
                    </a:lnTo>
                    <a:lnTo>
                      <a:pt x="89" y="184"/>
                    </a:lnTo>
                    <a:lnTo>
                      <a:pt x="83" y="188"/>
                    </a:lnTo>
                    <a:lnTo>
                      <a:pt x="79" y="192"/>
                    </a:lnTo>
                    <a:lnTo>
                      <a:pt x="72" y="196"/>
                    </a:lnTo>
                    <a:lnTo>
                      <a:pt x="68" y="198"/>
                    </a:lnTo>
                    <a:lnTo>
                      <a:pt x="62" y="201"/>
                    </a:lnTo>
                    <a:lnTo>
                      <a:pt x="57" y="205"/>
                    </a:lnTo>
                    <a:lnTo>
                      <a:pt x="53" y="207"/>
                    </a:lnTo>
                    <a:lnTo>
                      <a:pt x="49" y="209"/>
                    </a:lnTo>
                    <a:lnTo>
                      <a:pt x="43" y="211"/>
                    </a:lnTo>
                    <a:lnTo>
                      <a:pt x="41" y="211"/>
                    </a:lnTo>
                    <a:lnTo>
                      <a:pt x="36" y="209"/>
                    </a:lnTo>
                    <a:lnTo>
                      <a:pt x="32" y="205"/>
                    </a:lnTo>
                    <a:lnTo>
                      <a:pt x="28" y="198"/>
                    </a:lnTo>
                    <a:lnTo>
                      <a:pt x="26" y="192"/>
                    </a:lnTo>
                    <a:lnTo>
                      <a:pt x="24" y="184"/>
                    </a:lnTo>
                    <a:lnTo>
                      <a:pt x="22" y="177"/>
                    </a:lnTo>
                    <a:lnTo>
                      <a:pt x="22" y="171"/>
                    </a:lnTo>
                    <a:lnTo>
                      <a:pt x="22" y="165"/>
                    </a:lnTo>
                    <a:lnTo>
                      <a:pt x="22" y="160"/>
                    </a:lnTo>
                    <a:lnTo>
                      <a:pt x="22" y="156"/>
                    </a:lnTo>
                    <a:lnTo>
                      <a:pt x="24" y="150"/>
                    </a:lnTo>
                    <a:lnTo>
                      <a:pt x="26" y="146"/>
                    </a:lnTo>
                    <a:lnTo>
                      <a:pt x="30" y="141"/>
                    </a:lnTo>
                    <a:lnTo>
                      <a:pt x="32" y="137"/>
                    </a:lnTo>
                    <a:lnTo>
                      <a:pt x="34" y="133"/>
                    </a:lnTo>
                    <a:lnTo>
                      <a:pt x="39" y="131"/>
                    </a:lnTo>
                    <a:lnTo>
                      <a:pt x="41" y="129"/>
                    </a:lnTo>
                    <a:lnTo>
                      <a:pt x="43" y="127"/>
                    </a:lnTo>
                    <a:lnTo>
                      <a:pt x="47" y="125"/>
                    </a:lnTo>
                    <a:lnTo>
                      <a:pt x="53" y="124"/>
                    </a:lnTo>
                    <a:lnTo>
                      <a:pt x="57" y="120"/>
                    </a:lnTo>
                    <a:lnTo>
                      <a:pt x="60" y="118"/>
                    </a:lnTo>
                    <a:lnTo>
                      <a:pt x="66" y="114"/>
                    </a:lnTo>
                    <a:lnTo>
                      <a:pt x="70" y="112"/>
                    </a:lnTo>
                    <a:lnTo>
                      <a:pt x="74" y="108"/>
                    </a:lnTo>
                    <a:lnTo>
                      <a:pt x="78" y="106"/>
                    </a:lnTo>
                    <a:lnTo>
                      <a:pt x="81" y="103"/>
                    </a:lnTo>
                    <a:lnTo>
                      <a:pt x="85" y="101"/>
                    </a:lnTo>
                    <a:lnTo>
                      <a:pt x="87" y="95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1" y="87"/>
                    </a:lnTo>
                    <a:lnTo>
                      <a:pt x="78" y="87"/>
                    </a:lnTo>
                    <a:lnTo>
                      <a:pt x="74" y="91"/>
                    </a:lnTo>
                    <a:lnTo>
                      <a:pt x="68" y="91"/>
                    </a:lnTo>
                    <a:lnTo>
                      <a:pt x="64" y="93"/>
                    </a:lnTo>
                    <a:lnTo>
                      <a:pt x="59" y="97"/>
                    </a:lnTo>
                    <a:lnTo>
                      <a:pt x="55" y="101"/>
                    </a:lnTo>
                    <a:lnTo>
                      <a:pt x="49" y="103"/>
                    </a:lnTo>
                    <a:lnTo>
                      <a:pt x="45" y="105"/>
                    </a:lnTo>
                    <a:lnTo>
                      <a:pt x="39" y="108"/>
                    </a:lnTo>
                    <a:lnTo>
                      <a:pt x="36" y="110"/>
                    </a:lnTo>
                    <a:lnTo>
                      <a:pt x="30" y="114"/>
                    </a:lnTo>
                    <a:lnTo>
                      <a:pt x="26" y="116"/>
                    </a:lnTo>
                    <a:lnTo>
                      <a:pt x="22" y="112"/>
                    </a:lnTo>
                    <a:lnTo>
                      <a:pt x="22" y="106"/>
                    </a:lnTo>
                    <a:lnTo>
                      <a:pt x="22" y="99"/>
                    </a:lnTo>
                    <a:lnTo>
                      <a:pt x="22" y="91"/>
                    </a:lnTo>
                    <a:lnTo>
                      <a:pt x="22" y="86"/>
                    </a:lnTo>
                    <a:lnTo>
                      <a:pt x="22" y="82"/>
                    </a:lnTo>
                    <a:lnTo>
                      <a:pt x="24" y="76"/>
                    </a:lnTo>
                    <a:lnTo>
                      <a:pt x="26" y="72"/>
                    </a:lnTo>
                    <a:lnTo>
                      <a:pt x="30" y="65"/>
                    </a:lnTo>
                    <a:lnTo>
                      <a:pt x="34" y="59"/>
                    </a:lnTo>
                    <a:lnTo>
                      <a:pt x="38" y="53"/>
                    </a:lnTo>
                    <a:lnTo>
                      <a:pt x="45" y="47"/>
                    </a:lnTo>
                    <a:lnTo>
                      <a:pt x="51" y="42"/>
                    </a:lnTo>
                    <a:lnTo>
                      <a:pt x="60" y="38"/>
                    </a:lnTo>
                    <a:lnTo>
                      <a:pt x="66" y="32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83" y="23"/>
                    </a:lnTo>
                    <a:lnTo>
                      <a:pt x="91" y="23"/>
                    </a:lnTo>
                    <a:lnTo>
                      <a:pt x="97" y="28"/>
                    </a:lnTo>
                    <a:lnTo>
                      <a:pt x="102" y="34"/>
                    </a:lnTo>
                    <a:lnTo>
                      <a:pt x="106" y="42"/>
                    </a:lnTo>
                    <a:lnTo>
                      <a:pt x="104" y="46"/>
                    </a:lnTo>
                    <a:lnTo>
                      <a:pt x="104" y="49"/>
                    </a:lnTo>
                    <a:lnTo>
                      <a:pt x="104" y="55"/>
                    </a:lnTo>
                    <a:lnTo>
                      <a:pt x="102" y="63"/>
                    </a:lnTo>
                    <a:lnTo>
                      <a:pt x="100" y="68"/>
                    </a:lnTo>
                    <a:lnTo>
                      <a:pt x="100" y="72"/>
                    </a:lnTo>
                    <a:lnTo>
                      <a:pt x="100" y="76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10" y="82"/>
                    </a:lnTo>
                    <a:lnTo>
                      <a:pt x="114" y="78"/>
                    </a:lnTo>
                    <a:lnTo>
                      <a:pt x="119" y="76"/>
                    </a:lnTo>
                    <a:lnTo>
                      <a:pt x="123" y="70"/>
                    </a:lnTo>
                    <a:lnTo>
                      <a:pt x="127" y="65"/>
                    </a:lnTo>
                    <a:lnTo>
                      <a:pt x="129" y="57"/>
                    </a:lnTo>
                    <a:lnTo>
                      <a:pt x="131" y="51"/>
                    </a:lnTo>
                    <a:lnTo>
                      <a:pt x="131" y="44"/>
                    </a:lnTo>
                    <a:lnTo>
                      <a:pt x="131" y="38"/>
                    </a:lnTo>
                    <a:lnTo>
                      <a:pt x="131" y="30"/>
                    </a:lnTo>
                    <a:lnTo>
                      <a:pt x="131" y="27"/>
                    </a:lnTo>
                    <a:lnTo>
                      <a:pt x="129" y="21"/>
                    </a:lnTo>
                    <a:lnTo>
                      <a:pt x="127" y="15"/>
                    </a:lnTo>
                    <a:lnTo>
                      <a:pt x="123" y="11"/>
                    </a:lnTo>
                    <a:lnTo>
                      <a:pt x="119" y="9"/>
                    </a:lnTo>
                    <a:lnTo>
                      <a:pt x="114" y="6"/>
                    </a:lnTo>
                    <a:lnTo>
                      <a:pt x="108" y="4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2" name="Freeform 284">
                <a:extLst>
                  <a:ext uri="{FF2B5EF4-FFF2-40B4-BE49-F238E27FC236}">
                    <a16:creationId xmlns:a16="http://schemas.microsoft.com/office/drawing/2014/main" id="{1914A092-B329-E596-91B9-66CD77FD7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88" y="5080000"/>
                <a:ext cx="33338" cy="130175"/>
              </a:xfrm>
              <a:custGeom>
                <a:avLst/>
                <a:gdLst>
                  <a:gd name="T0" fmla="*/ 0 w 44"/>
                  <a:gd name="T1" fmla="*/ 2147483647 h 163"/>
                  <a:gd name="T2" fmla="*/ 0 w 44"/>
                  <a:gd name="T3" fmla="*/ 2147483647 h 163"/>
                  <a:gd name="T4" fmla="*/ 2147483647 w 44"/>
                  <a:gd name="T5" fmla="*/ 2147483647 h 163"/>
                  <a:gd name="T6" fmla="*/ 2147483647 w 44"/>
                  <a:gd name="T7" fmla="*/ 2147483647 h 163"/>
                  <a:gd name="T8" fmla="*/ 2147483647 w 44"/>
                  <a:gd name="T9" fmla="*/ 2147483647 h 163"/>
                  <a:gd name="T10" fmla="*/ 2147483647 w 44"/>
                  <a:gd name="T11" fmla="*/ 2147483647 h 163"/>
                  <a:gd name="T12" fmla="*/ 2147483647 w 44"/>
                  <a:gd name="T13" fmla="*/ 2147483647 h 163"/>
                  <a:gd name="T14" fmla="*/ 2147483647 w 44"/>
                  <a:gd name="T15" fmla="*/ 2147483647 h 163"/>
                  <a:gd name="T16" fmla="*/ 2147483647 w 44"/>
                  <a:gd name="T17" fmla="*/ 2147483647 h 163"/>
                  <a:gd name="T18" fmla="*/ 2147483647 w 44"/>
                  <a:gd name="T19" fmla="*/ 2147483647 h 163"/>
                  <a:gd name="T20" fmla="*/ 2147483647 w 44"/>
                  <a:gd name="T21" fmla="*/ 2147483647 h 163"/>
                  <a:gd name="T22" fmla="*/ 2147483647 w 44"/>
                  <a:gd name="T23" fmla="*/ 2147483647 h 163"/>
                  <a:gd name="T24" fmla="*/ 2147483647 w 44"/>
                  <a:gd name="T25" fmla="*/ 2147483647 h 163"/>
                  <a:gd name="T26" fmla="*/ 2147483647 w 44"/>
                  <a:gd name="T27" fmla="*/ 2147483647 h 163"/>
                  <a:gd name="T28" fmla="*/ 2147483647 w 44"/>
                  <a:gd name="T29" fmla="*/ 2147483647 h 163"/>
                  <a:gd name="T30" fmla="*/ 2147483647 w 44"/>
                  <a:gd name="T31" fmla="*/ 2147483647 h 163"/>
                  <a:gd name="T32" fmla="*/ 2147483647 w 44"/>
                  <a:gd name="T33" fmla="*/ 2147483647 h 163"/>
                  <a:gd name="T34" fmla="*/ 2147483647 w 44"/>
                  <a:gd name="T35" fmla="*/ 2147483647 h 163"/>
                  <a:gd name="T36" fmla="*/ 2147483647 w 44"/>
                  <a:gd name="T37" fmla="*/ 2147483647 h 163"/>
                  <a:gd name="T38" fmla="*/ 2147483647 w 44"/>
                  <a:gd name="T39" fmla="*/ 2147483647 h 163"/>
                  <a:gd name="T40" fmla="*/ 2147483647 w 44"/>
                  <a:gd name="T41" fmla="*/ 2147483647 h 163"/>
                  <a:gd name="T42" fmla="*/ 2147483647 w 44"/>
                  <a:gd name="T43" fmla="*/ 2147483647 h 163"/>
                  <a:gd name="T44" fmla="*/ 2147483647 w 44"/>
                  <a:gd name="T45" fmla="*/ 2147483647 h 163"/>
                  <a:gd name="T46" fmla="*/ 2147483647 w 44"/>
                  <a:gd name="T47" fmla="*/ 2147483647 h 163"/>
                  <a:gd name="T48" fmla="*/ 2147483647 w 44"/>
                  <a:gd name="T49" fmla="*/ 2147483647 h 163"/>
                  <a:gd name="T50" fmla="*/ 2147483647 w 44"/>
                  <a:gd name="T51" fmla="*/ 2147483647 h 163"/>
                  <a:gd name="T52" fmla="*/ 2147483647 w 44"/>
                  <a:gd name="T53" fmla="*/ 2147483647 h 163"/>
                  <a:gd name="T54" fmla="*/ 2147483647 w 44"/>
                  <a:gd name="T55" fmla="*/ 2147483647 h 163"/>
                  <a:gd name="T56" fmla="*/ 2147483647 w 44"/>
                  <a:gd name="T57" fmla="*/ 2147483647 h 163"/>
                  <a:gd name="T58" fmla="*/ 2147483647 w 44"/>
                  <a:gd name="T59" fmla="*/ 2147483647 h 163"/>
                  <a:gd name="T60" fmla="*/ 2147483647 w 44"/>
                  <a:gd name="T61" fmla="*/ 2147483647 h 163"/>
                  <a:gd name="T62" fmla="*/ 2147483647 w 44"/>
                  <a:gd name="T63" fmla="*/ 2147483647 h 163"/>
                  <a:gd name="T64" fmla="*/ 2147483647 w 44"/>
                  <a:gd name="T65" fmla="*/ 2147483647 h 163"/>
                  <a:gd name="T66" fmla="*/ 2147483647 w 44"/>
                  <a:gd name="T67" fmla="*/ 2147483647 h 163"/>
                  <a:gd name="T68" fmla="*/ 2147483647 w 44"/>
                  <a:gd name="T69" fmla="*/ 2147483647 h 163"/>
                  <a:gd name="T70" fmla="*/ 2147483647 w 44"/>
                  <a:gd name="T71" fmla="*/ 2147483647 h 163"/>
                  <a:gd name="T72" fmla="*/ 2147483647 w 44"/>
                  <a:gd name="T73" fmla="*/ 2147483647 h 163"/>
                  <a:gd name="T74" fmla="*/ 2147483647 w 44"/>
                  <a:gd name="T75" fmla="*/ 2147483647 h 163"/>
                  <a:gd name="T76" fmla="*/ 2147483647 w 44"/>
                  <a:gd name="T77" fmla="*/ 2147483647 h 163"/>
                  <a:gd name="T78" fmla="*/ 2147483647 w 44"/>
                  <a:gd name="T79" fmla="*/ 2147483647 h 163"/>
                  <a:gd name="T80" fmla="*/ 2147483647 w 44"/>
                  <a:gd name="T81" fmla="*/ 2147483647 h 163"/>
                  <a:gd name="T82" fmla="*/ 2147483647 w 44"/>
                  <a:gd name="T83" fmla="*/ 2147483647 h 163"/>
                  <a:gd name="T84" fmla="*/ 2147483647 w 44"/>
                  <a:gd name="T85" fmla="*/ 2147483647 h 163"/>
                  <a:gd name="T86" fmla="*/ 2147483647 w 44"/>
                  <a:gd name="T87" fmla="*/ 2147483647 h 163"/>
                  <a:gd name="T88" fmla="*/ 2147483647 w 44"/>
                  <a:gd name="T89" fmla="*/ 2147483647 h 163"/>
                  <a:gd name="T90" fmla="*/ 2147483647 w 44"/>
                  <a:gd name="T91" fmla="*/ 2147483647 h 163"/>
                  <a:gd name="T92" fmla="*/ 2147483647 w 44"/>
                  <a:gd name="T93" fmla="*/ 2147483647 h 163"/>
                  <a:gd name="T94" fmla="*/ 2147483647 w 44"/>
                  <a:gd name="T95" fmla="*/ 2147483647 h 163"/>
                  <a:gd name="T96" fmla="*/ 2147483647 w 44"/>
                  <a:gd name="T97" fmla="*/ 2147483647 h 163"/>
                  <a:gd name="T98" fmla="*/ 2147483647 w 44"/>
                  <a:gd name="T99" fmla="*/ 2147483647 h 163"/>
                  <a:gd name="T100" fmla="*/ 2147483647 w 44"/>
                  <a:gd name="T101" fmla="*/ 2147483647 h 163"/>
                  <a:gd name="T102" fmla="*/ 2147483647 w 44"/>
                  <a:gd name="T103" fmla="*/ 2147483647 h 163"/>
                  <a:gd name="T104" fmla="*/ 2147483647 w 44"/>
                  <a:gd name="T105" fmla="*/ 2147483647 h 163"/>
                  <a:gd name="T106" fmla="*/ 2147483647 w 44"/>
                  <a:gd name="T107" fmla="*/ 2147483647 h 163"/>
                  <a:gd name="T108" fmla="*/ 2147483647 w 44"/>
                  <a:gd name="T109" fmla="*/ 2147483647 h 163"/>
                  <a:gd name="T110" fmla="*/ 2147483647 w 44"/>
                  <a:gd name="T111" fmla="*/ 2147483647 h 163"/>
                  <a:gd name="T112" fmla="*/ 2147483647 w 44"/>
                  <a:gd name="T113" fmla="*/ 2147483647 h 163"/>
                  <a:gd name="T114" fmla="*/ 2147483647 w 44"/>
                  <a:gd name="T115" fmla="*/ 2147483647 h 163"/>
                  <a:gd name="T116" fmla="*/ 2147483647 w 44"/>
                  <a:gd name="T117" fmla="*/ 2147483647 h 163"/>
                  <a:gd name="T118" fmla="*/ 2147483647 w 44"/>
                  <a:gd name="T119" fmla="*/ 0 h 163"/>
                  <a:gd name="T120" fmla="*/ 0 w 44"/>
                  <a:gd name="T121" fmla="*/ 2147483647 h 163"/>
                  <a:gd name="T122" fmla="*/ 0 w 44"/>
                  <a:gd name="T123" fmla="*/ 2147483647 h 1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163"/>
                  <a:gd name="T188" fmla="*/ 44 w 44"/>
                  <a:gd name="T189" fmla="*/ 163 h 1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163">
                    <a:moveTo>
                      <a:pt x="0" y="13"/>
                    </a:moveTo>
                    <a:lnTo>
                      <a:pt x="0" y="15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3" y="32"/>
                    </a:lnTo>
                    <a:lnTo>
                      <a:pt x="15" y="36"/>
                    </a:lnTo>
                    <a:lnTo>
                      <a:pt x="17" y="40"/>
                    </a:lnTo>
                    <a:lnTo>
                      <a:pt x="19" y="45"/>
                    </a:lnTo>
                    <a:lnTo>
                      <a:pt x="21" y="49"/>
                    </a:lnTo>
                    <a:lnTo>
                      <a:pt x="23" y="55"/>
                    </a:lnTo>
                    <a:lnTo>
                      <a:pt x="23" y="61"/>
                    </a:lnTo>
                    <a:lnTo>
                      <a:pt x="23" y="64"/>
                    </a:lnTo>
                    <a:lnTo>
                      <a:pt x="23" y="70"/>
                    </a:lnTo>
                    <a:lnTo>
                      <a:pt x="23" y="76"/>
                    </a:lnTo>
                    <a:lnTo>
                      <a:pt x="23" y="80"/>
                    </a:lnTo>
                    <a:lnTo>
                      <a:pt x="21" y="83"/>
                    </a:lnTo>
                    <a:lnTo>
                      <a:pt x="21" y="87"/>
                    </a:lnTo>
                    <a:lnTo>
                      <a:pt x="19" y="95"/>
                    </a:lnTo>
                    <a:lnTo>
                      <a:pt x="17" y="99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27" y="152"/>
                    </a:lnTo>
                    <a:lnTo>
                      <a:pt x="27" y="154"/>
                    </a:lnTo>
                    <a:lnTo>
                      <a:pt x="27" y="159"/>
                    </a:lnTo>
                    <a:lnTo>
                      <a:pt x="31" y="163"/>
                    </a:lnTo>
                    <a:lnTo>
                      <a:pt x="36" y="161"/>
                    </a:lnTo>
                    <a:lnTo>
                      <a:pt x="38" y="154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6" y="125"/>
                    </a:lnTo>
                    <a:lnTo>
                      <a:pt x="36" y="121"/>
                    </a:lnTo>
                    <a:lnTo>
                      <a:pt x="34" y="118"/>
                    </a:lnTo>
                    <a:lnTo>
                      <a:pt x="34" y="116"/>
                    </a:lnTo>
                    <a:lnTo>
                      <a:pt x="34" y="112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0"/>
                    </a:lnTo>
                    <a:lnTo>
                      <a:pt x="40" y="95"/>
                    </a:lnTo>
                    <a:lnTo>
                      <a:pt x="42" y="91"/>
                    </a:lnTo>
                    <a:lnTo>
                      <a:pt x="42" y="85"/>
                    </a:lnTo>
                    <a:lnTo>
                      <a:pt x="42" y="81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6"/>
                    </a:lnTo>
                    <a:lnTo>
                      <a:pt x="44" y="61"/>
                    </a:lnTo>
                    <a:lnTo>
                      <a:pt x="44" y="55"/>
                    </a:lnTo>
                    <a:lnTo>
                      <a:pt x="42" y="47"/>
                    </a:lnTo>
                    <a:lnTo>
                      <a:pt x="40" y="42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34" y="24"/>
                    </a:lnTo>
                    <a:lnTo>
                      <a:pt x="31" y="21"/>
                    </a:lnTo>
                    <a:lnTo>
                      <a:pt x="29" y="17"/>
                    </a:lnTo>
                    <a:lnTo>
                      <a:pt x="27" y="13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3" name="Freeform 285">
                <a:extLst>
                  <a:ext uri="{FF2B5EF4-FFF2-40B4-BE49-F238E27FC236}">
                    <a16:creationId xmlns:a16="http://schemas.microsoft.com/office/drawing/2014/main" id="{5F56AC8A-CE1A-3879-427B-FADB329A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600" y="5208588"/>
                <a:ext cx="57150" cy="111125"/>
              </a:xfrm>
              <a:custGeom>
                <a:avLst/>
                <a:gdLst>
                  <a:gd name="T0" fmla="*/ 2147483647 w 70"/>
                  <a:gd name="T1" fmla="*/ 2147483647 h 139"/>
                  <a:gd name="T2" fmla="*/ 2147483647 w 70"/>
                  <a:gd name="T3" fmla="*/ 2147483647 h 139"/>
                  <a:gd name="T4" fmla="*/ 2147483647 w 70"/>
                  <a:gd name="T5" fmla="*/ 2147483647 h 139"/>
                  <a:gd name="T6" fmla="*/ 2147483647 w 70"/>
                  <a:gd name="T7" fmla="*/ 2147483647 h 139"/>
                  <a:gd name="T8" fmla="*/ 2147483647 w 70"/>
                  <a:gd name="T9" fmla="*/ 2147483647 h 139"/>
                  <a:gd name="T10" fmla="*/ 2147483647 w 70"/>
                  <a:gd name="T11" fmla="*/ 2147483647 h 139"/>
                  <a:gd name="T12" fmla="*/ 2147483647 w 70"/>
                  <a:gd name="T13" fmla="*/ 2147483647 h 139"/>
                  <a:gd name="T14" fmla="*/ 2147483647 w 70"/>
                  <a:gd name="T15" fmla="*/ 2147483647 h 139"/>
                  <a:gd name="T16" fmla="*/ 2147483647 w 70"/>
                  <a:gd name="T17" fmla="*/ 2147483647 h 139"/>
                  <a:gd name="T18" fmla="*/ 2147483647 w 70"/>
                  <a:gd name="T19" fmla="*/ 2147483647 h 139"/>
                  <a:gd name="T20" fmla="*/ 2147483647 w 70"/>
                  <a:gd name="T21" fmla="*/ 2147483647 h 139"/>
                  <a:gd name="T22" fmla="*/ 2147483647 w 70"/>
                  <a:gd name="T23" fmla="*/ 2147483647 h 139"/>
                  <a:gd name="T24" fmla="*/ 2147483647 w 70"/>
                  <a:gd name="T25" fmla="*/ 2147483647 h 139"/>
                  <a:gd name="T26" fmla="*/ 2147483647 w 70"/>
                  <a:gd name="T27" fmla="*/ 2147483647 h 139"/>
                  <a:gd name="T28" fmla="*/ 2147483647 w 70"/>
                  <a:gd name="T29" fmla="*/ 2147483647 h 139"/>
                  <a:gd name="T30" fmla="*/ 2147483647 w 70"/>
                  <a:gd name="T31" fmla="*/ 2147483647 h 139"/>
                  <a:gd name="T32" fmla="*/ 2147483647 w 70"/>
                  <a:gd name="T33" fmla="*/ 2147483647 h 139"/>
                  <a:gd name="T34" fmla="*/ 2147483647 w 70"/>
                  <a:gd name="T35" fmla="*/ 2147483647 h 139"/>
                  <a:gd name="T36" fmla="*/ 2147483647 w 70"/>
                  <a:gd name="T37" fmla="*/ 2147483647 h 139"/>
                  <a:gd name="T38" fmla="*/ 2147483647 w 70"/>
                  <a:gd name="T39" fmla="*/ 2147483647 h 139"/>
                  <a:gd name="T40" fmla="*/ 2147483647 w 70"/>
                  <a:gd name="T41" fmla="*/ 2147483647 h 139"/>
                  <a:gd name="T42" fmla="*/ 2147483647 w 70"/>
                  <a:gd name="T43" fmla="*/ 2147483647 h 139"/>
                  <a:gd name="T44" fmla="*/ 2147483647 w 70"/>
                  <a:gd name="T45" fmla="*/ 2147483647 h 139"/>
                  <a:gd name="T46" fmla="*/ 2147483647 w 70"/>
                  <a:gd name="T47" fmla="*/ 2147483647 h 139"/>
                  <a:gd name="T48" fmla="*/ 0 w 70"/>
                  <a:gd name="T49" fmla="*/ 2147483647 h 139"/>
                  <a:gd name="T50" fmla="*/ 0 w 70"/>
                  <a:gd name="T51" fmla="*/ 2147483647 h 139"/>
                  <a:gd name="T52" fmla="*/ 2147483647 w 70"/>
                  <a:gd name="T53" fmla="*/ 2147483647 h 139"/>
                  <a:gd name="T54" fmla="*/ 2147483647 w 70"/>
                  <a:gd name="T55" fmla="*/ 2147483647 h 139"/>
                  <a:gd name="T56" fmla="*/ 2147483647 w 70"/>
                  <a:gd name="T57" fmla="*/ 2147483647 h 139"/>
                  <a:gd name="T58" fmla="*/ 2147483647 w 70"/>
                  <a:gd name="T59" fmla="*/ 2147483647 h 139"/>
                  <a:gd name="T60" fmla="*/ 2147483647 w 70"/>
                  <a:gd name="T61" fmla="*/ 2147483647 h 139"/>
                  <a:gd name="T62" fmla="*/ 2147483647 w 70"/>
                  <a:gd name="T63" fmla="*/ 2147483647 h 139"/>
                  <a:gd name="T64" fmla="*/ 2147483647 w 70"/>
                  <a:gd name="T65" fmla="*/ 2147483647 h 139"/>
                  <a:gd name="T66" fmla="*/ 2147483647 w 70"/>
                  <a:gd name="T67" fmla="*/ 2147483647 h 139"/>
                  <a:gd name="T68" fmla="*/ 2147483647 w 70"/>
                  <a:gd name="T69" fmla="*/ 2147483647 h 139"/>
                  <a:gd name="T70" fmla="*/ 2147483647 w 70"/>
                  <a:gd name="T71" fmla="*/ 2147483647 h 139"/>
                  <a:gd name="T72" fmla="*/ 2147483647 w 70"/>
                  <a:gd name="T73" fmla="*/ 2147483647 h 139"/>
                  <a:gd name="T74" fmla="*/ 2147483647 w 70"/>
                  <a:gd name="T75" fmla="*/ 2147483647 h 139"/>
                  <a:gd name="T76" fmla="*/ 2147483647 w 70"/>
                  <a:gd name="T77" fmla="*/ 2147483647 h 139"/>
                  <a:gd name="T78" fmla="*/ 2147483647 w 70"/>
                  <a:gd name="T79" fmla="*/ 2147483647 h 139"/>
                  <a:gd name="T80" fmla="*/ 2147483647 w 70"/>
                  <a:gd name="T81" fmla="*/ 2147483647 h 139"/>
                  <a:gd name="T82" fmla="*/ 2147483647 w 70"/>
                  <a:gd name="T83" fmla="*/ 2147483647 h 139"/>
                  <a:gd name="T84" fmla="*/ 2147483647 w 70"/>
                  <a:gd name="T85" fmla="*/ 2147483647 h 139"/>
                  <a:gd name="T86" fmla="*/ 2147483647 w 70"/>
                  <a:gd name="T87" fmla="*/ 2147483647 h 139"/>
                  <a:gd name="T88" fmla="*/ 2147483647 w 70"/>
                  <a:gd name="T89" fmla="*/ 2147483647 h 139"/>
                  <a:gd name="T90" fmla="*/ 2147483647 w 70"/>
                  <a:gd name="T91" fmla="*/ 2147483647 h 139"/>
                  <a:gd name="T92" fmla="*/ 2147483647 w 70"/>
                  <a:gd name="T93" fmla="*/ 2147483647 h 139"/>
                  <a:gd name="T94" fmla="*/ 2147483647 w 70"/>
                  <a:gd name="T95" fmla="*/ 2147483647 h 139"/>
                  <a:gd name="T96" fmla="*/ 2147483647 w 70"/>
                  <a:gd name="T97" fmla="*/ 2147483647 h 139"/>
                  <a:gd name="T98" fmla="*/ 2147483647 w 70"/>
                  <a:gd name="T99" fmla="*/ 2147483647 h 139"/>
                  <a:gd name="T100" fmla="*/ 2147483647 w 70"/>
                  <a:gd name="T101" fmla="*/ 2147483647 h 139"/>
                  <a:gd name="T102" fmla="*/ 2147483647 w 70"/>
                  <a:gd name="T103" fmla="*/ 2147483647 h 139"/>
                  <a:gd name="T104" fmla="*/ 2147483647 w 70"/>
                  <a:gd name="T105" fmla="*/ 2147483647 h 139"/>
                  <a:gd name="T106" fmla="*/ 2147483647 w 70"/>
                  <a:gd name="T107" fmla="*/ 2147483647 h 139"/>
                  <a:gd name="T108" fmla="*/ 2147483647 w 70"/>
                  <a:gd name="T109" fmla="*/ 2147483647 h 139"/>
                  <a:gd name="T110" fmla="*/ 2147483647 w 70"/>
                  <a:gd name="T111" fmla="*/ 0 h 139"/>
                  <a:gd name="T112" fmla="*/ 2147483647 w 70"/>
                  <a:gd name="T113" fmla="*/ 0 h 139"/>
                  <a:gd name="T114" fmla="*/ 2147483647 w 70"/>
                  <a:gd name="T115" fmla="*/ 2147483647 h 139"/>
                  <a:gd name="T116" fmla="*/ 2147483647 w 70"/>
                  <a:gd name="T117" fmla="*/ 2147483647 h 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"/>
                  <a:gd name="T178" fmla="*/ 0 h 139"/>
                  <a:gd name="T179" fmla="*/ 70 w 70"/>
                  <a:gd name="T180" fmla="*/ 139 h 1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" h="139">
                    <a:moveTo>
                      <a:pt x="47" y="17"/>
                    </a:moveTo>
                    <a:lnTo>
                      <a:pt x="49" y="19"/>
                    </a:lnTo>
                    <a:lnTo>
                      <a:pt x="51" y="23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5" y="35"/>
                    </a:lnTo>
                    <a:lnTo>
                      <a:pt x="55" y="40"/>
                    </a:lnTo>
                    <a:lnTo>
                      <a:pt x="57" y="44"/>
                    </a:lnTo>
                    <a:lnTo>
                      <a:pt x="57" y="50"/>
                    </a:lnTo>
                    <a:lnTo>
                      <a:pt x="57" y="54"/>
                    </a:lnTo>
                    <a:lnTo>
                      <a:pt x="55" y="59"/>
                    </a:lnTo>
                    <a:lnTo>
                      <a:pt x="55" y="65"/>
                    </a:lnTo>
                    <a:lnTo>
                      <a:pt x="53" y="69"/>
                    </a:lnTo>
                    <a:lnTo>
                      <a:pt x="51" y="74"/>
                    </a:lnTo>
                    <a:lnTo>
                      <a:pt x="47" y="80"/>
                    </a:lnTo>
                    <a:lnTo>
                      <a:pt x="44" y="84"/>
                    </a:lnTo>
                    <a:lnTo>
                      <a:pt x="38" y="88"/>
                    </a:lnTo>
                    <a:lnTo>
                      <a:pt x="34" y="92"/>
                    </a:lnTo>
                    <a:lnTo>
                      <a:pt x="28" y="95"/>
                    </a:lnTo>
                    <a:lnTo>
                      <a:pt x="25" y="99"/>
                    </a:lnTo>
                    <a:lnTo>
                      <a:pt x="19" y="99"/>
                    </a:lnTo>
                    <a:lnTo>
                      <a:pt x="13" y="103"/>
                    </a:lnTo>
                    <a:lnTo>
                      <a:pt x="9" y="105"/>
                    </a:lnTo>
                    <a:lnTo>
                      <a:pt x="6" y="107"/>
                    </a:lnTo>
                    <a:lnTo>
                      <a:pt x="0" y="109"/>
                    </a:lnTo>
                    <a:lnTo>
                      <a:pt x="2" y="139"/>
                    </a:lnTo>
                    <a:lnTo>
                      <a:pt x="4" y="137"/>
                    </a:lnTo>
                    <a:lnTo>
                      <a:pt x="6" y="135"/>
                    </a:lnTo>
                    <a:lnTo>
                      <a:pt x="11" y="133"/>
                    </a:lnTo>
                    <a:lnTo>
                      <a:pt x="15" y="130"/>
                    </a:lnTo>
                    <a:lnTo>
                      <a:pt x="19" y="128"/>
                    </a:lnTo>
                    <a:lnTo>
                      <a:pt x="25" y="122"/>
                    </a:lnTo>
                    <a:lnTo>
                      <a:pt x="32" y="118"/>
                    </a:lnTo>
                    <a:lnTo>
                      <a:pt x="36" y="112"/>
                    </a:lnTo>
                    <a:lnTo>
                      <a:pt x="44" y="109"/>
                    </a:lnTo>
                    <a:lnTo>
                      <a:pt x="47" y="103"/>
                    </a:lnTo>
                    <a:lnTo>
                      <a:pt x="55" y="97"/>
                    </a:lnTo>
                    <a:lnTo>
                      <a:pt x="59" y="92"/>
                    </a:lnTo>
                    <a:lnTo>
                      <a:pt x="63" y="86"/>
                    </a:lnTo>
                    <a:lnTo>
                      <a:pt x="66" y="78"/>
                    </a:lnTo>
                    <a:lnTo>
                      <a:pt x="70" y="73"/>
                    </a:lnTo>
                    <a:lnTo>
                      <a:pt x="70" y="67"/>
                    </a:lnTo>
                    <a:lnTo>
                      <a:pt x="70" y="59"/>
                    </a:lnTo>
                    <a:lnTo>
                      <a:pt x="70" y="54"/>
                    </a:lnTo>
                    <a:lnTo>
                      <a:pt x="70" y="46"/>
                    </a:lnTo>
                    <a:lnTo>
                      <a:pt x="70" y="40"/>
                    </a:lnTo>
                    <a:lnTo>
                      <a:pt x="68" y="35"/>
                    </a:lnTo>
                    <a:lnTo>
                      <a:pt x="68" y="27"/>
                    </a:lnTo>
                    <a:lnTo>
                      <a:pt x="66" y="23"/>
                    </a:lnTo>
                    <a:lnTo>
                      <a:pt x="64" y="17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6"/>
                    </a:lnTo>
                    <a:lnTo>
                      <a:pt x="59" y="0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4" name="Freeform 286">
                <a:extLst>
                  <a:ext uri="{FF2B5EF4-FFF2-40B4-BE49-F238E27FC236}">
                    <a16:creationId xmlns:a16="http://schemas.microsoft.com/office/drawing/2014/main" id="{C46F0FC0-5D95-110C-8425-0593996B2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550" y="4873625"/>
                <a:ext cx="227013" cy="227013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2147483647 h 285"/>
                  <a:gd name="T6" fmla="*/ 2147483647 w 285"/>
                  <a:gd name="T7" fmla="*/ 2147483647 h 285"/>
                  <a:gd name="T8" fmla="*/ 2147483647 w 285"/>
                  <a:gd name="T9" fmla="*/ 2147483647 h 285"/>
                  <a:gd name="T10" fmla="*/ 2147483647 w 285"/>
                  <a:gd name="T11" fmla="*/ 2147483647 h 285"/>
                  <a:gd name="T12" fmla="*/ 2147483647 w 285"/>
                  <a:gd name="T13" fmla="*/ 2147483647 h 285"/>
                  <a:gd name="T14" fmla="*/ 2147483647 w 285"/>
                  <a:gd name="T15" fmla="*/ 2147483647 h 285"/>
                  <a:gd name="T16" fmla="*/ 2147483647 w 285"/>
                  <a:gd name="T17" fmla="*/ 2147483647 h 285"/>
                  <a:gd name="T18" fmla="*/ 2147483647 w 285"/>
                  <a:gd name="T19" fmla="*/ 2147483647 h 285"/>
                  <a:gd name="T20" fmla="*/ 2147483647 w 285"/>
                  <a:gd name="T21" fmla="*/ 2147483647 h 285"/>
                  <a:gd name="T22" fmla="*/ 2147483647 w 285"/>
                  <a:gd name="T23" fmla="*/ 2147483647 h 285"/>
                  <a:gd name="T24" fmla="*/ 2147483647 w 285"/>
                  <a:gd name="T25" fmla="*/ 2147483647 h 285"/>
                  <a:gd name="T26" fmla="*/ 2147483647 w 285"/>
                  <a:gd name="T27" fmla="*/ 0 h 285"/>
                  <a:gd name="T28" fmla="*/ 2147483647 w 285"/>
                  <a:gd name="T29" fmla="*/ 0 h 285"/>
                  <a:gd name="T30" fmla="*/ 2147483647 w 285"/>
                  <a:gd name="T31" fmla="*/ 2147483647 h 285"/>
                  <a:gd name="T32" fmla="*/ 2147483647 w 285"/>
                  <a:gd name="T33" fmla="*/ 2147483647 h 285"/>
                  <a:gd name="T34" fmla="*/ 2147483647 w 285"/>
                  <a:gd name="T35" fmla="*/ 2147483647 h 285"/>
                  <a:gd name="T36" fmla="*/ 2147483647 w 285"/>
                  <a:gd name="T37" fmla="*/ 2147483647 h 285"/>
                  <a:gd name="T38" fmla="*/ 2147483647 w 285"/>
                  <a:gd name="T39" fmla="*/ 2147483647 h 285"/>
                  <a:gd name="T40" fmla="*/ 2147483647 w 285"/>
                  <a:gd name="T41" fmla="*/ 2147483647 h 285"/>
                  <a:gd name="T42" fmla="*/ 2147483647 w 285"/>
                  <a:gd name="T43" fmla="*/ 2147483647 h 285"/>
                  <a:gd name="T44" fmla="*/ 2147483647 w 285"/>
                  <a:gd name="T45" fmla="*/ 2147483647 h 285"/>
                  <a:gd name="T46" fmla="*/ 2147483647 w 285"/>
                  <a:gd name="T47" fmla="*/ 2147483647 h 285"/>
                  <a:gd name="T48" fmla="*/ 2147483647 w 285"/>
                  <a:gd name="T49" fmla="*/ 2147483647 h 285"/>
                  <a:gd name="T50" fmla="*/ 2147483647 w 285"/>
                  <a:gd name="T51" fmla="*/ 2147483647 h 285"/>
                  <a:gd name="T52" fmla="*/ 2147483647 w 285"/>
                  <a:gd name="T53" fmla="*/ 2147483647 h 285"/>
                  <a:gd name="T54" fmla="*/ 2147483647 w 285"/>
                  <a:gd name="T55" fmla="*/ 2147483647 h 285"/>
                  <a:gd name="T56" fmla="*/ 2147483647 w 285"/>
                  <a:gd name="T57" fmla="*/ 2147483647 h 285"/>
                  <a:gd name="T58" fmla="*/ 2147483647 w 285"/>
                  <a:gd name="T59" fmla="*/ 2147483647 h 285"/>
                  <a:gd name="T60" fmla="*/ 2147483647 w 285"/>
                  <a:gd name="T61" fmla="*/ 2147483647 h 285"/>
                  <a:gd name="T62" fmla="*/ 2147483647 w 285"/>
                  <a:gd name="T63" fmla="*/ 2147483647 h 285"/>
                  <a:gd name="T64" fmla="*/ 2147483647 w 285"/>
                  <a:gd name="T65" fmla="*/ 2147483647 h 285"/>
                  <a:gd name="T66" fmla="*/ 2147483647 w 285"/>
                  <a:gd name="T67" fmla="*/ 2147483647 h 285"/>
                  <a:gd name="T68" fmla="*/ 2147483647 w 285"/>
                  <a:gd name="T69" fmla="*/ 2147483647 h 285"/>
                  <a:gd name="T70" fmla="*/ 2147483647 w 285"/>
                  <a:gd name="T71" fmla="*/ 2147483647 h 285"/>
                  <a:gd name="T72" fmla="*/ 2147483647 w 285"/>
                  <a:gd name="T73" fmla="*/ 2147483647 h 285"/>
                  <a:gd name="T74" fmla="*/ 2147483647 w 285"/>
                  <a:gd name="T75" fmla="*/ 2147483647 h 285"/>
                  <a:gd name="T76" fmla="*/ 2147483647 w 285"/>
                  <a:gd name="T77" fmla="*/ 2147483647 h 285"/>
                  <a:gd name="T78" fmla="*/ 2147483647 w 285"/>
                  <a:gd name="T79" fmla="*/ 2147483647 h 285"/>
                  <a:gd name="T80" fmla="*/ 2147483647 w 285"/>
                  <a:gd name="T81" fmla="*/ 2147483647 h 285"/>
                  <a:gd name="T82" fmla="*/ 2147483647 w 285"/>
                  <a:gd name="T83" fmla="*/ 2147483647 h 285"/>
                  <a:gd name="T84" fmla="*/ 2147483647 w 285"/>
                  <a:gd name="T85" fmla="*/ 2147483647 h 285"/>
                  <a:gd name="T86" fmla="*/ 2147483647 w 285"/>
                  <a:gd name="T87" fmla="*/ 2147483647 h 285"/>
                  <a:gd name="T88" fmla="*/ 2147483647 w 285"/>
                  <a:gd name="T89" fmla="*/ 2147483647 h 285"/>
                  <a:gd name="T90" fmla="*/ 2147483647 w 285"/>
                  <a:gd name="T91" fmla="*/ 2147483647 h 285"/>
                  <a:gd name="T92" fmla="*/ 2147483647 w 285"/>
                  <a:gd name="T93" fmla="*/ 2147483647 h 285"/>
                  <a:gd name="T94" fmla="*/ 0 w 285"/>
                  <a:gd name="T95" fmla="*/ 2147483647 h 285"/>
                  <a:gd name="T96" fmla="*/ 0 w 285"/>
                  <a:gd name="T97" fmla="*/ 2147483647 h 285"/>
                  <a:gd name="T98" fmla="*/ 2147483647 w 285"/>
                  <a:gd name="T99" fmla="*/ 2147483647 h 285"/>
                  <a:gd name="T100" fmla="*/ 2147483647 w 285"/>
                  <a:gd name="T101" fmla="*/ 2147483647 h 285"/>
                  <a:gd name="T102" fmla="*/ 2147483647 w 285"/>
                  <a:gd name="T103" fmla="*/ 2147483647 h 2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5"/>
                  <a:gd name="T157" fmla="*/ 0 h 285"/>
                  <a:gd name="T158" fmla="*/ 285 w 285"/>
                  <a:gd name="T159" fmla="*/ 285 h 2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5" h="285">
                    <a:moveTo>
                      <a:pt x="53" y="285"/>
                    </a:moveTo>
                    <a:lnTo>
                      <a:pt x="53" y="282"/>
                    </a:lnTo>
                    <a:lnTo>
                      <a:pt x="55" y="276"/>
                    </a:lnTo>
                    <a:lnTo>
                      <a:pt x="55" y="270"/>
                    </a:lnTo>
                    <a:lnTo>
                      <a:pt x="57" y="266"/>
                    </a:lnTo>
                    <a:lnTo>
                      <a:pt x="57" y="261"/>
                    </a:lnTo>
                    <a:lnTo>
                      <a:pt x="60" y="255"/>
                    </a:lnTo>
                    <a:lnTo>
                      <a:pt x="60" y="247"/>
                    </a:lnTo>
                    <a:lnTo>
                      <a:pt x="64" y="240"/>
                    </a:lnTo>
                    <a:lnTo>
                      <a:pt x="64" y="236"/>
                    </a:lnTo>
                    <a:lnTo>
                      <a:pt x="66" y="230"/>
                    </a:lnTo>
                    <a:lnTo>
                      <a:pt x="68" y="226"/>
                    </a:lnTo>
                    <a:lnTo>
                      <a:pt x="70" y="223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6" y="207"/>
                    </a:lnTo>
                    <a:lnTo>
                      <a:pt x="79" y="204"/>
                    </a:lnTo>
                    <a:lnTo>
                      <a:pt x="81" y="198"/>
                    </a:lnTo>
                    <a:lnTo>
                      <a:pt x="83" y="192"/>
                    </a:lnTo>
                    <a:lnTo>
                      <a:pt x="87" y="187"/>
                    </a:lnTo>
                    <a:lnTo>
                      <a:pt x="91" y="183"/>
                    </a:lnTo>
                    <a:lnTo>
                      <a:pt x="93" y="177"/>
                    </a:lnTo>
                    <a:lnTo>
                      <a:pt x="95" y="171"/>
                    </a:lnTo>
                    <a:lnTo>
                      <a:pt x="98" y="166"/>
                    </a:lnTo>
                    <a:lnTo>
                      <a:pt x="102" y="160"/>
                    </a:lnTo>
                    <a:lnTo>
                      <a:pt x="106" y="154"/>
                    </a:lnTo>
                    <a:lnTo>
                      <a:pt x="110" y="149"/>
                    </a:lnTo>
                    <a:lnTo>
                      <a:pt x="114" y="143"/>
                    </a:lnTo>
                    <a:lnTo>
                      <a:pt x="119" y="137"/>
                    </a:lnTo>
                    <a:lnTo>
                      <a:pt x="123" y="131"/>
                    </a:lnTo>
                    <a:lnTo>
                      <a:pt x="127" y="124"/>
                    </a:lnTo>
                    <a:lnTo>
                      <a:pt x="133" y="118"/>
                    </a:lnTo>
                    <a:lnTo>
                      <a:pt x="137" y="112"/>
                    </a:lnTo>
                    <a:lnTo>
                      <a:pt x="142" y="107"/>
                    </a:lnTo>
                    <a:lnTo>
                      <a:pt x="148" y="101"/>
                    </a:lnTo>
                    <a:lnTo>
                      <a:pt x="154" y="95"/>
                    </a:lnTo>
                    <a:lnTo>
                      <a:pt x="161" y="90"/>
                    </a:lnTo>
                    <a:lnTo>
                      <a:pt x="165" y="84"/>
                    </a:lnTo>
                    <a:lnTo>
                      <a:pt x="173" y="78"/>
                    </a:lnTo>
                    <a:lnTo>
                      <a:pt x="178" y="71"/>
                    </a:lnTo>
                    <a:lnTo>
                      <a:pt x="184" y="65"/>
                    </a:lnTo>
                    <a:lnTo>
                      <a:pt x="192" y="59"/>
                    </a:lnTo>
                    <a:lnTo>
                      <a:pt x="199" y="53"/>
                    </a:lnTo>
                    <a:lnTo>
                      <a:pt x="205" y="48"/>
                    </a:lnTo>
                    <a:lnTo>
                      <a:pt x="214" y="42"/>
                    </a:lnTo>
                    <a:lnTo>
                      <a:pt x="222" y="36"/>
                    </a:lnTo>
                    <a:lnTo>
                      <a:pt x="230" y="31"/>
                    </a:lnTo>
                    <a:lnTo>
                      <a:pt x="237" y="27"/>
                    </a:lnTo>
                    <a:lnTo>
                      <a:pt x="247" y="21"/>
                    </a:lnTo>
                    <a:lnTo>
                      <a:pt x="256" y="15"/>
                    </a:lnTo>
                    <a:lnTo>
                      <a:pt x="266" y="10"/>
                    </a:lnTo>
                    <a:lnTo>
                      <a:pt x="275" y="6"/>
                    </a:lnTo>
                    <a:lnTo>
                      <a:pt x="285" y="0"/>
                    </a:lnTo>
                    <a:lnTo>
                      <a:pt x="283" y="0"/>
                    </a:lnTo>
                    <a:lnTo>
                      <a:pt x="281" y="0"/>
                    </a:lnTo>
                    <a:lnTo>
                      <a:pt x="277" y="0"/>
                    </a:lnTo>
                    <a:lnTo>
                      <a:pt x="273" y="0"/>
                    </a:lnTo>
                    <a:lnTo>
                      <a:pt x="268" y="0"/>
                    </a:lnTo>
                    <a:lnTo>
                      <a:pt x="262" y="0"/>
                    </a:lnTo>
                    <a:lnTo>
                      <a:pt x="256" y="0"/>
                    </a:lnTo>
                    <a:lnTo>
                      <a:pt x="253" y="2"/>
                    </a:lnTo>
                    <a:lnTo>
                      <a:pt x="249" y="2"/>
                    </a:lnTo>
                    <a:lnTo>
                      <a:pt x="247" y="4"/>
                    </a:lnTo>
                    <a:lnTo>
                      <a:pt x="243" y="4"/>
                    </a:lnTo>
                    <a:lnTo>
                      <a:pt x="239" y="8"/>
                    </a:lnTo>
                    <a:lnTo>
                      <a:pt x="234" y="10"/>
                    </a:lnTo>
                    <a:lnTo>
                      <a:pt x="230" y="12"/>
                    </a:lnTo>
                    <a:lnTo>
                      <a:pt x="222" y="15"/>
                    </a:lnTo>
                    <a:lnTo>
                      <a:pt x="218" y="21"/>
                    </a:lnTo>
                    <a:lnTo>
                      <a:pt x="211" y="25"/>
                    </a:lnTo>
                    <a:lnTo>
                      <a:pt x="203" y="31"/>
                    </a:lnTo>
                    <a:lnTo>
                      <a:pt x="195" y="34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80" y="48"/>
                    </a:lnTo>
                    <a:lnTo>
                      <a:pt x="175" y="52"/>
                    </a:lnTo>
                    <a:lnTo>
                      <a:pt x="171" y="55"/>
                    </a:lnTo>
                    <a:lnTo>
                      <a:pt x="167" y="59"/>
                    </a:lnTo>
                    <a:lnTo>
                      <a:pt x="163" y="63"/>
                    </a:lnTo>
                    <a:lnTo>
                      <a:pt x="159" y="67"/>
                    </a:lnTo>
                    <a:lnTo>
                      <a:pt x="156" y="72"/>
                    </a:lnTo>
                    <a:lnTo>
                      <a:pt x="150" y="76"/>
                    </a:lnTo>
                    <a:lnTo>
                      <a:pt x="146" y="80"/>
                    </a:lnTo>
                    <a:lnTo>
                      <a:pt x="140" y="84"/>
                    </a:lnTo>
                    <a:lnTo>
                      <a:pt x="137" y="90"/>
                    </a:lnTo>
                    <a:lnTo>
                      <a:pt x="133" y="93"/>
                    </a:lnTo>
                    <a:lnTo>
                      <a:pt x="129" y="97"/>
                    </a:lnTo>
                    <a:lnTo>
                      <a:pt x="123" y="103"/>
                    </a:lnTo>
                    <a:lnTo>
                      <a:pt x="119" y="109"/>
                    </a:lnTo>
                    <a:lnTo>
                      <a:pt x="116" y="112"/>
                    </a:lnTo>
                    <a:lnTo>
                      <a:pt x="112" y="116"/>
                    </a:lnTo>
                    <a:lnTo>
                      <a:pt x="106" y="122"/>
                    </a:lnTo>
                    <a:lnTo>
                      <a:pt x="102" y="128"/>
                    </a:lnTo>
                    <a:lnTo>
                      <a:pt x="98" y="133"/>
                    </a:lnTo>
                    <a:lnTo>
                      <a:pt x="95" y="139"/>
                    </a:lnTo>
                    <a:lnTo>
                      <a:pt x="91" y="145"/>
                    </a:lnTo>
                    <a:lnTo>
                      <a:pt x="87" y="150"/>
                    </a:lnTo>
                    <a:lnTo>
                      <a:pt x="83" y="156"/>
                    </a:lnTo>
                    <a:lnTo>
                      <a:pt x="79" y="162"/>
                    </a:lnTo>
                    <a:lnTo>
                      <a:pt x="76" y="168"/>
                    </a:lnTo>
                    <a:lnTo>
                      <a:pt x="72" y="175"/>
                    </a:lnTo>
                    <a:lnTo>
                      <a:pt x="68" y="181"/>
                    </a:lnTo>
                    <a:lnTo>
                      <a:pt x="66" y="187"/>
                    </a:lnTo>
                    <a:lnTo>
                      <a:pt x="62" y="194"/>
                    </a:lnTo>
                    <a:lnTo>
                      <a:pt x="60" y="202"/>
                    </a:lnTo>
                    <a:lnTo>
                      <a:pt x="57" y="207"/>
                    </a:lnTo>
                    <a:lnTo>
                      <a:pt x="53" y="213"/>
                    </a:lnTo>
                    <a:lnTo>
                      <a:pt x="51" y="221"/>
                    </a:lnTo>
                    <a:lnTo>
                      <a:pt x="49" y="228"/>
                    </a:lnTo>
                    <a:lnTo>
                      <a:pt x="47" y="234"/>
                    </a:lnTo>
                    <a:lnTo>
                      <a:pt x="45" y="242"/>
                    </a:lnTo>
                    <a:lnTo>
                      <a:pt x="43" y="249"/>
                    </a:lnTo>
                    <a:lnTo>
                      <a:pt x="41" y="257"/>
                    </a:lnTo>
                    <a:lnTo>
                      <a:pt x="36" y="265"/>
                    </a:lnTo>
                    <a:lnTo>
                      <a:pt x="34" y="263"/>
                    </a:lnTo>
                    <a:lnTo>
                      <a:pt x="32" y="259"/>
                    </a:lnTo>
                    <a:lnTo>
                      <a:pt x="28" y="253"/>
                    </a:lnTo>
                    <a:lnTo>
                      <a:pt x="26" y="247"/>
                    </a:lnTo>
                    <a:lnTo>
                      <a:pt x="24" y="242"/>
                    </a:lnTo>
                    <a:lnTo>
                      <a:pt x="24" y="236"/>
                    </a:lnTo>
                    <a:lnTo>
                      <a:pt x="22" y="230"/>
                    </a:lnTo>
                    <a:lnTo>
                      <a:pt x="22" y="225"/>
                    </a:lnTo>
                    <a:lnTo>
                      <a:pt x="22" y="219"/>
                    </a:lnTo>
                    <a:lnTo>
                      <a:pt x="22" y="211"/>
                    </a:lnTo>
                    <a:lnTo>
                      <a:pt x="22" y="206"/>
                    </a:lnTo>
                    <a:lnTo>
                      <a:pt x="24" y="198"/>
                    </a:lnTo>
                    <a:lnTo>
                      <a:pt x="24" y="194"/>
                    </a:lnTo>
                    <a:lnTo>
                      <a:pt x="26" y="188"/>
                    </a:lnTo>
                    <a:lnTo>
                      <a:pt x="26" y="185"/>
                    </a:lnTo>
                    <a:lnTo>
                      <a:pt x="28" y="181"/>
                    </a:lnTo>
                    <a:lnTo>
                      <a:pt x="30" y="175"/>
                    </a:lnTo>
                    <a:lnTo>
                      <a:pt x="32" y="171"/>
                    </a:lnTo>
                    <a:lnTo>
                      <a:pt x="34" y="166"/>
                    </a:lnTo>
                    <a:lnTo>
                      <a:pt x="36" y="162"/>
                    </a:lnTo>
                    <a:lnTo>
                      <a:pt x="38" y="156"/>
                    </a:lnTo>
                    <a:lnTo>
                      <a:pt x="41" y="152"/>
                    </a:lnTo>
                    <a:lnTo>
                      <a:pt x="43" y="147"/>
                    </a:lnTo>
                    <a:lnTo>
                      <a:pt x="47" y="143"/>
                    </a:lnTo>
                    <a:lnTo>
                      <a:pt x="49" y="137"/>
                    </a:lnTo>
                    <a:lnTo>
                      <a:pt x="53" y="131"/>
                    </a:lnTo>
                    <a:lnTo>
                      <a:pt x="57" y="126"/>
                    </a:lnTo>
                    <a:lnTo>
                      <a:pt x="62" y="122"/>
                    </a:lnTo>
                    <a:lnTo>
                      <a:pt x="66" y="116"/>
                    </a:lnTo>
                    <a:lnTo>
                      <a:pt x="70" y="111"/>
                    </a:lnTo>
                    <a:lnTo>
                      <a:pt x="76" y="105"/>
                    </a:lnTo>
                    <a:lnTo>
                      <a:pt x="81" y="99"/>
                    </a:lnTo>
                    <a:lnTo>
                      <a:pt x="87" y="93"/>
                    </a:lnTo>
                    <a:lnTo>
                      <a:pt x="93" y="86"/>
                    </a:lnTo>
                    <a:lnTo>
                      <a:pt x="98" y="80"/>
                    </a:lnTo>
                    <a:lnTo>
                      <a:pt x="106" y="74"/>
                    </a:lnTo>
                    <a:lnTo>
                      <a:pt x="114" y="69"/>
                    </a:lnTo>
                    <a:lnTo>
                      <a:pt x="119" y="61"/>
                    </a:lnTo>
                    <a:lnTo>
                      <a:pt x="127" y="55"/>
                    </a:lnTo>
                    <a:lnTo>
                      <a:pt x="137" y="50"/>
                    </a:lnTo>
                    <a:lnTo>
                      <a:pt x="144" y="42"/>
                    </a:lnTo>
                    <a:lnTo>
                      <a:pt x="154" y="36"/>
                    </a:lnTo>
                    <a:lnTo>
                      <a:pt x="163" y="31"/>
                    </a:lnTo>
                    <a:lnTo>
                      <a:pt x="173" y="25"/>
                    </a:lnTo>
                    <a:lnTo>
                      <a:pt x="169" y="12"/>
                    </a:lnTo>
                    <a:lnTo>
                      <a:pt x="167" y="12"/>
                    </a:lnTo>
                    <a:lnTo>
                      <a:pt x="163" y="15"/>
                    </a:lnTo>
                    <a:lnTo>
                      <a:pt x="159" y="17"/>
                    </a:lnTo>
                    <a:lnTo>
                      <a:pt x="156" y="19"/>
                    </a:lnTo>
                    <a:lnTo>
                      <a:pt x="150" y="23"/>
                    </a:lnTo>
                    <a:lnTo>
                      <a:pt x="146" y="27"/>
                    </a:lnTo>
                    <a:lnTo>
                      <a:pt x="140" y="29"/>
                    </a:lnTo>
                    <a:lnTo>
                      <a:pt x="135" y="33"/>
                    </a:lnTo>
                    <a:lnTo>
                      <a:pt x="127" y="38"/>
                    </a:lnTo>
                    <a:lnTo>
                      <a:pt x="121" y="42"/>
                    </a:lnTo>
                    <a:lnTo>
                      <a:pt x="114" y="48"/>
                    </a:lnTo>
                    <a:lnTo>
                      <a:pt x="108" y="53"/>
                    </a:lnTo>
                    <a:lnTo>
                      <a:pt x="100" y="57"/>
                    </a:lnTo>
                    <a:lnTo>
                      <a:pt x="95" y="65"/>
                    </a:lnTo>
                    <a:lnTo>
                      <a:pt x="87" y="71"/>
                    </a:lnTo>
                    <a:lnTo>
                      <a:pt x="79" y="76"/>
                    </a:lnTo>
                    <a:lnTo>
                      <a:pt x="72" y="84"/>
                    </a:lnTo>
                    <a:lnTo>
                      <a:pt x="64" y="90"/>
                    </a:lnTo>
                    <a:lnTo>
                      <a:pt x="57" y="97"/>
                    </a:lnTo>
                    <a:lnTo>
                      <a:pt x="51" y="105"/>
                    </a:lnTo>
                    <a:lnTo>
                      <a:pt x="43" y="112"/>
                    </a:lnTo>
                    <a:lnTo>
                      <a:pt x="38" y="120"/>
                    </a:lnTo>
                    <a:lnTo>
                      <a:pt x="32" y="126"/>
                    </a:lnTo>
                    <a:lnTo>
                      <a:pt x="26" y="135"/>
                    </a:lnTo>
                    <a:lnTo>
                      <a:pt x="21" y="143"/>
                    </a:lnTo>
                    <a:lnTo>
                      <a:pt x="17" y="150"/>
                    </a:lnTo>
                    <a:lnTo>
                      <a:pt x="13" y="158"/>
                    </a:lnTo>
                    <a:lnTo>
                      <a:pt x="9" y="166"/>
                    </a:lnTo>
                    <a:lnTo>
                      <a:pt x="5" y="175"/>
                    </a:lnTo>
                    <a:lnTo>
                      <a:pt x="5" y="183"/>
                    </a:lnTo>
                    <a:lnTo>
                      <a:pt x="3" y="188"/>
                    </a:lnTo>
                    <a:lnTo>
                      <a:pt x="1" y="198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0" y="217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1" y="234"/>
                    </a:lnTo>
                    <a:lnTo>
                      <a:pt x="1" y="240"/>
                    </a:lnTo>
                    <a:lnTo>
                      <a:pt x="3" y="244"/>
                    </a:lnTo>
                    <a:lnTo>
                      <a:pt x="3" y="247"/>
                    </a:lnTo>
                    <a:lnTo>
                      <a:pt x="5" y="251"/>
                    </a:lnTo>
                    <a:lnTo>
                      <a:pt x="7" y="259"/>
                    </a:lnTo>
                    <a:lnTo>
                      <a:pt x="13" y="266"/>
                    </a:lnTo>
                    <a:lnTo>
                      <a:pt x="15" y="270"/>
                    </a:lnTo>
                    <a:lnTo>
                      <a:pt x="19" y="274"/>
                    </a:lnTo>
                    <a:lnTo>
                      <a:pt x="22" y="278"/>
                    </a:lnTo>
                    <a:lnTo>
                      <a:pt x="26" y="280"/>
                    </a:lnTo>
                    <a:lnTo>
                      <a:pt x="32" y="284"/>
                    </a:lnTo>
                    <a:lnTo>
                      <a:pt x="36" y="285"/>
                    </a:lnTo>
                    <a:lnTo>
                      <a:pt x="53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5" name="Freeform 287">
                <a:extLst>
                  <a:ext uri="{FF2B5EF4-FFF2-40B4-BE49-F238E27FC236}">
                    <a16:creationId xmlns:a16="http://schemas.microsoft.com/office/drawing/2014/main" id="{D98E07E7-B7F2-E04F-DC39-E3523CE5C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" y="5518150"/>
                <a:ext cx="642938" cy="290513"/>
              </a:xfrm>
              <a:custGeom>
                <a:avLst/>
                <a:gdLst>
                  <a:gd name="T0" fmla="*/ 2147483647 w 810"/>
                  <a:gd name="T1" fmla="*/ 2147483647 h 367"/>
                  <a:gd name="T2" fmla="*/ 2147483647 w 810"/>
                  <a:gd name="T3" fmla="*/ 2147483647 h 367"/>
                  <a:gd name="T4" fmla="*/ 2147483647 w 810"/>
                  <a:gd name="T5" fmla="*/ 2147483647 h 367"/>
                  <a:gd name="T6" fmla="*/ 2147483647 w 810"/>
                  <a:gd name="T7" fmla="*/ 2147483647 h 367"/>
                  <a:gd name="T8" fmla="*/ 2147483647 w 810"/>
                  <a:gd name="T9" fmla="*/ 2147483647 h 367"/>
                  <a:gd name="T10" fmla="*/ 2147483647 w 810"/>
                  <a:gd name="T11" fmla="*/ 2147483647 h 367"/>
                  <a:gd name="T12" fmla="*/ 2147483647 w 810"/>
                  <a:gd name="T13" fmla="*/ 2147483647 h 367"/>
                  <a:gd name="T14" fmla="*/ 2147483647 w 810"/>
                  <a:gd name="T15" fmla="*/ 0 h 367"/>
                  <a:gd name="T16" fmla="*/ 2147483647 w 810"/>
                  <a:gd name="T17" fmla="*/ 0 h 367"/>
                  <a:gd name="T18" fmla="*/ 2147483647 w 810"/>
                  <a:gd name="T19" fmla="*/ 0 h 367"/>
                  <a:gd name="T20" fmla="*/ 2147483647 w 810"/>
                  <a:gd name="T21" fmla="*/ 2147483647 h 367"/>
                  <a:gd name="T22" fmla="*/ 2147483647 w 810"/>
                  <a:gd name="T23" fmla="*/ 2147483647 h 367"/>
                  <a:gd name="T24" fmla="*/ 2147483647 w 810"/>
                  <a:gd name="T25" fmla="*/ 2147483647 h 367"/>
                  <a:gd name="T26" fmla="*/ 2147483647 w 810"/>
                  <a:gd name="T27" fmla="*/ 2147483647 h 367"/>
                  <a:gd name="T28" fmla="*/ 2147483647 w 810"/>
                  <a:gd name="T29" fmla="*/ 2147483647 h 367"/>
                  <a:gd name="T30" fmla="*/ 2147483647 w 810"/>
                  <a:gd name="T31" fmla="*/ 2147483647 h 367"/>
                  <a:gd name="T32" fmla="*/ 2147483647 w 810"/>
                  <a:gd name="T33" fmla="*/ 2147483647 h 367"/>
                  <a:gd name="T34" fmla="*/ 2147483647 w 810"/>
                  <a:gd name="T35" fmla="*/ 2147483647 h 367"/>
                  <a:gd name="T36" fmla="*/ 2147483647 w 810"/>
                  <a:gd name="T37" fmla="*/ 2147483647 h 367"/>
                  <a:gd name="T38" fmla="*/ 2147483647 w 810"/>
                  <a:gd name="T39" fmla="*/ 2147483647 h 367"/>
                  <a:gd name="T40" fmla="*/ 2147483647 w 810"/>
                  <a:gd name="T41" fmla="*/ 2147483647 h 367"/>
                  <a:gd name="T42" fmla="*/ 2147483647 w 810"/>
                  <a:gd name="T43" fmla="*/ 2147483647 h 367"/>
                  <a:gd name="T44" fmla="*/ 2147483647 w 810"/>
                  <a:gd name="T45" fmla="*/ 2147483647 h 367"/>
                  <a:gd name="T46" fmla="*/ 2147483647 w 810"/>
                  <a:gd name="T47" fmla="*/ 2147483647 h 367"/>
                  <a:gd name="T48" fmla="*/ 2147483647 w 810"/>
                  <a:gd name="T49" fmla="*/ 2147483647 h 367"/>
                  <a:gd name="T50" fmla="*/ 2147483647 w 810"/>
                  <a:gd name="T51" fmla="*/ 2147483647 h 367"/>
                  <a:gd name="T52" fmla="*/ 2147483647 w 810"/>
                  <a:gd name="T53" fmla="*/ 2147483647 h 367"/>
                  <a:gd name="T54" fmla="*/ 2147483647 w 810"/>
                  <a:gd name="T55" fmla="*/ 2147483647 h 367"/>
                  <a:gd name="T56" fmla="*/ 2147483647 w 810"/>
                  <a:gd name="T57" fmla="*/ 2147483647 h 367"/>
                  <a:gd name="T58" fmla="*/ 2147483647 w 810"/>
                  <a:gd name="T59" fmla="*/ 2147483647 h 367"/>
                  <a:gd name="T60" fmla="*/ 2147483647 w 810"/>
                  <a:gd name="T61" fmla="*/ 2147483647 h 367"/>
                  <a:gd name="T62" fmla="*/ 2147483647 w 810"/>
                  <a:gd name="T63" fmla="*/ 2147483647 h 367"/>
                  <a:gd name="T64" fmla="*/ 2147483647 w 810"/>
                  <a:gd name="T65" fmla="*/ 2147483647 h 367"/>
                  <a:gd name="T66" fmla="*/ 2147483647 w 810"/>
                  <a:gd name="T67" fmla="*/ 2147483647 h 367"/>
                  <a:gd name="T68" fmla="*/ 2147483647 w 810"/>
                  <a:gd name="T69" fmla="*/ 2147483647 h 367"/>
                  <a:gd name="T70" fmla="*/ 2147483647 w 810"/>
                  <a:gd name="T71" fmla="*/ 2147483647 h 367"/>
                  <a:gd name="T72" fmla="*/ 2147483647 w 810"/>
                  <a:gd name="T73" fmla="*/ 2147483647 h 367"/>
                  <a:gd name="T74" fmla="*/ 2147483647 w 810"/>
                  <a:gd name="T75" fmla="*/ 2147483647 h 367"/>
                  <a:gd name="T76" fmla="*/ 2147483647 w 810"/>
                  <a:gd name="T77" fmla="*/ 2147483647 h 367"/>
                  <a:gd name="T78" fmla="*/ 2147483647 w 810"/>
                  <a:gd name="T79" fmla="*/ 2147483647 h 3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0"/>
                  <a:gd name="T121" fmla="*/ 0 h 367"/>
                  <a:gd name="T122" fmla="*/ 810 w 810"/>
                  <a:gd name="T123" fmla="*/ 367 h 3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0" h="367">
                    <a:moveTo>
                      <a:pt x="4" y="86"/>
                    </a:moveTo>
                    <a:lnTo>
                      <a:pt x="417" y="304"/>
                    </a:lnTo>
                    <a:lnTo>
                      <a:pt x="417" y="346"/>
                    </a:lnTo>
                    <a:lnTo>
                      <a:pt x="6" y="129"/>
                    </a:lnTo>
                    <a:lnTo>
                      <a:pt x="0" y="150"/>
                    </a:lnTo>
                    <a:lnTo>
                      <a:pt x="420" y="367"/>
                    </a:lnTo>
                    <a:lnTo>
                      <a:pt x="807" y="249"/>
                    </a:lnTo>
                    <a:lnTo>
                      <a:pt x="810" y="234"/>
                    </a:lnTo>
                    <a:lnTo>
                      <a:pt x="436" y="342"/>
                    </a:lnTo>
                    <a:lnTo>
                      <a:pt x="436" y="306"/>
                    </a:lnTo>
                    <a:lnTo>
                      <a:pt x="807" y="200"/>
                    </a:lnTo>
                    <a:lnTo>
                      <a:pt x="810" y="181"/>
                    </a:lnTo>
                    <a:lnTo>
                      <a:pt x="428" y="289"/>
                    </a:lnTo>
                    <a:lnTo>
                      <a:pt x="27" y="84"/>
                    </a:lnTo>
                    <a:lnTo>
                      <a:pt x="455" y="15"/>
                    </a:lnTo>
                    <a:lnTo>
                      <a:pt x="457" y="0"/>
                    </a:lnTo>
                    <a:lnTo>
                      <a:pt x="455" y="0"/>
                    </a:lnTo>
                    <a:lnTo>
                      <a:pt x="451" y="0"/>
                    </a:lnTo>
                    <a:lnTo>
                      <a:pt x="449" y="0"/>
                    </a:lnTo>
                    <a:lnTo>
                      <a:pt x="445" y="0"/>
                    </a:lnTo>
                    <a:lnTo>
                      <a:pt x="441" y="2"/>
                    </a:lnTo>
                    <a:lnTo>
                      <a:pt x="438" y="2"/>
                    </a:lnTo>
                    <a:lnTo>
                      <a:pt x="432" y="2"/>
                    </a:lnTo>
                    <a:lnTo>
                      <a:pt x="428" y="4"/>
                    </a:lnTo>
                    <a:lnTo>
                      <a:pt x="420" y="4"/>
                    </a:lnTo>
                    <a:lnTo>
                      <a:pt x="415" y="6"/>
                    </a:lnTo>
                    <a:lnTo>
                      <a:pt x="409" y="6"/>
                    </a:lnTo>
                    <a:lnTo>
                      <a:pt x="401" y="8"/>
                    </a:lnTo>
                    <a:lnTo>
                      <a:pt x="394" y="8"/>
                    </a:lnTo>
                    <a:lnTo>
                      <a:pt x="388" y="10"/>
                    </a:lnTo>
                    <a:lnTo>
                      <a:pt x="379" y="11"/>
                    </a:lnTo>
                    <a:lnTo>
                      <a:pt x="371" y="11"/>
                    </a:lnTo>
                    <a:lnTo>
                      <a:pt x="363" y="13"/>
                    </a:lnTo>
                    <a:lnTo>
                      <a:pt x="354" y="15"/>
                    </a:lnTo>
                    <a:lnTo>
                      <a:pt x="344" y="15"/>
                    </a:lnTo>
                    <a:lnTo>
                      <a:pt x="335" y="17"/>
                    </a:lnTo>
                    <a:lnTo>
                      <a:pt x="325" y="17"/>
                    </a:lnTo>
                    <a:lnTo>
                      <a:pt x="316" y="21"/>
                    </a:lnTo>
                    <a:lnTo>
                      <a:pt x="306" y="21"/>
                    </a:lnTo>
                    <a:lnTo>
                      <a:pt x="297" y="23"/>
                    </a:lnTo>
                    <a:lnTo>
                      <a:pt x="285" y="23"/>
                    </a:lnTo>
                    <a:lnTo>
                      <a:pt x="276" y="27"/>
                    </a:lnTo>
                    <a:lnTo>
                      <a:pt x="266" y="29"/>
                    </a:lnTo>
                    <a:lnTo>
                      <a:pt x="255" y="29"/>
                    </a:lnTo>
                    <a:lnTo>
                      <a:pt x="245" y="30"/>
                    </a:lnTo>
                    <a:lnTo>
                      <a:pt x="236" y="32"/>
                    </a:lnTo>
                    <a:lnTo>
                      <a:pt x="225" y="34"/>
                    </a:lnTo>
                    <a:lnTo>
                      <a:pt x="215" y="34"/>
                    </a:lnTo>
                    <a:lnTo>
                      <a:pt x="204" y="36"/>
                    </a:lnTo>
                    <a:lnTo>
                      <a:pt x="194" y="40"/>
                    </a:lnTo>
                    <a:lnTo>
                      <a:pt x="183" y="40"/>
                    </a:lnTo>
                    <a:lnTo>
                      <a:pt x="173" y="42"/>
                    </a:lnTo>
                    <a:lnTo>
                      <a:pt x="162" y="42"/>
                    </a:lnTo>
                    <a:lnTo>
                      <a:pt x="154" y="46"/>
                    </a:lnTo>
                    <a:lnTo>
                      <a:pt x="143" y="46"/>
                    </a:lnTo>
                    <a:lnTo>
                      <a:pt x="133" y="48"/>
                    </a:lnTo>
                    <a:lnTo>
                      <a:pt x="124" y="49"/>
                    </a:lnTo>
                    <a:lnTo>
                      <a:pt x="116" y="51"/>
                    </a:lnTo>
                    <a:lnTo>
                      <a:pt x="107" y="51"/>
                    </a:lnTo>
                    <a:lnTo>
                      <a:pt x="97" y="53"/>
                    </a:lnTo>
                    <a:lnTo>
                      <a:pt x="90" y="55"/>
                    </a:lnTo>
                    <a:lnTo>
                      <a:pt x="82" y="55"/>
                    </a:lnTo>
                    <a:lnTo>
                      <a:pt x="74" y="57"/>
                    </a:lnTo>
                    <a:lnTo>
                      <a:pt x="67" y="57"/>
                    </a:lnTo>
                    <a:lnTo>
                      <a:pt x="59" y="59"/>
                    </a:lnTo>
                    <a:lnTo>
                      <a:pt x="52" y="59"/>
                    </a:lnTo>
                    <a:lnTo>
                      <a:pt x="46" y="61"/>
                    </a:lnTo>
                    <a:lnTo>
                      <a:pt x="40" y="63"/>
                    </a:lnTo>
                    <a:lnTo>
                      <a:pt x="34" y="63"/>
                    </a:lnTo>
                    <a:lnTo>
                      <a:pt x="31" y="65"/>
                    </a:lnTo>
                    <a:lnTo>
                      <a:pt x="25" y="65"/>
                    </a:lnTo>
                    <a:lnTo>
                      <a:pt x="21" y="65"/>
                    </a:lnTo>
                    <a:lnTo>
                      <a:pt x="17" y="65"/>
                    </a:lnTo>
                    <a:lnTo>
                      <a:pt x="15" y="67"/>
                    </a:lnTo>
                    <a:lnTo>
                      <a:pt x="10" y="67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6" name="Freeform 288">
                <a:extLst>
                  <a:ext uri="{FF2B5EF4-FFF2-40B4-BE49-F238E27FC236}">
                    <a16:creationId xmlns:a16="http://schemas.microsoft.com/office/drawing/2014/main" id="{E76715CF-57B3-21AB-B04F-87B4B8E6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788" y="5521325"/>
                <a:ext cx="296863" cy="146050"/>
              </a:xfrm>
              <a:custGeom>
                <a:avLst/>
                <a:gdLst>
                  <a:gd name="T0" fmla="*/ 0 w 373"/>
                  <a:gd name="T1" fmla="*/ 2147483647 h 184"/>
                  <a:gd name="T2" fmla="*/ 2147483647 w 373"/>
                  <a:gd name="T3" fmla="*/ 2147483647 h 184"/>
                  <a:gd name="T4" fmla="*/ 2147483647 w 373"/>
                  <a:gd name="T5" fmla="*/ 2147483647 h 184"/>
                  <a:gd name="T6" fmla="*/ 2147483647 w 373"/>
                  <a:gd name="T7" fmla="*/ 0 h 184"/>
                  <a:gd name="T8" fmla="*/ 0 w 373"/>
                  <a:gd name="T9" fmla="*/ 2147483647 h 184"/>
                  <a:gd name="T10" fmla="*/ 0 w 373"/>
                  <a:gd name="T11" fmla="*/ 2147483647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3"/>
                  <a:gd name="T19" fmla="*/ 0 h 184"/>
                  <a:gd name="T20" fmla="*/ 373 w 373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3" h="184">
                    <a:moveTo>
                      <a:pt x="0" y="11"/>
                    </a:moveTo>
                    <a:lnTo>
                      <a:pt x="349" y="184"/>
                    </a:lnTo>
                    <a:lnTo>
                      <a:pt x="373" y="180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7" name="Freeform 289">
                <a:extLst>
                  <a:ext uri="{FF2B5EF4-FFF2-40B4-BE49-F238E27FC236}">
                    <a16:creationId xmlns:a16="http://schemas.microsoft.com/office/drawing/2014/main" id="{C8DCB4A1-933B-9B03-4EF9-B4207FDBB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8" y="5580063"/>
                <a:ext cx="15875" cy="58738"/>
              </a:xfrm>
              <a:custGeom>
                <a:avLst/>
                <a:gdLst>
                  <a:gd name="T0" fmla="*/ 2147483647 w 21"/>
                  <a:gd name="T1" fmla="*/ 2147483647 h 74"/>
                  <a:gd name="T2" fmla="*/ 2147483647 w 21"/>
                  <a:gd name="T3" fmla="*/ 2147483647 h 74"/>
                  <a:gd name="T4" fmla="*/ 0 w 21"/>
                  <a:gd name="T5" fmla="*/ 2147483647 h 74"/>
                  <a:gd name="T6" fmla="*/ 2147483647 w 21"/>
                  <a:gd name="T7" fmla="*/ 0 h 74"/>
                  <a:gd name="T8" fmla="*/ 2147483647 w 21"/>
                  <a:gd name="T9" fmla="*/ 2147483647 h 74"/>
                  <a:gd name="T10" fmla="*/ 2147483647 w 21"/>
                  <a:gd name="T11" fmla="*/ 2147483647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74"/>
                  <a:gd name="T20" fmla="*/ 21 w 21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74">
                    <a:moveTo>
                      <a:pt x="19" y="8"/>
                    </a:moveTo>
                    <a:lnTo>
                      <a:pt x="21" y="65"/>
                    </a:lnTo>
                    <a:lnTo>
                      <a:pt x="0" y="74"/>
                    </a:lnTo>
                    <a:lnTo>
                      <a:pt x="2" y="0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8" name="Freeform 290">
                <a:extLst>
                  <a:ext uri="{FF2B5EF4-FFF2-40B4-BE49-F238E27FC236}">
                    <a16:creationId xmlns:a16="http://schemas.microsoft.com/office/drawing/2014/main" id="{ED4DB0E6-698F-16B0-104D-23FBD2DD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75" y="5551488"/>
                <a:ext cx="147638" cy="141288"/>
              </a:xfrm>
              <a:custGeom>
                <a:avLst/>
                <a:gdLst>
                  <a:gd name="T0" fmla="*/ 0 w 184"/>
                  <a:gd name="T1" fmla="*/ 2147483647 h 179"/>
                  <a:gd name="T2" fmla="*/ 2147483647 w 184"/>
                  <a:gd name="T3" fmla="*/ 2147483647 h 179"/>
                  <a:gd name="T4" fmla="*/ 2147483647 w 184"/>
                  <a:gd name="T5" fmla="*/ 2147483647 h 179"/>
                  <a:gd name="T6" fmla="*/ 2147483647 w 184"/>
                  <a:gd name="T7" fmla="*/ 2147483647 h 179"/>
                  <a:gd name="T8" fmla="*/ 2147483647 w 184"/>
                  <a:gd name="T9" fmla="*/ 2147483647 h 179"/>
                  <a:gd name="T10" fmla="*/ 2147483647 w 184"/>
                  <a:gd name="T11" fmla="*/ 2147483647 h 179"/>
                  <a:gd name="T12" fmla="*/ 2147483647 w 184"/>
                  <a:gd name="T13" fmla="*/ 2147483647 h 179"/>
                  <a:gd name="T14" fmla="*/ 2147483647 w 184"/>
                  <a:gd name="T15" fmla="*/ 2147483647 h 179"/>
                  <a:gd name="T16" fmla="*/ 2147483647 w 184"/>
                  <a:gd name="T17" fmla="*/ 2147483647 h 179"/>
                  <a:gd name="T18" fmla="*/ 2147483647 w 184"/>
                  <a:gd name="T19" fmla="*/ 2147483647 h 179"/>
                  <a:gd name="T20" fmla="*/ 2147483647 w 184"/>
                  <a:gd name="T21" fmla="*/ 2147483647 h 179"/>
                  <a:gd name="T22" fmla="*/ 2147483647 w 184"/>
                  <a:gd name="T23" fmla="*/ 2147483647 h 179"/>
                  <a:gd name="T24" fmla="*/ 2147483647 w 184"/>
                  <a:gd name="T25" fmla="*/ 2147483647 h 179"/>
                  <a:gd name="T26" fmla="*/ 2147483647 w 184"/>
                  <a:gd name="T27" fmla="*/ 2147483647 h 179"/>
                  <a:gd name="T28" fmla="*/ 2147483647 w 184"/>
                  <a:gd name="T29" fmla="*/ 2147483647 h 179"/>
                  <a:gd name="T30" fmla="*/ 2147483647 w 184"/>
                  <a:gd name="T31" fmla="*/ 0 h 179"/>
                  <a:gd name="T32" fmla="*/ 0 w 184"/>
                  <a:gd name="T33" fmla="*/ 2147483647 h 179"/>
                  <a:gd name="T34" fmla="*/ 0 w 184"/>
                  <a:gd name="T35" fmla="*/ 2147483647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179"/>
                  <a:gd name="T56" fmla="*/ 184 w 184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179">
                    <a:moveTo>
                      <a:pt x="0" y="2"/>
                    </a:moveTo>
                    <a:lnTo>
                      <a:pt x="129" y="21"/>
                    </a:lnTo>
                    <a:lnTo>
                      <a:pt x="53" y="47"/>
                    </a:lnTo>
                    <a:lnTo>
                      <a:pt x="142" y="84"/>
                    </a:lnTo>
                    <a:lnTo>
                      <a:pt x="47" y="84"/>
                    </a:lnTo>
                    <a:lnTo>
                      <a:pt x="106" y="135"/>
                    </a:lnTo>
                    <a:lnTo>
                      <a:pt x="28" y="110"/>
                    </a:lnTo>
                    <a:lnTo>
                      <a:pt x="47" y="163"/>
                    </a:lnTo>
                    <a:lnTo>
                      <a:pt x="70" y="179"/>
                    </a:lnTo>
                    <a:lnTo>
                      <a:pt x="49" y="135"/>
                    </a:lnTo>
                    <a:lnTo>
                      <a:pt x="137" y="152"/>
                    </a:lnTo>
                    <a:lnTo>
                      <a:pt x="89" y="101"/>
                    </a:lnTo>
                    <a:lnTo>
                      <a:pt x="184" y="89"/>
                    </a:lnTo>
                    <a:lnTo>
                      <a:pt x="97" y="49"/>
                    </a:lnTo>
                    <a:lnTo>
                      <a:pt x="165" y="17"/>
                    </a:lnTo>
                    <a:lnTo>
                      <a:pt x="6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89" name="Freeform 291">
                <a:extLst>
                  <a:ext uri="{FF2B5EF4-FFF2-40B4-BE49-F238E27FC236}">
                    <a16:creationId xmlns:a16="http://schemas.microsoft.com/office/drawing/2014/main" id="{98B70023-3E52-DB03-1985-6B4152B63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5575300"/>
                <a:ext cx="239713" cy="165100"/>
              </a:xfrm>
              <a:custGeom>
                <a:avLst/>
                <a:gdLst>
                  <a:gd name="T0" fmla="*/ 2147483647 w 303"/>
                  <a:gd name="T1" fmla="*/ 2147483647 h 208"/>
                  <a:gd name="T2" fmla="*/ 2147483647 w 303"/>
                  <a:gd name="T3" fmla="*/ 2147483647 h 208"/>
                  <a:gd name="T4" fmla="*/ 2147483647 w 303"/>
                  <a:gd name="T5" fmla="*/ 2147483647 h 208"/>
                  <a:gd name="T6" fmla="*/ 2147483647 w 303"/>
                  <a:gd name="T7" fmla="*/ 2147483647 h 208"/>
                  <a:gd name="T8" fmla="*/ 2147483647 w 303"/>
                  <a:gd name="T9" fmla="*/ 2147483647 h 208"/>
                  <a:gd name="T10" fmla="*/ 2147483647 w 303"/>
                  <a:gd name="T11" fmla="*/ 2147483647 h 208"/>
                  <a:gd name="T12" fmla="*/ 2147483647 w 303"/>
                  <a:gd name="T13" fmla="*/ 2147483647 h 208"/>
                  <a:gd name="T14" fmla="*/ 2147483647 w 303"/>
                  <a:gd name="T15" fmla="*/ 2147483647 h 208"/>
                  <a:gd name="T16" fmla="*/ 2147483647 w 303"/>
                  <a:gd name="T17" fmla="*/ 2147483647 h 208"/>
                  <a:gd name="T18" fmla="*/ 2147483647 w 303"/>
                  <a:gd name="T19" fmla="*/ 2147483647 h 208"/>
                  <a:gd name="T20" fmla="*/ 2147483647 w 303"/>
                  <a:gd name="T21" fmla="*/ 2147483647 h 208"/>
                  <a:gd name="T22" fmla="*/ 2147483647 w 303"/>
                  <a:gd name="T23" fmla="*/ 2147483647 h 208"/>
                  <a:gd name="T24" fmla="*/ 2147483647 w 303"/>
                  <a:gd name="T25" fmla="*/ 2147483647 h 208"/>
                  <a:gd name="T26" fmla="*/ 2147483647 w 303"/>
                  <a:gd name="T27" fmla="*/ 2147483647 h 208"/>
                  <a:gd name="T28" fmla="*/ 2147483647 w 303"/>
                  <a:gd name="T29" fmla="*/ 2147483647 h 208"/>
                  <a:gd name="T30" fmla="*/ 2147483647 w 303"/>
                  <a:gd name="T31" fmla="*/ 2147483647 h 208"/>
                  <a:gd name="T32" fmla="*/ 2147483647 w 303"/>
                  <a:gd name="T33" fmla="*/ 2147483647 h 208"/>
                  <a:gd name="T34" fmla="*/ 2147483647 w 303"/>
                  <a:gd name="T35" fmla="*/ 2147483647 h 208"/>
                  <a:gd name="T36" fmla="*/ 2147483647 w 303"/>
                  <a:gd name="T37" fmla="*/ 2147483647 h 208"/>
                  <a:gd name="T38" fmla="*/ 2147483647 w 303"/>
                  <a:gd name="T39" fmla="*/ 2147483647 h 208"/>
                  <a:gd name="T40" fmla="*/ 2147483647 w 303"/>
                  <a:gd name="T41" fmla="*/ 2147483647 h 208"/>
                  <a:gd name="T42" fmla="*/ 2147483647 w 303"/>
                  <a:gd name="T43" fmla="*/ 2147483647 h 208"/>
                  <a:gd name="T44" fmla="*/ 2147483647 w 303"/>
                  <a:gd name="T45" fmla="*/ 2147483647 h 208"/>
                  <a:gd name="T46" fmla="*/ 2147483647 w 303"/>
                  <a:gd name="T47" fmla="*/ 2147483647 h 208"/>
                  <a:gd name="T48" fmla="*/ 2147483647 w 303"/>
                  <a:gd name="T49" fmla="*/ 2147483647 h 208"/>
                  <a:gd name="T50" fmla="*/ 2147483647 w 303"/>
                  <a:gd name="T51" fmla="*/ 2147483647 h 208"/>
                  <a:gd name="T52" fmla="*/ 2147483647 w 303"/>
                  <a:gd name="T53" fmla="*/ 2147483647 h 208"/>
                  <a:gd name="T54" fmla="*/ 2147483647 w 303"/>
                  <a:gd name="T55" fmla="*/ 2147483647 h 208"/>
                  <a:gd name="T56" fmla="*/ 2147483647 w 303"/>
                  <a:gd name="T57" fmla="*/ 2147483647 h 208"/>
                  <a:gd name="T58" fmla="*/ 2147483647 w 303"/>
                  <a:gd name="T59" fmla="*/ 2147483647 h 208"/>
                  <a:gd name="T60" fmla="*/ 2147483647 w 303"/>
                  <a:gd name="T61" fmla="*/ 2147483647 h 208"/>
                  <a:gd name="T62" fmla="*/ 2147483647 w 303"/>
                  <a:gd name="T63" fmla="*/ 2147483647 h 208"/>
                  <a:gd name="T64" fmla="*/ 2147483647 w 303"/>
                  <a:gd name="T65" fmla="*/ 2147483647 h 208"/>
                  <a:gd name="T66" fmla="*/ 2147483647 w 303"/>
                  <a:gd name="T67" fmla="*/ 2147483647 h 208"/>
                  <a:gd name="T68" fmla="*/ 2147483647 w 303"/>
                  <a:gd name="T69" fmla="*/ 2147483647 h 208"/>
                  <a:gd name="T70" fmla="*/ 2147483647 w 303"/>
                  <a:gd name="T71" fmla="*/ 2147483647 h 208"/>
                  <a:gd name="T72" fmla="*/ 2147483647 w 303"/>
                  <a:gd name="T73" fmla="*/ 2147483647 h 208"/>
                  <a:gd name="T74" fmla="*/ 2147483647 w 303"/>
                  <a:gd name="T75" fmla="*/ 2147483647 h 208"/>
                  <a:gd name="T76" fmla="*/ 2147483647 w 303"/>
                  <a:gd name="T77" fmla="*/ 2147483647 h 208"/>
                  <a:gd name="T78" fmla="*/ 2147483647 w 303"/>
                  <a:gd name="T79" fmla="*/ 2147483647 h 208"/>
                  <a:gd name="T80" fmla="*/ 2147483647 w 303"/>
                  <a:gd name="T81" fmla="*/ 2147483647 h 208"/>
                  <a:gd name="T82" fmla="*/ 2147483647 w 303"/>
                  <a:gd name="T83" fmla="*/ 2147483647 h 208"/>
                  <a:gd name="T84" fmla="*/ 2147483647 w 303"/>
                  <a:gd name="T85" fmla="*/ 2147483647 h 208"/>
                  <a:gd name="T86" fmla="*/ 2147483647 w 303"/>
                  <a:gd name="T87" fmla="*/ 2147483647 h 208"/>
                  <a:gd name="T88" fmla="*/ 2147483647 w 303"/>
                  <a:gd name="T89" fmla="*/ 2147483647 h 208"/>
                  <a:gd name="T90" fmla="*/ 2147483647 w 303"/>
                  <a:gd name="T91" fmla="*/ 2147483647 h 208"/>
                  <a:gd name="T92" fmla="*/ 2147483647 w 303"/>
                  <a:gd name="T93" fmla="*/ 2147483647 h 208"/>
                  <a:gd name="T94" fmla="*/ 2147483647 w 303"/>
                  <a:gd name="T95" fmla="*/ 2147483647 h 208"/>
                  <a:gd name="T96" fmla="*/ 2147483647 w 303"/>
                  <a:gd name="T97" fmla="*/ 2147483647 h 208"/>
                  <a:gd name="T98" fmla="*/ 2147483647 w 303"/>
                  <a:gd name="T99" fmla="*/ 2147483647 h 208"/>
                  <a:gd name="T100" fmla="*/ 2147483647 w 303"/>
                  <a:gd name="T101" fmla="*/ 2147483647 h 208"/>
                  <a:gd name="T102" fmla="*/ 2147483647 w 303"/>
                  <a:gd name="T103" fmla="*/ 2147483647 h 208"/>
                  <a:gd name="T104" fmla="*/ 2147483647 w 303"/>
                  <a:gd name="T105" fmla="*/ 2147483647 h 208"/>
                  <a:gd name="T106" fmla="*/ 2147483647 w 303"/>
                  <a:gd name="T107" fmla="*/ 2147483647 h 2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3"/>
                  <a:gd name="T163" fmla="*/ 0 h 208"/>
                  <a:gd name="T164" fmla="*/ 303 w 303"/>
                  <a:gd name="T165" fmla="*/ 208 h 2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3" h="208">
                    <a:moveTo>
                      <a:pt x="19" y="208"/>
                    </a:move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2"/>
                    </a:lnTo>
                    <a:lnTo>
                      <a:pt x="17" y="198"/>
                    </a:lnTo>
                    <a:lnTo>
                      <a:pt x="19" y="190"/>
                    </a:lnTo>
                    <a:lnTo>
                      <a:pt x="21" y="187"/>
                    </a:lnTo>
                    <a:lnTo>
                      <a:pt x="23" y="179"/>
                    </a:lnTo>
                    <a:lnTo>
                      <a:pt x="29" y="171"/>
                    </a:lnTo>
                    <a:lnTo>
                      <a:pt x="31" y="168"/>
                    </a:lnTo>
                    <a:lnTo>
                      <a:pt x="34" y="164"/>
                    </a:lnTo>
                    <a:lnTo>
                      <a:pt x="40" y="160"/>
                    </a:lnTo>
                    <a:lnTo>
                      <a:pt x="44" y="156"/>
                    </a:lnTo>
                    <a:lnTo>
                      <a:pt x="50" y="152"/>
                    </a:lnTo>
                    <a:lnTo>
                      <a:pt x="53" y="150"/>
                    </a:lnTo>
                    <a:lnTo>
                      <a:pt x="57" y="149"/>
                    </a:lnTo>
                    <a:lnTo>
                      <a:pt x="63" y="145"/>
                    </a:lnTo>
                    <a:lnTo>
                      <a:pt x="71" y="141"/>
                    </a:lnTo>
                    <a:lnTo>
                      <a:pt x="78" y="137"/>
                    </a:lnTo>
                    <a:lnTo>
                      <a:pt x="82" y="133"/>
                    </a:lnTo>
                    <a:lnTo>
                      <a:pt x="82" y="131"/>
                    </a:lnTo>
                    <a:lnTo>
                      <a:pt x="80" y="130"/>
                    </a:lnTo>
                    <a:lnTo>
                      <a:pt x="76" y="130"/>
                    </a:lnTo>
                    <a:lnTo>
                      <a:pt x="71" y="130"/>
                    </a:lnTo>
                    <a:lnTo>
                      <a:pt x="65" y="130"/>
                    </a:lnTo>
                    <a:lnTo>
                      <a:pt x="57" y="130"/>
                    </a:lnTo>
                    <a:lnTo>
                      <a:pt x="52" y="128"/>
                    </a:lnTo>
                    <a:lnTo>
                      <a:pt x="46" y="124"/>
                    </a:lnTo>
                    <a:lnTo>
                      <a:pt x="42" y="118"/>
                    </a:lnTo>
                    <a:lnTo>
                      <a:pt x="40" y="114"/>
                    </a:lnTo>
                    <a:lnTo>
                      <a:pt x="38" y="111"/>
                    </a:lnTo>
                    <a:lnTo>
                      <a:pt x="38" y="105"/>
                    </a:lnTo>
                    <a:lnTo>
                      <a:pt x="36" y="101"/>
                    </a:lnTo>
                    <a:lnTo>
                      <a:pt x="36" y="95"/>
                    </a:lnTo>
                    <a:lnTo>
                      <a:pt x="34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36" y="76"/>
                    </a:lnTo>
                    <a:lnTo>
                      <a:pt x="36" y="71"/>
                    </a:lnTo>
                    <a:lnTo>
                      <a:pt x="38" y="65"/>
                    </a:lnTo>
                    <a:lnTo>
                      <a:pt x="42" y="61"/>
                    </a:lnTo>
                    <a:lnTo>
                      <a:pt x="44" y="55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7" y="44"/>
                    </a:lnTo>
                    <a:lnTo>
                      <a:pt x="61" y="40"/>
                    </a:lnTo>
                    <a:lnTo>
                      <a:pt x="65" y="36"/>
                    </a:lnTo>
                    <a:lnTo>
                      <a:pt x="69" y="35"/>
                    </a:lnTo>
                    <a:lnTo>
                      <a:pt x="74" y="35"/>
                    </a:lnTo>
                    <a:lnTo>
                      <a:pt x="78" y="33"/>
                    </a:lnTo>
                    <a:lnTo>
                      <a:pt x="82" y="33"/>
                    </a:lnTo>
                    <a:lnTo>
                      <a:pt x="86" y="33"/>
                    </a:lnTo>
                    <a:lnTo>
                      <a:pt x="92" y="35"/>
                    </a:lnTo>
                    <a:lnTo>
                      <a:pt x="99" y="36"/>
                    </a:lnTo>
                    <a:lnTo>
                      <a:pt x="107" y="42"/>
                    </a:lnTo>
                    <a:lnTo>
                      <a:pt x="111" y="44"/>
                    </a:lnTo>
                    <a:lnTo>
                      <a:pt x="114" y="48"/>
                    </a:lnTo>
                    <a:lnTo>
                      <a:pt x="118" y="50"/>
                    </a:lnTo>
                    <a:lnTo>
                      <a:pt x="122" y="54"/>
                    </a:lnTo>
                    <a:lnTo>
                      <a:pt x="130" y="59"/>
                    </a:lnTo>
                    <a:lnTo>
                      <a:pt x="133" y="67"/>
                    </a:lnTo>
                    <a:lnTo>
                      <a:pt x="135" y="73"/>
                    </a:lnTo>
                    <a:lnTo>
                      <a:pt x="137" y="80"/>
                    </a:lnTo>
                    <a:lnTo>
                      <a:pt x="137" y="86"/>
                    </a:lnTo>
                    <a:lnTo>
                      <a:pt x="137" y="92"/>
                    </a:lnTo>
                    <a:lnTo>
                      <a:pt x="137" y="95"/>
                    </a:lnTo>
                    <a:lnTo>
                      <a:pt x="135" y="99"/>
                    </a:lnTo>
                    <a:lnTo>
                      <a:pt x="130" y="103"/>
                    </a:lnTo>
                    <a:lnTo>
                      <a:pt x="126" y="109"/>
                    </a:lnTo>
                    <a:lnTo>
                      <a:pt x="124" y="112"/>
                    </a:lnTo>
                    <a:lnTo>
                      <a:pt x="126" y="114"/>
                    </a:lnTo>
                    <a:lnTo>
                      <a:pt x="131" y="114"/>
                    </a:lnTo>
                    <a:lnTo>
                      <a:pt x="137" y="111"/>
                    </a:lnTo>
                    <a:lnTo>
                      <a:pt x="143" y="107"/>
                    </a:lnTo>
                    <a:lnTo>
                      <a:pt x="149" y="103"/>
                    </a:lnTo>
                    <a:lnTo>
                      <a:pt x="149" y="99"/>
                    </a:lnTo>
                    <a:lnTo>
                      <a:pt x="150" y="95"/>
                    </a:lnTo>
                    <a:lnTo>
                      <a:pt x="150" y="92"/>
                    </a:lnTo>
                    <a:lnTo>
                      <a:pt x="150" y="88"/>
                    </a:lnTo>
                    <a:lnTo>
                      <a:pt x="150" y="82"/>
                    </a:lnTo>
                    <a:lnTo>
                      <a:pt x="150" y="80"/>
                    </a:lnTo>
                    <a:lnTo>
                      <a:pt x="150" y="76"/>
                    </a:lnTo>
                    <a:lnTo>
                      <a:pt x="150" y="74"/>
                    </a:lnTo>
                    <a:lnTo>
                      <a:pt x="154" y="74"/>
                    </a:lnTo>
                    <a:lnTo>
                      <a:pt x="158" y="73"/>
                    </a:lnTo>
                    <a:lnTo>
                      <a:pt x="164" y="73"/>
                    </a:lnTo>
                    <a:lnTo>
                      <a:pt x="168" y="71"/>
                    </a:lnTo>
                    <a:lnTo>
                      <a:pt x="171" y="71"/>
                    </a:lnTo>
                    <a:lnTo>
                      <a:pt x="175" y="71"/>
                    </a:lnTo>
                    <a:lnTo>
                      <a:pt x="181" y="71"/>
                    </a:lnTo>
                    <a:lnTo>
                      <a:pt x="185" y="71"/>
                    </a:lnTo>
                    <a:lnTo>
                      <a:pt x="189" y="71"/>
                    </a:lnTo>
                    <a:lnTo>
                      <a:pt x="194" y="73"/>
                    </a:lnTo>
                    <a:lnTo>
                      <a:pt x="200" y="74"/>
                    </a:lnTo>
                    <a:lnTo>
                      <a:pt x="206" y="74"/>
                    </a:lnTo>
                    <a:lnTo>
                      <a:pt x="211" y="76"/>
                    </a:lnTo>
                    <a:lnTo>
                      <a:pt x="215" y="80"/>
                    </a:lnTo>
                    <a:lnTo>
                      <a:pt x="219" y="82"/>
                    </a:lnTo>
                    <a:lnTo>
                      <a:pt x="227" y="88"/>
                    </a:lnTo>
                    <a:lnTo>
                      <a:pt x="232" y="95"/>
                    </a:lnTo>
                    <a:lnTo>
                      <a:pt x="236" y="103"/>
                    </a:lnTo>
                    <a:lnTo>
                      <a:pt x="240" y="109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12"/>
                    </a:lnTo>
                    <a:lnTo>
                      <a:pt x="253" y="109"/>
                    </a:lnTo>
                    <a:lnTo>
                      <a:pt x="249" y="103"/>
                    </a:lnTo>
                    <a:lnTo>
                      <a:pt x="247" y="99"/>
                    </a:lnTo>
                    <a:lnTo>
                      <a:pt x="246" y="95"/>
                    </a:lnTo>
                    <a:lnTo>
                      <a:pt x="246" y="92"/>
                    </a:lnTo>
                    <a:lnTo>
                      <a:pt x="249" y="88"/>
                    </a:lnTo>
                    <a:lnTo>
                      <a:pt x="253" y="84"/>
                    </a:lnTo>
                    <a:lnTo>
                      <a:pt x="261" y="80"/>
                    </a:lnTo>
                    <a:lnTo>
                      <a:pt x="265" y="78"/>
                    </a:lnTo>
                    <a:lnTo>
                      <a:pt x="268" y="76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82" y="73"/>
                    </a:lnTo>
                    <a:lnTo>
                      <a:pt x="287" y="71"/>
                    </a:lnTo>
                    <a:lnTo>
                      <a:pt x="291" y="69"/>
                    </a:lnTo>
                    <a:lnTo>
                      <a:pt x="295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287" y="52"/>
                    </a:lnTo>
                    <a:lnTo>
                      <a:pt x="285" y="52"/>
                    </a:lnTo>
                    <a:lnTo>
                      <a:pt x="282" y="52"/>
                    </a:lnTo>
                    <a:lnTo>
                      <a:pt x="278" y="52"/>
                    </a:lnTo>
                    <a:lnTo>
                      <a:pt x="274" y="54"/>
                    </a:lnTo>
                    <a:lnTo>
                      <a:pt x="268" y="54"/>
                    </a:lnTo>
                    <a:lnTo>
                      <a:pt x="263" y="55"/>
                    </a:lnTo>
                    <a:lnTo>
                      <a:pt x="257" y="55"/>
                    </a:lnTo>
                    <a:lnTo>
                      <a:pt x="253" y="57"/>
                    </a:lnTo>
                    <a:lnTo>
                      <a:pt x="249" y="59"/>
                    </a:lnTo>
                    <a:lnTo>
                      <a:pt x="244" y="61"/>
                    </a:lnTo>
                    <a:lnTo>
                      <a:pt x="240" y="63"/>
                    </a:lnTo>
                    <a:lnTo>
                      <a:pt x="238" y="67"/>
                    </a:lnTo>
                    <a:lnTo>
                      <a:pt x="234" y="73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8" y="71"/>
                    </a:lnTo>
                    <a:lnTo>
                      <a:pt x="223" y="67"/>
                    </a:lnTo>
                    <a:lnTo>
                      <a:pt x="217" y="63"/>
                    </a:lnTo>
                    <a:lnTo>
                      <a:pt x="209" y="57"/>
                    </a:lnTo>
                    <a:lnTo>
                      <a:pt x="204" y="54"/>
                    </a:lnTo>
                    <a:lnTo>
                      <a:pt x="194" y="52"/>
                    </a:lnTo>
                    <a:lnTo>
                      <a:pt x="187" y="50"/>
                    </a:lnTo>
                    <a:lnTo>
                      <a:pt x="179" y="50"/>
                    </a:lnTo>
                    <a:lnTo>
                      <a:pt x="171" y="50"/>
                    </a:lnTo>
                    <a:lnTo>
                      <a:pt x="164" y="52"/>
                    </a:lnTo>
                    <a:lnTo>
                      <a:pt x="158" y="54"/>
                    </a:lnTo>
                    <a:lnTo>
                      <a:pt x="152" y="54"/>
                    </a:lnTo>
                    <a:lnTo>
                      <a:pt x="149" y="55"/>
                    </a:lnTo>
                    <a:lnTo>
                      <a:pt x="145" y="57"/>
                    </a:lnTo>
                    <a:lnTo>
                      <a:pt x="141" y="44"/>
                    </a:lnTo>
                    <a:lnTo>
                      <a:pt x="189" y="10"/>
                    </a:lnTo>
                    <a:lnTo>
                      <a:pt x="168" y="0"/>
                    </a:lnTo>
                    <a:lnTo>
                      <a:pt x="122" y="38"/>
                    </a:lnTo>
                    <a:lnTo>
                      <a:pt x="122" y="36"/>
                    </a:lnTo>
                    <a:lnTo>
                      <a:pt x="118" y="35"/>
                    </a:lnTo>
                    <a:lnTo>
                      <a:pt x="114" y="31"/>
                    </a:lnTo>
                    <a:lnTo>
                      <a:pt x="111" y="27"/>
                    </a:lnTo>
                    <a:lnTo>
                      <a:pt x="103" y="23"/>
                    </a:lnTo>
                    <a:lnTo>
                      <a:pt x="95" y="21"/>
                    </a:lnTo>
                    <a:lnTo>
                      <a:pt x="92" y="19"/>
                    </a:lnTo>
                    <a:lnTo>
                      <a:pt x="86" y="19"/>
                    </a:lnTo>
                    <a:lnTo>
                      <a:pt x="82" y="17"/>
                    </a:lnTo>
                    <a:lnTo>
                      <a:pt x="76" y="19"/>
                    </a:lnTo>
                    <a:lnTo>
                      <a:pt x="71" y="19"/>
                    </a:lnTo>
                    <a:lnTo>
                      <a:pt x="65" y="21"/>
                    </a:lnTo>
                    <a:lnTo>
                      <a:pt x="61" y="21"/>
                    </a:lnTo>
                    <a:lnTo>
                      <a:pt x="57" y="23"/>
                    </a:lnTo>
                    <a:lnTo>
                      <a:pt x="52" y="25"/>
                    </a:lnTo>
                    <a:lnTo>
                      <a:pt x="48" y="27"/>
                    </a:lnTo>
                    <a:lnTo>
                      <a:pt x="44" y="31"/>
                    </a:lnTo>
                    <a:lnTo>
                      <a:pt x="40" y="33"/>
                    </a:lnTo>
                    <a:lnTo>
                      <a:pt x="34" y="38"/>
                    </a:lnTo>
                    <a:lnTo>
                      <a:pt x="29" y="46"/>
                    </a:lnTo>
                    <a:lnTo>
                      <a:pt x="27" y="50"/>
                    </a:lnTo>
                    <a:lnTo>
                      <a:pt x="23" y="54"/>
                    </a:lnTo>
                    <a:lnTo>
                      <a:pt x="23" y="57"/>
                    </a:lnTo>
                    <a:lnTo>
                      <a:pt x="21" y="63"/>
                    </a:lnTo>
                    <a:lnTo>
                      <a:pt x="19" y="67"/>
                    </a:lnTo>
                    <a:lnTo>
                      <a:pt x="17" y="71"/>
                    </a:lnTo>
                    <a:lnTo>
                      <a:pt x="15" y="76"/>
                    </a:lnTo>
                    <a:lnTo>
                      <a:pt x="15" y="82"/>
                    </a:lnTo>
                    <a:lnTo>
                      <a:pt x="15" y="86"/>
                    </a:lnTo>
                    <a:lnTo>
                      <a:pt x="15" y="92"/>
                    </a:lnTo>
                    <a:lnTo>
                      <a:pt x="15" y="97"/>
                    </a:lnTo>
                    <a:lnTo>
                      <a:pt x="15" y="103"/>
                    </a:lnTo>
                    <a:lnTo>
                      <a:pt x="15" y="107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9" y="118"/>
                    </a:lnTo>
                    <a:lnTo>
                      <a:pt x="21" y="126"/>
                    </a:lnTo>
                    <a:lnTo>
                      <a:pt x="25" y="130"/>
                    </a:lnTo>
                    <a:lnTo>
                      <a:pt x="29" y="133"/>
                    </a:lnTo>
                    <a:lnTo>
                      <a:pt x="34" y="137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38" y="139"/>
                    </a:lnTo>
                    <a:lnTo>
                      <a:pt x="33" y="143"/>
                    </a:lnTo>
                    <a:lnTo>
                      <a:pt x="29" y="145"/>
                    </a:lnTo>
                    <a:lnTo>
                      <a:pt x="25" y="149"/>
                    </a:lnTo>
                    <a:lnTo>
                      <a:pt x="19" y="152"/>
                    </a:lnTo>
                    <a:lnTo>
                      <a:pt x="17" y="156"/>
                    </a:lnTo>
                    <a:lnTo>
                      <a:pt x="14" y="160"/>
                    </a:lnTo>
                    <a:lnTo>
                      <a:pt x="10" y="168"/>
                    </a:lnTo>
                    <a:lnTo>
                      <a:pt x="8" y="173"/>
                    </a:lnTo>
                    <a:lnTo>
                      <a:pt x="6" y="181"/>
                    </a:lnTo>
                    <a:lnTo>
                      <a:pt x="4" y="188"/>
                    </a:lnTo>
                    <a:lnTo>
                      <a:pt x="2" y="194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19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0" name="Freeform 292">
                <a:extLst>
                  <a:ext uri="{FF2B5EF4-FFF2-40B4-BE49-F238E27FC236}">
                    <a16:creationId xmlns:a16="http://schemas.microsoft.com/office/drawing/2014/main" id="{B5CF9232-82A7-ED8B-9C0C-B059C0298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325" y="5630863"/>
                <a:ext cx="34925" cy="26988"/>
              </a:xfrm>
              <a:custGeom>
                <a:avLst/>
                <a:gdLst>
                  <a:gd name="T0" fmla="*/ 0 w 43"/>
                  <a:gd name="T1" fmla="*/ 2147483647 h 34"/>
                  <a:gd name="T2" fmla="*/ 2147483647 w 43"/>
                  <a:gd name="T3" fmla="*/ 2147483647 h 34"/>
                  <a:gd name="T4" fmla="*/ 2147483647 w 43"/>
                  <a:gd name="T5" fmla="*/ 0 h 34"/>
                  <a:gd name="T6" fmla="*/ 2147483647 w 43"/>
                  <a:gd name="T7" fmla="*/ 2147483647 h 34"/>
                  <a:gd name="T8" fmla="*/ 2147483647 w 43"/>
                  <a:gd name="T9" fmla="*/ 2147483647 h 34"/>
                  <a:gd name="T10" fmla="*/ 2147483647 w 43"/>
                  <a:gd name="T11" fmla="*/ 2147483647 h 34"/>
                  <a:gd name="T12" fmla="*/ 2147483647 w 43"/>
                  <a:gd name="T13" fmla="*/ 2147483647 h 34"/>
                  <a:gd name="T14" fmla="*/ 2147483647 w 43"/>
                  <a:gd name="T15" fmla="*/ 2147483647 h 34"/>
                  <a:gd name="T16" fmla="*/ 2147483647 w 43"/>
                  <a:gd name="T17" fmla="*/ 2147483647 h 34"/>
                  <a:gd name="T18" fmla="*/ 2147483647 w 43"/>
                  <a:gd name="T19" fmla="*/ 2147483647 h 34"/>
                  <a:gd name="T20" fmla="*/ 2147483647 w 43"/>
                  <a:gd name="T21" fmla="*/ 2147483647 h 34"/>
                  <a:gd name="T22" fmla="*/ 2147483647 w 43"/>
                  <a:gd name="T23" fmla="*/ 2147483647 h 34"/>
                  <a:gd name="T24" fmla="*/ 2147483647 w 43"/>
                  <a:gd name="T25" fmla="*/ 2147483647 h 34"/>
                  <a:gd name="T26" fmla="*/ 2147483647 w 43"/>
                  <a:gd name="T27" fmla="*/ 2147483647 h 34"/>
                  <a:gd name="T28" fmla="*/ 2147483647 w 43"/>
                  <a:gd name="T29" fmla="*/ 2147483647 h 34"/>
                  <a:gd name="T30" fmla="*/ 2147483647 w 43"/>
                  <a:gd name="T31" fmla="*/ 2147483647 h 34"/>
                  <a:gd name="T32" fmla="*/ 2147483647 w 43"/>
                  <a:gd name="T33" fmla="*/ 2147483647 h 34"/>
                  <a:gd name="T34" fmla="*/ 0 w 43"/>
                  <a:gd name="T35" fmla="*/ 2147483647 h 34"/>
                  <a:gd name="T36" fmla="*/ 0 w 43"/>
                  <a:gd name="T37" fmla="*/ 2147483647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34"/>
                  <a:gd name="T59" fmla="*/ 43 w 43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34">
                    <a:moveTo>
                      <a:pt x="0" y="9"/>
                    </a:moveTo>
                    <a:lnTo>
                      <a:pt x="30" y="11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40" y="5"/>
                    </a:lnTo>
                    <a:lnTo>
                      <a:pt x="43" y="13"/>
                    </a:lnTo>
                    <a:lnTo>
                      <a:pt x="43" y="21"/>
                    </a:lnTo>
                    <a:lnTo>
                      <a:pt x="43" y="26"/>
                    </a:lnTo>
                    <a:lnTo>
                      <a:pt x="41" y="30"/>
                    </a:lnTo>
                    <a:lnTo>
                      <a:pt x="38" y="32"/>
                    </a:lnTo>
                    <a:lnTo>
                      <a:pt x="32" y="34"/>
                    </a:lnTo>
                    <a:lnTo>
                      <a:pt x="26" y="32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1" name="Freeform 293">
                <a:extLst>
                  <a:ext uri="{FF2B5EF4-FFF2-40B4-BE49-F238E27FC236}">
                    <a16:creationId xmlns:a16="http://schemas.microsoft.com/office/drawing/2014/main" id="{CA60F63D-0AAC-BA92-C231-F8DD859AE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250" y="5602288"/>
                <a:ext cx="30163" cy="38100"/>
              </a:xfrm>
              <a:custGeom>
                <a:avLst/>
                <a:gdLst>
                  <a:gd name="T0" fmla="*/ 2147483647 w 38"/>
                  <a:gd name="T1" fmla="*/ 0 h 47"/>
                  <a:gd name="T2" fmla="*/ 2147483647 w 38"/>
                  <a:gd name="T3" fmla="*/ 2147483647 h 47"/>
                  <a:gd name="T4" fmla="*/ 0 w 38"/>
                  <a:gd name="T5" fmla="*/ 2147483647 h 47"/>
                  <a:gd name="T6" fmla="*/ 2147483647 w 38"/>
                  <a:gd name="T7" fmla="*/ 2147483647 h 47"/>
                  <a:gd name="T8" fmla="*/ 2147483647 w 38"/>
                  <a:gd name="T9" fmla="*/ 2147483647 h 47"/>
                  <a:gd name="T10" fmla="*/ 2147483647 w 38"/>
                  <a:gd name="T11" fmla="*/ 2147483647 h 47"/>
                  <a:gd name="T12" fmla="*/ 2147483647 w 38"/>
                  <a:gd name="T13" fmla="*/ 2147483647 h 47"/>
                  <a:gd name="T14" fmla="*/ 2147483647 w 38"/>
                  <a:gd name="T15" fmla="*/ 2147483647 h 47"/>
                  <a:gd name="T16" fmla="*/ 2147483647 w 38"/>
                  <a:gd name="T17" fmla="*/ 2147483647 h 47"/>
                  <a:gd name="T18" fmla="*/ 2147483647 w 38"/>
                  <a:gd name="T19" fmla="*/ 2147483647 h 47"/>
                  <a:gd name="T20" fmla="*/ 2147483647 w 38"/>
                  <a:gd name="T21" fmla="*/ 2147483647 h 47"/>
                  <a:gd name="T22" fmla="*/ 2147483647 w 38"/>
                  <a:gd name="T23" fmla="*/ 2147483647 h 47"/>
                  <a:gd name="T24" fmla="*/ 2147483647 w 38"/>
                  <a:gd name="T25" fmla="*/ 2147483647 h 47"/>
                  <a:gd name="T26" fmla="*/ 2147483647 w 38"/>
                  <a:gd name="T27" fmla="*/ 2147483647 h 47"/>
                  <a:gd name="T28" fmla="*/ 2147483647 w 38"/>
                  <a:gd name="T29" fmla="*/ 2147483647 h 47"/>
                  <a:gd name="T30" fmla="*/ 2147483647 w 38"/>
                  <a:gd name="T31" fmla="*/ 2147483647 h 47"/>
                  <a:gd name="T32" fmla="*/ 2147483647 w 38"/>
                  <a:gd name="T33" fmla="*/ 2147483647 h 47"/>
                  <a:gd name="T34" fmla="*/ 2147483647 w 38"/>
                  <a:gd name="T35" fmla="*/ 2147483647 h 47"/>
                  <a:gd name="T36" fmla="*/ 2147483647 w 38"/>
                  <a:gd name="T37" fmla="*/ 2147483647 h 47"/>
                  <a:gd name="T38" fmla="*/ 2147483647 w 38"/>
                  <a:gd name="T39" fmla="*/ 0 h 47"/>
                  <a:gd name="T40" fmla="*/ 2147483647 w 38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7"/>
                  <a:gd name="T65" fmla="*/ 38 w 38"/>
                  <a:gd name="T66" fmla="*/ 47 h 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7">
                    <a:moveTo>
                      <a:pt x="27" y="0"/>
                    </a:moveTo>
                    <a:lnTo>
                      <a:pt x="14" y="32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39"/>
                    </a:lnTo>
                    <a:lnTo>
                      <a:pt x="14" y="43"/>
                    </a:lnTo>
                    <a:lnTo>
                      <a:pt x="18" y="45"/>
                    </a:lnTo>
                    <a:lnTo>
                      <a:pt x="23" y="47"/>
                    </a:lnTo>
                    <a:lnTo>
                      <a:pt x="31" y="45"/>
                    </a:lnTo>
                    <a:lnTo>
                      <a:pt x="37" y="43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8" y="28"/>
                    </a:lnTo>
                    <a:lnTo>
                      <a:pt x="38" y="22"/>
                    </a:lnTo>
                    <a:lnTo>
                      <a:pt x="37" y="17"/>
                    </a:lnTo>
                    <a:lnTo>
                      <a:pt x="37" y="13"/>
                    </a:lnTo>
                    <a:lnTo>
                      <a:pt x="37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2" name="Freeform 294">
                <a:extLst>
                  <a:ext uri="{FF2B5EF4-FFF2-40B4-BE49-F238E27FC236}">
                    <a16:creationId xmlns:a16="http://schemas.microsoft.com/office/drawing/2014/main" id="{2A35FE44-862C-20D5-BA58-D4DE0BE0A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5630863"/>
                <a:ext cx="684213" cy="252413"/>
              </a:xfrm>
              <a:custGeom>
                <a:avLst/>
                <a:gdLst>
                  <a:gd name="T0" fmla="*/ 2147483647 w 861"/>
                  <a:gd name="T1" fmla="*/ 2147483647 h 317"/>
                  <a:gd name="T2" fmla="*/ 2147483647 w 861"/>
                  <a:gd name="T3" fmla="*/ 2147483647 h 317"/>
                  <a:gd name="T4" fmla="*/ 2147483647 w 861"/>
                  <a:gd name="T5" fmla="*/ 2147483647 h 317"/>
                  <a:gd name="T6" fmla="*/ 2147483647 w 861"/>
                  <a:gd name="T7" fmla="*/ 2147483647 h 317"/>
                  <a:gd name="T8" fmla="*/ 2147483647 w 861"/>
                  <a:gd name="T9" fmla="*/ 2147483647 h 317"/>
                  <a:gd name="T10" fmla="*/ 2147483647 w 861"/>
                  <a:gd name="T11" fmla="*/ 2147483647 h 317"/>
                  <a:gd name="T12" fmla="*/ 2147483647 w 861"/>
                  <a:gd name="T13" fmla="*/ 2147483647 h 317"/>
                  <a:gd name="T14" fmla="*/ 2147483647 w 861"/>
                  <a:gd name="T15" fmla="*/ 2147483647 h 317"/>
                  <a:gd name="T16" fmla="*/ 2147483647 w 861"/>
                  <a:gd name="T17" fmla="*/ 2147483647 h 317"/>
                  <a:gd name="T18" fmla="*/ 2147483647 w 861"/>
                  <a:gd name="T19" fmla="*/ 2147483647 h 317"/>
                  <a:gd name="T20" fmla="*/ 2147483647 w 861"/>
                  <a:gd name="T21" fmla="*/ 2147483647 h 317"/>
                  <a:gd name="T22" fmla="*/ 2147483647 w 861"/>
                  <a:gd name="T23" fmla="*/ 2147483647 h 317"/>
                  <a:gd name="T24" fmla="*/ 2147483647 w 861"/>
                  <a:gd name="T25" fmla="*/ 2147483647 h 317"/>
                  <a:gd name="T26" fmla="*/ 2147483647 w 861"/>
                  <a:gd name="T27" fmla="*/ 2147483647 h 317"/>
                  <a:gd name="T28" fmla="*/ 2147483647 w 861"/>
                  <a:gd name="T29" fmla="*/ 2147483647 h 317"/>
                  <a:gd name="T30" fmla="*/ 2147483647 w 861"/>
                  <a:gd name="T31" fmla="*/ 2147483647 h 317"/>
                  <a:gd name="T32" fmla="*/ 2147483647 w 861"/>
                  <a:gd name="T33" fmla="*/ 2147483647 h 317"/>
                  <a:gd name="T34" fmla="*/ 2147483647 w 861"/>
                  <a:gd name="T35" fmla="*/ 2147483647 h 317"/>
                  <a:gd name="T36" fmla="*/ 2147483647 w 861"/>
                  <a:gd name="T37" fmla="*/ 2147483647 h 317"/>
                  <a:gd name="T38" fmla="*/ 2147483647 w 861"/>
                  <a:gd name="T39" fmla="*/ 2147483647 h 317"/>
                  <a:gd name="T40" fmla="*/ 2147483647 w 861"/>
                  <a:gd name="T41" fmla="*/ 2147483647 h 317"/>
                  <a:gd name="T42" fmla="*/ 2147483647 w 861"/>
                  <a:gd name="T43" fmla="*/ 2147483647 h 317"/>
                  <a:gd name="T44" fmla="*/ 2147483647 w 861"/>
                  <a:gd name="T45" fmla="*/ 2147483647 h 317"/>
                  <a:gd name="T46" fmla="*/ 2147483647 w 861"/>
                  <a:gd name="T47" fmla="*/ 2147483647 h 317"/>
                  <a:gd name="T48" fmla="*/ 2147483647 w 861"/>
                  <a:gd name="T49" fmla="*/ 2147483647 h 317"/>
                  <a:gd name="T50" fmla="*/ 2147483647 w 861"/>
                  <a:gd name="T51" fmla="*/ 2147483647 h 317"/>
                  <a:gd name="T52" fmla="*/ 2147483647 w 861"/>
                  <a:gd name="T53" fmla="*/ 2147483647 h 317"/>
                  <a:gd name="T54" fmla="*/ 2147483647 w 861"/>
                  <a:gd name="T55" fmla="*/ 2147483647 h 317"/>
                  <a:gd name="T56" fmla="*/ 2147483647 w 861"/>
                  <a:gd name="T57" fmla="*/ 2147483647 h 317"/>
                  <a:gd name="T58" fmla="*/ 2147483647 w 861"/>
                  <a:gd name="T59" fmla="*/ 2147483647 h 317"/>
                  <a:gd name="T60" fmla="*/ 2147483647 w 861"/>
                  <a:gd name="T61" fmla="*/ 2147483647 h 317"/>
                  <a:gd name="T62" fmla="*/ 2147483647 w 861"/>
                  <a:gd name="T63" fmla="*/ 2147483647 h 317"/>
                  <a:gd name="T64" fmla="*/ 2147483647 w 861"/>
                  <a:gd name="T65" fmla="*/ 2147483647 h 317"/>
                  <a:gd name="T66" fmla="*/ 2147483647 w 861"/>
                  <a:gd name="T67" fmla="*/ 2147483647 h 317"/>
                  <a:gd name="T68" fmla="*/ 2147483647 w 861"/>
                  <a:gd name="T69" fmla="*/ 2147483647 h 317"/>
                  <a:gd name="T70" fmla="*/ 2147483647 w 861"/>
                  <a:gd name="T71" fmla="*/ 2147483647 h 317"/>
                  <a:gd name="T72" fmla="*/ 2147483647 w 861"/>
                  <a:gd name="T73" fmla="*/ 2147483647 h 317"/>
                  <a:gd name="T74" fmla="*/ 2147483647 w 861"/>
                  <a:gd name="T75" fmla="*/ 2147483647 h 317"/>
                  <a:gd name="T76" fmla="*/ 2147483647 w 861"/>
                  <a:gd name="T77" fmla="*/ 2147483647 h 317"/>
                  <a:gd name="T78" fmla="*/ 2147483647 w 861"/>
                  <a:gd name="T79" fmla="*/ 2147483647 h 317"/>
                  <a:gd name="T80" fmla="*/ 2147483647 w 861"/>
                  <a:gd name="T81" fmla="*/ 2147483647 h 317"/>
                  <a:gd name="T82" fmla="*/ 2147483647 w 861"/>
                  <a:gd name="T83" fmla="*/ 2147483647 h 317"/>
                  <a:gd name="T84" fmla="*/ 2147483647 w 861"/>
                  <a:gd name="T85" fmla="*/ 2147483647 h 317"/>
                  <a:gd name="T86" fmla="*/ 2147483647 w 861"/>
                  <a:gd name="T87" fmla="*/ 2147483647 h 317"/>
                  <a:gd name="T88" fmla="*/ 2147483647 w 861"/>
                  <a:gd name="T89" fmla="*/ 2147483647 h 317"/>
                  <a:gd name="T90" fmla="*/ 2147483647 w 861"/>
                  <a:gd name="T91" fmla="*/ 2147483647 h 317"/>
                  <a:gd name="T92" fmla="*/ 2147483647 w 861"/>
                  <a:gd name="T93" fmla="*/ 2147483647 h 317"/>
                  <a:gd name="T94" fmla="*/ 2147483647 w 861"/>
                  <a:gd name="T95" fmla="*/ 2147483647 h 317"/>
                  <a:gd name="T96" fmla="*/ 0 w 861"/>
                  <a:gd name="T97" fmla="*/ 2147483647 h 317"/>
                  <a:gd name="T98" fmla="*/ 2147483647 w 861"/>
                  <a:gd name="T99" fmla="*/ 2147483647 h 317"/>
                  <a:gd name="T100" fmla="*/ 2147483647 w 861"/>
                  <a:gd name="T101" fmla="*/ 2147483647 h 317"/>
                  <a:gd name="T102" fmla="*/ 2147483647 w 861"/>
                  <a:gd name="T103" fmla="*/ 2147483647 h 317"/>
                  <a:gd name="T104" fmla="*/ 2147483647 w 861"/>
                  <a:gd name="T105" fmla="*/ 2147483647 h 317"/>
                  <a:gd name="T106" fmla="*/ 2147483647 w 861"/>
                  <a:gd name="T107" fmla="*/ 2147483647 h 317"/>
                  <a:gd name="T108" fmla="*/ 2147483647 w 861"/>
                  <a:gd name="T109" fmla="*/ 2147483647 h 317"/>
                  <a:gd name="T110" fmla="*/ 2147483647 w 861"/>
                  <a:gd name="T111" fmla="*/ 2147483647 h 317"/>
                  <a:gd name="T112" fmla="*/ 2147483647 w 861"/>
                  <a:gd name="T113" fmla="*/ 2147483647 h 317"/>
                  <a:gd name="T114" fmla="*/ 2147483647 w 861"/>
                  <a:gd name="T115" fmla="*/ 2147483647 h 317"/>
                  <a:gd name="T116" fmla="*/ 2147483647 w 861"/>
                  <a:gd name="T117" fmla="*/ 2147483647 h 3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1"/>
                  <a:gd name="T178" fmla="*/ 0 h 317"/>
                  <a:gd name="T179" fmla="*/ 861 w 861"/>
                  <a:gd name="T180" fmla="*/ 317 h 3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1" h="317">
                    <a:moveTo>
                      <a:pt x="449" y="222"/>
                    </a:moveTo>
                    <a:lnTo>
                      <a:pt x="447" y="222"/>
                    </a:lnTo>
                    <a:lnTo>
                      <a:pt x="447" y="224"/>
                    </a:lnTo>
                    <a:lnTo>
                      <a:pt x="447" y="228"/>
                    </a:lnTo>
                    <a:lnTo>
                      <a:pt x="447" y="232"/>
                    </a:lnTo>
                    <a:lnTo>
                      <a:pt x="447" y="237"/>
                    </a:lnTo>
                    <a:lnTo>
                      <a:pt x="447" y="245"/>
                    </a:lnTo>
                    <a:lnTo>
                      <a:pt x="447" y="252"/>
                    </a:lnTo>
                    <a:lnTo>
                      <a:pt x="447" y="260"/>
                    </a:lnTo>
                    <a:lnTo>
                      <a:pt x="447" y="266"/>
                    </a:lnTo>
                    <a:lnTo>
                      <a:pt x="447" y="273"/>
                    </a:lnTo>
                    <a:lnTo>
                      <a:pt x="447" y="279"/>
                    </a:lnTo>
                    <a:lnTo>
                      <a:pt x="447" y="285"/>
                    </a:lnTo>
                    <a:lnTo>
                      <a:pt x="447" y="289"/>
                    </a:lnTo>
                    <a:lnTo>
                      <a:pt x="449" y="292"/>
                    </a:lnTo>
                    <a:lnTo>
                      <a:pt x="451" y="294"/>
                    </a:lnTo>
                    <a:lnTo>
                      <a:pt x="452" y="296"/>
                    </a:lnTo>
                    <a:lnTo>
                      <a:pt x="454" y="294"/>
                    </a:lnTo>
                    <a:lnTo>
                      <a:pt x="458" y="292"/>
                    </a:lnTo>
                    <a:lnTo>
                      <a:pt x="464" y="291"/>
                    </a:lnTo>
                    <a:lnTo>
                      <a:pt x="471" y="287"/>
                    </a:lnTo>
                    <a:lnTo>
                      <a:pt x="475" y="285"/>
                    </a:lnTo>
                    <a:lnTo>
                      <a:pt x="479" y="283"/>
                    </a:lnTo>
                    <a:lnTo>
                      <a:pt x="485" y="281"/>
                    </a:lnTo>
                    <a:lnTo>
                      <a:pt x="490" y="279"/>
                    </a:lnTo>
                    <a:lnTo>
                      <a:pt x="496" y="277"/>
                    </a:lnTo>
                    <a:lnTo>
                      <a:pt x="502" y="275"/>
                    </a:lnTo>
                    <a:lnTo>
                      <a:pt x="510" y="273"/>
                    </a:lnTo>
                    <a:lnTo>
                      <a:pt x="517" y="271"/>
                    </a:lnTo>
                    <a:lnTo>
                      <a:pt x="523" y="268"/>
                    </a:lnTo>
                    <a:lnTo>
                      <a:pt x="530" y="264"/>
                    </a:lnTo>
                    <a:lnTo>
                      <a:pt x="538" y="262"/>
                    </a:lnTo>
                    <a:lnTo>
                      <a:pt x="546" y="260"/>
                    </a:lnTo>
                    <a:lnTo>
                      <a:pt x="553" y="256"/>
                    </a:lnTo>
                    <a:lnTo>
                      <a:pt x="561" y="252"/>
                    </a:lnTo>
                    <a:lnTo>
                      <a:pt x="570" y="249"/>
                    </a:lnTo>
                    <a:lnTo>
                      <a:pt x="578" y="247"/>
                    </a:lnTo>
                    <a:lnTo>
                      <a:pt x="587" y="243"/>
                    </a:lnTo>
                    <a:lnTo>
                      <a:pt x="597" y="241"/>
                    </a:lnTo>
                    <a:lnTo>
                      <a:pt x="605" y="237"/>
                    </a:lnTo>
                    <a:lnTo>
                      <a:pt x="614" y="233"/>
                    </a:lnTo>
                    <a:lnTo>
                      <a:pt x="624" y="230"/>
                    </a:lnTo>
                    <a:lnTo>
                      <a:pt x="633" y="228"/>
                    </a:lnTo>
                    <a:lnTo>
                      <a:pt x="643" y="224"/>
                    </a:lnTo>
                    <a:lnTo>
                      <a:pt x="652" y="222"/>
                    </a:lnTo>
                    <a:lnTo>
                      <a:pt x="660" y="218"/>
                    </a:lnTo>
                    <a:lnTo>
                      <a:pt x="669" y="214"/>
                    </a:lnTo>
                    <a:lnTo>
                      <a:pt x="679" y="211"/>
                    </a:lnTo>
                    <a:lnTo>
                      <a:pt x="686" y="209"/>
                    </a:lnTo>
                    <a:lnTo>
                      <a:pt x="696" y="205"/>
                    </a:lnTo>
                    <a:lnTo>
                      <a:pt x="705" y="201"/>
                    </a:lnTo>
                    <a:lnTo>
                      <a:pt x="713" y="197"/>
                    </a:lnTo>
                    <a:lnTo>
                      <a:pt x="723" y="195"/>
                    </a:lnTo>
                    <a:lnTo>
                      <a:pt x="730" y="192"/>
                    </a:lnTo>
                    <a:lnTo>
                      <a:pt x="738" y="188"/>
                    </a:lnTo>
                    <a:lnTo>
                      <a:pt x="747" y="186"/>
                    </a:lnTo>
                    <a:lnTo>
                      <a:pt x="755" y="182"/>
                    </a:lnTo>
                    <a:lnTo>
                      <a:pt x="762" y="180"/>
                    </a:lnTo>
                    <a:lnTo>
                      <a:pt x="770" y="178"/>
                    </a:lnTo>
                    <a:lnTo>
                      <a:pt x="778" y="175"/>
                    </a:lnTo>
                    <a:lnTo>
                      <a:pt x="785" y="173"/>
                    </a:lnTo>
                    <a:lnTo>
                      <a:pt x="791" y="171"/>
                    </a:lnTo>
                    <a:lnTo>
                      <a:pt x="797" y="167"/>
                    </a:lnTo>
                    <a:lnTo>
                      <a:pt x="802" y="165"/>
                    </a:lnTo>
                    <a:lnTo>
                      <a:pt x="808" y="163"/>
                    </a:lnTo>
                    <a:lnTo>
                      <a:pt x="814" y="161"/>
                    </a:lnTo>
                    <a:lnTo>
                      <a:pt x="820" y="159"/>
                    </a:lnTo>
                    <a:lnTo>
                      <a:pt x="823" y="157"/>
                    </a:lnTo>
                    <a:lnTo>
                      <a:pt x="829" y="157"/>
                    </a:lnTo>
                    <a:lnTo>
                      <a:pt x="835" y="154"/>
                    </a:lnTo>
                    <a:lnTo>
                      <a:pt x="840" y="152"/>
                    </a:lnTo>
                    <a:lnTo>
                      <a:pt x="844" y="152"/>
                    </a:lnTo>
                    <a:lnTo>
                      <a:pt x="823" y="108"/>
                    </a:lnTo>
                    <a:lnTo>
                      <a:pt x="827" y="51"/>
                    </a:lnTo>
                    <a:lnTo>
                      <a:pt x="837" y="47"/>
                    </a:lnTo>
                    <a:lnTo>
                      <a:pt x="835" y="100"/>
                    </a:lnTo>
                    <a:lnTo>
                      <a:pt x="861" y="156"/>
                    </a:lnTo>
                    <a:lnTo>
                      <a:pt x="858" y="157"/>
                    </a:lnTo>
                    <a:lnTo>
                      <a:pt x="852" y="161"/>
                    </a:lnTo>
                    <a:lnTo>
                      <a:pt x="844" y="167"/>
                    </a:lnTo>
                    <a:lnTo>
                      <a:pt x="840" y="169"/>
                    </a:lnTo>
                    <a:lnTo>
                      <a:pt x="839" y="169"/>
                    </a:lnTo>
                    <a:lnTo>
                      <a:pt x="835" y="171"/>
                    </a:lnTo>
                    <a:lnTo>
                      <a:pt x="829" y="173"/>
                    </a:lnTo>
                    <a:lnTo>
                      <a:pt x="821" y="176"/>
                    </a:lnTo>
                    <a:lnTo>
                      <a:pt x="818" y="176"/>
                    </a:lnTo>
                    <a:lnTo>
                      <a:pt x="814" y="178"/>
                    </a:lnTo>
                    <a:lnTo>
                      <a:pt x="808" y="180"/>
                    </a:lnTo>
                    <a:lnTo>
                      <a:pt x="802" y="182"/>
                    </a:lnTo>
                    <a:lnTo>
                      <a:pt x="797" y="186"/>
                    </a:lnTo>
                    <a:lnTo>
                      <a:pt x="791" y="188"/>
                    </a:lnTo>
                    <a:lnTo>
                      <a:pt x="783" y="190"/>
                    </a:lnTo>
                    <a:lnTo>
                      <a:pt x="778" y="194"/>
                    </a:lnTo>
                    <a:lnTo>
                      <a:pt x="770" y="195"/>
                    </a:lnTo>
                    <a:lnTo>
                      <a:pt x="762" y="197"/>
                    </a:lnTo>
                    <a:lnTo>
                      <a:pt x="755" y="201"/>
                    </a:lnTo>
                    <a:lnTo>
                      <a:pt x="749" y="205"/>
                    </a:lnTo>
                    <a:lnTo>
                      <a:pt x="740" y="207"/>
                    </a:lnTo>
                    <a:lnTo>
                      <a:pt x="732" y="211"/>
                    </a:lnTo>
                    <a:lnTo>
                      <a:pt x="723" y="213"/>
                    </a:lnTo>
                    <a:lnTo>
                      <a:pt x="715" y="216"/>
                    </a:lnTo>
                    <a:lnTo>
                      <a:pt x="705" y="220"/>
                    </a:lnTo>
                    <a:lnTo>
                      <a:pt x="698" y="224"/>
                    </a:lnTo>
                    <a:lnTo>
                      <a:pt x="688" y="226"/>
                    </a:lnTo>
                    <a:lnTo>
                      <a:pt x="679" y="230"/>
                    </a:lnTo>
                    <a:lnTo>
                      <a:pt x="671" y="233"/>
                    </a:lnTo>
                    <a:lnTo>
                      <a:pt x="662" y="237"/>
                    </a:lnTo>
                    <a:lnTo>
                      <a:pt x="652" y="241"/>
                    </a:lnTo>
                    <a:lnTo>
                      <a:pt x="645" y="245"/>
                    </a:lnTo>
                    <a:lnTo>
                      <a:pt x="635" y="247"/>
                    </a:lnTo>
                    <a:lnTo>
                      <a:pt x="626" y="251"/>
                    </a:lnTo>
                    <a:lnTo>
                      <a:pt x="618" y="252"/>
                    </a:lnTo>
                    <a:lnTo>
                      <a:pt x="608" y="256"/>
                    </a:lnTo>
                    <a:lnTo>
                      <a:pt x="599" y="260"/>
                    </a:lnTo>
                    <a:lnTo>
                      <a:pt x="591" y="264"/>
                    </a:lnTo>
                    <a:lnTo>
                      <a:pt x="582" y="268"/>
                    </a:lnTo>
                    <a:lnTo>
                      <a:pt x="574" y="271"/>
                    </a:lnTo>
                    <a:lnTo>
                      <a:pt x="565" y="273"/>
                    </a:lnTo>
                    <a:lnTo>
                      <a:pt x="555" y="277"/>
                    </a:lnTo>
                    <a:lnTo>
                      <a:pt x="548" y="279"/>
                    </a:lnTo>
                    <a:lnTo>
                      <a:pt x="540" y="283"/>
                    </a:lnTo>
                    <a:lnTo>
                      <a:pt x="532" y="285"/>
                    </a:lnTo>
                    <a:lnTo>
                      <a:pt x="525" y="289"/>
                    </a:lnTo>
                    <a:lnTo>
                      <a:pt x="519" y="291"/>
                    </a:lnTo>
                    <a:lnTo>
                      <a:pt x="511" y="294"/>
                    </a:lnTo>
                    <a:lnTo>
                      <a:pt x="506" y="296"/>
                    </a:lnTo>
                    <a:lnTo>
                      <a:pt x="498" y="298"/>
                    </a:lnTo>
                    <a:lnTo>
                      <a:pt x="492" y="302"/>
                    </a:lnTo>
                    <a:lnTo>
                      <a:pt x="487" y="304"/>
                    </a:lnTo>
                    <a:lnTo>
                      <a:pt x="481" y="306"/>
                    </a:lnTo>
                    <a:lnTo>
                      <a:pt x="477" y="306"/>
                    </a:lnTo>
                    <a:lnTo>
                      <a:pt x="471" y="308"/>
                    </a:lnTo>
                    <a:lnTo>
                      <a:pt x="468" y="310"/>
                    </a:lnTo>
                    <a:lnTo>
                      <a:pt x="460" y="313"/>
                    </a:lnTo>
                    <a:lnTo>
                      <a:pt x="456" y="315"/>
                    </a:lnTo>
                    <a:lnTo>
                      <a:pt x="452" y="317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7" y="64"/>
                    </a:lnTo>
                    <a:lnTo>
                      <a:pt x="6" y="60"/>
                    </a:lnTo>
                    <a:lnTo>
                      <a:pt x="4" y="55"/>
                    </a:lnTo>
                    <a:lnTo>
                      <a:pt x="2" y="47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7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0" y="11"/>
                    </a:lnTo>
                    <a:lnTo>
                      <a:pt x="25" y="13"/>
                    </a:lnTo>
                    <a:lnTo>
                      <a:pt x="21" y="19"/>
                    </a:lnTo>
                    <a:lnTo>
                      <a:pt x="17" y="22"/>
                    </a:lnTo>
                    <a:lnTo>
                      <a:pt x="15" y="28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13" y="41"/>
                    </a:lnTo>
                    <a:lnTo>
                      <a:pt x="13" y="47"/>
                    </a:lnTo>
                    <a:lnTo>
                      <a:pt x="15" y="51"/>
                    </a:lnTo>
                    <a:lnTo>
                      <a:pt x="17" y="55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439" y="291"/>
                    </a:lnTo>
                    <a:lnTo>
                      <a:pt x="437" y="271"/>
                    </a:lnTo>
                    <a:lnTo>
                      <a:pt x="433" y="211"/>
                    </a:lnTo>
                    <a:lnTo>
                      <a:pt x="449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3" name="Freeform 295">
                <a:extLst>
                  <a:ext uri="{FF2B5EF4-FFF2-40B4-BE49-F238E27FC236}">
                    <a16:creationId xmlns:a16="http://schemas.microsoft.com/office/drawing/2014/main" id="{F9226ECE-D3B9-4AD5-24CA-DB96C18F6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38" y="5695950"/>
                <a:ext cx="695325" cy="252413"/>
              </a:xfrm>
              <a:custGeom>
                <a:avLst/>
                <a:gdLst>
                  <a:gd name="T0" fmla="*/ 2147483647 w 877"/>
                  <a:gd name="T1" fmla="*/ 2147483647 h 318"/>
                  <a:gd name="T2" fmla="*/ 2147483647 w 877"/>
                  <a:gd name="T3" fmla="*/ 2147483647 h 318"/>
                  <a:gd name="T4" fmla="*/ 2147483647 w 877"/>
                  <a:gd name="T5" fmla="*/ 2147483647 h 318"/>
                  <a:gd name="T6" fmla="*/ 0 w 877"/>
                  <a:gd name="T7" fmla="*/ 2147483647 h 318"/>
                  <a:gd name="T8" fmla="*/ 2147483647 w 877"/>
                  <a:gd name="T9" fmla="*/ 2147483647 h 318"/>
                  <a:gd name="T10" fmla="*/ 2147483647 w 877"/>
                  <a:gd name="T11" fmla="*/ 2147483647 h 318"/>
                  <a:gd name="T12" fmla="*/ 2147483647 w 877"/>
                  <a:gd name="T13" fmla="*/ 2147483647 h 318"/>
                  <a:gd name="T14" fmla="*/ 2147483647 w 877"/>
                  <a:gd name="T15" fmla="*/ 2147483647 h 318"/>
                  <a:gd name="T16" fmla="*/ 2147483647 w 877"/>
                  <a:gd name="T17" fmla="*/ 2147483647 h 318"/>
                  <a:gd name="T18" fmla="*/ 2147483647 w 877"/>
                  <a:gd name="T19" fmla="*/ 2147483647 h 318"/>
                  <a:gd name="T20" fmla="*/ 2147483647 w 877"/>
                  <a:gd name="T21" fmla="*/ 2147483647 h 318"/>
                  <a:gd name="T22" fmla="*/ 2147483647 w 877"/>
                  <a:gd name="T23" fmla="*/ 2147483647 h 318"/>
                  <a:gd name="T24" fmla="*/ 2147483647 w 877"/>
                  <a:gd name="T25" fmla="*/ 2147483647 h 318"/>
                  <a:gd name="T26" fmla="*/ 2147483647 w 877"/>
                  <a:gd name="T27" fmla="*/ 2147483647 h 318"/>
                  <a:gd name="T28" fmla="*/ 2147483647 w 877"/>
                  <a:gd name="T29" fmla="*/ 2147483647 h 318"/>
                  <a:gd name="T30" fmla="*/ 2147483647 w 877"/>
                  <a:gd name="T31" fmla="*/ 2147483647 h 318"/>
                  <a:gd name="T32" fmla="*/ 2147483647 w 877"/>
                  <a:gd name="T33" fmla="*/ 2147483647 h 318"/>
                  <a:gd name="T34" fmla="*/ 2147483647 w 877"/>
                  <a:gd name="T35" fmla="*/ 2147483647 h 318"/>
                  <a:gd name="T36" fmla="*/ 2147483647 w 877"/>
                  <a:gd name="T37" fmla="*/ 2147483647 h 318"/>
                  <a:gd name="T38" fmla="*/ 2147483647 w 877"/>
                  <a:gd name="T39" fmla="*/ 2147483647 h 318"/>
                  <a:gd name="T40" fmla="*/ 2147483647 w 877"/>
                  <a:gd name="T41" fmla="*/ 2147483647 h 318"/>
                  <a:gd name="T42" fmla="*/ 2147483647 w 877"/>
                  <a:gd name="T43" fmla="*/ 2147483647 h 318"/>
                  <a:gd name="T44" fmla="*/ 2147483647 w 877"/>
                  <a:gd name="T45" fmla="*/ 2147483647 h 318"/>
                  <a:gd name="T46" fmla="*/ 2147483647 w 877"/>
                  <a:gd name="T47" fmla="*/ 2147483647 h 318"/>
                  <a:gd name="T48" fmla="*/ 2147483647 w 877"/>
                  <a:gd name="T49" fmla="*/ 2147483647 h 318"/>
                  <a:gd name="T50" fmla="*/ 2147483647 w 877"/>
                  <a:gd name="T51" fmla="*/ 2147483647 h 318"/>
                  <a:gd name="T52" fmla="*/ 2147483647 w 877"/>
                  <a:gd name="T53" fmla="*/ 2147483647 h 318"/>
                  <a:gd name="T54" fmla="*/ 2147483647 w 877"/>
                  <a:gd name="T55" fmla="*/ 2147483647 h 318"/>
                  <a:gd name="T56" fmla="*/ 2147483647 w 877"/>
                  <a:gd name="T57" fmla="*/ 2147483647 h 318"/>
                  <a:gd name="T58" fmla="*/ 2147483647 w 877"/>
                  <a:gd name="T59" fmla="*/ 2147483647 h 318"/>
                  <a:gd name="T60" fmla="*/ 2147483647 w 877"/>
                  <a:gd name="T61" fmla="*/ 2147483647 h 318"/>
                  <a:gd name="T62" fmla="*/ 2147483647 w 877"/>
                  <a:gd name="T63" fmla="*/ 2147483647 h 318"/>
                  <a:gd name="T64" fmla="*/ 2147483647 w 877"/>
                  <a:gd name="T65" fmla="*/ 2147483647 h 318"/>
                  <a:gd name="T66" fmla="*/ 2147483647 w 877"/>
                  <a:gd name="T67" fmla="*/ 2147483647 h 318"/>
                  <a:gd name="T68" fmla="*/ 2147483647 w 877"/>
                  <a:gd name="T69" fmla="*/ 2147483647 h 318"/>
                  <a:gd name="T70" fmla="*/ 2147483647 w 877"/>
                  <a:gd name="T71" fmla="*/ 2147483647 h 318"/>
                  <a:gd name="T72" fmla="*/ 2147483647 w 877"/>
                  <a:gd name="T73" fmla="*/ 2147483647 h 318"/>
                  <a:gd name="T74" fmla="*/ 2147483647 w 877"/>
                  <a:gd name="T75" fmla="*/ 2147483647 h 318"/>
                  <a:gd name="T76" fmla="*/ 2147483647 w 877"/>
                  <a:gd name="T77" fmla="*/ 2147483647 h 318"/>
                  <a:gd name="T78" fmla="*/ 2147483647 w 877"/>
                  <a:gd name="T79" fmla="*/ 2147483647 h 318"/>
                  <a:gd name="T80" fmla="*/ 2147483647 w 877"/>
                  <a:gd name="T81" fmla="*/ 2147483647 h 318"/>
                  <a:gd name="T82" fmla="*/ 2147483647 w 877"/>
                  <a:gd name="T83" fmla="*/ 2147483647 h 318"/>
                  <a:gd name="T84" fmla="*/ 2147483647 w 877"/>
                  <a:gd name="T85" fmla="*/ 2147483647 h 318"/>
                  <a:gd name="T86" fmla="*/ 2147483647 w 877"/>
                  <a:gd name="T87" fmla="*/ 2147483647 h 318"/>
                  <a:gd name="T88" fmla="*/ 2147483647 w 877"/>
                  <a:gd name="T89" fmla="*/ 2147483647 h 318"/>
                  <a:gd name="T90" fmla="*/ 2147483647 w 877"/>
                  <a:gd name="T91" fmla="*/ 2147483647 h 318"/>
                  <a:gd name="T92" fmla="*/ 2147483647 w 877"/>
                  <a:gd name="T93" fmla="*/ 2147483647 h 318"/>
                  <a:gd name="T94" fmla="*/ 2147483647 w 877"/>
                  <a:gd name="T95" fmla="*/ 2147483647 h 318"/>
                  <a:gd name="T96" fmla="*/ 2147483647 w 877"/>
                  <a:gd name="T97" fmla="*/ 2147483647 h 318"/>
                  <a:gd name="T98" fmla="*/ 2147483647 w 877"/>
                  <a:gd name="T99" fmla="*/ 2147483647 h 318"/>
                  <a:gd name="T100" fmla="*/ 2147483647 w 877"/>
                  <a:gd name="T101" fmla="*/ 2147483647 h 318"/>
                  <a:gd name="T102" fmla="*/ 2147483647 w 877"/>
                  <a:gd name="T103" fmla="*/ 2147483647 h 318"/>
                  <a:gd name="T104" fmla="*/ 2147483647 w 877"/>
                  <a:gd name="T105" fmla="*/ 2147483647 h 318"/>
                  <a:gd name="T106" fmla="*/ 2147483647 w 877"/>
                  <a:gd name="T107" fmla="*/ 2147483647 h 318"/>
                  <a:gd name="T108" fmla="*/ 2147483647 w 877"/>
                  <a:gd name="T109" fmla="*/ 2147483647 h 318"/>
                  <a:gd name="T110" fmla="*/ 2147483647 w 877"/>
                  <a:gd name="T111" fmla="*/ 2147483647 h 318"/>
                  <a:gd name="T112" fmla="*/ 2147483647 w 877"/>
                  <a:gd name="T113" fmla="*/ 2147483647 h 318"/>
                  <a:gd name="T114" fmla="*/ 2147483647 w 877"/>
                  <a:gd name="T115" fmla="*/ 2147483647 h 3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77"/>
                  <a:gd name="T175" fmla="*/ 0 h 318"/>
                  <a:gd name="T176" fmla="*/ 877 w 877"/>
                  <a:gd name="T177" fmla="*/ 318 h 3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77" h="318">
                    <a:moveTo>
                      <a:pt x="125" y="0"/>
                    </a:moveTo>
                    <a:lnTo>
                      <a:pt x="123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2"/>
                    </a:lnTo>
                    <a:lnTo>
                      <a:pt x="103" y="2"/>
                    </a:lnTo>
                    <a:lnTo>
                      <a:pt x="97" y="4"/>
                    </a:lnTo>
                    <a:lnTo>
                      <a:pt x="89" y="6"/>
                    </a:lnTo>
                    <a:lnTo>
                      <a:pt x="84" y="8"/>
                    </a:lnTo>
                    <a:lnTo>
                      <a:pt x="74" y="10"/>
                    </a:lnTo>
                    <a:lnTo>
                      <a:pt x="66" y="12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26" y="21"/>
                    </a:lnTo>
                    <a:lnTo>
                      <a:pt x="21" y="25"/>
                    </a:lnTo>
                    <a:lnTo>
                      <a:pt x="15" y="29"/>
                    </a:lnTo>
                    <a:lnTo>
                      <a:pt x="9" y="35"/>
                    </a:lnTo>
                    <a:lnTo>
                      <a:pt x="6" y="40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9" y="56"/>
                    </a:lnTo>
                    <a:lnTo>
                      <a:pt x="13" y="57"/>
                    </a:lnTo>
                    <a:lnTo>
                      <a:pt x="19" y="61"/>
                    </a:lnTo>
                    <a:lnTo>
                      <a:pt x="26" y="65"/>
                    </a:lnTo>
                    <a:lnTo>
                      <a:pt x="32" y="69"/>
                    </a:lnTo>
                    <a:lnTo>
                      <a:pt x="40" y="73"/>
                    </a:lnTo>
                    <a:lnTo>
                      <a:pt x="47" y="76"/>
                    </a:lnTo>
                    <a:lnTo>
                      <a:pt x="53" y="80"/>
                    </a:lnTo>
                    <a:lnTo>
                      <a:pt x="63" y="84"/>
                    </a:lnTo>
                    <a:lnTo>
                      <a:pt x="70" y="88"/>
                    </a:lnTo>
                    <a:lnTo>
                      <a:pt x="78" y="92"/>
                    </a:lnTo>
                    <a:lnTo>
                      <a:pt x="84" y="94"/>
                    </a:lnTo>
                    <a:lnTo>
                      <a:pt x="91" y="97"/>
                    </a:lnTo>
                    <a:lnTo>
                      <a:pt x="95" y="97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10" y="103"/>
                    </a:lnTo>
                    <a:lnTo>
                      <a:pt x="114" y="105"/>
                    </a:lnTo>
                    <a:lnTo>
                      <a:pt x="120" y="109"/>
                    </a:lnTo>
                    <a:lnTo>
                      <a:pt x="125" y="111"/>
                    </a:lnTo>
                    <a:lnTo>
                      <a:pt x="131" y="113"/>
                    </a:lnTo>
                    <a:lnTo>
                      <a:pt x="137" y="116"/>
                    </a:lnTo>
                    <a:lnTo>
                      <a:pt x="144" y="120"/>
                    </a:lnTo>
                    <a:lnTo>
                      <a:pt x="152" y="124"/>
                    </a:lnTo>
                    <a:lnTo>
                      <a:pt x="160" y="128"/>
                    </a:lnTo>
                    <a:lnTo>
                      <a:pt x="167" y="132"/>
                    </a:lnTo>
                    <a:lnTo>
                      <a:pt x="177" y="135"/>
                    </a:lnTo>
                    <a:lnTo>
                      <a:pt x="184" y="141"/>
                    </a:lnTo>
                    <a:lnTo>
                      <a:pt x="192" y="143"/>
                    </a:lnTo>
                    <a:lnTo>
                      <a:pt x="200" y="149"/>
                    </a:lnTo>
                    <a:lnTo>
                      <a:pt x="209" y="152"/>
                    </a:lnTo>
                    <a:lnTo>
                      <a:pt x="219" y="158"/>
                    </a:lnTo>
                    <a:lnTo>
                      <a:pt x="228" y="164"/>
                    </a:lnTo>
                    <a:lnTo>
                      <a:pt x="238" y="168"/>
                    </a:lnTo>
                    <a:lnTo>
                      <a:pt x="247" y="173"/>
                    </a:lnTo>
                    <a:lnTo>
                      <a:pt x="257" y="177"/>
                    </a:lnTo>
                    <a:lnTo>
                      <a:pt x="266" y="183"/>
                    </a:lnTo>
                    <a:lnTo>
                      <a:pt x="276" y="187"/>
                    </a:lnTo>
                    <a:lnTo>
                      <a:pt x="287" y="192"/>
                    </a:lnTo>
                    <a:lnTo>
                      <a:pt x="295" y="198"/>
                    </a:lnTo>
                    <a:lnTo>
                      <a:pt x="306" y="204"/>
                    </a:lnTo>
                    <a:lnTo>
                      <a:pt x="316" y="208"/>
                    </a:lnTo>
                    <a:lnTo>
                      <a:pt x="327" y="213"/>
                    </a:lnTo>
                    <a:lnTo>
                      <a:pt x="336" y="219"/>
                    </a:lnTo>
                    <a:lnTo>
                      <a:pt x="346" y="225"/>
                    </a:lnTo>
                    <a:lnTo>
                      <a:pt x="355" y="229"/>
                    </a:lnTo>
                    <a:lnTo>
                      <a:pt x="365" y="234"/>
                    </a:lnTo>
                    <a:lnTo>
                      <a:pt x="374" y="238"/>
                    </a:lnTo>
                    <a:lnTo>
                      <a:pt x="384" y="244"/>
                    </a:lnTo>
                    <a:lnTo>
                      <a:pt x="394" y="248"/>
                    </a:lnTo>
                    <a:lnTo>
                      <a:pt x="403" y="253"/>
                    </a:lnTo>
                    <a:lnTo>
                      <a:pt x="413" y="259"/>
                    </a:lnTo>
                    <a:lnTo>
                      <a:pt x="422" y="263"/>
                    </a:lnTo>
                    <a:lnTo>
                      <a:pt x="430" y="267"/>
                    </a:lnTo>
                    <a:lnTo>
                      <a:pt x="439" y="272"/>
                    </a:lnTo>
                    <a:lnTo>
                      <a:pt x="447" y="276"/>
                    </a:lnTo>
                    <a:lnTo>
                      <a:pt x="456" y="280"/>
                    </a:lnTo>
                    <a:lnTo>
                      <a:pt x="464" y="284"/>
                    </a:lnTo>
                    <a:lnTo>
                      <a:pt x="471" y="287"/>
                    </a:lnTo>
                    <a:lnTo>
                      <a:pt x="479" y="291"/>
                    </a:lnTo>
                    <a:lnTo>
                      <a:pt x="485" y="295"/>
                    </a:lnTo>
                    <a:lnTo>
                      <a:pt x="492" y="297"/>
                    </a:lnTo>
                    <a:lnTo>
                      <a:pt x="498" y="301"/>
                    </a:lnTo>
                    <a:lnTo>
                      <a:pt x="504" y="303"/>
                    </a:lnTo>
                    <a:lnTo>
                      <a:pt x="510" y="306"/>
                    </a:lnTo>
                    <a:lnTo>
                      <a:pt x="513" y="308"/>
                    </a:lnTo>
                    <a:lnTo>
                      <a:pt x="519" y="310"/>
                    </a:lnTo>
                    <a:lnTo>
                      <a:pt x="527" y="314"/>
                    </a:lnTo>
                    <a:lnTo>
                      <a:pt x="534" y="318"/>
                    </a:lnTo>
                    <a:lnTo>
                      <a:pt x="538" y="318"/>
                    </a:lnTo>
                    <a:lnTo>
                      <a:pt x="540" y="318"/>
                    </a:lnTo>
                    <a:lnTo>
                      <a:pt x="542" y="316"/>
                    </a:lnTo>
                    <a:lnTo>
                      <a:pt x="546" y="314"/>
                    </a:lnTo>
                    <a:lnTo>
                      <a:pt x="549" y="312"/>
                    </a:lnTo>
                    <a:lnTo>
                      <a:pt x="555" y="308"/>
                    </a:lnTo>
                    <a:lnTo>
                      <a:pt x="561" y="306"/>
                    </a:lnTo>
                    <a:lnTo>
                      <a:pt x="568" y="303"/>
                    </a:lnTo>
                    <a:lnTo>
                      <a:pt x="576" y="299"/>
                    </a:lnTo>
                    <a:lnTo>
                      <a:pt x="580" y="297"/>
                    </a:lnTo>
                    <a:lnTo>
                      <a:pt x="584" y="295"/>
                    </a:lnTo>
                    <a:lnTo>
                      <a:pt x="589" y="291"/>
                    </a:lnTo>
                    <a:lnTo>
                      <a:pt x="595" y="289"/>
                    </a:lnTo>
                    <a:lnTo>
                      <a:pt x="599" y="287"/>
                    </a:lnTo>
                    <a:lnTo>
                      <a:pt x="603" y="286"/>
                    </a:lnTo>
                    <a:lnTo>
                      <a:pt x="608" y="284"/>
                    </a:lnTo>
                    <a:lnTo>
                      <a:pt x="614" y="280"/>
                    </a:lnTo>
                    <a:lnTo>
                      <a:pt x="618" y="278"/>
                    </a:lnTo>
                    <a:lnTo>
                      <a:pt x="624" y="276"/>
                    </a:lnTo>
                    <a:lnTo>
                      <a:pt x="629" y="272"/>
                    </a:lnTo>
                    <a:lnTo>
                      <a:pt x="635" y="270"/>
                    </a:lnTo>
                    <a:lnTo>
                      <a:pt x="641" y="267"/>
                    </a:lnTo>
                    <a:lnTo>
                      <a:pt x="646" y="265"/>
                    </a:lnTo>
                    <a:lnTo>
                      <a:pt x="652" y="263"/>
                    </a:lnTo>
                    <a:lnTo>
                      <a:pt x="658" y="261"/>
                    </a:lnTo>
                    <a:lnTo>
                      <a:pt x="662" y="257"/>
                    </a:lnTo>
                    <a:lnTo>
                      <a:pt x="669" y="255"/>
                    </a:lnTo>
                    <a:lnTo>
                      <a:pt x="673" y="253"/>
                    </a:lnTo>
                    <a:lnTo>
                      <a:pt x="679" y="249"/>
                    </a:lnTo>
                    <a:lnTo>
                      <a:pt x="684" y="248"/>
                    </a:lnTo>
                    <a:lnTo>
                      <a:pt x="690" y="246"/>
                    </a:lnTo>
                    <a:lnTo>
                      <a:pt x="696" y="242"/>
                    </a:lnTo>
                    <a:lnTo>
                      <a:pt x="702" y="240"/>
                    </a:lnTo>
                    <a:lnTo>
                      <a:pt x="705" y="236"/>
                    </a:lnTo>
                    <a:lnTo>
                      <a:pt x="711" y="234"/>
                    </a:lnTo>
                    <a:lnTo>
                      <a:pt x="717" y="232"/>
                    </a:lnTo>
                    <a:lnTo>
                      <a:pt x="723" y="230"/>
                    </a:lnTo>
                    <a:lnTo>
                      <a:pt x="726" y="229"/>
                    </a:lnTo>
                    <a:lnTo>
                      <a:pt x="732" y="225"/>
                    </a:lnTo>
                    <a:lnTo>
                      <a:pt x="736" y="223"/>
                    </a:lnTo>
                    <a:lnTo>
                      <a:pt x="742" y="221"/>
                    </a:lnTo>
                    <a:lnTo>
                      <a:pt x="745" y="219"/>
                    </a:lnTo>
                    <a:lnTo>
                      <a:pt x="749" y="217"/>
                    </a:lnTo>
                    <a:lnTo>
                      <a:pt x="755" y="215"/>
                    </a:lnTo>
                    <a:lnTo>
                      <a:pt x="759" y="213"/>
                    </a:lnTo>
                    <a:lnTo>
                      <a:pt x="766" y="210"/>
                    </a:lnTo>
                    <a:lnTo>
                      <a:pt x="774" y="208"/>
                    </a:lnTo>
                    <a:lnTo>
                      <a:pt x="780" y="204"/>
                    </a:lnTo>
                    <a:lnTo>
                      <a:pt x="785" y="202"/>
                    </a:lnTo>
                    <a:lnTo>
                      <a:pt x="791" y="200"/>
                    </a:lnTo>
                    <a:lnTo>
                      <a:pt x="795" y="200"/>
                    </a:lnTo>
                    <a:lnTo>
                      <a:pt x="799" y="198"/>
                    </a:lnTo>
                    <a:lnTo>
                      <a:pt x="806" y="196"/>
                    </a:lnTo>
                    <a:lnTo>
                      <a:pt x="812" y="194"/>
                    </a:lnTo>
                    <a:lnTo>
                      <a:pt x="820" y="192"/>
                    </a:lnTo>
                    <a:lnTo>
                      <a:pt x="827" y="190"/>
                    </a:lnTo>
                    <a:lnTo>
                      <a:pt x="833" y="187"/>
                    </a:lnTo>
                    <a:lnTo>
                      <a:pt x="840" y="185"/>
                    </a:lnTo>
                    <a:lnTo>
                      <a:pt x="846" y="183"/>
                    </a:lnTo>
                    <a:lnTo>
                      <a:pt x="852" y="181"/>
                    </a:lnTo>
                    <a:lnTo>
                      <a:pt x="858" y="179"/>
                    </a:lnTo>
                    <a:lnTo>
                      <a:pt x="863" y="177"/>
                    </a:lnTo>
                    <a:lnTo>
                      <a:pt x="867" y="175"/>
                    </a:lnTo>
                    <a:lnTo>
                      <a:pt x="873" y="171"/>
                    </a:lnTo>
                    <a:lnTo>
                      <a:pt x="877" y="168"/>
                    </a:lnTo>
                    <a:lnTo>
                      <a:pt x="873" y="164"/>
                    </a:lnTo>
                    <a:lnTo>
                      <a:pt x="871" y="156"/>
                    </a:lnTo>
                    <a:lnTo>
                      <a:pt x="871" y="151"/>
                    </a:lnTo>
                    <a:lnTo>
                      <a:pt x="869" y="147"/>
                    </a:lnTo>
                    <a:lnTo>
                      <a:pt x="867" y="143"/>
                    </a:lnTo>
                    <a:lnTo>
                      <a:pt x="867" y="137"/>
                    </a:lnTo>
                    <a:lnTo>
                      <a:pt x="865" y="133"/>
                    </a:lnTo>
                    <a:lnTo>
                      <a:pt x="863" y="130"/>
                    </a:lnTo>
                    <a:lnTo>
                      <a:pt x="861" y="124"/>
                    </a:lnTo>
                    <a:lnTo>
                      <a:pt x="861" y="120"/>
                    </a:lnTo>
                    <a:lnTo>
                      <a:pt x="859" y="116"/>
                    </a:lnTo>
                    <a:lnTo>
                      <a:pt x="859" y="114"/>
                    </a:lnTo>
                    <a:lnTo>
                      <a:pt x="842" y="118"/>
                    </a:lnTo>
                    <a:lnTo>
                      <a:pt x="842" y="120"/>
                    </a:lnTo>
                    <a:lnTo>
                      <a:pt x="844" y="124"/>
                    </a:lnTo>
                    <a:lnTo>
                      <a:pt x="846" y="132"/>
                    </a:lnTo>
                    <a:lnTo>
                      <a:pt x="850" y="139"/>
                    </a:lnTo>
                    <a:lnTo>
                      <a:pt x="852" y="147"/>
                    </a:lnTo>
                    <a:lnTo>
                      <a:pt x="854" y="152"/>
                    </a:lnTo>
                    <a:lnTo>
                      <a:pt x="854" y="158"/>
                    </a:lnTo>
                    <a:lnTo>
                      <a:pt x="854" y="162"/>
                    </a:lnTo>
                    <a:lnTo>
                      <a:pt x="852" y="162"/>
                    </a:lnTo>
                    <a:lnTo>
                      <a:pt x="848" y="164"/>
                    </a:lnTo>
                    <a:lnTo>
                      <a:pt x="846" y="166"/>
                    </a:lnTo>
                    <a:lnTo>
                      <a:pt x="840" y="168"/>
                    </a:lnTo>
                    <a:lnTo>
                      <a:pt x="837" y="170"/>
                    </a:lnTo>
                    <a:lnTo>
                      <a:pt x="831" y="171"/>
                    </a:lnTo>
                    <a:lnTo>
                      <a:pt x="825" y="175"/>
                    </a:lnTo>
                    <a:lnTo>
                      <a:pt x="818" y="177"/>
                    </a:lnTo>
                    <a:lnTo>
                      <a:pt x="812" y="179"/>
                    </a:lnTo>
                    <a:lnTo>
                      <a:pt x="804" y="181"/>
                    </a:lnTo>
                    <a:lnTo>
                      <a:pt x="799" y="183"/>
                    </a:lnTo>
                    <a:lnTo>
                      <a:pt x="791" y="187"/>
                    </a:lnTo>
                    <a:lnTo>
                      <a:pt x="785" y="187"/>
                    </a:lnTo>
                    <a:lnTo>
                      <a:pt x="780" y="189"/>
                    </a:lnTo>
                    <a:lnTo>
                      <a:pt x="772" y="190"/>
                    </a:lnTo>
                    <a:lnTo>
                      <a:pt x="768" y="192"/>
                    </a:lnTo>
                    <a:lnTo>
                      <a:pt x="764" y="192"/>
                    </a:lnTo>
                    <a:lnTo>
                      <a:pt x="761" y="194"/>
                    </a:lnTo>
                    <a:lnTo>
                      <a:pt x="755" y="196"/>
                    </a:lnTo>
                    <a:lnTo>
                      <a:pt x="749" y="198"/>
                    </a:lnTo>
                    <a:lnTo>
                      <a:pt x="743" y="200"/>
                    </a:lnTo>
                    <a:lnTo>
                      <a:pt x="736" y="204"/>
                    </a:lnTo>
                    <a:lnTo>
                      <a:pt x="728" y="206"/>
                    </a:lnTo>
                    <a:lnTo>
                      <a:pt x="721" y="211"/>
                    </a:lnTo>
                    <a:lnTo>
                      <a:pt x="715" y="213"/>
                    </a:lnTo>
                    <a:lnTo>
                      <a:pt x="711" y="215"/>
                    </a:lnTo>
                    <a:lnTo>
                      <a:pt x="707" y="217"/>
                    </a:lnTo>
                    <a:lnTo>
                      <a:pt x="702" y="219"/>
                    </a:lnTo>
                    <a:lnTo>
                      <a:pt x="696" y="221"/>
                    </a:lnTo>
                    <a:lnTo>
                      <a:pt x="692" y="225"/>
                    </a:lnTo>
                    <a:lnTo>
                      <a:pt x="688" y="227"/>
                    </a:lnTo>
                    <a:lnTo>
                      <a:pt x="683" y="229"/>
                    </a:lnTo>
                    <a:lnTo>
                      <a:pt x="677" y="230"/>
                    </a:lnTo>
                    <a:lnTo>
                      <a:pt x="671" y="234"/>
                    </a:lnTo>
                    <a:lnTo>
                      <a:pt x="667" y="236"/>
                    </a:lnTo>
                    <a:lnTo>
                      <a:pt x="664" y="238"/>
                    </a:lnTo>
                    <a:lnTo>
                      <a:pt x="658" y="240"/>
                    </a:lnTo>
                    <a:lnTo>
                      <a:pt x="652" y="244"/>
                    </a:lnTo>
                    <a:lnTo>
                      <a:pt x="648" y="246"/>
                    </a:lnTo>
                    <a:lnTo>
                      <a:pt x="643" y="248"/>
                    </a:lnTo>
                    <a:lnTo>
                      <a:pt x="637" y="251"/>
                    </a:lnTo>
                    <a:lnTo>
                      <a:pt x="633" y="253"/>
                    </a:lnTo>
                    <a:lnTo>
                      <a:pt x="627" y="255"/>
                    </a:lnTo>
                    <a:lnTo>
                      <a:pt x="622" y="257"/>
                    </a:lnTo>
                    <a:lnTo>
                      <a:pt x="618" y="261"/>
                    </a:lnTo>
                    <a:lnTo>
                      <a:pt x="612" y="263"/>
                    </a:lnTo>
                    <a:lnTo>
                      <a:pt x="608" y="265"/>
                    </a:lnTo>
                    <a:lnTo>
                      <a:pt x="603" y="267"/>
                    </a:lnTo>
                    <a:lnTo>
                      <a:pt x="599" y="268"/>
                    </a:lnTo>
                    <a:lnTo>
                      <a:pt x="595" y="270"/>
                    </a:lnTo>
                    <a:lnTo>
                      <a:pt x="589" y="272"/>
                    </a:lnTo>
                    <a:lnTo>
                      <a:pt x="586" y="276"/>
                    </a:lnTo>
                    <a:lnTo>
                      <a:pt x="582" y="276"/>
                    </a:lnTo>
                    <a:lnTo>
                      <a:pt x="578" y="280"/>
                    </a:lnTo>
                    <a:lnTo>
                      <a:pt x="574" y="280"/>
                    </a:lnTo>
                    <a:lnTo>
                      <a:pt x="570" y="284"/>
                    </a:lnTo>
                    <a:lnTo>
                      <a:pt x="563" y="286"/>
                    </a:lnTo>
                    <a:lnTo>
                      <a:pt x="557" y="287"/>
                    </a:lnTo>
                    <a:lnTo>
                      <a:pt x="551" y="291"/>
                    </a:lnTo>
                    <a:lnTo>
                      <a:pt x="548" y="293"/>
                    </a:lnTo>
                    <a:lnTo>
                      <a:pt x="542" y="295"/>
                    </a:lnTo>
                    <a:lnTo>
                      <a:pt x="540" y="295"/>
                    </a:lnTo>
                    <a:lnTo>
                      <a:pt x="540" y="291"/>
                    </a:lnTo>
                    <a:lnTo>
                      <a:pt x="540" y="289"/>
                    </a:lnTo>
                    <a:lnTo>
                      <a:pt x="540" y="284"/>
                    </a:lnTo>
                    <a:lnTo>
                      <a:pt x="542" y="280"/>
                    </a:lnTo>
                    <a:lnTo>
                      <a:pt x="544" y="276"/>
                    </a:lnTo>
                    <a:lnTo>
                      <a:pt x="544" y="270"/>
                    </a:lnTo>
                    <a:lnTo>
                      <a:pt x="546" y="265"/>
                    </a:lnTo>
                    <a:lnTo>
                      <a:pt x="549" y="259"/>
                    </a:lnTo>
                    <a:lnTo>
                      <a:pt x="549" y="253"/>
                    </a:lnTo>
                    <a:lnTo>
                      <a:pt x="551" y="248"/>
                    </a:lnTo>
                    <a:lnTo>
                      <a:pt x="553" y="244"/>
                    </a:lnTo>
                    <a:lnTo>
                      <a:pt x="555" y="240"/>
                    </a:lnTo>
                    <a:lnTo>
                      <a:pt x="557" y="232"/>
                    </a:lnTo>
                    <a:lnTo>
                      <a:pt x="557" y="230"/>
                    </a:lnTo>
                    <a:lnTo>
                      <a:pt x="544" y="223"/>
                    </a:lnTo>
                    <a:lnTo>
                      <a:pt x="523" y="291"/>
                    </a:lnTo>
                    <a:lnTo>
                      <a:pt x="521" y="289"/>
                    </a:lnTo>
                    <a:lnTo>
                      <a:pt x="517" y="287"/>
                    </a:lnTo>
                    <a:lnTo>
                      <a:pt x="513" y="286"/>
                    </a:lnTo>
                    <a:lnTo>
                      <a:pt x="511" y="284"/>
                    </a:lnTo>
                    <a:lnTo>
                      <a:pt x="506" y="282"/>
                    </a:lnTo>
                    <a:lnTo>
                      <a:pt x="502" y="280"/>
                    </a:lnTo>
                    <a:lnTo>
                      <a:pt x="496" y="276"/>
                    </a:lnTo>
                    <a:lnTo>
                      <a:pt x="492" y="274"/>
                    </a:lnTo>
                    <a:lnTo>
                      <a:pt x="485" y="270"/>
                    </a:lnTo>
                    <a:lnTo>
                      <a:pt x="479" y="267"/>
                    </a:lnTo>
                    <a:lnTo>
                      <a:pt x="471" y="265"/>
                    </a:lnTo>
                    <a:lnTo>
                      <a:pt x="464" y="261"/>
                    </a:lnTo>
                    <a:lnTo>
                      <a:pt x="456" y="255"/>
                    </a:lnTo>
                    <a:lnTo>
                      <a:pt x="449" y="253"/>
                    </a:lnTo>
                    <a:lnTo>
                      <a:pt x="441" y="248"/>
                    </a:lnTo>
                    <a:lnTo>
                      <a:pt x="432" y="244"/>
                    </a:lnTo>
                    <a:lnTo>
                      <a:pt x="422" y="240"/>
                    </a:lnTo>
                    <a:lnTo>
                      <a:pt x="414" y="234"/>
                    </a:lnTo>
                    <a:lnTo>
                      <a:pt x="403" y="229"/>
                    </a:lnTo>
                    <a:lnTo>
                      <a:pt x="394" y="225"/>
                    </a:lnTo>
                    <a:lnTo>
                      <a:pt x="384" y="219"/>
                    </a:lnTo>
                    <a:lnTo>
                      <a:pt x="374" y="215"/>
                    </a:lnTo>
                    <a:lnTo>
                      <a:pt x="363" y="210"/>
                    </a:lnTo>
                    <a:lnTo>
                      <a:pt x="354" y="204"/>
                    </a:lnTo>
                    <a:lnTo>
                      <a:pt x="342" y="198"/>
                    </a:lnTo>
                    <a:lnTo>
                      <a:pt x="331" y="194"/>
                    </a:lnTo>
                    <a:lnTo>
                      <a:pt x="319" y="187"/>
                    </a:lnTo>
                    <a:lnTo>
                      <a:pt x="310" y="183"/>
                    </a:lnTo>
                    <a:lnTo>
                      <a:pt x="298" y="177"/>
                    </a:lnTo>
                    <a:lnTo>
                      <a:pt x="287" y="171"/>
                    </a:lnTo>
                    <a:lnTo>
                      <a:pt x="276" y="166"/>
                    </a:lnTo>
                    <a:lnTo>
                      <a:pt x="264" y="160"/>
                    </a:lnTo>
                    <a:lnTo>
                      <a:pt x="253" y="154"/>
                    </a:lnTo>
                    <a:lnTo>
                      <a:pt x="243" y="149"/>
                    </a:lnTo>
                    <a:lnTo>
                      <a:pt x="232" y="143"/>
                    </a:lnTo>
                    <a:lnTo>
                      <a:pt x="220" y="139"/>
                    </a:lnTo>
                    <a:lnTo>
                      <a:pt x="209" y="132"/>
                    </a:lnTo>
                    <a:lnTo>
                      <a:pt x="200" y="128"/>
                    </a:lnTo>
                    <a:lnTo>
                      <a:pt x="188" y="122"/>
                    </a:lnTo>
                    <a:lnTo>
                      <a:pt x="179" y="116"/>
                    </a:lnTo>
                    <a:lnTo>
                      <a:pt x="167" y="113"/>
                    </a:lnTo>
                    <a:lnTo>
                      <a:pt x="160" y="109"/>
                    </a:lnTo>
                    <a:lnTo>
                      <a:pt x="148" y="103"/>
                    </a:lnTo>
                    <a:lnTo>
                      <a:pt x="141" y="97"/>
                    </a:lnTo>
                    <a:lnTo>
                      <a:pt x="131" y="94"/>
                    </a:lnTo>
                    <a:lnTo>
                      <a:pt x="123" y="90"/>
                    </a:lnTo>
                    <a:lnTo>
                      <a:pt x="114" y="86"/>
                    </a:lnTo>
                    <a:lnTo>
                      <a:pt x="106" y="82"/>
                    </a:lnTo>
                    <a:lnTo>
                      <a:pt x="99" y="78"/>
                    </a:lnTo>
                    <a:lnTo>
                      <a:pt x="91" y="75"/>
                    </a:lnTo>
                    <a:lnTo>
                      <a:pt x="84" y="71"/>
                    </a:lnTo>
                    <a:lnTo>
                      <a:pt x="78" y="67"/>
                    </a:lnTo>
                    <a:lnTo>
                      <a:pt x="72" y="65"/>
                    </a:lnTo>
                    <a:lnTo>
                      <a:pt x="66" y="63"/>
                    </a:lnTo>
                    <a:lnTo>
                      <a:pt x="61" y="59"/>
                    </a:lnTo>
                    <a:lnTo>
                      <a:pt x="57" y="57"/>
                    </a:lnTo>
                    <a:lnTo>
                      <a:pt x="53" y="56"/>
                    </a:lnTo>
                    <a:lnTo>
                      <a:pt x="49" y="56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38" y="48"/>
                    </a:lnTo>
                    <a:lnTo>
                      <a:pt x="34" y="40"/>
                    </a:lnTo>
                    <a:lnTo>
                      <a:pt x="34" y="35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44" y="27"/>
                    </a:lnTo>
                    <a:lnTo>
                      <a:pt x="49" y="25"/>
                    </a:lnTo>
                    <a:lnTo>
                      <a:pt x="57" y="25"/>
                    </a:lnTo>
                    <a:lnTo>
                      <a:pt x="61" y="23"/>
                    </a:lnTo>
                    <a:lnTo>
                      <a:pt x="65" y="21"/>
                    </a:lnTo>
                    <a:lnTo>
                      <a:pt x="68" y="19"/>
                    </a:lnTo>
                    <a:lnTo>
                      <a:pt x="74" y="19"/>
                    </a:lnTo>
                    <a:lnTo>
                      <a:pt x="78" y="19"/>
                    </a:lnTo>
                    <a:lnTo>
                      <a:pt x="84" y="17"/>
                    </a:lnTo>
                    <a:lnTo>
                      <a:pt x="89" y="16"/>
                    </a:lnTo>
                    <a:lnTo>
                      <a:pt x="95" y="16"/>
                    </a:lnTo>
                    <a:lnTo>
                      <a:pt x="99" y="16"/>
                    </a:lnTo>
                    <a:lnTo>
                      <a:pt x="103" y="14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8" y="10"/>
                    </a:lnTo>
                    <a:lnTo>
                      <a:pt x="122" y="10"/>
                    </a:lnTo>
                    <a:lnTo>
                      <a:pt x="125" y="8"/>
                    </a:lnTo>
                    <a:lnTo>
                      <a:pt x="131" y="8"/>
                    </a:lnTo>
                    <a:lnTo>
                      <a:pt x="137" y="8"/>
                    </a:lnTo>
                    <a:lnTo>
                      <a:pt x="142" y="6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4" name="Freeform 296">
                <a:extLst>
                  <a:ext uri="{FF2B5EF4-FFF2-40B4-BE49-F238E27FC236}">
                    <a16:creationId xmlns:a16="http://schemas.microsoft.com/office/drawing/2014/main" id="{ADC81290-4573-B640-E535-9FDB8F30F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5807075"/>
                <a:ext cx="315913" cy="182563"/>
              </a:xfrm>
              <a:custGeom>
                <a:avLst/>
                <a:gdLst>
                  <a:gd name="T0" fmla="*/ 2147483647 w 398"/>
                  <a:gd name="T1" fmla="*/ 2147483647 h 230"/>
                  <a:gd name="T2" fmla="*/ 2147483647 w 398"/>
                  <a:gd name="T3" fmla="*/ 2147483647 h 230"/>
                  <a:gd name="T4" fmla="*/ 2147483647 w 398"/>
                  <a:gd name="T5" fmla="*/ 2147483647 h 230"/>
                  <a:gd name="T6" fmla="*/ 2147483647 w 398"/>
                  <a:gd name="T7" fmla="*/ 2147483647 h 230"/>
                  <a:gd name="T8" fmla="*/ 2147483647 w 398"/>
                  <a:gd name="T9" fmla="*/ 2147483647 h 230"/>
                  <a:gd name="T10" fmla="*/ 2147483647 w 398"/>
                  <a:gd name="T11" fmla="*/ 2147483647 h 230"/>
                  <a:gd name="T12" fmla="*/ 2147483647 w 398"/>
                  <a:gd name="T13" fmla="*/ 2147483647 h 230"/>
                  <a:gd name="T14" fmla="*/ 2147483647 w 398"/>
                  <a:gd name="T15" fmla="*/ 2147483647 h 230"/>
                  <a:gd name="T16" fmla="*/ 2147483647 w 398"/>
                  <a:gd name="T17" fmla="*/ 2147483647 h 230"/>
                  <a:gd name="T18" fmla="*/ 2147483647 w 398"/>
                  <a:gd name="T19" fmla="*/ 2147483647 h 230"/>
                  <a:gd name="T20" fmla="*/ 2147483647 w 398"/>
                  <a:gd name="T21" fmla="*/ 2147483647 h 230"/>
                  <a:gd name="T22" fmla="*/ 2147483647 w 398"/>
                  <a:gd name="T23" fmla="*/ 2147483647 h 230"/>
                  <a:gd name="T24" fmla="*/ 2147483647 w 398"/>
                  <a:gd name="T25" fmla="*/ 2147483647 h 230"/>
                  <a:gd name="T26" fmla="*/ 2147483647 w 398"/>
                  <a:gd name="T27" fmla="*/ 2147483647 h 230"/>
                  <a:gd name="T28" fmla="*/ 2147483647 w 398"/>
                  <a:gd name="T29" fmla="*/ 2147483647 h 230"/>
                  <a:gd name="T30" fmla="*/ 2147483647 w 398"/>
                  <a:gd name="T31" fmla="*/ 2147483647 h 230"/>
                  <a:gd name="T32" fmla="*/ 2147483647 w 398"/>
                  <a:gd name="T33" fmla="*/ 2147483647 h 230"/>
                  <a:gd name="T34" fmla="*/ 2147483647 w 398"/>
                  <a:gd name="T35" fmla="*/ 2147483647 h 230"/>
                  <a:gd name="T36" fmla="*/ 2147483647 w 398"/>
                  <a:gd name="T37" fmla="*/ 2147483647 h 230"/>
                  <a:gd name="T38" fmla="*/ 2147483647 w 398"/>
                  <a:gd name="T39" fmla="*/ 2147483647 h 230"/>
                  <a:gd name="T40" fmla="*/ 2147483647 w 398"/>
                  <a:gd name="T41" fmla="*/ 2147483647 h 230"/>
                  <a:gd name="T42" fmla="*/ 2147483647 w 398"/>
                  <a:gd name="T43" fmla="*/ 2147483647 h 230"/>
                  <a:gd name="T44" fmla="*/ 2147483647 w 398"/>
                  <a:gd name="T45" fmla="*/ 2147483647 h 230"/>
                  <a:gd name="T46" fmla="*/ 2147483647 w 398"/>
                  <a:gd name="T47" fmla="*/ 2147483647 h 230"/>
                  <a:gd name="T48" fmla="*/ 2147483647 w 398"/>
                  <a:gd name="T49" fmla="*/ 2147483647 h 230"/>
                  <a:gd name="T50" fmla="*/ 2147483647 w 398"/>
                  <a:gd name="T51" fmla="*/ 2147483647 h 230"/>
                  <a:gd name="T52" fmla="*/ 2147483647 w 398"/>
                  <a:gd name="T53" fmla="*/ 2147483647 h 230"/>
                  <a:gd name="T54" fmla="*/ 2147483647 w 398"/>
                  <a:gd name="T55" fmla="*/ 2147483647 h 230"/>
                  <a:gd name="T56" fmla="*/ 2147483647 w 398"/>
                  <a:gd name="T57" fmla="*/ 2147483647 h 230"/>
                  <a:gd name="T58" fmla="*/ 2147483647 w 398"/>
                  <a:gd name="T59" fmla="*/ 2147483647 h 230"/>
                  <a:gd name="T60" fmla="*/ 2147483647 w 398"/>
                  <a:gd name="T61" fmla="*/ 2147483647 h 230"/>
                  <a:gd name="T62" fmla="*/ 2147483647 w 398"/>
                  <a:gd name="T63" fmla="*/ 2147483647 h 230"/>
                  <a:gd name="T64" fmla="*/ 2147483647 w 398"/>
                  <a:gd name="T65" fmla="*/ 2147483647 h 230"/>
                  <a:gd name="T66" fmla="*/ 2147483647 w 398"/>
                  <a:gd name="T67" fmla="*/ 2147483647 h 230"/>
                  <a:gd name="T68" fmla="*/ 2147483647 w 398"/>
                  <a:gd name="T69" fmla="*/ 2147483647 h 230"/>
                  <a:gd name="T70" fmla="*/ 2147483647 w 398"/>
                  <a:gd name="T71" fmla="*/ 2147483647 h 230"/>
                  <a:gd name="T72" fmla="*/ 2147483647 w 398"/>
                  <a:gd name="T73" fmla="*/ 2147483647 h 230"/>
                  <a:gd name="T74" fmla="*/ 2147483647 w 398"/>
                  <a:gd name="T75" fmla="*/ 2147483647 h 230"/>
                  <a:gd name="T76" fmla="*/ 2147483647 w 398"/>
                  <a:gd name="T77" fmla="*/ 2147483647 h 230"/>
                  <a:gd name="T78" fmla="*/ 2147483647 w 398"/>
                  <a:gd name="T79" fmla="*/ 0 h 2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8"/>
                  <a:gd name="T121" fmla="*/ 0 h 230"/>
                  <a:gd name="T122" fmla="*/ 398 w 398"/>
                  <a:gd name="T123" fmla="*/ 230 h 2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8" h="230">
                    <a:moveTo>
                      <a:pt x="331" y="0"/>
                    </a:moveTo>
                    <a:lnTo>
                      <a:pt x="394" y="8"/>
                    </a:lnTo>
                    <a:lnTo>
                      <a:pt x="394" y="10"/>
                    </a:lnTo>
                    <a:lnTo>
                      <a:pt x="396" y="15"/>
                    </a:lnTo>
                    <a:lnTo>
                      <a:pt x="396" y="19"/>
                    </a:lnTo>
                    <a:lnTo>
                      <a:pt x="396" y="23"/>
                    </a:lnTo>
                    <a:lnTo>
                      <a:pt x="396" y="29"/>
                    </a:lnTo>
                    <a:lnTo>
                      <a:pt x="398" y="34"/>
                    </a:lnTo>
                    <a:lnTo>
                      <a:pt x="396" y="38"/>
                    </a:lnTo>
                    <a:lnTo>
                      <a:pt x="396" y="44"/>
                    </a:lnTo>
                    <a:lnTo>
                      <a:pt x="396" y="48"/>
                    </a:lnTo>
                    <a:lnTo>
                      <a:pt x="396" y="51"/>
                    </a:lnTo>
                    <a:lnTo>
                      <a:pt x="394" y="59"/>
                    </a:lnTo>
                    <a:lnTo>
                      <a:pt x="390" y="61"/>
                    </a:lnTo>
                    <a:lnTo>
                      <a:pt x="388" y="61"/>
                    </a:lnTo>
                    <a:lnTo>
                      <a:pt x="383" y="63"/>
                    </a:lnTo>
                    <a:lnTo>
                      <a:pt x="377" y="65"/>
                    </a:lnTo>
                    <a:lnTo>
                      <a:pt x="369" y="69"/>
                    </a:lnTo>
                    <a:lnTo>
                      <a:pt x="365" y="71"/>
                    </a:lnTo>
                    <a:lnTo>
                      <a:pt x="360" y="71"/>
                    </a:lnTo>
                    <a:lnTo>
                      <a:pt x="354" y="74"/>
                    </a:lnTo>
                    <a:lnTo>
                      <a:pt x="350" y="76"/>
                    </a:lnTo>
                    <a:lnTo>
                      <a:pt x="343" y="78"/>
                    </a:lnTo>
                    <a:lnTo>
                      <a:pt x="337" y="82"/>
                    </a:lnTo>
                    <a:lnTo>
                      <a:pt x="331" y="84"/>
                    </a:lnTo>
                    <a:lnTo>
                      <a:pt x="325" y="88"/>
                    </a:lnTo>
                    <a:lnTo>
                      <a:pt x="318" y="90"/>
                    </a:lnTo>
                    <a:lnTo>
                      <a:pt x="310" y="93"/>
                    </a:lnTo>
                    <a:lnTo>
                      <a:pt x="303" y="97"/>
                    </a:lnTo>
                    <a:lnTo>
                      <a:pt x="295" y="101"/>
                    </a:lnTo>
                    <a:lnTo>
                      <a:pt x="287" y="103"/>
                    </a:lnTo>
                    <a:lnTo>
                      <a:pt x="280" y="107"/>
                    </a:lnTo>
                    <a:lnTo>
                      <a:pt x="272" y="110"/>
                    </a:lnTo>
                    <a:lnTo>
                      <a:pt x="265" y="114"/>
                    </a:lnTo>
                    <a:lnTo>
                      <a:pt x="255" y="118"/>
                    </a:lnTo>
                    <a:lnTo>
                      <a:pt x="246" y="122"/>
                    </a:lnTo>
                    <a:lnTo>
                      <a:pt x="238" y="126"/>
                    </a:lnTo>
                    <a:lnTo>
                      <a:pt x="230" y="129"/>
                    </a:lnTo>
                    <a:lnTo>
                      <a:pt x="221" y="133"/>
                    </a:lnTo>
                    <a:lnTo>
                      <a:pt x="211" y="137"/>
                    </a:lnTo>
                    <a:lnTo>
                      <a:pt x="204" y="141"/>
                    </a:lnTo>
                    <a:lnTo>
                      <a:pt x="196" y="147"/>
                    </a:lnTo>
                    <a:lnTo>
                      <a:pt x="187" y="148"/>
                    </a:lnTo>
                    <a:lnTo>
                      <a:pt x="177" y="152"/>
                    </a:lnTo>
                    <a:lnTo>
                      <a:pt x="168" y="156"/>
                    </a:lnTo>
                    <a:lnTo>
                      <a:pt x="160" y="162"/>
                    </a:lnTo>
                    <a:lnTo>
                      <a:pt x="150" y="164"/>
                    </a:lnTo>
                    <a:lnTo>
                      <a:pt x="141" y="167"/>
                    </a:lnTo>
                    <a:lnTo>
                      <a:pt x="133" y="171"/>
                    </a:lnTo>
                    <a:lnTo>
                      <a:pt x="126" y="177"/>
                    </a:lnTo>
                    <a:lnTo>
                      <a:pt x="118" y="179"/>
                    </a:lnTo>
                    <a:lnTo>
                      <a:pt x="111" y="183"/>
                    </a:lnTo>
                    <a:lnTo>
                      <a:pt x="101" y="186"/>
                    </a:lnTo>
                    <a:lnTo>
                      <a:pt x="95" y="190"/>
                    </a:lnTo>
                    <a:lnTo>
                      <a:pt x="88" y="194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67" y="204"/>
                    </a:lnTo>
                    <a:lnTo>
                      <a:pt x="61" y="205"/>
                    </a:lnTo>
                    <a:lnTo>
                      <a:pt x="53" y="209"/>
                    </a:lnTo>
                    <a:lnTo>
                      <a:pt x="48" y="211"/>
                    </a:lnTo>
                    <a:lnTo>
                      <a:pt x="42" y="213"/>
                    </a:lnTo>
                    <a:lnTo>
                      <a:pt x="38" y="215"/>
                    </a:lnTo>
                    <a:lnTo>
                      <a:pt x="33" y="219"/>
                    </a:lnTo>
                    <a:lnTo>
                      <a:pt x="29" y="221"/>
                    </a:lnTo>
                    <a:lnTo>
                      <a:pt x="25" y="223"/>
                    </a:lnTo>
                    <a:lnTo>
                      <a:pt x="19" y="224"/>
                    </a:lnTo>
                    <a:lnTo>
                      <a:pt x="14" y="228"/>
                    </a:lnTo>
                    <a:lnTo>
                      <a:pt x="10" y="230"/>
                    </a:lnTo>
                    <a:lnTo>
                      <a:pt x="0" y="173"/>
                    </a:lnTo>
                    <a:lnTo>
                      <a:pt x="17" y="162"/>
                    </a:lnTo>
                    <a:lnTo>
                      <a:pt x="21" y="205"/>
                    </a:lnTo>
                    <a:lnTo>
                      <a:pt x="381" y="51"/>
                    </a:lnTo>
                    <a:lnTo>
                      <a:pt x="381" y="23"/>
                    </a:lnTo>
                    <a:lnTo>
                      <a:pt x="325" y="40"/>
                    </a:lnTo>
                    <a:lnTo>
                      <a:pt x="325" y="29"/>
                    </a:lnTo>
                    <a:lnTo>
                      <a:pt x="373" y="15"/>
                    </a:lnTo>
                    <a:lnTo>
                      <a:pt x="331" y="1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5" name="Freeform 297">
                <a:extLst>
                  <a:ext uri="{FF2B5EF4-FFF2-40B4-BE49-F238E27FC236}">
                    <a16:creationId xmlns:a16="http://schemas.microsoft.com/office/drawing/2014/main" id="{8E695254-4F72-0AD7-06D0-87F5CBDCE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" y="5770563"/>
                <a:ext cx="360363" cy="217488"/>
              </a:xfrm>
              <a:custGeom>
                <a:avLst/>
                <a:gdLst>
                  <a:gd name="T0" fmla="*/ 2147483647 w 455"/>
                  <a:gd name="T1" fmla="*/ 2147483647 h 273"/>
                  <a:gd name="T2" fmla="*/ 2147483647 w 455"/>
                  <a:gd name="T3" fmla="*/ 2147483647 h 273"/>
                  <a:gd name="T4" fmla="*/ 2147483647 w 455"/>
                  <a:gd name="T5" fmla="*/ 2147483647 h 273"/>
                  <a:gd name="T6" fmla="*/ 2147483647 w 455"/>
                  <a:gd name="T7" fmla="*/ 2147483647 h 273"/>
                  <a:gd name="T8" fmla="*/ 2147483647 w 455"/>
                  <a:gd name="T9" fmla="*/ 2147483647 h 273"/>
                  <a:gd name="T10" fmla="*/ 2147483647 w 455"/>
                  <a:gd name="T11" fmla="*/ 2147483647 h 273"/>
                  <a:gd name="T12" fmla="*/ 2147483647 w 455"/>
                  <a:gd name="T13" fmla="*/ 2147483647 h 273"/>
                  <a:gd name="T14" fmla="*/ 2147483647 w 455"/>
                  <a:gd name="T15" fmla="*/ 2147483647 h 273"/>
                  <a:gd name="T16" fmla="*/ 2147483647 w 455"/>
                  <a:gd name="T17" fmla="*/ 2147483647 h 273"/>
                  <a:gd name="T18" fmla="*/ 2147483647 w 455"/>
                  <a:gd name="T19" fmla="*/ 2147483647 h 273"/>
                  <a:gd name="T20" fmla="*/ 2147483647 w 455"/>
                  <a:gd name="T21" fmla="*/ 2147483647 h 273"/>
                  <a:gd name="T22" fmla="*/ 2147483647 w 455"/>
                  <a:gd name="T23" fmla="*/ 2147483647 h 273"/>
                  <a:gd name="T24" fmla="*/ 2147483647 w 455"/>
                  <a:gd name="T25" fmla="*/ 2147483647 h 273"/>
                  <a:gd name="T26" fmla="*/ 2147483647 w 455"/>
                  <a:gd name="T27" fmla="*/ 2147483647 h 273"/>
                  <a:gd name="T28" fmla="*/ 2147483647 w 455"/>
                  <a:gd name="T29" fmla="*/ 2147483647 h 273"/>
                  <a:gd name="T30" fmla="*/ 2147483647 w 455"/>
                  <a:gd name="T31" fmla="*/ 2147483647 h 273"/>
                  <a:gd name="T32" fmla="*/ 2147483647 w 455"/>
                  <a:gd name="T33" fmla="*/ 2147483647 h 273"/>
                  <a:gd name="T34" fmla="*/ 2147483647 w 455"/>
                  <a:gd name="T35" fmla="*/ 2147483647 h 273"/>
                  <a:gd name="T36" fmla="*/ 2147483647 w 455"/>
                  <a:gd name="T37" fmla="*/ 2147483647 h 273"/>
                  <a:gd name="T38" fmla="*/ 2147483647 w 455"/>
                  <a:gd name="T39" fmla="*/ 2147483647 h 273"/>
                  <a:gd name="T40" fmla="*/ 2147483647 w 455"/>
                  <a:gd name="T41" fmla="*/ 2147483647 h 273"/>
                  <a:gd name="T42" fmla="*/ 2147483647 w 455"/>
                  <a:gd name="T43" fmla="*/ 2147483647 h 273"/>
                  <a:gd name="T44" fmla="*/ 2147483647 w 455"/>
                  <a:gd name="T45" fmla="*/ 2147483647 h 273"/>
                  <a:gd name="T46" fmla="*/ 2147483647 w 455"/>
                  <a:gd name="T47" fmla="*/ 2147483647 h 273"/>
                  <a:gd name="T48" fmla="*/ 2147483647 w 455"/>
                  <a:gd name="T49" fmla="*/ 2147483647 h 273"/>
                  <a:gd name="T50" fmla="*/ 2147483647 w 455"/>
                  <a:gd name="T51" fmla="*/ 2147483647 h 273"/>
                  <a:gd name="T52" fmla="*/ 0 w 455"/>
                  <a:gd name="T53" fmla="*/ 2147483647 h 273"/>
                  <a:gd name="T54" fmla="*/ 0 w 455"/>
                  <a:gd name="T55" fmla="*/ 2147483647 h 273"/>
                  <a:gd name="T56" fmla="*/ 2147483647 w 455"/>
                  <a:gd name="T57" fmla="*/ 2147483647 h 273"/>
                  <a:gd name="T58" fmla="*/ 2147483647 w 455"/>
                  <a:gd name="T59" fmla="*/ 2147483647 h 273"/>
                  <a:gd name="T60" fmla="*/ 2147483647 w 455"/>
                  <a:gd name="T61" fmla="*/ 2147483647 h 273"/>
                  <a:gd name="T62" fmla="*/ 2147483647 w 455"/>
                  <a:gd name="T63" fmla="*/ 2147483647 h 273"/>
                  <a:gd name="T64" fmla="*/ 2147483647 w 455"/>
                  <a:gd name="T65" fmla="*/ 2147483647 h 273"/>
                  <a:gd name="T66" fmla="*/ 2147483647 w 455"/>
                  <a:gd name="T67" fmla="*/ 2147483647 h 273"/>
                  <a:gd name="T68" fmla="*/ 2147483647 w 455"/>
                  <a:gd name="T69" fmla="*/ 2147483647 h 273"/>
                  <a:gd name="T70" fmla="*/ 2147483647 w 455"/>
                  <a:gd name="T71" fmla="*/ 2147483647 h 273"/>
                  <a:gd name="T72" fmla="*/ 2147483647 w 455"/>
                  <a:gd name="T73" fmla="*/ 2147483647 h 273"/>
                  <a:gd name="T74" fmla="*/ 2147483647 w 455"/>
                  <a:gd name="T75" fmla="*/ 2147483647 h 273"/>
                  <a:gd name="T76" fmla="*/ 2147483647 w 455"/>
                  <a:gd name="T77" fmla="*/ 2147483647 h 273"/>
                  <a:gd name="T78" fmla="*/ 2147483647 w 455"/>
                  <a:gd name="T79" fmla="*/ 2147483647 h 273"/>
                  <a:gd name="T80" fmla="*/ 2147483647 w 455"/>
                  <a:gd name="T81" fmla="*/ 2147483647 h 273"/>
                  <a:gd name="T82" fmla="*/ 2147483647 w 455"/>
                  <a:gd name="T83" fmla="*/ 2147483647 h 273"/>
                  <a:gd name="T84" fmla="*/ 2147483647 w 455"/>
                  <a:gd name="T85" fmla="*/ 2147483647 h 273"/>
                  <a:gd name="T86" fmla="*/ 2147483647 w 455"/>
                  <a:gd name="T87" fmla="*/ 2147483647 h 273"/>
                  <a:gd name="T88" fmla="*/ 2147483647 w 455"/>
                  <a:gd name="T89" fmla="*/ 2147483647 h 273"/>
                  <a:gd name="T90" fmla="*/ 2147483647 w 455"/>
                  <a:gd name="T91" fmla="*/ 2147483647 h 273"/>
                  <a:gd name="T92" fmla="*/ 2147483647 w 455"/>
                  <a:gd name="T93" fmla="*/ 2147483647 h 273"/>
                  <a:gd name="T94" fmla="*/ 2147483647 w 455"/>
                  <a:gd name="T95" fmla="*/ 2147483647 h 273"/>
                  <a:gd name="T96" fmla="*/ 2147483647 w 455"/>
                  <a:gd name="T97" fmla="*/ 2147483647 h 273"/>
                  <a:gd name="T98" fmla="*/ 2147483647 w 455"/>
                  <a:gd name="T99" fmla="*/ 2147483647 h 2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55"/>
                  <a:gd name="T151" fmla="*/ 0 h 273"/>
                  <a:gd name="T152" fmla="*/ 455 w 455"/>
                  <a:gd name="T153" fmla="*/ 273 h 2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55" h="273">
                    <a:moveTo>
                      <a:pt x="455" y="260"/>
                    </a:moveTo>
                    <a:lnTo>
                      <a:pt x="453" y="258"/>
                    </a:lnTo>
                    <a:lnTo>
                      <a:pt x="449" y="258"/>
                    </a:lnTo>
                    <a:lnTo>
                      <a:pt x="447" y="256"/>
                    </a:lnTo>
                    <a:lnTo>
                      <a:pt x="443" y="254"/>
                    </a:lnTo>
                    <a:lnTo>
                      <a:pt x="440" y="252"/>
                    </a:lnTo>
                    <a:lnTo>
                      <a:pt x="436" y="250"/>
                    </a:lnTo>
                    <a:lnTo>
                      <a:pt x="430" y="249"/>
                    </a:lnTo>
                    <a:lnTo>
                      <a:pt x="424" y="247"/>
                    </a:lnTo>
                    <a:lnTo>
                      <a:pt x="419" y="243"/>
                    </a:lnTo>
                    <a:lnTo>
                      <a:pt x="413" y="241"/>
                    </a:lnTo>
                    <a:lnTo>
                      <a:pt x="407" y="239"/>
                    </a:lnTo>
                    <a:lnTo>
                      <a:pt x="400" y="235"/>
                    </a:lnTo>
                    <a:lnTo>
                      <a:pt x="394" y="231"/>
                    </a:lnTo>
                    <a:lnTo>
                      <a:pt x="386" y="230"/>
                    </a:lnTo>
                    <a:lnTo>
                      <a:pt x="379" y="224"/>
                    </a:lnTo>
                    <a:lnTo>
                      <a:pt x="369" y="220"/>
                    </a:lnTo>
                    <a:lnTo>
                      <a:pt x="362" y="216"/>
                    </a:lnTo>
                    <a:lnTo>
                      <a:pt x="352" y="212"/>
                    </a:lnTo>
                    <a:lnTo>
                      <a:pt x="343" y="209"/>
                    </a:lnTo>
                    <a:lnTo>
                      <a:pt x="333" y="205"/>
                    </a:lnTo>
                    <a:lnTo>
                      <a:pt x="325" y="201"/>
                    </a:lnTo>
                    <a:lnTo>
                      <a:pt x="316" y="197"/>
                    </a:lnTo>
                    <a:lnTo>
                      <a:pt x="306" y="193"/>
                    </a:lnTo>
                    <a:lnTo>
                      <a:pt x="295" y="188"/>
                    </a:lnTo>
                    <a:lnTo>
                      <a:pt x="285" y="184"/>
                    </a:lnTo>
                    <a:lnTo>
                      <a:pt x="276" y="178"/>
                    </a:lnTo>
                    <a:lnTo>
                      <a:pt x="265" y="174"/>
                    </a:lnTo>
                    <a:lnTo>
                      <a:pt x="255" y="171"/>
                    </a:lnTo>
                    <a:lnTo>
                      <a:pt x="246" y="165"/>
                    </a:lnTo>
                    <a:lnTo>
                      <a:pt x="236" y="161"/>
                    </a:lnTo>
                    <a:lnTo>
                      <a:pt x="225" y="155"/>
                    </a:lnTo>
                    <a:lnTo>
                      <a:pt x="213" y="152"/>
                    </a:lnTo>
                    <a:lnTo>
                      <a:pt x="204" y="146"/>
                    </a:lnTo>
                    <a:lnTo>
                      <a:pt x="194" y="140"/>
                    </a:lnTo>
                    <a:lnTo>
                      <a:pt x="183" y="136"/>
                    </a:lnTo>
                    <a:lnTo>
                      <a:pt x="173" y="131"/>
                    </a:lnTo>
                    <a:lnTo>
                      <a:pt x="164" y="127"/>
                    </a:lnTo>
                    <a:lnTo>
                      <a:pt x="154" y="123"/>
                    </a:lnTo>
                    <a:lnTo>
                      <a:pt x="145" y="119"/>
                    </a:lnTo>
                    <a:lnTo>
                      <a:pt x="133" y="114"/>
                    </a:lnTo>
                    <a:lnTo>
                      <a:pt x="126" y="110"/>
                    </a:lnTo>
                    <a:lnTo>
                      <a:pt x="116" y="106"/>
                    </a:lnTo>
                    <a:lnTo>
                      <a:pt x="107" y="100"/>
                    </a:lnTo>
                    <a:lnTo>
                      <a:pt x="99" y="96"/>
                    </a:lnTo>
                    <a:lnTo>
                      <a:pt x="90" y="93"/>
                    </a:lnTo>
                    <a:lnTo>
                      <a:pt x="84" y="91"/>
                    </a:lnTo>
                    <a:lnTo>
                      <a:pt x="76" y="85"/>
                    </a:lnTo>
                    <a:lnTo>
                      <a:pt x="69" y="83"/>
                    </a:lnTo>
                    <a:lnTo>
                      <a:pt x="61" y="79"/>
                    </a:lnTo>
                    <a:lnTo>
                      <a:pt x="55" y="77"/>
                    </a:lnTo>
                    <a:lnTo>
                      <a:pt x="48" y="74"/>
                    </a:lnTo>
                    <a:lnTo>
                      <a:pt x="42" y="70"/>
                    </a:lnTo>
                    <a:lnTo>
                      <a:pt x="38" y="68"/>
                    </a:lnTo>
                    <a:lnTo>
                      <a:pt x="33" y="66"/>
                    </a:lnTo>
                    <a:lnTo>
                      <a:pt x="29" y="64"/>
                    </a:lnTo>
                    <a:lnTo>
                      <a:pt x="25" y="62"/>
                    </a:lnTo>
                    <a:lnTo>
                      <a:pt x="21" y="60"/>
                    </a:lnTo>
                    <a:lnTo>
                      <a:pt x="19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1"/>
                    </a:lnTo>
                    <a:lnTo>
                      <a:pt x="14" y="45"/>
                    </a:lnTo>
                    <a:lnTo>
                      <a:pt x="15" y="38"/>
                    </a:lnTo>
                    <a:lnTo>
                      <a:pt x="17" y="30"/>
                    </a:lnTo>
                    <a:lnTo>
                      <a:pt x="19" y="20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5" y="9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2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4" y="70"/>
                    </a:lnTo>
                    <a:lnTo>
                      <a:pt x="8" y="74"/>
                    </a:lnTo>
                    <a:lnTo>
                      <a:pt x="12" y="77"/>
                    </a:lnTo>
                    <a:lnTo>
                      <a:pt x="17" y="81"/>
                    </a:lnTo>
                    <a:lnTo>
                      <a:pt x="21" y="85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0" y="93"/>
                    </a:lnTo>
                    <a:lnTo>
                      <a:pt x="44" y="95"/>
                    </a:lnTo>
                    <a:lnTo>
                      <a:pt x="48" y="96"/>
                    </a:lnTo>
                    <a:lnTo>
                      <a:pt x="52" y="98"/>
                    </a:lnTo>
                    <a:lnTo>
                      <a:pt x="57" y="100"/>
                    </a:lnTo>
                    <a:lnTo>
                      <a:pt x="63" y="104"/>
                    </a:lnTo>
                    <a:lnTo>
                      <a:pt x="69" y="106"/>
                    </a:lnTo>
                    <a:lnTo>
                      <a:pt x="76" y="108"/>
                    </a:lnTo>
                    <a:lnTo>
                      <a:pt x="82" y="112"/>
                    </a:lnTo>
                    <a:lnTo>
                      <a:pt x="90" y="116"/>
                    </a:lnTo>
                    <a:lnTo>
                      <a:pt x="97" y="119"/>
                    </a:lnTo>
                    <a:lnTo>
                      <a:pt x="105" y="121"/>
                    </a:lnTo>
                    <a:lnTo>
                      <a:pt x="112" y="125"/>
                    </a:lnTo>
                    <a:lnTo>
                      <a:pt x="120" y="127"/>
                    </a:lnTo>
                    <a:lnTo>
                      <a:pt x="130" y="131"/>
                    </a:lnTo>
                    <a:lnTo>
                      <a:pt x="137" y="135"/>
                    </a:lnTo>
                    <a:lnTo>
                      <a:pt x="147" y="140"/>
                    </a:lnTo>
                    <a:lnTo>
                      <a:pt x="156" y="142"/>
                    </a:lnTo>
                    <a:lnTo>
                      <a:pt x="166" y="148"/>
                    </a:lnTo>
                    <a:lnTo>
                      <a:pt x="175" y="152"/>
                    </a:lnTo>
                    <a:lnTo>
                      <a:pt x="185" y="155"/>
                    </a:lnTo>
                    <a:lnTo>
                      <a:pt x="194" y="159"/>
                    </a:lnTo>
                    <a:lnTo>
                      <a:pt x="204" y="165"/>
                    </a:lnTo>
                    <a:lnTo>
                      <a:pt x="213" y="169"/>
                    </a:lnTo>
                    <a:lnTo>
                      <a:pt x="225" y="173"/>
                    </a:lnTo>
                    <a:lnTo>
                      <a:pt x="234" y="178"/>
                    </a:lnTo>
                    <a:lnTo>
                      <a:pt x="246" y="182"/>
                    </a:lnTo>
                    <a:lnTo>
                      <a:pt x="253" y="186"/>
                    </a:lnTo>
                    <a:lnTo>
                      <a:pt x="265" y="190"/>
                    </a:lnTo>
                    <a:lnTo>
                      <a:pt x="274" y="193"/>
                    </a:lnTo>
                    <a:lnTo>
                      <a:pt x="284" y="197"/>
                    </a:lnTo>
                    <a:lnTo>
                      <a:pt x="293" y="201"/>
                    </a:lnTo>
                    <a:lnTo>
                      <a:pt x="303" y="207"/>
                    </a:lnTo>
                    <a:lnTo>
                      <a:pt x="312" y="211"/>
                    </a:lnTo>
                    <a:lnTo>
                      <a:pt x="322" y="214"/>
                    </a:lnTo>
                    <a:lnTo>
                      <a:pt x="329" y="218"/>
                    </a:lnTo>
                    <a:lnTo>
                      <a:pt x="339" y="222"/>
                    </a:lnTo>
                    <a:lnTo>
                      <a:pt x="348" y="226"/>
                    </a:lnTo>
                    <a:lnTo>
                      <a:pt x="356" y="230"/>
                    </a:lnTo>
                    <a:lnTo>
                      <a:pt x="363" y="233"/>
                    </a:lnTo>
                    <a:lnTo>
                      <a:pt x="373" y="237"/>
                    </a:lnTo>
                    <a:lnTo>
                      <a:pt x="381" y="241"/>
                    </a:lnTo>
                    <a:lnTo>
                      <a:pt x="388" y="245"/>
                    </a:lnTo>
                    <a:lnTo>
                      <a:pt x="396" y="247"/>
                    </a:lnTo>
                    <a:lnTo>
                      <a:pt x="403" y="250"/>
                    </a:lnTo>
                    <a:lnTo>
                      <a:pt x="409" y="252"/>
                    </a:lnTo>
                    <a:lnTo>
                      <a:pt x="415" y="254"/>
                    </a:lnTo>
                    <a:lnTo>
                      <a:pt x="421" y="258"/>
                    </a:lnTo>
                    <a:lnTo>
                      <a:pt x="426" y="260"/>
                    </a:lnTo>
                    <a:lnTo>
                      <a:pt x="432" y="262"/>
                    </a:lnTo>
                    <a:lnTo>
                      <a:pt x="436" y="264"/>
                    </a:lnTo>
                    <a:lnTo>
                      <a:pt x="443" y="268"/>
                    </a:lnTo>
                    <a:lnTo>
                      <a:pt x="449" y="269"/>
                    </a:lnTo>
                    <a:lnTo>
                      <a:pt x="453" y="271"/>
                    </a:lnTo>
                    <a:lnTo>
                      <a:pt x="455" y="273"/>
                    </a:lnTo>
                    <a:lnTo>
                      <a:pt x="455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6" name="Freeform 298">
                <a:extLst>
                  <a:ext uri="{FF2B5EF4-FFF2-40B4-BE49-F238E27FC236}">
                    <a16:creationId xmlns:a16="http://schemas.microsoft.com/office/drawing/2014/main" id="{1F2EEFFE-28D7-61DF-CE9E-5DE7221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" y="5837238"/>
                <a:ext cx="657225" cy="196850"/>
              </a:xfrm>
              <a:custGeom>
                <a:avLst/>
                <a:gdLst>
                  <a:gd name="T0" fmla="*/ 2147483647 w 830"/>
                  <a:gd name="T1" fmla="*/ 2147483647 h 249"/>
                  <a:gd name="T2" fmla="*/ 2147483647 w 830"/>
                  <a:gd name="T3" fmla="*/ 2147483647 h 249"/>
                  <a:gd name="T4" fmla="*/ 2147483647 w 830"/>
                  <a:gd name="T5" fmla="*/ 2147483647 h 249"/>
                  <a:gd name="T6" fmla="*/ 2147483647 w 830"/>
                  <a:gd name="T7" fmla="*/ 2147483647 h 249"/>
                  <a:gd name="T8" fmla="*/ 2147483647 w 830"/>
                  <a:gd name="T9" fmla="*/ 2147483647 h 249"/>
                  <a:gd name="T10" fmla="*/ 2147483647 w 830"/>
                  <a:gd name="T11" fmla="*/ 2147483647 h 249"/>
                  <a:gd name="T12" fmla="*/ 2147483647 w 830"/>
                  <a:gd name="T13" fmla="*/ 2147483647 h 249"/>
                  <a:gd name="T14" fmla="*/ 2147483647 w 830"/>
                  <a:gd name="T15" fmla="*/ 2147483647 h 249"/>
                  <a:gd name="T16" fmla="*/ 2147483647 w 830"/>
                  <a:gd name="T17" fmla="*/ 2147483647 h 249"/>
                  <a:gd name="T18" fmla="*/ 2147483647 w 830"/>
                  <a:gd name="T19" fmla="*/ 2147483647 h 249"/>
                  <a:gd name="T20" fmla="*/ 2147483647 w 830"/>
                  <a:gd name="T21" fmla="*/ 2147483647 h 249"/>
                  <a:gd name="T22" fmla="*/ 2147483647 w 830"/>
                  <a:gd name="T23" fmla="*/ 2147483647 h 249"/>
                  <a:gd name="T24" fmla="*/ 2147483647 w 830"/>
                  <a:gd name="T25" fmla="*/ 2147483647 h 249"/>
                  <a:gd name="T26" fmla="*/ 2147483647 w 830"/>
                  <a:gd name="T27" fmla="*/ 2147483647 h 249"/>
                  <a:gd name="T28" fmla="*/ 2147483647 w 830"/>
                  <a:gd name="T29" fmla="*/ 2147483647 h 249"/>
                  <a:gd name="T30" fmla="*/ 2147483647 w 830"/>
                  <a:gd name="T31" fmla="*/ 2147483647 h 249"/>
                  <a:gd name="T32" fmla="*/ 2147483647 w 830"/>
                  <a:gd name="T33" fmla="*/ 2147483647 h 249"/>
                  <a:gd name="T34" fmla="*/ 2147483647 w 830"/>
                  <a:gd name="T35" fmla="*/ 2147483647 h 249"/>
                  <a:gd name="T36" fmla="*/ 2147483647 w 830"/>
                  <a:gd name="T37" fmla="*/ 2147483647 h 249"/>
                  <a:gd name="T38" fmla="*/ 2147483647 w 830"/>
                  <a:gd name="T39" fmla="*/ 2147483647 h 249"/>
                  <a:gd name="T40" fmla="*/ 2147483647 w 830"/>
                  <a:gd name="T41" fmla="*/ 2147483647 h 249"/>
                  <a:gd name="T42" fmla="*/ 2147483647 w 830"/>
                  <a:gd name="T43" fmla="*/ 2147483647 h 249"/>
                  <a:gd name="T44" fmla="*/ 2147483647 w 830"/>
                  <a:gd name="T45" fmla="*/ 2147483647 h 249"/>
                  <a:gd name="T46" fmla="*/ 2147483647 w 830"/>
                  <a:gd name="T47" fmla="*/ 2147483647 h 249"/>
                  <a:gd name="T48" fmla="*/ 2147483647 w 830"/>
                  <a:gd name="T49" fmla="*/ 2147483647 h 249"/>
                  <a:gd name="T50" fmla="*/ 2147483647 w 830"/>
                  <a:gd name="T51" fmla="*/ 2147483647 h 249"/>
                  <a:gd name="T52" fmla="*/ 2147483647 w 830"/>
                  <a:gd name="T53" fmla="*/ 2147483647 h 249"/>
                  <a:gd name="T54" fmla="*/ 2147483647 w 830"/>
                  <a:gd name="T55" fmla="*/ 2147483647 h 249"/>
                  <a:gd name="T56" fmla="*/ 2147483647 w 830"/>
                  <a:gd name="T57" fmla="*/ 2147483647 h 249"/>
                  <a:gd name="T58" fmla="*/ 2147483647 w 830"/>
                  <a:gd name="T59" fmla="*/ 2147483647 h 249"/>
                  <a:gd name="T60" fmla="*/ 2147483647 w 830"/>
                  <a:gd name="T61" fmla="*/ 2147483647 h 249"/>
                  <a:gd name="T62" fmla="*/ 2147483647 w 830"/>
                  <a:gd name="T63" fmla="*/ 2147483647 h 249"/>
                  <a:gd name="T64" fmla="*/ 2147483647 w 830"/>
                  <a:gd name="T65" fmla="*/ 2147483647 h 249"/>
                  <a:gd name="T66" fmla="*/ 2147483647 w 830"/>
                  <a:gd name="T67" fmla="*/ 2147483647 h 249"/>
                  <a:gd name="T68" fmla="*/ 2147483647 w 830"/>
                  <a:gd name="T69" fmla="*/ 2147483647 h 249"/>
                  <a:gd name="T70" fmla="*/ 2147483647 w 830"/>
                  <a:gd name="T71" fmla="*/ 2147483647 h 249"/>
                  <a:gd name="T72" fmla="*/ 2147483647 w 830"/>
                  <a:gd name="T73" fmla="*/ 2147483647 h 249"/>
                  <a:gd name="T74" fmla="*/ 2147483647 w 830"/>
                  <a:gd name="T75" fmla="*/ 2147483647 h 249"/>
                  <a:gd name="T76" fmla="*/ 2147483647 w 830"/>
                  <a:gd name="T77" fmla="*/ 2147483647 h 249"/>
                  <a:gd name="T78" fmla="*/ 2147483647 w 830"/>
                  <a:gd name="T79" fmla="*/ 2147483647 h 249"/>
                  <a:gd name="T80" fmla="*/ 2147483647 w 830"/>
                  <a:gd name="T81" fmla="*/ 2147483647 h 249"/>
                  <a:gd name="T82" fmla="*/ 2147483647 w 830"/>
                  <a:gd name="T83" fmla="*/ 2147483647 h 249"/>
                  <a:gd name="T84" fmla="*/ 2147483647 w 830"/>
                  <a:gd name="T85" fmla="*/ 2147483647 h 249"/>
                  <a:gd name="T86" fmla="*/ 2147483647 w 830"/>
                  <a:gd name="T87" fmla="*/ 2147483647 h 249"/>
                  <a:gd name="T88" fmla="*/ 2147483647 w 830"/>
                  <a:gd name="T89" fmla="*/ 2147483647 h 249"/>
                  <a:gd name="T90" fmla="*/ 2147483647 w 830"/>
                  <a:gd name="T91" fmla="*/ 2147483647 h 249"/>
                  <a:gd name="T92" fmla="*/ 2147483647 w 830"/>
                  <a:gd name="T93" fmla="*/ 2147483647 h 249"/>
                  <a:gd name="T94" fmla="*/ 2147483647 w 830"/>
                  <a:gd name="T95" fmla="*/ 2147483647 h 249"/>
                  <a:gd name="T96" fmla="*/ 2147483647 w 830"/>
                  <a:gd name="T97" fmla="*/ 2147483647 h 249"/>
                  <a:gd name="T98" fmla="*/ 2147483647 w 830"/>
                  <a:gd name="T99" fmla="*/ 2147483647 h 249"/>
                  <a:gd name="T100" fmla="*/ 2147483647 w 830"/>
                  <a:gd name="T101" fmla="*/ 2147483647 h 2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0"/>
                  <a:gd name="T154" fmla="*/ 0 h 249"/>
                  <a:gd name="T155" fmla="*/ 830 w 830"/>
                  <a:gd name="T156" fmla="*/ 249 h 2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0" h="249">
                    <a:moveTo>
                      <a:pt x="48" y="10"/>
                    </a:moveTo>
                    <a:lnTo>
                      <a:pt x="42" y="10"/>
                    </a:lnTo>
                    <a:lnTo>
                      <a:pt x="35" y="15"/>
                    </a:lnTo>
                    <a:lnTo>
                      <a:pt x="29" y="17"/>
                    </a:lnTo>
                    <a:lnTo>
                      <a:pt x="25" y="21"/>
                    </a:lnTo>
                    <a:lnTo>
                      <a:pt x="21" y="27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21" y="36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9" y="44"/>
                    </a:lnTo>
                    <a:lnTo>
                      <a:pt x="35" y="46"/>
                    </a:lnTo>
                    <a:lnTo>
                      <a:pt x="38" y="48"/>
                    </a:lnTo>
                    <a:lnTo>
                      <a:pt x="44" y="50"/>
                    </a:lnTo>
                    <a:lnTo>
                      <a:pt x="48" y="52"/>
                    </a:lnTo>
                    <a:lnTo>
                      <a:pt x="56" y="57"/>
                    </a:lnTo>
                    <a:lnTo>
                      <a:pt x="61" y="59"/>
                    </a:lnTo>
                    <a:lnTo>
                      <a:pt x="67" y="63"/>
                    </a:lnTo>
                    <a:lnTo>
                      <a:pt x="75" y="65"/>
                    </a:lnTo>
                    <a:lnTo>
                      <a:pt x="82" y="71"/>
                    </a:lnTo>
                    <a:lnTo>
                      <a:pt x="90" y="72"/>
                    </a:lnTo>
                    <a:lnTo>
                      <a:pt x="99" y="76"/>
                    </a:lnTo>
                    <a:lnTo>
                      <a:pt x="107" y="80"/>
                    </a:lnTo>
                    <a:lnTo>
                      <a:pt x="115" y="84"/>
                    </a:lnTo>
                    <a:lnTo>
                      <a:pt x="124" y="88"/>
                    </a:lnTo>
                    <a:lnTo>
                      <a:pt x="134" y="91"/>
                    </a:lnTo>
                    <a:lnTo>
                      <a:pt x="143" y="97"/>
                    </a:lnTo>
                    <a:lnTo>
                      <a:pt x="153" y="101"/>
                    </a:lnTo>
                    <a:lnTo>
                      <a:pt x="162" y="105"/>
                    </a:lnTo>
                    <a:lnTo>
                      <a:pt x="172" y="110"/>
                    </a:lnTo>
                    <a:lnTo>
                      <a:pt x="181" y="114"/>
                    </a:lnTo>
                    <a:lnTo>
                      <a:pt x="193" y="118"/>
                    </a:lnTo>
                    <a:lnTo>
                      <a:pt x="202" y="122"/>
                    </a:lnTo>
                    <a:lnTo>
                      <a:pt x="213" y="128"/>
                    </a:lnTo>
                    <a:lnTo>
                      <a:pt x="223" y="131"/>
                    </a:lnTo>
                    <a:lnTo>
                      <a:pt x="232" y="137"/>
                    </a:lnTo>
                    <a:lnTo>
                      <a:pt x="244" y="141"/>
                    </a:lnTo>
                    <a:lnTo>
                      <a:pt x="253" y="145"/>
                    </a:lnTo>
                    <a:lnTo>
                      <a:pt x="263" y="148"/>
                    </a:lnTo>
                    <a:lnTo>
                      <a:pt x="274" y="152"/>
                    </a:lnTo>
                    <a:lnTo>
                      <a:pt x="284" y="156"/>
                    </a:lnTo>
                    <a:lnTo>
                      <a:pt x="293" y="162"/>
                    </a:lnTo>
                    <a:lnTo>
                      <a:pt x="303" y="166"/>
                    </a:lnTo>
                    <a:lnTo>
                      <a:pt x="314" y="169"/>
                    </a:lnTo>
                    <a:lnTo>
                      <a:pt x="322" y="173"/>
                    </a:lnTo>
                    <a:lnTo>
                      <a:pt x="331" y="177"/>
                    </a:lnTo>
                    <a:lnTo>
                      <a:pt x="341" y="181"/>
                    </a:lnTo>
                    <a:lnTo>
                      <a:pt x="350" y="185"/>
                    </a:lnTo>
                    <a:lnTo>
                      <a:pt x="360" y="188"/>
                    </a:lnTo>
                    <a:lnTo>
                      <a:pt x="367" y="192"/>
                    </a:lnTo>
                    <a:lnTo>
                      <a:pt x="377" y="194"/>
                    </a:lnTo>
                    <a:lnTo>
                      <a:pt x="385" y="200"/>
                    </a:lnTo>
                    <a:lnTo>
                      <a:pt x="392" y="202"/>
                    </a:lnTo>
                    <a:lnTo>
                      <a:pt x="398" y="204"/>
                    </a:lnTo>
                    <a:lnTo>
                      <a:pt x="406" y="207"/>
                    </a:lnTo>
                    <a:lnTo>
                      <a:pt x="413" y="211"/>
                    </a:lnTo>
                    <a:lnTo>
                      <a:pt x="417" y="213"/>
                    </a:lnTo>
                    <a:lnTo>
                      <a:pt x="425" y="215"/>
                    </a:lnTo>
                    <a:lnTo>
                      <a:pt x="428" y="217"/>
                    </a:lnTo>
                    <a:lnTo>
                      <a:pt x="434" y="219"/>
                    </a:lnTo>
                    <a:lnTo>
                      <a:pt x="438" y="221"/>
                    </a:lnTo>
                    <a:lnTo>
                      <a:pt x="442" y="223"/>
                    </a:lnTo>
                    <a:lnTo>
                      <a:pt x="445" y="225"/>
                    </a:lnTo>
                    <a:lnTo>
                      <a:pt x="449" y="226"/>
                    </a:lnTo>
                    <a:lnTo>
                      <a:pt x="453" y="226"/>
                    </a:lnTo>
                    <a:lnTo>
                      <a:pt x="455" y="228"/>
                    </a:lnTo>
                    <a:lnTo>
                      <a:pt x="451" y="183"/>
                    </a:lnTo>
                    <a:lnTo>
                      <a:pt x="463" y="177"/>
                    </a:lnTo>
                    <a:lnTo>
                      <a:pt x="468" y="228"/>
                    </a:lnTo>
                    <a:lnTo>
                      <a:pt x="470" y="226"/>
                    </a:lnTo>
                    <a:lnTo>
                      <a:pt x="472" y="226"/>
                    </a:lnTo>
                    <a:lnTo>
                      <a:pt x="476" y="223"/>
                    </a:lnTo>
                    <a:lnTo>
                      <a:pt x="483" y="221"/>
                    </a:lnTo>
                    <a:lnTo>
                      <a:pt x="487" y="219"/>
                    </a:lnTo>
                    <a:lnTo>
                      <a:pt x="491" y="217"/>
                    </a:lnTo>
                    <a:lnTo>
                      <a:pt x="495" y="215"/>
                    </a:lnTo>
                    <a:lnTo>
                      <a:pt x="501" y="213"/>
                    </a:lnTo>
                    <a:lnTo>
                      <a:pt x="504" y="209"/>
                    </a:lnTo>
                    <a:lnTo>
                      <a:pt x="510" y="207"/>
                    </a:lnTo>
                    <a:lnTo>
                      <a:pt x="516" y="206"/>
                    </a:lnTo>
                    <a:lnTo>
                      <a:pt x="522" y="204"/>
                    </a:lnTo>
                    <a:lnTo>
                      <a:pt x="527" y="200"/>
                    </a:lnTo>
                    <a:lnTo>
                      <a:pt x="533" y="196"/>
                    </a:lnTo>
                    <a:lnTo>
                      <a:pt x="541" y="192"/>
                    </a:lnTo>
                    <a:lnTo>
                      <a:pt x="548" y="190"/>
                    </a:lnTo>
                    <a:lnTo>
                      <a:pt x="554" y="186"/>
                    </a:lnTo>
                    <a:lnTo>
                      <a:pt x="561" y="183"/>
                    </a:lnTo>
                    <a:lnTo>
                      <a:pt x="569" y="181"/>
                    </a:lnTo>
                    <a:lnTo>
                      <a:pt x="577" y="177"/>
                    </a:lnTo>
                    <a:lnTo>
                      <a:pt x="584" y="173"/>
                    </a:lnTo>
                    <a:lnTo>
                      <a:pt x="592" y="169"/>
                    </a:lnTo>
                    <a:lnTo>
                      <a:pt x="599" y="166"/>
                    </a:lnTo>
                    <a:lnTo>
                      <a:pt x="607" y="162"/>
                    </a:lnTo>
                    <a:lnTo>
                      <a:pt x="615" y="158"/>
                    </a:lnTo>
                    <a:lnTo>
                      <a:pt x="624" y="154"/>
                    </a:lnTo>
                    <a:lnTo>
                      <a:pt x="632" y="150"/>
                    </a:lnTo>
                    <a:lnTo>
                      <a:pt x="639" y="148"/>
                    </a:lnTo>
                    <a:lnTo>
                      <a:pt x="647" y="143"/>
                    </a:lnTo>
                    <a:lnTo>
                      <a:pt x="655" y="139"/>
                    </a:lnTo>
                    <a:lnTo>
                      <a:pt x="662" y="135"/>
                    </a:lnTo>
                    <a:lnTo>
                      <a:pt x="672" y="133"/>
                    </a:lnTo>
                    <a:lnTo>
                      <a:pt x="677" y="128"/>
                    </a:lnTo>
                    <a:lnTo>
                      <a:pt x="687" y="126"/>
                    </a:lnTo>
                    <a:lnTo>
                      <a:pt x="693" y="122"/>
                    </a:lnTo>
                    <a:lnTo>
                      <a:pt x="702" y="118"/>
                    </a:lnTo>
                    <a:lnTo>
                      <a:pt x="708" y="114"/>
                    </a:lnTo>
                    <a:lnTo>
                      <a:pt x="715" y="110"/>
                    </a:lnTo>
                    <a:lnTo>
                      <a:pt x="721" y="107"/>
                    </a:lnTo>
                    <a:lnTo>
                      <a:pt x="729" y="103"/>
                    </a:lnTo>
                    <a:lnTo>
                      <a:pt x="736" y="101"/>
                    </a:lnTo>
                    <a:lnTo>
                      <a:pt x="744" y="97"/>
                    </a:lnTo>
                    <a:lnTo>
                      <a:pt x="750" y="95"/>
                    </a:lnTo>
                    <a:lnTo>
                      <a:pt x="755" y="91"/>
                    </a:lnTo>
                    <a:lnTo>
                      <a:pt x="761" y="90"/>
                    </a:lnTo>
                    <a:lnTo>
                      <a:pt x="767" y="86"/>
                    </a:lnTo>
                    <a:lnTo>
                      <a:pt x="773" y="84"/>
                    </a:lnTo>
                    <a:lnTo>
                      <a:pt x="778" y="82"/>
                    </a:lnTo>
                    <a:lnTo>
                      <a:pt x="782" y="78"/>
                    </a:lnTo>
                    <a:lnTo>
                      <a:pt x="786" y="76"/>
                    </a:lnTo>
                    <a:lnTo>
                      <a:pt x="790" y="74"/>
                    </a:lnTo>
                    <a:lnTo>
                      <a:pt x="795" y="72"/>
                    </a:lnTo>
                    <a:lnTo>
                      <a:pt x="799" y="69"/>
                    </a:lnTo>
                    <a:lnTo>
                      <a:pt x="805" y="67"/>
                    </a:lnTo>
                    <a:lnTo>
                      <a:pt x="807" y="65"/>
                    </a:lnTo>
                    <a:lnTo>
                      <a:pt x="809" y="65"/>
                    </a:lnTo>
                    <a:lnTo>
                      <a:pt x="805" y="63"/>
                    </a:lnTo>
                    <a:lnTo>
                      <a:pt x="803" y="59"/>
                    </a:lnTo>
                    <a:lnTo>
                      <a:pt x="799" y="55"/>
                    </a:lnTo>
                    <a:lnTo>
                      <a:pt x="795" y="52"/>
                    </a:lnTo>
                    <a:lnTo>
                      <a:pt x="792" y="48"/>
                    </a:lnTo>
                    <a:lnTo>
                      <a:pt x="788" y="44"/>
                    </a:lnTo>
                    <a:lnTo>
                      <a:pt x="784" y="42"/>
                    </a:lnTo>
                    <a:lnTo>
                      <a:pt x="803" y="36"/>
                    </a:lnTo>
                    <a:lnTo>
                      <a:pt x="807" y="40"/>
                    </a:lnTo>
                    <a:lnTo>
                      <a:pt x="812" y="44"/>
                    </a:lnTo>
                    <a:lnTo>
                      <a:pt x="818" y="52"/>
                    </a:lnTo>
                    <a:lnTo>
                      <a:pt x="822" y="57"/>
                    </a:lnTo>
                    <a:lnTo>
                      <a:pt x="826" y="63"/>
                    </a:lnTo>
                    <a:lnTo>
                      <a:pt x="830" y="67"/>
                    </a:lnTo>
                    <a:lnTo>
                      <a:pt x="830" y="71"/>
                    </a:lnTo>
                    <a:lnTo>
                      <a:pt x="826" y="71"/>
                    </a:lnTo>
                    <a:lnTo>
                      <a:pt x="824" y="71"/>
                    </a:lnTo>
                    <a:lnTo>
                      <a:pt x="818" y="72"/>
                    </a:lnTo>
                    <a:lnTo>
                      <a:pt x="811" y="76"/>
                    </a:lnTo>
                    <a:lnTo>
                      <a:pt x="807" y="78"/>
                    </a:lnTo>
                    <a:lnTo>
                      <a:pt x="803" y="80"/>
                    </a:lnTo>
                    <a:lnTo>
                      <a:pt x="797" y="84"/>
                    </a:lnTo>
                    <a:lnTo>
                      <a:pt x="792" y="86"/>
                    </a:lnTo>
                    <a:lnTo>
                      <a:pt x="786" y="88"/>
                    </a:lnTo>
                    <a:lnTo>
                      <a:pt x="780" y="90"/>
                    </a:lnTo>
                    <a:lnTo>
                      <a:pt x="774" y="93"/>
                    </a:lnTo>
                    <a:lnTo>
                      <a:pt x="769" y="97"/>
                    </a:lnTo>
                    <a:lnTo>
                      <a:pt x="763" y="99"/>
                    </a:lnTo>
                    <a:lnTo>
                      <a:pt x="755" y="103"/>
                    </a:lnTo>
                    <a:lnTo>
                      <a:pt x="748" y="107"/>
                    </a:lnTo>
                    <a:lnTo>
                      <a:pt x="742" y="110"/>
                    </a:lnTo>
                    <a:lnTo>
                      <a:pt x="735" y="114"/>
                    </a:lnTo>
                    <a:lnTo>
                      <a:pt x="727" y="118"/>
                    </a:lnTo>
                    <a:lnTo>
                      <a:pt x="719" y="122"/>
                    </a:lnTo>
                    <a:lnTo>
                      <a:pt x="712" y="126"/>
                    </a:lnTo>
                    <a:lnTo>
                      <a:pt x="702" y="129"/>
                    </a:lnTo>
                    <a:lnTo>
                      <a:pt x="695" y="133"/>
                    </a:lnTo>
                    <a:lnTo>
                      <a:pt x="687" y="137"/>
                    </a:lnTo>
                    <a:lnTo>
                      <a:pt x="679" y="143"/>
                    </a:lnTo>
                    <a:lnTo>
                      <a:pt x="672" y="147"/>
                    </a:lnTo>
                    <a:lnTo>
                      <a:pt x="662" y="150"/>
                    </a:lnTo>
                    <a:lnTo>
                      <a:pt x="655" y="156"/>
                    </a:lnTo>
                    <a:lnTo>
                      <a:pt x="647" y="160"/>
                    </a:lnTo>
                    <a:lnTo>
                      <a:pt x="638" y="164"/>
                    </a:lnTo>
                    <a:lnTo>
                      <a:pt x="630" y="167"/>
                    </a:lnTo>
                    <a:lnTo>
                      <a:pt x="620" y="171"/>
                    </a:lnTo>
                    <a:lnTo>
                      <a:pt x="613" y="175"/>
                    </a:lnTo>
                    <a:lnTo>
                      <a:pt x="603" y="181"/>
                    </a:lnTo>
                    <a:lnTo>
                      <a:pt x="596" y="185"/>
                    </a:lnTo>
                    <a:lnTo>
                      <a:pt x="588" y="188"/>
                    </a:lnTo>
                    <a:lnTo>
                      <a:pt x="580" y="192"/>
                    </a:lnTo>
                    <a:lnTo>
                      <a:pt x="571" y="196"/>
                    </a:lnTo>
                    <a:lnTo>
                      <a:pt x="563" y="200"/>
                    </a:lnTo>
                    <a:lnTo>
                      <a:pt x="558" y="204"/>
                    </a:lnTo>
                    <a:lnTo>
                      <a:pt x="550" y="207"/>
                    </a:lnTo>
                    <a:lnTo>
                      <a:pt x="542" y="211"/>
                    </a:lnTo>
                    <a:lnTo>
                      <a:pt x="537" y="215"/>
                    </a:lnTo>
                    <a:lnTo>
                      <a:pt x="529" y="219"/>
                    </a:lnTo>
                    <a:lnTo>
                      <a:pt x="523" y="223"/>
                    </a:lnTo>
                    <a:lnTo>
                      <a:pt x="518" y="225"/>
                    </a:lnTo>
                    <a:lnTo>
                      <a:pt x="512" y="226"/>
                    </a:lnTo>
                    <a:lnTo>
                      <a:pt x="506" y="230"/>
                    </a:lnTo>
                    <a:lnTo>
                      <a:pt x="501" y="232"/>
                    </a:lnTo>
                    <a:lnTo>
                      <a:pt x="495" y="234"/>
                    </a:lnTo>
                    <a:lnTo>
                      <a:pt x="491" y="238"/>
                    </a:lnTo>
                    <a:lnTo>
                      <a:pt x="487" y="240"/>
                    </a:lnTo>
                    <a:lnTo>
                      <a:pt x="483" y="242"/>
                    </a:lnTo>
                    <a:lnTo>
                      <a:pt x="476" y="245"/>
                    </a:lnTo>
                    <a:lnTo>
                      <a:pt x="472" y="247"/>
                    </a:lnTo>
                    <a:lnTo>
                      <a:pt x="470" y="249"/>
                    </a:lnTo>
                    <a:lnTo>
                      <a:pt x="468" y="249"/>
                    </a:lnTo>
                    <a:lnTo>
                      <a:pt x="453" y="244"/>
                    </a:lnTo>
                    <a:lnTo>
                      <a:pt x="6" y="48"/>
                    </a:lnTo>
                    <a:lnTo>
                      <a:pt x="0" y="27"/>
                    </a:lnTo>
                    <a:lnTo>
                      <a:pt x="31" y="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7" name="Freeform 299">
                <a:extLst>
                  <a:ext uri="{FF2B5EF4-FFF2-40B4-BE49-F238E27FC236}">
                    <a16:creationId xmlns:a16="http://schemas.microsoft.com/office/drawing/2014/main" id="{95D38E5F-2BD7-0A53-B145-709E963A5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5600700"/>
                <a:ext cx="258763" cy="93663"/>
              </a:xfrm>
              <a:custGeom>
                <a:avLst/>
                <a:gdLst>
                  <a:gd name="T0" fmla="*/ 2147483647 w 325"/>
                  <a:gd name="T1" fmla="*/ 2147483647 h 117"/>
                  <a:gd name="T2" fmla="*/ 2147483647 w 325"/>
                  <a:gd name="T3" fmla="*/ 2147483647 h 117"/>
                  <a:gd name="T4" fmla="*/ 2147483647 w 325"/>
                  <a:gd name="T5" fmla="*/ 2147483647 h 117"/>
                  <a:gd name="T6" fmla="*/ 2147483647 w 325"/>
                  <a:gd name="T7" fmla="*/ 2147483647 h 117"/>
                  <a:gd name="T8" fmla="*/ 2147483647 w 325"/>
                  <a:gd name="T9" fmla="*/ 2147483647 h 117"/>
                  <a:gd name="T10" fmla="*/ 2147483647 w 325"/>
                  <a:gd name="T11" fmla="*/ 2147483647 h 117"/>
                  <a:gd name="T12" fmla="*/ 2147483647 w 325"/>
                  <a:gd name="T13" fmla="*/ 2147483647 h 117"/>
                  <a:gd name="T14" fmla="*/ 2147483647 w 325"/>
                  <a:gd name="T15" fmla="*/ 2147483647 h 117"/>
                  <a:gd name="T16" fmla="*/ 2147483647 w 325"/>
                  <a:gd name="T17" fmla="*/ 2147483647 h 117"/>
                  <a:gd name="T18" fmla="*/ 2147483647 w 325"/>
                  <a:gd name="T19" fmla="*/ 2147483647 h 117"/>
                  <a:gd name="T20" fmla="*/ 2147483647 w 325"/>
                  <a:gd name="T21" fmla="*/ 2147483647 h 117"/>
                  <a:gd name="T22" fmla="*/ 2147483647 w 325"/>
                  <a:gd name="T23" fmla="*/ 2147483647 h 117"/>
                  <a:gd name="T24" fmla="*/ 2147483647 w 325"/>
                  <a:gd name="T25" fmla="*/ 2147483647 h 117"/>
                  <a:gd name="T26" fmla="*/ 2147483647 w 325"/>
                  <a:gd name="T27" fmla="*/ 2147483647 h 117"/>
                  <a:gd name="T28" fmla="*/ 2147483647 w 325"/>
                  <a:gd name="T29" fmla="*/ 2147483647 h 117"/>
                  <a:gd name="T30" fmla="*/ 2147483647 w 325"/>
                  <a:gd name="T31" fmla="*/ 2147483647 h 117"/>
                  <a:gd name="T32" fmla="*/ 2147483647 w 325"/>
                  <a:gd name="T33" fmla="*/ 2147483647 h 117"/>
                  <a:gd name="T34" fmla="*/ 2147483647 w 325"/>
                  <a:gd name="T35" fmla="*/ 2147483647 h 117"/>
                  <a:gd name="T36" fmla="*/ 2147483647 w 325"/>
                  <a:gd name="T37" fmla="*/ 2147483647 h 117"/>
                  <a:gd name="T38" fmla="*/ 2147483647 w 325"/>
                  <a:gd name="T39" fmla="*/ 2147483647 h 117"/>
                  <a:gd name="T40" fmla="*/ 2147483647 w 325"/>
                  <a:gd name="T41" fmla="*/ 2147483647 h 117"/>
                  <a:gd name="T42" fmla="*/ 2147483647 w 325"/>
                  <a:gd name="T43" fmla="*/ 2147483647 h 117"/>
                  <a:gd name="T44" fmla="*/ 2147483647 w 325"/>
                  <a:gd name="T45" fmla="*/ 2147483647 h 117"/>
                  <a:gd name="T46" fmla="*/ 2147483647 w 325"/>
                  <a:gd name="T47" fmla="*/ 2147483647 h 117"/>
                  <a:gd name="T48" fmla="*/ 2147483647 w 325"/>
                  <a:gd name="T49" fmla="*/ 2147483647 h 117"/>
                  <a:gd name="T50" fmla="*/ 2147483647 w 325"/>
                  <a:gd name="T51" fmla="*/ 2147483647 h 117"/>
                  <a:gd name="T52" fmla="*/ 2147483647 w 325"/>
                  <a:gd name="T53" fmla="*/ 2147483647 h 117"/>
                  <a:gd name="T54" fmla="*/ 2147483647 w 325"/>
                  <a:gd name="T55" fmla="*/ 0 h 117"/>
                  <a:gd name="T56" fmla="*/ 2147483647 w 325"/>
                  <a:gd name="T57" fmla="*/ 2147483647 h 117"/>
                  <a:gd name="T58" fmla="*/ 2147483647 w 325"/>
                  <a:gd name="T59" fmla="*/ 2147483647 h 117"/>
                  <a:gd name="T60" fmla="*/ 2147483647 w 325"/>
                  <a:gd name="T61" fmla="*/ 2147483647 h 117"/>
                  <a:gd name="T62" fmla="*/ 2147483647 w 325"/>
                  <a:gd name="T63" fmla="*/ 2147483647 h 117"/>
                  <a:gd name="T64" fmla="*/ 2147483647 w 325"/>
                  <a:gd name="T65" fmla="*/ 2147483647 h 117"/>
                  <a:gd name="T66" fmla="*/ 2147483647 w 325"/>
                  <a:gd name="T67" fmla="*/ 2147483647 h 117"/>
                  <a:gd name="T68" fmla="*/ 2147483647 w 325"/>
                  <a:gd name="T69" fmla="*/ 2147483647 h 117"/>
                  <a:gd name="T70" fmla="*/ 2147483647 w 325"/>
                  <a:gd name="T71" fmla="*/ 2147483647 h 117"/>
                  <a:gd name="T72" fmla="*/ 2147483647 w 325"/>
                  <a:gd name="T73" fmla="*/ 2147483647 h 117"/>
                  <a:gd name="T74" fmla="*/ 2147483647 w 325"/>
                  <a:gd name="T75" fmla="*/ 2147483647 h 117"/>
                  <a:gd name="T76" fmla="*/ 2147483647 w 325"/>
                  <a:gd name="T77" fmla="*/ 2147483647 h 117"/>
                  <a:gd name="T78" fmla="*/ 2147483647 w 325"/>
                  <a:gd name="T79" fmla="*/ 2147483647 h 117"/>
                  <a:gd name="T80" fmla="*/ 2147483647 w 325"/>
                  <a:gd name="T81" fmla="*/ 2147483647 h 117"/>
                  <a:gd name="T82" fmla="*/ 2147483647 w 325"/>
                  <a:gd name="T83" fmla="*/ 2147483647 h 117"/>
                  <a:gd name="T84" fmla="*/ 2147483647 w 325"/>
                  <a:gd name="T85" fmla="*/ 2147483647 h 117"/>
                  <a:gd name="T86" fmla="*/ 2147483647 w 325"/>
                  <a:gd name="T87" fmla="*/ 2147483647 h 117"/>
                  <a:gd name="T88" fmla="*/ 2147483647 w 325"/>
                  <a:gd name="T89" fmla="*/ 2147483647 h 117"/>
                  <a:gd name="T90" fmla="*/ 2147483647 w 325"/>
                  <a:gd name="T91" fmla="*/ 2147483647 h 117"/>
                  <a:gd name="T92" fmla="*/ 2147483647 w 325"/>
                  <a:gd name="T93" fmla="*/ 2147483647 h 117"/>
                  <a:gd name="T94" fmla="*/ 2147483647 w 325"/>
                  <a:gd name="T95" fmla="*/ 2147483647 h 117"/>
                  <a:gd name="T96" fmla="*/ 2147483647 w 325"/>
                  <a:gd name="T97" fmla="*/ 2147483647 h 117"/>
                  <a:gd name="T98" fmla="*/ 2147483647 w 325"/>
                  <a:gd name="T99" fmla="*/ 2147483647 h 117"/>
                  <a:gd name="T100" fmla="*/ 2147483647 w 325"/>
                  <a:gd name="T101" fmla="*/ 2147483647 h 117"/>
                  <a:gd name="T102" fmla="*/ 2147483647 w 325"/>
                  <a:gd name="T103" fmla="*/ 2147483647 h 117"/>
                  <a:gd name="T104" fmla="*/ 2147483647 w 325"/>
                  <a:gd name="T105" fmla="*/ 2147483647 h 117"/>
                  <a:gd name="T106" fmla="*/ 2147483647 w 325"/>
                  <a:gd name="T107" fmla="*/ 2147483647 h 117"/>
                  <a:gd name="T108" fmla="*/ 2147483647 w 325"/>
                  <a:gd name="T109" fmla="*/ 2147483647 h 117"/>
                  <a:gd name="T110" fmla="*/ 2147483647 w 325"/>
                  <a:gd name="T111" fmla="*/ 2147483647 h 117"/>
                  <a:gd name="T112" fmla="*/ 0 w 325"/>
                  <a:gd name="T113" fmla="*/ 2147483647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5"/>
                  <a:gd name="T172" fmla="*/ 0 h 117"/>
                  <a:gd name="T173" fmla="*/ 325 w 32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5" h="117">
                    <a:moveTo>
                      <a:pt x="0" y="95"/>
                    </a:moveTo>
                    <a:lnTo>
                      <a:pt x="2" y="95"/>
                    </a:lnTo>
                    <a:lnTo>
                      <a:pt x="4" y="95"/>
                    </a:lnTo>
                    <a:lnTo>
                      <a:pt x="8" y="95"/>
                    </a:lnTo>
                    <a:lnTo>
                      <a:pt x="15" y="95"/>
                    </a:lnTo>
                    <a:lnTo>
                      <a:pt x="17" y="93"/>
                    </a:lnTo>
                    <a:lnTo>
                      <a:pt x="23" y="93"/>
                    </a:lnTo>
                    <a:lnTo>
                      <a:pt x="27" y="93"/>
                    </a:lnTo>
                    <a:lnTo>
                      <a:pt x="32" y="93"/>
                    </a:lnTo>
                    <a:lnTo>
                      <a:pt x="36" y="93"/>
                    </a:lnTo>
                    <a:lnTo>
                      <a:pt x="42" y="93"/>
                    </a:lnTo>
                    <a:lnTo>
                      <a:pt x="47" y="93"/>
                    </a:lnTo>
                    <a:lnTo>
                      <a:pt x="53" y="93"/>
                    </a:lnTo>
                    <a:lnTo>
                      <a:pt x="57" y="93"/>
                    </a:lnTo>
                    <a:lnTo>
                      <a:pt x="63" y="91"/>
                    </a:lnTo>
                    <a:lnTo>
                      <a:pt x="68" y="91"/>
                    </a:lnTo>
                    <a:lnTo>
                      <a:pt x="74" y="89"/>
                    </a:lnTo>
                    <a:lnTo>
                      <a:pt x="80" y="89"/>
                    </a:lnTo>
                    <a:lnTo>
                      <a:pt x="87" y="89"/>
                    </a:lnTo>
                    <a:lnTo>
                      <a:pt x="93" y="87"/>
                    </a:lnTo>
                    <a:lnTo>
                      <a:pt x="99" y="87"/>
                    </a:lnTo>
                    <a:lnTo>
                      <a:pt x="105" y="85"/>
                    </a:lnTo>
                    <a:lnTo>
                      <a:pt x="110" y="85"/>
                    </a:lnTo>
                    <a:lnTo>
                      <a:pt x="116" y="85"/>
                    </a:lnTo>
                    <a:lnTo>
                      <a:pt x="122" y="83"/>
                    </a:lnTo>
                    <a:lnTo>
                      <a:pt x="127" y="81"/>
                    </a:lnTo>
                    <a:lnTo>
                      <a:pt x="133" y="81"/>
                    </a:lnTo>
                    <a:lnTo>
                      <a:pt x="137" y="79"/>
                    </a:lnTo>
                    <a:lnTo>
                      <a:pt x="143" y="79"/>
                    </a:lnTo>
                    <a:lnTo>
                      <a:pt x="146" y="78"/>
                    </a:lnTo>
                    <a:lnTo>
                      <a:pt x="150" y="74"/>
                    </a:lnTo>
                    <a:lnTo>
                      <a:pt x="156" y="72"/>
                    </a:lnTo>
                    <a:lnTo>
                      <a:pt x="162" y="70"/>
                    </a:lnTo>
                    <a:lnTo>
                      <a:pt x="165" y="66"/>
                    </a:lnTo>
                    <a:lnTo>
                      <a:pt x="171" y="64"/>
                    </a:lnTo>
                    <a:lnTo>
                      <a:pt x="177" y="62"/>
                    </a:lnTo>
                    <a:lnTo>
                      <a:pt x="182" y="59"/>
                    </a:lnTo>
                    <a:lnTo>
                      <a:pt x="188" y="55"/>
                    </a:lnTo>
                    <a:lnTo>
                      <a:pt x="194" y="53"/>
                    </a:lnTo>
                    <a:lnTo>
                      <a:pt x="202" y="49"/>
                    </a:lnTo>
                    <a:lnTo>
                      <a:pt x="207" y="45"/>
                    </a:lnTo>
                    <a:lnTo>
                      <a:pt x="213" y="41"/>
                    </a:lnTo>
                    <a:lnTo>
                      <a:pt x="219" y="40"/>
                    </a:lnTo>
                    <a:lnTo>
                      <a:pt x="224" y="36"/>
                    </a:lnTo>
                    <a:lnTo>
                      <a:pt x="230" y="32"/>
                    </a:lnTo>
                    <a:lnTo>
                      <a:pt x="234" y="28"/>
                    </a:lnTo>
                    <a:lnTo>
                      <a:pt x="240" y="26"/>
                    </a:lnTo>
                    <a:lnTo>
                      <a:pt x="245" y="22"/>
                    </a:lnTo>
                    <a:lnTo>
                      <a:pt x="249" y="21"/>
                    </a:lnTo>
                    <a:lnTo>
                      <a:pt x="253" y="15"/>
                    </a:lnTo>
                    <a:lnTo>
                      <a:pt x="259" y="13"/>
                    </a:lnTo>
                    <a:lnTo>
                      <a:pt x="262" y="11"/>
                    </a:lnTo>
                    <a:lnTo>
                      <a:pt x="266" y="9"/>
                    </a:lnTo>
                    <a:lnTo>
                      <a:pt x="272" y="3"/>
                    </a:lnTo>
                    <a:lnTo>
                      <a:pt x="278" y="2"/>
                    </a:lnTo>
                    <a:lnTo>
                      <a:pt x="281" y="0"/>
                    </a:lnTo>
                    <a:lnTo>
                      <a:pt x="283" y="0"/>
                    </a:lnTo>
                    <a:lnTo>
                      <a:pt x="325" y="2"/>
                    </a:lnTo>
                    <a:lnTo>
                      <a:pt x="321" y="3"/>
                    </a:lnTo>
                    <a:lnTo>
                      <a:pt x="314" y="7"/>
                    </a:lnTo>
                    <a:lnTo>
                      <a:pt x="308" y="11"/>
                    </a:lnTo>
                    <a:lnTo>
                      <a:pt x="302" y="15"/>
                    </a:lnTo>
                    <a:lnTo>
                      <a:pt x="299" y="17"/>
                    </a:lnTo>
                    <a:lnTo>
                      <a:pt x="293" y="21"/>
                    </a:lnTo>
                    <a:lnTo>
                      <a:pt x="287" y="24"/>
                    </a:lnTo>
                    <a:lnTo>
                      <a:pt x="281" y="26"/>
                    </a:lnTo>
                    <a:lnTo>
                      <a:pt x="276" y="30"/>
                    </a:lnTo>
                    <a:lnTo>
                      <a:pt x="270" y="34"/>
                    </a:lnTo>
                    <a:lnTo>
                      <a:pt x="264" y="40"/>
                    </a:lnTo>
                    <a:lnTo>
                      <a:pt x="255" y="43"/>
                    </a:lnTo>
                    <a:lnTo>
                      <a:pt x="249" y="47"/>
                    </a:lnTo>
                    <a:lnTo>
                      <a:pt x="241" y="51"/>
                    </a:lnTo>
                    <a:lnTo>
                      <a:pt x="236" y="55"/>
                    </a:lnTo>
                    <a:lnTo>
                      <a:pt x="228" y="59"/>
                    </a:lnTo>
                    <a:lnTo>
                      <a:pt x="221" y="62"/>
                    </a:lnTo>
                    <a:lnTo>
                      <a:pt x="213" y="66"/>
                    </a:lnTo>
                    <a:lnTo>
                      <a:pt x="205" y="72"/>
                    </a:lnTo>
                    <a:lnTo>
                      <a:pt x="198" y="74"/>
                    </a:lnTo>
                    <a:lnTo>
                      <a:pt x="192" y="78"/>
                    </a:lnTo>
                    <a:lnTo>
                      <a:pt x="184" y="81"/>
                    </a:lnTo>
                    <a:lnTo>
                      <a:pt x="179" y="85"/>
                    </a:lnTo>
                    <a:lnTo>
                      <a:pt x="171" y="89"/>
                    </a:lnTo>
                    <a:lnTo>
                      <a:pt x="163" y="93"/>
                    </a:lnTo>
                    <a:lnTo>
                      <a:pt x="158" y="97"/>
                    </a:lnTo>
                    <a:lnTo>
                      <a:pt x="152" y="98"/>
                    </a:lnTo>
                    <a:lnTo>
                      <a:pt x="144" y="100"/>
                    </a:lnTo>
                    <a:lnTo>
                      <a:pt x="139" y="104"/>
                    </a:lnTo>
                    <a:lnTo>
                      <a:pt x="131" y="106"/>
                    </a:lnTo>
                    <a:lnTo>
                      <a:pt x="125" y="108"/>
                    </a:lnTo>
                    <a:lnTo>
                      <a:pt x="118" y="110"/>
                    </a:lnTo>
                    <a:lnTo>
                      <a:pt x="112" y="112"/>
                    </a:lnTo>
                    <a:lnTo>
                      <a:pt x="105" y="112"/>
                    </a:lnTo>
                    <a:lnTo>
                      <a:pt x="99" y="114"/>
                    </a:lnTo>
                    <a:lnTo>
                      <a:pt x="91" y="114"/>
                    </a:lnTo>
                    <a:lnTo>
                      <a:pt x="85" y="116"/>
                    </a:lnTo>
                    <a:lnTo>
                      <a:pt x="80" y="116"/>
                    </a:lnTo>
                    <a:lnTo>
                      <a:pt x="74" y="116"/>
                    </a:lnTo>
                    <a:lnTo>
                      <a:pt x="66" y="116"/>
                    </a:lnTo>
                    <a:lnTo>
                      <a:pt x="61" y="117"/>
                    </a:lnTo>
                    <a:lnTo>
                      <a:pt x="55" y="117"/>
                    </a:lnTo>
                    <a:lnTo>
                      <a:pt x="51" y="117"/>
                    </a:lnTo>
                    <a:lnTo>
                      <a:pt x="44" y="117"/>
                    </a:lnTo>
                    <a:lnTo>
                      <a:pt x="40" y="117"/>
                    </a:lnTo>
                    <a:lnTo>
                      <a:pt x="34" y="117"/>
                    </a:lnTo>
                    <a:lnTo>
                      <a:pt x="30" y="117"/>
                    </a:lnTo>
                    <a:lnTo>
                      <a:pt x="25" y="116"/>
                    </a:lnTo>
                    <a:lnTo>
                      <a:pt x="21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8" y="116"/>
                    </a:lnTo>
                    <a:lnTo>
                      <a:pt x="4" y="116"/>
                    </a:lnTo>
                    <a:lnTo>
                      <a:pt x="0" y="116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8" name="Freeform 300">
                <a:extLst>
                  <a:ext uri="{FF2B5EF4-FFF2-40B4-BE49-F238E27FC236}">
                    <a16:creationId xmlns:a16="http://schemas.microsoft.com/office/drawing/2014/main" id="{5D5C3DDA-EC42-07B7-BBB6-F12AED0E2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250" y="5556250"/>
                <a:ext cx="849313" cy="434975"/>
              </a:xfrm>
              <a:custGeom>
                <a:avLst/>
                <a:gdLst>
                  <a:gd name="T0" fmla="*/ 2147483647 w 1069"/>
                  <a:gd name="T1" fmla="*/ 2147483647 h 547"/>
                  <a:gd name="T2" fmla="*/ 2147483647 w 1069"/>
                  <a:gd name="T3" fmla="*/ 2147483647 h 547"/>
                  <a:gd name="T4" fmla="*/ 2147483647 w 1069"/>
                  <a:gd name="T5" fmla="*/ 2147483647 h 547"/>
                  <a:gd name="T6" fmla="*/ 2147483647 w 1069"/>
                  <a:gd name="T7" fmla="*/ 2147483647 h 547"/>
                  <a:gd name="T8" fmla="*/ 2147483647 w 1069"/>
                  <a:gd name="T9" fmla="*/ 2147483647 h 547"/>
                  <a:gd name="T10" fmla="*/ 2147483647 w 1069"/>
                  <a:gd name="T11" fmla="*/ 2147483647 h 547"/>
                  <a:gd name="T12" fmla="*/ 2147483647 w 1069"/>
                  <a:gd name="T13" fmla="*/ 2147483647 h 547"/>
                  <a:gd name="T14" fmla="*/ 2147483647 w 1069"/>
                  <a:gd name="T15" fmla="*/ 2147483647 h 547"/>
                  <a:gd name="T16" fmla="*/ 2147483647 w 1069"/>
                  <a:gd name="T17" fmla="*/ 2147483647 h 547"/>
                  <a:gd name="T18" fmla="*/ 2147483647 w 1069"/>
                  <a:gd name="T19" fmla="*/ 2147483647 h 547"/>
                  <a:gd name="T20" fmla="*/ 2147483647 w 1069"/>
                  <a:gd name="T21" fmla="*/ 2147483647 h 547"/>
                  <a:gd name="T22" fmla="*/ 2147483647 w 1069"/>
                  <a:gd name="T23" fmla="*/ 2147483647 h 547"/>
                  <a:gd name="T24" fmla="*/ 2147483647 w 1069"/>
                  <a:gd name="T25" fmla="*/ 2147483647 h 547"/>
                  <a:gd name="T26" fmla="*/ 2147483647 w 1069"/>
                  <a:gd name="T27" fmla="*/ 2147483647 h 547"/>
                  <a:gd name="T28" fmla="*/ 2147483647 w 1069"/>
                  <a:gd name="T29" fmla="*/ 2147483647 h 547"/>
                  <a:gd name="T30" fmla="*/ 2147483647 w 1069"/>
                  <a:gd name="T31" fmla="*/ 2147483647 h 547"/>
                  <a:gd name="T32" fmla="*/ 2147483647 w 1069"/>
                  <a:gd name="T33" fmla="*/ 2147483647 h 547"/>
                  <a:gd name="T34" fmla="*/ 2147483647 w 1069"/>
                  <a:gd name="T35" fmla="*/ 2147483647 h 547"/>
                  <a:gd name="T36" fmla="*/ 2147483647 w 1069"/>
                  <a:gd name="T37" fmla="*/ 2147483647 h 547"/>
                  <a:gd name="T38" fmla="*/ 2147483647 w 1069"/>
                  <a:gd name="T39" fmla="*/ 2147483647 h 547"/>
                  <a:gd name="T40" fmla="*/ 2147483647 w 1069"/>
                  <a:gd name="T41" fmla="*/ 2147483647 h 547"/>
                  <a:gd name="T42" fmla="*/ 2147483647 w 1069"/>
                  <a:gd name="T43" fmla="*/ 2147483647 h 547"/>
                  <a:gd name="T44" fmla="*/ 2147483647 w 1069"/>
                  <a:gd name="T45" fmla="*/ 2147483647 h 547"/>
                  <a:gd name="T46" fmla="*/ 2147483647 w 1069"/>
                  <a:gd name="T47" fmla="*/ 2147483647 h 547"/>
                  <a:gd name="T48" fmla="*/ 2147483647 w 1069"/>
                  <a:gd name="T49" fmla="*/ 2147483647 h 547"/>
                  <a:gd name="T50" fmla="*/ 2147483647 w 1069"/>
                  <a:gd name="T51" fmla="*/ 2147483647 h 547"/>
                  <a:gd name="T52" fmla="*/ 2147483647 w 1069"/>
                  <a:gd name="T53" fmla="*/ 2147483647 h 547"/>
                  <a:gd name="T54" fmla="*/ 2147483647 w 1069"/>
                  <a:gd name="T55" fmla="*/ 2147483647 h 547"/>
                  <a:gd name="T56" fmla="*/ 2147483647 w 1069"/>
                  <a:gd name="T57" fmla="*/ 2147483647 h 547"/>
                  <a:gd name="T58" fmla="*/ 2147483647 w 1069"/>
                  <a:gd name="T59" fmla="*/ 2147483647 h 547"/>
                  <a:gd name="T60" fmla="*/ 2147483647 w 1069"/>
                  <a:gd name="T61" fmla="*/ 2147483647 h 547"/>
                  <a:gd name="T62" fmla="*/ 2147483647 w 1069"/>
                  <a:gd name="T63" fmla="*/ 2147483647 h 547"/>
                  <a:gd name="T64" fmla="*/ 2147483647 w 1069"/>
                  <a:gd name="T65" fmla="*/ 2147483647 h 547"/>
                  <a:gd name="T66" fmla="*/ 2147483647 w 1069"/>
                  <a:gd name="T67" fmla="*/ 2147483647 h 547"/>
                  <a:gd name="T68" fmla="*/ 2147483647 w 1069"/>
                  <a:gd name="T69" fmla="*/ 2147483647 h 547"/>
                  <a:gd name="T70" fmla="*/ 2147483647 w 1069"/>
                  <a:gd name="T71" fmla="*/ 2147483647 h 547"/>
                  <a:gd name="T72" fmla="*/ 2147483647 w 1069"/>
                  <a:gd name="T73" fmla="*/ 2147483647 h 547"/>
                  <a:gd name="T74" fmla="*/ 2147483647 w 1069"/>
                  <a:gd name="T75" fmla="*/ 2147483647 h 547"/>
                  <a:gd name="T76" fmla="*/ 2147483647 w 1069"/>
                  <a:gd name="T77" fmla="*/ 2147483647 h 547"/>
                  <a:gd name="T78" fmla="*/ 2147483647 w 1069"/>
                  <a:gd name="T79" fmla="*/ 2147483647 h 547"/>
                  <a:gd name="T80" fmla="*/ 2147483647 w 1069"/>
                  <a:gd name="T81" fmla="*/ 2147483647 h 547"/>
                  <a:gd name="T82" fmla="*/ 2147483647 w 1069"/>
                  <a:gd name="T83" fmla="*/ 2147483647 h 547"/>
                  <a:gd name="T84" fmla="*/ 2147483647 w 1069"/>
                  <a:gd name="T85" fmla="*/ 2147483647 h 547"/>
                  <a:gd name="T86" fmla="*/ 2147483647 w 1069"/>
                  <a:gd name="T87" fmla="*/ 2147483647 h 547"/>
                  <a:gd name="T88" fmla="*/ 2147483647 w 1069"/>
                  <a:gd name="T89" fmla="*/ 2147483647 h 547"/>
                  <a:gd name="T90" fmla="*/ 2147483647 w 1069"/>
                  <a:gd name="T91" fmla="*/ 2147483647 h 547"/>
                  <a:gd name="T92" fmla="*/ 2147483647 w 1069"/>
                  <a:gd name="T93" fmla="*/ 2147483647 h 547"/>
                  <a:gd name="T94" fmla="*/ 2147483647 w 1069"/>
                  <a:gd name="T95" fmla="*/ 2147483647 h 547"/>
                  <a:gd name="T96" fmla="*/ 2147483647 w 1069"/>
                  <a:gd name="T97" fmla="*/ 2147483647 h 547"/>
                  <a:gd name="T98" fmla="*/ 2147483647 w 1069"/>
                  <a:gd name="T99" fmla="*/ 2147483647 h 547"/>
                  <a:gd name="T100" fmla="*/ 2147483647 w 1069"/>
                  <a:gd name="T101" fmla="*/ 2147483647 h 547"/>
                  <a:gd name="T102" fmla="*/ 2147483647 w 1069"/>
                  <a:gd name="T103" fmla="*/ 2147483647 h 547"/>
                  <a:gd name="T104" fmla="*/ 2147483647 w 1069"/>
                  <a:gd name="T105" fmla="*/ 2147483647 h 547"/>
                  <a:gd name="T106" fmla="*/ 2147483647 w 1069"/>
                  <a:gd name="T107" fmla="*/ 2147483647 h 547"/>
                  <a:gd name="T108" fmla="*/ 2147483647 w 1069"/>
                  <a:gd name="T109" fmla="*/ 2147483647 h 547"/>
                  <a:gd name="T110" fmla="*/ 2147483647 w 1069"/>
                  <a:gd name="T111" fmla="*/ 2147483647 h 547"/>
                  <a:gd name="T112" fmla="*/ 2147483647 w 1069"/>
                  <a:gd name="T113" fmla="*/ 2147483647 h 547"/>
                  <a:gd name="T114" fmla="*/ 2147483647 w 1069"/>
                  <a:gd name="T115" fmla="*/ 2147483647 h 547"/>
                  <a:gd name="T116" fmla="*/ 2147483647 w 1069"/>
                  <a:gd name="T117" fmla="*/ 2147483647 h 547"/>
                  <a:gd name="T118" fmla="*/ 2147483647 w 1069"/>
                  <a:gd name="T119" fmla="*/ 2147483647 h 547"/>
                  <a:gd name="T120" fmla="*/ 2147483647 w 1069"/>
                  <a:gd name="T121" fmla="*/ 2147483647 h 547"/>
                  <a:gd name="T122" fmla="*/ 2147483647 w 1069"/>
                  <a:gd name="T123" fmla="*/ 2147483647 h 5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69"/>
                  <a:gd name="T187" fmla="*/ 0 h 547"/>
                  <a:gd name="T188" fmla="*/ 1069 w 1069"/>
                  <a:gd name="T189" fmla="*/ 547 h 5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69" h="547">
                    <a:moveTo>
                      <a:pt x="13" y="344"/>
                    </a:moveTo>
                    <a:lnTo>
                      <a:pt x="15" y="346"/>
                    </a:lnTo>
                    <a:lnTo>
                      <a:pt x="21" y="349"/>
                    </a:lnTo>
                    <a:lnTo>
                      <a:pt x="25" y="351"/>
                    </a:lnTo>
                    <a:lnTo>
                      <a:pt x="30" y="353"/>
                    </a:lnTo>
                    <a:lnTo>
                      <a:pt x="32" y="353"/>
                    </a:lnTo>
                    <a:lnTo>
                      <a:pt x="36" y="355"/>
                    </a:lnTo>
                    <a:lnTo>
                      <a:pt x="40" y="357"/>
                    </a:lnTo>
                    <a:lnTo>
                      <a:pt x="45" y="359"/>
                    </a:lnTo>
                    <a:lnTo>
                      <a:pt x="49" y="359"/>
                    </a:lnTo>
                    <a:lnTo>
                      <a:pt x="53" y="361"/>
                    </a:lnTo>
                    <a:lnTo>
                      <a:pt x="57" y="363"/>
                    </a:lnTo>
                    <a:lnTo>
                      <a:pt x="63" y="363"/>
                    </a:lnTo>
                    <a:lnTo>
                      <a:pt x="66" y="365"/>
                    </a:lnTo>
                    <a:lnTo>
                      <a:pt x="72" y="366"/>
                    </a:lnTo>
                    <a:lnTo>
                      <a:pt x="78" y="366"/>
                    </a:lnTo>
                    <a:lnTo>
                      <a:pt x="85" y="368"/>
                    </a:lnTo>
                    <a:lnTo>
                      <a:pt x="91" y="368"/>
                    </a:lnTo>
                    <a:lnTo>
                      <a:pt x="97" y="368"/>
                    </a:lnTo>
                    <a:lnTo>
                      <a:pt x="104" y="368"/>
                    </a:lnTo>
                    <a:lnTo>
                      <a:pt x="112" y="370"/>
                    </a:lnTo>
                    <a:lnTo>
                      <a:pt x="118" y="368"/>
                    </a:lnTo>
                    <a:lnTo>
                      <a:pt x="125" y="368"/>
                    </a:lnTo>
                    <a:lnTo>
                      <a:pt x="131" y="368"/>
                    </a:lnTo>
                    <a:lnTo>
                      <a:pt x="135" y="368"/>
                    </a:lnTo>
                    <a:lnTo>
                      <a:pt x="139" y="368"/>
                    </a:lnTo>
                    <a:lnTo>
                      <a:pt x="142" y="368"/>
                    </a:lnTo>
                    <a:lnTo>
                      <a:pt x="150" y="366"/>
                    </a:lnTo>
                    <a:lnTo>
                      <a:pt x="158" y="366"/>
                    </a:lnTo>
                    <a:lnTo>
                      <a:pt x="165" y="366"/>
                    </a:lnTo>
                    <a:lnTo>
                      <a:pt x="173" y="365"/>
                    </a:lnTo>
                    <a:lnTo>
                      <a:pt x="180" y="363"/>
                    </a:lnTo>
                    <a:lnTo>
                      <a:pt x="188" y="363"/>
                    </a:lnTo>
                    <a:lnTo>
                      <a:pt x="194" y="361"/>
                    </a:lnTo>
                    <a:lnTo>
                      <a:pt x="201" y="361"/>
                    </a:lnTo>
                    <a:lnTo>
                      <a:pt x="207" y="359"/>
                    </a:lnTo>
                    <a:lnTo>
                      <a:pt x="215" y="357"/>
                    </a:lnTo>
                    <a:lnTo>
                      <a:pt x="220" y="355"/>
                    </a:lnTo>
                    <a:lnTo>
                      <a:pt x="226" y="355"/>
                    </a:lnTo>
                    <a:lnTo>
                      <a:pt x="232" y="351"/>
                    </a:lnTo>
                    <a:lnTo>
                      <a:pt x="238" y="351"/>
                    </a:lnTo>
                    <a:lnTo>
                      <a:pt x="241" y="349"/>
                    </a:lnTo>
                    <a:lnTo>
                      <a:pt x="247" y="347"/>
                    </a:lnTo>
                    <a:lnTo>
                      <a:pt x="251" y="346"/>
                    </a:lnTo>
                    <a:lnTo>
                      <a:pt x="255" y="344"/>
                    </a:lnTo>
                    <a:lnTo>
                      <a:pt x="258" y="344"/>
                    </a:lnTo>
                    <a:lnTo>
                      <a:pt x="262" y="342"/>
                    </a:lnTo>
                    <a:lnTo>
                      <a:pt x="268" y="340"/>
                    </a:lnTo>
                    <a:lnTo>
                      <a:pt x="276" y="336"/>
                    </a:lnTo>
                    <a:lnTo>
                      <a:pt x="279" y="334"/>
                    </a:lnTo>
                    <a:lnTo>
                      <a:pt x="281" y="332"/>
                    </a:lnTo>
                    <a:lnTo>
                      <a:pt x="283" y="332"/>
                    </a:lnTo>
                    <a:lnTo>
                      <a:pt x="285" y="332"/>
                    </a:lnTo>
                    <a:lnTo>
                      <a:pt x="283" y="330"/>
                    </a:lnTo>
                    <a:lnTo>
                      <a:pt x="277" y="325"/>
                    </a:lnTo>
                    <a:lnTo>
                      <a:pt x="270" y="319"/>
                    </a:lnTo>
                    <a:lnTo>
                      <a:pt x="264" y="311"/>
                    </a:lnTo>
                    <a:lnTo>
                      <a:pt x="258" y="306"/>
                    </a:lnTo>
                    <a:lnTo>
                      <a:pt x="257" y="302"/>
                    </a:lnTo>
                    <a:lnTo>
                      <a:pt x="253" y="296"/>
                    </a:lnTo>
                    <a:lnTo>
                      <a:pt x="251" y="294"/>
                    </a:lnTo>
                    <a:lnTo>
                      <a:pt x="249" y="287"/>
                    </a:lnTo>
                    <a:lnTo>
                      <a:pt x="253" y="283"/>
                    </a:lnTo>
                    <a:lnTo>
                      <a:pt x="257" y="281"/>
                    </a:lnTo>
                    <a:lnTo>
                      <a:pt x="262" y="281"/>
                    </a:lnTo>
                    <a:lnTo>
                      <a:pt x="268" y="285"/>
                    </a:lnTo>
                    <a:lnTo>
                      <a:pt x="276" y="290"/>
                    </a:lnTo>
                    <a:lnTo>
                      <a:pt x="279" y="292"/>
                    </a:lnTo>
                    <a:lnTo>
                      <a:pt x="283" y="296"/>
                    </a:lnTo>
                    <a:lnTo>
                      <a:pt x="287" y="300"/>
                    </a:lnTo>
                    <a:lnTo>
                      <a:pt x="293" y="304"/>
                    </a:lnTo>
                    <a:lnTo>
                      <a:pt x="298" y="308"/>
                    </a:lnTo>
                    <a:lnTo>
                      <a:pt x="306" y="311"/>
                    </a:lnTo>
                    <a:lnTo>
                      <a:pt x="310" y="311"/>
                    </a:lnTo>
                    <a:lnTo>
                      <a:pt x="314" y="315"/>
                    </a:lnTo>
                    <a:lnTo>
                      <a:pt x="319" y="317"/>
                    </a:lnTo>
                    <a:lnTo>
                      <a:pt x="323" y="319"/>
                    </a:lnTo>
                    <a:lnTo>
                      <a:pt x="327" y="319"/>
                    </a:lnTo>
                    <a:lnTo>
                      <a:pt x="333" y="323"/>
                    </a:lnTo>
                    <a:lnTo>
                      <a:pt x="338" y="325"/>
                    </a:lnTo>
                    <a:lnTo>
                      <a:pt x="342" y="327"/>
                    </a:lnTo>
                    <a:lnTo>
                      <a:pt x="348" y="330"/>
                    </a:lnTo>
                    <a:lnTo>
                      <a:pt x="354" y="334"/>
                    </a:lnTo>
                    <a:lnTo>
                      <a:pt x="359" y="336"/>
                    </a:lnTo>
                    <a:lnTo>
                      <a:pt x="367" y="342"/>
                    </a:lnTo>
                    <a:lnTo>
                      <a:pt x="373" y="346"/>
                    </a:lnTo>
                    <a:lnTo>
                      <a:pt x="378" y="349"/>
                    </a:lnTo>
                    <a:lnTo>
                      <a:pt x="384" y="353"/>
                    </a:lnTo>
                    <a:lnTo>
                      <a:pt x="392" y="359"/>
                    </a:lnTo>
                    <a:lnTo>
                      <a:pt x="395" y="363"/>
                    </a:lnTo>
                    <a:lnTo>
                      <a:pt x="403" y="366"/>
                    </a:lnTo>
                    <a:lnTo>
                      <a:pt x="409" y="372"/>
                    </a:lnTo>
                    <a:lnTo>
                      <a:pt x="414" y="376"/>
                    </a:lnTo>
                    <a:lnTo>
                      <a:pt x="420" y="380"/>
                    </a:lnTo>
                    <a:lnTo>
                      <a:pt x="426" y="386"/>
                    </a:lnTo>
                    <a:lnTo>
                      <a:pt x="432" y="389"/>
                    </a:lnTo>
                    <a:lnTo>
                      <a:pt x="437" y="393"/>
                    </a:lnTo>
                    <a:lnTo>
                      <a:pt x="443" y="397"/>
                    </a:lnTo>
                    <a:lnTo>
                      <a:pt x="449" y="403"/>
                    </a:lnTo>
                    <a:lnTo>
                      <a:pt x="452" y="406"/>
                    </a:lnTo>
                    <a:lnTo>
                      <a:pt x="458" y="410"/>
                    </a:lnTo>
                    <a:lnTo>
                      <a:pt x="462" y="414"/>
                    </a:lnTo>
                    <a:lnTo>
                      <a:pt x="466" y="418"/>
                    </a:lnTo>
                    <a:lnTo>
                      <a:pt x="470" y="422"/>
                    </a:lnTo>
                    <a:lnTo>
                      <a:pt x="473" y="424"/>
                    </a:lnTo>
                    <a:lnTo>
                      <a:pt x="481" y="429"/>
                    </a:lnTo>
                    <a:lnTo>
                      <a:pt x="485" y="435"/>
                    </a:lnTo>
                    <a:lnTo>
                      <a:pt x="492" y="441"/>
                    </a:lnTo>
                    <a:lnTo>
                      <a:pt x="502" y="450"/>
                    </a:lnTo>
                    <a:lnTo>
                      <a:pt x="504" y="454"/>
                    </a:lnTo>
                    <a:lnTo>
                      <a:pt x="508" y="460"/>
                    </a:lnTo>
                    <a:lnTo>
                      <a:pt x="511" y="463"/>
                    </a:lnTo>
                    <a:lnTo>
                      <a:pt x="515" y="467"/>
                    </a:lnTo>
                    <a:lnTo>
                      <a:pt x="523" y="475"/>
                    </a:lnTo>
                    <a:lnTo>
                      <a:pt x="527" y="482"/>
                    </a:lnTo>
                    <a:lnTo>
                      <a:pt x="530" y="486"/>
                    </a:lnTo>
                    <a:lnTo>
                      <a:pt x="530" y="488"/>
                    </a:lnTo>
                    <a:lnTo>
                      <a:pt x="532" y="488"/>
                    </a:lnTo>
                    <a:lnTo>
                      <a:pt x="536" y="486"/>
                    </a:lnTo>
                    <a:lnTo>
                      <a:pt x="538" y="484"/>
                    </a:lnTo>
                    <a:lnTo>
                      <a:pt x="544" y="484"/>
                    </a:lnTo>
                    <a:lnTo>
                      <a:pt x="548" y="482"/>
                    </a:lnTo>
                    <a:lnTo>
                      <a:pt x="553" y="482"/>
                    </a:lnTo>
                    <a:lnTo>
                      <a:pt x="557" y="481"/>
                    </a:lnTo>
                    <a:lnTo>
                      <a:pt x="563" y="479"/>
                    </a:lnTo>
                    <a:lnTo>
                      <a:pt x="568" y="477"/>
                    </a:lnTo>
                    <a:lnTo>
                      <a:pt x="576" y="475"/>
                    </a:lnTo>
                    <a:lnTo>
                      <a:pt x="582" y="473"/>
                    </a:lnTo>
                    <a:lnTo>
                      <a:pt x="589" y="471"/>
                    </a:lnTo>
                    <a:lnTo>
                      <a:pt x="597" y="469"/>
                    </a:lnTo>
                    <a:lnTo>
                      <a:pt x="605" y="467"/>
                    </a:lnTo>
                    <a:lnTo>
                      <a:pt x="610" y="465"/>
                    </a:lnTo>
                    <a:lnTo>
                      <a:pt x="618" y="463"/>
                    </a:lnTo>
                    <a:lnTo>
                      <a:pt x="627" y="460"/>
                    </a:lnTo>
                    <a:lnTo>
                      <a:pt x="635" y="458"/>
                    </a:lnTo>
                    <a:lnTo>
                      <a:pt x="641" y="456"/>
                    </a:lnTo>
                    <a:lnTo>
                      <a:pt x="650" y="452"/>
                    </a:lnTo>
                    <a:lnTo>
                      <a:pt x="658" y="450"/>
                    </a:lnTo>
                    <a:lnTo>
                      <a:pt x="665" y="448"/>
                    </a:lnTo>
                    <a:lnTo>
                      <a:pt x="673" y="444"/>
                    </a:lnTo>
                    <a:lnTo>
                      <a:pt x="679" y="443"/>
                    </a:lnTo>
                    <a:lnTo>
                      <a:pt x="686" y="439"/>
                    </a:lnTo>
                    <a:lnTo>
                      <a:pt x="692" y="437"/>
                    </a:lnTo>
                    <a:lnTo>
                      <a:pt x="698" y="433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5" y="427"/>
                    </a:lnTo>
                    <a:lnTo>
                      <a:pt x="719" y="424"/>
                    </a:lnTo>
                    <a:lnTo>
                      <a:pt x="724" y="422"/>
                    </a:lnTo>
                    <a:lnTo>
                      <a:pt x="728" y="418"/>
                    </a:lnTo>
                    <a:lnTo>
                      <a:pt x="734" y="416"/>
                    </a:lnTo>
                    <a:lnTo>
                      <a:pt x="742" y="410"/>
                    </a:lnTo>
                    <a:lnTo>
                      <a:pt x="749" y="405"/>
                    </a:lnTo>
                    <a:lnTo>
                      <a:pt x="757" y="397"/>
                    </a:lnTo>
                    <a:lnTo>
                      <a:pt x="764" y="391"/>
                    </a:lnTo>
                    <a:lnTo>
                      <a:pt x="770" y="386"/>
                    </a:lnTo>
                    <a:lnTo>
                      <a:pt x="776" y="380"/>
                    </a:lnTo>
                    <a:lnTo>
                      <a:pt x="781" y="374"/>
                    </a:lnTo>
                    <a:lnTo>
                      <a:pt x="787" y="368"/>
                    </a:lnTo>
                    <a:lnTo>
                      <a:pt x="791" y="363"/>
                    </a:lnTo>
                    <a:lnTo>
                      <a:pt x="795" y="361"/>
                    </a:lnTo>
                    <a:lnTo>
                      <a:pt x="799" y="355"/>
                    </a:lnTo>
                    <a:lnTo>
                      <a:pt x="802" y="353"/>
                    </a:lnTo>
                    <a:lnTo>
                      <a:pt x="800" y="351"/>
                    </a:lnTo>
                    <a:lnTo>
                      <a:pt x="799" y="349"/>
                    </a:lnTo>
                    <a:lnTo>
                      <a:pt x="795" y="346"/>
                    </a:lnTo>
                    <a:lnTo>
                      <a:pt x="791" y="342"/>
                    </a:lnTo>
                    <a:lnTo>
                      <a:pt x="785" y="336"/>
                    </a:lnTo>
                    <a:lnTo>
                      <a:pt x="778" y="330"/>
                    </a:lnTo>
                    <a:lnTo>
                      <a:pt x="770" y="323"/>
                    </a:lnTo>
                    <a:lnTo>
                      <a:pt x="764" y="317"/>
                    </a:lnTo>
                    <a:lnTo>
                      <a:pt x="759" y="311"/>
                    </a:lnTo>
                    <a:lnTo>
                      <a:pt x="755" y="308"/>
                    </a:lnTo>
                    <a:lnTo>
                      <a:pt x="749" y="304"/>
                    </a:lnTo>
                    <a:lnTo>
                      <a:pt x="745" y="300"/>
                    </a:lnTo>
                    <a:lnTo>
                      <a:pt x="742" y="296"/>
                    </a:lnTo>
                    <a:lnTo>
                      <a:pt x="738" y="292"/>
                    </a:lnTo>
                    <a:lnTo>
                      <a:pt x="732" y="289"/>
                    </a:lnTo>
                    <a:lnTo>
                      <a:pt x="728" y="287"/>
                    </a:lnTo>
                    <a:lnTo>
                      <a:pt x="722" y="281"/>
                    </a:lnTo>
                    <a:lnTo>
                      <a:pt x="719" y="279"/>
                    </a:lnTo>
                    <a:lnTo>
                      <a:pt x="713" y="275"/>
                    </a:lnTo>
                    <a:lnTo>
                      <a:pt x="707" y="273"/>
                    </a:lnTo>
                    <a:lnTo>
                      <a:pt x="703" y="270"/>
                    </a:lnTo>
                    <a:lnTo>
                      <a:pt x="700" y="266"/>
                    </a:lnTo>
                    <a:lnTo>
                      <a:pt x="694" y="264"/>
                    </a:lnTo>
                    <a:lnTo>
                      <a:pt x="690" y="262"/>
                    </a:lnTo>
                    <a:lnTo>
                      <a:pt x="684" y="260"/>
                    </a:lnTo>
                    <a:lnTo>
                      <a:pt x="679" y="256"/>
                    </a:lnTo>
                    <a:lnTo>
                      <a:pt x="673" y="252"/>
                    </a:lnTo>
                    <a:lnTo>
                      <a:pt x="667" y="249"/>
                    </a:lnTo>
                    <a:lnTo>
                      <a:pt x="662" y="243"/>
                    </a:lnTo>
                    <a:lnTo>
                      <a:pt x="656" y="237"/>
                    </a:lnTo>
                    <a:lnTo>
                      <a:pt x="650" y="232"/>
                    </a:lnTo>
                    <a:lnTo>
                      <a:pt x="645" y="226"/>
                    </a:lnTo>
                    <a:lnTo>
                      <a:pt x="637" y="220"/>
                    </a:lnTo>
                    <a:lnTo>
                      <a:pt x="631" y="212"/>
                    </a:lnTo>
                    <a:lnTo>
                      <a:pt x="625" y="205"/>
                    </a:lnTo>
                    <a:lnTo>
                      <a:pt x="618" y="199"/>
                    </a:lnTo>
                    <a:lnTo>
                      <a:pt x="612" y="192"/>
                    </a:lnTo>
                    <a:lnTo>
                      <a:pt x="606" y="184"/>
                    </a:lnTo>
                    <a:lnTo>
                      <a:pt x="599" y="176"/>
                    </a:lnTo>
                    <a:lnTo>
                      <a:pt x="595" y="169"/>
                    </a:lnTo>
                    <a:lnTo>
                      <a:pt x="587" y="161"/>
                    </a:lnTo>
                    <a:lnTo>
                      <a:pt x="582" y="154"/>
                    </a:lnTo>
                    <a:lnTo>
                      <a:pt x="576" y="148"/>
                    </a:lnTo>
                    <a:lnTo>
                      <a:pt x="572" y="140"/>
                    </a:lnTo>
                    <a:lnTo>
                      <a:pt x="567" y="135"/>
                    </a:lnTo>
                    <a:lnTo>
                      <a:pt x="561" y="127"/>
                    </a:lnTo>
                    <a:lnTo>
                      <a:pt x="557" y="121"/>
                    </a:lnTo>
                    <a:lnTo>
                      <a:pt x="553" y="117"/>
                    </a:lnTo>
                    <a:lnTo>
                      <a:pt x="549" y="112"/>
                    </a:lnTo>
                    <a:lnTo>
                      <a:pt x="546" y="108"/>
                    </a:lnTo>
                    <a:lnTo>
                      <a:pt x="544" y="102"/>
                    </a:lnTo>
                    <a:lnTo>
                      <a:pt x="542" y="100"/>
                    </a:lnTo>
                    <a:lnTo>
                      <a:pt x="538" y="97"/>
                    </a:lnTo>
                    <a:lnTo>
                      <a:pt x="538" y="95"/>
                    </a:lnTo>
                    <a:lnTo>
                      <a:pt x="584" y="102"/>
                    </a:lnTo>
                    <a:lnTo>
                      <a:pt x="584" y="104"/>
                    </a:lnTo>
                    <a:lnTo>
                      <a:pt x="586" y="106"/>
                    </a:lnTo>
                    <a:lnTo>
                      <a:pt x="589" y="112"/>
                    </a:lnTo>
                    <a:lnTo>
                      <a:pt x="595" y="119"/>
                    </a:lnTo>
                    <a:lnTo>
                      <a:pt x="597" y="123"/>
                    </a:lnTo>
                    <a:lnTo>
                      <a:pt x="599" y="127"/>
                    </a:lnTo>
                    <a:lnTo>
                      <a:pt x="603" y="131"/>
                    </a:lnTo>
                    <a:lnTo>
                      <a:pt x="606" y="136"/>
                    </a:lnTo>
                    <a:lnTo>
                      <a:pt x="610" y="142"/>
                    </a:lnTo>
                    <a:lnTo>
                      <a:pt x="614" y="146"/>
                    </a:lnTo>
                    <a:lnTo>
                      <a:pt x="618" y="152"/>
                    </a:lnTo>
                    <a:lnTo>
                      <a:pt x="624" y="157"/>
                    </a:lnTo>
                    <a:lnTo>
                      <a:pt x="627" y="163"/>
                    </a:lnTo>
                    <a:lnTo>
                      <a:pt x="631" y="169"/>
                    </a:lnTo>
                    <a:lnTo>
                      <a:pt x="635" y="173"/>
                    </a:lnTo>
                    <a:lnTo>
                      <a:pt x="641" y="180"/>
                    </a:lnTo>
                    <a:lnTo>
                      <a:pt x="645" y="184"/>
                    </a:lnTo>
                    <a:lnTo>
                      <a:pt x="648" y="190"/>
                    </a:lnTo>
                    <a:lnTo>
                      <a:pt x="654" y="195"/>
                    </a:lnTo>
                    <a:lnTo>
                      <a:pt x="658" y="201"/>
                    </a:lnTo>
                    <a:lnTo>
                      <a:pt x="662" y="203"/>
                    </a:lnTo>
                    <a:lnTo>
                      <a:pt x="665" y="209"/>
                    </a:lnTo>
                    <a:lnTo>
                      <a:pt x="669" y="212"/>
                    </a:lnTo>
                    <a:lnTo>
                      <a:pt x="675" y="216"/>
                    </a:lnTo>
                    <a:lnTo>
                      <a:pt x="683" y="224"/>
                    </a:lnTo>
                    <a:lnTo>
                      <a:pt x="690" y="228"/>
                    </a:lnTo>
                    <a:lnTo>
                      <a:pt x="696" y="232"/>
                    </a:lnTo>
                    <a:lnTo>
                      <a:pt x="703" y="237"/>
                    </a:lnTo>
                    <a:lnTo>
                      <a:pt x="709" y="241"/>
                    </a:lnTo>
                    <a:lnTo>
                      <a:pt x="713" y="245"/>
                    </a:lnTo>
                    <a:lnTo>
                      <a:pt x="719" y="249"/>
                    </a:lnTo>
                    <a:lnTo>
                      <a:pt x="724" y="252"/>
                    </a:lnTo>
                    <a:lnTo>
                      <a:pt x="728" y="256"/>
                    </a:lnTo>
                    <a:lnTo>
                      <a:pt x="734" y="260"/>
                    </a:lnTo>
                    <a:lnTo>
                      <a:pt x="740" y="266"/>
                    </a:lnTo>
                    <a:lnTo>
                      <a:pt x="745" y="270"/>
                    </a:lnTo>
                    <a:lnTo>
                      <a:pt x="751" y="273"/>
                    </a:lnTo>
                    <a:lnTo>
                      <a:pt x="757" y="279"/>
                    </a:lnTo>
                    <a:lnTo>
                      <a:pt x="762" y="285"/>
                    </a:lnTo>
                    <a:lnTo>
                      <a:pt x="768" y="289"/>
                    </a:lnTo>
                    <a:lnTo>
                      <a:pt x="772" y="292"/>
                    </a:lnTo>
                    <a:lnTo>
                      <a:pt x="778" y="298"/>
                    </a:lnTo>
                    <a:lnTo>
                      <a:pt x="783" y="302"/>
                    </a:lnTo>
                    <a:lnTo>
                      <a:pt x="787" y="308"/>
                    </a:lnTo>
                    <a:lnTo>
                      <a:pt x="791" y="311"/>
                    </a:lnTo>
                    <a:lnTo>
                      <a:pt x="797" y="315"/>
                    </a:lnTo>
                    <a:lnTo>
                      <a:pt x="800" y="319"/>
                    </a:lnTo>
                    <a:lnTo>
                      <a:pt x="804" y="323"/>
                    </a:lnTo>
                    <a:lnTo>
                      <a:pt x="810" y="327"/>
                    </a:lnTo>
                    <a:lnTo>
                      <a:pt x="816" y="332"/>
                    </a:lnTo>
                    <a:lnTo>
                      <a:pt x="819" y="336"/>
                    </a:lnTo>
                    <a:lnTo>
                      <a:pt x="821" y="336"/>
                    </a:lnTo>
                    <a:lnTo>
                      <a:pt x="825" y="336"/>
                    </a:lnTo>
                    <a:lnTo>
                      <a:pt x="829" y="336"/>
                    </a:lnTo>
                    <a:lnTo>
                      <a:pt x="835" y="336"/>
                    </a:lnTo>
                    <a:lnTo>
                      <a:pt x="842" y="334"/>
                    </a:lnTo>
                    <a:lnTo>
                      <a:pt x="850" y="332"/>
                    </a:lnTo>
                    <a:lnTo>
                      <a:pt x="854" y="332"/>
                    </a:lnTo>
                    <a:lnTo>
                      <a:pt x="859" y="332"/>
                    </a:lnTo>
                    <a:lnTo>
                      <a:pt x="863" y="332"/>
                    </a:lnTo>
                    <a:lnTo>
                      <a:pt x="869" y="332"/>
                    </a:lnTo>
                    <a:lnTo>
                      <a:pt x="873" y="330"/>
                    </a:lnTo>
                    <a:lnTo>
                      <a:pt x="878" y="328"/>
                    </a:lnTo>
                    <a:lnTo>
                      <a:pt x="884" y="328"/>
                    </a:lnTo>
                    <a:lnTo>
                      <a:pt x="888" y="327"/>
                    </a:lnTo>
                    <a:lnTo>
                      <a:pt x="894" y="327"/>
                    </a:lnTo>
                    <a:lnTo>
                      <a:pt x="897" y="325"/>
                    </a:lnTo>
                    <a:lnTo>
                      <a:pt x="903" y="325"/>
                    </a:lnTo>
                    <a:lnTo>
                      <a:pt x="909" y="325"/>
                    </a:lnTo>
                    <a:lnTo>
                      <a:pt x="913" y="323"/>
                    </a:lnTo>
                    <a:lnTo>
                      <a:pt x="916" y="321"/>
                    </a:lnTo>
                    <a:lnTo>
                      <a:pt x="922" y="319"/>
                    </a:lnTo>
                    <a:lnTo>
                      <a:pt x="926" y="319"/>
                    </a:lnTo>
                    <a:lnTo>
                      <a:pt x="930" y="317"/>
                    </a:lnTo>
                    <a:lnTo>
                      <a:pt x="934" y="315"/>
                    </a:lnTo>
                    <a:lnTo>
                      <a:pt x="937" y="313"/>
                    </a:lnTo>
                    <a:lnTo>
                      <a:pt x="941" y="311"/>
                    </a:lnTo>
                    <a:lnTo>
                      <a:pt x="947" y="308"/>
                    </a:lnTo>
                    <a:lnTo>
                      <a:pt x="955" y="302"/>
                    </a:lnTo>
                    <a:lnTo>
                      <a:pt x="962" y="296"/>
                    </a:lnTo>
                    <a:lnTo>
                      <a:pt x="970" y="289"/>
                    </a:lnTo>
                    <a:lnTo>
                      <a:pt x="974" y="285"/>
                    </a:lnTo>
                    <a:lnTo>
                      <a:pt x="977" y="281"/>
                    </a:lnTo>
                    <a:lnTo>
                      <a:pt x="983" y="277"/>
                    </a:lnTo>
                    <a:lnTo>
                      <a:pt x="987" y="273"/>
                    </a:lnTo>
                    <a:lnTo>
                      <a:pt x="991" y="270"/>
                    </a:lnTo>
                    <a:lnTo>
                      <a:pt x="996" y="266"/>
                    </a:lnTo>
                    <a:lnTo>
                      <a:pt x="1000" y="262"/>
                    </a:lnTo>
                    <a:lnTo>
                      <a:pt x="1004" y="258"/>
                    </a:lnTo>
                    <a:lnTo>
                      <a:pt x="1012" y="251"/>
                    </a:lnTo>
                    <a:lnTo>
                      <a:pt x="1019" y="243"/>
                    </a:lnTo>
                    <a:lnTo>
                      <a:pt x="1025" y="235"/>
                    </a:lnTo>
                    <a:lnTo>
                      <a:pt x="1031" y="230"/>
                    </a:lnTo>
                    <a:lnTo>
                      <a:pt x="1036" y="224"/>
                    </a:lnTo>
                    <a:lnTo>
                      <a:pt x="1040" y="222"/>
                    </a:lnTo>
                    <a:lnTo>
                      <a:pt x="1042" y="218"/>
                    </a:lnTo>
                    <a:lnTo>
                      <a:pt x="1044" y="218"/>
                    </a:lnTo>
                    <a:lnTo>
                      <a:pt x="1042" y="216"/>
                    </a:lnTo>
                    <a:lnTo>
                      <a:pt x="1038" y="214"/>
                    </a:lnTo>
                    <a:lnTo>
                      <a:pt x="1032" y="211"/>
                    </a:lnTo>
                    <a:lnTo>
                      <a:pt x="1027" y="207"/>
                    </a:lnTo>
                    <a:lnTo>
                      <a:pt x="1023" y="203"/>
                    </a:lnTo>
                    <a:lnTo>
                      <a:pt x="1017" y="199"/>
                    </a:lnTo>
                    <a:lnTo>
                      <a:pt x="1013" y="195"/>
                    </a:lnTo>
                    <a:lnTo>
                      <a:pt x="1010" y="193"/>
                    </a:lnTo>
                    <a:lnTo>
                      <a:pt x="1004" y="190"/>
                    </a:lnTo>
                    <a:lnTo>
                      <a:pt x="998" y="186"/>
                    </a:lnTo>
                    <a:lnTo>
                      <a:pt x="993" y="182"/>
                    </a:lnTo>
                    <a:lnTo>
                      <a:pt x="989" y="178"/>
                    </a:lnTo>
                    <a:lnTo>
                      <a:pt x="983" y="174"/>
                    </a:lnTo>
                    <a:lnTo>
                      <a:pt x="975" y="171"/>
                    </a:lnTo>
                    <a:lnTo>
                      <a:pt x="970" y="167"/>
                    </a:lnTo>
                    <a:lnTo>
                      <a:pt x="964" y="163"/>
                    </a:lnTo>
                    <a:lnTo>
                      <a:pt x="958" y="157"/>
                    </a:lnTo>
                    <a:lnTo>
                      <a:pt x="953" y="154"/>
                    </a:lnTo>
                    <a:lnTo>
                      <a:pt x="947" y="150"/>
                    </a:lnTo>
                    <a:lnTo>
                      <a:pt x="943" y="148"/>
                    </a:lnTo>
                    <a:lnTo>
                      <a:pt x="937" y="144"/>
                    </a:lnTo>
                    <a:lnTo>
                      <a:pt x="932" y="140"/>
                    </a:lnTo>
                    <a:lnTo>
                      <a:pt x="926" y="136"/>
                    </a:lnTo>
                    <a:lnTo>
                      <a:pt x="922" y="135"/>
                    </a:lnTo>
                    <a:lnTo>
                      <a:pt x="916" y="133"/>
                    </a:lnTo>
                    <a:lnTo>
                      <a:pt x="913" y="131"/>
                    </a:lnTo>
                    <a:lnTo>
                      <a:pt x="909" y="127"/>
                    </a:lnTo>
                    <a:lnTo>
                      <a:pt x="905" y="127"/>
                    </a:lnTo>
                    <a:lnTo>
                      <a:pt x="901" y="123"/>
                    </a:lnTo>
                    <a:lnTo>
                      <a:pt x="896" y="121"/>
                    </a:lnTo>
                    <a:lnTo>
                      <a:pt x="892" y="119"/>
                    </a:lnTo>
                    <a:lnTo>
                      <a:pt x="888" y="116"/>
                    </a:lnTo>
                    <a:lnTo>
                      <a:pt x="882" y="112"/>
                    </a:lnTo>
                    <a:lnTo>
                      <a:pt x="877" y="108"/>
                    </a:lnTo>
                    <a:lnTo>
                      <a:pt x="871" y="104"/>
                    </a:lnTo>
                    <a:lnTo>
                      <a:pt x="865" y="100"/>
                    </a:lnTo>
                    <a:lnTo>
                      <a:pt x="859" y="97"/>
                    </a:lnTo>
                    <a:lnTo>
                      <a:pt x="854" y="91"/>
                    </a:lnTo>
                    <a:lnTo>
                      <a:pt x="846" y="87"/>
                    </a:lnTo>
                    <a:lnTo>
                      <a:pt x="842" y="83"/>
                    </a:lnTo>
                    <a:lnTo>
                      <a:pt x="835" y="79"/>
                    </a:lnTo>
                    <a:lnTo>
                      <a:pt x="829" y="74"/>
                    </a:lnTo>
                    <a:lnTo>
                      <a:pt x="823" y="70"/>
                    </a:lnTo>
                    <a:lnTo>
                      <a:pt x="818" y="64"/>
                    </a:lnTo>
                    <a:lnTo>
                      <a:pt x="810" y="60"/>
                    </a:lnTo>
                    <a:lnTo>
                      <a:pt x="804" y="55"/>
                    </a:lnTo>
                    <a:lnTo>
                      <a:pt x="799" y="51"/>
                    </a:lnTo>
                    <a:lnTo>
                      <a:pt x="793" y="47"/>
                    </a:lnTo>
                    <a:lnTo>
                      <a:pt x="787" y="41"/>
                    </a:lnTo>
                    <a:lnTo>
                      <a:pt x="783" y="38"/>
                    </a:lnTo>
                    <a:lnTo>
                      <a:pt x="780" y="34"/>
                    </a:lnTo>
                    <a:lnTo>
                      <a:pt x="776" y="32"/>
                    </a:lnTo>
                    <a:lnTo>
                      <a:pt x="768" y="26"/>
                    </a:lnTo>
                    <a:lnTo>
                      <a:pt x="762" y="20"/>
                    </a:lnTo>
                    <a:lnTo>
                      <a:pt x="759" y="19"/>
                    </a:lnTo>
                    <a:lnTo>
                      <a:pt x="757" y="19"/>
                    </a:lnTo>
                    <a:lnTo>
                      <a:pt x="780" y="0"/>
                    </a:lnTo>
                    <a:lnTo>
                      <a:pt x="780" y="1"/>
                    </a:lnTo>
                    <a:lnTo>
                      <a:pt x="785" y="3"/>
                    </a:lnTo>
                    <a:lnTo>
                      <a:pt x="787" y="5"/>
                    </a:lnTo>
                    <a:lnTo>
                      <a:pt x="791" y="7"/>
                    </a:lnTo>
                    <a:lnTo>
                      <a:pt x="797" y="11"/>
                    </a:lnTo>
                    <a:lnTo>
                      <a:pt x="800" y="15"/>
                    </a:lnTo>
                    <a:lnTo>
                      <a:pt x="806" y="17"/>
                    </a:lnTo>
                    <a:lnTo>
                      <a:pt x="810" y="20"/>
                    </a:lnTo>
                    <a:lnTo>
                      <a:pt x="816" y="24"/>
                    </a:lnTo>
                    <a:lnTo>
                      <a:pt x="823" y="30"/>
                    </a:lnTo>
                    <a:lnTo>
                      <a:pt x="829" y="34"/>
                    </a:lnTo>
                    <a:lnTo>
                      <a:pt x="837" y="38"/>
                    </a:lnTo>
                    <a:lnTo>
                      <a:pt x="842" y="43"/>
                    </a:lnTo>
                    <a:lnTo>
                      <a:pt x="850" y="49"/>
                    </a:lnTo>
                    <a:lnTo>
                      <a:pt x="856" y="53"/>
                    </a:lnTo>
                    <a:lnTo>
                      <a:pt x="863" y="57"/>
                    </a:lnTo>
                    <a:lnTo>
                      <a:pt x="869" y="62"/>
                    </a:lnTo>
                    <a:lnTo>
                      <a:pt x="877" y="66"/>
                    </a:lnTo>
                    <a:lnTo>
                      <a:pt x="882" y="72"/>
                    </a:lnTo>
                    <a:lnTo>
                      <a:pt x="888" y="76"/>
                    </a:lnTo>
                    <a:lnTo>
                      <a:pt x="896" y="79"/>
                    </a:lnTo>
                    <a:lnTo>
                      <a:pt x="901" y="85"/>
                    </a:lnTo>
                    <a:lnTo>
                      <a:pt x="907" y="87"/>
                    </a:lnTo>
                    <a:lnTo>
                      <a:pt x="913" y="91"/>
                    </a:lnTo>
                    <a:lnTo>
                      <a:pt x="916" y="95"/>
                    </a:lnTo>
                    <a:lnTo>
                      <a:pt x="922" y="98"/>
                    </a:lnTo>
                    <a:lnTo>
                      <a:pt x="928" y="104"/>
                    </a:lnTo>
                    <a:lnTo>
                      <a:pt x="934" y="108"/>
                    </a:lnTo>
                    <a:lnTo>
                      <a:pt x="937" y="110"/>
                    </a:lnTo>
                    <a:lnTo>
                      <a:pt x="943" y="116"/>
                    </a:lnTo>
                    <a:lnTo>
                      <a:pt x="947" y="117"/>
                    </a:lnTo>
                    <a:lnTo>
                      <a:pt x="951" y="119"/>
                    </a:lnTo>
                    <a:lnTo>
                      <a:pt x="956" y="123"/>
                    </a:lnTo>
                    <a:lnTo>
                      <a:pt x="962" y="127"/>
                    </a:lnTo>
                    <a:lnTo>
                      <a:pt x="966" y="129"/>
                    </a:lnTo>
                    <a:lnTo>
                      <a:pt x="972" y="133"/>
                    </a:lnTo>
                    <a:lnTo>
                      <a:pt x="975" y="135"/>
                    </a:lnTo>
                    <a:lnTo>
                      <a:pt x="981" y="140"/>
                    </a:lnTo>
                    <a:lnTo>
                      <a:pt x="987" y="144"/>
                    </a:lnTo>
                    <a:lnTo>
                      <a:pt x="993" y="148"/>
                    </a:lnTo>
                    <a:lnTo>
                      <a:pt x="1000" y="152"/>
                    </a:lnTo>
                    <a:lnTo>
                      <a:pt x="1006" y="157"/>
                    </a:lnTo>
                    <a:lnTo>
                      <a:pt x="1012" y="161"/>
                    </a:lnTo>
                    <a:lnTo>
                      <a:pt x="1015" y="165"/>
                    </a:lnTo>
                    <a:lnTo>
                      <a:pt x="1021" y="169"/>
                    </a:lnTo>
                    <a:lnTo>
                      <a:pt x="1027" y="173"/>
                    </a:lnTo>
                    <a:lnTo>
                      <a:pt x="1031" y="176"/>
                    </a:lnTo>
                    <a:lnTo>
                      <a:pt x="1036" y="180"/>
                    </a:lnTo>
                    <a:lnTo>
                      <a:pt x="1042" y="184"/>
                    </a:lnTo>
                    <a:lnTo>
                      <a:pt x="1046" y="188"/>
                    </a:lnTo>
                    <a:lnTo>
                      <a:pt x="1050" y="190"/>
                    </a:lnTo>
                    <a:lnTo>
                      <a:pt x="1053" y="193"/>
                    </a:lnTo>
                    <a:lnTo>
                      <a:pt x="1057" y="195"/>
                    </a:lnTo>
                    <a:lnTo>
                      <a:pt x="1061" y="199"/>
                    </a:lnTo>
                    <a:lnTo>
                      <a:pt x="1065" y="203"/>
                    </a:lnTo>
                    <a:lnTo>
                      <a:pt x="1069" y="209"/>
                    </a:lnTo>
                    <a:lnTo>
                      <a:pt x="1069" y="214"/>
                    </a:lnTo>
                    <a:lnTo>
                      <a:pt x="1067" y="220"/>
                    </a:lnTo>
                    <a:lnTo>
                      <a:pt x="1063" y="228"/>
                    </a:lnTo>
                    <a:lnTo>
                      <a:pt x="1059" y="235"/>
                    </a:lnTo>
                    <a:lnTo>
                      <a:pt x="1055" y="237"/>
                    </a:lnTo>
                    <a:lnTo>
                      <a:pt x="1053" y="241"/>
                    </a:lnTo>
                    <a:lnTo>
                      <a:pt x="1050" y="247"/>
                    </a:lnTo>
                    <a:lnTo>
                      <a:pt x="1046" y="251"/>
                    </a:lnTo>
                    <a:lnTo>
                      <a:pt x="1042" y="254"/>
                    </a:lnTo>
                    <a:lnTo>
                      <a:pt x="1036" y="260"/>
                    </a:lnTo>
                    <a:lnTo>
                      <a:pt x="1032" y="264"/>
                    </a:lnTo>
                    <a:lnTo>
                      <a:pt x="1027" y="270"/>
                    </a:lnTo>
                    <a:lnTo>
                      <a:pt x="1021" y="275"/>
                    </a:lnTo>
                    <a:lnTo>
                      <a:pt x="1015" y="279"/>
                    </a:lnTo>
                    <a:lnTo>
                      <a:pt x="1010" y="285"/>
                    </a:lnTo>
                    <a:lnTo>
                      <a:pt x="1004" y="289"/>
                    </a:lnTo>
                    <a:lnTo>
                      <a:pt x="998" y="292"/>
                    </a:lnTo>
                    <a:lnTo>
                      <a:pt x="993" y="298"/>
                    </a:lnTo>
                    <a:lnTo>
                      <a:pt x="987" y="302"/>
                    </a:lnTo>
                    <a:lnTo>
                      <a:pt x="981" y="308"/>
                    </a:lnTo>
                    <a:lnTo>
                      <a:pt x="975" y="311"/>
                    </a:lnTo>
                    <a:lnTo>
                      <a:pt x="970" y="315"/>
                    </a:lnTo>
                    <a:lnTo>
                      <a:pt x="964" y="319"/>
                    </a:lnTo>
                    <a:lnTo>
                      <a:pt x="958" y="323"/>
                    </a:lnTo>
                    <a:lnTo>
                      <a:pt x="953" y="325"/>
                    </a:lnTo>
                    <a:lnTo>
                      <a:pt x="949" y="328"/>
                    </a:lnTo>
                    <a:lnTo>
                      <a:pt x="943" y="332"/>
                    </a:lnTo>
                    <a:lnTo>
                      <a:pt x="939" y="334"/>
                    </a:lnTo>
                    <a:lnTo>
                      <a:pt x="934" y="336"/>
                    </a:lnTo>
                    <a:lnTo>
                      <a:pt x="926" y="340"/>
                    </a:lnTo>
                    <a:lnTo>
                      <a:pt x="918" y="342"/>
                    </a:lnTo>
                    <a:lnTo>
                      <a:pt x="911" y="344"/>
                    </a:lnTo>
                    <a:lnTo>
                      <a:pt x="907" y="344"/>
                    </a:lnTo>
                    <a:lnTo>
                      <a:pt x="903" y="346"/>
                    </a:lnTo>
                    <a:lnTo>
                      <a:pt x="897" y="346"/>
                    </a:lnTo>
                    <a:lnTo>
                      <a:pt x="894" y="347"/>
                    </a:lnTo>
                    <a:lnTo>
                      <a:pt x="890" y="347"/>
                    </a:lnTo>
                    <a:lnTo>
                      <a:pt x="886" y="349"/>
                    </a:lnTo>
                    <a:lnTo>
                      <a:pt x="880" y="351"/>
                    </a:lnTo>
                    <a:lnTo>
                      <a:pt x="877" y="351"/>
                    </a:lnTo>
                    <a:lnTo>
                      <a:pt x="873" y="351"/>
                    </a:lnTo>
                    <a:lnTo>
                      <a:pt x="869" y="353"/>
                    </a:lnTo>
                    <a:lnTo>
                      <a:pt x="865" y="353"/>
                    </a:lnTo>
                    <a:lnTo>
                      <a:pt x="861" y="355"/>
                    </a:lnTo>
                    <a:lnTo>
                      <a:pt x="854" y="357"/>
                    </a:lnTo>
                    <a:lnTo>
                      <a:pt x="848" y="359"/>
                    </a:lnTo>
                    <a:lnTo>
                      <a:pt x="842" y="359"/>
                    </a:lnTo>
                    <a:lnTo>
                      <a:pt x="838" y="359"/>
                    </a:lnTo>
                    <a:lnTo>
                      <a:pt x="835" y="359"/>
                    </a:lnTo>
                    <a:lnTo>
                      <a:pt x="835" y="361"/>
                    </a:lnTo>
                    <a:lnTo>
                      <a:pt x="831" y="363"/>
                    </a:lnTo>
                    <a:lnTo>
                      <a:pt x="827" y="365"/>
                    </a:lnTo>
                    <a:lnTo>
                      <a:pt x="823" y="370"/>
                    </a:lnTo>
                    <a:lnTo>
                      <a:pt x="818" y="374"/>
                    </a:lnTo>
                    <a:lnTo>
                      <a:pt x="810" y="382"/>
                    </a:lnTo>
                    <a:lnTo>
                      <a:pt x="806" y="386"/>
                    </a:lnTo>
                    <a:lnTo>
                      <a:pt x="804" y="389"/>
                    </a:lnTo>
                    <a:lnTo>
                      <a:pt x="799" y="393"/>
                    </a:lnTo>
                    <a:lnTo>
                      <a:pt x="797" y="399"/>
                    </a:lnTo>
                    <a:lnTo>
                      <a:pt x="789" y="403"/>
                    </a:lnTo>
                    <a:lnTo>
                      <a:pt x="785" y="408"/>
                    </a:lnTo>
                    <a:lnTo>
                      <a:pt x="778" y="412"/>
                    </a:lnTo>
                    <a:lnTo>
                      <a:pt x="772" y="416"/>
                    </a:lnTo>
                    <a:lnTo>
                      <a:pt x="766" y="422"/>
                    </a:lnTo>
                    <a:lnTo>
                      <a:pt x="761" y="427"/>
                    </a:lnTo>
                    <a:lnTo>
                      <a:pt x="753" y="431"/>
                    </a:lnTo>
                    <a:lnTo>
                      <a:pt x="747" y="437"/>
                    </a:lnTo>
                    <a:lnTo>
                      <a:pt x="742" y="441"/>
                    </a:lnTo>
                    <a:lnTo>
                      <a:pt x="734" y="446"/>
                    </a:lnTo>
                    <a:lnTo>
                      <a:pt x="726" y="450"/>
                    </a:lnTo>
                    <a:lnTo>
                      <a:pt x="721" y="456"/>
                    </a:lnTo>
                    <a:lnTo>
                      <a:pt x="715" y="460"/>
                    </a:lnTo>
                    <a:lnTo>
                      <a:pt x="707" y="463"/>
                    </a:lnTo>
                    <a:lnTo>
                      <a:pt x="702" y="467"/>
                    </a:lnTo>
                    <a:lnTo>
                      <a:pt x="698" y="471"/>
                    </a:lnTo>
                    <a:lnTo>
                      <a:pt x="690" y="473"/>
                    </a:lnTo>
                    <a:lnTo>
                      <a:pt x="683" y="477"/>
                    </a:lnTo>
                    <a:lnTo>
                      <a:pt x="679" y="479"/>
                    </a:lnTo>
                    <a:lnTo>
                      <a:pt x="673" y="479"/>
                    </a:lnTo>
                    <a:lnTo>
                      <a:pt x="669" y="481"/>
                    </a:lnTo>
                    <a:lnTo>
                      <a:pt x="665" y="482"/>
                    </a:lnTo>
                    <a:lnTo>
                      <a:pt x="658" y="484"/>
                    </a:lnTo>
                    <a:lnTo>
                      <a:pt x="654" y="486"/>
                    </a:lnTo>
                    <a:lnTo>
                      <a:pt x="648" y="488"/>
                    </a:lnTo>
                    <a:lnTo>
                      <a:pt x="643" y="490"/>
                    </a:lnTo>
                    <a:lnTo>
                      <a:pt x="637" y="490"/>
                    </a:lnTo>
                    <a:lnTo>
                      <a:pt x="631" y="492"/>
                    </a:lnTo>
                    <a:lnTo>
                      <a:pt x="625" y="494"/>
                    </a:lnTo>
                    <a:lnTo>
                      <a:pt x="622" y="496"/>
                    </a:lnTo>
                    <a:lnTo>
                      <a:pt x="614" y="498"/>
                    </a:lnTo>
                    <a:lnTo>
                      <a:pt x="610" y="498"/>
                    </a:lnTo>
                    <a:lnTo>
                      <a:pt x="605" y="498"/>
                    </a:lnTo>
                    <a:lnTo>
                      <a:pt x="599" y="500"/>
                    </a:lnTo>
                    <a:lnTo>
                      <a:pt x="595" y="501"/>
                    </a:lnTo>
                    <a:lnTo>
                      <a:pt x="591" y="501"/>
                    </a:lnTo>
                    <a:lnTo>
                      <a:pt x="586" y="503"/>
                    </a:lnTo>
                    <a:lnTo>
                      <a:pt x="584" y="505"/>
                    </a:lnTo>
                    <a:lnTo>
                      <a:pt x="576" y="505"/>
                    </a:lnTo>
                    <a:lnTo>
                      <a:pt x="570" y="507"/>
                    </a:lnTo>
                    <a:lnTo>
                      <a:pt x="568" y="507"/>
                    </a:lnTo>
                    <a:lnTo>
                      <a:pt x="567" y="509"/>
                    </a:lnTo>
                    <a:lnTo>
                      <a:pt x="627" y="524"/>
                    </a:lnTo>
                    <a:lnTo>
                      <a:pt x="633" y="547"/>
                    </a:lnTo>
                    <a:lnTo>
                      <a:pt x="631" y="545"/>
                    </a:lnTo>
                    <a:lnTo>
                      <a:pt x="627" y="545"/>
                    </a:lnTo>
                    <a:lnTo>
                      <a:pt x="622" y="543"/>
                    </a:lnTo>
                    <a:lnTo>
                      <a:pt x="620" y="541"/>
                    </a:lnTo>
                    <a:lnTo>
                      <a:pt x="614" y="541"/>
                    </a:lnTo>
                    <a:lnTo>
                      <a:pt x="610" y="539"/>
                    </a:lnTo>
                    <a:lnTo>
                      <a:pt x="605" y="538"/>
                    </a:lnTo>
                    <a:lnTo>
                      <a:pt x="599" y="536"/>
                    </a:lnTo>
                    <a:lnTo>
                      <a:pt x="593" y="536"/>
                    </a:lnTo>
                    <a:lnTo>
                      <a:pt x="587" y="534"/>
                    </a:lnTo>
                    <a:lnTo>
                      <a:pt x="580" y="532"/>
                    </a:lnTo>
                    <a:lnTo>
                      <a:pt x="572" y="530"/>
                    </a:lnTo>
                    <a:lnTo>
                      <a:pt x="565" y="528"/>
                    </a:lnTo>
                    <a:lnTo>
                      <a:pt x="559" y="528"/>
                    </a:lnTo>
                    <a:lnTo>
                      <a:pt x="549" y="524"/>
                    </a:lnTo>
                    <a:lnTo>
                      <a:pt x="542" y="522"/>
                    </a:lnTo>
                    <a:lnTo>
                      <a:pt x="534" y="520"/>
                    </a:lnTo>
                    <a:lnTo>
                      <a:pt x="527" y="519"/>
                    </a:lnTo>
                    <a:lnTo>
                      <a:pt x="519" y="517"/>
                    </a:lnTo>
                    <a:lnTo>
                      <a:pt x="511" y="515"/>
                    </a:lnTo>
                    <a:lnTo>
                      <a:pt x="502" y="513"/>
                    </a:lnTo>
                    <a:lnTo>
                      <a:pt x="496" y="513"/>
                    </a:lnTo>
                    <a:lnTo>
                      <a:pt x="487" y="511"/>
                    </a:lnTo>
                    <a:lnTo>
                      <a:pt x="479" y="509"/>
                    </a:lnTo>
                    <a:lnTo>
                      <a:pt x="471" y="507"/>
                    </a:lnTo>
                    <a:lnTo>
                      <a:pt x="466" y="507"/>
                    </a:lnTo>
                    <a:lnTo>
                      <a:pt x="460" y="505"/>
                    </a:lnTo>
                    <a:lnTo>
                      <a:pt x="452" y="503"/>
                    </a:lnTo>
                    <a:lnTo>
                      <a:pt x="449" y="503"/>
                    </a:lnTo>
                    <a:lnTo>
                      <a:pt x="443" y="503"/>
                    </a:lnTo>
                    <a:lnTo>
                      <a:pt x="437" y="501"/>
                    </a:lnTo>
                    <a:lnTo>
                      <a:pt x="432" y="500"/>
                    </a:lnTo>
                    <a:lnTo>
                      <a:pt x="426" y="498"/>
                    </a:lnTo>
                    <a:lnTo>
                      <a:pt x="418" y="498"/>
                    </a:lnTo>
                    <a:lnTo>
                      <a:pt x="411" y="494"/>
                    </a:lnTo>
                    <a:lnTo>
                      <a:pt x="403" y="494"/>
                    </a:lnTo>
                    <a:lnTo>
                      <a:pt x="395" y="492"/>
                    </a:lnTo>
                    <a:lnTo>
                      <a:pt x="388" y="490"/>
                    </a:lnTo>
                    <a:lnTo>
                      <a:pt x="384" y="488"/>
                    </a:lnTo>
                    <a:lnTo>
                      <a:pt x="380" y="488"/>
                    </a:lnTo>
                    <a:lnTo>
                      <a:pt x="376" y="486"/>
                    </a:lnTo>
                    <a:lnTo>
                      <a:pt x="373" y="486"/>
                    </a:lnTo>
                    <a:lnTo>
                      <a:pt x="367" y="484"/>
                    </a:lnTo>
                    <a:lnTo>
                      <a:pt x="363" y="482"/>
                    </a:lnTo>
                    <a:lnTo>
                      <a:pt x="359" y="482"/>
                    </a:lnTo>
                    <a:lnTo>
                      <a:pt x="355" y="481"/>
                    </a:lnTo>
                    <a:lnTo>
                      <a:pt x="350" y="479"/>
                    </a:lnTo>
                    <a:lnTo>
                      <a:pt x="346" y="479"/>
                    </a:lnTo>
                    <a:lnTo>
                      <a:pt x="342" y="477"/>
                    </a:lnTo>
                    <a:lnTo>
                      <a:pt x="338" y="477"/>
                    </a:lnTo>
                    <a:lnTo>
                      <a:pt x="331" y="475"/>
                    </a:lnTo>
                    <a:lnTo>
                      <a:pt x="323" y="473"/>
                    </a:lnTo>
                    <a:lnTo>
                      <a:pt x="314" y="471"/>
                    </a:lnTo>
                    <a:lnTo>
                      <a:pt x="306" y="467"/>
                    </a:lnTo>
                    <a:lnTo>
                      <a:pt x="298" y="465"/>
                    </a:lnTo>
                    <a:lnTo>
                      <a:pt x="293" y="463"/>
                    </a:lnTo>
                    <a:lnTo>
                      <a:pt x="283" y="462"/>
                    </a:lnTo>
                    <a:lnTo>
                      <a:pt x="277" y="460"/>
                    </a:lnTo>
                    <a:lnTo>
                      <a:pt x="272" y="458"/>
                    </a:lnTo>
                    <a:lnTo>
                      <a:pt x="266" y="456"/>
                    </a:lnTo>
                    <a:lnTo>
                      <a:pt x="260" y="454"/>
                    </a:lnTo>
                    <a:lnTo>
                      <a:pt x="257" y="454"/>
                    </a:lnTo>
                    <a:lnTo>
                      <a:pt x="251" y="452"/>
                    </a:lnTo>
                    <a:lnTo>
                      <a:pt x="249" y="452"/>
                    </a:lnTo>
                    <a:lnTo>
                      <a:pt x="245" y="450"/>
                    </a:lnTo>
                    <a:lnTo>
                      <a:pt x="243" y="450"/>
                    </a:lnTo>
                    <a:lnTo>
                      <a:pt x="239" y="448"/>
                    </a:lnTo>
                    <a:lnTo>
                      <a:pt x="234" y="441"/>
                    </a:lnTo>
                    <a:lnTo>
                      <a:pt x="230" y="435"/>
                    </a:lnTo>
                    <a:lnTo>
                      <a:pt x="234" y="431"/>
                    </a:lnTo>
                    <a:lnTo>
                      <a:pt x="234" y="429"/>
                    </a:lnTo>
                    <a:lnTo>
                      <a:pt x="238" y="429"/>
                    </a:lnTo>
                    <a:lnTo>
                      <a:pt x="241" y="429"/>
                    </a:lnTo>
                    <a:lnTo>
                      <a:pt x="247" y="431"/>
                    </a:lnTo>
                    <a:lnTo>
                      <a:pt x="253" y="431"/>
                    </a:lnTo>
                    <a:lnTo>
                      <a:pt x="262" y="433"/>
                    </a:lnTo>
                    <a:lnTo>
                      <a:pt x="264" y="433"/>
                    </a:lnTo>
                    <a:lnTo>
                      <a:pt x="270" y="435"/>
                    </a:lnTo>
                    <a:lnTo>
                      <a:pt x="276" y="437"/>
                    </a:lnTo>
                    <a:lnTo>
                      <a:pt x="281" y="437"/>
                    </a:lnTo>
                    <a:lnTo>
                      <a:pt x="285" y="437"/>
                    </a:lnTo>
                    <a:lnTo>
                      <a:pt x="289" y="439"/>
                    </a:lnTo>
                    <a:lnTo>
                      <a:pt x="295" y="441"/>
                    </a:lnTo>
                    <a:lnTo>
                      <a:pt x="300" y="441"/>
                    </a:lnTo>
                    <a:lnTo>
                      <a:pt x="306" y="443"/>
                    </a:lnTo>
                    <a:lnTo>
                      <a:pt x="312" y="443"/>
                    </a:lnTo>
                    <a:lnTo>
                      <a:pt x="319" y="444"/>
                    </a:lnTo>
                    <a:lnTo>
                      <a:pt x="325" y="446"/>
                    </a:lnTo>
                    <a:lnTo>
                      <a:pt x="331" y="448"/>
                    </a:lnTo>
                    <a:lnTo>
                      <a:pt x="336" y="448"/>
                    </a:lnTo>
                    <a:lnTo>
                      <a:pt x="342" y="450"/>
                    </a:lnTo>
                    <a:lnTo>
                      <a:pt x="350" y="452"/>
                    </a:lnTo>
                    <a:lnTo>
                      <a:pt x="355" y="454"/>
                    </a:lnTo>
                    <a:lnTo>
                      <a:pt x="363" y="456"/>
                    </a:lnTo>
                    <a:lnTo>
                      <a:pt x="369" y="456"/>
                    </a:lnTo>
                    <a:lnTo>
                      <a:pt x="376" y="460"/>
                    </a:lnTo>
                    <a:lnTo>
                      <a:pt x="382" y="460"/>
                    </a:lnTo>
                    <a:lnTo>
                      <a:pt x="388" y="462"/>
                    </a:lnTo>
                    <a:lnTo>
                      <a:pt x="395" y="463"/>
                    </a:lnTo>
                    <a:lnTo>
                      <a:pt x="401" y="463"/>
                    </a:lnTo>
                    <a:lnTo>
                      <a:pt x="407" y="465"/>
                    </a:lnTo>
                    <a:lnTo>
                      <a:pt x="414" y="467"/>
                    </a:lnTo>
                    <a:lnTo>
                      <a:pt x="420" y="467"/>
                    </a:lnTo>
                    <a:lnTo>
                      <a:pt x="426" y="471"/>
                    </a:lnTo>
                    <a:lnTo>
                      <a:pt x="432" y="471"/>
                    </a:lnTo>
                    <a:lnTo>
                      <a:pt x="439" y="473"/>
                    </a:lnTo>
                    <a:lnTo>
                      <a:pt x="443" y="475"/>
                    </a:lnTo>
                    <a:lnTo>
                      <a:pt x="451" y="475"/>
                    </a:lnTo>
                    <a:lnTo>
                      <a:pt x="454" y="477"/>
                    </a:lnTo>
                    <a:lnTo>
                      <a:pt x="460" y="479"/>
                    </a:lnTo>
                    <a:lnTo>
                      <a:pt x="466" y="479"/>
                    </a:lnTo>
                    <a:lnTo>
                      <a:pt x="471" y="481"/>
                    </a:lnTo>
                    <a:lnTo>
                      <a:pt x="475" y="482"/>
                    </a:lnTo>
                    <a:lnTo>
                      <a:pt x="479" y="482"/>
                    </a:lnTo>
                    <a:lnTo>
                      <a:pt x="483" y="482"/>
                    </a:lnTo>
                    <a:lnTo>
                      <a:pt x="489" y="484"/>
                    </a:lnTo>
                    <a:lnTo>
                      <a:pt x="494" y="486"/>
                    </a:lnTo>
                    <a:lnTo>
                      <a:pt x="502" y="488"/>
                    </a:lnTo>
                    <a:lnTo>
                      <a:pt x="506" y="490"/>
                    </a:lnTo>
                    <a:lnTo>
                      <a:pt x="509" y="490"/>
                    </a:lnTo>
                    <a:lnTo>
                      <a:pt x="511" y="492"/>
                    </a:lnTo>
                    <a:lnTo>
                      <a:pt x="513" y="492"/>
                    </a:lnTo>
                    <a:lnTo>
                      <a:pt x="511" y="490"/>
                    </a:lnTo>
                    <a:lnTo>
                      <a:pt x="506" y="486"/>
                    </a:lnTo>
                    <a:lnTo>
                      <a:pt x="502" y="482"/>
                    </a:lnTo>
                    <a:lnTo>
                      <a:pt x="498" y="479"/>
                    </a:lnTo>
                    <a:lnTo>
                      <a:pt x="492" y="475"/>
                    </a:lnTo>
                    <a:lnTo>
                      <a:pt x="489" y="471"/>
                    </a:lnTo>
                    <a:lnTo>
                      <a:pt x="481" y="465"/>
                    </a:lnTo>
                    <a:lnTo>
                      <a:pt x="475" y="460"/>
                    </a:lnTo>
                    <a:lnTo>
                      <a:pt x="468" y="456"/>
                    </a:lnTo>
                    <a:lnTo>
                      <a:pt x="460" y="450"/>
                    </a:lnTo>
                    <a:lnTo>
                      <a:pt x="452" y="443"/>
                    </a:lnTo>
                    <a:lnTo>
                      <a:pt x="445" y="437"/>
                    </a:lnTo>
                    <a:lnTo>
                      <a:pt x="437" y="431"/>
                    </a:lnTo>
                    <a:lnTo>
                      <a:pt x="430" y="425"/>
                    </a:lnTo>
                    <a:lnTo>
                      <a:pt x="424" y="422"/>
                    </a:lnTo>
                    <a:lnTo>
                      <a:pt x="420" y="418"/>
                    </a:lnTo>
                    <a:lnTo>
                      <a:pt x="414" y="414"/>
                    </a:lnTo>
                    <a:lnTo>
                      <a:pt x="411" y="412"/>
                    </a:lnTo>
                    <a:lnTo>
                      <a:pt x="407" y="408"/>
                    </a:lnTo>
                    <a:lnTo>
                      <a:pt x="403" y="405"/>
                    </a:lnTo>
                    <a:lnTo>
                      <a:pt x="397" y="401"/>
                    </a:lnTo>
                    <a:lnTo>
                      <a:pt x="393" y="399"/>
                    </a:lnTo>
                    <a:lnTo>
                      <a:pt x="390" y="395"/>
                    </a:lnTo>
                    <a:lnTo>
                      <a:pt x="384" y="393"/>
                    </a:lnTo>
                    <a:lnTo>
                      <a:pt x="380" y="389"/>
                    </a:lnTo>
                    <a:lnTo>
                      <a:pt x="376" y="386"/>
                    </a:lnTo>
                    <a:lnTo>
                      <a:pt x="367" y="380"/>
                    </a:lnTo>
                    <a:lnTo>
                      <a:pt x="359" y="376"/>
                    </a:lnTo>
                    <a:lnTo>
                      <a:pt x="352" y="370"/>
                    </a:lnTo>
                    <a:lnTo>
                      <a:pt x="344" y="365"/>
                    </a:lnTo>
                    <a:lnTo>
                      <a:pt x="336" y="361"/>
                    </a:lnTo>
                    <a:lnTo>
                      <a:pt x="331" y="357"/>
                    </a:lnTo>
                    <a:lnTo>
                      <a:pt x="323" y="353"/>
                    </a:lnTo>
                    <a:lnTo>
                      <a:pt x="317" y="351"/>
                    </a:lnTo>
                    <a:lnTo>
                      <a:pt x="312" y="347"/>
                    </a:lnTo>
                    <a:lnTo>
                      <a:pt x="308" y="347"/>
                    </a:lnTo>
                    <a:lnTo>
                      <a:pt x="306" y="347"/>
                    </a:lnTo>
                    <a:lnTo>
                      <a:pt x="302" y="347"/>
                    </a:lnTo>
                    <a:lnTo>
                      <a:pt x="298" y="347"/>
                    </a:lnTo>
                    <a:lnTo>
                      <a:pt x="295" y="349"/>
                    </a:lnTo>
                    <a:lnTo>
                      <a:pt x="291" y="351"/>
                    </a:lnTo>
                    <a:lnTo>
                      <a:pt x="287" y="351"/>
                    </a:lnTo>
                    <a:lnTo>
                      <a:pt x="281" y="353"/>
                    </a:lnTo>
                    <a:lnTo>
                      <a:pt x="276" y="355"/>
                    </a:lnTo>
                    <a:lnTo>
                      <a:pt x="272" y="355"/>
                    </a:lnTo>
                    <a:lnTo>
                      <a:pt x="266" y="359"/>
                    </a:lnTo>
                    <a:lnTo>
                      <a:pt x="258" y="359"/>
                    </a:lnTo>
                    <a:lnTo>
                      <a:pt x="253" y="363"/>
                    </a:lnTo>
                    <a:lnTo>
                      <a:pt x="247" y="365"/>
                    </a:lnTo>
                    <a:lnTo>
                      <a:pt x="241" y="366"/>
                    </a:lnTo>
                    <a:lnTo>
                      <a:pt x="234" y="368"/>
                    </a:lnTo>
                    <a:lnTo>
                      <a:pt x="226" y="370"/>
                    </a:lnTo>
                    <a:lnTo>
                      <a:pt x="219" y="372"/>
                    </a:lnTo>
                    <a:lnTo>
                      <a:pt x="213" y="374"/>
                    </a:lnTo>
                    <a:lnTo>
                      <a:pt x="205" y="376"/>
                    </a:lnTo>
                    <a:lnTo>
                      <a:pt x="198" y="378"/>
                    </a:lnTo>
                    <a:lnTo>
                      <a:pt x="192" y="382"/>
                    </a:lnTo>
                    <a:lnTo>
                      <a:pt x="184" y="384"/>
                    </a:lnTo>
                    <a:lnTo>
                      <a:pt x="177" y="386"/>
                    </a:lnTo>
                    <a:lnTo>
                      <a:pt x="171" y="386"/>
                    </a:lnTo>
                    <a:lnTo>
                      <a:pt x="163" y="387"/>
                    </a:lnTo>
                    <a:lnTo>
                      <a:pt x="158" y="389"/>
                    </a:lnTo>
                    <a:lnTo>
                      <a:pt x="152" y="391"/>
                    </a:lnTo>
                    <a:lnTo>
                      <a:pt x="146" y="393"/>
                    </a:lnTo>
                    <a:lnTo>
                      <a:pt x="142" y="395"/>
                    </a:lnTo>
                    <a:lnTo>
                      <a:pt x="137" y="397"/>
                    </a:lnTo>
                    <a:lnTo>
                      <a:pt x="131" y="397"/>
                    </a:lnTo>
                    <a:lnTo>
                      <a:pt x="125" y="397"/>
                    </a:lnTo>
                    <a:lnTo>
                      <a:pt x="122" y="397"/>
                    </a:lnTo>
                    <a:lnTo>
                      <a:pt x="116" y="397"/>
                    </a:lnTo>
                    <a:lnTo>
                      <a:pt x="110" y="397"/>
                    </a:lnTo>
                    <a:lnTo>
                      <a:pt x="104" y="397"/>
                    </a:lnTo>
                    <a:lnTo>
                      <a:pt x="99" y="397"/>
                    </a:lnTo>
                    <a:lnTo>
                      <a:pt x="93" y="397"/>
                    </a:lnTo>
                    <a:lnTo>
                      <a:pt x="87" y="395"/>
                    </a:lnTo>
                    <a:lnTo>
                      <a:pt x="82" y="395"/>
                    </a:lnTo>
                    <a:lnTo>
                      <a:pt x="76" y="393"/>
                    </a:lnTo>
                    <a:lnTo>
                      <a:pt x="70" y="393"/>
                    </a:lnTo>
                    <a:lnTo>
                      <a:pt x="64" y="393"/>
                    </a:lnTo>
                    <a:lnTo>
                      <a:pt x="59" y="391"/>
                    </a:lnTo>
                    <a:lnTo>
                      <a:pt x="53" y="391"/>
                    </a:lnTo>
                    <a:lnTo>
                      <a:pt x="49" y="389"/>
                    </a:lnTo>
                    <a:lnTo>
                      <a:pt x="42" y="389"/>
                    </a:lnTo>
                    <a:lnTo>
                      <a:pt x="38" y="387"/>
                    </a:lnTo>
                    <a:lnTo>
                      <a:pt x="32" y="386"/>
                    </a:lnTo>
                    <a:lnTo>
                      <a:pt x="28" y="386"/>
                    </a:lnTo>
                    <a:lnTo>
                      <a:pt x="19" y="382"/>
                    </a:lnTo>
                    <a:lnTo>
                      <a:pt x="13" y="382"/>
                    </a:lnTo>
                    <a:lnTo>
                      <a:pt x="7" y="378"/>
                    </a:lnTo>
                    <a:lnTo>
                      <a:pt x="2" y="378"/>
                    </a:lnTo>
                    <a:lnTo>
                      <a:pt x="0" y="376"/>
                    </a:lnTo>
                    <a:lnTo>
                      <a:pt x="13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99" name="Freeform 301">
                <a:extLst>
                  <a:ext uri="{FF2B5EF4-FFF2-40B4-BE49-F238E27FC236}">
                    <a16:creationId xmlns:a16="http://schemas.microsoft.com/office/drawing/2014/main" id="{4C89ACCB-A0B1-7662-3C89-959D31679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5730875"/>
                <a:ext cx="1173163" cy="447675"/>
              </a:xfrm>
              <a:custGeom>
                <a:avLst/>
                <a:gdLst>
                  <a:gd name="T0" fmla="*/ 2147483647 w 1478"/>
                  <a:gd name="T1" fmla="*/ 2147483647 h 565"/>
                  <a:gd name="T2" fmla="*/ 2147483647 w 1478"/>
                  <a:gd name="T3" fmla="*/ 2147483647 h 565"/>
                  <a:gd name="T4" fmla="*/ 2147483647 w 1478"/>
                  <a:gd name="T5" fmla="*/ 2147483647 h 565"/>
                  <a:gd name="T6" fmla="*/ 2147483647 w 1478"/>
                  <a:gd name="T7" fmla="*/ 2147483647 h 565"/>
                  <a:gd name="T8" fmla="*/ 2147483647 w 1478"/>
                  <a:gd name="T9" fmla="*/ 2147483647 h 565"/>
                  <a:gd name="T10" fmla="*/ 2147483647 w 1478"/>
                  <a:gd name="T11" fmla="*/ 2147483647 h 565"/>
                  <a:gd name="T12" fmla="*/ 2147483647 w 1478"/>
                  <a:gd name="T13" fmla="*/ 2147483647 h 565"/>
                  <a:gd name="T14" fmla="*/ 2147483647 w 1478"/>
                  <a:gd name="T15" fmla="*/ 2147483647 h 565"/>
                  <a:gd name="T16" fmla="*/ 2147483647 w 1478"/>
                  <a:gd name="T17" fmla="*/ 2147483647 h 565"/>
                  <a:gd name="T18" fmla="*/ 2147483647 w 1478"/>
                  <a:gd name="T19" fmla="*/ 2147483647 h 565"/>
                  <a:gd name="T20" fmla="*/ 2147483647 w 1478"/>
                  <a:gd name="T21" fmla="*/ 2147483647 h 565"/>
                  <a:gd name="T22" fmla="*/ 2147483647 w 1478"/>
                  <a:gd name="T23" fmla="*/ 2147483647 h 565"/>
                  <a:gd name="T24" fmla="*/ 2147483647 w 1478"/>
                  <a:gd name="T25" fmla="*/ 2147483647 h 565"/>
                  <a:gd name="T26" fmla="*/ 2147483647 w 1478"/>
                  <a:gd name="T27" fmla="*/ 2147483647 h 565"/>
                  <a:gd name="T28" fmla="*/ 2147483647 w 1478"/>
                  <a:gd name="T29" fmla="*/ 2147483647 h 565"/>
                  <a:gd name="T30" fmla="*/ 2147483647 w 1478"/>
                  <a:gd name="T31" fmla="*/ 2147483647 h 565"/>
                  <a:gd name="T32" fmla="*/ 2147483647 w 1478"/>
                  <a:gd name="T33" fmla="*/ 2147483647 h 565"/>
                  <a:gd name="T34" fmla="*/ 2147483647 w 1478"/>
                  <a:gd name="T35" fmla="*/ 2147483647 h 565"/>
                  <a:gd name="T36" fmla="*/ 2147483647 w 1478"/>
                  <a:gd name="T37" fmla="*/ 2147483647 h 565"/>
                  <a:gd name="T38" fmla="*/ 2147483647 w 1478"/>
                  <a:gd name="T39" fmla="*/ 2147483647 h 565"/>
                  <a:gd name="T40" fmla="*/ 2147483647 w 1478"/>
                  <a:gd name="T41" fmla="*/ 2147483647 h 565"/>
                  <a:gd name="T42" fmla="*/ 2147483647 w 1478"/>
                  <a:gd name="T43" fmla="*/ 2147483647 h 565"/>
                  <a:gd name="T44" fmla="*/ 2147483647 w 1478"/>
                  <a:gd name="T45" fmla="*/ 2147483647 h 565"/>
                  <a:gd name="T46" fmla="*/ 2147483647 w 1478"/>
                  <a:gd name="T47" fmla="*/ 2147483647 h 565"/>
                  <a:gd name="T48" fmla="*/ 2147483647 w 1478"/>
                  <a:gd name="T49" fmla="*/ 2147483647 h 565"/>
                  <a:gd name="T50" fmla="*/ 2147483647 w 1478"/>
                  <a:gd name="T51" fmla="*/ 2147483647 h 565"/>
                  <a:gd name="T52" fmla="*/ 2147483647 w 1478"/>
                  <a:gd name="T53" fmla="*/ 2147483647 h 565"/>
                  <a:gd name="T54" fmla="*/ 2147483647 w 1478"/>
                  <a:gd name="T55" fmla="*/ 2147483647 h 565"/>
                  <a:gd name="T56" fmla="*/ 2147483647 w 1478"/>
                  <a:gd name="T57" fmla="*/ 2147483647 h 565"/>
                  <a:gd name="T58" fmla="*/ 2147483647 w 1478"/>
                  <a:gd name="T59" fmla="*/ 2147483647 h 565"/>
                  <a:gd name="T60" fmla="*/ 2147483647 w 1478"/>
                  <a:gd name="T61" fmla="*/ 2147483647 h 565"/>
                  <a:gd name="T62" fmla="*/ 2147483647 w 1478"/>
                  <a:gd name="T63" fmla="*/ 2147483647 h 565"/>
                  <a:gd name="T64" fmla="*/ 2147483647 w 1478"/>
                  <a:gd name="T65" fmla="*/ 2147483647 h 565"/>
                  <a:gd name="T66" fmla="*/ 2147483647 w 1478"/>
                  <a:gd name="T67" fmla="*/ 2147483647 h 565"/>
                  <a:gd name="T68" fmla="*/ 2147483647 w 1478"/>
                  <a:gd name="T69" fmla="*/ 2147483647 h 565"/>
                  <a:gd name="T70" fmla="*/ 2147483647 w 1478"/>
                  <a:gd name="T71" fmla="*/ 2147483647 h 565"/>
                  <a:gd name="T72" fmla="*/ 2147483647 w 1478"/>
                  <a:gd name="T73" fmla="*/ 2147483647 h 565"/>
                  <a:gd name="T74" fmla="*/ 2147483647 w 1478"/>
                  <a:gd name="T75" fmla="*/ 2147483647 h 565"/>
                  <a:gd name="T76" fmla="*/ 2147483647 w 1478"/>
                  <a:gd name="T77" fmla="*/ 2147483647 h 565"/>
                  <a:gd name="T78" fmla="*/ 2147483647 w 1478"/>
                  <a:gd name="T79" fmla="*/ 2147483647 h 565"/>
                  <a:gd name="T80" fmla="*/ 2147483647 w 1478"/>
                  <a:gd name="T81" fmla="*/ 2147483647 h 565"/>
                  <a:gd name="T82" fmla="*/ 2147483647 w 1478"/>
                  <a:gd name="T83" fmla="*/ 2147483647 h 565"/>
                  <a:gd name="T84" fmla="*/ 2147483647 w 1478"/>
                  <a:gd name="T85" fmla="*/ 2147483647 h 565"/>
                  <a:gd name="T86" fmla="*/ 2147483647 w 1478"/>
                  <a:gd name="T87" fmla="*/ 2147483647 h 565"/>
                  <a:gd name="T88" fmla="*/ 2147483647 w 1478"/>
                  <a:gd name="T89" fmla="*/ 2147483647 h 565"/>
                  <a:gd name="T90" fmla="*/ 2147483647 w 1478"/>
                  <a:gd name="T91" fmla="*/ 2147483647 h 565"/>
                  <a:gd name="T92" fmla="*/ 2147483647 w 1478"/>
                  <a:gd name="T93" fmla="*/ 2147483647 h 565"/>
                  <a:gd name="T94" fmla="*/ 2147483647 w 1478"/>
                  <a:gd name="T95" fmla="*/ 2147483647 h 565"/>
                  <a:gd name="T96" fmla="*/ 2147483647 w 1478"/>
                  <a:gd name="T97" fmla="*/ 2147483647 h 565"/>
                  <a:gd name="T98" fmla="*/ 2147483647 w 1478"/>
                  <a:gd name="T99" fmla="*/ 2147483647 h 565"/>
                  <a:gd name="T100" fmla="*/ 2147483647 w 1478"/>
                  <a:gd name="T101" fmla="*/ 2147483647 h 565"/>
                  <a:gd name="T102" fmla="*/ 2147483647 w 1478"/>
                  <a:gd name="T103" fmla="*/ 2147483647 h 565"/>
                  <a:gd name="T104" fmla="*/ 2147483647 w 1478"/>
                  <a:gd name="T105" fmla="*/ 2147483647 h 565"/>
                  <a:gd name="T106" fmla="*/ 2147483647 w 1478"/>
                  <a:gd name="T107" fmla="*/ 2147483647 h 565"/>
                  <a:gd name="T108" fmla="*/ 2147483647 w 1478"/>
                  <a:gd name="T109" fmla="*/ 2147483647 h 565"/>
                  <a:gd name="T110" fmla="*/ 2147483647 w 1478"/>
                  <a:gd name="T111" fmla="*/ 2147483647 h 565"/>
                  <a:gd name="T112" fmla="*/ 2147483647 w 1478"/>
                  <a:gd name="T113" fmla="*/ 2147483647 h 565"/>
                  <a:gd name="T114" fmla="*/ 2147483647 w 1478"/>
                  <a:gd name="T115" fmla="*/ 2147483647 h 565"/>
                  <a:gd name="T116" fmla="*/ 2147483647 w 1478"/>
                  <a:gd name="T117" fmla="*/ 2147483647 h 565"/>
                  <a:gd name="T118" fmla="*/ 2147483647 w 1478"/>
                  <a:gd name="T119" fmla="*/ 2147483647 h 565"/>
                  <a:gd name="T120" fmla="*/ 2147483647 w 1478"/>
                  <a:gd name="T121" fmla="*/ 2147483647 h 565"/>
                  <a:gd name="T122" fmla="*/ 2147483647 w 1478"/>
                  <a:gd name="T123" fmla="*/ 2147483647 h 5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78"/>
                  <a:gd name="T187" fmla="*/ 0 h 565"/>
                  <a:gd name="T188" fmla="*/ 1478 w 1478"/>
                  <a:gd name="T189" fmla="*/ 565 h 5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78" h="565">
                    <a:moveTo>
                      <a:pt x="434" y="224"/>
                    </a:moveTo>
                    <a:lnTo>
                      <a:pt x="432" y="224"/>
                    </a:lnTo>
                    <a:lnTo>
                      <a:pt x="426" y="226"/>
                    </a:lnTo>
                    <a:lnTo>
                      <a:pt x="423" y="226"/>
                    </a:lnTo>
                    <a:lnTo>
                      <a:pt x="419" y="228"/>
                    </a:lnTo>
                    <a:lnTo>
                      <a:pt x="415" y="228"/>
                    </a:lnTo>
                    <a:lnTo>
                      <a:pt x="411" y="232"/>
                    </a:lnTo>
                    <a:lnTo>
                      <a:pt x="404" y="232"/>
                    </a:lnTo>
                    <a:lnTo>
                      <a:pt x="400" y="234"/>
                    </a:lnTo>
                    <a:lnTo>
                      <a:pt x="392" y="236"/>
                    </a:lnTo>
                    <a:lnTo>
                      <a:pt x="386" y="240"/>
                    </a:lnTo>
                    <a:lnTo>
                      <a:pt x="379" y="242"/>
                    </a:lnTo>
                    <a:lnTo>
                      <a:pt x="371" y="243"/>
                    </a:lnTo>
                    <a:lnTo>
                      <a:pt x="364" y="247"/>
                    </a:lnTo>
                    <a:lnTo>
                      <a:pt x="358" y="251"/>
                    </a:lnTo>
                    <a:lnTo>
                      <a:pt x="348" y="253"/>
                    </a:lnTo>
                    <a:lnTo>
                      <a:pt x="341" y="255"/>
                    </a:lnTo>
                    <a:lnTo>
                      <a:pt x="333" y="259"/>
                    </a:lnTo>
                    <a:lnTo>
                      <a:pt x="326" y="261"/>
                    </a:lnTo>
                    <a:lnTo>
                      <a:pt x="316" y="264"/>
                    </a:lnTo>
                    <a:lnTo>
                      <a:pt x="308" y="266"/>
                    </a:lnTo>
                    <a:lnTo>
                      <a:pt x="301" y="270"/>
                    </a:lnTo>
                    <a:lnTo>
                      <a:pt x="295" y="274"/>
                    </a:lnTo>
                    <a:lnTo>
                      <a:pt x="287" y="276"/>
                    </a:lnTo>
                    <a:lnTo>
                      <a:pt x="280" y="280"/>
                    </a:lnTo>
                    <a:lnTo>
                      <a:pt x="272" y="281"/>
                    </a:lnTo>
                    <a:lnTo>
                      <a:pt x="267" y="285"/>
                    </a:lnTo>
                    <a:lnTo>
                      <a:pt x="261" y="289"/>
                    </a:lnTo>
                    <a:lnTo>
                      <a:pt x="255" y="293"/>
                    </a:lnTo>
                    <a:lnTo>
                      <a:pt x="249" y="295"/>
                    </a:lnTo>
                    <a:lnTo>
                      <a:pt x="246" y="299"/>
                    </a:lnTo>
                    <a:lnTo>
                      <a:pt x="240" y="300"/>
                    </a:lnTo>
                    <a:lnTo>
                      <a:pt x="234" y="304"/>
                    </a:lnTo>
                    <a:lnTo>
                      <a:pt x="229" y="308"/>
                    </a:lnTo>
                    <a:lnTo>
                      <a:pt x="223" y="312"/>
                    </a:lnTo>
                    <a:lnTo>
                      <a:pt x="215" y="316"/>
                    </a:lnTo>
                    <a:lnTo>
                      <a:pt x="208" y="319"/>
                    </a:lnTo>
                    <a:lnTo>
                      <a:pt x="200" y="325"/>
                    </a:lnTo>
                    <a:lnTo>
                      <a:pt x="192" y="331"/>
                    </a:lnTo>
                    <a:lnTo>
                      <a:pt x="187" y="333"/>
                    </a:lnTo>
                    <a:lnTo>
                      <a:pt x="183" y="335"/>
                    </a:lnTo>
                    <a:lnTo>
                      <a:pt x="177" y="337"/>
                    </a:lnTo>
                    <a:lnTo>
                      <a:pt x="173" y="340"/>
                    </a:lnTo>
                    <a:lnTo>
                      <a:pt x="170" y="342"/>
                    </a:lnTo>
                    <a:lnTo>
                      <a:pt x="164" y="344"/>
                    </a:lnTo>
                    <a:lnTo>
                      <a:pt x="160" y="348"/>
                    </a:lnTo>
                    <a:lnTo>
                      <a:pt x="156" y="352"/>
                    </a:lnTo>
                    <a:lnTo>
                      <a:pt x="152" y="354"/>
                    </a:lnTo>
                    <a:lnTo>
                      <a:pt x="147" y="356"/>
                    </a:lnTo>
                    <a:lnTo>
                      <a:pt x="143" y="359"/>
                    </a:lnTo>
                    <a:lnTo>
                      <a:pt x="139" y="361"/>
                    </a:lnTo>
                    <a:lnTo>
                      <a:pt x="133" y="363"/>
                    </a:lnTo>
                    <a:lnTo>
                      <a:pt x="130" y="367"/>
                    </a:lnTo>
                    <a:lnTo>
                      <a:pt x="126" y="371"/>
                    </a:lnTo>
                    <a:lnTo>
                      <a:pt x="122" y="373"/>
                    </a:lnTo>
                    <a:lnTo>
                      <a:pt x="116" y="375"/>
                    </a:lnTo>
                    <a:lnTo>
                      <a:pt x="113" y="378"/>
                    </a:lnTo>
                    <a:lnTo>
                      <a:pt x="107" y="380"/>
                    </a:lnTo>
                    <a:lnTo>
                      <a:pt x="103" y="382"/>
                    </a:lnTo>
                    <a:lnTo>
                      <a:pt x="95" y="388"/>
                    </a:lnTo>
                    <a:lnTo>
                      <a:pt x="88" y="394"/>
                    </a:lnTo>
                    <a:lnTo>
                      <a:pt x="80" y="397"/>
                    </a:lnTo>
                    <a:lnTo>
                      <a:pt x="73" y="401"/>
                    </a:lnTo>
                    <a:lnTo>
                      <a:pt x="65" y="405"/>
                    </a:lnTo>
                    <a:lnTo>
                      <a:pt x="59" y="411"/>
                    </a:lnTo>
                    <a:lnTo>
                      <a:pt x="54" y="413"/>
                    </a:lnTo>
                    <a:lnTo>
                      <a:pt x="48" y="416"/>
                    </a:lnTo>
                    <a:lnTo>
                      <a:pt x="44" y="418"/>
                    </a:lnTo>
                    <a:lnTo>
                      <a:pt x="40" y="422"/>
                    </a:lnTo>
                    <a:lnTo>
                      <a:pt x="35" y="426"/>
                    </a:lnTo>
                    <a:lnTo>
                      <a:pt x="35" y="428"/>
                    </a:lnTo>
                    <a:lnTo>
                      <a:pt x="40" y="428"/>
                    </a:lnTo>
                    <a:lnTo>
                      <a:pt x="44" y="428"/>
                    </a:lnTo>
                    <a:lnTo>
                      <a:pt x="50" y="428"/>
                    </a:lnTo>
                    <a:lnTo>
                      <a:pt x="55" y="428"/>
                    </a:lnTo>
                    <a:lnTo>
                      <a:pt x="61" y="430"/>
                    </a:lnTo>
                    <a:lnTo>
                      <a:pt x="69" y="430"/>
                    </a:lnTo>
                    <a:lnTo>
                      <a:pt x="76" y="430"/>
                    </a:lnTo>
                    <a:lnTo>
                      <a:pt x="84" y="430"/>
                    </a:lnTo>
                    <a:lnTo>
                      <a:pt x="92" y="430"/>
                    </a:lnTo>
                    <a:lnTo>
                      <a:pt x="95" y="430"/>
                    </a:lnTo>
                    <a:lnTo>
                      <a:pt x="101" y="430"/>
                    </a:lnTo>
                    <a:lnTo>
                      <a:pt x="105" y="430"/>
                    </a:lnTo>
                    <a:lnTo>
                      <a:pt x="109" y="432"/>
                    </a:lnTo>
                    <a:lnTo>
                      <a:pt x="114" y="432"/>
                    </a:lnTo>
                    <a:lnTo>
                      <a:pt x="118" y="432"/>
                    </a:lnTo>
                    <a:lnTo>
                      <a:pt x="122" y="432"/>
                    </a:lnTo>
                    <a:lnTo>
                      <a:pt x="128" y="434"/>
                    </a:lnTo>
                    <a:lnTo>
                      <a:pt x="133" y="434"/>
                    </a:lnTo>
                    <a:lnTo>
                      <a:pt x="137" y="434"/>
                    </a:lnTo>
                    <a:lnTo>
                      <a:pt x="143" y="434"/>
                    </a:lnTo>
                    <a:lnTo>
                      <a:pt x="147" y="434"/>
                    </a:lnTo>
                    <a:lnTo>
                      <a:pt x="151" y="434"/>
                    </a:lnTo>
                    <a:lnTo>
                      <a:pt x="156" y="435"/>
                    </a:lnTo>
                    <a:lnTo>
                      <a:pt x="162" y="435"/>
                    </a:lnTo>
                    <a:lnTo>
                      <a:pt x="166" y="435"/>
                    </a:lnTo>
                    <a:lnTo>
                      <a:pt x="171" y="435"/>
                    </a:lnTo>
                    <a:lnTo>
                      <a:pt x="175" y="437"/>
                    </a:lnTo>
                    <a:lnTo>
                      <a:pt x="181" y="437"/>
                    </a:lnTo>
                    <a:lnTo>
                      <a:pt x="185" y="437"/>
                    </a:lnTo>
                    <a:lnTo>
                      <a:pt x="189" y="437"/>
                    </a:lnTo>
                    <a:lnTo>
                      <a:pt x="194" y="437"/>
                    </a:lnTo>
                    <a:lnTo>
                      <a:pt x="198" y="439"/>
                    </a:lnTo>
                    <a:lnTo>
                      <a:pt x="204" y="439"/>
                    </a:lnTo>
                    <a:lnTo>
                      <a:pt x="211" y="439"/>
                    </a:lnTo>
                    <a:lnTo>
                      <a:pt x="219" y="441"/>
                    </a:lnTo>
                    <a:lnTo>
                      <a:pt x="227" y="441"/>
                    </a:lnTo>
                    <a:lnTo>
                      <a:pt x="234" y="443"/>
                    </a:lnTo>
                    <a:lnTo>
                      <a:pt x="242" y="443"/>
                    </a:lnTo>
                    <a:lnTo>
                      <a:pt x="248" y="445"/>
                    </a:lnTo>
                    <a:lnTo>
                      <a:pt x="253" y="445"/>
                    </a:lnTo>
                    <a:lnTo>
                      <a:pt x="257" y="447"/>
                    </a:lnTo>
                    <a:lnTo>
                      <a:pt x="261" y="447"/>
                    </a:lnTo>
                    <a:lnTo>
                      <a:pt x="268" y="449"/>
                    </a:lnTo>
                    <a:lnTo>
                      <a:pt x="274" y="451"/>
                    </a:lnTo>
                    <a:lnTo>
                      <a:pt x="282" y="453"/>
                    </a:lnTo>
                    <a:lnTo>
                      <a:pt x="286" y="453"/>
                    </a:lnTo>
                    <a:lnTo>
                      <a:pt x="289" y="454"/>
                    </a:lnTo>
                    <a:lnTo>
                      <a:pt x="293" y="454"/>
                    </a:lnTo>
                    <a:lnTo>
                      <a:pt x="299" y="456"/>
                    </a:lnTo>
                    <a:lnTo>
                      <a:pt x="303" y="458"/>
                    </a:lnTo>
                    <a:lnTo>
                      <a:pt x="308" y="460"/>
                    </a:lnTo>
                    <a:lnTo>
                      <a:pt x="312" y="460"/>
                    </a:lnTo>
                    <a:lnTo>
                      <a:pt x="318" y="464"/>
                    </a:lnTo>
                    <a:lnTo>
                      <a:pt x="322" y="464"/>
                    </a:lnTo>
                    <a:lnTo>
                      <a:pt x="327" y="466"/>
                    </a:lnTo>
                    <a:lnTo>
                      <a:pt x="333" y="468"/>
                    </a:lnTo>
                    <a:lnTo>
                      <a:pt x="339" y="470"/>
                    </a:lnTo>
                    <a:lnTo>
                      <a:pt x="343" y="472"/>
                    </a:lnTo>
                    <a:lnTo>
                      <a:pt x="348" y="473"/>
                    </a:lnTo>
                    <a:lnTo>
                      <a:pt x="354" y="475"/>
                    </a:lnTo>
                    <a:lnTo>
                      <a:pt x="360" y="477"/>
                    </a:lnTo>
                    <a:lnTo>
                      <a:pt x="365" y="479"/>
                    </a:lnTo>
                    <a:lnTo>
                      <a:pt x="371" y="481"/>
                    </a:lnTo>
                    <a:lnTo>
                      <a:pt x="377" y="483"/>
                    </a:lnTo>
                    <a:lnTo>
                      <a:pt x="383" y="485"/>
                    </a:lnTo>
                    <a:lnTo>
                      <a:pt x="388" y="487"/>
                    </a:lnTo>
                    <a:lnTo>
                      <a:pt x="394" y="489"/>
                    </a:lnTo>
                    <a:lnTo>
                      <a:pt x="400" y="491"/>
                    </a:lnTo>
                    <a:lnTo>
                      <a:pt x="405" y="494"/>
                    </a:lnTo>
                    <a:lnTo>
                      <a:pt x="409" y="494"/>
                    </a:lnTo>
                    <a:lnTo>
                      <a:pt x="415" y="496"/>
                    </a:lnTo>
                    <a:lnTo>
                      <a:pt x="421" y="498"/>
                    </a:lnTo>
                    <a:lnTo>
                      <a:pt x="426" y="500"/>
                    </a:lnTo>
                    <a:lnTo>
                      <a:pt x="430" y="502"/>
                    </a:lnTo>
                    <a:lnTo>
                      <a:pt x="436" y="504"/>
                    </a:lnTo>
                    <a:lnTo>
                      <a:pt x="442" y="506"/>
                    </a:lnTo>
                    <a:lnTo>
                      <a:pt x="447" y="508"/>
                    </a:lnTo>
                    <a:lnTo>
                      <a:pt x="451" y="510"/>
                    </a:lnTo>
                    <a:lnTo>
                      <a:pt x="457" y="512"/>
                    </a:lnTo>
                    <a:lnTo>
                      <a:pt x="461" y="513"/>
                    </a:lnTo>
                    <a:lnTo>
                      <a:pt x="466" y="515"/>
                    </a:lnTo>
                    <a:lnTo>
                      <a:pt x="468" y="517"/>
                    </a:lnTo>
                    <a:lnTo>
                      <a:pt x="474" y="517"/>
                    </a:lnTo>
                    <a:lnTo>
                      <a:pt x="478" y="519"/>
                    </a:lnTo>
                    <a:lnTo>
                      <a:pt x="481" y="521"/>
                    </a:lnTo>
                    <a:lnTo>
                      <a:pt x="489" y="525"/>
                    </a:lnTo>
                    <a:lnTo>
                      <a:pt x="495" y="527"/>
                    </a:lnTo>
                    <a:lnTo>
                      <a:pt x="501" y="529"/>
                    </a:lnTo>
                    <a:lnTo>
                      <a:pt x="506" y="531"/>
                    </a:lnTo>
                    <a:lnTo>
                      <a:pt x="510" y="532"/>
                    </a:lnTo>
                    <a:lnTo>
                      <a:pt x="514" y="534"/>
                    </a:lnTo>
                    <a:lnTo>
                      <a:pt x="516" y="534"/>
                    </a:lnTo>
                    <a:lnTo>
                      <a:pt x="831" y="382"/>
                    </a:lnTo>
                    <a:lnTo>
                      <a:pt x="830" y="382"/>
                    </a:lnTo>
                    <a:lnTo>
                      <a:pt x="828" y="378"/>
                    </a:lnTo>
                    <a:lnTo>
                      <a:pt x="826" y="375"/>
                    </a:lnTo>
                    <a:lnTo>
                      <a:pt x="824" y="371"/>
                    </a:lnTo>
                    <a:lnTo>
                      <a:pt x="820" y="365"/>
                    </a:lnTo>
                    <a:lnTo>
                      <a:pt x="816" y="359"/>
                    </a:lnTo>
                    <a:lnTo>
                      <a:pt x="812" y="352"/>
                    </a:lnTo>
                    <a:lnTo>
                      <a:pt x="810" y="344"/>
                    </a:lnTo>
                    <a:lnTo>
                      <a:pt x="807" y="340"/>
                    </a:lnTo>
                    <a:lnTo>
                      <a:pt x="805" y="337"/>
                    </a:lnTo>
                    <a:lnTo>
                      <a:pt x="803" y="331"/>
                    </a:lnTo>
                    <a:lnTo>
                      <a:pt x="803" y="327"/>
                    </a:lnTo>
                    <a:lnTo>
                      <a:pt x="799" y="321"/>
                    </a:lnTo>
                    <a:lnTo>
                      <a:pt x="799" y="318"/>
                    </a:lnTo>
                    <a:lnTo>
                      <a:pt x="797" y="314"/>
                    </a:lnTo>
                    <a:lnTo>
                      <a:pt x="795" y="308"/>
                    </a:lnTo>
                    <a:lnTo>
                      <a:pt x="793" y="302"/>
                    </a:lnTo>
                    <a:lnTo>
                      <a:pt x="793" y="299"/>
                    </a:lnTo>
                    <a:lnTo>
                      <a:pt x="791" y="293"/>
                    </a:lnTo>
                    <a:lnTo>
                      <a:pt x="791" y="289"/>
                    </a:lnTo>
                    <a:lnTo>
                      <a:pt x="790" y="283"/>
                    </a:lnTo>
                    <a:lnTo>
                      <a:pt x="790" y="280"/>
                    </a:lnTo>
                    <a:lnTo>
                      <a:pt x="790" y="274"/>
                    </a:lnTo>
                    <a:lnTo>
                      <a:pt x="790" y="270"/>
                    </a:lnTo>
                    <a:lnTo>
                      <a:pt x="818" y="255"/>
                    </a:lnTo>
                    <a:lnTo>
                      <a:pt x="818" y="259"/>
                    </a:lnTo>
                    <a:lnTo>
                      <a:pt x="820" y="264"/>
                    </a:lnTo>
                    <a:lnTo>
                      <a:pt x="822" y="272"/>
                    </a:lnTo>
                    <a:lnTo>
                      <a:pt x="822" y="274"/>
                    </a:lnTo>
                    <a:lnTo>
                      <a:pt x="824" y="280"/>
                    </a:lnTo>
                    <a:lnTo>
                      <a:pt x="824" y="283"/>
                    </a:lnTo>
                    <a:lnTo>
                      <a:pt x="826" y="289"/>
                    </a:lnTo>
                    <a:lnTo>
                      <a:pt x="826" y="293"/>
                    </a:lnTo>
                    <a:lnTo>
                      <a:pt x="828" y="299"/>
                    </a:lnTo>
                    <a:lnTo>
                      <a:pt x="830" y="304"/>
                    </a:lnTo>
                    <a:lnTo>
                      <a:pt x="831" y="310"/>
                    </a:lnTo>
                    <a:lnTo>
                      <a:pt x="831" y="314"/>
                    </a:lnTo>
                    <a:lnTo>
                      <a:pt x="833" y="319"/>
                    </a:lnTo>
                    <a:lnTo>
                      <a:pt x="835" y="325"/>
                    </a:lnTo>
                    <a:lnTo>
                      <a:pt x="837" y="331"/>
                    </a:lnTo>
                    <a:lnTo>
                      <a:pt x="839" y="335"/>
                    </a:lnTo>
                    <a:lnTo>
                      <a:pt x="841" y="340"/>
                    </a:lnTo>
                    <a:lnTo>
                      <a:pt x="843" y="344"/>
                    </a:lnTo>
                    <a:lnTo>
                      <a:pt x="845" y="350"/>
                    </a:lnTo>
                    <a:lnTo>
                      <a:pt x="850" y="356"/>
                    </a:lnTo>
                    <a:lnTo>
                      <a:pt x="854" y="363"/>
                    </a:lnTo>
                    <a:lnTo>
                      <a:pt x="858" y="367"/>
                    </a:lnTo>
                    <a:lnTo>
                      <a:pt x="864" y="371"/>
                    </a:lnTo>
                    <a:lnTo>
                      <a:pt x="866" y="371"/>
                    </a:lnTo>
                    <a:lnTo>
                      <a:pt x="869" y="371"/>
                    </a:lnTo>
                    <a:lnTo>
                      <a:pt x="873" y="373"/>
                    </a:lnTo>
                    <a:lnTo>
                      <a:pt x="879" y="375"/>
                    </a:lnTo>
                    <a:lnTo>
                      <a:pt x="883" y="375"/>
                    </a:lnTo>
                    <a:lnTo>
                      <a:pt x="888" y="377"/>
                    </a:lnTo>
                    <a:lnTo>
                      <a:pt x="896" y="377"/>
                    </a:lnTo>
                    <a:lnTo>
                      <a:pt x="902" y="378"/>
                    </a:lnTo>
                    <a:lnTo>
                      <a:pt x="909" y="378"/>
                    </a:lnTo>
                    <a:lnTo>
                      <a:pt x="915" y="380"/>
                    </a:lnTo>
                    <a:lnTo>
                      <a:pt x="919" y="380"/>
                    </a:lnTo>
                    <a:lnTo>
                      <a:pt x="923" y="382"/>
                    </a:lnTo>
                    <a:lnTo>
                      <a:pt x="928" y="382"/>
                    </a:lnTo>
                    <a:lnTo>
                      <a:pt x="932" y="384"/>
                    </a:lnTo>
                    <a:lnTo>
                      <a:pt x="936" y="384"/>
                    </a:lnTo>
                    <a:lnTo>
                      <a:pt x="940" y="384"/>
                    </a:lnTo>
                    <a:lnTo>
                      <a:pt x="946" y="386"/>
                    </a:lnTo>
                    <a:lnTo>
                      <a:pt x="949" y="386"/>
                    </a:lnTo>
                    <a:lnTo>
                      <a:pt x="953" y="386"/>
                    </a:lnTo>
                    <a:lnTo>
                      <a:pt x="959" y="388"/>
                    </a:lnTo>
                    <a:lnTo>
                      <a:pt x="963" y="388"/>
                    </a:lnTo>
                    <a:lnTo>
                      <a:pt x="968" y="390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2" y="390"/>
                    </a:lnTo>
                    <a:lnTo>
                      <a:pt x="987" y="390"/>
                    </a:lnTo>
                    <a:lnTo>
                      <a:pt x="991" y="390"/>
                    </a:lnTo>
                    <a:lnTo>
                      <a:pt x="997" y="390"/>
                    </a:lnTo>
                    <a:lnTo>
                      <a:pt x="1001" y="392"/>
                    </a:lnTo>
                    <a:lnTo>
                      <a:pt x="1006" y="392"/>
                    </a:lnTo>
                    <a:lnTo>
                      <a:pt x="1012" y="392"/>
                    </a:lnTo>
                    <a:lnTo>
                      <a:pt x="1016" y="392"/>
                    </a:lnTo>
                    <a:lnTo>
                      <a:pt x="1022" y="392"/>
                    </a:lnTo>
                    <a:lnTo>
                      <a:pt x="1027" y="392"/>
                    </a:lnTo>
                    <a:lnTo>
                      <a:pt x="1031" y="392"/>
                    </a:lnTo>
                    <a:lnTo>
                      <a:pt x="1037" y="392"/>
                    </a:lnTo>
                    <a:lnTo>
                      <a:pt x="1043" y="392"/>
                    </a:lnTo>
                    <a:lnTo>
                      <a:pt x="1048" y="394"/>
                    </a:lnTo>
                    <a:lnTo>
                      <a:pt x="1052" y="392"/>
                    </a:lnTo>
                    <a:lnTo>
                      <a:pt x="1058" y="392"/>
                    </a:lnTo>
                    <a:lnTo>
                      <a:pt x="1062" y="392"/>
                    </a:lnTo>
                    <a:lnTo>
                      <a:pt x="1067" y="392"/>
                    </a:lnTo>
                    <a:lnTo>
                      <a:pt x="1073" y="392"/>
                    </a:lnTo>
                    <a:lnTo>
                      <a:pt x="1077" y="392"/>
                    </a:lnTo>
                    <a:lnTo>
                      <a:pt x="1082" y="390"/>
                    </a:lnTo>
                    <a:lnTo>
                      <a:pt x="1088" y="390"/>
                    </a:lnTo>
                    <a:lnTo>
                      <a:pt x="1092" y="390"/>
                    </a:lnTo>
                    <a:lnTo>
                      <a:pt x="1098" y="390"/>
                    </a:lnTo>
                    <a:lnTo>
                      <a:pt x="1101" y="388"/>
                    </a:lnTo>
                    <a:lnTo>
                      <a:pt x="1107" y="388"/>
                    </a:lnTo>
                    <a:lnTo>
                      <a:pt x="1111" y="386"/>
                    </a:lnTo>
                    <a:lnTo>
                      <a:pt x="1117" y="386"/>
                    </a:lnTo>
                    <a:lnTo>
                      <a:pt x="1120" y="386"/>
                    </a:lnTo>
                    <a:lnTo>
                      <a:pt x="1126" y="384"/>
                    </a:lnTo>
                    <a:lnTo>
                      <a:pt x="1130" y="382"/>
                    </a:lnTo>
                    <a:lnTo>
                      <a:pt x="1134" y="382"/>
                    </a:lnTo>
                    <a:lnTo>
                      <a:pt x="1140" y="380"/>
                    </a:lnTo>
                    <a:lnTo>
                      <a:pt x="1143" y="378"/>
                    </a:lnTo>
                    <a:lnTo>
                      <a:pt x="1147" y="378"/>
                    </a:lnTo>
                    <a:lnTo>
                      <a:pt x="1153" y="377"/>
                    </a:lnTo>
                    <a:lnTo>
                      <a:pt x="1157" y="375"/>
                    </a:lnTo>
                    <a:lnTo>
                      <a:pt x="1160" y="375"/>
                    </a:lnTo>
                    <a:lnTo>
                      <a:pt x="1166" y="373"/>
                    </a:lnTo>
                    <a:lnTo>
                      <a:pt x="1170" y="371"/>
                    </a:lnTo>
                    <a:lnTo>
                      <a:pt x="1174" y="369"/>
                    </a:lnTo>
                    <a:lnTo>
                      <a:pt x="1178" y="369"/>
                    </a:lnTo>
                    <a:lnTo>
                      <a:pt x="1181" y="367"/>
                    </a:lnTo>
                    <a:lnTo>
                      <a:pt x="1187" y="365"/>
                    </a:lnTo>
                    <a:lnTo>
                      <a:pt x="1191" y="363"/>
                    </a:lnTo>
                    <a:lnTo>
                      <a:pt x="1197" y="363"/>
                    </a:lnTo>
                    <a:lnTo>
                      <a:pt x="1204" y="359"/>
                    </a:lnTo>
                    <a:lnTo>
                      <a:pt x="1212" y="356"/>
                    </a:lnTo>
                    <a:lnTo>
                      <a:pt x="1219" y="352"/>
                    </a:lnTo>
                    <a:lnTo>
                      <a:pt x="1227" y="348"/>
                    </a:lnTo>
                    <a:lnTo>
                      <a:pt x="1233" y="344"/>
                    </a:lnTo>
                    <a:lnTo>
                      <a:pt x="1240" y="340"/>
                    </a:lnTo>
                    <a:lnTo>
                      <a:pt x="1246" y="337"/>
                    </a:lnTo>
                    <a:lnTo>
                      <a:pt x="1254" y="333"/>
                    </a:lnTo>
                    <a:lnTo>
                      <a:pt x="1259" y="327"/>
                    </a:lnTo>
                    <a:lnTo>
                      <a:pt x="1265" y="321"/>
                    </a:lnTo>
                    <a:lnTo>
                      <a:pt x="1271" y="318"/>
                    </a:lnTo>
                    <a:lnTo>
                      <a:pt x="1276" y="314"/>
                    </a:lnTo>
                    <a:lnTo>
                      <a:pt x="1280" y="308"/>
                    </a:lnTo>
                    <a:lnTo>
                      <a:pt x="1284" y="302"/>
                    </a:lnTo>
                    <a:lnTo>
                      <a:pt x="1288" y="297"/>
                    </a:lnTo>
                    <a:lnTo>
                      <a:pt x="1292" y="293"/>
                    </a:lnTo>
                    <a:lnTo>
                      <a:pt x="1294" y="285"/>
                    </a:lnTo>
                    <a:lnTo>
                      <a:pt x="1297" y="281"/>
                    </a:lnTo>
                    <a:lnTo>
                      <a:pt x="1299" y="274"/>
                    </a:lnTo>
                    <a:lnTo>
                      <a:pt x="1301" y="270"/>
                    </a:lnTo>
                    <a:lnTo>
                      <a:pt x="1301" y="262"/>
                    </a:lnTo>
                    <a:lnTo>
                      <a:pt x="1303" y="259"/>
                    </a:lnTo>
                    <a:lnTo>
                      <a:pt x="1303" y="251"/>
                    </a:lnTo>
                    <a:lnTo>
                      <a:pt x="1303" y="247"/>
                    </a:lnTo>
                    <a:lnTo>
                      <a:pt x="1299" y="240"/>
                    </a:lnTo>
                    <a:lnTo>
                      <a:pt x="1297" y="234"/>
                    </a:lnTo>
                    <a:lnTo>
                      <a:pt x="1295" y="228"/>
                    </a:lnTo>
                    <a:lnTo>
                      <a:pt x="1292" y="223"/>
                    </a:lnTo>
                    <a:lnTo>
                      <a:pt x="1288" y="217"/>
                    </a:lnTo>
                    <a:lnTo>
                      <a:pt x="1282" y="211"/>
                    </a:lnTo>
                    <a:lnTo>
                      <a:pt x="1276" y="207"/>
                    </a:lnTo>
                    <a:lnTo>
                      <a:pt x="1271" y="204"/>
                    </a:lnTo>
                    <a:lnTo>
                      <a:pt x="1265" y="200"/>
                    </a:lnTo>
                    <a:lnTo>
                      <a:pt x="1257" y="196"/>
                    </a:lnTo>
                    <a:lnTo>
                      <a:pt x="1250" y="192"/>
                    </a:lnTo>
                    <a:lnTo>
                      <a:pt x="1242" y="190"/>
                    </a:lnTo>
                    <a:lnTo>
                      <a:pt x="1235" y="185"/>
                    </a:lnTo>
                    <a:lnTo>
                      <a:pt x="1227" y="183"/>
                    </a:lnTo>
                    <a:lnTo>
                      <a:pt x="1219" y="181"/>
                    </a:lnTo>
                    <a:lnTo>
                      <a:pt x="1212" y="179"/>
                    </a:lnTo>
                    <a:lnTo>
                      <a:pt x="1206" y="177"/>
                    </a:lnTo>
                    <a:lnTo>
                      <a:pt x="1202" y="177"/>
                    </a:lnTo>
                    <a:lnTo>
                      <a:pt x="1197" y="175"/>
                    </a:lnTo>
                    <a:lnTo>
                      <a:pt x="1193" y="175"/>
                    </a:lnTo>
                    <a:lnTo>
                      <a:pt x="1189" y="173"/>
                    </a:lnTo>
                    <a:lnTo>
                      <a:pt x="1183" y="173"/>
                    </a:lnTo>
                    <a:lnTo>
                      <a:pt x="1179" y="171"/>
                    </a:lnTo>
                    <a:lnTo>
                      <a:pt x="1176" y="171"/>
                    </a:lnTo>
                    <a:lnTo>
                      <a:pt x="1170" y="171"/>
                    </a:lnTo>
                    <a:lnTo>
                      <a:pt x="1166" y="169"/>
                    </a:lnTo>
                    <a:lnTo>
                      <a:pt x="1160" y="169"/>
                    </a:lnTo>
                    <a:lnTo>
                      <a:pt x="1157" y="169"/>
                    </a:lnTo>
                    <a:lnTo>
                      <a:pt x="1153" y="169"/>
                    </a:lnTo>
                    <a:lnTo>
                      <a:pt x="1147" y="169"/>
                    </a:lnTo>
                    <a:lnTo>
                      <a:pt x="1143" y="169"/>
                    </a:lnTo>
                    <a:lnTo>
                      <a:pt x="1140" y="169"/>
                    </a:lnTo>
                    <a:lnTo>
                      <a:pt x="1134" y="169"/>
                    </a:lnTo>
                    <a:lnTo>
                      <a:pt x="1130" y="169"/>
                    </a:lnTo>
                    <a:lnTo>
                      <a:pt x="1126" y="169"/>
                    </a:lnTo>
                    <a:lnTo>
                      <a:pt x="1122" y="169"/>
                    </a:lnTo>
                    <a:lnTo>
                      <a:pt x="1113" y="169"/>
                    </a:lnTo>
                    <a:lnTo>
                      <a:pt x="1105" y="171"/>
                    </a:lnTo>
                    <a:lnTo>
                      <a:pt x="1098" y="171"/>
                    </a:lnTo>
                    <a:lnTo>
                      <a:pt x="1090" y="173"/>
                    </a:lnTo>
                    <a:lnTo>
                      <a:pt x="1082" y="173"/>
                    </a:lnTo>
                    <a:lnTo>
                      <a:pt x="1077" y="177"/>
                    </a:lnTo>
                    <a:lnTo>
                      <a:pt x="1069" y="177"/>
                    </a:lnTo>
                    <a:lnTo>
                      <a:pt x="1063" y="181"/>
                    </a:lnTo>
                    <a:lnTo>
                      <a:pt x="1056" y="183"/>
                    </a:lnTo>
                    <a:lnTo>
                      <a:pt x="1050" y="186"/>
                    </a:lnTo>
                    <a:lnTo>
                      <a:pt x="1043" y="190"/>
                    </a:lnTo>
                    <a:lnTo>
                      <a:pt x="1039" y="194"/>
                    </a:lnTo>
                    <a:lnTo>
                      <a:pt x="1031" y="198"/>
                    </a:lnTo>
                    <a:lnTo>
                      <a:pt x="1027" y="204"/>
                    </a:lnTo>
                    <a:lnTo>
                      <a:pt x="1020" y="209"/>
                    </a:lnTo>
                    <a:lnTo>
                      <a:pt x="1014" y="213"/>
                    </a:lnTo>
                    <a:lnTo>
                      <a:pt x="1008" y="219"/>
                    </a:lnTo>
                    <a:lnTo>
                      <a:pt x="1003" y="224"/>
                    </a:lnTo>
                    <a:lnTo>
                      <a:pt x="999" y="228"/>
                    </a:lnTo>
                    <a:lnTo>
                      <a:pt x="993" y="236"/>
                    </a:lnTo>
                    <a:lnTo>
                      <a:pt x="989" y="240"/>
                    </a:lnTo>
                    <a:lnTo>
                      <a:pt x="984" y="247"/>
                    </a:lnTo>
                    <a:lnTo>
                      <a:pt x="980" y="251"/>
                    </a:lnTo>
                    <a:lnTo>
                      <a:pt x="976" y="255"/>
                    </a:lnTo>
                    <a:lnTo>
                      <a:pt x="970" y="261"/>
                    </a:lnTo>
                    <a:lnTo>
                      <a:pt x="966" y="266"/>
                    </a:lnTo>
                    <a:lnTo>
                      <a:pt x="963" y="270"/>
                    </a:lnTo>
                    <a:lnTo>
                      <a:pt x="961" y="274"/>
                    </a:lnTo>
                    <a:lnTo>
                      <a:pt x="957" y="278"/>
                    </a:lnTo>
                    <a:lnTo>
                      <a:pt x="955" y="281"/>
                    </a:lnTo>
                    <a:lnTo>
                      <a:pt x="949" y="285"/>
                    </a:lnTo>
                    <a:lnTo>
                      <a:pt x="946" y="289"/>
                    </a:lnTo>
                    <a:lnTo>
                      <a:pt x="944" y="289"/>
                    </a:lnTo>
                    <a:lnTo>
                      <a:pt x="942" y="287"/>
                    </a:lnTo>
                    <a:lnTo>
                      <a:pt x="942" y="281"/>
                    </a:lnTo>
                    <a:lnTo>
                      <a:pt x="940" y="278"/>
                    </a:lnTo>
                    <a:lnTo>
                      <a:pt x="940" y="274"/>
                    </a:lnTo>
                    <a:lnTo>
                      <a:pt x="942" y="270"/>
                    </a:lnTo>
                    <a:lnTo>
                      <a:pt x="942" y="262"/>
                    </a:lnTo>
                    <a:lnTo>
                      <a:pt x="946" y="255"/>
                    </a:lnTo>
                    <a:lnTo>
                      <a:pt x="949" y="249"/>
                    </a:lnTo>
                    <a:lnTo>
                      <a:pt x="955" y="242"/>
                    </a:lnTo>
                    <a:lnTo>
                      <a:pt x="961" y="236"/>
                    </a:lnTo>
                    <a:lnTo>
                      <a:pt x="966" y="228"/>
                    </a:lnTo>
                    <a:lnTo>
                      <a:pt x="968" y="224"/>
                    </a:lnTo>
                    <a:lnTo>
                      <a:pt x="972" y="221"/>
                    </a:lnTo>
                    <a:lnTo>
                      <a:pt x="976" y="217"/>
                    </a:lnTo>
                    <a:lnTo>
                      <a:pt x="980" y="211"/>
                    </a:lnTo>
                    <a:lnTo>
                      <a:pt x="984" y="207"/>
                    </a:lnTo>
                    <a:lnTo>
                      <a:pt x="989" y="204"/>
                    </a:lnTo>
                    <a:lnTo>
                      <a:pt x="993" y="200"/>
                    </a:lnTo>
                    <a:lnTo>
                      <a:pt x="999" y="196"/>
                    </a:lnTo>
                    <a:lnTo>
                      <a:pt x="1003" y="190"/>
                    </a:lnTo>
                    <a:lnTo>
                      <a:pt x="1006" y="186"/>
                    </a:lnTo>
                    <a:lnTo>
                      <a:pt x="1010" y="185"/>
                    </a:lnTo>
                    <a:lnTo>
                      <a:pt x="1014" y="181"/>
                    </a:lnTo>
                    <a:lnTo>
                      <a:pt x="1018" y="177"/>
                    </a:lnTo>
                    <a:lnTo>
                      <a:pt x="1020" y="177"/>
                    </a:lnTo>
                    <a:lnTo>
                      <a:pt x="974" y="171"/>
                    </a:lnTo>
                    <a:lnTo>
                      <a:pt x="999" y="143"/>
                    </a:lnTo>
                    <a:lnTo>
                      <a:pt x="1062" y="158"/>
                    </a:lnTo>
                    <a:lnTo>
                      <a:pt x="1065" y="158"/>
                    </a:lnTo>
                    <a:lnTo>
                      <a:pt x="1069" y="158"/>
                    </a:lnTo>
                    <a:lnTo>
                      <a:pt x="1073" y="158"/>
                    </a:lnTo>
                    <a:lnTo>
                      <a:pt x="1077" y="156"/>
                    </a:lnTo>
                    <a:lnTo>
                      <a:pt x="1081" y="156"/>
                    </a:lnTo>
                    <a:lnTo>
                      <a:pt x="1084" y="156"/>
                    </a:lnTo>
                    <a:lnTo>
                      <a:pt x="1090" y="154"/>
                    </a:lnTo>
                    <a:lnTo>
                      <a:pt x="1096" y="154"/>
                    </a:lnTo>
                    <a:lnTo>
                      <a:pt x="1101" y="154"/>
                    </a:lnTo>
                    <a:lnTo>
                      <a:pt x="1107" y="154"/>
                    </a:lnTo>
                    <a:lnTo>
                      <a:pt x="1115" y="154"/>
                    </a:lnTo>
                    <a:lnTo>
                      <a:pt x="1120" y="154"/>
                    </a:lnTo>
                    <a:lnTo>
                      <a:pt x="1128" y="154"/>
                    </a:lnTo>
                    <a:lnTo>
                      <a:pt x="1134" y="152"/>
                    </a:lnTo>
                    <a:lnTo>
                      <a:pt x="1141" y="152"/>
                    </a:lnTo>
                    <a:lnTo>
                      <a:pt x="1149" y="152"/>
                    </a:lnTo>
                    <a:lnTo>
                      <a:pt x="1157" y="152"/>
                    </a:lnTo>
                    <a:lnTo>
                      <a:pt x="1162" y="152"/>
                    </a:lnTo>
                    <a:lnTo>
                      <a:pt x="1170" y="152"/>
                    </a:lnTo>
                    <a:lnTo>
                      <a:pt x="1178" y="152"/>
                    </a:lnTo>
                    <a:lnTo>
                      <a:pt x="1185" y="152"/>
                    </a:lnTo>
                    <a:lnTo>
                      <a:pt x="1191" y="152"/>
                    </a:lnTo>
                    <a:lnTo>
                      <a:pt x="1198" y="152"/>
                    </a:lnTo>
                    <a:lnTo>
                      <a:pt x="1204" y="152"/>
                    </a:lnTo>
                    <a:lnTo>
                      <a:pt x="1212" y="152"/>
                    </a:lnTo>
                    <a:lnTo>
                      <a:pt x="1217" y="152"/>
                    </a:lnTo>
                    <a:lnTo>
                      <a:pt x="1223" y="154"/>
                    </a:lnTo>
                    <a:lnTo>
                      <a:pt x="1229" y="154"/>
                    </a:lnTo>
                    <a:lnTo>
                      <a:pt x="1235" y="156"/>
                    </a:lnTo>
                    <a:lnTo>
                      <a:pt x="1238" y="156"/>
                    </a:lnTo>
                    <a:lnTo>
                      <a:pt x="1244" y="158"/>
                    </a:lnTo>
                    <a:lnTo>
                      <a:pt x="1248" y="158"/>
                    </a:lnTo>
                    <a:lnTo>
                      <a:pt x="1254" y="160"/>
                    </a:lnTo>
                    <a:lnTo>
                      <a:pt x="1257" y="162"/>
                    </a:lnTo>
                    <a:lnTo>
                      <a:pt x="1261" y="164"/>
                    </a:lnTo>
                    <a:lnTo>
                      <a:pt x="1265" y="166"/>
                    </a:lnTo>
                    <a:lnTo>
                      <a:pt x="1269" y="169"/>
                    </a:lnTo>
                    <a:lnTo>
                      <a:pt x="1276" y="173"/>
                    </a:lnTo>
                    <a:lnTo>
                      <a:pt x="1284" y="179"/>
                    </a:lnTo>
                    <a:lnTo>
                      <a:pt x="1292" y="183"/>
                    </a:lnTo>
                    <a:lnTo>
                      <a:pt x="1297" y="190"/>
                    </a:lnTo>
                    <a:lnTo>
                      <a:pt x="1303" y="194"/>
                    </a:lnTo>
                    <a:lnTo>
                      <a:pt x="1307" y="200"/>
                    </a:lnTo>
                    <a:lnTo>
                      <a:pt x="1311" y="204"/>
                    </a:lnTo>
                    <a:lnTo>
                      <a:pt x="1316" y="209"/>
                    </a:lnTo>
                    <a:lnTo>
                      <a:pt x="1320" y="213"/>
                    </a:lnTo>
                    <a:lnTo>
                      <a:pt x="1322" y="217"/>
                    </a:lnTo>
                    <a:lnTo>
                      <a:pt x="1324" y="217"/>
                    </a:lnTo>
                    <a:lnTo>
                      <a:pt x="1328" y="215"/>
                    </a:lnTo>
                    <a:lnTo>
                      <a:pt x="1330" y="215"/>
                    </a:lnTo>
                    <a:lnTo>
                      <a:pt x="1335" y="213"/>
                    </a:lnTo>
                    <a:lnTo>
                      <a:pt x="1339" y="213"/>
                    </a:lnTo>
                    <a:lnTo>
                      <a:pt x="1345" y="213"/>
                    </a:lnTo>
                    <a:lnTo>
                      <a:pt x="1349" y="211"/>
                    </a:lnTo>
                    <a:lnTo>
                      <a:pt x="1354" y="209"/>
                    </a:lnTo>
                    <a:lnTo>
                      <a:pt x="1360" y="209"/>
                    </a:lnTo>
                    <a:lnTo>
                      <a:pt x="1368" y="207"/>
                    </a:lnTo>
                    <a:lnTo>
                      <a:pt x="1373" y="205"/>
                    </a:lnTo>
                    <a:lnTo>
                      <a:pt x="1379" y="204"/>
                    </a:lnTo>
                    <a:lnTo>
                      <a:pt x="1387" y="202"/>
                    </a:lnTo>
                    <a:lnTo>
                      <a:pt x="1392" y="200"/>
                    </a:lnTo>
                    <a:lnTo>
                      <a:pt x="1398" y="196"/>
                    </a:lnTo>
                    <a:lnTo>
                      <a:pt x="1404" y="194"/>
                    </a:lnTo>
                    <a:lnTo>
                      <a:pt x="1411" y="190"/>
                    </a:lnTo>
                    <a:lnTo>
                      <a:pt x="1417" y="188"/>
                    </a:lnTo>
                    <a:lnTo>
                      <a:pt x="1423" y="185"/>
                    </a:lnTo>
                    <a:lnTo>
                      <a:pt x="1427" y="181"/>
                    </a:lnTo>
                    <a:lnTo>
                      <a:pt x="1432" y="177"/>
                    </a:lnTo>
                    <a:lnTo>
                      <a:pt x="1436" y="173"/>
                    </a:lnTo>
                    <a:lnTo>
                      <a:pt x="1440" y="167"/>
                    </a:lnTo>
                    <a:lnTo>
                      <a:pt x="1444" y="164"/>
                    </a:lnTo>
                    <a:lnTo>
                      <a:pt x="1446" y="158"/>
                    </a:lnTo>
                    <a:lnTo>
                      <a:pt x="1448" y="154"/>
                    </a:lnTo>
                    <a:lnTo>
                      <a:pt x="1449" y="148"/>
                    </a:lnTo>
                    <a:lnTo>
                      <a:pt x="1449" y="143"/>
                    </a:lnTo>
                    <a:lnTo>
                      <a:pt x="1449" y="135"/>
                    </a:lnTo>
                    <a:lnTo>
                      <a:pt x="1449" y="131"/>
                    </a:lnTo>
                    <a:lnTo>
                      <a:pt x="1446" y="124"/>
                    </a:lnTo>
                    <a:lnTo>
                      <a:pt x="1444" y="116"/>
                    </a:lnTo>
                    <a:lnTo>
                      <a:pt x="1442" y="110"/>
                    </a:lnTo>
                    <a:lnTo>
                      <a:pt x="1438" y="105"/>
                    </a:lnTo>
                    <a:lnTo>
                      <a:pt x="1436" y="99"/>
                    </a:lnTo>
                    <a:lnTo>
                      <a:pt x="1434" y="93"/>
                    </a:lnTo>
                    <a:lnTo>
                      <a:pt x="1430" y="89"/>
                    </a:lnTo>
                    <a:lnTo>
                      <a:pt x="1427" y="86"/>
                    </a:lnTo>
                    <a:lnTo>
                      <a:pt x="1423" y="80"/>
                    </a:lnTo>
                    <a:lnTo>
                      <a:pt x="1419" y="76"/>
                    </a:lnTo>
                    <a:lnTo>
                      <a:pt x="1415" y="70"/>
                    </a:lnTo>
                    <a:lnTo>
                      <a:pt x="1411" y="67"/>
                    </a:lnTo>
                    <a:lnTo>
                      <a:pt x="1408" y="63"/>
                    </a:lnTo>
                    <a:lnTo>
                      <a:pt x="1404" y="61"/>
                    </a:lnTo>
                    <a:lnTo>
                      <a:pt x="1400" y="57"/>
                    </a:lnTo>
                    <a:lnTo>
                      <a:pt x="1396" y="53"/>
                    </a:lnTo>
                    <a:lnTo>
                      <a:pt x="1391" y="50"/>
                    </a:lnTo>
                    <a:lnTo>
                      <a:pt x="1385" y="48"/>
                    </a:lnTo>
                    <a:lnTo>
                      <a:pt x="1381" y="46"/>
                    </a:lnTo>
                    <a:lnTo>
                      <a:pt x="1377" y="44"/>
                    </a:lnTo>
                    <a:lnTo>
                      <a:pt x="1372" y="42"/>
                    </a:lnTo>
                    <a:lnTo>
                      <a:pt x="1366" y="38"/>
                    </a:lnTo>
                    <a:lnTo>
                      <a:pt x="1362" y="38"/>
                    </a:lnTo>
                    <a:lnTo>
                      <a:pt x="1356" y="36"/>
                    </a:lnTo>
                    <a:lnTo>
                      <a:pt x="1351" y="34"/>
                    </a:lnTo>
                    <a:lnTo>
                      <a:pt x="1347" y="34"/>
                    </a:lnTo>
                    <a:lnTo>
                      <a:pt x="1341" y="32"/>
                    </a:lnTo>
                    <a:lnTo>
                      <a:pt x="1335" y="32"/>
                    </a:lnTo>
                    <a:lnTo>
                      <a:pt x="1330" y="31"/>
                    </a:lnTo>
                    <a:lnTo>
                      <a:pt x="1324" y="31"/>
                    </a:lnTo>
                    <a:lnTo>
                      <a:pt x="1318" y="31"/>
                    </a:lnTo>
                    <a:lnTo>
                      <a:pt x="1314" y="31"/>
                    </a:lnTo>
                    <a:lnTo>
                      <a:pt x="1309" y="31"/>
                    </a:lnTo>
                    <a:lnTo>
                      <a:pt x="1303" y="31"/>
                    </a:lnTo>
                    <a:lnTo>
                      <a:pt x="1297" y="31"/>
                    </a:lnTo>
                    <a:lnTo>
                      <a:pt x="1294" y="31"/>
                    </a:lnTo>
                    <a:lnTo>
                      <a:pt x="1288" y="31"/>
                    </a:lnTo>
                    <a:lnTo>
                      <a:pt x="1282" y="31"/>
                    </a:lnTo>
                    <a:lnTo>
                      <a:pt x="1276" y="31"/>
                    </a:lnTo>
                    <a:lnTo>
                      <a:pt x="1273" y="32"/>
                    </a:lnTo>
                    <a:lnTo>
                      <a:pt x="1267" y="32"/>
                    </a:lnTo>
                    <a:lnTo>
                      <a:pt x="1263" y="34"/>
                    </a:lnTo>
                    <a:lnTo>
                      <a:pt x="1257" y="34"/>
                    </a:lnTo>
                    <a:lnTo>
                      <a:pt x="1254" y="36"/>
                    </a:lnTo>
                    <a:lnTo>
                      <a:pt x="1250" y="38"/>
                    </a:lnTo>
                    <a:lnTo>
                      <a:pt x="1244" y="38"/>
                    </a:lnTo>
                    <a:lnTo>
                      <a:pt x="1240" y="40"/>
                    </a:lnTo>
                    <a:lnTo>
                      <a:pt x="1238" y="42"/>
                    </a:lnTo>
                    <a:lnTo>
                      <a:pt x="1229" y="44"/>
                    </a:lnTo>
                    <a:lnTo>
                      <a:pt x="1223" y="46"/>
                    </a:lnTo>
                    <a:lnTo>
                      <a:pt x="1216" y="50"/>
                    </a:lnTo>
                    <a:lnTo>
                      <a:pt x="1212" y="51"/>
                    </a:lnTo>
                    <a:lnTo>
                      <a:pt x="1208" y="53"/>
                    </a:lnTo>
                    <a:lnTo>
                      <a:pt x="1204" y="55"/>
                    </a:lnTo>
                    <a:lnTo>
                      <a:pt x="1202" y="55"/>
                    </a:lnTo>
                    <a:lnTo>
                      <a:pt x="1202" y="57"/>
                    </a:lnTo>
                    <a:lnTo>
                      <a:pt x="1216" y="25"/>
                    </a:lnTo>
                    <a:lnTo>
                      <a:pt x="1216" y="23"/>
                    </a:lnTo>
                    <a:lnTo>
                      <a:pt x="1219" y="23"/>
                    </a:lnTo>
                    <a:lnTo>
                      <a:pt x="1221" y="21"/>
                    </a:lnTo>
                    <a:lnTo>
                      <a:pt x="1227" y="19"/>
                    </a:lnTo>
                    <a:lnTo>
                      <a:pt x="1233" y="17"/>
                    </a:lnTo>
                    <a:lnTo>
                      <a:pt x="1238" y="15"/>
                    </a:lnTo>
                    <a:lnTo>
                      <a:pt x="1242" y="13"/>
                    </a:lnTo>
                    <a:lnTo>
                      <a:pt x="1248" y="13"/>
                    </a:lnTo>
                    <a:lnTo>
                      <a:pt x="1252" y="12"/>
                    </a:lnTo>
                    <a:lnTo>
                      <a:pt x="1257" y="12"/>
                    </a:lnTo>
                    <a:lnTo>
                      <a:pt x="1261" y="10"/>
                    </a:lnTo>
                    <a:lnTo>
                      <a:pt x="1265" y="10"/>
                    </a:lnTo>
                    <a:lnTo>
                      <a:pt x="1271" y="8"/>
                    </a:lnTo>
                    <a:lnTo>
                      <a:pt x="1276" y="8"/>
                    </a:lnTo>
                    <a:lnTo>
                      <a:pt x="1280" y="6"/>
                    </a:lnTo>
                    <a:lnTo>
                      <a:pt x="1286" y="4"/>
                    </a:lnTo>
                    <a:lnTo>
                      <a:pt x="1292" y="4"/>
                    </a:lnTo>
                    <a:lnTo>
                      <a:pt x="1297" y="4"/>
                    </a:lnTo>
                    <a:lnTo>
                      <a:pt x="1301" y="2"/>
                    </a:lnTo>
                    <a:lnTo>
                      <a:pt x="1307" y="2"/>
                    </a:lnTo>
                    <a:lnTo>
                      <a:pt x="1313" y="2"/>
                    </a:lnTo>
                    <a:lnTo>
                      <a:pt x="1318" y="2"/>
                    </a:lnTo>
                    <a:lnTo>
                      <a:pt x="1324" y="0"/>
                    </a:lnTo>
                    <a:lnTo>
                      <a:pt x="1330" y="0"/>
                    </a:lnTo>
                    <a:lnTo>
                      <a:pt x="1337" y="2"/>
                    </a:lnTo>
                    <a:lnTo>
                      <a:pt x="1343" y="2"/>
                    </a:lnTo>
                    <a:lnTo>
                      <a:pt x="1347" y="2"/>
                    </a:lnTo>
                    <a:lnTo>
                      <a:pt x="1354" y="2"/>
                    </a:lnTo>
                    <a:lnTo>
                      <a:pt x="1358" y="4"/>
                    </a:lnTo>
                    <a:lnTo>
                      <a:pt x="1364" y="4"/>
                    </a:lnTo>
                    <a:lnTo>
                      <a:pt x="1370" y="6"/>
                    </a:lnTo>
                    <a:lnTo>
                      <a:pt x="1373" y="8"/>
                    </a:lnTo>
                    <a:lnTo>
                      <a:pt x="1379" y="10"/>
                    </a:lnTo>
                    <a:lnTo>
                      <a:pt x="1385" y="12"/>
                    </a:lnTo>
                    <a:lnTo>
                      <a:pt x="1389" y="13"/>
                    </a:lnTo>
                    <a:lnTo>
                      <a:pt x="1394" y="15"/>
                    </a:lnTo>
                    <a:lnTo>
                      <a:pt x="1398" y="19"/>
                    </a:lnTo>
                    <a:lnTo>
                      <a:pt x="1404" y="21"/>
                    </a:lnTo>
                    <a:lnTo>
                      <a:pt x="1408" y="23"/>
                    </a:lnTo>
                    <a:lnTo>
                      <a:pt x="1411" y="27"/>
                    </a:lnTo>
                    <a:lnTo>
                      <a:pt x="1417" y="31"/>
                    </a:lnTo>
                    <a:lnTo>
                      <a:pt x="1421" y="34"/>
                    </a:lnTo>
                    <a:lnTo>
                      <a:pt x="1429" y="40"/>
                    </a:lnTo>
                    <a:lnTo>
                      <a:pt x="1436" y="48"/>
                    </a:lnTo>
                    <a:lnTo>
                      <a:pt x="1444" y="55"/>
                    </a:lnTo>
                    <a:lnTo>
                      <a:pt x="1449" y="63"/>
                    </a:lnTo>
                    <a:lnTo>
                      <a:pt x="1455" y="70"/>
                    </a:lnTo>
                    <a:lnTo>
                      <a:pt x="1461" y="80"/>
                    </a:lnTo>
                    <a:lnTo>
                      <a:pt x="1465" y="84"/>
                    </a:lnTo>
                    <a:lnTo>
                      <a:pt x="1467" y="88"/>
                    </a:lnTo>
                    <a:lnTo>
                      <a:pt x="1469" y="91"/>
                    </a:lnTo>
                    <a:lnTo>
                      <a:pt x="1470" y="97"/>
                    </a:lnTo>
                    <a:lnTo>
                      <a:pt x="1474" y="105"/>
                    </a:lnTo>
                    <a:lnTo>
                      <a:pt x="1476" y="112"/>
                    </a:lnTo>
                    <a:lnTo>
                      <a:pt x="1476" y="120"/>
                    </a:lnTo>
                    <a:lnTo>
                      <a:pt x="1478" y="127"/>
                    </a:lnTo>
                    <a:lnTo>
                      <a:pt x="1478" y="133"/>
                    </a:lnTo>
                    <a:lnTo>
                      <a:pt x="1478" y="139"/>
                    </a:lnTo>
                    <a:lnTo>
                      <a:pt x="1478" y="145"/>
                    </a:lnTo>
                    <a:lnTo>
                      <a:pt x="1476" y="150"/>
                    </a:lnTo>
                    <a:lnTo>
                      <a:pt x="1474" y="156"/>
                    </a:lnTo>
                    <a:lnTo>
                      <a:pt x="1472" y="160"/>
                    </a:lnTo>
                    <a:lnTo>
                      <a:pt x="1470" y="166"/>
                    </a:lnTo>
                    <a:lnTo>
                      <a:pt x="1469" y="169"/>
                    </a:lnTo>
                    <a:lnTo>
                      <a:pt x="1465" y="173"/>
                    </a:lnTo>
                    <a:lnTo>
                      <a:pt x="1461" y="179"/>
                    </a:lnTo>
                    <a:lnTo>
                      <a:pt x="1459" y="183"/>
                    </a:lnTo>
                    <a:lnTo>
                      <a:pt x="1457" y="186"/>
                    </a:lnTo>
                    <a:lnTo>
                      <a:pt x="1451" y="190"/>
                    </a:lnTo>
                    <a:lnTo>
                      <a:pt x="1446" y="194"/>
                    </a:lnTo>
                    <a:lnTo>
                      <a:pt x="1442" y="196"/>
                    </a:lnTo>
                    <a:lnTo>
                      <a:pt x="1438" y="198"/>
                    </a:lnTo>
                    <a:lnTo>
                      <a:pt x="1434" y="202"/>
                    </a:lnTo>
                    <a:lnTo>
                      <a:pt x="1429" y="204"/>
                    </a:lnTo>
                    <a:lnTo>
                      <a:pt x="1423" y="204"/>
                    </a:lnTo>
                    <a:lnTo>
                      <a:pt x="1419" y="207"/>
                    </a:lnTo>
                    <a:lnTo>
                      <a:pt x="1413" y="209"/>
                    </a:lnTo>
                    <a:lnTo>
                      <a:pt x="1408" y="211"/>
                    </a:lnTo>
                    <a:lnTo>
                      <a:pt x="1402" y="213"/>
                    </a:lnTo>
                    <a:lnTo>
                      <a:pt x="1396" y="217"/>
                    </a:lnTo>
                    <a:lnTo>
                      <a:pt x="1389" y="219"/>
                    </a:lnTo>
                    <a:lnTo>
                      <a:pt x="1385" y="221"/>
                    </a:lnTo>
                    <a:lnTo>
                      <a:pt x="1377" y="223"/>
                    </a:lnTo>
                    <a:lnTo>
                      <a:pt x="1372" y="224"/>
                    </a:lnTo>
                    <a:lnTo>
                      <a:pt x="1366" y="226"/>
                    </a:lnTo>
                    <a:lnTo>
                      <a:pt x="1360" y="228"/>
                    </a:lnTo>
                    <a:lnTo>
                      <a:pt x="1354" y="230"/>
                    </a:lnTo>
                    <a:lnTo>
                      <a:pt x="1349" y="232"/>
                    </a:lnTo>
                    <a:lnTo>
                      <a:pt x="1345" y="232"/>
                    </a:lnTo>
                    <a:lnTo>
                      <a:pt x="1341" y="234"/>
                    </a:lnTo>
                    <a:lnTo>
                      <a:pt x="1337" y="236"/>
                    </a:lnTo>
                    <a:lnTo>
                      <a:pt x="1333" y="236"/>
                    </a:lnTo>
                    <a:lnTo>
                      <a:pt x="1330" y="236"/>
                    </a:lnTo>
                    <a:lnTo>
                      <a:pt x="1328" y="238"/>
                    </a:lnTo>
                    <a:lnTo>
                      <a:pt x="1324" y="240"/>
                    </a:lnTo>
                    <a:lnTo>
                      <a:pt x="1322" y="240"/>
                    </a:lnTo>
                    <a:lnTo>
                      <a:pt x="1322" y="242"/>
                    </a:lnTo>
                    <a:lnTo>
                      <a:pt x="1322" y="243"/>
                    </a:lnTo>
                    <a:lnTo>
                      <a:pt x="1322" y="249"/>
                    </a:lnTo>
                    <a:lnTo>
                      <a:pt x="1322" y="257"/>
                    </a:lnTo>
                    <a:lnTo>
                      <a:pt x="1320" y="261"/>
                    </a:lnTo>
                    <a:lnTo>
                      <a:pt x="1320" y="266"/>
                    </a:lnTo>
                    <a:lnTo>
                      <a:pt x="1318" y="270"/>
                    </a:lnTo>
                    <a:lnTo>
                      <a:pt x="1318" y="276"/>
                    </a:lnTo>
                    <a:lnTo>
                      <a:pt x="1316" y="280"/>
                    </a:lnTo>
                    <a:lnTo>
                      <a:pt x="1313" y="285"/>
                    </a:lnTo>
                    <a:lnTo>
                      <a:pt x="1311" y="293"/>
                    </a:lnTo>
                    <a:lnTo>
                      <a:pt x="1307" y="299"/>
                    </a:lnTo>
                    <a:lnTo>
                      <a:pt x="1303" y="304"/>
                    </a:lnTo>
                    <a:lnTo>
                      <a:pt x="1297" y="312"/>
                    </a:lnTo>
                    <a:lnTo>
                      <a:pt x="1292" y="318"/>
                    </a:lnTo>
                    <a:lnTo>
                      <a:pt x="1286" y="325"/>
                    </a:lnTo>
                    <a:lnTo>
                      <a:pt x="1278" y="331"/>
                    </a:lnTo>
                    <a:lnTo>
                      <a:pt x="1273" y="339"/>
                    </a:lnTo>
                    <a:lnTo>
                      <a:pt x="1267" y="340"/>
                    </a:lnTo>
                    <a:lnTo>
                      <a:pt x="1263" y="344"/>
                    </a:lnTo>
                    <a:lnTo>
                      <a:pt x="1259" y="348"/>
                    </a:lnTo>
                    <a:lnTo>
                      <a:pt x="1256" y="352"/>
                    </a:lnTo>
                    <a:lnTo>
                      <a:pt x="1250" y="354"/>
                    </a:lnTo>
                    <a:lnTo>
                      <a:pt x="1244" y="358"/>
                    </a:lnTo>
                    <a:lnTo>
                      <a:pt x="1238" y="359"/>
                    </a:lnTo>
                    <a:lnTo>
                      <a:pt x="1235" y="363"/>
                    </a:lnTo>
                    <a:lnTo>
                      <a:pt x="1227" y="367"/>
                    </a:lnTo>
                    <a:lnTo>
                      <a:pt x="1221" y="371"/>
                    </a:lnTo>
                    <a:lnTo>
                      <a:pt x="1216" y="373"/>
                    </a:lnTo>
                    <a:lnTo>
                      <a:pt x="1210" y="377"/>
                    </a:lnTo>
                    <a:lnTo>
                      <a:pt x="1202" y="378"/>
                    </a:lnTo>
                    <a:lnTo>
                      <a:pt x="1195" y="382"/>
                    </a:lnTo>
                    <a:lnTo>
                      <a:pt x="1187" y="386"/>
                    </a:lnTo>
                    <a:lnTo>
                      <a:pt x="1179" y="388"/>
                    </a:lnTo>
                    <a:lnTo>
                      <a:pt x="1172" y="392"/>
                    </a:lnTo>
                    <a:lnTo>
                      <a:pt x="1164" y="394"/>
                    </a:lnTo>
                    <a:lnTo>
                      <a:pt x="1155" y="397"/>
                    </a:lnTo>
                    <a:lnTo>
                      <a:pt x="1147" y="401"/>
                    </a:lnTo>
                    <a:lnTo>
                      <a:pt x="1138" y="401"/>
                    </a:lnTo>
                    <a:lnTo>
                      <a:pt x="1128" y="405"/>
                    </a:lnTo>
                    <a:lnTo>
                      <a:pt x="1119" y="407"/>
                    </a:lnTo>
                    <a:lnTo>
                      <a:pt x="1111" y="409"/>
                    </a:lnTo>
                    <a:lnTo>
                      <a:pt x="1101" y="411"/>
                    </a:lnTo>
                    <a:lnTo>
                      <a:pt x="1094" y="413"/>
                    </a:lnTo>
                    <a:lnTo>
                      <a:pt x="1086" y="413"/>
                    </a:lnTo>
                    <a:lnTo>
                      <a:pt x="1079" y="416"/>
                    </a:lnTo>
                    <a:lnTo>
                      <a:pt x="1069" y="416"/>
                    </a:lnTo>
                    <a:lnTo>
                      <a:pt x="1062" y="418"/>
                    </a:lnTo>
                    <a:lnTo>
                      <a:pt x="1054" y="418"/>
                    </a:lnTo>
                    <a:lnTo>
                      <a:pt x="1046" y="420"/>
                    </a:lnTo>
                    <a:lnTo>
                      <a:pt x="1039" y="420"/>
                    </a:lnTo>
                    <a:lnTo>
                      <a:pt x="1033" y="422"/>
                    </a:lnTo>
                    <a:lnTo>
                      <a:pt x="1025" y="422"/>
                    </a:lnTo>
                    <a:lnTo>
                      <a:pt x="1020" y="424"/>
                    </a:lnTo>
                    <a:lnTo>
                      <a:pt x="1012" y="424"/>
                    </a:lnTo>
                    <a:lnTo>
                      <a:pt x="1004" y="424"/>
                    </a:lnTo>
                    <a:lnTo>
                      <a:pt x="999" y="424"/>
                    </a:lnTo>
                    <a:lnTo>
                      <a:pt x="991" y="424"/>
                    </a:lnTo>
                    <a:lnTo>
                      <a:pt x="985" y="424"/>
                    </a:lnTo>
                    <a:lnTo>
                      <a:pt x="980" y="424"/>
                    </a:lnTo>
                    <a:lnTo>
                      <a:pt x="974" y="424"/>
                    </a:lnTo>
                    <a:lnTo>
                      <a:pt x="968" y="424"/>
                    </a:lnTo>
                    <a:lnTo>
                      <a:pt x="963" y="424"/>
                    </a:lnTo>
                    <a:lnTo>
                      <a:pt x="957" y="424"/>
                    </a:lnTo>
                    <a:lnTo>
                      <a:pt x="951" y="422"/>
                    </a:lnTo>
                    <a:lnTo>
                      <a:pt x="946" y="422"/>
                    </a:lnTo>
                    <a:lnTo>
                      <a:pt x="942" y="422"/>
                    </a:lnTo>
                    <a:lnTo>
                      <a:pt x="936" y="422"/>
                    </a:lnTo>
                    <a:lnTo>
                      <a:pt x="932" y="420"/>
                    </a:lnTo>
                    <a:lnTo>
                      <a:pt x="927" y="420"/>
                    </a:lnTo>
                    <a:lnTo>
                      <a:pt x="923" y="420"/>
                    </a:lnTo>
                    <a:lnTo>
                      <a:pt x="919" y="418"/>
                    </a:lnTo>
                    <a:lnTo>
                      <a:pt x="913" y="418"/>
                    </a:lnTo>
                    <a:lnTo>
                      <a:pt x="909" y="418"/>
                    </a:lnTo>
                    <a:lnTo>
                      <a:pt x="902" y="416"/>
                    </a:lnTo>
                    <a:lnTo>
                      <a:pt x="896" y="415"/>
                    </a:lnTo>
                    <a:lnTo>
                      <a:pt x="888" y="413"/>
                    </a:lnTo>
                    <a:lnTo>
                      <a:pt x="883" y="411"/>
                    </a:lnTo>
                    <a:lnTo>
                      <a:pt x="877" y="409"/>
                    </a:lnTo>
                    <a:lnTo>
                      <a:pt x="873" y="409"/>
                    </a:lnTo>
                    <a:lnTo>
                      <a:pt x="868" y="405"/>
                    </a:lnTo>
                    <a:lnTo>
                      <a:pt x="864" y="405"/>
                    </a:lnTo>
                    <a:lnTo>
                      <a:pt x="862" y="403"/>
                    </a:lnTo>
                    <a:lnTo>
                      <a:pt x="858" y="401"/>
                    </a:lnTo>
                    <a:lnTo>
                      <a:pt x="854" y="401"/>
                    </a:lnTo>
                    <a:lnTo>
                      <a:pt x="852" y="401"/>
                    </a:lnTo>
                    <a:lnTo>
                      <a:pt x="850" y="401"/>
                    </a:lnTo>
                    <a:lnTo>
                      <a:pt x="845" y="403"/>
                    </a:lnTo>
                    <a:lnTo>
                      <a:pt x="841" y="407"/>
                    </a:lnTo>
                    <a:lnTo>
                      <a:pt x="837" y="407"/>
                    </a:lnTo>
                    <a:lnTo>
                      <a:pt x="833" y="409"/>
                    </a:lnTo>
                    <a:lnTo>
                      <a:pt x="830" y="411"/>
                    </a:lnTo>
                    <a:lnTo>
                      <a:pt x="826" y="413"/>
                    </a:lnTo>
                    <a:lnTo>
                      <a:pt x="820" y="416"/>
                    </a:lnTo>
                    <a:lnTo>
                      <a:pt x="816" y="418"/>
                    </a:lnTo>
                    <a:lnTo>
                      <a:pt x="810" y="420"/>
                    </a:lnTo>
                    <a:lnTo>
                      <a:pt x="807" y="424"/>
                    </a:lnTo>
                    <a:lnTo>
                      <a:pt x="799" y="426"/>
                    </a:lnTo>
                    <a:lnTo>
                      <a:pt x="793" y="430"/>
                    </a:lnTo>
                    <a:lnTo>
                      <a:pt x="788" y="432"/>
                    </a:lnTo>
                    <a:lnTo>
                      <a:pt x="782" y="435"/>
                    </a:lnTo>
                    <a:lnTo>
                      <a:pt x="776" y="437"/>
                    </a:lnTo>
                    <a:lnTo>
                      <a:pt x="769" y="441"/>
                    </a:lnTo>
                    <a:lnTo>
                      <a:pt x="763" y="445"/>
                    </a:lnTo>
                    <a:lnTo>
                      <a:pt x="757" y="449"/>
                    </a:lnTo>
                    <a:lnTo>
                      <a:pt x="750" y="451"/>
                    </a:lnTo>
                    <a:lnTo>
                      <a:pt x="744" y="456"/>
                    </a:lnTo>
                    <a:lnTo>
                      <a:pt x="736" y="460"/>
                    </a:lnTo>
                    <a:lnTo>
                      <a:pt x="731" y="464"/>
                    </a:lnTo>
                    <a:lnTo>
                      <a:pt x="723" y="466"/>
                    </a:lnTo>
                    <a:lnTo>
                      <a:pt x="715" y="472"/>
                    </a:lnTo>
                    <a:lnTo>
                      <a:pt x="708" y="473"/>
                    </a:lnTo>
                    <a:lnTo>
                      <a:pt x="702" y="479"/>
                    </a:lnTo>
                    <a:lnTo>
                      <a:pt x="694" y="481"/>
                    </a:lnTo>
                    <a:lnTo>
                      <a:pt x="687" y="485"/>
                    </a:lnTo>
                    <a:lnTo>
                      <a:pt x="679" y="489"/>
                    </a:lnTo>
                    <a:lnTo>
                      <a:pt x="674" y="493"/>
                    </a:lnTo>
                    <a:lnTo>
                      <a:pt x="666" y="496"/>
                    </a:lnTo>
                    <a:lnTo>
                      <a:pt x="658" y="500"/>
                    </a:lnTo>
                    <a:lnTo>
                      <a:pt x="651" y="504"/>
                    </a:lnTo>
                    <a:lnTo>
                      <a:pt x="645" y="508"/>
                    </a:lnTo>
                    <a:lnTo>
                      <a:pt x="637" y="510"/>
                    </a:lnTo>
                    <a:lnTo>
                      <a:pt x="630" y="513"/>
                    </a:lnTo>
                    <a:lnTo>
                      <a:pt x="624" y="517"/>
                    </a:lnTo>
                    <a:lnTo>
                      <a:pt x="618" y="521"/>
                    </a:lnTo>
                    <a:lnTo>
                      <a:pt x="611" y="523"/>
                    </a:lnTo>
                    <a:lnTo>
                      <a:pt x="605" y="527"/>
                    </a:lnTo>
                    <a:lnTo>
                      <a:pt x="599" y="531"/>
                    </a:lnTo>
                    <a:lnTo>
                      <a:pt x="594" y="534"/>
                    </a:lnTo>
                    <a:lnTo>
                      <a:pt x="588" y="536"/>
                    </a:lnTo>
                    <a:lnTo>
                      <a:pt x="582" y="538"/>
                    </a:lnTo>
                    <a:lnTo>
                      <a:pt x="577" y="542"/>
                    </a:lnTo>
                    <a:lnTo>
                      <a:pt x="573" y="544"/>
                    </a:lnTo>
                    <a:lnTo>
                      <a:pt x="569" y="546"/>
                    </a:lnTo>
                    <a:lnTo>
                      <a:pt x="563" y="550"/>
                    </a:lnTo>
                    <a:lnTo>
                      <a:pt x="559" y="551"/>
                    </a:lnTo>
                    <a:lnTo>
                      <a:pt x="556" y="553"/>
                    </a:lnTo>
                    <a:lnTo>
                      <a:pt x="548" y="555"/>
                    </a:lnTo>
                    <a:lnTo>
                      <a:pt x="544" y="559"/>
                    </a:lnTo>
                    <a:lnTo>
                      <a:pt x="540" y="561"/>
                    </a:lnTo>
                    <a:lnTo>
                      <a:pt x="539" y="563"/>
                    </a:lnTo>
                    <a:lnTo>
                      <a:pt x="531" y="565"/>
                    </a:lnTo>
                    <a:lnTo>
                      <a:pt x="527" y="565"/>
                    </a:lnTo>
                    <a:lnTo>
                      <a:pt x="523" y="565"/>
                    </a:lnTo>
                    <a:lnTo>
                      <a:pt x="520" y="563"/>
                    </a:lnTo>
                    <a:lnTo>
                      <a:pt x="516" y="557"/>
                    </a:lnTo>
                    <a:lnTo>
                      <a:pt x="514" y="555"/>
                    </a:lnTo>
                    <a:lnTo>
                      <a:pt x="405" y="506"/>
                    </a:lnTo>
                    <a:lnTo>
                      <a:pt x="404" y="504"/>
                    </a:lnTo>
                    <a:lnTo>
                      <a:pt x="400" y="502"/>
                    </a:lnTo>
                    <a:lnTo>
                      <a:pt x="394" y="502"/>
                    </a:lnTo>
                    <a:lnTo>
                      <a:pt x="390" y="500"/>
                    </a:lnTo>
                    <a:lnTo>
                      <a:pt x="384" y="498"/>
                    </a:lnTo>
                    <a:lnTo>
                      <a:pt x="381" y="498"/>
                    </a:lnTo>
                    <a:lnTo>
                      <a:pt x="375" y="496"/>
                    </a:lnTo>
                    <a:lnTo>
                      <a:pt x="369" y="494"/>
                    </a:lnTo>
                    <a:lnTo>
                      <a:pt x="362" y="494"/>
                    </a:lnTo>
                    <a:lnTo>
                      <a:pt x="354" y="493"/>
                    </a:lnTo>
                    <a:lnTo>
                      <a:pt x="346" y="491"/>
                    </a:lnTo>
                    <a:lnTo>
                      <a:pt x="339" y="489"/>
                    </a:lnTo>
                    <a:lnTo>
                      <a:pt x="331" y="487"/>
                    </a:lnTo>
                    <a:lnTo>
                      <a:pt x="326" y="485"/>
                    </a:lnTo>
                    <a:lnTo>
                      <a:pt x="320" y="483"/>
                    </a:lnTo>
                    <a:lnTo>
                      <a:pt x="316" y="483"/>
                    </a:lnTo>
                    <a:lnTo>
                      <a:pt x="312" y="481"/>
                    </a:lnTo>
                    <a:lnTo>
                      <a:pt x="308" y="481"/>
                    </a:lnTo>
                    <a:lnTo>
                      <a:pt x="301" y="479"/>
                    </a:lnTo>
                    <a:lnTo>
                      <a:pt x="293" y="477"/>
                    </a:lnTo>
                    <a:lnTo>
                      <a:pt x="284" y="475"/>
                    </a:lnTo>
                    <a:lnTo>
                      <a:pt x="276" y="473"/>
                    </a:lnTo>
                    <a:lnTo>
                      <a:pt x="270" y="472"/>
                    </a:lnTo>
                    <a:lnTo>
                      <a:pt x="263" y="472"/>
                    </a:lnTo>
                    <a:lnTo>
                      <a:pt x="257" y="468"/>
                    </a:lnTo>
                    <a:lnTo>
                      <a:pt x="249" y="468"/>
                    </a:lnTo>
                    <a:lnTo>
                      <a:pt x="244" y="466"/>
                    </a:lnTo>
                    <a:lnTo>
                      <a:pt x="238" y="466"/>
                    </a:lnTo>
                    <a:lnTo>
                      <a:pt x="234" y="464"/>
                    </a:lnTo>
                    <a:lnTo>
                      <a:pt x="230" y="464"/>
                    </a:lnTo>
                    <a:lnTo>
                      <a:pt x="227" y="464"/>
                    </a:lnTo>
                    <a:lnTo>
                      <a:pt x="223" y="464"/>
                    </a:lnTo>
                    <a:lnTo>
                      <a:pt x="219" y="462"/>
                    </a:lnTo>
                    <a:lnTo>
                      <a:pt x="215" y="462"/>
                    </a:lnTo>
                    <a:lnTo>
                      <a:pt x="211" y="460"/>
                    </a:lnTo>
                    <a:lnTo>
                      <a:pt x="206" y="460"/>
                    </a:lnTo>
                    <a:lnTo>
                      <a:pt x="200" y="460"/>
                    </a:lnTo>
                    <a:lnTo>
                      <a:pt x="192" y="460"/>
                    </a:lnTo>
                    <a:lnTo>
                      <a:pt x="185" y="460"/>
                    </a:lnTo>
                    <a:lnTo>
                      <a:pt x="177" y="460"/>
                    </a:lnTo>
                    <a:lnTo>
                      <a:pt x="173" y="460"/>
                    </a:lnTo>
                    <a:lnTo>
                      <a:pt x="170" y="460"/>
                    </a:lnTo>
                    <a:lnTo>
                      <a:pt x="164" y="460"/>
                    </a:lnTo>
                    <a:lnTo>
                      <a:pt x="160" y="460"/>
                    </a:lnTo>
                    <a:lnTo>
                      <a:pt x="156" y="460"/>
                    </a:lnTo>
                    <a:lnTo>
                      <a:pt x="151" y="460"/>
                    </a:lnTo>
                    <a:lnTo>
                      <a:pt x="147" y="460"/>
                    </a:lnTo>
                    <a:lnTo>
                      <a:pt x="143" y="460"/>
                    </a:lnTo>
                    <a:lnTo>
                      <a:pt x="137" y="460"/>
                    </a:lnTo>
                    <a:lnTo>
                      <a:pt x="132" y="460"/>
                    </a:lnTo>
                    <a:lnTo>
                      <a:pt x="128" y="460"/>
                    </a:lnTo>
                    <a:lnTo>
                      <a:pt x="122" y="460"/>
                    </a:lnTo>
                    <a:lnTo>
                      <a:pt x="118" y="460"/>
                    </a:lnTo>
                    <a:lnTo>
                      <a:pt x="114" y="460"/>
                    </a:lnTo>
                    <a:lnTo>
                      <a:pt x="109" y="460"/>
                    </a:lnTo>
                    <a:lnTo>
                      <a:pt x="105" y="460"/>
                    </a:lnTo>
                    <a:lnTo>
                      <a:pt x="99" y="460"/>
                    </a:lnTo>
                    <a:lnTo>
                      <a:pt x="95" y="460"/>
                    </a:lnTo>
                    <a:lnTo>
                      <a:pt x="90" y="460"/>
                    </a:lnTo>
                    <a:lnTo>
                      <a:pt x="84" y="460"/>
                    </a:lnTo>
                    <a:lnTo>
                      <a:pt x="80" y="460"/>
                    </a:lnTo>
                    <a:lnTo>
                      <a:pt x="76" y="460"/>
                    </a:lnTo>
                    <a:lnTo>
                      <a:pt x="71" y="460"/>
                    </a:lnTo>
                    <a:lnTo>
                      <a:pt x="67" y="460"/>
                    </a:lnTo>
                    <a:lnTo>
                      <a:pt x="63" y="460"/>
                    </a:lnTo>
                    <a:lnTo>
                      <a:pt x="57" y="460"/>
                    </a:lnTo>
                    <a:lnTo>
                      <a:pt x="54" y="460"/>
                    </a:lnTo>
                    <a:lnTo>
                      <a:pt x="50" y="460"/>
                    </a:lnTo>
                    <a:lnTo>
                      <a:pt x="42" y="460"/>
                    </a:lnTo>
                    <a:lnTo>
                      <a:pt x="35" y="460"/>
                    </a:lnTo>
                    <a:lnTo>
                      <a:pt x="29" y="460"/>
                    </a:lnTo>
                    <a:lnTo>
                      <a:pt x="23" y="460"/>
                    </a:lnTo>
                    <a:lnTo>
                      <a:pt x="17" y="460"/>
                    </a:lnTo>
                    <a:lnTo>
                      <a:pt x="14" y="460"/>
                    </a:lnTo>
                    <a:lnTo>
                      <a:pt x="8" y="460"/>
                    </a:lnTo>
                    <a:lnTo>
                      <a:pt x="6" y="460"/>
                    </a:lnTo>
                    <a:lnTo>
                      <a:pt x="0" y="418"/>
                    </a:lnTo>
                    <a:lnTo>
                      <a:pt x="0" y="416"/>
                    </a:lnTo>
                    <a:lnTo>
                      <a:pt x="8" y="413"/>
                    </a:lnTo>
                    <a:lnTo>
                      <a:pt x="12" y="409"/>
                    </a:lnTo>
                    <a:lnTo>
                      <a:pt x="19" y="405"/>
                    </a:lnTo>
                    <a:lnTo>
                      <a:pt x="25" y="401"/>
                    </a:lnTo>
                    <a:lnTo>
                      <a:pt x="33" y="397"/>
                    </a:lnTo>
                    <a:lnTo>
                      <a:pt x="35" y="396"/>
                    </a:lnTo>
                    <a:lnTo>
                      <a:pt x="38" y="394"/>
                    </a:lnTo>
                    <a:lnTo>
                      <a:pt x="44" y="390"/>
                    </a:lnTo>
                    <a:lnTo>
                      <a:pt x="48" y="388"/>
                    </a:lnTo>
                    <a:lnTo>
                      <a:pt x="54" y="384"/>
                    </a:lnTo>
                    <a:lnTo>
                      <a:pt x="57" y="382"/>
                    </a:lnTo>
                    <a:lnTo>
                      <a:pt x="61" y="378"/>
                    </a:lnTo>
                    <a:lnTo>
                      <a:pt x="67" y="377"/>
                    </a:lnTo>
                    <a:lnTo>
                      <a:pt x="73" y="373"/>
                    </a:lnTo>
                    <a:lnTo>
                      <a:pt x="76" y="371"/>
                    </a:lnTo>
                    <a:lnTo>
                      <a:pt x="82" y="367"/>
                    </a:lnTo>
                    <a:lnTo>
                      <a:pt x="88" y="365"/>
                    </a:lnTo>
                    <a:lnTo>
                      <a:pt x="92" y="361"/>
                    </a:lnTo>
                    <a:lnTo>
                      <a:pt x="97" y="359"/>
                    </a:lnTo>
                    <a:lnTo>
                      <a:pt x="103" y="356"/>
                    </a:lnTo>
                    <a:lnTo>
                      <a:pt x="109" y="352"/>
                    </a:lnTo>
                    <a:lnTo>
                      <a:pt x="113" y="348"/>
                    </a:lnTo>
                    <a:lnTo>
                      <a:pt x="118" y="346"/>
                    </a:lnTo>
                    <a:lnTo>
                      <a:pt x="124" y="342"/>
                    </a:lnTo>
                    <a:lnTo>
                      <a:pt x="130" y="339"/>
                    </a:lnTo>
                    <a:lnTo>
                      <a:pt x="133" y="335"/>
                    </a:lnTo>
                    <a:lnTo>
                      <a:pt x="139" y="333"/>
                    </a:lnTo>
                    <a:lnTo>
                      <a:pt x="145" y="329"/>
                    </a:lnTo>
                    <a:lnTo>
                      <a:pt x="151" y="327"/>
                    </a:lnTo>
                    <a:lnTo>
                      <a:pt x="156" y="323"/>
                    </a:lnTo>
                    <a:lnTo>
                      <a:pt x="162" y="319"/>
                    </a:lnTo>
                    <a:lnTo>
                      <a:pt x="166" y="316"/>
                    </a:lnTo>
                    <a:lnTo>
                      <a:pt x="171" y="314"/>
                    </a:lnTo>
                    <a:lnTo>
                      <a:pt x="175" y="310"/>
                    </a:lnTo>
                    <a:lnTo>
                      <a:pt x="181" y="308"/>
                    </a:lnTo>
                    <a:lnTo>
                      <a:pt x="187" y="304"/>
                    </a:lnTo>
                    <a:lnTo>
                      <a:pt x="192" y="302"/>
                    </a:lnTo>
                    <a:lnTo>
                      <a:pt x="196" y="300"/>
                    </a:lnTo>
                    <a:lnTo>
                      <a:pt x="200" y="297"/>
                    </a:lnTo>
                    <a:lnTo>
                      <a:pt x="204" y="295"/>
                    </a:lnTo>
                    <a:lnTo>
                      <a:pt x="208" y="293"/>
                    </a:lnTo>
                    <a:lnTo>
                      <a:pt x="215" y="287"/>
                    </a:lnTo>
                    <a:lnTo>
                      <a:pt x="225" y="283"/>
                    </a:lnTo>
                    <a:lnTo>
                      <a:pt x="230" y="280"/>
                    </a:lnTo>
                    <a:lnTo>
                      <a:pt x="236" y="278"/>
                    </a:lnTo>
                    <a:lnTo>
                      <a:pt x="242" y="274"/>
                    </a:lnTo>
                    <a:lnTo>
                      <a:pt x="246" y="272"/>
                    </a:lnTo>
                    <a:lnTo>
                      <a:pt x="249" y="270"/>
                    </a:lnTo>
                    <a:lnTo>
                      <a:pt x="253" y="268"/>
                    </a:lnTo>
                    <a:lnTo>
                      <a:pt x="257" y="266"/>
                    </a:lnTo>
                    <a:lnTo>
                      <a:pt x="263" y="264"/>
                    </a:lnTo>
                    <a:lnTo>
                      <a:pt x="268" y="262"/>
                    </a:lnTo>
                    <a:lnTo>
                      <a:pt x="274" y="259"/>
                    </a:lnTo>
                    <a:lnTo>
                      <a:pt x="280" y="257"/>
                    </a:lnTo>
                    <a:lnTo>
                      <a:pt x="287" y="255"/>
                    </a:lnTo>
                    <a:lnTo>
                      <a:pt x="295" y="251"/>
                    </a:lnTo>
                    <a:lnTo>
                      <a:pt x="301" y="249"/>
                    </a:lnTo>
                    <a:lnTo>
                      <a:pt x="308" y="247"/>
                    </a:lnTo>
                    <a:lnTo>
                      <a:pt x="316" y="245"/>
                    </a:lnTo>
                    <a:lnTo>
                      <a:pt x="322" y="243"/>
                    </a:lnTo>
                    <a:lnTo>
                      <a:pt x="331" y="240"/>
                    </a:lnTo>
                    <a:lnTo>
                      <a:pt x="339" y="238"/>
                    </a:lnTo>
                    <a:lnTo>
                      <a:pt x="346" y="236"/>
                    </a:lnTo>
                    <a:lnTo>
                      <a:pt x="354" y="232"/>
                    </a:lnTo>
                    <a:lnTo>
                      <a:pt x="360" y="230"/>
                    </a:lnTo>
                    <a:lnTo>
                      <a:pt x="367" y="228"/>
                    </a:lnTo>
                    <a:lnTo>
                      <a:pt x="373" y="226"/>
                    </a:lnTo>
                    <a:lnTo>
                      <a:pt x="381" y="223"/>
                    </a:lnTo>
                    <a:lnTo>
                      <a:pt x="386" y="223"/>
                    </a:lnTo>
                    <a:lnTo>
                      <a:pt x="392" y="221"/>
                    </a:lnTo>
                    <a:lnTo>
                      <a:pt x="398" y="219"/>
                    </a:lnTo>
                    <a:lnTo>
                      <a:pt x="402" y="217"/>
                    </a:lnTo>
                    <a:lnTo>
                      <a:pt x="407" y="217"/>
                    </a:lnTo>
                    <a:lnTo>
                      <a:pt x="409" y="215"/>
                    </a:lnTo>
                    <a:lnTo>
                      <a:pt x="413" y="215"/>
                    </a:lnTo>
                    <a:lnTo>
                      <a:pt x="419" y="213"/>
                    </a:lnTo>
                    <a:lnTo>
                      <a:pt x="421" y="213"/>
                    </a:lnTo>
                    <a:lnTo>
                      <a:pt x="434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00" name="Freeform 302">
                <a:extLst>
                  <a:ext uri="{FF2B5EF4-FFF2-40B4-BE49-F238E27FC236}">
                    <a16:creationId xmlns:a16="http://schemas.microsoft.com/office/drawing/2014/main" id="{E0D872CC-62C2-B251-46FB-CF963A60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6091238"/>
                <a:ext cx="415925" cy="93663"/>
              </a:xfrm>
              <a:custGeom>
                <a:avLst/>
                <a:gdLst>
                  <a:gd name="T0" fmla="*/ 2147483647 w 525"/>
                  <a:gd name="T1" fmla="*/ 2147483647 h 118"/>
                  <a:gd name="T2" fmla="*/ 2147483647 w 525"/>
                  <a:gd name="T3" fmla="*/ 2147483647 h 118"/>
                  <a:gd name="T4" fmla="*/ 2147483647 w 525"/>
                  <a:gd name="T5" fmla="*/ 2147483647 h 118"/>
                  <a:gd name="T6" fmla="*/ 2147483647 w 525"/>
                  <a:gd name="T7" fmla="*/ 2147483647 h 118"/>
                  <a:gd name="T8" fmla="*/ 2147483647 w 525"/>
                  <a:gd name="T9" fmla="*/ 2147483647 h 118"/>
                  <a:gd name="T10" fmla="*/ 2147483647 w 525"/>
                  <a:gd name="T11" fmla="*/ 2147483647 h 118"/>
                  <a:gd name="T12" fmla="*/ 2147483647 w 525"/>
                  <a:gd name="T13" fmla="*/ 2147483647 h 118"/>
                  <a:gd name="T14" fmla="*/ 2147483647 w 525"/>
                  <a:gd name="T15" fmla="*/ 2147483647 h 118"/>
                  <a:gd name="T16" fmla="*/ 2147483647 w 525"/>
                  <a:gd name="T17" fmla="*/ 2147483647 h 118"/>
                  <a:gd name="T18" fmla="*/ 2147483647 w 525"/>
                  <a:gd name="T19" fmla="*/ 2147483647 h 118"/>
                  <a:gd name="T20" fmla="*/ 2147483647 w 525"/>
                  <a:gd name="T21" fmla="*/ 2147483647 h 118"/>
                  <a:gd name="T22" fmla="*/ 2147483647 w 525"/>
                  <a:gd name="T23" fmla="*/ 2147483647 h 118"/>
                  <a:gd name="T24" fmla="*/ 2147483647 w 525"/>
                  <a:gd name="T25" fmla="*/ 2147483647 h 118"/>
                  <a:gd name="T26" fmla="*/ 2147483647 w 525"/>
                  <a:gd name="T27" fmla="*/ 2147483647 h 118"/>
                  <a:gd name="T28" fmla="*/ 2147483647 w 525"/>
                  <a:gd name="T29" fmla="*/ 2147483647 h 118"/>
                  <a:gd name="T30" fmla="*/ 2147483647 w 525"/>
                  <a:gd name="T31" fmla="*/ 2147483647 h 118"/>
                  <a:gd name="T32" fmla="*/ 2147483647 w 525"/>
                  <a:gd name="T33" fmla="*/ 2147483647 h 118"/>
                  <a:gd name="T34" fmla="*/ 2147483647 w 525"/>
                  <a:gd name="T35" fmla="*/ 2147483647 h 118"/>
                  <a:gd name="T36" fmla="*/ 2147483647 w 525"/>
                  <a:gd name="T37" fmla="*/ 2147483647 h 118"/>
                  <a:gd name="T38" fmla="*/ 2147483647 w 525"/>
                  <a:gd name="T39" fmla="*/ 2147483647 h 118"/>
                  <a:gd name="T40" fmla="*/ 2147483647 w 525"/>
                  <a:gd name="T41" fmla="*/ 2147483647 h 118"/>
                  <a:gd name="T42" fmla="*/ 2147483647 w 525"/>
                  <a:gd name="T43" fmla="*/ 2147483647 h 118"/>
                  <a:gd name="T44" fmla="*/ 2147483647 w 525"/>
                  <a:gd name="T45" fmla="*/ 2147483647 h 118"/>
                  <a:gd name="T46" fmla="*/ 2147483647 w 525"/>
                  <a:gd name="T47" fmla="*/ 2147483647 h 118"/>
                  <a:gd name="T48" fmla="*/ 2147483647 w 525"/>
                  <a:gd name="T49" fmla="*/ 2147483647 h 118"/>
                  <a:gd name="T50" fmla="*/ 2147483647 w 525"/>
                  <a:gd name="T51" fmla="*/ 2147483647 h 118"/>
                  <a:gd name="T52" fmla="*/ 2147483647 w 525"/>
                  <a:gd name="T53" fmla="*/ 2147483647 h 118"/>
                  <a:gd name="T54" fmla="*/ 2147483647 w 525"/>
                  <a:gd name="T55" fmla="*/ 2147483647 h 118"/>
                  <a:gd name="T56" fmla="*/ 2147483647 w 525"/>
                  <a:gd name="T57" fmla="*/ 2147483647 h 118"/>
                  <a:gd name="T58" fmla="*/ 2147483647 w 525"/>
                  <a:gd name="T59" fmla="*/ 2147483647 h 118"/>
                  <a:gd name="T60" fmla="*/ 2147483647 w 525"/>
                  <a:gd name="T61" fmla="*/ 2147483647 h 118"/>
                  <a:gd name="T62" fmla="*/ 2147483647 w 525"/>
                  <a:gd name="T63" fmla="*/ 2147483647 h 118"/>
                  <a:gd name="T64" fmla="*/ 2147483647 w 525"/>
                  <a:gd name="T65" fmla="*/ 2147483647 h 118"/>
                  <a:gd name="T66" fmla="*/ 2147483647 w 525"/>
                  <a:gd name="T67" fmla="*/ 2147483647 h 118"/>
                  <a:gd name="T68" fmla="*/ 2147483647 w 525"/>
                  <a:gd name="T69" fmla="*/ 2147483647 h 118"/>
                  <a:gd name="T70" fmla="*/ 2147483647 w 525"/>
                  <a:gd name="T71" fmla="*/ 2147483647 h 118"/>
                  <a:gd name="T72" fmla="*/ 2147483647 w 525"/>
                  <a:gd name="T73" fmla="*/ 2147483647 h 118"/>
                  <a:gd name="T74" fmla="*/ 2147483647 w 525"/>
                  <a:gd name="T75" fmla="*/ 2147483647 h 118"/>
                  <a:gd name="T76" fmla="*/ 2147483647 w 525"/>
                  <a:gd name="T77" fmla="*/ 2147483647 h 118"/>
                  <a:gd name="T78" fmla="*/ 2147483647 w 525"/>
                  <a:gd name="T79" fmla="*/ 2147483647 h 118"/>
                  <a:gd name="T80" fmla="*/ 2147483647 w 525"/>
                  <a:gd name="T81" fmla="*/ 2147483647 h 118"/>
                  <a:gd name="T82" fmla="*/ 2147483647 w 525"/>
                  <a:gd name="T83" fmla="*/ 2147483647 h 118"/>
                  <a:gd name="T84" fmla="*/ 2147483647 w 525"/>
                  <a:gd name="T85" fmla="*/ 2147483647 h 118"/>
                  <a:gd name="T86" fmla="*/ 2147483647 w 525"/>
                  <a:gd name="T87" fmla="*/ 2147483647 h 118"/>
                  <a:gd name="T88" fmla="*/ 2147483647 w 525"/>
                  <a:gd name="T89" fmla="*/ 2147483647 h 118"/>
                  <a:gd name="T90" fmla="*/ 2147483647 w 525"/>
                  <a:gd name="T91" fmla="*/ 2147483647 h 118"/>
                  <a:gd name="T92" fmla="*/ 2147483647 w 525"/>
                  <a:gd name="T93" fmla="*/ 2147483647 h 118"/>
                  <a:gd name="T94" fmla="*/ 2147483647 w 525"/>
                  <a:gd name="T95" fmla="*/ 2147483647 h 118"/>
                  <a:gd name="T96" fmla="*/ 2147483647 w 525"/>
                  <a:gd name="T97" fmla="*/ 2147483647 h 118"/>
                  <a:gd name="T98" fmla="*/ 2147483647 w 525"/>
                  <a:gd name="T99" fmla="*/ 0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5"/>
                  <a:gd name="T151" fmla="*/ 0 h 118"/>
                  <a:gd name="T152" fmla="*/ 525 w 525"/>
                  <a:gd name="T153" fmla="*/ 118 h 1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5" h="118">
                    <a:moveTo>
                      <a:pt x="28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7" y="6"/>
                    </a:lnTo>
                    <a:lnTo>
                      <a:pt x="65" y="6"/>
                    </a:lnTo>
                    <a:lnTo>
                      <a:pt x="72" y="8"/>
                    </a:lnTo>
                    <a:lnTo>
                      <a:pt x="76" y="10"/>
                    </a:lnTo>
                    <a:lnTo>
                      <a:pt x="80" y="10"/>
                    </a:lnTo>
                    <a:lnTo>
                      <a:pt x="84" y="10"/>
                    </a:lnTo>
                    <a:lnTo>
                      <a:pt x="89" y="12"/>
                    </a:lnTo>
                    <a:lnTo>
                      <a:pt x="93" y="14"/>
                    </a:lnTo>
                    <a:lnTo>
                      <a:pt x="99" y="14"/>
                    </a:lnTo>
                    <a:lnTo>
                      <a:pt x="103" y="14"/>
                    </a:lnTo>
                    <a:lnTo>
                      <a:pt x="106" y="16"/>
                    </a:lnTo>
                    <a:lnTo>
                      <a:pt x="112" y="18"/>
                    </a:lnTo>
                    <a:lnTo>
                      <a:pt x="118" y="18"/>
                    </a:lnTo>
                    <a:lnTo>
                      <a:pt x="124" y="19"/>
                    </a:lnTo>
                    <a:lnTo>
                      <a:pt x="127" y="21"/>
                    </a:lnTo>
                    <a:lnTo>
                      <a:pt x="133" y="21"/>
                    </a:lnTo>
                    <a:lnTo>
                      <a:pt x="137" y="21"/>
                    </a:lnTo>
                    <a:lnTo>
                      <a:pt x="143" y="21"/>
                    </a:lnTo>
                    <a:lnTo>
                      <a:pt x="148" y="23"/>
                    </a:lnTo>
                    <a:lnTo>
                      <a:pt x="152" y="25"/>
                    </a:lnTo>
                    <a:lnTo>
                      <a:pt x="158" y="25"/>
                    </a:lnTo>
                    <a:lnTo>
                      <a:pt x="163" y="25"/>
                    </a:lnTo>
                    <a:lnTo>
                      <a:pt x="169" y="27"/>
                    </a:lnTo>
                    <a:lnTo>
                      <a:pt x="173" y="27"/>
                    </a:lnTo>
                    <a:lnTo>
                      <a:pt x="177" y="29"/>
                    </a:lnTo>
                    <a:lnTo>
                      <a:pt x="183" y="29"/>
                    </a:lnTo>
                    <a:lnTo>
                      <a:pt x="188" y="31"/>
                    </a:lnTo>
                    <a:lnTo>
                      <a:pt x="192" y="31"/>
                    </a:lnTo>
                    <a:lnTo>
                      <a:pt x="198" y="33"/>
                    </a:lnTo>
                    <a:lnTo>
                      <a:pt x="202" y="33"/>
                    </a:lnTo>
                    <a:lnTo>
                      <a:pt x="207" y="35"/>
                    </a:lnTo>
                    <a:lnTo>
                      <a:pt x="211" y="35"/>
                    </a:lnTo>
                    <a:lnTo>
                      <a:pt x="215" y="37"/>
                    </a:lnTo>
                    <a:lnTo>
                      <a:pt x="221" y="37"/>
                    </a:lnTo>
                    <a:lnTo>
                      <a:pt x="224" y="39"/>
                    </a:lnTo>
                    <a:lnTo>
                      <a:pt x="232" y="39"/>
                    </a:lnTo>
                    <a:lnTo>
                      <a:pt x="241" y="40"/>
                    </a:lnTo>
                    <a:lnTo>
                      <a:pt x="247" y="42"/>
                    </a:lnTo>
                    <a:lnTo>
                      <a:pt x="255" y="42"/>
                    </a:lnTo>
                    <a:lnTo>
                      <a:pt x="260" y="44"/>
                    </a:lnTo>
                    <a:lnTo>
                      <a:pt x="266" y="44"/>
                    </a:lnTo>
                    <a:lnTo>
                      <a:pt x="270" y="44"/>
                    </a:lnTo>
                    <a:lnTo>
                      <a:pt x="276" y="44"/>
                    </a:lnTo>
                    <a:lnTo>
                      <a:pt x="283" y="46"/>
                    </a:lnTo>
                    <a:lnTo>
                      <a:pt x="291" y="48"/>
                    </a:lnTo>
                    <a:lnTo>
                      <a:pt x="293" y="48"/>
                    </a:lnTo>
                    <a:lnTo>
                      <a:pt x="297" y="48"/>
                    </a:lnTo>
                    <a:lnTo>
                      <a:pt x="302" y="48"/>
                    </a:lnTo>
                    <a:lnTo>
                      <a:pt x="306" y="50"/>
                    </a:lnTo>
                    <a:lnTo>
                      <a:pt x="312" y="50"/>
                    </a:lnTo>
                    <a:lnTo>
                      <a:pt x="316" y="52"/>
                    </a:lnTo>
                    <a:lnTo>
                      <a:pt x="319" y="52"/>
                    </a:lnTo>
                    <a:lnTo>
                      <a:pt x="325" y="54"/>
                    </a:lnTo>
                    <a:lnTo>
                      <a:pt x="331" y="54"/>
                    </a:lnTo>
                    <a:lnTo>
                      <a:pt x="335" y="56"/>
                    </a:lnTo>
                    <a:lnTo>
                      <a:pt x="338" y="56"/>
                    </a:lnTo>
                    <a:lnTo>
                      <a:pt x="344" y="58"/>
                    </a:lnTo>
                    <a:lnTo>
                      <a:pt x="350" y="58"/>
                    </a:lnTo>
                    <a:lnTo>
                      <a:pt x="354" y="59"/>
                    </a:lnTo>
                    <a:lnTo>
                      <a:pt x="359" y="59"/>
                    </a:lnTo>
                    <a:lnTo>
                      <a:pt x="365" y="61"/>
                    </a:lnTo>
                    <a:lnTo>
                      <a:pt x="369" y="63"/>
                    </a:lnTo>
                    <a:lnTo>
                      <a:pt x="375" y="63"/>
                    </a:lnTo>
                    <a:lnTo>
                      <a:pt x="380" y="65"/>
                    </a:lnTo>
                    <a:lnTo>
                      <a:pt x="386" y="67"/>
                    </a:lnTo>
                    <a:lnTo>
                      <a:pt x="392" y="67"/>
                    </a:lnTo>
                    <a:lnTo>
                      <a:pt x="396" y="69"/>
                    </a:lnTo>
                    <a:lnTo>
                      <a:pt x="401" y="71"/>
                    </a:lnTo>
                    <a:lnTo>
                      <a:pt x="407" y="71"/>
                    </a:lnTo>
                    <a:lnTo>
                      <a:pt x="413" y="73"/>
                    </a:lnTo>
                    <a:lnTo>
                      <a:pt x="418" y="73"/>
                    </a:lnTo>
                    <a:lnTo>
                      <a:pt x="422" y="75"/>
                    </a:lnTo>
                    <a:lnTo>
                      <a:pt x="428" y="75"/>
                    </a:lnTo>
                    <a:lnTo>
                      <a:pt x="432" y="77"/>
                    </a:lnTo>
                    <a:lnTo>
                      <a:pt x="437" y="78"/>
                    </a:lnTo>
                    <a:lnTo>
                      <a:pt x="441" y="78"/>
                    </a:lnTo>
                    <a:lnTo>
                      <a:pt x="447" y="80"/>
                    </a:lnTo>
                    <a:lnTo>
                      <a:pt x="451" y="80"/>
                    </a:lnTo>
                    <a:lnTo>
                      <a:pt x="454" y="82"/>
                    </a:lnTo>
                    <a:lnTo>
                      <a:pt x="460" y="82"/>
                    </a:lnTo>
                    <a:lnTo>
                      <a:pt x="464" y="84"/>
                    </a:lnTo>
                    <a:lnTo>
                      <a:pt x="472" y="86"/>
                    </a:lnTo>
                    <a:lnTo>
                      <a:pt x="481" y="88"/>
                    </a:lnTo>
                    <a:lnTo>
                      <a:pt x="487" y="90"/>
                    </a:lnTo>
                    <a:lnTo>
                      <a:pt x="493" y="92"/>
                    </a:lnTo>
                    <a:lnTo>
                      <a:pt x="498" y="94"/>
                    </a:lnTo>
                    <a:lnTo>
                      <a:pt x="504" y="96"/>
                    </a:lnTo>
                    <a:lnTo>
                      <a:pt x="510" y="96"/>
                    </a:lnTo>
                    <a:lnTo>
                      <a:pt x="512" y="97"/>
                    </a:lnTo>
                    <a:lnTo>
                      <a:pt x="525" y="118"/>
                    </a:lnTo>
                    <a:lnTo>
                      <a:pt x="523" y="118"/>
                    </a:lnTo>
                    <a:lnTo>
                      <a:pt x="521" y="118"/>
                    </a:lnTo>
                    <a:lnTo>
                      <a:pt x="517" y="116"/>
                    </a:lnTo>
                    <a:lnTo>
                      <a:pt x="513" y="116"/>
                    </a:lnTo>
                    <a:lnTo>
                      <a:pt x="508" y="115"/>
                    </a:lnTo>
                    <a:lnTo>
                      <a:pt x="500" y="113"/>
                    </a:lnTo>
                    <a:lnTo>
                      <a:pt x="493" y="111"/>
                    </a:lnTo>
                    <a:lnTo>
                      <a:pt x="485" y="109"/>
                    </a:lnTo>
                    <a:lnTo>
                      <a:pt x="479" y="107"/>
                    </a:lnTo>
                    <a:lnTo>
                      <a:pt x="475" y="107"/>
                    </a:lnTo>
                    <a:lnTo>
                      <a:pt x="470" y="105"/>
                    </a:lnTo>
                    <a:lnTo>
                      <a:pt x="464" y="103"/>
                    </a:lnTo>
                    <a:lnTo>
                      <a:pt x="460" y="101"/>
                    </a:lnTo>
                    <a:lnTo>
                      <a:pt x="454" y="101"/>
                    </a:lnTo>
                    <a:lnTo>
                      <a:pt x="449" y="99"/>
                    </a:lnTo>
                    <a:lnTo>
                      <a:pt x="445" y="99"/>
                    </a:lnTo>
                    <a:lnTo>
                      <a:pt x="439" y="97"/>
                    </a:lnTo>
                    <a:lnTo>
                      <a:pt x="432" y="96"/>
                    </a:lnTo>
                    <a:lnTo>
                      <a:pt x="426" y="96"/>
                    </a:lnTo>
                    <a:lnTo>
                      <a:pt x="420" y="94"/>
                    </a:lnTo>
                    <a:lnTo>
                      <a:pt x="415" y="92"/>
                    </a:lnTo>
                    <a:lnTo>
                      <a:pt x="409" y="90"/>
                    </a:lnTo>
                    <a:lnTo>
                      <a:pt x="403" y="90"/>
                    </a:lnTo>
                    <a:lnTo>
                      <a:pt x="397" y="88"/>
                    </a:lnTo>
                    <a:lnTo>
                      <a:pt x="390" y="86"/>
                    </a:lnTo>
                    <a:lnTo>
                      <a:pt x="384" y="86"/>
                    </a:lnTo>
                    <a:lnTo>
                      <a:pt x="378" y="82"/>
                    </a:lnTo>
                    <a:lnTo>
                      <a:pt x="373" y="82"/>
                    </a:lnTo>
                    <a:lnTo>
                      <a:pt x="365" y="80"/>
                    </a:lnTo>
                    <a:lnTo>
                      <a:pt x="359" y="80"/>
                    </a:lnTo>
                    <a:lnTo>
                      <a:pt x="354" y="78"/>
                    </a:lnTo>
                    <a:lnTo>
                      <a:pt x="348" y="77"/>
                    </a:lnTo>
                    <a:lnTo>
                      <a:pt x="340" y="75"/>
                    </a:lnTo>
                    <a:lnTo>
                      <a:pt x="335" y="75"/>
                    </a:lnTo>
                    <a:lnTo>
                      <a:pt x="329" y="73"/>
                    </a:lnTo>
                    <a:lnTo>
                      <a:pt x="323" y="73"/>
                    </a:lnTo>
                    <a:lnTo>
                      <a:pt x="318" y="71"/>
                    </a:lnTo>
                    <a:lnTo>
                      <a:pt x="312" y="71"/>
                    </a:lnTo>
                    <a:lnTo>
                      <a:pt x="308" y="69"/>
                    </a:lnTo>
                    <a:lnTo>
                      <a:pt x="302" y="69"/>
                    </a:lnTo>
                    <a:lnTo>
                      <a:pt x="297" y="67"/>
                    </a:lnTo>
                    <a:lnTo>
                      <a:pt x="293" y="67"/>
                    </a:lnTo>
                    <a:lnTo>
                      <a:pt x="287" y="65"/>
                    </a:lnTo>
                    <a:lnTo>
                      <a:pt x="283" y="63"/>
                    </a:lnTo>
                    <a:lnTo>
                      <a:pt x="278" y="63"/>
                    </a:lnTo>
                    <a:lnTo>
                      <a:pt x="274" y="63"/>
                    </a:lnTo>
                    <a:lnTo>
                      <a:pt x="270" y="63"/>
                    </a:lnTo>
                    <a:lnTo>
                      <a:pt x="266" y="63"/>
                    </a:lnTo>
                    <a:lnTo>
                      <a:pt x="259" y="61"/>
                    </a:lnTo>
                    <a:lnTo>
                      <a:pt x="253" y="59"/>
                    </a:lnTo>
                    <a:lnTo>
                      <a:pt x="249" y="59"/>
                    </a:lnTo>
                    <a:lnTo>
                      <a:pt x="245" y="61"/>
                    </a:lnTo>
                    <a:lnTo>
                      <a:pt x="241" y="59"/>
                    </a:lnTo>
                    <a:lnTo>
                      <a:pt x="238" y="59"/>
                    </a:lnTo>
                    <a:lnTo>
                      <a:pt x="232" y="59"/>
                    </a:lnTo>
                    <a:lnTo>
                      <a:pt x="226" y="59"/>
                    </a:lnTo>
                    <a:lnTo>
                      <a:pt x="222" y="58"/>
                    </a:lnTo>
                    <a:lnTo>
                      <a:pt x="219" y="58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5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4" y="54"/>
                    </a:lnTo>
                    <a:lnTo>
                      <a:pt x="188" y="52"/>
                    </a:lnTo>
                    <a:lnTo>
                      <a:pt x="184" y="52"/>
                    </a:lnTo>
                    <a:lnTo>
                      <a:pt x="179" y="50"/>
                    </a:lnTo>
                    <a:lnTo>
                      <a:pt x="173" y="48"/>
                    </a:lnTo>
                    <a:lnTo>
                      <a:pt x="169" y="48"/>
                    </a:lnTo>
                    <a:lnTo>
                      <a:pt x="163" y="46"/>
                    </a:lnTo>
                    <a:lnTo>
                      <a:pt x="158" y="46"/>
                    </a:lnTo>
                    <a:lnTo>
                      <a:pt x="154" y="44"/>
                    </a:lnTo>
                    <a:lnTo>
                      <a:pt x="146" y="44"/>
                    </a:lnTo>
                    <a:lnTo>
                      <a:pt x="143" y="42"/>
                    </a:lnTo>
                    <a:lnTo>
                      <a:pt x="137" y="40"/>
                    </a:lnTo>
                    <a:lnTo>
                      <a:pt x="131" y="40"/>
                    </a:lnTo>
                    <a:lnTo>
                      <a:pt x="125" y="39"/>
                    </a:lnTo>
                    <a:lnTo>
                      <a:pt x="122" y="39"/>
                    </a:lnTo>
                    <a:lnTo>
                      <a:pt x="114" y="37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99" y="33"/>
                    </a:lnTo>
                    <a:lnTo>
                      <a:pt x="93" y="33"/>
                    </a:lnTo>
                    <a:lnTo>
                      <a:pt x="87" y="31"/>
                    </a:lnTo>
                    <a:lnTo>
                      <a:pt x="84" y="29"/>
                    </a:lnTo>
                    <a:lnTo>
                      <a:pt x="78" y="29"/>
                    </a:lnTo>
                    <a:lnTo>
                      <a:pt x="72" y="27"/>
                    </a:lnTo>
                    <a:lnTo>
                      <a:pt x="68" y="27"/>
                    </a:lnTo>
                    <a:lnTo>
                      <a:pt x="63" y="25"/>
                    </a:lnTo>
                    <a:lnTo>
                      <a:pt x="59" y="25"/>
                    </a:lnTo>
                    <a:lnTo>
                      <a:pt x="53" y="23"/>
                    </a:lnTo>
                    <a:lnTo>
                      <a:pt x="49" y="21"/>
                    </a:lnTo>
                    <a:lnTo>
                      <a:pt x="46" y="21"/>
                    </a:lnTo>
                    <a:lnTo>
                      <a:pt x="40" y="19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25" y="16"/>
                    </a:lnTo>
                    <a:lnTo>
                      <a:pt x="19" y="14"/>
                    </a:lnTo>
                    <a:lnTo>
                      <a:pt x="13" y="14"/>
                    </a:lnTo>
                    <a:lnTo>
                      <a:pt x="8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  <p:grpSp>
          <p:nvGrpSpPr>
            <p:cNvPr id="15373" name="Group 228">
              <a:extLst>
                <a:ext uri="{FF2B5EF4-FFF2-40B4-BE49-F238E27FC236}">
                  <a16:creationId xmlns:a16="http://schemas.microsoft.com/office/drawing/2014/main" id="{724E2D60-9230-B557-D6D4-D2EC02BA5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5105400"/>
              <a:ext cx="838200" cy="887506"/>
              <a:chOff x="1714500" y="4473576"/>
              <a:chExt cx="1268413" cy="1343025"/>
            </a:xfrm>
          </p:grpSpPr>
          <p:sp>
            <p:nvSpPr>
              <p:cNvPr id="15374" name="Freeform 10">
                <a:extLst>
                  <a:ext uri="{FF2B5EF4-FFF2-40B4-BE49-F238E27FC236}">
                    <a16:creationId xmlns:a16="http://schemas.microsoft.com/office/drawing/2014/main" id="{523077BE-448F-A588-7DDD-930126CAF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038" y="4473576"/>
                <a:ext cx="249238" cy="249238"/>
              </a:xfrm>
              <a:custGeom>
                <a:avLst/>
                <a:gdLst>
                  <a:gd name="T0" fmla="*/ 2147483647 w 315"/>
                  <a:gd name="T1" fmla="*/ 2147483647 h 315"/>
                  <a:gd name="T2" fmla="*/ 2147483647 w 315"/>
                  <a:gd name="T3" fmla="*/ 0 h 315"/>
                  <a:gd name="T4" fmla="*/ 0 w 315"/>
                  <a:gd name="T5" fmla="*/ 2147483647 h 315"/>
                  <a:gd name="T6" fmla="*/ 2147483647 w 315"/>
                  <a:gd name="T7" fmla="*/ 2147483647 h 315"/>
                  <a:gd name="T8" fmla="*/ 2147483647 w 315"/>
                  <a:gd name="T9" fmla="*/ 2147483647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315"/>
                  <a:gd name="T17" fmla="*/ 315 w 31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315">
                    <a:moveTo>
                      <a:pt x="315" y="306"/>
                    </a:moveTo>
                    <a:lnTo>
                      <a:pt x="16" y="0"/>
                    </a:lnTo>
                    <a:lnTo>
                      <a:pt x="0" y="9"/>
                    </a:lnTo>
                    <a:lnTo>
                      <a:pt x="299" y="315"/>
                    </a:lnTo>
                    <a:lnTo>
                      <a:pt x="315" y="306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75" name="Freeform 11">
                <a:extLst>
                  <a:ext uri="{FF2B5EF4-FFF2-40B4-BE49-F238E27FC236}">
                    <a16:creationId xmlns:a16="http://schemas.microsoft.com/office/drawing/2014/main" id="{7E84A6BF-28C6-878B-F0EB-80065AB3A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" y="4508501"/>
                <a:ext cx="280988" cy="184150"/>
              </a:xfrm>
              <a:custGeom>
                <a:avLst/>
                <a:gdLst>
                  <a:gd name="T0" fmla="*/ 2147483647 w 354"/>
                  <a:gd name="T1" fmla="*/ 2147483647 h 233"/>
                  <a:gd name="T2" fmla="*/ 2147483647 w 354"/>
                  <a:gd name="T3" fmla="*/ 0 h 233"/>
                  <a:gd name="T4" fmla="*/ 0 w 354"/>
                  <a:gd name="T5" fmla="*/ 2147483647 h 233"/>
                  <a:gd name="T6" fmla="*/ 2147483647 w 354"/>
                  <a:gd name="T7" fmla="*/ 2147483647 h 233"/>
                  <a:gd name="T8" fmla="*/ 2147483647 w 354"/>
                  <a:gd name="T9" fmla="*/ 2147483647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33"/>
                  <a:gd name="T17" fmla="*/ 354 w 354"/>
                  <a:gd name="T18" fmla="*/ 233 h 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33">
                    <a:moveTo>
                      <a:pt x="354" y="10"/>
                    </a:moveTo>
                    <a:lnTo>
                      <a:pt x="342" y="0"/>
                    </a:lnTo>
                    <a:lnTo>
                      <a:pt x="0" y="222"/>
                    </a:lnTo>
                    <a:lnTo>
                      <a:pt x="12" y="233"/>
                    </a:lnTo>
                    <a:lnTo>
                      <a:pt x="354" y="1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76" name="Freeform 12">
                <a:extLst>
                  <a:ext uri="{FF2B5EF4-FFF2-40B4-BE49-F238E27FC236}">
                    <a16:creationId xmlns:a16="http://schemas.microsoft.com/office/drawing/2014/main" id="{34FEAC2C-E74E-D0BC-2A59-C4C01B751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4573588"/>
                <a:ext cx="296863" cy="50800"/>
              </a:xfrm>
              <a:custGeom>
                <a:avLst/>
                <a:gdLst>
                  <a:gd name="T0" fmla="*/ 2147483647 w 374"/>
                  <a:gd name="T1" fmla="*/ 2147483647 h 64"/>
                  <a:gd name="T2" fmla="*/ 2147483647 w 374"/>
                  <a:gd name="T3" fmla="*/ 0 h 64"/>
                  <a:gd name="T4" fmla="*/ 0 w 374"/>
                  <a:gd name="T5" fmla="*/ 2147483647 h 64"/>
                  <a:gd name="T6" fmla="*/ 2147483647 w 374"/>
                  <a:gd name="T7" fmla="*/ 2147483647 h 64"/>
                  <a:gd name="T8" fmla="*/ 2147483647 w 374"/>
                  <a:gd name="T9" fmla="*/ 214748364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64"/>
                  <a:gd name="T17" fmla="*/ 374 w 37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64">
                    <a:moveTo>
                      <a:pt x="374" y="49"/>
                    </a:moveTo>
                    <a:lnTo>
                      <a:pt x="4" y="0"/>
                    </a:lnTo>
                    <a:lnTo>
                      <a:pt x="0" y="14"/>
                    </a:lnTo>
                    <a:lnTo>
                      <a:pt x="371" y="64"/>
                    </a:lnTo>
                    <a:lnTo>
                      <a:pt x="374" y="49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77" name="Freeform 25">
                <a:extLst>
                  <a:ext uri="{FF2B5EF4-FFF2-40B4-BE49-F238E27FC236}">
                    <a16:creationId xmlns:a16="http://schemas.microsoft.com/office/drawing/2014/main" id="{FAAE7C51-F149-7E2C-68BC-83DAAA1A2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500" y="5076826"/>
                <a:ext cx="180975" cy="328613"/>
              </a:xfrm>
              <a:custGeom>
                <a:avLst/>
                <a:gdLst>
                  <a:gd name="T0" fmla="*/ 2147483647 w 226"/>
                  <a:gd name="T1" fmla="*/ 2147483647 h 413"/>
                  <a:gd name="T2" fmla="*/ 2147483647 w 226"/>
                  <a:gd name="T3" fmla="*/ 2147483647 h 413"/>
                  <a:gd name="T4" fmla="*/ 2147483647 w 226"/>
                  <a:gd name="T5" fmla="*/ 0 h 413"/>
                  <a:gd name="T6" fmla="*/ 0 w 226"/>
                  <a:gd name="T7" fmla="*/ 2147483647 h 413"/>
                  <a:gd name="T8" fmla="*/ 2147483647 w 226"/>
                  <a:gd name="T9" fmla="*/ 2147483647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413"/>
                  <a:gd name="T17" fmla="*/ 226 w 226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413">
                    <a:moveTo>
                      <a:pt x="20" y="413"/>
                    </a:moveTo>
                    <a:lnTo>
                      <a:pt x="226" y="5"/>
                    </a:lnTo>
                    <a:lnTo>
                      <a:pt x="208" y="0"/>
                    </a:lnTo>
                    <a:lnTo>
                      <a:pt x="0" y="408"/>
                    </a:lnTo>
                    <a:lnTo>
                      <a:pt x="20" y="413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78" name="Freeform 26">
                <a:extLst>
                  <a:ext uri="{FF2B5EF4-FFF2-40B4-BE49-F238E27FC236}">
                    <a16:creationId xmlns:a16="http://schemas.microsoft.com/office/drawing/2014/main" id="{A66103D1-D251-EF81-884F-77E75AC88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8" y="5114926"/>
                <a:ext cx="176213" cy="280988"/>
              </a:xfrm>
              <a:custGeom>
                <a:avLst/>
                <a:gdLst>
                  <a:gd name="T0" fmla="*/ 2147483647 w 221"/>
                  <a:gd name="T1" fmla="*/ 2147483647 h 354"/>
                  <a:gd name="T2" fmla="*/ 2147483647 w 221"/>
                  <a:gd name="T3" fmla="*/ 0 h 354"/>
                  <a:gd name="T4" fmla="*/ 0 w 221"/>
                  <a:gd name="T5" fmla="*/ 2147483647 h 354"/>
                  <a:gd name="T6" fmla="*/ 2147483647 w 221"/>
                  <a:gd name="T7" fmla="*/ 2147483647 h 354"/>
                  <a:gd name="T8" fmla="*/ 2147483647 w 221"/>
                  <a:gd name="T9" fmla="*/ 2147483647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354"/>
                  <a:gd name="T17" fmla="*/ 221 w 221"/>
                  <a:gd name="T18" fmla="*/ 354 h 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354">
                    <a:moveTo>
                      <a:pt x="221" y="349"/>
                    </a:moveTo>
                    <a:lnTo>
                      <a:pt x="18" y="0"/>
                    </a:lnTo>
                    <a:lnTo>
                      <a:pt x="0" y="7"/>
                    </a:lnTo>
                    <a:lnTo>
                      <a:pt x="203" y="354"/>
                    </a:lnTo>
                    <a:lnTo>
                      <a:pt x="221" y="349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79" name="Freeform 27">
                <a:extLst>
                  <a:ext uri="{FF2B5EF4-FFF2-40B4-BE49-F238E27FC236}">
                    <a16:creationId xmlns:a16="http://schemas.microsoft.com/office/drawing/2014/main" id="{0FEEF333-6C9B-82B7-A406-717203534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300" y="5191126"/>
                <a:ext cx="325438" cy="139700"/>
              </a:xfrm>
              <a:custGeom>
                <a:avLst/>
                <a:gdLst>
                  <a:gd name="T0" fmla="*/ 2147483647 w 409"/>
                  <a:gd name="T1" fmla="*/ 2147483647 h 176"/>
                  <a:gd name="T2" fmla="*/ 2147483647 w 409"/>
                  <a:gd name="T3" fmla="*/ 0 h 176"/>
                  <a:gd name="T4" fmla="*/ 0 w 409"/>
                  <a:gd name="T5" fmla="*/ 2147483647 h 176"/>
                  <a:gd name="T6" fmla="*/ 2147483647 w 409"/>
                  <a:gd name="T7" fmla="*/ 2147483647 h 176"/>
                  <a:gd name="T8" fmla="*/ 2147483647 w 409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"/>
                  <a:gd name="T16" fmla="*/ 0 h 176"/>
                  <a:gd name="T17" fmla="*/ 409 w 409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" h="176">
                    <a:moveTo>
                      <a:pt x="409" y="13"/>
                    </a:moveTo>
                    <a:lnTo>
                      <a:pt x="399" y="0"/>
                    </a:lnTo>
                    <a:lnTo>
                      <a:pt x="0" y="164"/>
                    </a:lnTo>
                    <a:lnTo>
                      <a:pt x="9" y="176"/>
                    </a:lnTo>
                    <a:lnTo>
                      <a:pt x="409" y="13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0" name="Freeform 28">
                <a:extLst>
                  <a:ext uri="{FF2B5EF4-FFF2-40B4-BE49-F238E27FC236}">
                    <a16:creationId xmlns:a16="http://schemas.microsoft.com/office/drawing/2014/main" id="{744DD8B1-CD2A-4403-373B-2C9BFD05F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938" y="5210176"/>
                <a:ext cx="282575" cy="95250"/>
              </a:xfrm>
              <a:custGeom>
                <a:avLst/>
                <a:gdLst>
                  <a:gd name="T0" fmla="*/ 2147483647 w 356"/>
                  <a:gd name="T1" fmla="*/ 2147483647 h 121"/>
                  <a:gd name="T2" fmla="*/ 2147483647 w 356"/>
                  <a:gd name="T3" fmla="*/ 0 h 121"/>
                  <a:gd name="T4" fmla="*/ 0 w 356"/>
                  <a:gd name="T5" fmla="*/ 2147483647 h 121"/>
                  <a:gd name="T6" fmla="*/ 2147483647 w 356"/>
                  <a:gd name="T7" fmla="*/ 2147483647 h 121"/>
                  <a:gd name="T8" fmla="*/ 2147483647 w 356"/>
                  <a:gd name="T9" fmla="*/ 2147483647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21"/>
                  <a:gd name="T17" fmla="*/ 356 w 356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21">
                    <a:moveTo>
                      <a:pt x="356" y="109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347" y="121"/>
                    </a:lnTo>
                    <a:lnTo>
                      <a:pt x="356" y="109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1" name="Freeform 29">
                <a:extLst>
                  <a:ext uri="{FF2B5EF4-FFF2-40B4-BE49-F238E27FC236}">
                    <a16:creationId xmlns:a16="http://schemas.microsoft.com/office/drawing/2014/main" id="{546BFC89-A124-7622-D8CF-3C4600D2D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063" y="5005388"/>
                <a:ext cx="111125" cy="168275"/>
              </a:xfrm>
              <a:custGeom>
                <a:avLst/>
                <a:gdLst>
                  <a:gd name="T0" fmla="*/ 2147483647 w 140"/>
                  <a:gd name="T1" fmla="*/ 0 h 212"/>
                  <a:gd name="T2" fmla="*/ 0 w 140"/>
                  <a:gd name="T3" fmla="*/ 2147483647 h 212"/>
                  <a:gd name="T4" fmla="*/ 2147483647 w 140"/>
                  <a:gd name="T5" fmla="*/ 2147483647 h 212"/>
                  <a:gd name="T6" fmla="*/ 2147483647 w 140"/>
                  <a:gd name="T7" fmla="*/ 2147483647 h 212"/>
                  <a:gd name="T8" fmla="*/ 2147483647 w 140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212"/>
                  <a:gd name="T17" fmla="*/ 140 w 140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212">
                    <a:moveTo>
                      <a:pt x="131" y="0"/>
                    </a:moveTo>
                    <a:lnTo>
                      <a:pt x="0" y="208"/>
                    </a:lnTo>
                    <a:lnTo>
                      <a:pt x="8" y="212"/>
                    </a:lnTo>
                    <a:lnTo>
                      <a:pt x="140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2" name="Freeform 30">
                <a:extLst>
                  <a:ext uri="{FF2B5EF4-FFF2-40B4-BE49-F238E27FC236}">
                    <a16:creationId xmlns:a16="http://schemas.microsoft.com/office/drawing/2014/main" id="{BF3F376C-BBE4-5EC8-BB1F-3A9826DE6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463" y="5005388"/>
                <a:ext cx="76200" cy="153988"/>
              </a:xfrm>
              <a:custGeom>
                <a:avLst/>
                <a:gdLst>
                  <a:gd name="T0" fmla="*/ 0 w 96"/>
                  <a:gd name="T1" fmla="*/ 2147483647 h 192"/>
                  <a:gd name="T2" fmla="*/ 2147483647 w 96"/>
                  <a:gd name="T3" fmla="*/ 2147483647 h 192"/>
                  <a:gd name="T4" fmla="*/ 2147483647 w 96"/>
                  <a:gd name="T5" fmla="*/ 2147483647 h 192"/>
                  <a:gd name="T6" fmla="*/ 2147483647 w 96"/>
                  <a:gd name="T7" fmla="*/ 0 h 192"/>
                  <a:gd name="T8" fmla="*/ 0 w 96"/>
                  <a:gd name="T9" fmla="*/ 2147483647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1"/>
                    </a:moveTo>
                    <a:lnTo>
                      <a:pt x="87" y="192"/>
                    </a:lnTo>
                    <a:lnTo>
                      <a:pt x="96" y="190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3" name="Freeform 31">
                <a:extLst>
                  <a:ext uri="{FF2B5EF4-FFF2-40B4-BE49-F238E27FC236}">
                    <a16:creationId xmlns:a16="http://schemas.microsoft.com/office/drawing/2014/main" id="{D7D460C9-C52B-CFE3-F9EB-B62773A53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0" y="5046663"/>
                <a:ext cx="177800" cy="65088"/>
              </a:xfrm>
              <a:custGeom>
                <a:avLst/>
                <a:gdLst>
                  <a:gd name="T0" fmla="*/ 0 w 225"/>
                  <a:gd name="T1" fmla="*/ 2147483647 h 82"/>
                  <a:gd name="T2" fmla="*/ 2147483647 w 225"/>
                  <a:gd name="T3" fmla="*/ 2147483647 h 82"/>
                  <a:gd name="T4" fmla="*/ 2147483647 w 225"/>
                  <a:gd name="T5" fmla="*/ 2147483647 h 82"/>
                  <a:gd name="T6" fmla="*/ 2147483647 w 225"/>
                  <a:gd name="T7" fmla="*/ 0 h 82"/>
                  <a:gd name="T8" fmla="*/ 0 w 225"/>
                  <a:gd name="T9" fmla="*/ 2147483647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2"/>
                  <a:gd name="T17" fmla="*/ 225 w 225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2">
                    <a:moveTo>
                      <a:pt x="0" y="75"/>
                    </a:moveTo>
                    <a:lnTo>
                      <a:pt x="4" y="82"/>
                    </a:lnTo>
                    <a:lnTo>
                      <a:pt x="225" y="7"/>
                    </a:lnTo>
                    <a:lnTo>
                      <a:pt x="219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4" name="Freeform 32">
                <a:extLst>
                  <a:ext uri="{FF2B5EF4-FFF2-40B4-BE49-F238E27FC236}">
                    <a16:creationId xmlns:a16="http://schemas.microsoft.com/office/drawing/2014/main" id="{45819801-9496-1C73-7F55-66025DB54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4949826"/>
                <a:ext cx="34925" cy="44450"/>
              </a:xfrm>
              <a:custGeom>
                <a:avLst/>
                <a:gdLst>
                  <a:gd name="T0" fmla="*/ 2147483647 w 44"/>
                  <a:gd name="T1" fmla="*/ 0 h 57"/>
                  <a:gd name="T2" fmla="*/ 0 w 44"/>
                  <a:gd name="T3" fmla="*/ 2147483647 h 57"/>
                  <a:gd name="T4" fmla="*/ 2147483647 w 44"/>
                  <a:gd name="T5" fmla="*/ 2147483647 h 57"/>
                  <a:gd name="T6" fmla="*/ 2147483647 w 44"/>
                  <a:gd name="T7" fmla="*/ 2147483647 h 57"/>
                  <a:gd name="T8" fmla="*/ 2147483647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34" y="0"/>
                    </a:moveTo>
                    <a:lnTo>
                      <a:pt x="0" y="56"/>
                    </a:lnTo>
                    <a:lnTo>
                      <a:pt x="9" y="57"/>
                    </a:lnTo>
                    <a:lnTo>
                      <a:pt x="44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5" name="Freeform 33">
                <a:extLst>
                  <a:ext uri="{FF2B5EF4-FFF2-40B4-BE49-F238E27FC236}">
                    <a16:creationId xmlns:a16="http://schemas.microsoft.com/office/drawing/2014/main" id="{AE0E3393-F0F9-6748-77A2-8CEEA5A0A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5051426"/>
                <a:ext cx="144463" cy="58738"/>
              </a:xfrm>
              <a:custGeom>
                <a:avLst/>
                <a:gdLst>
                  <a:gd name="T0" fmla="*/ 0 w 183"/>
                  <a:gd name="T1" fmla="*/ 2147483647 h 75"/>
                  <a:gd name="T2" fmla="*/ 2147483647 w 183"/>
                  <a:gd name="T3" fmla="*/ 2147483647 h 75"/>
                  <a:gd name="T4" fmla="*/ 2147483647 w 183"/>
                  <a:gd name="T5" fmla="*/ 2147483647 h 75"/>
                  <a:gd name="T6" fmla="*/ 2147483647 w 183"/>
                  <a:gd name="T7" fmla="*/ 0 h 75"/>
                  <a:gd name="T8" fmla="*/ 0 w 183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75"/>
                  <a:gd name="T17" fmla="*/ 183 w 18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75">
                    <a:moveTo>
                      <a:pt x="0" y="7"/>
                    </a:moveTo>
                    <a:lnTo>
                      <a:pt x="178" y="75"/>
                    </a:lnTo>
                    <a:lnTo>
                      <a:pt x="183" y="6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6" name="Freeform 44">
                <a:extLst>
                  <a:ext uri="{FF2B5EF4-FFF2-40B4-BE49-F238E27FC236}">
                    <a16:creationId xmlns:a16="http://schemas.microsoft.com/office/drawing/2014/main" id="{27A34D9C-B8C8-F2C1-3FE0-017B62B6A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5276851"/>
                <a:ext cx="7938" cy="182563"/>
              </a:xfrm>
              <a:custGeom>
                <a:avLst/>
                <a:gdLst>
                  <a:gd name="T0" fmla="*/ 2147483647 w 10"/>
                  <a:gd name="T1" fmla="*/ 0 h 230"/>
                  <a:gd name="T2" fmla="*/ 0 w 10"/>
                  <a:gd name="T3" fmla="*/ 2147483647 h 230"/>
                  <a:gd name="T4" fmla="*/ 2147483647 w 10"/>
                  <a:gd name="T5" fmla="*/ 2147483647 h 230"/>
                  <a:gd name="T6" fmla="*/ 2147483647 w 10"/>
                  <a:gd name="T7" fmla="*/ 0 h 230"/>
                  <a:gd name="T8" fmla="*/ 2147483647 w 10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30"/>
                  <a:gd name="T17" fmla="*/ 10 w 10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30">
                    <a:moveTo>
                      <a:pt x="2" y="0"/>
                    </a:moveTo>
                    <a:lnTo>
                      <a:pt x="0" y="230"/>
                    </a:lnTo>
                    <a:lnTo>
                      <a:pt x="10" y="230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7" name="Freeform 45">
                <a:extLst>
                  <a:ext uri="{FF2B5EF4-FFF2-40B4-BE49-F238E27FC236}">
                    <a16:creationId xmlns:a16="http://schemas.microsoft.com/office/drawing/2014/main" id="{7C214BC1-1D52-37B6-870E-D3D2E064C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650" y="5299076"/>
                <a:ext cx="153988" cy="119063"/>
              </a:xfrm>
              <a:custGeom>
                <a:avLst/>
                <a:gdLst>
                  <a:gd name="T0" fmla="*/ 0 w 194"/>
                  <a:gd name="T1" fmla="*/ 2147483647 h 152"/>
                  <a:gd name="T2" fmla="*/ 2147483647 w 194"/>
                  <a:gd name="T3" fmla="*/ 2147483647 h 152"/>
                  <a:gd name="T4" fmla="*/ 2147483647 w 194"/>
                  <a:gd name="T5" fmla="*/ 2147483647 h 152"/>
                  <a:gd name="T6" fmla="*/ 2147483647 w 194"/>
                  <a:gd name="T7" fmla="*/ 0 h 152"/>
                  <a:gd name="T8" fmla="*/ 0 w 194"/>
                  <a:gd name="T9" fmla="*/ 214748364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52"/>
                  <a:gd name="T17" fmla="*/ 194 w 19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52">
                    <a:moveTo>
                      <a:pt x="0" y="6"/>
                    </a:moveTo>
                    <a:lnTo>
                      <a:pt x="187" y="152"/>
                    </a:lnTo>
                    <a:lnTo>
                      <a:pt x="194" y="147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8" name="Freeform 46">
                <a:extLst>
                  <a:ext uri="{FF2B5EF4-FFF2-40B4-BE49-F238E27FC236}">
                    <a16:creationId xmlns:a16="http://schemas.microsoft.com/office/drawing/2014/main" id="{4F29078E-5F65-142F-429C-2CAB29B35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000" y="5302251"/>
                <a:ext cx="130175" cy="111125"/>
              </a:xfrm>
              <a:custGeom>
                <a:avLst/>
                <a:gdLst>
                  <a:gd name="T0" fmla="*/ 0 w 163"/>
                  <a:gd name="T1" fmla="*/ 2147483647 h 141"/>
                  <a:gd name="T2" fmla="*/ 2147483647 w 163"/>
                  <a:gd name="T3" fmla="*/ 2147483647 h 141"/>
                  <a:gd name="T4" fmla="*/ 2147483647 w 163"/>
                  <a:gd name="T5" fmla="*/ 2147483647 h 141"/>
                  <a:gd name="T6" fmla="*/ 2147483647 w 163"/>
                  <a:gd name="T7" fmla="*/ 0 h 141"/>
                  <a:gd name="T8" fmla="*/ 0 w 163"/>
                  <a:gd name="T9" fmla="*/ 2147483647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41"/>
                  <a:gd name="T17" fmla="*/ 163 w 163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41">
                    <a:moveTo>
                      <a:pt x="0" y="137"/>
                    </a:moveTo>
                    <a:lnTo>
                      <a:pt x="7" y="141"/>
                    </a:lnTo>
                    <a:lnTo>
                      <a:pt x="163" y="5"/>
                    </a:lnTo>
                    <a:lnTo>
                      <a:pt x="156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89" name="Rectangle 47">
                <a:extLst>
                  <a:ext uri="{FF2B5EF4-FFF2-40B4-BE49-F238E27FC236}">
                    <a16:creationId xmlns:a16="http://schemas.microsoft.com/office/drawing/2014/main" id="{A8A5D880-3E48-0F52-CAF1-BD0BD95B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5213351"/>
                <a:ext cx="7938" cy="49213"/>
              </a:xfrm>
              <a:prstGeom prst="rect">
                <a:avLst/>
              </a:pr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MT"/>
              </a:p>
            </p:txBody>
          </p:sp>
          <p:sp>
            <p:nvSpPr>
              <p:cNvPr id="15390" name="Freeform 48">
                <a:extLst>
                  <a:ext uri="{FF2B5EF4-FFF2-40B4-BE49-F238E27FC236}">
                    <a16:creationId xmlns:a16="http://schemas.microsoft.com/office/drawing/2014/main" id="{90F2E8CA-A96E-9F7B-8311-D857244F3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300" y="5353051"/>
                <a:ext cx="158750" cy="12700"/>
              </a:xfrm>
              <a:custGeom>
                <a:avLst/>
                <a:gdLst>
                  <a:gd name="T0" fmla="*/ 0 w 199"/>
                  <a:gd name="T1" fmla="*/ 2147483647 h 14"/>
                  <a:gd name="T2" fmla="*/ 2147483647 w 199"/>
                  <a:gd name="T3" fmla="*/ 2147483647 h 14"/>
                  <a:gd name="T4" fmla="*/ 2147483647 w 199"/>
                  <a:gd name="T5" fmla="*/ 2147483647 h 14"/>
                  <a:gd name="T6" fmla="*/ 0 w 199"/>
                  <a:gd name="T7" fmla="*/ 0 h 14"/>
                  <a:gd name="T8" fmla="*/ 0 w 199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4"/>
                  <a:gd name="T17" fmla="*/ 199 w 19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4">
                    <a:moveTo>
                      <a:pt x="0" y="7"/>
                    </a:moveTo>
                    <a:lnTo>
                      <a:pt x="199" y="14"/>
                    </a:lnTo>
                    <a:lnTo>
                      <a:pt x="199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1" name="Freeform 49">
                <a:extLst>
                  <a:ext uri="{FF2B5EF4-FFF2-40B4-BE49-F238E27FC236}">
                    <a16:creationId xmlns:a16="http://schemas.microsoft.com/office/drawing/2014/main" id="{E9B6E6A1-3E2C-C488-EE15-4A0365506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4768851"/>
                <a:ext cx="134938" cy="160338"/>
              </a:xfrm>
              <a:custGeom>
                <a:avLst/>
                <a:gdLst>
                  <a:gd name="T0" fmla="*/ 2147483647 w 169"/>
                  <a:gd name="T1" fmla="*/ 2147483647 h 203"/>
                  <a:gd name="T2" fmla="*/ 2147483647 w 169"/>
                  <a:gd name="T3" fmla="*/ 2147483647 h 203"/>
                  <a:gd name="T4" fmla="*/ 2147483647 w 169"/>
                  <a:gd name="T5" fmla="*/ 0 h 203"/>
                  <a:gd name="T6" fmla="*/ 0 w 169"/>
                  <a:gd name="T7" fmla="*/ 2147483647 h 203"/>
                  <a:gd name="T8" fmla="*/ 2147483647 w 169"/>
                  <a:gd name="T9" fmla="*/ 2147483647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03"/>
                  <a:gd name="T17" fmla="*/ 169 w 16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03">
                    <a:moveTo>
                      <a:pt x="9" y="203"/>
                    </a:moveTo>
                    <a:lnTo>
                      <a:pt x="169" y="4"/>
                    </a:lnTo>
                    <a:lnTo>
                      <a:pt x="160" y="0"/>
                    </a:lnTo>
                    <a:lnTo>
                      <a:pt x="0" y="200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2" name="Freeform 50">
                <a:extLst>
                  <a:ext uri="{FF2B5EF4-FFF2-40B4-BE49-F238E27FC236}">
                    <a16:creationId xmlns:a16="http://schemas.microsoft.com/office/drawing/2014/main" id="{40D71D0A-2226-3D42-F4ED-002770D14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5" y="4776788"/>
                <a:ext cx="57150" cy="157163"/>
              </a:xfrm>
              <a:custGeom>
                <a:avLst/>
                <a:gdLst>
                  <a:gd name="T0" fmla="*/ 2147483647 w 71"/>
                  <a:gd name="T1" fmla="*/ 2147483647 h 198"/>
                  <a:gd name="T2" fmla="*/ 2147483647 w 71"/>
                  <a:gd name="T3" fmla="*/ 0 h 198"/>
                  <a:gd name="T4" fmla="*/ 0 w 71"/>
                  <a:gd name="T5" fmla="*/ 2147483647 h 198"/>
                  <a:gd name="T6" fmla="*/ 2147483647 w 71"/>
                  <a:gd name="T7" fmla="*/ 2147483647 h 198"/>
                  <a:gd name="T8" fmla="*/ 2147483647 w 71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98"/>
                  <a:gd name="T17" fmla="*/ 71 w 71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98">
                    <a:moveTo>
                      <a:pt x="71" y="196"/>
                    </a:moveTo>
                    <a:lnTo>
                      <a:pt x="11" y="0"/>
                    </a:lnTo>
                    <a:lnTo>
                      <a:pt x="0" y="2"/>
                    </a:lnTo>
                    <a:lnTo>
                      <a:pt x="62" y="198"/>
                    </a:ln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3" name="Freeform 51">
                <a:extLst>
                  <a:ext uri="{FF2B5EF4-FFF2-40B4-BE49-F238E27FC236}">
                    <a16:creationId xmlns:a16="http://schemas.microsoft.com/office/drawing/2014/main" id="{09184BC1-5BEF-F3A5-DDE2-4B8C6EB8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188" y="4833938"/>
                <a:ext cx="184150" cy="52388"/>
              </a:xfrm>
              <a:custGeom>
                <a:avLst/>
                <a:gdLst>
                  <a:gd name="T0" fmla="*/ 2147483647 w 234"/>
                  <a:gd name="T1" fmla="*/ 2147483647 h 66"/>
                  <a:gd name="T2" fmla="*/ 2147483647 w 234"/>
                  <a:gd name="T3" fmla="*/ 0 h 66"/>
                  <a:gd name="T4" fmla="*/ 0 w 234"/>
                  <a:gd name="T5" fmla="*/ 2147483647 h 66"/>
                  <a:gd name="T6" fmla="*/ 2147483647 w 234"/>
                  <a:gd name="T7" fmla="*/ 2147483647 h 66"/>
                  <a:gd name="T8" fmla="*/ 2147483647 w 234"/>
                  <a:gd name="T9" fmla="*/ 21474836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66"/>
                  <a:gd name="T17" fmla="*/ 234 w 23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66">
                    <a:moveTo>
                      <a:pt x="234" y="7"/>
                    </a:moveTo>
                    <a:lnTo>
                      <a:pt x="230" y="0"/>
                    </a:lnTo>
                    <a:lnTo>
                      <a:pt x="0" y="57"/>
                    </a:lnTo>
                    <a:lnTo>
                      <a:pt x="4" y="66"/>
                    </a:lnTo>
                    <a:lnTo>
                      <a:pt x="234" y="7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4" name="Freeform 52">
                <a:extLst>
                  <a:ext uri="{FF2B5EF4-FFF2-40B4-BE49-F238E27FC236}">
                    <a16:creationId xmlns:a16="http://schemas.microsoft.com/office/drawing/2014/main" id="{E4666B38-0554-9BFD-2726-2C038A2D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4938713"/>
                <a:ext cx="41275" cy="44450"/>
              </a:xfrm>
              <a:custGeom>
                <a:avLst/>
                <a:gdLst>
                  <a:gd name="T0" fmla="*/ 2147483647 w 51"/>
                  <a:gd name="T1" fmla="*/ 2147483647 h 57"/>
                  <a:gd name="T2" fmla="*/ 2147483647 w 51"/>
                  <a:gd name="T3" fmla="*/ 2147483647 h 57"/>
                  <a:gd name="T4" fmla="*/ 2147483647 w 51"/>
                  <a:gd name="T5" fmla="*/ 0 h 57"/>
                  <a:gd name="T6" fmla="*/ 0 w 51"/>
                  <a:gd name="T7" fmla="*/ 2147483647 h 57"/>
                  <a:gd name="T8" fmla="*/ 2147483647 w 51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7"/>
                  <a:gd name="T17" fmla="*/ 51 w 5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7">
                    <a:moveTo>
                      <a:pt x="9" y="57"/>
                    </a:moveTo>
                    <a:lnTo>
                      <a:pt x="51" y="4"/>
                    </a:lnTo>
                    <a:lnTo>
                      <a:pt x="42" y="0"/>
                    </a:lnTo>
                    <a:lnTo>
                      <a:pt x="0" y="54"/>
                    </a:ln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5" name="Freeform 53">
                <a:extLst>
                  <a:ext uri="{FF2B5EF4-FFF2-40B4-BE49-F238E27FC236}">
                    <a16:creationId xmlns:a16="http://schemas.microsoft.com/office/drawing/2014/main" id="{B46E3481-17A2-5D18-2344-67F9DD8F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13" y="4822826"/>
                <a:ext cx="138113" cy="69850"/>
              </a:xfrm>
              <a:custGeom>
                <a:avLst/>
                <a:gdLst>
                  <a:gd name="T0" fmla="*/ 2147483647 w 174"/>
                  <a:gd name="T1" fmla="*/ 2147483647 h 87"/>
                  <a:gd name="T2" fmla="*/ 2147483647 w 174"/>
                  <a:gd name="T3" fmla="*/ 0 h 87"/>
                  <a:gd name="T4" fmla="*/ 0 w 174"/>
                  <a:gd name="T5" fmla="*/ 2147483647 h 87"/>
                  <a:gd name="T6" fmla="*/ 2147483647 w 174"/>
                  <a:gd name="T7" fmla="*/ 2147483647 h 87"/>
                  <a:gd name="T8" fmla="*/ 2147483647 w 174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87"/>
                  <a:gd name="T17" fmla="*/ 174 w 174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87">
                    <a:moveTo>
                      <a:pt x="174" y="8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169" y="87"/>
                    </a:lnTo>
                    <a:lnTo>
                      <a:pt x="174" y="8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6" name="Freeform 54">
                <a:extLst>
                  <a:ext uri="{FF2B5EF4-FFF2-40B4-BE49-F238E27FC236}">
                    <a16:creationId xmlns:a16="http://schemas.microsoft.com/office/drawing/2014/main" id="{37AF0050-83D3-F5A0-71B4-041452612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350" y="4697413"/>
                <a:ext cx="20638" cy="184150"/>
              </a:xfrm>
              <a:custGeom>
                <a:avLst/>
                <a:gdLst>
                  <a:gd name="T0" fmla="*/ 2147483647 w 24"/>
                  <a:gd name="T1" fmla="*/ 0 h 232"/>
                  <a:gd name="T2" fmla="*/ 0 w 24"/>
                  <a:gd name="T3" fmla="*/ 2147483647 h 232"/>
                  <a:gd name="T4" fmla="*/ 2147483647 w 24"/>
                  <a:gd name="T5" fmla="*/ 2147483647 h 232"/>
                  <a:gd name="T6" fmla="*/ 2147483647 w 24"/>
                  <a:gd name="T7" fmla="*/ 2147483647 h 232"/>
                  <a:gd name="T8" fmla="*/ 2147483647 w 24"/>
                  <a:gd name="T9" fmla="*/ 0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2"/>
                  <a:gd name="T17" fmla="*/ 24 w 24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2">
                    <a:moveTo>
                      <a:pt x="14" y="0"/>
                    </a:moveTo>
                    <a:lnTo>
                      <a:pt x="0" y="232"/>
                    </a:lnTo>
                    <a:lnTo>
                      <a:pt x="8" y="232"/>
                    </a:lnTo>
                    <a:lnTo>
                      <a:pt x="2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7" name="Freeform 55">
                <a:extLst>
                  <a:ext uri="{FF2B5EF4-FFF2-40B4-BE49-F238E27FC236}">
                    <a16:creationId xmlns:a16="http://schemas.microsoft.com/office/drawing/2014/main" id="{361B02D5-022E-FD64-C982-446364DA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4719638"/>
                <a:ext cx="147638" cy="123825"/>
              </a:xfrm>
              <a:custGeom>
                <a:avLst/>
                <a:gdLst>
                  <a:gd name="T0" fmla="*/ 0 w 187"/>
                  <a:gd name="T1" fmla="*/ 2147483647 h 157"/>
                  <a:gd name="T2" fmla="*/ 2147483647 w 187"/>
                  <a:gd name="T3" fmla="*/ 2147483647 h 157"/>
                  <a:gd name="T4" fmla="*/ 2147483647 w 187"/>
                  <a:gd name="T5" fmla="*/ 2147483647 h 157"/>
                  <a:gd name="T6" fmla="*/ 2147483647 w 187"/>
                  <a:gd name="T7" fmla="*/ 0 h 157"/>
                  <a:gd name="T8" fmla="*/ 0 w 187"/>
                  <a:gd name="T9" fmla="*/ 2147483647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57"/>
                  <a:gd name="T17" fmla="*/ 187 w 187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57">
                    <a:moveTo>
                      <a:pt x="0" y="5"/>
                    </a:moveTo>
                    <a:lnTo>
                      <a:pt x="178" y="157"/>
                    </a:lnTo>
                    <a:lnTo>
                      <a:pt x="187" y="151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8" name="Freeform 56">
                <a:extLst>
                  <a:ext uri="{FF2B5EF4-FFF2-40B4-BE49-F238E27FC236}">
                    <a16:creationId xmlns:a16="http://schemas.microsoft.com/office/drawing/2014/main" id="{49C8A1E4-719C-FBDD-E287-953D31DB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4725988"/>
                <a:ext cx="136525" cy="107950"/>
              </a:xfrm>
              <a:custGeom>
                <a:avLst/>
                <a:gdLst>
                  <a:gd name="T0" fmla="*/ 0 w 173"/>
                  <a:gd name="T1" fmla="*/ 2147483647 h 135"/>
                  <a:gd name="T2" fmla="*/ 2147483647 w 173"/>
                  <a:gd name="T3" fmla="*/ 2147483647 h 135"/>
                  <a:gd name="T4" fmla="*/ 2147483647 w 173"/>
                  <a:gd name="T5" fmla="*/ 2147483647 h 135"/>
                  <a:gd name="T6" fmla="*/ 2147483647 w 173"/>
                  <a:gd name="T7" fmla="*/ 0 h 135"/>
                  <a:gd name="T8" fmla="*/ 0 w 173"/>
                  <a:gd name="T9" fmla="*/ 214748364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35"/>
                  <a:gd name="T17" fmla="*/ 173 w 17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35">
                    <a:moveTo>
                      <a:pt x="0" y="130"/>
                    </a:moveTo>
                    <a:lnTo>
                      <a:pt x="7" y="135"/>
                    </a:lnTo>
                    <a:lnTo>
                      <a:pt x="173" y="5"/>
                    </a:lnTo>
                    <a:lnTo>
                      <a:pt x="164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399" name="Freeform 57">
                <a:extLst>
                  <a:ext uri="{FF2B5EF4-FFF2-40B4-BE49-F238E27FC236}">
                    <a16:creationId xmlns:a16="http://schemas.microsoft.com/office/drawing/2014/main" id="{0AA83A9E-28E7-EDE3-ABC7-0CBE2F9C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638" y="4635501"/>
                <a:ext cx="11113" cy="47625"/>
              </a:xfrm>
              <a:custGeom>
                <a:avLst/>
                <a:gdLst>
                  <a:gd name="T0" fmla="*/ 2147483647 w 15"/>
                  <a:gd name="T1" fmla="*/ 0 h 60"/>
                  <a:gd name="T2" fmla="*/ 0 w 15"/>
                  <a:gd name="T3" fmla="*/ 2147483647 h 60"/>
                  <a:gd name="T4" fmla="*/ 2147483647 w 15"/>
                  <a:gd name="T5" fmla="*/ 2147483647 h 60"/>
                  <a:gd name="T6" fmla="*/ 2147483647 w 15"/>
                  <a:gd name="T7" fmla="*/ 0 h 60"/>
                  <a:gd name="T8" fmla="*/ 2147483647 w 1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0"/>
                  <a:gd name="T17" fmla="*/ 15 w 15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0">
                    <a:moveTo>
                      <a:pt x="4" y="0"/>
                    </a:moveTo>
                    <a:lnTo>
                      <a:pt x="0" y="60"/>
                    </a:lnTo>
                    <a:lnTo>
                      <a:pt x="11" y="60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0" name="Freeform 58">
                <a:extLst>
                  <a:ext uri="{FF2B5EF4-FFF2-40B4-BE49-F238E27FC236}">
                    <a16:creationId xmlns:a16="http://schemas.microsoft.com/office/drawing/2014/main" id="{3D52F0B1-22B4-5402-AD93-E5AF6DE1F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500" y="4772026"/>
                <a:ext cx="157163" cy="15875"/>
              </a:xfrm>
              <a:custGeom>
                <a:avLst/>
                <a:gdLst>
                  <a:gd name="T0" fmla="*/ 0 w 200"/>
                  <a:gd name="T1" fmla="*/ 2147483647 h 19"/>
                  <a:gd name="T2" fmla="*/ 2147483647 w 200"/>
                  <a:gd name="T3" fmla="*/ 2147483647 h 19"/>
                  <a:gd name="T4" fmla="*/ 2147483647 w 200"/>
                  <a:gd name="T5" fmla="*/ 2147483647 h 19"/>
                  <a:gd name="T6" fmla="*/ 2147483647 w 200"/>
                  <a:gd name="T7" fmla="*/ 0 h 19"/>
                  <a:gd name="T8" fmla="*/ 0 w 200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19"/>
                  <a:gd name="T17" fmla="*/ 200 w 20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19">
                    <a:moveTo>
                      <a:pt x="0" y="7"/>
                    </a:moveTo>
                    <a:lnTo>
                      <a:pt x="200" y="19"/>
                    </a:lnTo>
                    <a:lnTo>
                      <a:pt x="200" y="12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1" name="Freeform 90">
                <a:extLst>
                  <a:ext uri="{FF2B5EF4-FFF2-40B4-BE49-F238E27FC236}">
                    <a16:creationId xmlns:a16="http://schemas.microsoft.com/office/drawing/2014/main" id="{6638FA2C-B3AF-8943-E9F1-F9F2A1CB7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688" y="4884738"/>
                <a:ext cx="112713" cy="168275"/>
              </a:xfrm>
              <a:custGeom>
                <a:avLst/>
                <a:gdLst>
                  <a:gd name="T0" fmla="*/ 2147483647 w 143"/>
                  <a:gd name="T1" fmla="*/ 0 h 212"/>
                  <a:gd name="T2" fmla="*/ 0 w 143"/>
                  <a:gd name="T3" fmla="*/ 2147483647 h 212"/>
                  <a:gd name="T4" fmla="*/ 2147483647 w 143"/>
                  <a:gd name="T5" fmla="*/ 2147483647 h 212"/>
                  <a:gd name="T6" fmla="*/ 2147483647 w 143"/>
                  <a:gd name="T7" fmla="*/ 2147483647 h 212"/>
                  <a:gd name="T8" fmla="*/ 2147483647 w 143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212"/>
                  <a:gd name="T17" fmla="*/ 143 w 14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212">
                    <a:moveTo>
                      <a:pt x="134" y="0"/>
                    </a:moveTo>
                    <a:lnTo>
                      <a:pt x="0" y="211"/>
                    </a:lnTo>
                    <a:lnTo>
                      <a:pt x="11" y="212"/>
                    </a:lnTo>
                    <a:lnTo>
                      <a:pt x="143" y="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2" name="Freeform 91">
                <a:extLst>
                  <a:ext uri="{FF2B5EF4-FFF2-40B4-BE49-F238E27FC236}">
                    <a16:creationId xmlns:a16="http://schemas.microsoft.com/office/drawing/2014/main" id="{6CCBDFA8-4E95-7A9A-35EF-CDE173BD1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675" y="4884738"/>
                <a:ext cx="76200" cy="152400"/>
              </a:xfrm>
              <a:custGeom>
                <a:avLst/>
                <a:gdLst>
                  <a:gd name="T0" fmla="*/ 0 w 96"/>
                  <a:gd name="T1" fmla="*/ 2147483647 h 193"/>
                  <a:gd name="T2" fmla="*/ 2147483647 w 96"/>
                  <a:gd name="T3" fmla="*/ 2147483647 h 193"/>
                  <a:gd name="T4" fmla="*/ 2147483647 w 96"/>
                  <a:gd name="T5" fmla="*/ 2147483647 h 193"/>
                  <a:gd name="T6" fmla="*/ 2147483647 w 96"/>
                  <a:gd name="T7" fmla="*/ 0 h 193"/>
                  <a:gd name="T8" fmla="*/ 0 w 96"/>
                  <a:gd name="T9" fmla="*/ 2147483647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3"/>
                  <a:gd name="T17" fmla="*/ 96 w 96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3">
                    <a:moveTo>
                      <a:pt x="0" y="4"/>
                    </a:moveTo>
                    <a:lnTo>
                      <a:pt x="87" y="193"/>
                    </a:lnTo>
                    <a:lnTo>
                      <a:pt x="96" y="191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3" name="Freeform 92">
                <a:extLst>
                  <a:ext uri="{FF2B5EF4-FFF2-40B4-BE49-F238E27FC236}">
                    <a16:creationId xmlns:a16="http://schemas.microsoft.com/office/drawing/2014/main" id="{7CCE3741-2BFE-247D-DD01-F6569F36C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525" y="4926013"/>
                <a:ext cx="179388" cy="65088"/>
              </a:xfrm>
              <a:custGeom>
                <a:avLst/>
                <a:gdLst>
                  <a:gd name="T0" fmla="*/ 0 w 224"/>
                  <a:gd name="T1" fmla="*/ 2147483647 h 80"/>
                  <a:gd name="T2" fmla="*/ 2147483647 w 224"/>
                  <a:gd name="T3" fmla="*/ 2147483647 h 80"/>
                  <a:gd name="T4" fmla="*/ 2147483647 w 224"/>
                  <a:gd name="T5" fmla="*/ 2147483647 h 80"/>
                  <a:gd name="T6" fmla="*/ 2147483647 w 224"/>
                  <a:gd name="T7" fmla="*/ 0 h 80"/>
                  <a:gd name="T8" fmla="*/ 0 w 224"/>
                  <a:gd name="T9" fmla="*/ 2147483647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80"/>
                  <a:gd name="T17" fmla="*/ 224 w 22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80">
                    <a:moveTo>
                      <a:pt x="0" y="73"/>
                    </a:moveTo>
                    <a:lnTo>
                      <a:pt x="5" y="80"/>
                    </a:lnTo>
                    <a:lnTo>
                      <a:pt x="224" y="5"/>
                    </a:lnTo>
                    <a:lnTo>
                      <a:pt x="221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4" name="Freeform 93">
                <a:extLst>
                  <a:ext uri="{FF2B5EF4-FFF2-40B4-BE49-F238E27FC236}">
                    <a16:creationId xmlns:a16="http://schemas.microsoft.com/office/drawing/2014/main" id="{E13B7D56-8069-65B1-46E7-9A348070D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575" y="4827588"/>
                <a:ext cx="33338" cy="46038"/>
              </a:xfrm>
              <a:custGeom>
                <a:avLst/>
                <a:gdLst>
                  <a:gd name="T0" fmla="*/ 2147483647 w 43"/>
                  <a:gd name="T1" fmla="*/ 0 h 59"/>
                  <a:gd name="T2" fmla="*/ 0 w 43"/>
                  <a:gd name="T3" fmla="*/ 2147483647 h 59"/>
                  <a:gd name="T4" fmla="*/ 2147483647 w 43"/>
                  <a:gd name="T5" fmla="*/ 2147483647 h 59"/>
                  <a:gd name="T6" fmla="*/ 2147483647 w 43"/>
                  <a:gd name="T7" fmla="*/ 2147483647 h 59"/>
                  <a:gd name="T8" fmla="*/ 2147483647 w 4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34" y="0"/>
                    </a:moveTo>
                    <a:lnTo>
                      <a:pt x="0" y="55"/>
                    </a:lnTo>
                    <a:lnTo>
                      <a:pt x="9" y="59"/>
                    </a:lnTo>
                    <a:lnTo>
                      <a:pt x="43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5" name="Rectangle 196">
                <a:extLst>
                  <a:ext uri="{FF2B5EF4-FFF2-40B4-BE49-F238E27FC236}">
                    <a16:creationId xmlns:a16="http://schemas.microsoft.com/office/drawing/2014/main" id="{3A115914-60F9-7B6C-F84F-08A3F24B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600" y="5080001"/>
                <a:ext cx="1588" cy="15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MT"/>
              </a:p>
            </p:txBody>
          </p:sp>
          <p:sp>
            <p:nvSpPr>
              <p:cNvPr id="15406" name="Freeform 197">
                <a:extLst>
                  <a:ext uri="{FF2B5EF4-FFF2-40B4-BE49-F238E27FC236}">
                    <a16:creationId xmlns:a16="http://schemas.microsoft.com/office/drawing/2014/main" id="{02314066-8FAE-4FE8-3968-DBAE4DBA7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775" y="4667251"/>
                <a:ext cx="895350" cy="1149350"/>
              </a:xfrm>
              <a:custGeom>
                <a:avLst/>
                <a:gdLst>
                  <a:gd name="T0" fmla="*/ 2147483647 w 1129"/>
                  <a:gd name="T1" fmla="*/ 2147483647 h 1447"/>
                  <a:gd name="T2" fmla="*/ 2147483647 w 1129"/>
                  <a:gd name="T3" fmla="*/ 2147483647 h 1447"/>
                  <a:gd name="T4" fmla="*/ 2147483647 w 1129"/>
                  <a:gd name="T5" fmla="*/ 2147483647 h 1447"/>
                  <a:gd name="T6" fmla="*/ 2147483647 w 1129"/>
                  <a:gd name="T7" fmla="*/ 2147483647 h 1447"/>
                  <a:gd name="T8" fmla="*/ 2147483647 w 1129"/>
                  <a:gd name="T9" fmla="*/ 2147483647 h 1447"/>
                  <a:gd name="T10" fmla="*/ 2147483647 w 1129"/>
                  <a:gd name="T11" fmla="*/ 2147483647 h 1447"/>
                  <a:gd name="T12" fmla="*/ 2147483647 w 1129"/>
                  <a:gd name="T13" fmla="*/ 2147483647 h 1447"/>
                  <a:gd name="T14" fmla="*/ 2147483647 w 1129"/>
                  <a:gd name="T15" fmla="*/ 2147483647 h 1447"/>
                  <a:gd name="T16" fmla="*/ 2147483647 w 1129"/>
                  <a:gd name="T17" fmla="*/ 2147483647 h 1447"/>
                  <a:gd name="T18" fmla="*/ 2147483647 w 1129"/>
                  <a:gd name="T19" fmla="*/ 2147483647 h 1447"/>
                  <a:gd name="T20" fmla="*/ 2147483647 w 1129"/>
                  <a:gd name="T21" fmla="*/ 2147483647 h 1447"/>
                  <a:gd name="T22" fmla="*/ 2147483647 w 1129"/>
                  <a:gd name="T23" fmla="*/ 2147483647 h 1447"/>
                  <a:gd name="T24" fmla="*/ 2147483647 w 1129"/>
                  <a:gd name="T25" fmla="*/ 2147483647 h 1447"/>
                  <a:gd name="T26" fmla="*/ 2147483647 w 1129"/>
                  <a:gd name="T27" fmla="*/ 2147483647 h 1447"/>
                  <a:gd name="T28" fmla="*/ 2147483647 w 1129"/>
                  <a:gd name="T29" fmla="*/ 2147483647 h 1447"/>
                  <a:gd name="T30" fmla="*/ 2147483647 w 1129"/>
                  <a:gd name="T31" fmla="*/ 2147483647 h 1447"/>
                  <a:gd name="T32" fmla="*/ 2147483647 w 1129"/>
                  <a:gd name="T33" fmla="*/ 2147483647 h 1447"/>
                  <a:gd name="T34" fmla="*/ 2147483647 w 1129"/>
                  <a:gd name="T35" fmla="*/ 2147483647 h 1447"/>
                  <a:gd name="T36" fmla="*/ 2147483647 w 1129"/>
                  <a:gd name="T37" fmla="*/ 0 h 1447"/>
                  <a:gd name="T38" fmla="*/ 2147483647 w 1129"/>
                  <a:gd name="T39" fmla="*/ 2147483647 h 1447"/>
                  <a:gd name="T40" fmla="*/ 2147483647 w 1129"/>
                  <a:gd name="T41" fmla="*/ 2147483647 h 1447"/>
                  <a:gd name="T42" fmla="*/ 2147483647 w 1129"/>
                  <a:gd name="T43" fmla="*/ 2147483647 h 1447"/>
                  <a:gd name="T44" fmla="*/ 2147483647 w 1129"/>
                  <a:gd name="T45" fmla="*/ 2147483647 h 1447"/>
                  <a:gd name="T46" fmla="*/ 2147483647 w 1129"/>
                  <a:gd name="T47" fmla="*/ 2147483647 h 1447"/>
                  <a:gd name="T48" fmla="*/ 2147483647 w 1129"/>
                  <a:gd name="T49" fmla="*/ 2147483647 h 1447"/>
                  <a:gd name="T50" fmla="*/ 0 w 1129"/>
                  <a:gd name="T51" fmla="*/ 2147483647 h 1447"/>
                  <a:gd name="T52" fmla="*/ 2147483647 w 1129"/>
                  <a:gd name="T53" fmla="*/ 2147483647 h 1447"/>
                  <a:gd name="T54" fmla="*/ 2147483647 w 1129"/>
                  <a:gd name="T55" fmla="*/ 2147483647 h 1447"/>
                  <a:gd name="T56" fmla="*/ 2147483647 w 1129"/>
                  <a:gd name="T57" fmla="*/ 2147483647 h 1447"/>
                  <a:gd name="T58" fmla="*/ 2147483647 w 1129"/>
                  <a:gd name="T59" fmla="*/ 2147483647 h 1447"/>
                  <a:gd name="T60" fmla="*/ 2147483647 w 1129"/>
                  <a:gd name="T61" fmla="*/ 2147483647 h 1447"/>
                  <a:gd name="T62" fmla="*/ 2147483647 w 1129"/>
                  <a:gd name="T63" fmla="*/ 2147483647 h 1447"/>
                  <a:gd name="T64" fmla="*/ 2147483647 w 1129"/>
                  <a:gd name="T65" fmla="*/ 2147483647 h 1447"/>
                  <a:gd name="T66" fmla="*/ 2147483647 w 1129"/>
                  <a:gd name="T67" fmla="*/ 2147483647 h 1447"/>
                  <a:gd name="T68" fmla="*/ 2147483647 w 1129"/>
                  <a:gd name="T69" fmla="*/ 2147483647 h 1447"/>
                  <a:gd name="T70" fmla="*/ 2147483647 w 1129"/>
                  <a:gd name="T71" fmla="*/ 2147483647 h 1447"/>
                  <a:gd name="T72" fmla="*/ 2147483647 w 1129"/>
                  <a:gd name="T73" fmla="*/ 2147483647 h 1447"/>
                  <a:gd name="T74" fmla="*/ 2147483647 w 1129"/>
                  <a:gd name="T75" fmla="*/ 2147483647 h 1447"/>
                  <a:gd name="T76" fmla="*/ 2147483647 w 1129"/>
                  <a:gd name="T77" fmla="*/ 2147483647 h 1447"/>
                  <a:gd name="T78" fmla="*/ 2147483647 w 1129"/>
                  <a:gd name="T79" fmla="*/ 2147483647 h 1447"/>
                  <a:gd name="T80" fmla="*/ 2147483647 w 1129"/>
                  <a:gd name="T81" fmla="*/ 2147483647 h 1447"/>
                  <a:gd name="T82" fmla="*/ 2147483647 w 1129"/>
                  <a:gd name="T83" fmla="*/ 2147483647 h 1447"/>
                  <a:gd name="T84" fmla="*/ 2147483647 w 1129"/>
                  <a:gd name="T85" fmla="*/ 2147483647 h 1447"/>
                  <a:gd name="T86" fmla="*/ 2147483647 w 1129"/>
                  <a:gd name="T87" fmla="*/ 2147483647 h 1447"/>
                  <a:gd name="T88" fmla="*/ 2147483647 w 1129"/>
                  <a:gd name="T89" fmla="*/ 2147483647 h 1447"/>
                  <a:gd name="T90" fmla="*/ 2147483647 w 1129"/>
                  <a:gd name="T91" fmla="*/ 2147483647 h 1447"/>
                  <a:gd name="T92" fmla="*/ 2147483647 w 1129"/>
                  <a:gd name="T93" fmla="*/ 2147483647 h 1447"/>
                  <a:gd name="T94" fmla="*/ 2147483647 w 1129"/>
                  <a:gd name="T95" fmla="*/ 2147483647 h 1447"/>
                  <a:gd name="T96" fmla="*/ 2147483647 w 1129"/>
                  <a:gd name="T97" fmla="*/ 2147483647 h 1447"/>
                  <a:gd name="T98" fmla="*/ 2147483647 w 1129"/>
                  <a:gd name="T99" fmla="*/ 2147483647 h 1447"/>
                  <a:gd name="T100" fmla="*/ 2147483647 w 1129"/>
                  <a:gd name="T101" fmla="*/ 2147483647 h 1447"/>
                  <a:gd name="T102" fmla="*/ 2147483647 w 1129"/>
                  <a:gd name="T103" fmla="*/ 2147483647 h 1447"/>
                  <a:gd name="T104" fmla="*/ 2147483647 w 1129"/>
                  <a:gd name="T105" fmla="*/ 2147483647 h 1447"/>
                  <a:gd name="T106" fmla="*/ 2147483647 w 1129"/>
                  <a:gd name="T107" fmla="*/ 2147483647 h 1447"/>
                  <a:gd name="T108" fmla="*/ 2147483647 w 1129"/>
                  <a:gd name="T109" fmla="*/ 2147483647 h 1447"/>
                  <a:gd name="T110" fmla="*/ 2147483647 w 1129"/>
                  <a:gd name="T111" fmla="*/ 2147483647 h 1447"/>
                  <a:gd name="T112" fmla="*/ 2147483647 w 1129"/>
                  <a:gd name="T113" fmla="*/ 2147483647 h 1447"/>
                  <a:gd name="T114" fmla="*/ 2147483647 w 1129"/>
                  <a:gd name="T115" fmla="*/ 2147483647 h 1447"/>
                  <a:gd name="T116" fmla="*/ 2147483647 w 1129"/>
                  <a:gd name="T117" fmla="*/ 2147483647 h 1447"/>
                  <a:gd name="T118" fmla="*/ 2147483647 w 1129"/>
                  <a:gd name="T119" fmla="*/ 2147483647 h 14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9"/>
                  <a:gd name="T181" fmla="*/ 0 h 1447"/>
                  <a:gd name="T182" fmla="*/ 1129 w 1129"/>
                  <a:gd name="T183" fmla="*/ 1447 h 14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9" h="1447">
                    <a:moveTo>
                      <a:pt x="1117" y="518"/>
                    </a:moveTo>
                    <a:lnTo>
                      <a:pt x="1106" y="506"/>
                    </a:lnTo>
                    <a:lnTo>
                      <a:pt x="1092" y="495"/>
                    </a:lnTo>
                    <a:lnTo>
                      <a:pt x="1078" y="488"/>
                    </a:lnTo>
                    <a:lnTo>
                      <a:pt x="1063" y="483"/>
                    </a:lnTo>
                    <a:lnTo>
                      <a:pt x="1047" y="481"/>
                    </a:lnTo>
                    <a:lnTo>
                      <a:pt x="1031" y="483"/>
                    </a:lnTo>
                    <a:lnTo>
                      <a:pt x="1015" y="488"/>
                    </a:lnTo>
                    <a:lnTo>
                      <a:pt x="1001" y="495"/>
                    </a:lnTo>
                    <a:lnTo>
                      <a:pt x="990" y="502"/>
                    </a:lnTo>
                    <a:lnTo>
                      <a:pt x="981" y="508"/>
                    </a:lnTo>
                    <a:lnTo>
                      <a:pt x="974" y="515"/>
                    </a:lnTo>
                    <a:lnTo>
                      <a:pt x="965" y="522"/>
                    </a:lnTo>
                    <a:lnTo>
                      <a:pt x="964" y="508"/>
                    </a:lnTo>
                    <a:lnTo>
                      <a:pt x="962" y="493"/>
                    </a:lnTo>
                    <a:lnTo>
                      <a:pt x="960" y="479"/>
                    </a:lnTo>
                    <a:lnTo>
                      <a:pt x="958" y="465"/>
                    </a:lnTo>
                    <a:lnTo>
                      <a:pt x="981" y="429"/>
                    </a:lnTo>
                    <a:lnTo>
                      <a:pt x="1001" y="392"/>
                    </a:lnTo>
                    <a:lnTo>
                      <a:pt x="1019" y="354"/>
                    </a:lnTo>
                    <a:lnTo>
                      <a:pt x="1035" y="319"/>
                    </a:lnTo>
                    <a:lnTo>
                      <a:pt x="1047" y="289"/>
                    </a:lnTo>
                    <a:lnTo>
                      <a:pt x="1056" y="262"/>
                    </a:lnTo>
                    <a:lnTo>
                      <a:pt x="1063" y="244"/>
                    </a:lnTo>
                    <a:lnTo>
                      <a:pt x="1065" y="237"/>
                    </a:lnTo>
                    <a:lnTo>
                      <a:pt x="1067" y="230"/>
                    </a:lnTo>
                    <a:lnTo>
                      <a:pt x="1067" y="221"/>
                    </a:lnTo>
                    <a:lnTo>
                      <a:pt x="1063" y="196"/>
                    </a:lnTo>
                    <a:lnTo>
                      <a:pt x="1056" y="176"/>
                    </a:lnTo>
                    <a:lnTo>
                      <a:pt x="1046" y="164"/>
                    </a:lnTo>
                    <a:lnTo>
                      <a:pt x="1037" y="155"/>
                    </a:lnTo>
                    <a:lnTo>
                      <a:pt x="1024" y="148"/>
                    </a:lnTo>
                    <a:lnTo>
                      <a:pt x="1012" y="142"/>
                    </a:lnTo>
                    <a:lnTo>
                      <a:pt x="999" y="141"/>
                    </a:lnTo>
                    <a:lnTo>
                      <a:pt x="989" y="141"/>
                    </a:lnTo>
                    <a:lnTo>
                      <a:pt x="978" y="141"/>
                    </a:lnTo>
                    <a:lnTo>
                      <a:pt x="969" y="142"/>
                    </a:lnTo>
                    <a:lnTo>
                      <a:pt x="962" y="144"/>
                    </a:lnTo>
                    <a:lnTo>
                      <a:pt x="958" y="146"/>
                    </a:lnTo>
                    <a:lnTo>
                      <a:pt x="953" y="148"/>
                    </a:lnTo>
                    <a:lnTo>
                      <a:pt x="949" y="150"/>
                    </a:lnTo>
                    <a:lnTo>
                      <a:pt x="923" y="164"/>
                    </a:lnTo>
                    <a:lnTo>
                      <a:pt x="896" y="174"/>
                    </a:lnTo>
                    <a:lnTo>
                      <a:pt x="869" y="182"/>
                    </a:lnTo>
                    <a:lnTo>
                      <a:pt x="844" y="187"/>
                    </a:lnTo>
                    <a:lnTo>
                      <a:pt x="823" y="189"/>
                    </a:lnTo>
                    <a:lnTo>
                      <a:pt x="803" y="191"/>
                    </a:lnTo>
                    <a:lnTo>
                      <a:pt x="787" y="191"/>
                    </a:lnTo>
                    <a:lnTo>
                      <a:pt x="777" y="191"/>
                    </a:lnTo>
                    <a:lnTo>
                      <a:pt x="762" y="183"/>
                    </a:lnTo>
                    <a:lnTo>
                      <a:pt x="748" y="176"/>
                    </a:lnTo>
                    <a:lnTo>
                      <a:pt x="732" y="169"/>
                    </a:lnTo>
                    <a:lnTo>
                      <a:pt x="716" y="162"/>
                    </a:lnTo>
                    <a:lnTo>
                      <a:pt x="700" y="157"/>
                    </a:lnTo>
                    <a:lnTo>
                      <a:pt x="684" y="153"/>
                    </a:lnTo>
                    <a:lnTo>
                      <a:pt x="666" y="148"/>
                    </a:lnTo>
                    <a:lnTo>
                      <a:pt x="648" y="144"/>
                    </a:lnTo>
                    <a:lnTo>
                      <a:pt x="631" y="141"/>
                    </a:lnTo>
                    <a:lnTo>
                      <a:pt x="611" y="137"/>
                    </a:lnTo>
                    <a:lnTo>
                      <a:pt x="593" y="135"/>
                    </a:lnTo>
                    <a:lnTo>
                      <a:pt x="574" y="134"/>
                    </a:lnTo>
                    <a:lnTo>
                      <a:pt x="552" y="134"/>
                    </a:lnTo>
                    <a:lnTo>
                      <a:pt x="533" y="134"/>
                    </a:lnTo>
                    <a:lnTo>
                      <a:pt x="511" y="134"/>
                    </a:lnTo>
                    <a:lnTo>
                      <a:pt x="490" y="134"/>
                    </a:lnTo>
                    <a:lnTo>
                      <a:pt x="465" y="109"/>
                    </a:lnTo>
                    <a:lnTo>
                      <a:pt x="438" y="87"/>
                    </a:lnTo>
                    <a:lnTo>
                      <a:pt x="410" y="66"/>
                    </a:lnTo>
                    <a:lnTo>
                      <a:pt x="383" y="48"/>
                    </a:lnTo>
                    <a:lnTo>
                      <a:pt x="358" y="32"/>
                    </a:lnTo>
                    <a:lnTo>
                      <a:pt x="337" y="19"/>
                    </a:lnTo>
                    <a:lnTo>
                      <a:pt x="321" y="11"/>
                    </a:lnTo>
                    <a:lnTo>
                      <a:pt x="312" y="7"/>
                    </a:lnTo>
                    <a:lnTo>
                      <a:pt x="306" y="5"/>
                    </a:lnTo>
                    <a:lnTo>
                      <a:pt x="303" y="3"/>
                    </a:lnTo>
                    <a:lnTo>
                      <a:pt x="287" y="0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42" y="2"/>
                    </a:lnTo>
                    <a:lnTo>
                      <a:pt x="230" y="5"/>
                    </a:lnTo>
                    <a:lnTo>
                      <a:pt x="217" y="11"/>
                    </a:lnTo>
                    <a:lnTo>
                      <a:pt x="207" y="18"/>
                    </a:lnTo>
                    <a:lnTo>
                      <a:pt x="196" y="25"/>
                    </a:lnTo>
                    <a:lnTo>
                      <a:pt x="187" y="34"/>
                    </a:lnTo>
                    <a:lnTo>
                      <a:pt x="178" y="48"/>
                    </a:lnTo>
                    <a:lnTo>
                      <a:pt x="173" y="66"/>
                    </a:lnTo>
                    <a:lnTo>
                      <a:pt x="169" y="87"/>
                    </a:lnTo>
                    <a:lnTo>
                      <a:pt x="169" y="93"/>
                    </a:lnTo>
                    <a:lnTo>
                      <a:pt x="171" y="98"/>
                    </a:lnTo>
                    <a:lnTo>
                      <a:pt x="171" y="103"/>
                    </a:lnTo>
                    <a:lnTo>
                      <a:pt x="173" y="110"/>
                    </a:lnTo>
                    <a:lnTo>
                      <a:pt x="175" y="119"/>
                    </a:lnTo>
                    <a:lnTo>
                      <a:pt x="180" y="141"/>
                    </a:lnTo>
                    <a:lnTo>
                      <a:pt x="187" y="171"/>
                    </a:lnTo>
                    <a:lnTo>
                      <a:pt x="192" y="199"/>
                    </a:lnTo>
                    <a:lnTo>
                      <a:pt x="160" y="219"/>
                    </a:lnTo>
                    <a:lnTo>
                      <a:pt x="127" y="242"/>
                    </a:lnTo>
                    <a:lnTo>
                      <a:pt x="95" y="269"/>
                    </a:lnTo>
                    <a:lnTo>
                      <a:pt x="64" y="297"/>
                    </a:lnTo>
                    <a:lnTo>
                      <a:pt x="39" y="331"/>
                    </a:lnTo>
                    <a:lnTo>
                      <a:pt x="18" y="367"/>
                    </a:lnTo>
                    <a:lnTo>
                      <a:pt x="5" y="406"/>
                    </a:lnTo>
                    <a:lnTo>
                      <a:pt x="0" y="449"/>
                    </a:lnTo>
                    <a:lnTo>
                      <a:pt x="0" y="451"/>
                    </a:lnTo>
                    <a:lnTo>
                      <a:pt x="0" y="452"/>
                    </a:lnTo>
                    <a:lnTo>
                      <a:pt x="0" y="454"/>
                    </a:lnTo>
                    <a:lnTo>
                      <a:pt x="2" y="477"/>
                    </a:lnTo>
                    <a:lnTo>
                      <a:pt x="7" y="501"/>
                    </a:lnTo>
                    <a:lnTo>
                      <a:pt x="14" y="524"/>
                    </a:lnTo>
                    <a:lnTo>
                      <a:pt x="25" y="545"/>
                    </a:lnTo>
                    <a:lnTo>
                      <a:pt x="39" y="568"/>
                    </a:lnTo>
                    <a:lnTo>
                      <a:pt x="55" y="590"/>
                    </a:lnTo>
                    <a:lnTo>
                      <a:pt x="75" y="613"/>
                    </a:lnTo>
                    <a:lnTo>
                      <a:pt x="96" y="634"/>
                    </a:lnTo>
                    <a:lnTo>
                      <a:pt x="121" y="656"/>
                    </a:lnTo>
                    <a:lnTo>
                      <a:pt x="148" y="677"/>
                    </a:lnTo>
                    <a:lnTo>
                      <a:pt x="180" y="698"/>
                    </a:lnTo>
                    <a:lnTo>
                      <a:pt x="214" y="718"/>
                    </a:lnTo>
                    <a:lnTo>
                      <a:pt x="249" y="739"/>
                    </a:lnTo>
                    <a:lnTo>
                      <a:pt x="289" y="759"/>
                    </a:lnTo>
                    <a:lnTo>
                      <a:pt x="331" y="780"/>
                    </a:lnTo>
                    <a:lnTo>
                      <a:pt x="378" y="800"/>
                    </a:lnTo>
                    <a:lnTo>
                      <a:pt x="381" y="802"/>
                    </a:lnTo>
                    <a:lnTo>
                      <a:pt x="383" y="802"/>
                    </a:lnTo>
                    <a:lnTo>
                      <a:pt x="392" y="805"/>
                    </a:lnTo>
                    <a:lnTo>
                      <a:pt x="403" y="809"/>
                    </a:lnTo>
                    <a:lnTo>
                      <a:pt x="412" y="812"/>
                    </a:lnTo>
                    <a:lnTo>
                      <a:pt x="420" y="816"/>
                    </a:lnTo>
                    <a:lnTo>
                      <a:pt x="429" y="819"/>
                    </a:lnTo>
                    <a:lnTo>
                      <a:pt x="438" y="825"/>
                    </a:lnTo>
                    <a:lnTo>
                      <a:pt x="445" y="828"/>
                    </a:lnTo>
                    <a:lnTo>
                      <a:pt x="453" y="832"/>
                    </a:lnTo>
                    <a:lnTo>
                      <a:pt x="449" y="837"/>
                    </a:lnTo>
                    <a:lnTo>
                      <a:pt x="447" y="844"/>
                    </a:lnTo>
                    <a:lnTo>
                      <a:pt x="444" y="851"/>
                    </a:lnTo>
                    <a:lnTo>
                      <a:pt x="442" y="859"/>
                    </a:lnTo>
                    <a:lnTo>
                      <a:pt x="438" y="876"/>
                    </a:lnTo>
                    <a:lnTo>
                      <a:pt x="435" y="891"/>
                    </a:lnTo>
                    <a:lnTo>
                      <a:pt x="433" y="901"/>
                    </a:lnTo>
                    <a:lnTo>
                      <a:pt x="433" y="912"/>
                    </a:lnTo>
                    <a:lnTo>
                      <a:pt x="433" y="914"/>
                    </a:lnTo>
                    <a:lnTo>
                      <a:pt x="433" y="917"/>
                    </a:lnTo>
                    <a:lnTo>
                      <a:pt x="433" y="919"/>
                    </a:lnTo>
                    <a:lnTo>
                      <a:pt x="433" y="923"/>
                    </a:lnTo>
                    <a:lnTo>
                      <a:pt x="436" y="1003"/>
                    </a:lnTo>
                    <a:lnTo>
                      <a:pt x="438" y="1003"/>
                    </a:lnTo>
                    <a:lnTo>
                      <a:pt x="440" y="1001"/>
                    </a:lnTo>
                    <a:lnTo>
                      <a:pt x="444" y="999"/>
                    </a:lnTo>
                    <a:lnTo>
                      <a:pt x="445" y="998"/>
                    </a:lnTo>
                    <a:lnTo>
                      <a:pt x="445" y="999"/>
                    </a:lnTo>
                    <a:lnTo>
                      <a:pt x="445" y="1003"/>
                    </a:lnTo>
                    <a:lnTo>
                      <a:pt x="445" y="1005"/>
                    </a:lnTo>
                    <a:lnTo>
                      <a:pt x="447" y="1006"/>
                    </a:lnTo>
                    <a:lnTo>
                      <a:pt x="460" y="1078"/>
                    </a:lnTo>
                    <a:lnTo>
                      <a:pt x="461" y="1076"/>
                    </a:lnTo>
                    <a:lnTo>
                      <a:pt x="469" y="1072"/>
                    </a:lnTo>
                    <a:lnTo>
                      <a:pt x="477" y="1067"/>
                    </a:lnTo>
                    <a:lnTo>
                      <a:pt x="488" y="1060"/>
                    </a:lnTo>
                    <a:lnTo>
                      <a:pt x="490" y="1060"/>
                    </a:lnTo>
                    <a:lnTo>
                      <a:pt x="490" y="1062"/>
                    </a:lnTo>
                    <a:lnTo>
                      <a:pt x="490" y="1063"/>
                    </a:lnTo>
                    <a:lnTo>
                      <a:pt x="493" y="1069"/>
                    </a:lnTo>
                    <a:lnTo>
                      <a:pt x="495" y="1071"/>
                    </a:lnTo>
                    <a:lnTo>
                      <a:pt x="497" y="1072"/>
                    </a:lnTo>
                    <a:lnTo>
                      <a:pt x="501" y="1076"/>
                    </a:lnTo>
                    <a:lnTo>
                      <a:pt x="504" y="1080"/>
                    </a:lnTo>
                    <a:lnTo>
                      <a:pt x="502" y="1126"/>
                    </a:lnTo>
                    <a:lnTo>
                      <a:pt x="502" y="1174"/>
                    </a:lnTo>
                    <a:lnTo>
                      <a:pt x="501" y="1218"/>
                    </a:lnTo>
                    <a:lnTo>
                      <a:pt x="499" y="1259"/>
                    </a:lnTo>
                    <a:lnTo>
                      <a:pt x="490" y="1261"/>
                    </a:lnTo>
                    <a:lnTo>
                      <a:pt x="481" y="1265"/>
                    </a:lnTo>
                    <a:lnTo>
                      <a:pt x="474" y="1270"/>
                    </a:lnTo>
                    <a:lnTo>
                      <a:pt x="465" y="1274"/>
                    </a:lnTo>
                    <a:lnTo>
                      <a:pt x="458" y="1281"/>
                    </a:lnTo>
                    <a:lnTo>
                      <a:pt x="449" y="1288"/>
                    </a:lnTo>
                    <a:lnTo>
                      <a:pt x="444" y="1295"/>
                    </a:lnTo>
                    <a:lnTo>
                      <a:pt x="436" y="1304"/>
                    </a:lnTo>
                    <a:lnTo>
                      <a:pt x="426" y="1325"/>
                    </a:lnTo>
                    <a:lnTo>
                      <a:pt x="419" y="1345"/>
                    </a:lnTo>
                    <a:lnTo>
                      <a:pt x="415" y="1363"/>
                    </a:lnTo>
                    <a:lnTo>
                      <a:pt x="413" y="1379"/>
                    </a:lnTo>
                    <a:lnTo>
                      <a:pt x="415" y="1393"/>
                    </a:lnTo>
                    <a:lnTo>
                      <a:pt x="417" y="1406"/>
                    </a:lnTo>
                    <a:lnTo>
                      <a:pt x="420" y="1414"/>
                    </a:lnTo>
                    <a:lnTo>
                      <a:pt x="422" y="1420"/>
                    </a:lnTo>
                    <a:lnTo>
                      <a:pt x="435" y="1447"/>
                    </a:lnTo>
                    <a:lnTo>
                      <a:pt x="839" y="1447"/>
                    </a:lnTo>
                    <a:lnTo>
                      <a:pt x="851" y="1429"/>
                    </a:lnTo>
                    <a:lnTo>
                      <a:pt x="853" y="1427"/>
                    </a:lnTo>
                    <a:lnTo>
                      <a:pt x="857" y="1422"/>
                    </a:lnTo>
                    <a:lnTo>
                      <a:pt x="860" y="1416"/>
                    </a:lnTo>
                    <a:lnTo>
                      <a:pt x="866" y="1409"/>
                    </a:lnTo>
                    <a:lnTo>
                      <a:pt x="878" y="1406"/>
                    </a:lnTo>
                    <a:lnTo>
                      <a:pt x="892" y="1400"/>
                    </a:lnTo>
                    <a:lnTo>
                      <a:pt x="905" y="1393"/>
                    </a:lnTo>
                    <a:lnTo>
                      <a:pt x="917" y="1386"/>
                    </a:lnTo>
                    <a:lnTo>
                      <a:pt x="930" y="1379"/>
                    </a:lnTo>
                    <a:lnTo>
                      <a:pt x="941" y="1370"/>
                    </a:lnTo>
                    <a:lnTo>
                      <a:pt x="953" y="1361"/>
                    </a:lnTo>
                    <a:lnTo>
                      <a:pt x="964" y="1352"/>
                    </a:lnTo>
                    <a:lnTo>
                      <a:pt x="983" y="1329"/>
                    </a:lnTo>
                    <a:lnTo>
                      <a:pt x="1001" y="1304"/>
                    </a:lnTo>
                    <a:lnTo>
                      <a:pt x="1015" y="1276"/>
                    </a:lnTo>
                    <a:lnTo>
                      <a:pt x="1028" y="1245"/>
                    </a:lnTo>
                    <a:lnTo>
                      <a:pt x="1037" y="1211"/>
                    </a:lnTo>
                    <a:lnTo>
                      <a:pt x="1044" y="1176"/>
                    </a:lnTo>
                    <a:lnTo>
                      <a:pt x="1047" y="1138"/>
                    </a:lnTo>
                    <a:lnTo>
                      <a:pt x="1049" y="1097"/>
                    </a:lnTo>
                    <a:lnTo>
                      <a:pt x="1049" y="1081"/>
                    </a:lnTo>
                    <a:lnTo>
                      <a:pt x="1047" y="1063"/>
                    </a:lnTo>
                    <a:lnTo>
                      <a:pt x="1047" y="1047"/>
                    </a:lnTo>
                    <a:lnTo>
                      <a:pt x="1046" y="1031"/>
                    </a:lnTo>
                    <a:lnTo>
                      <a:pt x="1046" y="1030"/>
                    </a:lnTo>
                    <a:lnTo>
                      <a:pt x="1033" y="917"/>
                    </a:lnTo>
                    <a:lnTo>
                      <a:pt x="1028" y="878"/>
                    </a:lnTo>
                    <a:lnTo>
                      <a:pt x="1022" y="841"/>
                    </a:lnTo>
                    <a:lnTo>
                      <a:pt x="1021" y="809"/>
                    </a:lnTo>
                    <a:lnTo>
                      <a:pt x="1019" y="780"/>
                    </a:lnTo>
                    <a:lnTo>
                      <a:pt x="1019" y="757"/>
                    </a:lnTo>
                    <a:lnTo>
                      <a:pt x="1022" y="736"/>
                    </a:lnTo>
                    <a:lnTo>
                      <a:pt x="1028" y="714"/>
                    </a:lnTo>
                    <a:lnTo>
                      <a:pt x="1035" y="696"/>
                    </a:lnTo>
                    <a:lnTo>
                      <a:pt x="1044" y="679"/>
                    </a:lnTo>
                    <a:lnTo>
                      <a:pt x="1058" y="663"/>
                    </a:lnTo>
                    <a:lnTo>
                      <a:pt x="1072" y="648"/>
                    </a:lnTo>
                    <a:lnTo>
                      <a:pt x="1092" y="634"/>
                    </a:lnTo>
                    <a:lnTo>
                      <a:pt x="1106" y="623"/>
                    </a:lnTo>
                    <a:lnTo>
                      <a:pt x="1117" y="611"/>
                    </a:lnTo>
                    <a:lnTo>
                      <a:pt x="1124" y="597"/>
                    </a:lnTo>
                    <a:lnTo>
                      <a:pt x="1129" y="581"/>
                    </a:lnTo>
                    <a:lnTo>
                      <a:pt x="1129" y="577"/>
                    </a:lnTo>
                    <a:lnTo>
                      <a:pt x="1129" y="572"/>
                    </a:lnTo>
                    <a:lnTo>
                      <a:pt x="1129" y="568"/>
                    </a:lnTo>
                    <a:lnTo>
                      <a:pt x="1129" y="565"/>
                    </a:lnTo>
                    <a:lnTo>
                      <a:pt x="1129" y="552"/>
                    </a:lnTo>
                    <a:lnTo>
                      <a:pt x="1126" y="541"/>
                    </a:lnTo>
                    <a:lnTo>
                      <a:pt x="1122" y="529"/>
                    </a:lnTo>
                    <a:lnTo>
                      <a:pt x="1117" y="5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7" name="Freeform 198">
                <a:extLst>
                  <a:ext uri="{FF2B5EF4-FFF2-40B4-BE49-F238E27FC236}">
                    <a16:creationId xmlns:a16="http://schemas.microsoft.com/office/drawing/2014/main" id="{650C382A-35F7-B73F-C716-F3E9CE847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" y="4810126"/>
                <a:ext cx="415925" cy="968375"/>
              </a:xfrm>
              <a:custGeom>
                <a:avLst/>
                <a:gdLst>
                  <a:gd name="T0" fmla="*/ 2147483647 w 526"/>
                  <a:gd name="T1" fmla="*/ 2147483647 h 1218"/>
                  <a:gd name="T2" fmla="*/ 2147483647 w 526"/>
                  <a:gd name="T3" fmla="*/ 2147483647 h 1218"/>
                  <a:gd name="T4" fmla="*/ 2147483647 w 526"/>
                  <a:gd name="T5" fmla="*/ 2147483647 h 1218"/>
                  <a:gd name="T6" fmla="*/ 2147483647 w 526"/>
                  <a:gd name="T7" fmla="*/ 2147483647 h 1218"/>
                  <a:gd name="T8" fmla="*/ 2147483647 w 526"/>
                  <a:gd name="T9" fmla="*/ 2147483647 h 1218"/>
                  <a:gd name="T10" fmla="*/ 2147483647 w 526"/>
                  <a:gd name="T11" fmla="*/ 2147483647 h 1218"/>
                  <a:gd name="T12" fmla="*/ 2147483647 w 526"/>
                  <a:gd name="T13" fmla="*/ 2147483647 h 1218"/>
                  <a:gd name="T14" fmla="*/ 2147483647 w 526"/>
                  <a:gd name="T15" fmla="*/ 2147483647 h 1218"/>
                  <a:gd name="T16" fmla="*/ 2147483647 w 526"/>
                  <a:gd name="T17" fmla="*/ 2147483647 h 1218"/>
                  <a:gd name="T18" fmla="*/ 2147483647 w 526"/>
                  <a:gd name="T19" fmla="*/ 2147483647 h 1218"/>
                  <a:gd name="T20" fmla="*/ 2147483647 w 526"/>
                  <a:gd name="T21" fmla="*/ 2147483647 h 1218"/>
                  <a:gd name="T22" fmla="*/ 2147483647 w 526"/>
                  <a:gd name="T23" fmla="*/ 2147483647 h 1218"/>
                  <a:gd name="T24" fmla="*/ 2147483647 w 526"/>
                  <a:gd name="T25" fmla="*/ 2147483647 h 1218"/>
                  <a:gd name="T26" fmla="*/ 2147483647 w 526"/>
                  <a:gd name="T27" fmla="*/ 2147483647 h 1218"/>
                  <a:gd name="T28" fmla="*/ 2147483647 w 526"/>
                  <a:gd name="T29" fmla="*/ 2147483647 h 1218"/>
                  <a:gd name="T30" fmla="*/ 2147483647 w 526"/>
                  <a:gd name="T31" fmla="*/ 2147483647 h 1218"/>
                  <a:gd name="T32" fmla="*/ 2147483647 w 526"/>
                  <a:gd name="T33" fmla="*/ 2147483647 h 1218"/>
                  <a:gd name="T34" fmla="*/ 2147483647 w 526"/>
                  <a:gd name="T35" fmla="*/ 2147483647 h 1218"/>
                  <a:gd name="T36" fmla="*/ 2147483647 w 526"/>
                  <a:gd name="T37" fmla="*/ 0 h 1218"/>
                  <a:gd name="T38" fmla="*/ 2147483647 w 526"/>
                  <a:gd name="T39" fmla="*/ 2147483647 h 1218"/>
                  <a:gd name="T40" fmla="*/ 2147483647 w 526"/>
                  <a:gd name="T41" fmla="*/ 2147483647 h 1218"/>
                  <a:gd name="T42" fmla="*/ 2147483647 w 526"/>
                  <a:gd name="T43" fmla="*/ 2147483647 h 1218"/>
                  <a:gd name="T44" fmla="*/ 2147483647 w 526"/>
                  <a:gd name="T45" fmla="*/ 2147483647 h 1218"/>
                  <a:gd name="T46" fmla="*/ 2147483647 w 526"/>
                  <a:gd name="T47" fmla="*/ 2147483647 h 1218"/>
                  <a:gd name="T48" fmla="*/ 0 w 526"/>
                  <a:gd name="T49" fmla="*/ 2147483647 h 1218"/>
                  <a:gd name="T50" fmla="*/ 2147483647 w 526"/>
                  <a:gd name="T51" fmla="*/ 2147483647 h 1218"/>
                  <a:gd name="T52" fmla="*/ 2147483647 w 526"/>
                  <a:gd name="T53" fmla="*/ 2147483647 h 1218"/>
                  <a:gd name="T54" fmla="*/ 2147483647 w 526"/>
                  <a:gd name="T55" fmla="*/ 2147483647 h 1218"/>
                  <a:gd name="T56" fmla="*/ 2147483647 w 526"/>
                  <a:gd name="T57" fmla="*/ 2147483647 h 1218"/>
                  <a:gd name="T58" fmla="*/ 2147483647 w 526"/>
                  <a:gd name="T59" fmla="*/ 2147483647 h 1218"/>
                  <a:gd name="T60" fmla="*/ 2147483647 w 526"/>
                  <a:gd name="T61" fmla="*/ 2147483647 h 1218"/>
                  <a:gd name="T62" fmla="*/ 2147483647 w 526"/>
                  <a:gd name="T63" fmla="*/ 2147483647 h 1218"/>
                  <a:gd name="T64" fmla="*/ 2147483647 w 526"/>
                  <a:gd name="T65" fmla="*/ 2147483647 h 1218"/>
                  <a:gd name="T66" fmla="*/ 2147483647 w 526"/>
                  <a:gd name="T67" fmla="*/ 2147483647 h 1218"/>
                  <a:gd name="T68" fmla="*/ 2147483647 w 526"/>
                  <a:gd name="T69" fmla="*/ 2147483647 h 1218"/>
                  <a:gd name="T70" fmla="*/ 2147483647 w 526"/>
                  <a:gd name="T71" fmla="*/ 2147483647 h 1218"/>
                  <a:gd name="T72" fmla="*/ 2147483647 w 526"/>
                  <a:gd name="T73" fmla="*/ 2147483647 h 1218"/>
                  <a:gd name="T74" fmla="*/ 2147483647 w 526"/>
                  <a:gd name="T75" fmla="*/ 2147483647 h 1218"/>
                  <a:gd name="T76" fmla="*/ 2147483647 w 526"/>
                  <a:gd name="T77" fmla="*/ 2147483647 h 1218"/>
                  <a:gd name="T78" fmla="*/ 2147483647 w 526"/>
                  <a:gd name="T79" fmla="*/ 2147483647 h 1218"/>
                  <a:gd name="T80" fmla="*/ 2147483647 w 526"/>
                  <a:gd name="T81" fmla="*/ 2147483647 h 1218"/>
                  <a:gd name="T82" fmla="*/ 2147483647 w 526"/>
                  <a:gd name="T83" fmla="*/ 2147483647 h 1218"/>
                  <a:gd name="T84" fmla="*/ 2147483647 w 526"/>
                  <a:gd name="T85" fmla="*/ 2147483647 h 1218"/>
                  <a:gd name="T86" fmla="*/ 2147483647 w 526"/>
                  <a:gd name="T87" fmla="*/ 2147483647 h 12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6"/>
                  <a:gd name="T133" fmla="*/ 0 h 1218"/>
                  <a:gd name="T134" fmla="*/ 526 w 526"/>
                  <a:gd name="T135" fmla="*/ 1218 h 12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6" h="1218">
                    <a:moveTo>
                      <a:pt x="506" y="1142"/>
                    </a:moveTo>
                    <a:lnTo>
                      <a:pt x="526" y="892"/>
                    </a:lnTo>
                    <a:lnTo>
                      <a:pt x="524" y="889"/>
                    </a:lnTo>
                    <a:lnTo>
                      <a:pt x="520" y="878"/>
                    </a:lnTo>
                    <a:lnTo>
                      <a:pt x="517" y="864"/>
                    </a:lnTo>
                    <a:lnTo>
                      <a:pt x="511" y="850"/>
                    </a:lnTo>
                    <a:lnTo>
                      <a:pt x="508" y="830"/>
                    </a:lnTo>
                    <a:lnTo>
                      <a:pt x="506" y="803"/>
                    </a:lnTo>
                    <a:lnTo>
                      <a:pt x="506" y="782"/>
                    </a:lnTo>
                    <a:lnTo>
                      <a:pt x="506" y="773"/>
                    </a:lnTo>
                    <a:lnTo>
                      <a:pt x="488" y="773"/>
                    </a:lnTo>
                    <a:lnTo>
                      <a:pt x="486" y="752"/>
                    </a:lnTo>
                    <a:lnTo>
                      <a:pt x="486" y="727"/>
                    </a:lnTo>
                    <a:lnTo>
                      <a:pt x="488" y="707"/>
                    </a:lnTo>
                    <a:lnTo>
                      <a:pt x="488" y="700"/>
                    </a:lnTo>
                    <a:lnTo>
                      <a:pt x="469" y="711"/>
                    </a:lnTo>
                    <a:lnTo>
                      <a:pt x="488" y="657"/>
                    </a:lnTo>
                    <a:lnTo>
                      <a:pt x="485" y="641"/>
                    </a:lnTo>
                    <a:lnTo>
                      <a:pt x="472" y="623"/>
                    </a:lnTo>
                    <a:lnTo>
                      <a:pt x="456" y="607"/>
                    </a:lnTo>
                    <a:lnTo>
                      <a:pt x="437" y="593"/>
                    </a:lnTo>
                    <a:lnTo>
                      <a:pt x="417" y="581"/>
                    </a:lnTo>
                    <a:lnTo>
                      <a:pt x="399" y="570"/>
                    </a:lnTo>
                    <a:lnTo>
                      <a:pt x="387" y="563"/>
                    </a:lnTo>
                    <a:lnTo>
                      <a:pt x="381" y="561"/>
                    </a:lnTo>
                    <a:lnTo>
                      <a:pt x="332" y="538"/>
                    </a:lnTo>
                    <a:lnTo>
                      <a:pt x="285" y="516"/>
                    </a:lnTo>
                    <a:lnTo>
                      <a:pt x="246" y="493"/>
                    </a:lnTo>
                    <a:lnTo>
                      <a:pt x="212" y="472"/>
                    </a:lnTo>
                    <a:lnTo>
                      <a:pt x="184" y="449"/>
                    </a:lnTo>
                    <a:lnTo>
                      <a:pt x="159" y="429"/>
                    </a:lnTo>
                    <a:lnTo>
                      <a:pt x="137" y="408"/>
                    </a:lnTo>
                    <a:lnTo>
                      <a:pt x="121" y="390"/>
                    </a:lnTo>
                    <a:lnTo>
                      <a:pt x="107" y="372"/>
                    </a:lnTo>
                    <a:lnTo>
                      <a:pt x="96" y="356"/>
                    </a:lnTo>
                    <a:lnTo>
                      <a:pt x="88" y="342"/>
                    </a:lnTo>
                    <a:lnTo>
                      <a:pt x="82" y="331"/>
                    </a:lnTo>
                    <a:lnTo>
                      <a:pt x="79" y="321"/>
                    </a:lnTo>
                    <a:lnTo>
                      <a:pt x="77" y="313"/>
                    </a:lnTo>
                    <a:lnTo>
                      <a:pt x="75" y="310"/>
                    </a:lnTo>
                    <a:lnTo>
                      <a:pt x="75" y="308"/>
                    </a:lnTo>
                    <a:lnTo>
                      <a:pt x="71" y="272"/>
                    </a:lnTo>
                    <a:lnTo>
                      <a:pt x="73" y="239"/>
                    </a:lnTo>
                    <a:lnTo>
                      <a:pt x="84" y="208"/>
                    </a:lnTo>
                    <a:lnTo>
                      <a:pt x="100" y="180"/>
                    </a:lnTo>
                    <a:lnTo>
                      <a:pt x="121" y="155"/>
                    </a:lnTo>
                    <a:lnTo>
                      <a:pt x="146" y="130"/>
                    </a:lnTo>
                    <a:lnTo>
                      <a:pt x="175" y="109"/>
                    </a:lnTo>
                    <a:lnTo>
                      <a:pt x="207" y="89"/>
                    </a:lnTo>
                    <a:lnTo>
                      <a:pt x="241" y="73"/>
                    </a:lnTo>
                    <a:lnTo>
                      <a:pt x="276" y="57"/>
                    </a:lnTo>
                    <a:lnTo>
                      <a:pt x="312" y="43"/>
                    </a:lnTo>
                    <a:lnTo>
                      <a:pt x="348" y="32"/>
                    </a:lnTo>
                    <a:lnTo>
                      <a:pt x="383" y="21"/>
                    </a:lnTo>
                    <a:lnTo>
                      <a:pt x="415" y="12"/>
                    </a:lnTo>
                    <a:lnTo>
                      <a:pt x="445" y="5"/>
                    </a:lnTo>
                    <a:lnTo>
                      <a:pt x="472" y="0"/>
                    </a:lnTo>
                    <a:lnTo>
                      <a:pt x="445" y="0"/>
                    </a:lnTo>
                    <a:lnTo>
                      <a:pt x="419" y="2"/>
                    </a:lnTo>
                    <a:lnTo>
                      <a:pt x="390" y="5"/>
                    </a:lnTo>
                    <a:lnTo>
                      <a:pt x="360" y="7"/>
                    </a:lnTo>
                    <a:lnTo>
                      <a:pt x="330" y="12"/>
                    </a:lnTo>
                    <a:lnTo>
                      <a:pt x="296" y="18"/>
                    </a:lnTo>
                    <a:lnTo>
                      <a:pt x="264" y="25"/>
                    </a:lnTo>
                    <a:lnTo>
                      <a:pt x="228" y="32"/>
                    </a:lnTo>
                    <a:lnTo>
                      <a:pt x="221" y="35"/>
                    </a:lnTo>
                    <a:lnTo>
                      <a:pt x="205" y="43"/>
                    </a:lnTo>
                    <a:lnTo>
                      <a:pt x="178" y="57"/>
                    </a:lnTo>
                    <a:lnTo>
                      <a:pt x="148" y="75"/>
                    </a:lnTo>
                    <a:lnTo>
                      <a:pt x="114" y="96"/>
                    </a:lnTo>
                    <a:lnTo>
                      <a:pt x="80" y="125"/>
                    </a:lnTo>
                    <a:lnTo>
                      <a:pt x="48" y="155"/>
                    </a:lnTo>
                    <a:lnTo>
                      <a:pt x="23" y="190"/>
                    </a:lnTo>
                    <a:lnTo>
                      <a:pt x="6" y="228"/>
                    </a:lnTo>
                    <a:lnTo>
                      <a:pt x="0" y="271"/>
                    </a:lnTo>
                    <a:lnTo>
                      <a:pt x="7" y="315"/>
                    </a:lnTo>
                    <a:lnTo>
                      <a:pt x="32" y="363"/>
                    </a:lnTo>
                    <a:lnTo>
                      <a:pt x="75" y="413"/>
                    </a:lnTo>
                    <a:lnTo>
                      <a:pt x="141" y="465"/>
                    </a:lnTo>
                    <a:lnTo>
                      <a:pt x="232" y="520"/>
                    </a:lnTo>
                    <a:lnTo>
                      <a:pt x="349" y="575"/>
                    </a:lnTo>
                    <a:lnTo>
                      <a:pt x="355" y="577"/>
                    </a:lnTo>
                    <a:lnTo>
                      <a:pt x="367" y="582"/>
                    </a:lnTo>
                    <a:lnTo>
                      <a:pt x="387" y="590"/>
                    </a:lnTo>
                    <a:lnTo>
                      <a:pt x="408" y="598"/>
                    </a:lnTo>
                    <a:lnTo>
                      <a:pt x="429" y="609"/>
                    </a:lnTo>
                    <a:lnTo>
                      <a:pt x="449" y="622"/>
                    </a:lnTo>
                    <a:lnTo>
                      <a:pt x="465" y="634"/>
                    </a:lnTo>
                    <a:lnTo>
                      <a:pt x="472" y="647"/>
                    </a:lnTo>
                    <a:lnTo>
                      <a:pt x="469" y="650"/>
                    </a:lnTo>
                    <a:lnTo>
                      <a:pt x="460" y="657"/>
                    </a:lnTo>
                    <a:lnTo>
                      <a:pt x="449" y="671"/>
                    </a:lnTo>
                    <a:lnTo>
                      <a:pt x="440" y="693"/>
                    </a:lnTo>
                    <a:lnTo>
                      <a:pt x="435" y="712"/>
                    </a:lnTo>
                    <a:lnTo>
                      <a:pt x="433" y="727"/>
                    </a:lnTo>
                    <a:lnTo>
                      <a:pt x="433" y="737"/>
                    </a:lnTo>
                    <a:lnTo>
                      <a:pt x="433" y="748"/>
                    </a:lnTo>
                    <a:lnTo>
                      <a:pt x="453" y="737"/>
                    </a:lnTo>
                    <a:lnTo>
                      <a:pt x="451" y="745"/>
                    </a:lnTo>
                    <a:lnTo>
                      <a:pt x="447" y="764"/>
                    </a:lnTo>
                    <a:lnTo>
                      <a:pt x="444" y="791"/>
                    </a:lnTo>
                    <a:lnTo>
                      <a:pt x="445" y="818"/>
                    </a:lnTo>
                    <a:lnTo>
                      <a:pt x="481" y="796"/>
                    </a:lnTo>
                    <a:lnTo>
                      <a:pt x="479" y="803"/>
                    </a:lnTo>
                    <a:lnTo>
                      <a:pt x="478" y="819"/>
                    </a:lnTo>
                    <a:lnTo>
                      <a:pt x="479" y="841"/>
                    </a:lnTo>
                    <a:lnTo>
                      <a:pt x="485" y="860"/>
                    </a:lnTo>
                    <a:lnTo>
                      <a:pt x="504" y="882"/>
                    </a:lnTo>
                    <a:lnTo>
                      <a:pt x="504" y="914"/>
                    </a:lnTo>
                    <a:lnTo>
                      <a:pt x="502" y="990"/>
                    </a:lnTo>
                    <a:lnTo>
                      <a:pt x="501" y="1074"/>
                    </a:lnTo>
                    <a:lnTo>
                      <a:pt x="495" y="1131"/>
                    </a:lnTo>
                    <a:lnTo>
                      <a:pt x="494" y="1129"/>
                    </a:lnTo>
                    <a:lnTo>
                      <a:pt x="488" y="1128"/>
                    </a:lnTo>
                    <a:lnTo>
                      <a:pt x="481" y="1126"/>
                    </a:lnTo>
                    <a:lnTo>
                      <a:pt x="472" y="1124"/>
                    </a:lnTo>
                    <a:lnTo>
                      <a:pt x="463" y="1126"/>
                    </a:lnTo>
                    <a:lnTo>
                      <a:pt x="453" y="1129"/>
                    </a:lnTo>
                    <a:lnTo>
                      <a:pt x="442" y="1138"/>
                    </a:lnTo>
                    <a:lnTo>
                      <a:pt x="431" y="1151"/>
                    </a:lnTo>
                    <a:lnTo>
                      <a:pt x="417" y="1179"/>
                    </a:lnTo>
                    <a:lnTo>
                      <a:pt x="413" y="1201"/>
                    </a:lnTo>
                    <a:lnTo>
                      <a:pt x="415" y="1213"/>
                    </a:lnTo>
                    <a:lnTo>
                      <a:pt x="417" y="1218"/>
                    </a:lnTo>
                    <a:lnTo>
                      <a:pt x="447" y="1218"/>
                    </a:lnTo>
                    <a:lnTo>
                      <a:pt x="449" y="1188"/>
                    </a:lnTo>
                    <a:lnTo>
                      <a:pt x="456" y="1165"/>
                    </a:lnTo>
                    <a:lnTo>
                      <a:pt x="465" y="1153"/>
                    </a:lnTo>
                    <a:lnTo>
                      <a:pt x="476" y="1144"/>
                    </a:lnTo>
                    <a:lnTo>
                      <a:pt x="486" y="1140"/>
                    </a:lnTo>
                    <a:lnTo>
                      <a:pt x="497" y="1140"/>
                    </a:lnTo>
                    <a:lnTo>
                      <a:pt x="504" y="1142"/>
                    </a:lnTo>
                    <a:lnTo>
                      <a:pt x="506" y="1142"/>
                    </a:lnTo>
                    <a:close/>
                  </a:path>
                </a:pathLst>
              </a:custGeom>
              <a:solidFill>
                <a:srgbClr val="DD7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8" name="Freeform 199">
                <a:extLst>
                  <a:ext uri="{FF2B5EF4-FFF2-40B4-BE49-F238E27FC236}">
                    <a16:creationId xmlns:a16="http://schemas.microsoft.com/office/drawing/2014/main" id="{02292496-2E6A-D87C-18ED-49A12EBD7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438" y="4810126"/>
                <a:ext cx="633413" cy="968375"/>
              </a:xfrm>
              <a:custGeom>
                <a:avLst/>
                <a:gdLst>
                  <a:gd name="T0" fmla="*/ 2147483647 w 798"/>
                  <a:gd name="T1" fmla="*/ 2147483647 h 1218"/>
                  <a:gd name="T2" fmla="*/ 2147483647 w 798"/>
                  <a:gd name="T3" fmla="*/ 2147483647 h 1218"/>
                  <a:gd name="T4" fmla="*/ 2147483647 w 798"/>
                  <a:gd name="T5" fmla="*/ 2147483647 h 1218"/>
                  <a:gd name="T6" fmla="*/ 2147483647 w 798"/>
                  <a:gd name="T7" fmla="*/ 2147483647 h 1218"/>
                  <a:gd name="T8" fmla="*/ 2147483647 w 798"/>
                  <a:gd name="T9" fmla="*/ 2147483647 h 1218"/>
                  <a:gd name="T10" fmla="*/ 2147483647 w 798"/>
                  <a:gd name="T11" fmla="*/ 2147483647 h 1218"/>
                  <a:gd name="T12" fmla="*/ 2147483647 w 798"/>
                  <a:gd name="T13" fmla="*/ 2147483647 h 1218"/>
                  <a:gd name="T14" fmla="*/ 0 w 798"/>
                  <a:gd name="T15" fmla="*/ 2147483647 h 1218"/>
                  <a:gd name="T16" fmla="*/ 2147483647 w 798"/>
                  <a:gd name="T17" fmla="*/ 2147483647 h 1218"/>
                  <a:gd name="T18" fmla="*/ 2147483647 w 798"/>
                  <a:gd name="T19" fmla="*/ 2147483647 h 1218"/>
                  <a:gd name="T20" fmla="*/ 2147483647 w 798"/>
                  <a:gd name="T21" fmla="*/ 2147483647 h 1218"/>
                  <a:gd name="T22" fmla="*/ 2147483647 w 798"/>
                  <a:gd name="T23" fmla="*/ 2147483647 h 1218"/>
                  <a:gd name="T24" fmla="*/ 2147483647 w 798"/>
                  <a:gd name="T25" fmla="*/ 2147483647 h 1218"/>
                  <a:gd name="T26" fmla="*/ 2147483647 w 798"/>
                  <a:gd name="T27" fmla="*/ 2147483647 h 1218"/>
                  <a:gd name="T28" fmla="*/ 2147483647 w 798"/>
                  <a:gd name="T29" fmla="*/ 2147483647 h 1218"/>
                  <a:gd name="T30" fmla="*/ 2147483647 w 798"/>
                  <a:gd name="T31" fmla="*/ 2147483647 h 1218"/>
                  <a:gd name="T32" fmla="*/ 2147483647 w 798"/>
                  <a:gd name="T33" fmla="*/ 2147483647 h 1218"/>
                  <a:gd name="T34" fmla="*/ 2147483647 w 798"/>
                  <a:gd name="T35" fmla="*/ 2147483647 h 1218"/>
                  <a:gd name="T36" fmla="*/ 2147483647 w 798"/>
                  <a:gd name="T37" fmla="*/ 2147483647 h 1218"/>
                  <a:gd name="T38" fmla="*/ 2147483647 w 798"/>
                  <a:gd name="T39" fmla="*/ 2147483647 h 1218"/>
                  <a:gd name="T40" fmla="*/ 2147483647 w 798"/>
                  <a:gd name="T41" fmla="*/ 2147483647 h 1218"/>
                  <a:gd name="T42" fmla="*/ 2147483647 w 798"/>
                  <a:gd name="T43" fmla="*/ 2147483647 h 1218"/>
                  <a:gd name="T44" fmla="*/ 2147483647 w 798"/>
                  <a:gd name="T45" fmla="*/ 2147483647 h 1218"/>
                  <a:gd name="T46" fmla="*/ 2147483647 w 798"/>
                  <a:gd name="T47" fmla="*/ 2147483647 h 1218"/>
                  <a:gd name="T48" fmla="*/ 2147483647 w 798"/>
                  <a:gd name="T49" fmla="*/ 2147483647 h 1218"/>
                  <a:gd name="T50" fmla="*/ 2147483647 w 798"/>
                  <a:gd name="T51" fmla="*/ 2147483647 h 1218"/>
                  <a:gd name="T52" fmla="*/ 2147483647 w 798"/>
                  <a:gd name="T53" fmla="*/ 2147483647 h 1218"/>
                  <a:gd name="T54" fmla="*/ 2147483647 w 798"/>
                  <a:gd name="T55" fmla="*/ 2147483647 h 1218"/>
                  <a:gd name="T56" fmla="*/ 2147483647 w 798"/>
                  <a:gd name="T57" fmla="*/ 2147483647 h 1218"/>
                  <a:gd name="T58" fmla="*/ 2147483647 w 798"/>
                  <a:gd name="T59" fmla="*/ 2147483647 h 1218"/>
                  <a:gd name="T60" fmla="*/ 2147483647 w 798"/>
                  <a:gd name="T61" fmla="*/ 2147483647 h 1218"/>
                  <a:gd name="T62" fmla="*/ 2147483647 w 798"/>
                  <a:gd name="T63" fmla="*/ 2147483647 h 1218"/>
                  <a:gd name="T64" fmla="*/ 2147483647 w 798"/>
                  <a:gd name="T65" fmla="*/ 2147483647 h 1218"/>
                  <a:gd name="T66" fmla="*/ 2147483647 w 798"/>
                  <a:gd name="T67" fmla="*/ 2147483647 h 1218"/>
                  <a:gd name="T68" fmla="*/ 2147483647 w 798"/>
                  <a:gd name="T69" fmla="*/ 2147483647 h 1218"/>
                  <a:gd name="T70" fmla="*/ 2147483647 w 798"/>
                  <a:gd name="T71" fmla="*/ 2147483647 h 1218"/>
                  <a:gd name="T72" fmla="*/ 2147483647 w 798"/>
                  <a:gd name="T73" fmla="*/ 2147483647 h 1218"/>
                  <a:gd name="T74" fmla="*/ 2147483647 w 798"/>
                  <a:gd name="T75" fmla="*/ 2147483647 h 1218"/>
                  <a:gd name="T76" fmla="*/ 2147483647 w 798"/>
                  <a:gd name="T77" fmla="*/ 2147483647 h 1218"/>
                  <a:gd name="T78" fmla="*/ 2147483647 w 798"/>
                  <a:gd name="T79" fmla="*/ 2147483647 h 1218"/>
                  <a:gd name="T80" fmla="*/ 2147483647 w 798"/>
                  <a:gd name="T81" fmla="*/ 2147483647 h 1218"/>
                  <a:gd name="T82" fmla="*/ 2147483647 w 798"/>
                  <a:gd name="T83" fmla="*/ 2147483647 h 1218"/>
                  <a:gd name="T84" fmla="*/ 2147483647 w 798"/>
                  <a:gd name="T85" fmla="*/ 2147483647 h 1218"/>
                  <a:gd name="T86" fmla="*/ 2147483647 w 798"/>
                  <a:gd name="T87" fmla="*/ 2147483647 h 1218"/>
                  <a:gd name="T88" fmla="*/ 2147483647 w 798"/>
                  <a:gd name="T89" fmla="*/ 2147483647 h 12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8"/>
                  <a:gd name="T136" fmla="*/ 0 h 1218"/>
                  <a:gd name="T137" fmla="*/ 798 w 798"/>
                  <a:gd name="T138" fmla="*/ 1218 h 12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8" h="1218">
                    <a:moveTo>
                      <a:pt x="401" y="0"/>
                    </a:moveTo>
                    <a:lnTo>
                      <a:pt x="374" y="5"/>
                    </a:lnTo>
                    <a:lnTo>
                      <a:pt x="344" y="12"/>
                    </a:lnTo>
                    <a:lnTo>
                      <a:pt x="312" y="21"/>
                    </a:lnTo>
                    <a:lnTo>
                      <a:pt x="277" y="32"/>
                    </a:lnTo>
                    <a:lnTo>
                      <a:pt x="241" y="43"/>
                    </a:lnTo>
                    <a:lnTo>
                      <a:pt x="205" y="57"/>
                    </a:lnTo>
                    <a:lnTo>
                      <a:pt x="170" y="73"/>
                    </a:lnTo>
                    <a:lnTo>
                      <a:pt x="136" y="89"/>
                    </a:lnTo>
                    <a:lnTo>
                      <a:pt x="104" y="109"/>
                    </a:lnTo>
                    <a:lnTo>
                      <a:pt x="75" y="130"/>
                    </a:lnTo>
                    <a:lnTo>
                      <a:pt x="50" y="155"/>
                    </a:lnTo>
                    <a:lnTo>
                      <a:pt x="29" y="180"/>
                    </a:lnTo>
                    <a:lnTo>
                      <a:pt x="13" y="208"/>
                    </a:lnTo>
                    <a:lnTo>
                      <a:pt x="2" y="239"/>
                    </a:lnTo>
                    <a:lnTo>
                      <a:pt x="0" y="272"/>
                    </a:lnTo>
                    <a:lnTo>
                      <a:pt x="4" y="308"/>
                    </a:lnTo>
                    <a:lnTo>
                      <a:pt x="4" y="310"/>
                    </a:lnTo>
                    <a:lnTo>
                      <a:pt x="6" y="313"/>
                    </a:lnTo>
                    <a:lnTo>
                      <a:pt x="8" y="321"/>
                    </a:lnTo>
                    <a:lnTo>
                      <a:pt x="11" y="331"/>
                    </a:lnTo>
                    <a:lnTo>
                      <a:pt x="17" y="342"/>
                    </a:lnTo>
                    <a:lnTo>
                      <a:pt x="25" y="356"/>
                    </a:lnTo>
                    <a:lnTo>
                      <a:pt x="36" y="372"/>
                    </a:lnTo>
                    <a:lnTo>
                      <a:pt x="50" y="390"/>
                    </a:lnTo>
                    <a:lnTo>
                      <a:pt x="66" y="408"/>
                    </a:lnTo>
                    <a:lnTo>
                      <a:pt x="88" y="429"/>
                    </a:lnTo>
                    <a:lnTo>
                      <a:pt x="113" y="449"/>
                    </a:lnTo>
                    <a:lnTo>
                      <a:pt x="141" y="472"/>
                    </a:lnTo>
                    <a:lnTo>
                      <a:pt x="175" y="493"/>
                    </a:lnTo>
                    <a:lnTo>
                      <a:pt x="214" y="516"/>
                    </a:lnTo>
                    <a:lnTo>
                      <a:pt x="261" y="538"/>
                    </a:lnTo>
                    <a:lnTo>
                      <a:pt x="310" y="561"/>
                    </a:lnTo>
                    <a:lnTo>
                      <a:pt x="316" y="563"/>
                    </a:lnTo>
                    <a:lnTo>
                      <a:pt x="328" y="570"/>
                    </a:lnTo>
                    <a:lnTo>
                      <a:pt x="346" y="581"/>
                    </a:lnTo>
                    <a:lnTo>
                      <a:pt x="366" y="593"/>
                    </a:lnTo>
                    <a:lnTo>
                      <a:pt x="385" y="607"/>
                    </a:lnTo>
                    <a:lnTo>
                      <a:pt x="401" y="623"/>
                    </a:lnTo>
                    <a:lnTo>
                      <a:pt x="414" y="641"/>
                    </a:lnTo>
                    <a:lnTo>
                      <a:pt x="417" y="657"/>
                    </a:lnTo>
                    <a:lnTo>
                      <a:pt x="398" y="711"/>
                    </a:lnTo>
                    <a:lnTo>
                      <a:pt x="417" y="700"/>
                    </a:lnTo>
                    <a:lnTo>
                      <a:pt x="417" y="707"/>
                    </a:lnTo>
                    <a:lnTo>
                      <a:pt x="415" y="727"/>
                    </a:lnTo>
                    <a:lnTo>
                      <a:pt x="415" y="752"/>
                    </a:lnTo>
                    <a:lnTo>
                      <a:pt x="417" y="773"/>
                    </a:lnTo>
                    <a:lnTo>
                      <a:pt x="435" y="773"/>
                    </a:lnTo>
                    <a:lnTo>
                      <a:pt x="435" y="782"/>
                    </a:lnTo>
                    <a:lnTo>
                      <a:pt x="435" y="803"/>
                    </a:lnTo>
                    <a:lnTo>
                      <a:pt x="437" y="830"/>
                    </a:lnTo>
                    <a:lnTo>
                      <a:pt x="440" y="850"/>
                    </a:lnTo>
                    <a:lnTo>
                      <a:pt x="446" y="864"/>
                    </a:lnTo>
                    <a:lnTo>
                      <a:pt x="449" y="878"/>
                    </a:lnTo>
                    <a:lnTo>
                      <a:pt x="453" y="889"/>
                    </a:lnTo>
                    <a:lnTo>
                      <a:pt x="455" y="892"/>
                    </a:lnTo>
                    <a:lnTo>
                      <a:pt x="435" y="1142"/>
                    </a:lnTo>
                    <a:lnTo>
                      <a:pt x="433" y="1142"/>
                    </a:lnTo>
                    <a:lnTo>
                      <a:pt x="426" y="1140"/>
                    </a:lnTo>
                    <a:lnTo>
                      <a:pt x="415" y="1140"/>
                    </a:lnTo>
                    <a:lnTo>
                      <a:pt x="405" y="1144"/>
                    </a:lnTo>
                    <a:lnTo>
                      <a:pt x="394" y="1153"/>
                    </a:lnTo>
                    <a:lnTo>
                      <a:pt x="385" y="1165"/>
                    </a:lnTo>
                    <a:lnTo>
                      <a:pt x="378" y="1188"/>
                    </a:lnTo>
                    <a:lnTo>
                      <a:pt x="376" y="1218"/>
                    </a:lnTo>
                    <a:lnTo>
                      <a:pt x="695" y="1218"/>
                    </a:lnTo>
                    <a:lnTo>
                      <a:pt x="700" y="1211"/>
                    </a:lnTo>
                    <a:lnTo>
                      <a:pt x="713" y="1195"/>
                    </a:lnTo>
                    <a:lnTo>
                      <a:pt x="727" y="1169"/>
                    </a:lnTo>
                    <a:lnTo>
                      <a:pt x="743" y="1135"/>
                    </a:lnTo>
                    <a:lnTo>
                      <a:pt x="756" y="1096"/>
                    </a:lnTo>
                    <a:lnTo>
                      <a:pt x="761" y="1055"/>
                    </a:lnTo>
                    <a:lnTo>
                      <a:pt x="756" y="1014"/>
                    </a:lnTo>
                    <a:lnTo>
                      <a:pt x="736" y="974"/>
                    </a:lnTo>
                    <a:lnTo>
                      <a:pt x="781" y="545"/>
                    </a:lnTo>
                    <a:lnTo>
                      <a:pt x="782" y="540"/>
                    </a:lnTo>
                    <a:lnTo>
                      <a:pt x="786" y="522"/>
                    </a:lnTo>
                    <a:lnTo>
                      <a:pt x="789" y="495"/>
                    </a:lnTo>
                    <a:lnTo>
                      <a:pt x="795" y="459"/>
                    </a:lnTo>
                    <a:lnTo>
                      <a:pt x="798" y="419"/>
                    </a:lnTo>
                    <a:lnTo>
                      <a:pt x="798" y="372"/>
                    </a:lnTo>
                    <a:lnTo>
                      <a:pt x="795" y="324"/>
                    </a:lnTo>
                    <a:lnTo>
                      <a:pt x="786" y="272"/>
                    </a:lnTo>
                    <a:lnTo>
                      <a:pt x="772" y="221"/>
                    </a:lnTo>
                    <a:lnTo>
                      <a:pt x="750" y="173"/>
                    </a:lnTo>
                    <a:lnTo>
                      <a:pt x="720" y="126"/>
                    </a:lnTo>
                    <a:lnTo>
                      <a:pt x="681" y="85"/>
                    </a:lnTo>
                    <a:lnTo>
                      <a:pt x="629" y="50"/>
                    </a:lnTo>
                    <a:lnTo>
                      <a:pt x="567" y="23"/>
                    </a:lnTo>
                    <a:lnTo>
                      <a:pt x="492" y="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F9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09" name="Freeform 200">
                <a:extLst>
                  <a:ext uri="{FF2B5EF4-FFF2-40B4-BE49-F238E27FC236}">
                    <a16:creationId xmlns:a16="http://schemas.microsoft.com/office/drawing/2014/main" id="{07825B3A-6F0E-BE07-4CB3-E6980A50A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925" y="4991101"/>
                <a:ext cx="82550" cy="80963"/>
              </a:xfrm>
              <a:custGeom>
                <a:avLst/>
                <a:gdLst>
                  <a:gd name="T0" fmla="*/ 2147483647 w 105"/>
                  <a:gd name="T1" fmla="*/ 2147483647 h 103"/>
                  <a:gd name="T2" fmla="*/ 2147483647 w 105"/>
                  <a:gd name="T3" fmla="*/ 2147483647 h 103"/>
                  <a:gd name="T4" fmla="*/ 2147483647 w 105"/>
                  <a:gd name="T5" fmla="*/ 2147483647 h 103"/>
                  <a:gd name="T6" fmla="*/ 2147483647 w 105"/>
                  <a:gd name="T7" fmla="*/ 2147483647 h 103"/>
                  <a:gd name="T8" fmla="*/ 2147483647 w 105"/>
                  <a:gd name="T9" fmla="*/ 2147483647 h 103"/>
                  <a:gd name="T10" fmla="*/ 2147483647 w 105"/>
                  <a:gd name="T11" fmla="*/ 2147483647 h 103"/>
                  <a:gd name="T12" fmla="*/ 2147483647 w 105"/>
                  <a:gd name="T13" fmla="*/ 2147483647 h 103"/>
                  <a:gd name="T14" fmla="*/ 2147483647 w 105"/>
                  <a:gd name="T15" fmla="*/ 2147483647 h 103"/>
                  <a:gd name="T16" fmla="*/ 2147483647 w 105"/>
                  <a:gd name="T17" fmla="*/ 2147483647 h 103"/>
                  <a:gd name="T18" fmla="*/ 2147483647 w 105"/>
                  <a:gd name="T19" fmla="*/ 2147483647 h 103"/>
                  <a:gd name="T20" fmla="*/ 2147483647 w 105"/>
                  <a:gd name="T21" fmla="*/ 2147483647 h 103"/>
                  <a:gd name="T22" fmla="*/ 2147483647 w 105"/>
                  <a:gd name="T23" fmla="*/ 2147483647 h 103"/>
                  <a:gd name="T24" fmla="*/ 0 w 105"/>
                  <a:gd name="T25" fmla="*/ 2147483647 h 103"/>
                  <a:gd name="T26" fmla="*/ 2147483647 w 105"/>
                  <a:gd name="T27" fmla="*/ 2147483647 h 103"/>
                  <a:gd name="T28" fmla="*/ 2147483647 w 105"/>
                  <a:gd name="T29" fmla="*/ 2147483647 h 103"/>
                  <a:gd name="T30" fmla="*/ 2147483647 w 105"/>
                  <a:gd name="T31" fmla="*/ 2147483647 h 103"/>
                  <a:gd name="T32" fmla="*/ 2147483647 w 105"/>
                  <a:gd name="T33" fmla="*/ 0 h 103"/>
                  <a:gd name="T34" fmla="*/ 2147483647 w 105"/>
                  <a:gd name="T35" fmla="*/ 2147483647 h 103"/>
                  <a:gd name="T36" fmla="*/ 2147483647 w 105"/>
                  <a:gd name="T37" fmla="*/ 2147483647 h 103"/>
                  <a:gd name="T38" fmla="*/ 2147483647 w 105"/>
                  <a:gd name="T39" fmla="*/ 2147483647 h 103"/>
                  <a:gd name="T40" fmla="*/ 2147483647 w 105"/>
                  <a:gd name="T41" fmla="*/ 2147483647 h 103"/>
                  <a:gd name="T42" fmla="*/ 2147483647 w 105"/>
                  <a:gd name="T43" fmla="*/ 2147483647 h 103"/>
                  <a:gd name="T44" fmla="*/ 2147483647 w 105"/>
                  <a:gd name="T45" fmla="*/ 2147483647 h 103"/>
                  <a:gd name="T46" fmla="*/ 2147483647 w 105"/>
                  <a:gd name="T47" fmla="*/ 2147483647 h 103"/>
                  <a:gd name="T48" fmla="*/ 2147483647 w 105"/>
                  <a:gd name="T49" fmla="*/ 2147483647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103"/>
                  <a:gd name="T77" fmla="*/ 105 w 105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103">
                    <a:moveTo>
                      <a:pt x="105" y="52"/>
                    </a:moveTo>
                    <a:lnTo>
                      <a:pt x="104" y="62"/>
                    </a:lnTo>
                    <a:lnTo>
                      <a:pt x="102" y="71"/>
                    </a:lnTo>
                    <a:lnTo>
                      <a:pt x="96" y="80"/>
                    </a:lnTo>
                    <a:lnTo>
                      <a:pt x="89" y="87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3" y="102"/>
                    </a:lnTo>
                    <a:lnTo>
                      <a:pt x="52" y="103"/>
                    </a:lnTo>
                    <a:lnTo>
                      <a:pt x="32" y="100"/>
                    </a:lnTo>
                    <a:lnTo>
                      <a:pt x="16" y="87"/>
                    </a:lnTo>
                    <a:lnTo>
                      <a:pt x="4" y="71"/>
                    </a:lnTo>
                    <a:lnTo>
                      <a:pt x="0" y="52"/>
                    </a:lnTo>
                    <a:lnTo>
                      <a:pt x="4" y="32"/>
                    </a:lnTo>
                    <a:lnTo>
                      <a:pt x="16" y="14"/>
                    </a:lnTo>
                    <a:lnTo>
                      <a:pt x="32" y="4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4"/>
                    </a:lnTo>
                    <a:lnTo>
                      <a:pt x="96" y="23"/>
                    </a:lnTo>
                    <a:lnTo>
                      <a:pt x="102" y="32"/>
                    </a:lnTo>
                    <a:lnTo>
                      <a:pt x="104" y="41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0" name="Freeform 201">
                <a:extLst>
                  <a:ext uri="{FF2B5EF4-FFF2-40B4-BE49-F238E27FC236}">
                    <a16:creationId xmlns:a16="http://schemas.microsoft.com/office/drawing/2014/main" id="{965542D1-E68F-62F1-C5F8-5A8547BA0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650" y="4905376"/>
                <a:ext cx="66675" cy="68263"/>
              </a:xfrm>
              <a:custGeom>
                <a:avLst/>
                <a:gdLst>
                  <a:gd name="T0" fmla="*/ 2147483647 w 86"/>
                  <a:gd name="T1" fmla="*/ 2147483647 h 86"/>
                  <a:gd name="T2" fmla="*/ 2147483647 w 86"/>
                  <a:gd name="T3" fmla="*/ 2147483647 h 86"/>
                  <a:gd name="T4" fmla="*/ 2147483647 w 86"/>
                  <a:gd name="T5" fmla="*/ 2147483647 h 86"/>
                  <a:gd name="T6" fmla="*/ 2147483647 w 86"/>
                  <a:gd name="T7" fmla="*/ 2147483647 h 86"/>
                  <a:gd name="T8" fmla="*/ 2147483647 w 86"/>
                  <a:gd name="T9" fmla="*/ 2147483647 h 86"/>
                  <a:gd name="T10" fmla="*/ 2147483647 w 86"/>
                  <a:gd name="T11" fmla="*/ 2147483647 h 86"/>
                  <a:gd name="T12" fmla="*/ 2147483647 w 86"/>
                  <a:gd name="T13" fmla="*/ 2147483647 h 86"/>
                  <a:gd name="T14" fmla="*/ 2147483647 w 86"/>
                  <a:gd name="T15" fmla="*/ 2147483647 h 86"/>
                  <a:gd name="T16" fmla="*/ 0 w 86"/>
                  <a:gd name="T17" fmla="*/ 2147483647 h 86"/>
                  <a:gd name="T18" fmla="*/ 2147483647 w 86"/>
                  <a:gd name="T19" fmla="*/ 2147483647 h 86"/>
                  <a:gd name="T20" fmla="*/ 2147483647 w 86"/>
                  <a:gd name="T21" fmla="*/ 2147483647 h 86"/>
                  <a:gd name="T22" fmla="*/ 2147483647 w 86"/>
                  <a:gd name="T23" fmla="*/ 2147483647 h 86"/>
                  <a:gd name="T24" fmla="*/ 2147483647 w 86"/>
                  <a:gd name="T25" fmla="*/ 0 h 86"/>
                  <a:gd name="T26" fmla="*/ 2147483647 w 86"/>
                  <a:gd name="T27" fmla="*/ 2147483647 h 86"/>
                  <a:gd name="T28" fmla="*/ 2147483647 w 86"/>
                  <a:gd name="T29" fmla="*/ 2147483647 h 86"/>
                  <a:gd name="T30" fmla="*/ 2147483647 w 86"/>
                  <a:gd name="T31" fmla="*/ 2147483647 h 86"/>
                  <a:gd name="T32" fmla="*/ 2147483647 w 86"/>
                  <a:gd name="T33" fmla="*/ 2147483647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86"/>
                  <a:gd name="T53" fmla="*/ 86 w 8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86">
                    <a:moveTo>
                      <a:pt x="86" y="43"/>
                    </a:moveTo>
                    <a:lnTo>
                      <a:pt x="82" y="59"/>
                    </a:lnTo>
                    <a:lnTo>
                      <a:pt x="73" y="73"/>
                    </a:lnTo>
                    <a:lnTo>
                      <a:pt x="59" y="82"/>
                    </a:lnTo>
                    <a:lnTo>
                      <a:pt x="43" y="86"/>
                    </a:lnTo>
                    <a:lnTo>
                      <a:pt x="27" y="82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7"/>
                    </a:lnTo>
                    <a:lnTo>
                      <a:pt x="12" y="13"/>
                    </a:lnTo>
                    <a:lnTo>
                      <a:pt x="27" y="4"/>
                    </a:lnTo>
                    <a:lnTo>
                      <a:pt x="43" y="0"/>
                    </a:ln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1" name="Freeform 202">
                <a:extLst>
                  <a:ext uri="{FF2B5EF4-FFF2-40B4-BE49-F238E27FC236}">
                    <a16:creationId xmlns:a16="http://schemas.microsoft.com/office/drawing/2014/main" id="{400A0A09-463E-2A68-102A-27353AC9B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625" y="5080001"/>
                <a:ext cx="125413" cy="39688"/>
              </a:xfrm>
              <a:custGeom>
                <a:avLst/>
                <a:gdLst>
                  <a:gd name="T0" fmla="*/ 2147483647 w 157"/>
                  <a:gd name="T1" fmla="*/ 2147483647 h 52"/>
                  <a:gd name="T2" fmla="*/ 0 w 157"/>
                  <a:gd name="T3" fmla="*/ 2147483647 h 52"/>
                  <a:gd name="T4" fmla="*/ 2147483647 w 157"/>
                  <a:gd name="T5" fmla="*/ 2147483647 h 52"/>
                  <a:gd name="T6" fmla="*/ 2147483647 w 157"/>
                  <a:gd name="T7" fmla="*/ 2147483647 h 52"/>
                  <a:gd name="T8" fmla="*/ 2147483647 w 157"/>
                  <a:gd name="T9" fmla="*/ 2147483647 h 52"/>
                  <a:gd name="T10" fmla="*/ 2147483647 w 157"/>
                  <a:gd name="T11" fmla="*/ 2147483647 h 52"/>
                  <a:gd name="T12" fmla="*/ 2147483647 w 157"/>
                  <a:gd name="T13" fmla="*/ 2147483647 h 52"/>
                  <a:gd name="T14" fmla="*/ 2147483647 w 157"/>
                  <a:gd name="T15" fmla="*/ 2147483647 h 52"/>
                  <a:gd name="T16" fmla="*/ 2147483647 w 157"/>
                  <a:gd name="T17" fmla="*/ 2147483647 h 52"/>
                  <a:gd name="T18" fmla="*/ 2147483647 w 157"/>
                  <a:gd name="T19" fmla="*/ 2147483647 h 52"/>
                  <a:gd name="T20" fmla="*/ 2147483647 w 157"/>
                  <a:gd name="T21" fmla="*/ 2147483647 h 52"/>
                  <a:gd name="T22" fmla="*/ 2147483647 w 157"/>
                  <a:gd name="T23" fmla="*/ 2147483647 h 52"/>
                  <a:gd name="T24" fmla="*/ 2147483647 w 157"/>
                  <a:gd name="T25" fmla="*/ 2147483647 h 52"/>
                  <a:gd name="T26" fmla="*/ 2147483647 w 157"/>
                  <a:gd name="T27" fmla="*/ 2147483647 h 52"/>
                  <a:gd name="T28" fmla="*/ 2147483647 w 157"/>
                  <a:gd name="T29" fmla="*/ 2147483647 h 52"/>
                  <a:gd name="T30" fmla="*/ 2147483647 w 157"/>
                  <a:gd name="T31" fmla="*/ 2147483647 h 52"/>
                  <a:gd name="T32" fmla="*/ 2147483647 w 157"/>
                  <a:gd name="T33" fmla="*/ 2147483647 h 52"/>
                  <a:gd name="T34" fmla="*/ 2147483647 w 157"/>
                  <a:gd name="T35" fmla="*/ 2147483647 h 52"/>
                  <a:gd name="T36" fmla="*/ 2147483647 w 157"/>
                  <a:gd name="T37" fmla="*/ 2147483647 h 52"/>
                  <a:gd name="T38" fmla="*/ 2147483647 w 157"/>
                  <a:gd name="T39" fmla="*/ 2147483647 h 52"/>
                  <a:gd name="T40" fmla="*/ 2147483647 w 157"/>
                  <a:gd name="T41" fmla="*/ 2147483647 h 52"/>
                  <a:gd name="T42" fmla="*/ 2147483647 w 157"/>
                  <a:gd name="T43" fmla="*/ 2147483647 h 52"/>
                  <a:gd name="T44" fmla="*/ 2147483647 w 157"/>
                  <a:gd name="T45" fmla="*/ 2147483647 h 52"/>
                  <a:gd name="T46" fmla="*/ 2147483647 w 157"/>
                  <a:gd name="T47" fmla="*/ 2147483647 h 52"/>
                  <a:gd name="T48" fmla="*/ 2147483647 w 157"/>
                  <a:gd name="T49" fmla="*/ 2147483647 h 52"/>
                  <a:gd name="T50" fmla="*/ 2147483647 w 157"/>
                  <a:gd name="T51" fmla="*/ 2147483647 h 52"/>
                  <a:gd name="T52" fmla="*/ 2147483647 w 157"/>
                  <a:gd name="T53" fmla="*/ 2147483647 h 52"/>
                  <a:gd name="T54" fmla="*/ 2147483647 w 157"/>
                  <a:gd name="T55" fmla="*/ 2147483647 h 52"/>
                  <a:gd name="T56" fmla="*/ 2147483647 w 157"/>
                  <a:gd name="T57" fmla="*/ 2147483647 h 52"/>
                  <a:gd name="T58" fmla="*/ 2147483647 w 157"/>
                  <a:gd name="T59" fmla="*/ 2147483647 h 52"/>
                  <a:gd name="T60" fmla="*/ 2147483647 w 157"/>
                  <a:gd name="T61" fmla="*/ 2147483647 h 52"/>
                  <a:gd name="T62" fmla="*/ 2147483647 w 157"/>
                  <a:gd name="T63" fmla="*/ 2147483647 h 52"/>
                  <a:gd name="T64" fmla="*/ 2147483647 w 157"/>
                  <a:gd name="T65" fmla="*/ 0 h 52"/>
                  <a:gd name="T66" fmla="*/ 2147483647 w 157"/>
                  <a:gd name="T67" fmla="*/ 214748364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7"/>
                  <a:gd name="T103" fmla="*/ 0 h 52"/>
                  <a:gd name="T104" fmla="*/ 157 w 157"/>
                  <a:gd name="T105" fmla="*/ 52 h 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7" h="52">
                    <a:moveTo>
                      <a:pt x="47" y="2"/>
                    </a:moveTo>
                    <a:lnTo>
                      <a:pt x="0" y="20"/>
                    </a:lnTo>
                    <a:lnTo>
                      <a:pt x="4" y="27"/>
                    </a:lnTo>
                    <a:lnTo>
                      <a:pt x="9" y="25"/>
                    </a:lnTo>
                    <a:lnTo>
                      <a:pt x="24" y="18"/>
                    </a:lnTo>
                    <a:lnTo>
                      <a:pt x="38" y="13"/>
                    </a:lnTo>
                    <a:lnTo>
                      <a:pt x="47" y="9"/>
                    </a:lnTo>
                    <a:lnTo>
                      <a:pt x="50" y="13"/>
                    </a:lnTo>
                    <a:lnTo>
                      <a:pt x="54" y="20"/>
                    </a:lnTo>
                    <a:lnTo>
                      <a:pt x="61" y="27"/>
                    </a:lnTo>
                    <a:lnTo>
                      <a:pt x="68" y="34"/>
                    </a:lnTo>
                    <a:lnTo>
                      <a:pt x="77" y="41"/>
                    </a:lnTo>
                    <a:lnTo>
                      <a:pt x="88" y="47"/>
                    </a:lnTo>
                    <a:lnTo>
                      <a:pt x="98" y="50"/>
                    </a:lnTo>
                    <a:lnTo>
                      <a:pt x="111" y="52"/>
                    </a:lnTo>
                    <a:lnTo>
                      <a:pt x="123" y="48"/>
                    </a:lnTo>
                    <a:lnTo>
                      <a:pt x="136" y="41"/>
                    </a:lnTo>
                    <a:lnTo>
                      <a:pt x="147" y="29"/>
                    </a:lnTo>
                    <a:lnTo>
                      <a:pt x="157" y="13"/>
                    </a:lnTo>
                    <a:lnTo>
                      <a:pt x="150" y="9"/>
                    </a:lnTo>
                    <a:lnTo>
                      <a:pt x="141" y="23"/>
                    </a:lnTo>
                    <a:lnTo>
                      <a:pt x="132" y="34"/>
                    </a:lnTo>
                    <a:lnTo>
                      <a:pt x="122" y="41"/>
                    </a:lnTo>
                    <a:lnTo>
                      <a:pt x="109" y="45"/>
                    </a:lnTo>
                    <a:lnTo>
                      <a:pt x="98" y="43"/>
                    </a:lnTo>
                    <a:lnTo>
                      <a:pt x="88" y="40"/>
                    </a:lnTo>
                    <a:lnTo>
                      <a:pt x="77" y="32"/>
                    </a:lnTo>
                    <a:lnTo>
                      <a:pt x="68" y="23"/>
                    </a:lnTo>
                    <a:lnTo>
                      <a:pt x="61" y="16"/>
                    </a:lnTo>
                    <a:lnTo>
                      <a:pt x="56" y="9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9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2" name="Freeform 203">
                <a:extLst>
                  <a:ext uri="{FF2B5EF4-FFF2-40B4-BE49-F238E27FC236}">
                    <a16:creationId xmlns:a16="http://schemas.microsoft.com/office/drawing/2014/main" id="{62A77692-B98B-722D-A627-0B302E242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163" y="4922838"/>
                <a:ext cx="22225" cy="22225"/>
              </a:xfrm>
              <a:custGeom>
                <a:avLst/>
                <a:gdLst>
                  <a:gd name="T0" fmla="*/ 2147483647 w 29"/>
                  <a:gd name="T1" fmla="*/ 2147483647 h 28"/>
                  <a:gd name="T2" fmla="*/ 2147483647 w 29"/>
                  <a:gd name="T3" fmla="*/ 2147483647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2147483647 w 29"/>
                  <a:gd name="T9" fmla="*/ 2147483647 h 28"/>
                  <a:gd name="T10" fmla="*/ 2147483647 w 29"/>
                  <a:gd name="T11" fmla="*/ 2147483647 h 28"/>
                  <a:gd name="T12" fmla="*/ 2147483647 w 29"/>
                  <a:gd name="T13" fmla="*/ 2147483647 h 28"/>
                  <a:gd name="T14" fmla="*/ 2147483647 w 29"/>
                  <a:gd name="T15" fmla="*/ 2147483647 h 28"/>
                  <a:gd name="T16" fmla="*/ 0 w 29"/>
                  <a:gd name="T17" fmla="*/ 2147483647 h 28"/>
                  <a:gd name="T18" fmla="*/ 2147483647 w 29"/>
                  <a:gd name="T19" fmla="*/ 2147483647 h 28"/>
                  <a:gd name="T20" fmla="*/ 2147483647 w 29"/>
                  <a:gd name="T21" fmla="*/ 2147483647 h 28"/>
                  <a:gd name="T22" fmla="*/ 2147483647 w 29"/>
                  <a:gd name="T23" fmla="*/ 2147483647 h 28"/>
                  <a:gd name="T24" fmla="*/ 2147483647 w 29"/>
                  <a:gd name="T25" fmla="*/ 0 h 28"/>
                  <a:gd name="T26" fmla="*/ 2147483647 w 29"/>
                  <a:gd name="T27" fmla="*/ 2147483647 h 28"/>
                  <a:gd name="T28" fmla="*/ 2147483647 w 29"/>
                  <a:gd name="T29" fmla="*/ 2147483647 h 28"/>
                  <a:gd name="T30" fmla="*/ 2147483647 w 29"/>
                  <a:gd name="T31" fmla="*/ 2147483647 h 28"/>
                  <a:gd name="T32" fmla="*/ 2147483647 w 29"/>
                  <a:gd name="T33" fmla="*/ 2147483647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29" y="14"/>
                    </a:moveTo>
                    <a:lnTo>
                      <a:pt x="27" y="19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8"/>
                    </a:lnTo>
                    <a:lnTo>
                      <a:pt x="9" y="26"/>
                    </a:lnTo>
                    <a:lnTo>
                      <a:pt x="4" y="23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3" name="Freeform 204">
                <a:extLst>
                  <a:ext uri="{FF2B5EF4-FFF2-40B4-BE49-F238E27FC236}">
                    <a16:creationId xmlns:a16="http://schemas.microsoft.com/office/drawing/2014/main" id="{39BD09D7-299C-CBE5-E212-4FF34E08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375" y="5010151"/>
                <a:ext cx="22225" cy="22225"/>
              </a:xfrm>
              <a:custGeom>
                <a:avLst/>
                <a:gdLst>
                  <a:gd name="T0" fmla="*/ 2147483647 w 29"/>
                  <a:gd name="T1" fmla="*/ 2147483647 h 29"/>
                  <a:gd name="T2" fmla="*/ 2147483647 w 29"/>
                  <a:gd name="T3" fmla="*/ 2147483647 h 29"/>
                  <a:gd name="T4" fmla="*/ 2147483647 w 29"/>
                  <a:gd name="T5" fmla="*/ 2147483647 h 29"/>
                  <a:gd name="T6" fmla="*/ 2147483647 w 29"/>
                  <a:gd name="T7" fmla="*/ 2147483647 h 29"/>
                  <a:gd name="T8" fmla="*/ 2147483647 w 29"/>
                  <a:gd name="T9" fmla="*/ 2147483647 h 29"/>
                  <a:gd name="T10" fmla="*/ 2147483647 w 29"/>
                  <a:gd name="T11" fmla="*/ 2147483647 h 29"/>
                  <a:gd name="T12" fmla="*/ 2147483647 w 29"/>
                  <a:gd name="T13" fmla="*/ 2147483647 h 29"/>
                  <a:gd name="T14" fmla="*/ 2147483647 w 29"/>
                  <a:gd name="T15" fmla="*/ 2147483647 h 29"/>
                  <a:gd name="T16" fmla="*/ 0 w 29"/>
                  <a:gd name="T17" fmla="*/ 2147483647 h 29"/>
                  <a:gd name="T18" fmla="*/ 2147483647 w 29"/>
                  <a:gd name="T19" fmla="*/ 2147483647 h 29"/>
                  <a:gd name="T20" fmla="*/ 2147483647 w 29"/>
                  <a:gd name="T21" fmla="*/ 2147483647 h 29"/>
                  <a:gd name="T22" fmla="*/ 2147483647 w 29"/>
                  <a:gd name="T23" fmla="*/ 2147483647 h 29"/>
                  <a:gd name="T24" fmla="*/ 2147483647 w 29"/>
                  <a:gd name="T25" fmla="*/ 0 h 29"/>
                  <a:gd name="T26" fmla="*/ 2147483647 w 29"/>
                  <a:gd name="T27" fmla="*/ 2147483647 h 29"/>
                  <a:gd name="T28" fmla="*/ 2147483647 w 29"/>
                  <a:gd name="T29" fmla="*/ 2147483647 h 29"/>
                  <a:gd name="T30" fmla="*/ 2147483647 w 29"/>
                  <a:gd name="T31" fmla="*/ 2147483647 h 29"/>
                  <a:gd name="T32" fmla="*/ 2147483647 w 29"/>
                  <a:gd name="T33" fmla="*/ 2147483647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9"/>
                  <a:gd name="T53" fmla="*/ 29 w 29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9">
                    <a:moveTo>
                      <a:pt x="29" y="14"/>
                    </a:moveTo>
                    <a:lnTo>
                      <a:pt x="27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9" y="27"/>
                    </a:lnTo>
                    <a:lnTo>
                      <a:pt x="6" y="23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7" y="9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4" name="Freeform 205">
                <a:extLst>
                  <a:ext uri="{FF2B5EF4-FFF2-40B4-BE49-F238E27FC236}">
                    <a16:creationId xmlns:a16="http://schemas.microsoft.com/office/drawing/2014/main" id="{92873BCE-AD99-F13D-8056-F7555A8C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5708651"/>
                <a:ext cx="73025" cy="69850"/>
              </a:xfrm>
              <a:custGeom>
                <a:avLst/>
                <a:gdLst>
                  <a:gd name="T0" fmla="*/ 2147483647 w 93"/>
                  <a:gd name="T1" fmla="*/ 2147483647 h 87"/>
                  <a:gd name="T2" fmla="*/ 0 w 93"/>
                  <a:gd name="T3" fmla="*/ 2147483647 h 87"/>
                  <a:gd name="T4" fmla="*/ 2147483647 w 93"/>
                  <a:gd name="T5" fmla="*/ 2147483647 h 87"/>
                  <a:gd name="T6" fmla="*/ 2147483647 w 93"/>
                  <a:gd name="T7" fmla="*/ 2147483647 h 87"/>
                  <a:gd name="T8" fmla="*/ 2147483647 w 93"/>
                  <a:gd name="T9" fmla="*/ 2147483647 h 87"/>
                  <a:gd name="T10" fmla="*/ 2147483647 w 93"/>
                  <a:gd name="T11" fmla="*/ 2147483647 h 87"/>
                  <a:gd name="T12" fmla="*/ 2147483647 w 93"/>
                  <a:gd name="T13" fmla="*/ 2147483647 h 87"/>
                  <a:gd name="T14" fmla="*/ 2147483647 w 93"/>
                  <a:gd name="T15" fmla="*/ 2147483647 h 87"/>
                  <a:gd name="T16" fmla="*/ 2147483647 w 93"/>
                  <a:gd name="T17" fmla="*/ 2147483647 h 87"/>
                  <a:gd name="T18" fmla="*/ 2147483647 w 93"/>
                  <a:gd name="T19" fmla="*/ 2147483647 h 87"/>
                  <a:gd name="T20" fmla="*/ 2147483647 w 93"/>
                  <a:gd name="T21" fmla="*/ 2147483647 h 87"/>
                  <a:gd name="T22" fmla="*/ 2147483647 w 93"/>
                  <a:gd name="T23" fmla="*/ 2147483647 h 87"/>
                  <a:gd name="T24" fmla="*/ 2147483647 w 93"/>
                  <a:gd name="T25" fmla="*/ 2147483647 h 87"/>
                  <a:gd name="T26" fmla="*/ 2147483647 w 93"/>
                  <a:gd name="T27" fmla="*/ 2147483647 h 87"/>
                  <a:gd name="T28" fmla="*/ 2147483647 w 93"/>
                  <a:gd name="T29" fmla="*/ 2147483647 h 87"/>
                  <a:gd name="T30" fmla="*/ 2147483647 w 93"/>
                  <a:gd name="T31" fmla="*/ 2147483647 h 87"/>
                  <a:gd name="T32" fmla="*/ 2147483647 w 93"/>
                  <a:gd name="T33" fmla="*/ 2147483647 h 87"/>
                  <a:gd name="T34" fmla="*/ 2147483647 w 93"/>
                  <a:gd name="T35" fmla="*/ 2147483647 h 87"/>
                  <a:gd name="T36" fmla="*/ 2147483647 w 93"/>
                  <a:gd name="T37" fmla="*/ 2147483647 h 87"/>
                  <a:gd name="T38" fmla="*/ 2147483647 w 93"/>
                  <a:gd name="T39" fmla="*/ 2147483647 h 87"/>
                  <a:gd name="T40" fmla="*/ 2147483647 w 93"/>
                  <a:gd name="T41" fmla="*/ 2147483647 h 87"/>
                  <a:gd name="T42" fmla="*/ 2147483647 w 93"/>
                  <a:gd name="T43" fmla="*/ 2147483647 h 87"/>
                  <a:gd name="T44" fmla="*/ 2147483647 w 93"/>
                  <a:gd name="T45" fmla="*/ 2147483647 h 87"/>
                  <a:gd name="T46" fmla="*/ 2147483647 w 93"/>
                  <a:gd name="T47" fmla="*/ 0 h 87"/>
                  <a:gd name="T48" fmla="*/ 2147483647 w 93"/>
                  <a:gd name="T49" fmla="*/ 2147483647 h 87"/>
                  <a:gd name="T50" fmla="*/ 2147483647 w 93"/>
                  <a:gd name="T51" fmla="*/ 2147483647 h 87"/>
                  <a:gd name="T52" fmla="*/ 2147483647 w 93"/>
                  <a:gd name="T53" fmla="*/ 2147483647 h 87"/>
                  <a:gd name="T54" fmla="*/ 2147483647 w 93"/>
                  <a:gd name="T55" fmla="*/ 2147483647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87"/>
                  <a:gd name="T86" fmla="*/ 93 w 93"/>
                  <a:gd name="T87" fmla="*/ 87 h 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87">
                    <a:moveTo>
                      <a:pt x="8" y="32"/>
                    </a:moveTo>
                    <a:lnTo>
                      <a:pt x="0" y="52"/>
                    </a:lnTo>
                    <a:lnTo>
                      <a:pt x="2" y="70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9" y="79"/>
                    </a:lnTo>
                    <a:lnTo>
                      <a:pt x="6" y="70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8" y="46"/>
                    </a:lnTo>
                    <a:lnTo>
                      <a:pt x="9" y="41"/>
                    </a:lnTo>
                    <a:lnTo>
                      <a:pt x="11" y="34"/>
                    </a:lnTo>
                    <a:lnTo>
                      <a:pt x="18" y="23"/>
                    </a:lnTo>
                    <a:lnTo>
                      <a:pt x="29" y="16"/>
                    </a:lnTo>
                    <a:lnTo>
                      <a:pt x="41" y="9"/>
                    </a:lnTo>
                    <a:lnTo>
                      <a:pt x="59" y="5"/>
                    </a:lnTo>
                    <a:lnTo>
                      <a:pt x="65" y="5"/>
                    </a:lnTo>
                    <a:lnTo>
                      <a:pt x="77" y="7"/>
                    </a:lnTo>
                    <a:lnTo>
                      <a:pt x="88" y="11"/>
                    </a:lnTo>
                    <a:lnTo>
                      <a:pt x="93" y="11"/>
                    </a:lnTo>
                    <a:lnTo>
                      <a:pt x="93" y="5"/>
                    </a:lnTo>
                    <a:lnTo>
                      <a:pt x="59" y="0"/>
                    </a:lnTo>
                    <a:lnTo>
                      <a:pt x="41" y="5"/>
                    </a:lnTo>
                    <a:lnTo>
                      <a:pt x="27" y="13"/>
                    </a:lnTo>
                    <a:lnTo>
                      <a:pt x="17" y="22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5" name="Rectangle 206">
                <a:extLst>
                  <a:ext uri="{FF2B5EF4-FFF2-40B4-BE49-F238E27FC236}">
                    <a16:creationId xmlns:a16="http://schemas.microsoft.com/office/drawing/2014/main" id="{9536D443-23BD-0EC0-6A55-82F7E5007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5524501"/>
                <a:ext cx="3175" cy="1825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MT"/>
              </a:p>
            </p:txBody>
          </p:sp>
          <p:sp>
            <p:nvSpPr>
              <p:cNvPr id="15416" name="Freeform 207">
                <a:extLst>
                  <a:ext uri="{FF2B5EF4-FFF2-40B4-BE49-F238E27FC236}">
                    <a16:creationId xmlns:a16="http://schemas.microsoft.com/office/drawing/2014/main" id="{C2D25857-F9DE-9E44-E067-B4D195616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650" y="5513388"/>
                <a:ext cx="26988" cy="190500"/>
              </a:xfrm>
              <a:custGeom>
                <a:avLst/>
                <a:gdLst>
                  <a:gd name="T0" fmla="*/ 2147483647 w 34"/>
                  <a:gd name="T1" fmla="*/ 2147483647 h 239"/>
                  <a:gd name="T2" fmla="*/ 0 w 34"/>
                  <a:gd name="T3" fmla="*/ 2147483647 h 239"/>
                  <a:gd name="T4" fmla="*/ 0 w 34"/>
                  <a:gd name="T5" fmla="*/ 2147483647 h 239"/>
                  <a:gd name="T6" fmla="*/ 2147483647 w 34"/>
                  <a:gd name="T7" fmla="*/ 2147483647 h 239"/>
                  <a:gd name="T8" fmla="*/ 2147483647 w 34"/>
                  <a:gd name="T9" fmla="*/ 2147483647 h 239"/>
                  <a:gd name="T10" fmla="*/ 2147483647 w 34"/>
                  <a:gd name="T11" fmla="*/ 2147483647 h 239"/>
                  <a:gd name="T12" fmla="*/ 2147483647 w 34"/>
                  <a:gd name="T13" fmla="*/ 2147483647 h 239"/>
                  <a:gd name="T14" fmla="*/ 2147483647 w 34"/>
                  <a:gd name="T15" fmla="*/ 2147483647 h 239"/>
                  <a:gd name="T16" fmla="*/ 2147483647 w 34"/>
                  <a:gd name="T17" fmla="*/ 2147483647 h 239"/>
                  <a:gd name="T18" fmla="*/ 2147483647 w 34"/>
                  <a:gd name="T19" fmla="*/ 2147483647 h 239"/>
                  <a:gd name="T20" fmla="*/ 2147483647 w 34"/>
                  <a:gd name="T21" fmla="*/ 2147483647 h 239"/>
                  <a:gd name="T22" fmla="*/ 2147483647 w 34"/>
                  <a:gd name="T23" fmla="*/ 0 h 239"/>
                  <a:gd name="T24" fmla="*/ 2147483647 w 34"/>
                  <a:gd name="T25" fmla="*/ 0 h 239"/>
                  <a:gd name="T26" fmla="*/ 2147483647 w 34"/>
                  <a:gd name="T27" fmla="*/ 2147483647 h 239"/>
                  <a:gd name="T28" fmla="*/ 2147483647 w 34"/>
                  <a:gd name="T29" fmla="*/ 2147483647 h 239"/>
                  <a:gd name="T30" fmla="*/ 2147483647 w 34"/>
                  <a:gd name="T31" fmla="*/ 2147483647 h 239"/>
                  <a:gd name="T32" fmla="*/ 2147483647 w 34"/>
                  <a:gd name="T33" fmla="*/ 2147483647 h 2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239"/>
                  <a:gd name="T53" fmla="*/ 34 w 34"/>
                  <a:gd name="T54" fmla="*/ 239 h 2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239">
                    <a:moveTo>
                      <a:pt x="2" y="48"/>
                    </a:moveTo>
                    <a:lnTo>
                      <a:pt x="0" y="48"/>
                    </a:lnTo>
                    <a:lnTo>
                      <a:pt x="0" y="239"/>
                    </a:lnTo>
                    <a:lnTo>
                      <a:pt x="3" y="239"/>
                    </a:lnTo>
                    <a:lnTo>
                      <a:pt x="3" y="211"/>
                    </a:lnTo>
                    <a:lnTo>
                      <a:pt x="3" y="145"/>
                    </a:lnTo>
                    <a:lnTo>
                      <a:pt x="3" y="80"/>
                    </a:lnTo>
                    <a:lnTo>
                      <a:pt x="3" y="50"/>
                    </a:lnTo>
                    <a:lnTo>
                      <a:pt x="16" y="36"/>
                    </a:lnTo>
                    <a:lnTo>
                      <a:pt x="27" y="20"/>
                    </a:lnTo>
                    <a:lnTo>
                      <a:pt x="32" y="7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6"/>
                    </a:lnTo>
                    <a:lnTo>
                      <a:pt x="23" y="18"/>
                    </a:lnTo>
                    <a:lnTo>
                      <a:pt x="14" y="34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7" name="Freeform 209">
                <a:extLst>
                  <a:ext uri="{FF2B5EF4-FFF2-40B4-BE49-F238E27FC236}">
                    <a16:creationId xmlns:a16="http://schemas.microsoft.com/office/drawing/2014/main" id="{D76F9BEC-D946-8399-C1FF-2CC9689A1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8" y="5591175"/>
                <a:ext cx="158750" cy="188913"/>
              </a:xfrm>
              <a:custGeom>
                <a:avLst/>
                <a:gdLst>
                  <a:gd name="T0" fmla="*/ 2147483647 w 199"/>
                  <a:gd name="T1" fmla="*/ 2147483647 h 237"/>
                  <a:gd name="T2" fmla="*/ 2147483647 w 199"/>
                  <a:gd name="T3" fmla="*/ 2147483647 h 237"/>
                  <a:gd name="T4" fmla="*/ 2147483647 w 199"/>
                  <a:gd name="T5" fmla="*/ 2147483647 h 237"/>
                  <a:gd name="T6" fmla="*/ 2147483647 w 199"/>
                  <a:gd name="T7" fmla="*/ 2147483647 h 237"/>
                  <a:gd name="T8" fmla="*/ 2147483647 w 199"/>
                  <a:gd name="T9" fmla="*/ 2147483647 h 237"/>
                  <a:gd name="T10" fmla="*/ 2147483647 w 199"/>
                  <a:gd name="T11" fmla="*/ 2147483647 h 237"/>
                  <a:gd name="T12" fmla="*/ 2147483647 w 199"/>
                  <a:gd name="T13" fmla="*/ 2147483647 h 237"/>
                  <a:gd name="T14" fmla="*/ 2147483647 w 199"/>
                  <a:gd name="T15" fmla="*/ 2147483647 h 237"/>
                  <a:gd name="T16" fmla="*/ 2147483647 w 199"/>
                  <a:gd name="T17" fmla="*/ 2147483647 h 237"/>
                  <a:gd name="T18" fmla="*/ 0 w 199"/>
                  <a:gd name="T19" fmla="*/ 2147483647 h 237"/>
                  <a:gd name="T20" fmla="*/ 2147483647 w 199"/>
                  <a:gd name="T21" fmla="*/ 2147483647 h 237"/>
                  <a:gd name="T22" fmla="*/ 2147483647 w 199"/>
                  <a:gd name="T23" fmla="*/ 2147483647 h 237"/>
                  <a:gd name="T24" fmla="*/ 2147483647 w 199"/>
                  <a:gd name="T25" fmla="*/ 2147483647 h 237"/>
                  <a:gd name="T26" fmla="*/ 2147483647 w 199"/>
                  <a:gd name="T27" fmla="*/ 2147483647 h 237"/>
                  <a:gd name="T28" fmla="*/ 2147483647 w 199"/>
                  <a:gd name="T29" fmla="*/ 2147483647 h 237"/>
                  <a:gd name="T30" fmla="*/ 2147483647 w 199"/>
                  <a:gd name="T31" fmla="*/ 2147483647 h 237"/>
                  <a:gd name="T32" fmla="*/ 2147483647 w 199"/>
                  <a:gd name="T33" fmla="*/ 2147483647 h 237"/>
                  <a:gd name="T34" fmla="*/ 2147483647 w 199"/>
                  <a:gd name="T35" fmla="*/ 2147483647 h 237"/>
                  <a:gd name="T36" fmla="*/ 2147483647 w 199"/>
                  <a:gd name="T37" fmla="*/ 2147483647 h 237"/>
                  <a:gd name="T38" fmla="*/ 2147483647 w 199"/>
                  <a:gd name="T39" fmla="*/ 2147483647 h 237"/>
                  <a:gd name="T40" fmla="*/ 2147483647 w 199"/>
                  <a:gd name="T41" fmla="*/ 2147483647 h 237"/>
                  <a:gd name="T42" fmla="*/ 2147483647 w 199"/>
                  <a:gd name="T43" fmla="*/ 2147483647 h 237"/>
                  <a:gd name="T44" fmla="*/ 2147483647 w 199"/>
                  <a:gd name="T45" fmla="*/ 2147483647 h 237"/>
                  <a:gd name="T46" fmla="*/ 2147483647 w 199"/>
                  <a:gd name="T47" fmla="*/ 2147483647 h 237"/>
                  <a:gd name="T48" fmla="*/ 2147483647 w 199"/>
                  <a:gd name="T49" fmla="*/ 2147483647 h 237"/>
                  <a:gd name="T50" fmla="*/ 2147483647 w 199"/>
                  <a:gd name="T51" fmla="*/ 2147483647 h 237"/>
                  <a:gd name="T52" fmla="*/ 2147483647 w 199"/>
                  <a:gd name="T53" fmla="*/ 2147483647 h 237"/>
                  <a:gd name="T54" fmla="*/ 2147483647 w 199"/>
                  <a:gd name="T55" fmla="*/ 2147483647 h 237"/>
                  <a:gd name="T56" fmla="*/ 2147483647 w 199"/>
                  <a:gd name="T57" fmla="*/ 0 h 237"/>
                  <a:gd name="T58" fmla="*/ 2147483647 w 199"/>
                  <a:gd name="T59" fmla="*/ 0 h 237"/>
                  <a:gd name="T60" fmla="*/ 2147483647 w 199"/>
                  <a:gd name="T61" fmla="*/ 2147483647 h 237"/>
                  <a:gd name="T62" fmla="*/ 2147483647 w 199"/>
                  <a:gd name="T63" fmla="*/ 2147483647 h 2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9"/>
                  <a:gd name="T97" fmla="*/ 0 h 237"/>
                  <a:gd name="T98" fmla="*/ 199 w 199"/>
                  <a:gd name="T99" fmla="*/ 237 h 2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9" h="237">
                    <a:moveTo>
                      <a:pt x="98" y="38"/>
                    </a:moveTo>
                    <a:lnTo>
                      <a:pt x="87" y="52"/>
                    </a:lnTo>
                    <a:lnTo>
                      <a:pt x="80" y="70"/>
                    </a:lnTo>
                    <a:lnTo>
                      <a:pt x="76" y="88"/>
                    </a:lnTo>
                    <a:lnTo>
                      <a:pt x="74" y="109"/>
                    </a:lnTo>
                    <a:lnTo>
                      <a:pt x="76" y="127"/>
                    </a:lnTo>
                    <a:lnTo>
                      <a:pt x="78" y="145"/>
                    </a:lnTo>
                    <a:lnTo>
                      <a:pt x="82" y="164"/>
                    </a:lnTo>
                    <a:lnTo>
                      <a:pt x="87" y="184"/>
                    </a:lnTo>
                    <a:lnTo>
                      <a:pt x="80" y="182"/>
                    </a:lnTo>
                    <a:lnTo>
                      <a:pt x="71" y="180"/>
                    </a:lnTo>
                    <a:lnTo>
                      <a:pt x="58" y="180"/>
                    </a:lnTo>
                    <a:lnTo>
                      <a:pt x="46" y="178"/>
                    </a:lnTo>
                    <a:lnTo>
                      <a:pt x="34" y="180"/>
                    </a:lnTo>
                    <a:lnTo>
                      <a:pt x="21" y="182"/>
                    </a:lnTo>
                    <a:lnTo>
                      <a:pt x="10" y="187"/>
                    </a:lnTo>
                    <a:lnTo>
                      <a:pt x="3" y="194"/>
                    </a:lnTo>
                    <a:lnTo>
                      <a:pt x="1" y="200"/>
                    </a:lnTo>
                    <a:lnTo>
                      <a:pt x="0" y="205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5" y="225"/>
                    </a:lnTo>
                    <a:lnTo>
                      <a:pt x="10" y="232"/>
                    </a:lnTo>
                    <a:lnTo>
                      <a:pt x="17" y="235"/>
                    </a:lnTo>
                    <a:lnTo>
                      <a:pt x="19" y="237"/>
                    </a:lnTo>
                    <a:lnTo>
                      <a:pt x="21" y="234"/>
                    </a:lnTo>
                    <a:lnTo>
                      <a:pt x="19" y="232"/>
                    </a:lnTo>
                    <a:lnTo>
                      <a:pt x="14" y="228"/>
                    </a:lnTo>
                    <a:lnTo>
                      <a:pt x="7" y="223"/>
                    </a:lnTo>
                    <a:lnTo>
                      <a:pt x="3" y="214"/>
                    </a:lnTo>
                    <a:lnTo>
                      <a:pt x="3" y="210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7" y="196"/>
                    </a:lnTo>
                    <a:lnTo>
                      <a:pt x="14" y="189"/>
                    </a:lnTo>
                    <a:lnTo>
                      <a:pt x="26" y="186"/>
                    </a:lnTo>
                    <a:lnTo>
                      <a:pt x="39" y="184"/>
                    </a:lnTo>
                    <a:lnTo>
                      <a:pt x="53" y="184"/>
                    </a:lnTo>
                    <a:lnTo>
                      <a:pt x="67" y="184"/>
                    </a:lnTo>
                    <a:lnTo>
                      <a:pt x="78" y="186"/>
                    </a:lnTo>
                    <a:lnTo>
                      <a:pt x="85" y="187"/>
                    </a:lnTo>
                    <a:lnTo>
                      <a:pt x="89" y="187"/>
                    </a:lnTo>
                    <a:lnTo>
                      <a:pt x="92" y="189"/>
                    </a:lnTo>
                    <a:lnTo>
                      <a:pt x="92" y="186"/>
                    </a:lnTo>
                    <a:lnTo>
                      <a:pt x="82" y="139"/>
                    </a:lnTo>
                    <a:lnTo>
                      <a:pt x="80" y="100"/>
                    </a:lnTo>
                    <a:lnTo>
                      <a:pt x="85" y="68"/>
                    </a:lnTo>
                    <a:lnTo>
                      <a:pt x="101" y="41"/>
                    </a:lnTo>
                    <a:lnTo>
                      <a:pt x="115" y="27"/>
                    </a:lnTo>
                    <a:lnTo>
                      <a:pt x="130" y="18"/>
                    </a:lnTo>
                    <a:lnTo>
                      <a:pt x="146" y="11"/>
                    </a:lnTo>
                    <a:lnTo>
                      <a:pt x="162" y="6"/>
                    </a:lnTo>
                    <a:lnTo>
                      <a:pt x="176" y="4"/>
                    </a:lnTo>
                    <a:lnTo>
                      <a:pt x="188" y="4"/>
                    </a:lnTo>
                    <a:lnTo>
                      <a:pt x="196" y="4"/>
                    </a:lnTo>
                    <a:lnTo>
                      <a:pt x="199" y="4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76" y="0"/>
                    </a:lnTo>
                    <a:lnTo>
                      <a:pt x="162" y="2"/>
                    </a:lnTo>
                    <a:lnTo>
                      <a:pt x="146" y="7"/>
                    </a:lnTo>
                    <a:lnTo>
                      <a:pt x="128" y="15"/>
                    </a:lnTo>
                    <a:lnTo>
                      <a:pt x="112" y="23"/>
                    </a:lnTo>
                    <a:lnTo>
                      <a:pt x="9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8" name="Freeform 210">
                <a:extLst>
                  <a:ext uri="{FF2B5EF4-FFF2-40B4-BE49-F238E27FC236}">
                    <a16:creationId xmlns:a16="http://schemas.microsoft.com/office/drawing/2014/main" id="{C7BCB880-AC37-5BAC-3B78-8048B8F12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675" y="5729288"/>
                <a:ext cx="17463" cy="49213"/>
              </a:xfrm>
              <a:custGeom>
                <a:avLst/>
                <a:gdLst>
                  <a:gd name="T0" fmla="*/ 2147483647 w 22"/>
                  <a:gd name="T1" fmla="*/ 2147483647 h 60"/>
                  <a:gd name="T2" fmla="*/ 2147483647 w 22"/>
                  <a:gd name="T3" fmla="*/ 2147483647 h 60"/>
                  <a:gd name="T4" fmla="*/ 2147483647 w 22"/>
                  <a:gd name="T5" fmla="*/ 2147483647 h 60"/>
                  <a:gd name="T6" fmla="*/ 2147483647 w 22"/>
                  <a:gd name="T7" fmla="*/ 2147483647 h 60"/>
                  <a:gd name="T8" fmla="*/ 2147483647 w 22"/>
                  <a:gd name="T9" fmla="*/ 2147483647 h 60"/>
                  <a:gd name="T10" fmla="*/ 2147483647 w 22"/>
                  <a:gd name="T11" fmla="*/ 2147483647 h 60"/>
                  <a:gd name="T12" fmla="*/ 2147483647 w 22"/>
                  <a:gd name="T13" fmla="*/ 0 h 60"/>
                  <a:gd name="T14" fmla="*/ 2147483647 w 22"/>
                  <a:gd name="T15" fmla="*/ 2147483647 h 60"/>
                  <a:gd name="T16" fmla="*/ 0 w 22"/>
                  <a:gd name="T17" fmla="*/ 2147483647 h 60"/>
                  <a:gd name="T18" fmla="*/ 2147483647 w 22"/>
                  <a:gd name="T19" fmla="*/ 2147483647 h 60"/>
                  <a:gd name="T20" fmla="*/ 2147483647 w 22"/>
                  <a:gd name="T21" fmla="*/ 214748364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60"/>
                  <a:gd name="T35" fmla="*/ 22 w 22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60">
                    <a:moveTo>
                      <a:pt x="4" y="60"/>
                    </a:moveTo>
                    <a:lnTo>
                      <a:pt x="7" y="60"/>
                    </a:lnTo>
                    <a:lnTo>
                      <a:pt x="6" y="53"/>
                    </a:lnTo>
                    <a:lnTo>
                      <a:pt x="4" y="37"/>
                    </a:lnTo>
                    <a:lnTo>
                      <a:pt x="7" y="19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4" y="18"/>
                    </a:lnTo>
                    <a:lnTo>
                      <a:pt x="0" y="37"/>
                    </a:lnTo>
                    <a:lnTo>
                      <a:pt x="2" y="53"/>
                    </a:lnTo>
                    <a:lnTo>
                      <a:pt x="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19" name="Freeform 211">
                <a:extLst>
                  <a:ext uri="{FF2B5EF4-FFF2-40B4-BE49-F238E27FC236}">
                    <a16:creationId xmlns:a16="http://schemas.microsoft.com/office/drawing/2014/main" id="{64A2A26E-0A8C-64A2-21C1-20E99E5F2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5716588"/>
                <a:ext cx="15875" cy="53975"/>
              </a:xfrm>
              <a:custGeom>
                <a:avLst/>
                <a:gdLst>
                  <a:gd name="T0" fmla="*/ 2147483647 w 19"/>
                  <a:gd name="T1" fmla="*/ 2147483647 h 68"/>
                  <a:gd name="T2" fmla="*/ 2147483647 w 19"/>
                  <a:gd name="T3" fmla="*/ 2147483647 h 68"/>
                  <a:gd name="T4" fmla="*/ 2147483647 w 19"/>
                  <a:gd name="T5" fmla="*/ 2147483647 h 68"/>
                  <a:gd name="T6" fmla="*/ 2147483647 w 19"/>
                  <a:gd name="T7" fmla="*/ 2147483647 h 68"/>
                  <a:gd name="T8" fmla="*/ 2147483647 w 19"/>
                  <a:gd name="T9" fmla="*/ 2147483647 h 68"/>
                  <a:gd name="T10" fmla="*/ 2147483647 w 19"/>
                  <a:gd name="T11" fmla="*/ 2147483647 h 68"/>
                  <a:gd name="T12" fmla="*/ 2147483647 w 19"/>
                  <a:gd name="T13" fmla="*/ 0 h 68"/>
                  <a:gd name="T14" fmla="*/ 2147483647 w 19"/>
                  <a:gd name="T15" fmla="*/ 2147483647 h 68"/>
                  <a:gd name="T16" fmla="*/ 0 w 19"/>
                  <a:gd name="T17" fmla="*/ 2147483647 h 68"/>
                  <a:gd name="T18" fmla="*/ 2147483647 w 19"/>
                  <a:gd name="T19" fmla="*/ 2147483647 h 68"/>
                  <a:gd name="T20" fmla="*/ 2147483647 w 19"/>
                  <a:gd name="T21" fmla="*/ 2147483647 h 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68"/>
                  <a:gd name="T35" fmla="*/ 19 w 19"/>
                  <a:gd name="T36" fmla="*/ 68 h 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68">
                    <a:moveTo>
                      <a:pt x="7" y="68"/>
                    </a:moveTo>
                    <a:lnTo>
                      <a:pt x="10" y="66"/>
                    </a:lnTo>
                    <a:lnTo>
                      <a:pt x="7" y="59"/>
                    </a:lnTo>
                    <a:lnTo>
                      <a:pt x="3" y="43"/>
                    </a:lnTo>
                    <a:lnTo>
                      <a:pt x="5" y="23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0" name="Freeform 212">
                <a:extLst>
                  <a:ext uri="{FF2B5EF4-FFF2-40B4-BE49-F238E27FC236}">
                    <a16:creationId xmlns:a16="http://schemas.microsoft.com/office/drawing/2014/main" id="{C7C8943C-77B5-E9E9-8072-8C8A97C2A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613" y="5089525"/>
                <a:ext cx="252413" cy="665163"/>
              </a:xfrm>
              <a:custGeom>
                <a:avLst/>
                <a:gdLst>
                  <a:gd name="T0" fmla="*/ 2147483647 w 319"/>
                  <a:gd name="T1" fmla="*/ 2147483647 h 839"/>
                  <a:gd name="T2" fmla="*/ 2147483647 w 319"/>
                  <a:gd name="T3" fmla="*/ 2147483647 h 839"/>
                  <a:gd name="T4" fmla="*/ 2147483647 w 319"/>
                  <a:gd name="T5" fmla="*/ 2147483647 h 839"/>
                  <a:gd name="T6" fmla="*/ 2147483647 w 319"/>
                  <a:gd name="T7" fmla="*/ 2147483647 h 839"/>
                  <a:gd name="T8" fmla="*/ 2147483647 w 319"/>
                  <a:gd name="T9" fmla="*/ 2147483647 h 839"/>
                  <a:gd name="T10" fmla="*/ 2147483647 w 319"/>
                  <a:gd name="T11" fmla="*/ 2147483647 h 839"/>
                  <a:gd name="T12" fmla="*/ 2147483647 w 319"/>
                  <a:gd name="T13" fmla="*/ 2147483647 h 839"/>
                  <a:gd name="T14" fmla="*/ 2147483647 w 319"/>
                  <a:gd name="T15" fmla="*/ 2147483647 h 839"/>
                  <a:gd name="T16" fmla="*/ 2147483647 w 319"/>
                  <a:gd name="T17" fmla="*/ 2147483647 h 839"/>
                  <a:gd name="T18" fmla="*/ 2147483647 w 319"/>
                  <a:gd name="T19" fmla="*/ 2147483647 h 839"/>
                  <a:gd name="T20" fmla="*/ 2147483647 w 319"/>
                  <a:gd name="T21" fmla="*/ 2147483647 h 839"/>
                  <a:gd name="T22" fmla="*/ 2147483647 w 319"/>
                  <a:gd name="T23" fmla="*/ 2147483647 h 839"/>
                  <a:gd name="T24" fmla="*/ 2147483647 w 319"/>
                  <a:gd name="T25" fmla="*/ 2147483647 h 839"/>
                  <a:gd name="T26" fmla="*/ 2147483647 w 319"/>
                  <a:gd name="T27" fmla="*/ 2147483647 h 839"/>
                  <a:gd name="T28" fmla="*/ 0 w 319"/>
                  <a:gd name="T29" fmla="*/ 2147483647 h 839"/>
                  <a:gd name="T30" fmla="*/ 2147483647 w 319"/>
                  <a:gd name="T31" fmla="*/ 2147483647 h 839"/>
                  <a:gd name="T32" fmla="*/ 2147483647 w 319"/>
                  <a:gd name="T33" fmla="*/ 2147483647 h 839"/>
                  <a:gd name="T34" fmla="*/ 2147483647 w 319"/>
                  <a:gd name="T35" fmla="*/ 2147483647 h 839"/>
                  <a:gd name="T36" fmla="*/ 2147483647 w 319"/>
                  <a:gd name="T37" fmla="*/ 2147483647 h 839"/>
                  <a:gd name="T38" fmla="*/ 2147483647 w 319"/>
                  <a:gd name="T39" fmla="*/ 2147483647 h 839"/>
                  <a:gd name="T40" fmla="*/ 2147483647 w 319"/>
                  <a:gd name="T41" fmla="*/ 2147483647 h 839"/>
                  <a:gd name="T42" fmla="*/ 2147483647 w 319"/>
                  <a:gd name="T43" fmla="*/ 2147483647 h 839"/>
                  <a:gd name="T44" fmla="*/ 2147483647 w 319"/>
                  <a:gd name="T45" fmla="*/ 2147483647 h 839"/>
                  <a:gd name="T46" fmla="*/ 2147483647 w 319"/>
                  <a:gd name="T47" fmla="*/ 2147483647 h 839"/>
                  <a:gd name="T48" fmla="*/ 2147483647 w 319"/>
                  <a:gd name="T49" fmla="*/ 2147483647 h 839"/>
                  <a:gd name="T50" fmla="*/ 2147483647 w 319"/>
                  <a:gd name="T51" fmla="*/ 2147483647 h 839"/>
                  <a:gd name="T52" fmla="*/ 2147483647 w 319"/>
                  <a:gd name="T53" fmla="*/ 2147483647 h 839"/>
                  <a:gd name="T54" fmla="*/ 2147483647 w 319"/>
                  <a:gd name="T55" fmla="*/ 2147483647 h 839"/>
                  <a:gd name="T56" fmla="*/ 2147483647 w 319"/>
                  <a:gd name="T57" fmla="*/ 2147483647 h 839"/>
                  <a:gd name="T58" fmla="*/ 2147483647 w 319"/>
                  <a:gd name="T59" fmla="*/ 2147483647 h 839"/>
                  <a:gd name="T60" fmla="*/ 2147483647 w 319"/>
                  <a:gd name="T61" fmla="*/ 2147483647 h 839"/>
                  <a:gd name="T62" fmla="*/ 2147483647 w 319"/>
                  <a:gd name="T63" fmla="*/ 2147483647 h 839"/>
                  <a:gd name="T64" fmla="*/ 2147483647 w 319"/>
                  <a:gd name="T65" fmla="*/ 0 h 8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9"/>
                  <a:gd name="T100" fmla="*/ 0 h 839"/>
                  <a:gd name="T101" fmla="*/ 319 w 319"/>
                  <a:gd name="T102" fmla="*/ 839 h 8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9" h="839">
                    <a:moveTo>
                      <a:pt x="266" y="5"/>
                    </a:moveTo>
                    <a:lnTo>
                      <a:pt x="216" y="44"/>
                    </a:lnTo>
                    <a:lnTo>
                      <a:pt x="180" y="89"/>
                    </a:lnTo>
                    <a:lnTo>
                      <a:pt x="157" y="135"/>
                    </a:lnTo>
                    <a:lnTo>
                      <a:pt x="145" y="183"/>
                    </a:lnTo>
                    <a:lnTo>
                      <a:pt x="139" y="235"/>
                    </a:lnTo>
                    <a:lnTo>
                      <a:pt x="141" y="288"/>
                    </a:lnTo>
                    <a:lnTo>
                      <a:pt x="146" y="344"/>
                    </a:lnTo>
                    <a:lnTo>
                      <a:pt x="154" y="401"/>
                    </a:lnTo>
                    <a:lnTo>
                      <a:pt x="166" y="509"/>
                    </a:lnTo>
                    <a:lnTo>
                      <a:pt x="170" y="549"/>
                    </a:lnTo>
                    <a:lnTo>
                      <a:pt x="170" y="584"/>
                    </a:lnTo>
                    <a:lnTo>
                      <a:pt x="166" y="616"/>
                    </a:lnTo>
                    <a:lnTo>
                      <a:pt x="161" y="647"/>
                    </a:lnTo>
                    <a:lnTo>
                      <a:pt x="154" y="675"/>
                    </a:lnTo>
                    <a:lnTo>
                      <a:pt x="145" y="698"/>
                    </a:lnTo>
                    <a:lnTo>
                      <a:pt x="132" y="718"/>
                    </a:lnTo>
                    <a:lnTo>
                      <a:pt x="118" y="736"/>
                    </a:lnTo>
                    <a:lnTo>
                      <a:pt x="104" y="748"/>
                    </a:lnTo>
                    <a:lnTo>
                      <a:pt x="91" y="757"/>
                    </a:lnTo>
                    <a:lnTo>
                      <a:pt x="77" y="762"/>
                    </a:lnTo>
                    <a:lnTo>
                      <a:pt x="65" y="766"/>
                    </a:lnTo>
                    <a:lnTo>
                      <a:pt x="54" y="769"/>
                    </a:lnTo>
                    <a:lnTo>
                      <a:pt x="47" y="769"/>
                    </a:lnTo>
                    <a:lnTo>
                      <a:pt x="40" y="769"/>
                    </a:lnTo>
                    <a:lnTo>
                      <a:pt x="38" y="769"/>
                    </a:lnTo>
                    <a:lnTo>
                      <a:pt x="24" y="771"/>
                    </a:lnTo>
                    <a:lnTo>
                      <a:pt x="13" y="777"/>
                    </a:lnTo>
                    <a:lnTo>
                      <a:pt x="4" y="787"/>
                    </a:lnTo>
                    <a:lnTo>
                      <a:pt x="0" y="802"/>
                    </a:lnTo>
                    <a:lnTo>
                      <a:pt x="2" y="814"/>
                    </a:lnTo>
                    <a:lnTo>
                      <a:pt x="8" y="826"/>
                    </a:lnTo>
                    <a:lnTo>
                      <a:pt x="18" y="835"/>
                    </a:lnTo>
                    <a:lnTo>
                      <a:pt x="31" y="839"/>
                    </a:lnTo>
                    <a:lnTo>
                      <a:pt x="34" y="839"/>
                    </a:lnTo>
                    <a:lnTo>
                      <a:pt x="45" y="839"/>
                    </a:lnTo>
                    <a:lnTo>
                      <a:pt x="59" y="837"/>
                    </a:lnTo>
                    <a:lnTo>
                      <a:pt x="77" y="834"/>
                    </a:lnTo>
                    <a:lnTo>
                      <a:pt x="98" y="828"/>
                    </a:lnTo>
                    <a:lnTo>
                      <a:pt x="120" y="819"/>
                    </a:lnTo>
                    <a:lnTo>
                      <a:pt x="143" y="805"/>
                    </a:lnTo>
                    <a:lnTo>
                      <a:pt x="166" y="785"/>
                    </a:lnTo>
                    <a:lnTo>
                      <a:pt x="186" y="762"/>
                    </a:lnTo>
                    <a:lnTo>
                      <a:pt x="203" y="736"/>
                    </a:lnTo>
                    <a:lnTo>
                      <a:pt x="218" y="705"/>
                    </a:lnTo>
                    <a:lnTo>
                      <a:pt x="228" y="671"/>
                    </a:lnTo>
                    <a:lnTo>
                      <a:pt x="234" y="636"/>
                    </a:lnTo>
                    <a:lnTo>
                      <a:pt x="239" y="595"/>
                    </a:lnTo>
                    <a:lnTo>
                      <a:pt x="239" y="550"/>
                    </a:lnTo>
                    <a:lnTo>
                      <a:pt x="236" y="504"/>
                    </a:lnTo>
                    <a:lnTo>
                      <a:pt x="221" y="392"/>
                    </a:lnTo>
                    <a:lnTo>
                      <a:pt x="214" y="338"/>
                    </a:lnTo>
                    <a:lnTo>
                      <a:pt x="209" y="290"/>
                    </a:lnTo>
                    <a:lnTo>
                      <a:pt x="209" y="244"/>
                    </a:lnTo>
                    <a:lnTo>
                      <a:pt x="212" y="201"/>
                    </a:lnTo>
                    <a:lnTo>
                      <a:pt x="221" y="162"/>
                    </a:lnTo>
                    <a:lnTo>
                      <a:pt x="239" y="126"/>
                    </a:lnTo>
                    <a:lnTo>
                      <a:pt x="266" y="92"/>
                    </a:lnTo>
                    <a:lnTo>
                      <a:pt x="303" y="62"/>
                    </a:lnTo>
                    <a:lnTo>
                      <a:pt x="314" y="53"/>
                    </a:lnTo>
                    <a:lnTo>
                      <a:pt x="319" y="41"/>
                    </a:lnTo>
                    <a:lnTo>
                      <a:pt x="319" y="27"/>
                    </a:lnTo>
                    <a:lnTo>
                      <a:pt x="314" y="14"/>
                    </a:lnTo>
                    <a:lnTo>
                      <a:pt x="305" y="5"/>
                    </a:lnTo>
                    <a:lnTo>
                      <a:pt x="293" y="0"/>
                    </a:lnTo>
                    <a:lnTo>
                      <a:pt x="278" y="0"/>
                    </a:lnTo>
                    <a:lnTo>
                      <a:pt x="266" y="5"/>
                    </a:lnTo>
                    <a:close/>
                  </a:path>
                </a:pathLst>
              </a:custGeom>
              <a:solidFill>
                <a:srgbClr val="FF9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1" name="Freeform 213">
                <a:extLst>
                  <a:ext uri="{FF2B5EF4-FFF2-40B4-BE49-F238E27FC236}">
                    <a16:creationId xmlns:a16="http://schemas.microsoft.com/office/drawing/2014/main" id="{6E0E64F5-5535-C443-81D4-B42828551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150" y="5048250"/>
                <a:ext cx="73025" cy="33338"/>
              </a:xfrm>
              <a:custGeom>
                <a:avLst/>
                <a:gdLst>
                  <a:gd name="T0" fmla="*/ 0 w 91"/>
                  <a:gd name="T1" fmla="*/ 0 h 41"/>
                  <a:gd name="T2" fmla="*/ 2147483647 w 91"/>
                  <a:gd name="T3" fmla="*/ 0 h 41"/>
                  <a:gd name="T4" fmla="*/ 2147483647 w 91"/>
                  <a:gd name="T5" fmla="*/ 2147483647 h 41"/>
                  <a:gd name="T6" fmla="*/ 2147483647 w 91"/>
                  <a:gd name="T7" fmla="*/ 2147483647 h 41"/>
                  <a:gd name="T8" fmla="*/ 2147483647 w 91"/>
                  <a:gd name="T9" fmla="*/ 2147483647 h 41"/>
                  <a:gd name="T10" fmla="*/ 2147483647 w 91"/>
                  <a:gd name="T11" fmla="*/ 2147483647 h 41"/>
                  <a:gd name="T12" fmla="*/ 2147483647 w 91"/>
                  <a:gd name="T13" fmla="*/ 2147483647 h 41"/>
                  <a:gd name="T14" fmla="*/ 2147483647 w 91"/>
                  <a:gd name="T15" fmla="*/ 2147483647 h 41"/>
                  <a:gd name="T16" fmla="*/ 2147483647 w 91"/>
                  <a:gd name="T17" fmla="*/ 2147483647 h 41"/>
                  <a:gd name="T18" fmla="*/ 2147483647 w 91"/>
                  <a:gd name="T19" fmla="*/ 2147483647 h 41"/>
                  <a:gd name="T20" fmla="*/ 0 w 91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41"/>
                  <a:gd name="T35" fmla="*/ 91 w 9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41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5" y="4"/>
                    </a:lnTo>
                    <a:lnTo>
                      <a:pt x="39" y="5"/>
                    </a:lnTo>
                    <a:lnTo>
                      <a:pt x="55" y="9"/>
                    </a:lnTo>
                    <a:lnTo>
                      <a:pt x="69" y="13"/>
                    </a:lnTo>
                    <a:lnTo>
                      <a:pt x="82" y="16"/>
                    </a:lnTo>
                    <a:lnTo>
                      <a:pt x="91" y="22"/>
                    </a:lnTo>
                    <a:lnTo>
                      <a:pt x="3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2" name="Freeform 214">
                <a:extLst>
                  <a:ext uri="{FF2B5EF4-FFF2-40B4-BE49-F238E27FC236}">
                    <a16:creationId xmlns:a16="http://schemas.microsoft.com/office/drawing/2014/main" id="{469A7014-C930-AB75-6C54-9F9524907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150" y="5045075"/>
                <a:ext cx="73025" cy="41275"/>
              </a:xfrm>
              <a:custGeom>
                <a:avLst/>
                <a:gdLst>
                  <a:gd name="T0" fmla="*/ 0 w 91"/>
                  <a:gd name="T1" fmla="*/ 2147483647 h 51"/>
                  <a:gd name="T2" fmla="*/ 2147483647 w 91"/>
                  <a:gd name="T3" fmla="*/ 2147483647 h 51"/>
                  <a:gd name="T4" fmla="*/ 2147483647 w 91"/>
                  <a:gd name="T5" fmla="*/ 2147483647 h 51"/>
                  <a:gd name="T6" fmla="*/ 2147483647 w 91"/>
                  <a:gd name="T7" fmla="*/ 2147483647 h 51"/>
                  <a:gd name="T8" fmla="*/ 2147483647 w 91"/>
                  <a:gd name="T9" fmla="*/ 2147483647 h 51"/>
                  <a:gd name="T10" fmla="*/ 2147483647 w 91"/>
                  <a:gd name="T11" fmla="*/ 2147483647 h 51"/>
                  <a:gd name="T12" fmla="*/ 2147483647 w 91"/>
                  <a:gd name="T13" fmla="*/ 2147483647 h 51"/>
                  <a:gd name="T14" fmla="*/ 2147483647 w 91"/>
                  <a:gd name="T15" fmla="*/ 2147483647 h 51"/>
                  <a:gd name="T16" fmla="*/ 2147483647 w 91"/>
                  <a:gd name="T17" fmla="*/ 2147483647 h 51"/>
                  <a:gd name="T18" fmla="*/ 2147483647 w 91"/>
                  <a:gd name="T19" fmla="*/ 2147483647 h 51"/>
                  <a:gd name="T20" fmla="*/ 2147483647 w 91"/>
                  <a:gd name="T21" fmla="*/ 2147483647 h 51"/>
                  <a:gd name="T22" fmla="*/ 2147483647 w 91"/>
                  <a:gd name="T23" fmla="*/ 0 h 51"/>
                  <a:gd name="T24" fmla="*/ 0 w 91"/>
                  <a:gd name="T25" fmla="*/ 2147483647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51"/>
                  <a:gd name="T41" fmla="*/ 91 w 9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51">
                    <a:moveTo>
                      <a:pt x="0" y="3"/>
                    </a:moveTo>
                    <a:lnTo>
                      <a:pt x="34" y="51"/>
                    </a:lnTo>
                    <a:lnTo>
                      <a:pt x="91" y="25"/>
                    </a:lnTo>
                    <a:lnTo>
                      <a:pt x="87" y="17"/>
                    </a:lnTo>
                    <a:lnTo>
                      <a:pt x="80" y="21"/>
                    </a:lnTo>
                    <a:lnTo>
                      <a:pt x="64" y="30"/>
                    </a:lnTo>
                    <a:lnTo>
                      <a:pt x="46" y="37"/>
                    </a:lnTo>
                    <a:lnTo>
                      <a:pt x="36" y="42"/>
                    </a:lnTo>
                    <a:lnTo>
                      <a:pt x="30" y="33"/>
                    </a:lnTo>
                    <a:lnTo>
                      <a:pt x="20" y="1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3" name="Freeform 215">
                <a:extLst>
                  <a:ext uri="{FF2B5EF4-FFF2-40B4-BE49-F238E27FC236}">
                    <a16:creationId xmlns:a16="http://schemas.microsoft.com/office/drawing/2014/main" id="{0C6486C2-3AD1-FD90-368B-8FCAB70F8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750" y="4740275"/>
                <a:ext cx="49213" cy="58738"/>
              </a:xfrm>
              <a:custGeom>
                <a:avLst/>
                <a:gdLst>
                  <a:gd name="T0" fmla="*/ 0 w 62"/>
                  <a:gd name="T1" fmla="*/ 2147483647 h 75"/>
                  <a:gd name="T2" fmla="*/ 2147483647 w 62"/>
                  <a:gd name="T3" fmla="*/ 2147483647 h 75"/>
                  <a:gd name="T4" fmla="*/ 2147483647 w 62"/>
                  <a:gd name="T5" fmla="*/ 2147483647 h 75"/>
                  <a:gd name="T6" fmla="*/ 2147483647 w 62"/>
                  <a:gd name="T7" fmla="*/ 2147483647 h 75"/>
                  <a:gd name="T8" fmla="*/ 2147483647 w 62"/>
                  <a:gd name="T9" fmla="*/ 2147483647 h 75"/>
                  <a:gd name="T10" fmla="*/ 2147483647 w 62"/>
                  <a:gd name="T11" fmla="*/ 2147483647 h 75"/>
                  <a:gd name="T12" fmla="*/ 2147483647 w 62"/>
                  <a:gd name="T13" fmla="*/ 2147483647 h 75"/>
                  <a:gd name="T14" fmla="*/ 2147483647 w 62"/>
                  <a:gd name="T15" fmla="*/ 2147483647 h 75"/>
                  <a:gd name="T16" fmla="*/ 2147483647 w 62"/>
                  <a:gd name="T17" fmla="*/ 2147483647 h 75"/>
                  <a:gd name="T18" fmla="*/ 2147483647 w 62"/>
                  <a:gd name="T19" fmla="*/ 2147483647 h 75"/>
                  <a:gd name="T20" fmla="*/ 2147483647 w 62"/>
                  <a:gd name="T21" fmla="*/ 2147483647 h 75"/>
                  <a:gd name="T22" fmla="*/ 2147483647 w 62"/>
                  <a:gd name="T23" fmla="*/ 2147483647 h 75"/>
                  <a:gd name="T24" fmla="*/ 2147483647 w 62"/>
                  <a:gd name="T25" fmla="*/ 2147483647 h 75"/>
                  <a:gd name="T26" fmla="*/ 2147483647 w 62"/>
                  <a:gd name="T27" fmla="*/ 2147483647 h 75"/>
                  <a:gd name="T28" fmla="*/ 2147483647 w 62"/>
                  <a:gd name="T29" fmla="*/ 2147483647 h 75"/>
                  <a:gd name="T30" fmla="*/ 2147483647 w 62"/>
                  <a:gd name="T31" fmla="*/ 2147483647 h 75"/>
                  <a:gd name="T32" fmla="*/ 2147483647 w 62"/>
                  <a:gd name="T33" fmla="*/ 2147483647 h 75"/>
                  <a:gd name="T34" fmla="*/ 2147483647 w 62"/>
                  <a:gd name="T35" fmla="*/ 2147483647 h 75"/>
                  <a:gd name="T36" fmla="*/ 2147483647 w 62"/>
                  <a:gd name="T37" fmla="*/ 2147483647 h 75"/>
                  <a:gd name="T38" fmla="*/ 2147483647 w 62"/>
                  <a:gd name="T39" fmla="*/ 2147483647 h 75"/>
                  <a:gd name="T40" fmla="*/ 2147483647 w 62"/>
                  <a:gd name="T41" fmla="*/ 2147483647 h 75"/>
                  <a:gd name="T42" fmla="*/ 2147483647 w 62"/>
                  <a:gd name="T43" fmla="*/ 2147483647 h 75"/>
                  <a:gd name="T44" fmla="*/ 2147483647 w 62"/>
                  <a:gd name="T45" fmla="*/ 2147483647 h 75"/>
                  <a:gd name="T46" fmla="*/ 2147483647 w 62"/>
                  <a:gd name="T47" fmla="*/ 2147483647 h 75"/>
                  <a:gd name="T48" fmla="*/ 2147483647 w 62"/>
                  <a:gd name="T49" fmla="*/ 2147483647 h 75"/>
                  <a:gd name="T50" fmla="*/ 2147483647 w 62"/>
                  <a:gd name="T51" fmla="*/ 0 h 75"/>
                  <a:gd name="T52" fmla="*/ 0 w 62"/>
                  <a:gd name="T53" fmla="*/ 2147483647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75"/>
                  <a:gd name="T83" fmla="*/ 62 w 6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75">
                    <a:moveTo>
                      <a:pt x="0" y="5"/>
                    </a:moveTo>
                    <a:lnTo>
                      <a:pt x="14" y="12"/>
                    </a:lnTo>
                    <a:lnTo>
                      <a:pt x="26" y="21"/>
                    </a:lnTo>
                    <a:lnTo>
                      <a:pt x="35" y="28"/>
                    </a:lnTo>
                    <a:lnTo>
                      <a:pt x="44" y="34"/>
                    </a:lnTo>
                    <a:lnTo>
                      <a:pt x="50" y="41"/>
                    </a:lnTo>
                    <a:lnTo>
                      <a:pt x="53" y="46"/>
                    </a:lnTo>
                    <a:lnTo>
                      <a:pt x="55" y="51"/>
                    </a:lnTo>
                    <a:lnTo>
                      <a:pt x="57" y="57"/>
                    </a:lnTo>
                    <a:lnTo>
                      <a:pt x="57" y="62"/>
                    </a:lnTo>
                    <a:lnTo>
                      <a:pt x="55" y="67"/>
                    </a:lnTo>
                    <a:lnTo>
                      <a:pt x="53" y="71"/>
                    </a:lnTo>
                    <a:lnTo>
                      <a:pt x="53" y="73"/>
                    </a:lnTo>
                    <a:lnTo>
                      <a:pt x="57" y="75"/>
                    </a:lnTo>
                    <a:lnTo>
                      <a:pt x="58" y="73"/>
                    </a:lnTo>
                    <a:lnTo>
                      <a:pt x="60" y="69"/>
                    </a:lnTo>
                    <a:lnTo>
                      <a:pt x="62" y="64"/>
                    </a:lnTo>
                    <a:lnTo>
                      <a:pt x="60" y="55"/>
                    </a:lnTo>
                    <a:lnTo>
                      <a:pt x="58" y="48"/>
                    </a:lnTo>
                    <a:lnTo>
                      <a:pt x="55" y="41"/>
                    </a:lnTo>
                    <a:lnTo>
                      <a:pt x="50" y="35"/>
                    </a:lnTo>
                    <a:lnTo>
                      <a:pt x="44" y="28"/>
                    </a:lnTo>
                    <a:lnTo>
                      <a:pt x="35" y="21"/>
                    </a:lnTo>
                    <a:lnTo>
                      <a:pt x="25" y="14"/>
                    </a:lnTo>
                    <a:lnTo>
                      <a:pt x="14" y="7"/>
                    </a:ln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4" name="Freeform 222">
                <a:extLst>
                  <a:ext uri="{FF2B5EF4-FFF2-40B4-BE49-F238E27FC236}">
                    <a16:creationId xmlns:a16="http://schemas.microsoft.com/office/drawing/2014/main" id="{E070D5F8-8A96-59A9-CBCA-462B51D0D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813" y="4725988"/>
                <a:ext cx="98425" cy="147638"/>
              </a:xfrm>
              <a:custGeom>
                <a:avLst/>
                <a:gdLst>
                  <a:gd name="T0" fmla="*/ 2147483647 w 125"/>
                  <a:gd name="T1" fmla="*/ 2147483647 h 187"/>
                  <a:gd name="T2" fmla="*/ 2147483647 w 125"/>
                  <a:gd name="T3" fmla="*/ 2147483647 h 187"/>
                  <a:gd name="T4" fmla="*/ 2147483647 w 125"/>
                  <a:gd name="T5" fmla="*/ 2147483647 h 187"/>
                  <a:gd name="T6" fmla="*/ 2147483647 w 125"/>
                  <a:gd name="T7" fmla="*/ 2147483647 h 187"/>
                  <a:gd name="T8" fmla="*/ 2147483647 w 125"/>
                  <a:gd name="T9" fmla="*/ 2147483647 h 187"/>
                  <a:gd name="T10" fmla="*/ 2147483647 w 125"/>
                  <a:gd name="T11" fmla="*/ 2147483647 h 187"/>
                  <a:gd name="T12" fmla="*/ 2147483647 w 125"/>
                  <a:gd name="T13" fmla="*/ 2147483647 h 187"/>
                  <a:gd name="T14" fmla="*/ 2147483647 w 125"/>
                  <a:gd name="T15" fmla="*/ 2147483647 h 187"/>
                  <a:gd name="T16" fmla="*/ 2147483647 w 125"/>
                  <a:gd name="T17" fmla="*/ 2147483647 h 187"/>
                  <a:gd name="T18" fmla="*/ 2147483647 w 125"/>
                  <a:gd name="T19" fmla="*/ 2147483647 h 187"/>
                  <a:gd name="T20" fmla="*/ 2147483647 w 125"/>
                  <a:gd name="T21" fmla="*/ 2147483647 h 187"/>
                  <a:gd name="T22" fmla="*/ 2147483647 w 125"/>
                  <a:gd name="T23" fmla="*/ 2147483647 h 187"/>
                  <a:gd name="T24" fmla="*/ 2147483647 w 125"/>
                  <a:gd name="T25" fmla="*/ 2147483647 h 187"/>
                  <a:gd name="T26" fmla="*/ 2147483647 w 125"/>
                  <a:gd name="T27" fmla="*/ 0 h 187"/>
                  <a:gd name="T28" fmla="*/ 0 w 125"/>
                  <a:gd name="T29" fmla="*/ 2147483647 h 187"/>
                  <a:gd name="T30" fmla="*/ 0 w 125"/>
                  <a:gd name="T31" fmla="*/ 2147483647 h 187"/>
                  <a:gd name="T32" fmla="*/ 0 w 125"/>
                  <a:gd name="T33" fmla="*/ 2147483647 h 187"/>
                  <a:gd name="T34" fmla="*/ 2147483647 w 125"/>
                  <a:gd name="T35" fmla="*/ 2147483647 h 1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5"/>
                  <a:gd name="T55" fmla="*/ 0 h 187"/>
                  <a:gd name="T56" fmla="*/ 125 w 125"/>
                  <a:gd name="T57" fmla="*/ 187 h 1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5" h="187">
                    <a:moveTo>
                      <a:pt x="2" y="27"/>
                    </a:moveTo>
                    <a:lnTo>
                      <a:pt x="13" y="77"/>
                    </a:lnTo>
                    <a:lnTo>
                      <a:pt x="23" y="128"/>
                    </a:lnTo>
                    <a:lnTo>
                      <a:pt x="32" y="171"/>
                    </a:lnTo>
                    <a:lnTo>
                      <a:pt x="36" y="187"/>
                    </a:lnTo>
                    <a:lnTo>
                      <a:pt x="125" y="158"/>
                    </a:lnTo>
                    <a:lnTo>
                      <a:pt x="112" y="137"/>
                    </a:lnTo>
                    <a:lnTo>
                      <a:pt x="98" y="114"/>
                    </a:lnTo>
                    <a:lnTo>
                      <a:pt x="82" y="93"/>
                    </a:lnTo>
                    <a:lnTo>
                      <a:pt x="66" y="71"/>
                    </a:lnTo>
                    <a:lnTo>
                      <a:pt x="48" y="52"/>
                    </a:lnTo>
                    <a:lnTo>
                      <a:pt x="32" y="34"/>
                    </a:lnTo>
                    <a:lnTo>
                      <a:pt x="16" y="16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DD7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5" name="Freeform 223">
                <a:extLst>
                  <a:ext uri="{FF2B5EF4-FFF2-40B4-BE49-F238E27FC236}">
                    <a16:creationId xmlns:a16="http://schemas.microsoft.com/office/drawing/2014/main" id="{B7B5CEE3-F606-FA9E-056F-55185384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400" y="4705350"/>
                <a:ext cx="200025" cy="146050"/>
              </a:xfrm>
              <a:custGeom>
                <a:avLst/>
                <a:gdLst>
                  <a:gd name="T0" fmla="*/ 2147483647 w 253"/>
                  <a:gd name="T1" fmla="*/ 2147483647 h 183"/>
                  <a:gd name="T2" fmla="*/ 2147483647 w 253"/>
                  <a:gd name="T3" fmla="*/ 0 h 183"/>
                  <a:gd name="T4" fmla="*/ 2147483647 w 253"/>
                  <a:gd name="T5" fmla="*/ 0 h 183"/>
                  <a:gd name="T6" fmla="*/ 2147483647 w 253"/>
                  <a:gd name="T7" fmla="*/ 0 h 183"/>
                  <a:gd name="T8" fmla="*/ 2147483647 w 253"/>
                  <a:gd name="T9" fmla="*/ 2147483647 h 183"/>
                  <a:gd name="T10" fmla="*/ 2147483647 w 253"/>
                  <a:gd name="T11" fmla="*/ 2147483647 h 183"/>
                  <a:gd name="T12" fmla="*/ 2147483647 w 253"/>
                  <a:gd name="T13" fmla="*/ 2147483647 h 183"/>
                  <a:gd name="T14" fmla="*/ 2147483647 w 253"/>
                  <a:gd name="T15" fmla="*/ 2147483647 h 183"/>
                  <a:gd name="T16" fmla="*/ 0 w 253"/>
                  <a:gd name="T17" fmla="*/ 2147483647 h 183"/>
                  <a:gd name="T18" fmla="*/ 2147483647 w 253"/>
                  <a:gd name="T19" fmla="*/ 2147483647 h 183"/>
                  <a:gd name="T20" fmla="*/ 2147483647 w 253"/>
                  <a:gd name="T21" fmla="*/ 2147483647 h 183"/>
                  <a:gd name="T22" fmla="*/ 2147483647 w 253"/>
                  <a:gd name="T23" fmla="*/ 2147483647 h 183"/>
                  <a:gd name="T24" fmla="*/ 2147483647 w 253"/>
                  <a:gd name="T25" fmla="*/ 2147483647 h 183"/>
                  <a:gd name="T26" fmla="*/ 2147483647 w 253"/>
                  <a:gd name="T27" fmla="*/ 2147483647 h 183"/>
                  <a:gd name="T28" fmla="*/ 2147483647 w 253"/>
                  <a:gd name="T29" fmla="*/ 2147483647 h 183"/>
                  <a:gd name="T30" fmla="*/ 2147483647 w 253"/>
                  <a:gd name="T31" fmla="*/ 2147483647 h 183"/>
                  <a:gd name="T32" fmla="*/ 2147483647 w 253"/>
                  <a:gd name="T33" fmla="*/ 2147483647 h 183"/>
                  <a:gd name="T34" fmla="*/ 2147483647 w 253"/>
                  <a:gd name="T35" fmla="*/ 2147483647 h 183"/>
                  <a:gd name="T36" fmla="*/ 2147483647 w 253"/>
                  <a:gd name="T37" fmla="*/ 2147483647 h 183"/>
                  <a:gd name="T38" fmla="*/ 2147483647 w 253"/>
                  <a:gd name="T39" fmla="*/ 2147483647 h 183"/>
                  <a:gd name="T40" fmla="*/ 2147483647 w 253"/>
                  <a:gd name="T41" fmla="*/ 2147483647 h 183"/>
                  <a:gd name="T42" fmla="*/ 2147483647 w 253"/>
                  <a:gd name="T43" fmla="*/ 2147483647 h 183"/>
                  <a:gd name="T44" fmla="*/ 2147483647 w 253"/>
                  <a:gd name="T45" fmla="*/ 2147483647 h 183"/>
                  <a:gd name="T46" fmla="*/ 2147483647 w 253"/>
                  <a:gd name="T47" fmla="*/ 2147483647 h 183"/>
                  <a:gd name="T48" fmla="*/ 2147483647 w 253"/>
                  <a:gd name="T49" fmla="*/ 2147483647 h 183"/>
                  <a:gd name="T50" fmla="*/ 2147483647 w 253"/>
                  <a:gd name="T51" fmla="*/ 2147483647 h 1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3"/>
                  <a:gd name="T79" fmla="*/ 0 h 183"/>
                  <a:gd name="T80" fmla="*/ 253 w 253"/>
                  <a:gd name="T81" fmla="*/ 183 h 1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3" h="183">
                    <a:moveTo>
                      <a:pt x="69" y="2"/>
                    </a:moveTo>
                    <a:lnTo>
                      <a:pt x="59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7" y="2"/>
                    </a:lnTo>
                    <a:lnTo>
                      <a:pt x="18" y="5"/>
                    </a:lnTo>
                    <a:lnTo>
                      <a:pt x="11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14" y="41"/>
                    </a:lnTo>
                    <a:lnTo>
                      <a:pt x="30" y="59"/>
                    </a:lnTo>
                    <a:lnTo>
                      <a:pt x="46" y="77"/>
                    </a:lnTo>
                    <a:lnTo>
                      <a:pt x="64" y="96"/>
                    </a:lnTo>
                    <a:lnTo>
                      <a:pt x="80" y="118"/>
                    </a:lnTo>
                    <a:lnTo>
                      <a:pt x="96" y="139"/>
                    </a:lnTo>
                    <a:lnTo>
                      <a:pt x="110" y="162"/>
                    </a:lnTo>
                    <a:lnTo>
                      <a:pt x="123" y="183"/>
                    </a:lnTo>
                    <a:lnTo>
                      <a:pt x="253" y="141"/>
                    </a:lnTo>
                    <a:lnTo>
                      <a:pt x="232" y="114"/>
                    </a:lnTo>
                    <a:lnTo>
                      <a:pt x="205" y="89"/>
                    </a:lnTo>
                    <a:lnTo>
                      <a:pt x="175" y="66"/>
                    </a:lnTo>
                    <a:lnTo>
                      <a:pt x="144" y="45"/>
                    </a:lnTo>
                    <a:lnTo>
                      <a:pt x="116" y="27"/>
                    </a:lnTo>
                    <a:lnTo>
                      <a:pt x="93" y="14"/>
                    </a:lnTo>
                    <a:lnTo>
                      <a:pt x="75" y="5"/>
                    </a:lnTo>
                    <a:lnTo>
                      <a:pt x="69" y="2"/>
                    </a:lnTo>
                    <a:close/>
                  </a:path>
                </a:pathLst>
              </a:custGeom>
              <a:solidFill>
                <a:srgbClr val="FF9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6" name="Freeform 224">
                <a:extLst>
                  <a:ext uri="{FF2B5EF4-FFF2-40B4-BE49-F238E27FC236}">
                    <a16:creationId xmlns:a16="http://schemas.microsoft.com/office/drawing/2014/main" id="{42AE191C-DA55-98D3-7610-C61FB620F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8" y="4818063"/>
                <a:ext cx="192088" cy="177800"/>
              </a:xfrm>
              <a:custGeom>
                <a:avLst/>
                <a:gdLst>
                  <a:gd name="T0" fmla="*/ 2147483647 w 242"/>
                  <a:gd name="T1" fmla="*/ 2147483647 h 224"/>
                  <a:gd name="T2" fmla="*/ 2147483647 w 242"/>
                  <a:gd name="T3" fmla="*/ 2147483647 h 224"/>
                  <a:gd name="T4" fmla="*/ 2147483647 w 242"/>
                  <a:gd name="T5" fmla="*/ 0 h 224"/>
                  <a:gd name="T6" fmla="*/ 2147483647 w 242"/>
                  <a:gd name="T7" fmla="*/ 2147483647 h 224"/>
                  <a:gd name="T8" fmla="*/ 2147483647 w 242"/>
                  <a:gd name="T9" fmla="*/ 2147483647 h 224"/>
                  <a:gd name="T10" fmla="*/ 2147483647 w 242"/>
                  <a:gd name="T11" fmla="*/ 2147483647 h 224"/>
                  <a:gd name="T12" fmla="*/ 2147483647 w 242"/>
                  <a:gd name="T13" fmla="*/ 2147483647 h 224"/>
                  <a:gd name="T14" fmla="*/ 2147483647 w 242"/>
                  <a:gd name="T15" fmla="*/ 2147483647 h 224"/>
                  <a:gd name="T16" fmla="*/ 2147483647 w 242"/>
                  <a:gd name="T17" fmla="*/ 2147483647 h 224"/>
                  <a:gd name="T18" fmla="*/ 2147483647 w 242"/>
                  <a:gd name="T19" fmla="*/ 2147483647 h 224"/>
                  <a:gd name="T20" fmla="*/ 2147483647 w 242"/>
                  <a:gd name="T21" fmla="*/ 2147483647 h 224"/>
                  <a:gd name="T22" fmla="*/ 2147483647 w 242"/>
                  <a:gd name="T23" fmla="*/ 2147483647 h 224"/>
                  <a:gd name="T24" fmla="*/ 0 w 242"/>
                  <a:gd name="T25" fmla="*/ 2147483647 h 224"/>
                  <a:gd name="T26" fmla="*/ 2147483647 w 242"/>
                  <a:gd name="T27" fmla="*/ 2147483647 h 224"/>
                  <a:gd name="T28" fmla="*/ 2147483647 w 242"/>
                  <a:gd name="T29" fmla="*/ 2147483647 h 224"/>
                  <a:gd name="T30" fmla="*/ 2147483647 w 242"/>
                  <a:gd name="T31" fmla="*/ 2147483647 h 224"/>
                  <a:gd name="T32" fmla="*/ 2147483647 w 242"/>
                  <a:gd name="T33" fmla="*/ 2147483647 h 224"/>
                  <a:gd name="T34" fmla="*/ 2147483647 w 242"/>
                  <a:gd name="T35" fmla="*/ 2147483647 h 224"/>
                  <a:gd name="T36" fmla="*/ 2147483647 w 242"/>
                  <a:gd name="T37" fmla="*/ 2147483647 h 224"/>
                  <a:gd name="T38" fmla="*/ 2147483647 w 242"/>
                  <a:gd name="T39" fmla="*/ 2147483647 h 224"/>
                  <a:gd name="T40" fmla="*/ 2147483647 w 242"/>
                  <a:gd name="T41" fmla="*/ 2147483647 h 224"/>
                  <a:gd name="T42" fmla="*/ 2147483647 w 242"/>
                  <a:gd name="T43" fmla="*/ 2147483647 h 224"/>
                  <a:gd name="T44" fmla="*/ 2147483647 w 242"/>
                  <a:gd name="T45" fmla="*/ 2147483647 h 224"/>
                  <a:gd name="T46" fmla="*/ 2147483647 w 242"/>
                  <a:gd name="T47" fmla="*/ 2147483647 h 224"/>
                  <a:gd name="T48" fmla="*/ 2147483647 w 242"/>
                  <a:gd name="T49" fmla="*/ 2147483647 h 2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2"/>
                  <a:gd name="T76" fmla="*/ 0 h 224"/>
                  <a:gd name="T77" fmla="*/ 242 w 242"/>
                  <a:gd name="T78" fmla="*/ 224 h 2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2" h="224">
                    <a:moveTo>
                      <a:pt x="242" y="9"/>
                    </a:moveTo>
                    <a:lnTo>
                      <a:pt x="231" y="2"/>
                    </a:lnTo>
                    <a:lnTo>
                      <a:pt x="219" y="0"/>
                    </a:lnTo>
                    <a:lnTo>
                      <a:pt x="210" y="2"/>
                    </a:lnTo>
                    <a:lnTo>
                      <a:pt x="206" y="3"/>
                    </a:lnTo>
                    <a:lnTo>
                      <a:pt x="171" y="21"/>
                    </a:lnTo>
                    <a:lnTo>
                      <a:pt x="135" y="35"/>
                    </a:lnTo>
                    <a:lnTo>
                      <a:pt x="100" y="42"/>
                    </a:lnTo>
                    <a:lnTo>
                      <a:pt x="67" y="48"/>
                    </a:lnTo>
                    <a:lnTo>
                      <a:pt x="41" y="50"/>
                    </a:lnTo>
                    <a:lnTo>
                      <a:pt x="19" y="50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3" y="67"/>
                    </a:lnTo>
                    <a:lnTo>
                      <a:pt x="10" y="110"/>
                    </a:lnTo>
                    <a:lnTo>
                      <a:pt x="25" y="167"/>
                    </a:lnTo>
                    <a:lnTo>
                      <a:pt x="43" y="224"/>
                    </a:lnTo>
                    <a:lnTo>
                      <a:pt x="83" y="203"/>
                    </a:lnTo>
                    <a:lnTo>
                      <a:pt x="119" y="178"/>
                    </a:lnTo>
                    <a:lnTo>
                      <a:pt x="149" y="151"/>
                    </a:lnTo>
                    <a:lnTo>
                      <a:pt x="176" y="121"/>
                    </a:lnTo>
                    <a:lnTo>
                      <a:pt x="199" y="91"/>
                    </a:lnTo>
                    <a:lnTo>
                      <a:pt x="217" y="60"/>
                    </a:lnTo>
                    <a:lnTo>
                      <a:pt x="231" y="34"/>
                    </a:lnTo>
                    <a:lnTo>
                      <a:pt x="242" y="9"/>
                    </a:lnTo>
                    <a:close/>
                  </a:path>
                </a:pathLst>
              </a:custGeom>
              <a:solidFill>
                <a:srgbClr val="DD7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427" name="Freeform 225">
                <a:extLst>
                  <a:ext uri="{FF2B5EF4-FFF2-40B4-BE49-F238E27FC236}">
                    <a16:creationId xmlns:a16="http://schemas.microsoft.com/office/drawing/2014/main" id="{C831C33B-74A3-5A36-D076-EABC791D7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713" y="4824413"/>
                <a:ext cx="165100" cy="228600"/>
              </a:xfrm>
              <a:custGeom>
                <a:avLst/>
                <a:gdLst>
                  <a:gd name="T0" fmla="*/ 2147483647 w 208"/>
                  <a:gd name="T1" fmla="*/ 0 h 286"/>
                  <a:gd name="T2" fmla="*/ 2147483647 w 208"/>
                  <a:gd name="T3" fmla="*/ 2147483647 h 286"/>
                  <a:gd name="T4" fmla="*/ 2147483647 w 208"/>
                  <a:gd name="T5" fmla="*/ 2147483647 h 286"/>
                  <a:gd name="T6" fmla="*/ 2147483647 w 208"/>
                  <a:gd name="T7" fmla="*/ 2147483647 h 286"/>
                  <a:gd name="T8" fmla="*/ 2147483647 w 208"/>
                  <a:gd name="T9" fmla="*/ 2147483647 h 286"/>
                  <a:gd name="T10" fmla="*/ 2147483647 w 208"/>
                  <a:gd name="T11" fmla="*/ 2147483647 h 286"/>
                  <a:gd name="T12" fmla="*/ 2147483647 w 208"/>
                  <a:gd name="T13" fmla="*/ 2147483647 h 286"/>
                  <a:gd name="T14" fmla="*/ 2147483647 w 208"/>
                  <a:gd name="T15" fmla="*/ 2147483647 h 286"/>
                  <a:gd name="T16" fmla="*/ 0 w 208"/>
                  <a:gd name="T17" fmla="*/ 2147483647 h 286"/>
                  <a:gd name="T18" fmla="*/ 2147483647 w 208"/>
                  <a:gd name="T19" fmla="*/ 2147483647 h 286"/>
                  <a:gd name="T20" fmla="*/ 2147483647 w 208"/>
                  <a:gd name="T21" fmla="*/ 2147483647 h 286"/>
                  <a:gd name="T22" fmla="*/ 2147483647 w 208"/>
                  <a:gd name="T23" fmla="*/ 2147483647 h 286"/>
                  <a:gd name="T24" fmla="*/ 2147483647 w 208"/>
                  <a:gd name="T25" fmla="*/ 2147483647 h 286"/>
                  <a:gd name="T26" fmla="*/ 2147483647 w 208"/>
                  <a:gd name="T27" fmla="*/ 2147483647 h 286"/>
                  <a:gd name="T28" fmla="*/ 2147483647 w 208"/>
                  <a:gd name="T29" fmla="*/ 2147483647 h 286"/>
                  <a:gd name="T30" fmla="*/ 2147483647 w 208"/>
                  <a:gd name="T31" fmla="*/ 2147483647 h 286"/>
                  <a:gd name="T32" fmla="*/ 2147483647 w 208"/>
                  <a:gd name="T33" fmla="*/ 2147483647 h 286"/>
                  <a:gd name="T34" fmla="*/ 2147483647 w 208"/>
                  <a:gd name="T35" fmla="*/ 2147483647 h 286"/>
                  <a:gd name="T36" fmla="*/ 2147483647 w 208"/>
                  <a:gd name="T37" fmla="*/ 2147483647 h 286"/>
                  <a:gd name="T38" fmla="*/ 2147483647 w 208"/>
                  <a:gd name="T39" fmla="*/ 2147483647 h 286"/>
                  <a:gd name="T40" fmla="*/ 2147483647 w 208"/>
                  <a:gd name="T41" fmla="*/ 2147483647 h 286"/>
                  <a:gd name="T42" fmla="*/ 2147483647 w 208"/>
                  <a:gd name="T43" fmla="*/ 2147483647 h 286"/>
                  <a:gd name="T44" fmla="*/ 2147483647 w 208"/>
                  <a:gd name="T45" fmla="*/ 2147483647 h 286"/>
                  <a:gd name="T46" fmla="*/ 2147483647 w 208"/>
                  <a:gd name="T47" fmla="*/ 2147483647 h 286"/>
                  <a:gd name="T48" fmla="*/ 2147483647 w 208"/>
                  <a:gd name="T49" fmla="*/ 2147483647 h 286"/>
                  <a:gd name="T50" fmla="*/ 2147483647 w 208"/>
                  <a:gd name="T51" fmla="*/ 2147483647 h 286"/>
                  <a:gd name="T52" fmla="*/ 2147483647 w 208"/>
                  <a:gd name="T53" fmla="*/ 2147483647 h 286"/>
                  <a:gd name="T54" fmla="*/ 2147483647 w 208"/>
                  <a:gd name="T55" fmla="*/ 2147483647 h 286"/>
                  <a:gd name="T56" fmla="*/ 2147483647 w 208"/>
                  <a:gd name="T57" fmla="*/ 0 h 2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8"/>
                  <a:gd name="T88" fmla="*/ 0 h 286"/>
                  <a:gd name="T89" fmla="*/ 208 w 208"/>
                  <a:gd name="T90" fmla="*/ 286 h 2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8" h="286">
                    <a:moveTo>
                      <a:pt x="199" y="0"/>
                    </a:moveTo>
                    <a:lnTo>
                      <a:pt x="188" y="25"/>
                    </a:lnTo>
                    <a:lnTo>
                      <a:pt x="174" y="51"/>
                    </a:lnTo>
                    <a:lnTo>
                      <a:pt x="156" y="82"/>
                    </a:lnTo>
                    <a:lnTo>
                      <a:pt x="133" y="112"/>
                    </a:lnTo>
                    <a:lnTo>
                      <a:pt x="106" y="142"/>
                    </a:lnTo>
                    <a:lnTo>
                      <a:pt x="76" y="169"/>
                    </a:lnTo>
                    <a:lnTo>
                      <a:pt x="40" y="194"/>
                    </a:lnTo>
                    <a:lnTo>
                      <a:pt x="0" y="215"/>
                    </a:lnTo>
                    <a:lnTo>
                      <a:pt x="7" y="235"/>
                    </a:lnTo>
                    <a:lnTo>
                      <a:pt x="16" y="251"/>
                    </a:lnTo>
                    <a:lnTo>
                      <a:pt x="24" y="265"/>
                    </a:lnTo>
                    <a:lnTo>
                      <a:pt x="33" y="276"/>
                    </a:lnTo>
                    <a:lnTo>
                      <a:pt x="44" y="283"/>
                    </a:lnTo>
                    <a:lnTo>
                      <a:pt x="55" y="286"/>
                    </a:lnTo>
                    <a:lnTo>
                      <a:pt x="65" y="283"/>
                    </a:lnTo>
                    <a:lnTo>
                      <a:pt x="78" y="274"/>
                    </a:lnTo>
                    <a:lnTo>
                      <a:pt x="105" y="242"/>
                    </a:lnTo>
                    <a:lnTo>
                      <a:pt x="130" y="203"/>
                    </a:lnTo>
                    <a:lnTo>
                      <a:pt x="153" y="162"/>
                    </a:lnTo>
                    <a:lnTo>
                      <a:pt x="170" y="121"/>
                    </a:lnTo>
                    <a:lnTo>
                      <a:pt x="187" y="83"/>
                    </a:lnTo>
                    <a:lnTo>
                      <a:pt x="199" y="51"/>
                    </a:lnTo>
                    <a:lnTo>
                      <a:pt x="206" y="30"/>
                    </a:lnTo>
                    <a:lnTo>
                      <a:pt x="208" y="23"/>
                    </a:lnTo>
                    <a:lnTo>
                      <a:pt x="208" y="16"/>
                    </a:lnTo>
                    <a:lnTo>
                      <a:pt x="206" y="9"/>
                    </a:lnTo>
                    <a:lnTo>
                      <a:pt x="203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FF9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</p:grpSp>
      <p:sp>
        <p:nvSpPr>
          <p:cNvPr id="15502" name="Text Box 142">
            <a:extLst>
              <a:ext uri="{FF2B5EF4-FFF2-40B4-BE49-F238E27FC236}">
                <a16:creationId xmlns:a16="http://schemas.microsoft.com/office/drawing/2014/main" id="{A6D2B5E5-5CAD-A4F4-00E7-7C7FB6C9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3188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mt-MT" altLang="en-MT" sz="1500" b="1">
                <a:latin typeface="Calibri" panose="020F0502020204030204" pitchFamily="34" charset="0"/>
              </a:rPr>
              <a:t>Anastasju Cuschieri</a:t>
            </a:r>
            <a:endParaRPr lang="en-GB" altLang="en-MT" sz="15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2075B8-83C4-9EA0-94C2-801D3D31F90C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96DC453-8401-012D-E4AF-D34F9122E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Wieħed, tnejn, tlieta... </a:t>
            </a:r>
            <a:r>
              <a:rPr lang="mt-M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(Ċetta)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3BDF0EF-4EEC-CF9F-4161-62F0265927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Wieħed, tnejn, tlieta.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Ċetta kemm hi kwieta.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Erbgħa, ħamsa, sitta.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Ċetta kemm hi fitta.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Sebgħa, tmienja, disgħa.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Ċetta tħobb il-wisa’.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Għaxra, ħdax, tnax,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800"/>
              <a:t>Trid tiġri u ma tistax!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sz="16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1600"/>
              <a:t>Brother Henry</a:t>
            </a:r>
            <a:endParaRPr lang="en-GB" altLang="en-MT" sz="1600"/>
          </a:p>
        </p:txBody>
      </p:sp>
      <p:pic>
        <p:nvPicPr>
          <p:cNvPr id="16389" name="Picture 4" descr="C:\Users\User\AppData\Local\Microsoft\Windows\Temporary Internet Files\Content.IE5\0LBJP15U\MC900014320[1].wmf">
            <a:extLst>
              <a:ext uri="{FF2B5EF4-FFF2-40B4-BE49-F238E27FC236}">
                <a16:creationId xmlns:a16="http://schemas.microsoft.com/office/drawing/2014/main" id="{F82EDA98-0FB3-0EFC-76EF-B43E9128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:\Users\User\AppData\Local\Microsoft\Windows\Temporary Internet Files\Content.IE5\AAR42X2F\MC900014321[1].wmf">
            <a:extLst>
              <a:ext uri="{FF2B5EF4-FFF2-40B4-BE49-F238E27FC236}">
                <a16:creationId xmlns:a16="http://schemas.microsoft.com/office/drawing/2014/main" id="{CB96D44E-344E-BD35-12EB-EC9D9A5E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Users\User\AppData\Local\Microsoft\Windows\Temporary Internet Files\Content.IE5\YVESKGX3\MC900014322[1].wmf">
            <a:extLst>
              <a:ext uri="{FF2B5EF4-FFF2-40B4-BE49-F238E27FC236}">
                <a16:creationId xmlns:a16="http://schemas.microsoft.com/office/drawing/2014/main" id="{6B1FED04-EBC1-D962-3B43-E992D354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User\AppData\Local\Microsoft\Windows\Temporary Internet Files\Content.IE5\0LBJP15U\MC900014316[1].wmf">
            <a:extLst>
              <a:ext uri="{FF2B5EF4-FFF2-40B4-BE49-F238E27FC236}">
                <a16:creationId xmlns:a16="http://schemas.microsoft.com/office/drawing/2014/main" id="{41711E0D-99A5-36B4-BAC1-A48486EE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C:\Users\User\AppData\Local\Microsoft\Windows\Temporary Internet Files\Content.IE5\86UITTMG\MC900014315[1].wmf">
            <a:extLst>
              <a:ext uri="{FF2B5EF4-FFF2-40B4-BE49-F238E27FC236}">
                <a16:creationId xmlns:a16="http://schemas.microsoft.com/office/drawing/2014/main" id="{716D781B-986A-86F9-949C-04AC839F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:\Users\User\AppData\Local\Microsoft\Windows\Temporary Internet Files\Content.IE5\YVESKGX3\MC900014319[1].wmf">
            <a:extLst>
              <a:ext uri="{FF2B5EF4-FFF2-40B4-BE49-F238E27FC236}">
                <a16:creationId xmlns:a16="http://schemas.microsoft.com/office/drawing/2014/main" id="{B263A27E-AF25-4AA3-BF2B-7E128C71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:\Users\User\AppData\Local\Microsoft\Windows\Temporary Internet Files\Content.IE5\YVESKGX3\MC900014314[1].wmf">
            <a:extLst>
              <a:ext uri="{FF2B5EF4-FFF2-40B4-BE49-F238E27FC236}">
                <a16:creationId xmlns:a16="http://schemas.microsoft.com/office/drawing/2014/main" id="{D3CE02A9-4484-4F82-ABBA-D2D298D6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C:\Users\User\AppData\Local\Microsoft\Windows\Temporary Internet Files\Content.IE5\0LBJP15U\MC900014317[1].wmf">
            <a:extLst>
              <a:ext uri="{FF2B5EF4-FFF2-40B4-BE49-F238E27FC236}">
                <a16:creationId xmlns:a16="http://schemas.microsoft.com/office/drawing/2014/main" id="{47106E72-094A-B9F8-D97D-EA4203E7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8810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7589C72D-D457-6F49-608F-7E866409425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EFFF9ED-3238-DBE3-349C-A11EF49AA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Wieħed, tnejn, tlieta... </a:t>
            </a:r>
            <a:r>
              <a:rPr lang="mt-M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(Paċikk) </a:t>
            </a:r>
            <a:endParaRPr lang="en-GB" sz="1800" dirty="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060FA20-1595-F6F2-3CEE-B81ECBB67D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873375"/>
            <a:ext cx="4495800" cy="3962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Wieħed, tnejn, tlieta,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Paċikk qabeż mit-tieqa.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Ġie fuq blata,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weġġa’ l-patata.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Mar għand ommu,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bamblithomlu.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Mar għand missieru,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kissirlu snienu.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mt-MT" altLang="en-MT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3511D-2112-FC62-35DC-67F8E14B578F}"/>
              </a:ext>
            </a:extLst>
          </p:cNvPr>
          <p:cNvSpPr txBox="1"/>
          <p:nvPr/>
        </p:nvSpPr>
        <p:spPr>
          <a:xfrm>
            <a:off x="4452938" y="1060450"/>
            <a:ext cx="44196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Mar għand ir-re,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garalu gabarrè.</a:t>
            </a:r>
            <a:endParaRPr lang="en-GB" sz="3000" dirty="0">
              <a:latin typeface="+mn-lt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Mar għand ir-reġina,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tefgħetlu kuċċarina.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Mar għand l-ispiżjar garalu pakkett tajjar.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Mar għand it-tabib,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garalu bott ħalib.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Ħaduh l-isptar,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għattewh bil-liżar.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Ħallewlu ż-żokra barra u</a:t>
            </a:r>
          </a:p>
          <a:p>
            <a:pPr algn="ctr">
              <a:spcBef>
                <a:spcPts val="0"/>
              </a:spcBef>
              <a:defRPr/>
            </a:pPr>
            <a:r>
              <a:rPr lang="mt-MT" sz="3000" dirty="0">
                <a:latin typeface="+mn-lt"/>
              </a:rPr>
              <a:t>naqqarhielu d-dundjan!</a:t>
            </a:r>
          </a:p>
        </p:txBody>
      </p:sp>
      <p:grpSp>
        <p:nvGrpSpPr>
          <p:cNvPr id="17414" name="Group 128">
            <a:extLst>
              <a:ext uri="{FF2B5EF4-FFF2-40B4-BE49-F238E27FC236}">
                <a16:creationId xmlns:a16="http://schemas.microsoft.com/office/drawing/2014/main" id="{E105A794-D73A-6F6F-C2DF-D00317FDE185}"/>
              </a:ext>
            </a:extLst>
          </p:cNvPr>
          <p:cNvGrpSpPr>
            <a:grpSpLocks/>
          </p:cNvGrpSpPr>
          <p:nvPr/>
        </p:nvGrpSpPr>
        <p:grpSpPr bwMode="auto">
          <a:xfrm rot="696801">
            <a:off x="404813" y="909638"/>
            <a:ext cx="3182937" cy="1916112"/>
            <a:chOff x="2837235" y="4688730"/>
            <a:chExt cx="3504138" cy="2108403"/>
          </a:xfrm>
        </p:grpSpPr>
        <p:sp>
          <p:nvSpPr>
            <p:cNvPr id="17415" name="Freeform 62">
              <a:extLst>
                <a:ext uri="{FF2B5EF4-FFF2-40B4-BE49-F238E27FC236}">
                  <a16:creationId xmlns:a16="http://schemas.microsoft.com/office/drawing/2014/main" id="{8C9DF8B0-0DAD-EAE8-1629-8C4B4F1F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943" y="6232463"/>
              <a:ext cx="475871" cy="309657"/>
            </a:xfrm>
            <a:custGeom>
              <a:avLst/>
              <a:gdLst>
                <a:gd name="T0" fmla="*/ 0 w 209"/>
                <a:gd name="T1" fmla="*/ 2147483647 h 136"/>
                <a:gd name="T2" fmla="*/ 2147483647 w 209"/>
                <a:gd name="T3" fmla="*/ 2147483647 h 136"/>
                <a:gd name="T4" fmla="*/ 2147483647 w 209"/>
                <a:gd name="T5" fmla="*/ 2147483647 h 136"/>
                <a:gd name="T6" fmla="*/ 2147483647 w 209"/>
                <a:gd name="T7" fmla="*/ 2147483647 h 136"/>
                <a:gd name="T8" fmla="*/ 2147483647 w 209"/>
                <a:gd name="T9" fmla="*/ 2147483647 h 136"/>
                <a:gd name="T10" fmla="*/ 2147483647 w 209"/>
                <a:gd name="T11" fmla="*/ 2147483647 h 136"/>
                <a:gd name="T12" fmla="*/ 2147483647 w 209"/>
                <a:gd name="T13" fmla="*/ 2147483647 h 136"/>
                <a:gd name="T14" fmla="*/ 2147483647 w 209"/>
                <a:gd name="T15" fmla="*/ 2147483647 h 136"/>
                <a:gd name="T16" fmla="*/ 2147483647 w 209"/>
                <a:gd name="T17" fmla="*/ 2147483647 h 136"/>
                <a:gd name="T18" fmla="*/ 2147483647 w 209"/>
                <a:gd name="T19" fmla="*/ 2147483647 h 136"/>
                <a:gd name="T20" fmla="*/ 2147483647 w 209"/>
                <a:gd name="T21" fmla="*/ 2147483647 h 136"/>
                <a:gd name="T22" fmla="*/ 2147483647 w 209"/>
                <a:gd name="T23" fmla="*/ 2147483647 h 136"/>
                <a:gd name="T24" fmla="*/ 2147483647 w 209"/>
                <a:gd name="T25" fmla="*/ 2147483647 h 136"/>
                <a:gd name="T26" fmla="*/ 2147483647 w 209"/>
                <a:gd name="T27" fmla="*/ 2147483647 h 136"/>
                <a:gd name="T28" fmla="*/ 2147483647 w 209"/>
                <a:gd name="T29" fmla="*/ 2147483647 h 136"/>
                <a:gd name="T30" fmla="*/ 2147483647 w 209"/>
                <a:gd name="T31" fmla="*/ 2147483647 h 136"/>
                <a:gd name="T32" fmla="*/ 2147483647 w 209"/>
                <a:gd name="T33" fmla="*/ 2147483647 h 136"/>
                <a:gd name="T34" fmla="*/ 2147483647 w 209"/>
                <a:gd name="T35" fmla="*/ 2147483647 h 136"/>
                <a:gd name="T36" fmla="*/ 2147483647 w 209"/>
                <a:gd name="T37" fmla="*/ 2147483647 h 136"/>
                <a:gd name="T38" fmla="*/ 2147483647 w 209"/>
                <a:gd name="T39" fmla="*/ 2147483647 h 136"/>
                <a:gd name="T40" fmla="*/ 2147483647 w 209"/>
                <a:gd name="T41" fmla="*/ 2147483647 h 136"/>
                <a:gd name="T42" fmla="*/ 2147483647 w 209"/>
                <a:gd name="T43" fmla="*/ 2147483647 h 136"/>
                <a:gd name="T44" fmla="*/ 2147483647 w 209"/>
                <a:gd name="T45" fmla="*/ 2147483647 h 136"/>
                <a:gd name="T46" fmla="*/ 2147483647 w 209"/>
                <a:gd name="T47" fmla="*/ 2147483647 h 136"/>
                <a:gd name="T48" fmla="*/ 2147483647 w 209"/>
                <a:gd name="T49" fmla="*/ 2147483647 h 136"/>
                <a:gd name="T50" fmla="*/ 2147483647 w 209"/>
                <a:gd name="T51" fmla="*/ 2147483647 h 136"/>
                <a:gd name="T52" fmla="*/ 2147483647 w 209"/>
                <a:gd name="T53" fmla="*/ 2147483647 h 136"/>
                <a:gd name="T54" fmla="*/ 2147483647 w 209"/>
                <a:gd name="T55" fmla="*/ 2147483647 h 136"/>
                <a:gd name="T56" fmla="*/ 2147483647 w 209"/>
                <a:gd name="T57" fmla="*/ 2147483647 h 136"/>
                <a:gd name="T58" fmla="*/ 2147483647 w 209"/>
                <a:gd name="T59" fmla="*/ 2147483647 h 136"/>
                <a:gd name="T60" fmla="*/ 2147483647 w 209"/>
                <a:gd name="T61" fmla="*/ 2147483647 h 136"/>
                <a:gd name="T62" fmla="*/ 2147483647 w 209"/>
                <a:gd name="T63" fmla="*/ 2147483647 h 136"/>
                <a:gd name="T64" fmla="*/ 2147483647 w 209"/>
                <a:gd name="T65" fmla="*/ 2147483647 h 136"/>
                <a:gd name="T66" fmla="*/ 2147483647 w 209"/>
                <a:gd name="T67" fmla="*/ 2147483647 h 136"/>
                <a:gd name="T68" fmla="*/ 2147483647 w 209"/>
                <a:gd name="T69" fmla="*/ 2147483647 h 136"/>
                <a:gd name="T70" fmla="*/ 2147483647 w 209"/>
                <a:gd name="T71" fmla="*/ 2147483647 h 136"/>
                <a:gd name="T72" fmla="*/ 2147483647 w 209"/>
                <a:gd name="T73" fmla="*/ 2147483647 h 136"/>
                <a:gd name="T74" fmla="*/ 2147483647 w 209"/>
                <a:gd name="T75" fmla="*/ 2147483647 h 136"/>
                <a:gd name="T76" fmla="*/ 2147483647 w 209"/>
                <a:gd name="T77" fmla="*/ 2147483647 h 136"/>
                <a:gd name="T78" fmla="*/ 2147483647 w 209"/>
                <a:gd name="T79" fmla="*/ 2147483647 h 136"/>
                <a:gd name="T80" fmla="*/ 2147483647 w 209"/>
                <a:gd name="T81" fmla="*/ 2147483647 h 136"/>
                <a:gd name="T82" fmla="*/ 2147483647 w 209"/>
                <a:gd name="T83" fmla="*/ 2147483647 h 136"/>
                <a:gd name="T84" fmla="*/ 2147483647 w 209"/>
                <a:gd name="T85" fmla="*/ 2147483647 h 136"/>
                <a:gd name="T86" fmla="*/ 2147483647 w 209"/>
                <a:gd name="T87" fmla="*/ 2147483647 h 136"/>
                <a:gd name="T88" fmla="*/ 2147483647 w 209"/>
                <a:gd name="T89" fmla="*/ 0 h 136"/>
                <a:gd name="T90" fmla="*/ 2147483647 w 209"/>
                <a:gd name="T91" fmla="*/ 2147483647 h 136"/>
                <a:gd name="T92" fmla="*/ 2147483647 w 209"/>
                <a:gd name="T93" fmla="*/ 2147483647 h 136"/>
                <a:gd name="T94" fmla="*/ 0 w 209"/>
                <a:gd name="T95" fmla="*/ 2147483647 h 136"/>
                <a:gd name="T96" fmla="*/ 0 w 209"/>
                <a:gd name="T97" fmla="*/ 2147483647 h 1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36"/>
                <a:gd name="T149" fmla="*/ 209 w 209"/>
                <a:gd name="T150" fmla="*/ 136 h 1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36">
                  <a:moveTo>
                    <a:pt x="0" y="136"/>
                  </a:moveTo>
                  <a:lnTo>
                    <a:pt x="2" y="97"/>
                  </a:lnTo>
                  <a:lnTo>
                    <a:pt x="3" y="95"/>
                  </a:lnTo>
                  <a:lnTo>
                    <a:pt x="6" y="92"/>
                  </a:lnTo>
                  <a:lnTo>
                    <a:pt x="9" y="89"/>
                  </a:lnTo>
                  <a:lnTo>
                    <a:pt x="14" y="85"/>
                  </a:lnTo>
                  <a:lnTo>
                    <a:pt x="19" y="81"/>
                  </a:lnTo>
                  <a:lnTo>
                    <a:pt x="22" y="80"/>
                  </a:lnTo>
                  <a:lnTo>
                    <a:pt x="25" y="78"/>
                  </a:lnTo>
                  <a:lnTo>
                    <a:pt x="30" y="77"/>
                  </a:lnTo>
                  <a:lnTo>
                    <a:pt x="33" y="75"/>
                  </a:lnTo>
                  <a:lnTo>
                    <a:pt x="36" y="74"/>
                  </a:lnTo>
                  <a:lnTo>
                    <a:pt x="41" y="72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1" y="71"/>
                  </a:lnTo>
                  <a:lnTo>
                    <a:pt x="56" y="69"/>
                  </a:lnTo>
                  <a:lnTo>
                    <a:pt x="59" y="69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6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3" y="61"/>
                  </a:lnTo>
                  <a:lnTo>
                    <a:pt x="98" y="60"/>
                  </a:lnTo>
                  <a:lnTo>
                    <a:pt x="103" y="56"/>
                  </a:lnTo>
                  <a:lnTo>
                    <a:pt x="107" y="53"/>
                  </a:lnTo>
                  <a:lnTo>
                    <a:pt x="112" y="50"/>
                  </a:lnTo>
                  <a:lnTo>
                    <a:pt x="118" y="46"/>
                  </a:lnTo>
                  <a:lnTo>
                    <a:pt x="123" y="41"/>
                  </a:lnTo>
                  <a:lnTo>
                    <a:pt x="128" y="36"/>
                  </a:lnTo>
                  <a:lnTo>
                    <a:pt x="132" y="32"/>
                  </a:lnTo>
                  <a:lnTo>
                    <a:pt x="139" y="28"/>
                  </a:lnTo>
                  <a:lnTo>
                    <a:pt x="142" y="22"/>
                  </a:lnTo>
                  <a:lnTo>
                    <a:pt x="146" y="18"/>
                  </a:lnTo>
                  <a:lnTo>
                    <a:pt x="149" y="13"/>
                  </a:lnTo>
                  <a:lnTo>
                    <a:pt x="154" y="10"/>
                  </a:lnTo>
                  <a:lnTo>
                    <a:pt x="156" y="7"/>
                  </a:lnTo>
                  <a:lnTo>
                    <a:pt x="157" y="5"/>
                  </a:lnTo>
                  <a:lnTo>
                    <a:pt x="159" y="4"/>
                  </a:lnTo>
                  <a:lnTo>
                    <a:pt x="160" y="4"/>
                  </a:lnTo>
                  <a:lnTo>
                    <a:pt x="201" y="0"/>
                  </a:lnTo>
                  <a:lnTo>
                    <a:pt x="209" y="25"/>
                  </a:lnTo>
                  <a:lnTo>
                    <a:pt x="103" y="9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6" name="Freeform 63">
              <a:extLst>
                <a:ext uri="{FF2B5EF4-FFF2-40B4-BE49-F238E27FC236}">
                  <a16:creationId xmlns:a16="http://schemas.microsoft.com/office/drawing/2014/main" id="{4E2F19FE-533E-FE9B-3661-36065FCAC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327" y="6257510"/>
              <a:ext cx="530517" cy="439440"/>
            </a:xfrm>
            <a:custGeom>
              <a:avLst/>
              <a:gdLst>
                <a:gd name="T0" fmla="*/ 2147483647 w 233"/>
                <a:gd name="T1" fmla="*/ 2147483647 h 193"/>
                <a:gd name="T2" fmla="*/ 2147483647 w 233"/>
                <a:gd name="T3" fmla="*/ 2147483647 h 193"/>
                <a:gd name="T4" fmla="*/ 2147483647 w 233"/>
                <a:gd name="T5" fmla="*/ 2147483647 h 193"/>
                <a:gd name="T6" fmla="*/ 2147483647 w 233"/>
                <a:gd name="T7" fmla="*/ 2147483647 h 193"/>
                <a:gd name="T8" fmla="*/ 2147483647 w 233"/>
                <a:gd name="T9" fmla="*/ 0 h 193"/>
                <a:gd name="T10" fmla="*/ 2147483647 w 233"/>
                <a:gd name="T11" fmla="*/ 0 h 193"/>
                <a:gd name="T12" fmla="*/ 2147483647 w 233"/>
                <a:gd name="T13" fmla="*/ 2147483647 h 193"/>
                <a:gd name="T14" fmla="*/ 2147483647 w 233"/>
                <a:gd name="T15" fmla="*/ 2147483647 h 193"/>
                <a:gd name="T16" fmla="*/ 2147483647 w 233"/>
                <a:gd name="T17" fmla="*/ 2147483647 h 193"/>
                <a:gd name="T18" fmla="*/ 2147483647 w 233"/>
                <a:gd name="T19" fmla="*/ 2147483647 h 193"/>
                <a:gd name="T20" fmla="*/ 2147483647 w 233"/>
                <a:gd name="T21" fmla="*/ 2147483647 h 193"/>
                <a:gd name="T22" fmla="*/ 2147483647 w 233"/>
                <a:gd name="T23" fmla="*/ 2147483647 h 193"/>
                <a:gd name="T24" fmla="*/ 2147483647 w 233"/>
                <a:gd name="T25" fmla="*/ 2147483647 h 193"/>
                <a:gd name="T26" fmla="*/ 2147483647 w 233"/>
                <a:gd name="T27" fmla="*/ 2147483647 h 193"/>
                <a:gd name="T28" fmla="*/ 2147483647 w 233"/>
                <a:gd name="T29" fmla="*/ 2147483647 h 193"/>
                <a:gd name="T30" fmla="*/ 2147483647 w 233"/>
                <a:gd name="T31" fmla="*/ 2147483647 h 193"/>
                <a:gd name="T32" fmla="*/ 2147483647 w 233"/>
                <a:gd name="T33" fmla="*/ 2147483647 h 193"/>
                <a:gd name="T34" fmla="*/ 2147483647 w 233"/>
                <a:gd name="T35" fmla="*/ 2147483647 h 193"/>
                <a:gd name="T36" fmla="*/ 2147483647 w 233"/>
                <a:gd name="T37" fmla="*/ 2147483647 h 193"/>
                <a:gd name="T38" fmla="*/ 2147483647 w 233"/>
                <a:gd name="T39" fmla="*/ 2147483647 h 193"/>
                <a:gd name="T40" fmla="*/ 2147483647 w 233"/>
                <a:gd name="T41" fmla="*/ 2147483647 h 193"/>
                <a:gd name="T42" fmla="*/ 2147483647 w 233"/>
                <a:gd name="T43" fmla="*/ 2147483647 h 193"/>
                <a:gd name="T44" fmla="*/ 2147483647 w 233"/>
                <a:gd name="T45" fmla="*/ 2147483647 h 193"/>
                <a:gd name="T46" fmla="*/ 2147483647 w 233"/>
                <a:gd name="T47" fmla="*/ 2147483647 h 193"/>
                <a:gd name="T48" fmla="*/ 2147483647 w 233"/>
                <a:gd name="T49" fmla="*/ 2147483647 h 193"/>
                <a:gd name="T50" fmla="*/ 2147483647 w 233"/>
                <a:gd name="T51" fmla="*/ 2147483647 h 193"/>
                <a:gd name="T52" fmla="*/ 2147483647 w 233"/>
                <a:gd name="T53" fmla="*/ 2147483647 h 193"/>
                <a:gd name="T54" fmla="*/ 2147483647 w 233"/>
                <a:gd name="T55" fmla="*/ 2147483647 h 193"/>
                <a:gd name="T56" fmla="*/ 2147483647 w 233"/>
                <a:gd name="T57" fmla="*/ 2147483647 h 193"/>
                <a:gd name="T58" fmla="*/ 2147483647 w 233"/>
                <a:gd name="T59" fmla="*/ 2147483647 h 193"/>
                <a:gd name="T60" fmla="*/ 2147483647 w 233"/>
                <a:gd name="T61" fmla="*/ 2147483647 h 193"/>
                <a:gd name="T62" fmla="*/ 2147483647 w 233"/>
                <a:gd name="T63" fmla="*/ 2147483647 h 193"/>
                <a:gd name="T64" fmla="*/ 2147483647 w 233"/>
                <a:gd name="T65" fmla="*/ 2147483647 h 193"/>
                <a:gd name="T66" fmla="*/ 2147483647 w 233"/>
                <a:gd name="T67" fmla="*/ 2147483647 h 193"/>
                <a:gd name="T68" fmla="*/ 2147483647 w 233"/>
                <a:gd name="T69" fmla="*/ 2147483647 h 193"/>
                <a:gd name="T70" fmla="*/ 0 w 233"/>
                <a:gd name="T71" fmla="*/ 2147483647 h 193"/>
                <a:gd name="T72" fmla="*/ 2147483647 w 233"/>
                <a:gd name="T73" fmla="*/ 2147483647 h 193"/>
                <a:gd name="T74" fmla="*/ 2147483647 w 233"/>
                <a:gd name="T75" fmla="*/ 2147483647 h 193"/>
                <a:gd name="T76" fmla="*/ 2147483647 w 233"/>
                <a:gd name="T77" fmla="*/ 2147483647 h 193"/>
                <a:gd name="T78" fmla="*/ 2147483647 w 233"/>
                <a:gd name="T79" fmla="*/ 2147483647 h 193"/>
                <a:gd name="T80" fmla="*/ 2147483647 w 233"/>
                <a:gd name="T81" fmla="*/ 2147483647 h 193"/>
                <a:gd name="T82" fmla="*/ 2147483647 w 233"/>
                <a:gd name="T83" fmla="*/ 2147483647 h 193"/>
                <a:gd name="T84" fmla="*/ 2147483647 w 233"/>
                <a:gd name="T85" fmla="*/ 2147483647 h 193"/>
                <a:gd name="T86" fmla="*/ 2147483647 w 233"/>
                <a:gd name="T87" fmla="*/ 2147483647 h 193"/>
                <a:gd name="T88" fmla="*/ 2147483647 w 233"/>
                <a:gd name="T89" fmla="*/ 2147483647 h 193"/>
                <a:gd name="T90" fmla="*/ 2147483647 w 233"/>
                <a:gd name="T91" fmla="*/ 2147483647 h 193"/>
                <a:gd name="T92" fmla="*/ 2147483647 w 233"/>
                <a:gd name="T93" fmla="*/ 2147483647 h 193"/>
                <a:gd name="T94" fmla="*/ 2147483647 w 233"/>
                <a:gd name="T95" fmla="*/ 2147483647 h 193"/>
                <a:gd name="T96" fmla="*/ 2147483647 w 233"/>
                <a:gd name="T97" fmla="*/ 2147483647 h 193"/>
                <a:gd name="T98" fmla="*/ 2147483647 w 233"/>
                <a:gd name="T99" fmla="*/ 2147483647 h 193"/>
                <a:gd name="T100" fmla="*/ 2147483647 w 233"/>
                <a:gd name="T101" fmla="*/ 2147483647 h 193"/>
                <a:gd name="T102" fmla="*/ 2147483647 w 233"/>
                <a:gd name="T103" fmla="*/ 2147483647 h 193"/>
                <a:gd name="T104" fmla="*/ 2147483647 w 233"/>
                <a:gd name="T105" fmla="*/ 2147483647 h 193"/>
                <a:gd name="T106" fmla="*/ 2147483647 w 233"/>
                <a:gd name="T107" fmla="*/ 2147483647 h 193"/>
                <a:gd name="T108" fmla="*/ 2147483647 w 233"/>
                <a:gd name="T109" fmla="*/ 2147483647 h 193"/>
                <a:gd name="T110" fmla="*/ 2147483647 w 233"/>
                <a:gd name="T111" fmla="*/ 2147483647 h 193"/>
                <a:gd name="T112" fmla="*/ 2147483647 w 233"/>
                <a:gd name="T113" fmla="*/ 2147483647 h 193"/>
                <a:gd name="T114" fmla="*/ 2147483647 w 233"/>
                <a:gd name="T115" fmla="*/ 2147483647 h 193"/>
                <a:gd name="T116" fmla="*/ 2147483647 w 233"/>
                <a:gd name="T117" fmla="*/ 2147483647 h 193"/>
                <a:gd name="T118" fmla="*/ 2147483647 w 233"/>
                <a:gd name="T119" fmla="*/ 2147483647 h 193"/>
                <a:gd name="T120" fmla="*/ 2147483647 w 233"/>
                <a:gd name="T121" fmla="*/ 2147483647 h 193"/>
                <a:gd name="T122" fmla="*/ 2147483647 w 233"/>
                <a:gd name="T123" fmla="*/ 2147483647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3"/>
                <a:gd name="T187" fmla="*/ 0 h 193"/>
                <a:gd name="T188" fmla="*/ 233 w 233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3" h="193">
                  <a:moveTo>
                    <a:pt x="233" y="19"/>
                  </a:moveTo>
                  <a:lnTo>
                    <a:pt x="232" y="17"/>
                  </a:lnTo>
                  <a:lnTo>
                    <a:pt x="229" y="14"/>
                  </a:lnTo>
                  <a:lnTo>
                    <a:pt x="225" y="11"/>
                  </a:lnTo>
                  <a:lnTo>
                    <a:pt x="221" y="8"/>
                  </a:lnTo>
                  <a:lnTo>
                    <a:pt x="218" y="7"/>
                  </a:lnTo>
                  <a:lnTo>
                    <a:pt x="215" y="5"/>
                  </a:lnTo>
                  <a:lnTo>
                    <a:pt x="211" y="3"/>
                  </a:lnTo>
                  <a:lnTo>
                    <a:pt x="208" y="2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1" y="2"/>
                  </a:lnTo>
                  <a:lnTo>
                    <a:pt x="188" y="3"/>
                  </a:lnTo>
                  <a:lnTo>
                    <a:pt x="185" y="5"/>
                  </a:lnTo>
                  <a:lnTo>
                    <a:pt x="182" y="8"/>
                  </a:lnTo>
                  <a:lnTo>
                    <a:pt x="179" y="11"/>
                  </a:lnTo>
                  <a:lnTo>
                    <a:pt x="176" y="16"/>
                  </a:lnTo>
                  <a:lnTo>
                    <a:pt x="174" y="21"/>
                  </a:lnTo>
                  <a:lnTo>
                    <a:pt x="171" y="25"/>
                  </a:lnTo>
                  <a:lnTo>
                    <a:pt x="168" y="30"/>
                  </a:lnTo>
                  <a:lnTo>
                    <a:pt x="163" y="35"/>
                  </a:lnTo>
                  <a:lnTo>
                    <a:pt x="160" y="39"/>
                  </a:lnTo>
                  <a:lnTo>
                    <a:pt x="155" y="44"/>
                  </a:lnTo>
                  <a:lnTo>
                    <a:pt x="152" y="45"/>
                  </a:lnTo>
                  <a:lnTo>
                    <a:pt x="151" y="49"/>
                  </a:lnTo>
                  <a:lnTo>
                    <a:pt x="148" y="50"/>
                  </a:lnTo>
                  <a:lnTo>
                    <a:pt x="144" y="53"/>
                  </a:lnTo>
                  <a:lnTo>
                    <a:pt x="140" y="55"/>
                  </a:lnTo>
                  <a:lnTo>
                    <a:pt x="137" y="56"/>
                  </a:lnTo>
                  <a:lnTo>
                    <a:pt x="134" y="60"/>
                  </a:lnTo>
                  <a:lnTo>
                    <a:pt x="130" y="61"/>
                  </a:lnTo>
                  <a:lnTo>
                    <a:pt x="126" y="63"/>
                  </a:lnTo>
                  <a:lnTo>
                    <a:pt x="121" y="64"/>
                  </a:lnTo>
                  <a:lnTo>
                    <a:pt x="118" y="64"/>
                  </a:lnTo>
                  <a:lnTo>
                    <a:pt x="113" y="66"/>
                  </a:lnTo>
                  <a:lnTo>
                    <a:pt x="109" y="67"/>
                  </a:lnTo>
                  <a:lnTo>
                    <a:pt x="106" y="69"/>
                  </a:lnTo>
                  <a:lnTo>
                    <a:pt x="101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90" y="74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78" y="78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67" y="81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4" y="84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7" y="91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29" y="92"/>
                  </a:lnTo>
                  <a:lnTo>
                    <a:pt x="23" y="97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5" y="103"/>
                  </a:lnTo>
                  <a:lnTo>
                    <a:pt x="12" y="106"/>
                  </a:lnTo>
                  <a:lnTo>
                    <a:pt x="9" y="109"/>
                  </a:lnTo>
                  <a:lnTo>
                    <a:pt x="6" y="112"/>
                  </a:lnTo>
                  <a:lnTo>
                    <a:pt x="4" y="117"/>
                  </a:lnTo>
                  <a:lnTo>
                    <a:pt x="3" y="120"/>
                  </a:lnTo>
                  <a:lnTo>
                    <a:pt x="1" y="123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1" y="137"/>
                  </a:lnTo>
                  <a:lnTo>
                    <a:pt x="4" y="142"/>
                  </a:lnTo>
                  <a:lnTo>
                    <a:pt x="8" y="147"/>
                  </a:lnTo>
                  <a:lnTo>
                    <a:pt x="11" y="151"/>
                  </a:lnTo>
                  <a:lnTo>
                    <a:pt x="14" y="154"/>
                  </a:lnTo>
                  <a:lnTo>
                    <a:pt x="17" y="158"/>
                  </a:lnTo>
                  <a:lnTo>
                    <a:pt x="18" y="159"/>
                  </a:lnTo>
                  <a:lnTo>
                    <a:pt x="20" y="161"/>
                  </a:lnTo>
                  <a:lnTo>
                    <a:pt x="22" y="162"/>
                  </a:lnTo>
                  <a:lnTo>
                    <a:pt x="23" y="165"/>
                  </a:lnTo>
                  <a:lnTo>
                    <a:pt x="28" y="168"/>
                  </a:lnTo>
                  <a:lnTo>
                    <a:pt x="31" y="172"/>
                  </a:lnTo>
                  <a:lnTo>
                    <a:pt x="37" y="176"/>
                  </a:lnTo>
                  <a:lnTo>
                    <a:pt x="40" y="178"/>
                  </a:lnTo>
                  <a:lnTo>
                    <a:pt x="43" y="181"/>
                  </a:lnTo>
                  <a:lnTo>
                    <a:pt x="46" y="184"/>
                  </a:lnTo>
                  <a:lnTo>
                    <a:pt x="51" y="186"/>
                  </a:lnTo>
                  <a:lnTo>
                    <a:pt x="54" y="187"/>
                  </a:lnTo>
                  <a:lnTo>
                    <a:pt x="59" y="189"/>
                  </a:lnTo>
                  <a:lnTo>
                    <a:pt x="64" y="190"/>
                  </a:lnTo>
                  <a:lnTo>
                    <a:pt x="68" y="192"/>
                  </a:lnTo>
                  <a:lnTo>
                    <a:pt x="73" y="192"/>
                  </a:lnTo>
                  <a:lnTo>
                    <a:pt x="79" y="193"/>
                  </a:lnTo>
                  <a:lnTo>
                    <a:pt x="84" y="193"/>
                  </a:lnTo>
                  <a:lnTo>
                    <a:pt x="90" y="193"/>
                  </a:lnTo>
                  <a:lnTo>
                    <a:pt x="95" y="192"/>
                  </a:lnTo>
                  <a:lnTo>
                    <a:pt x="101" y="192"/>
                  </a:lnTo>
                  <a:lnTo>
                    <a:pt x="106" y="190"/>
                  </a:lnTo>
                  <a:lnTo>
                    <a:pt x="112" y="190"/>
                  </a:lnTo>
                  <a:lnTo>
                    <a:pt x="116" y="189"/>
                  </a:lnTo>
                  <a:lnTo>
                    <a:pt x="123" y="187"/>
                  </a:lnTo>
                  <a:lnTo>
                    <a:pt x="127" y="184"/>
                  </a:lnTo>
                  <a:lnTo>
                    <a:pt x="134" y="182"/>
                  </a:lnTo>
                  <a:lnTo>
                    <a:pt x="138" y="179"/>
                  </a:lnTo>
                  <a:lnTo>
                    <a:pt x="144" y="176"/>
                  </a:lnTo>
                  <a:lnTo>
                    <a:pt x="149" y="172"/>
                  </a:lnTo>
                  <a:lnTo>
                    <a:pt x="155" y="168"/>
                  </a:lnTo>
                  <a:lnTo>
                    <a:pt x="160" y="162"/>
                  </a:lnTo>
                  <a:lnTo>
                    <a:pt x="165" y="158"/>
                  </a:lnTo>
                  <a:lnTo>
                    <a:pt x="168" y="153"/>
                  </a:lnTo>
                  <a:lnTo>
                    <a:pt x="173" y="148"/>
                  </a:lnTo>
                  <a:lnTo>
                    <a:pt x="176" y="144"/>
                  </a:lnTo>
                  <a:lnTo>
                    <a:pt x="179" y="139"/>
                  </a:lnTo>
                  <a:lnTo>
                    <a:pt x="182" y="134"/>
                  </a:lnTo>
                  <a:lnTo>
                    <a:pt x="183" y="131"/>
                  </a:lnTo>
                  <a:lnTo>
                    <a:pt x="187" y="128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90" y="125"/>
                  </a:lnTo>
                  <a:lnTo>
                    <a:pt x="210" y="114"/>
                  </a:lnTo>
                  <a:lnTo>
                    <a:pt x="233" y="19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7" name="Freeform 65">
              <a:extLst>
                <a:ext uri="{FF2B5EF4-FFF2-40B4-BE49-F238E27FC236}">
                  <a16:creationId xmlns:a16="http://schemas.microsoft.com/office/drawing/2014/main" id="{9820D789-EF00-E94D-3466-C22E4A11A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003" y="5103124"/>
              <a:ext cx="835620" cy="787805"/>
            </a:xfrm>
            <a:custGeom>
              <a:avLst/>
              <a:gdLst>
                <a:gd name="T0" fmla="*/ 2147483647 w 367"/>
                <a:gd name="T1" fmla="*/ 2147483647 h 346"/>
                <a:gd name="T2" fmla="*/ 2147483647 w 367"/>
                <a:gd name="T3" fmla="*/ 2147483647 h 346"/>
                <a:gd name="T4" fmla="*/ 2147483647 w 367"/>
                <a:gd name="T5" fmla="*/ 2147483647 h 346"/>
                <a:gd name="T6" fmla="*/ 2147483647 w 367"/>
                <a:gd name="T7" fmla="*/ 2147483647 h 346"/>
                <a:gd name="T8" fmla="*/ 2147483647 w 367"/>
                <a:gd name="T9" fmla="*/ 2147483647 h 346"/>
                <a:gd name="T10" fmla="*/ 2147483647 w 367"/>
                <a:gd name="T11" fmla="*/ 2147483647 h 346"/>
                <a:gd name="T12" fmla="*/ 2147483647 w 367"/>
                <a:gd name="T13" fmla="*/ 2147483647 h 346"/>
                <a:gd name="T14" fmla="*/ 0 w 367"/>
                <a:gd name="T15" fmla="*/ 2147483647 h 346"/>
                <a:gd name="T16" fmla="*/ 0 w 367"/>
                <a:gd name="T17" fmla="*/ 2147483647 h 346"/>
                <a:gd name="T18" fmla="*/ 0 w 367"/>
                <a:gd name="T19" fmla="*/ 2147483647 h 346"/>
                <a:gd name="T20" fmla="*/ 0 w 367"/>
                <a:gd name="T21" fmla="*/ 2147483647 h 346"/>
                <a:gd name="T22" fmla="*/ 0 w 367"/>
                <a:gd name="T23" fmla="*/ 2147483647 h 346"/>
                <a:gd name="T24" fmla="*/ 2147483647 w 367"/>
                <a:gd name="T25" fmla="*/ 2147483647 h 346"/>
                <a:gd name="T26" fmla="*/ 2147483647 w 367"/>
                <a:gd name="T27" fmla="*/ 2147483647 h 346"/>
                <a:gd name="T28" fmla="*/ 2147483647 w 367"/>
                <a:gd name="T29" fmla="*/ 0 h 346"/>
                <a:gd name="T30" fmla="*/ 2147483647 w 367"/>
                <a:gd name="T31" fmla="*/ 2147483647 h 346"/>
                <a:gd name="T32" fmla="*/ 2147483647 w 367"/>
                <a:gd name="T33" fmla="*/ 2147483647 h 346"/>
                <a:gd name="T34" fmla="*/ 2147483647 w 367"/>
                <a:gd name="T35" fmla="*/ 2147483647 h 346"/>
                <a:gd name="T36" fmla="*/ 2147483647 w 367"/>
                <a:gd name="T37" fmla="*/ 2147483647 h 346"/>
                <a:gd name="T38" fmla="*/ 2147483647 w 367"/>
                <a:gd name="T39" fmla="*/ 2147483647 h 346"/>
                <a:gd name="T40" fmla="*/ 2147483647 w 367"/>
                <a:gd name="T41" fmla="*/ 2147483647 h 346"/>
                <a:gd name="T42" fmla="*/ 2147483647 w 367"/>
                <a:gd name="T43" fmla="*/ 2147483647 h 346"/>
                <a:gd name="T44" fmla="*/ 2147483647 w 367"/>
                <a:gd name="T45" fmla="*/ 2147483647 h 346"/>
                <a:gd name="T46" fmla="*/ 2147483647 w 367"/>
                <a:gd name="T47" fmla="*/ 2147483647 h 346"/>
                <a:gd name="T48" fmla="*/ 2147483647 w 367"/>
                <a:gd name="T49" fmla="*/ 2147483647 h 346"/>
                <a:gd name="T50" fmla="*/ 2147483647 w 367"/>
                <a:gd name="T51" fmla="*/ 2147483647 h 346"/>
                <a:gd name="T52" fmla="*/ 2147483647 w 367"/>
                <a:gd name="T53" fmla="*/ 2147483647 h 346"/>
                <a:gd name="T54" fmla="*/ 2147483647 w 367"/>
                <a:gd name="T55" fmla="*/ 2147483647 h 346"/>
                <a:gd name="T56" fmla="*/ 2147483647 w 367"/>
                <a:gd name="T57" fmla="*/ 2147483647 h 346"/>
                <a:gd name="T58" fmla="*/ 2147483647 w 367"/>
                <a:gd name="T59" fmla="*/ 2147483647 h 346"/>
                <a:gd name="T60" fmla="*/ 2147483647 w 367"/>
                <a:gd name="T61" fmla="*/ 2147483647 h 346"/>
                <a:gd name="T62" fmla="*/ 2147483647 w 367"/>
                <a:gd name="T63" fmla="*/ 2147483647 h 346"/>
                <a:gd name="T64" fmla="*/ 2147483647 w 367"/>
                <a:gd name="T65" fmla="*/ 2147483647 h 346"/>
                <a:gd name="T66" fmla="*/ 2147483647 w 367"/>
                <a:gd name="T67" fmla="*/ 2147483647 h 346"/>
                <a:gd name="T68" fmla="*/ 2147483647 w 367"/>
                <a:gd name="T69" fmla="*/ 2147483647 h 346"/>
                <a:gd name="T70" fmla="*/ 2147483647 w 367"/>
                <a:gd name="T71" fmla="*/ 2147483647 h 346"/>
                <a:gd name="T72" fmla="*/ 2147483647 w 367"/>
                <a:gd name="T73" fmla="*/ 2147483647 h 346"/>
                <a:gd name="T74" fmla="*/ 2147483647 w 367"/>
                <a:gd name="T75" fmla="*/ 2147483647 h 346"/>
                <a:gd name="T76" fmla="*/ 2147483647 w 367"/>
                <a:gd name="T77" fmla="*/ 2147483647 h 346"/>
                <a:gd name="T78" fmla="*/ 2147483647 w 367"/>
                <a:gd name="T79" fmla="*/ 2147483647 h 346"/>
                <a:gd name="T80" fmla="*/ 2147483647 w 367"/>
                <a:gd name="T81" fmla="*/ 2147483647 h 346"/>
                <a:gd name="T82" fmla="*/ 2147483647 w 367"/>
                <a:gd name="T83" fmla="*/ 2147483647 h 346"/>
                <a:gd name="T84" fmla="*/ 2147483647 w 367"/>
                <a:gd name="T85" fmla="*/ 2147483647 h 346"/>
                <a:gd name="T86" fmla="*/ 2147483647 w 367"/>
                <a:gd name="T87" fmla="*/ 2147483647 h 346"/>
                <a:gd name="T88" fmla="*/ 2147483647 w 367"/>
                <a:gd name="T89" fmla="*/ 2147483647 h 346"/>
                <a:gd name="T90" fmla="*/ 2147483647 w 367"/>
                <a:gd name="T91" fmla="*/ 2147483647 h 346"/>
                <a:gd name="T92" fmla="*/ 2147483647 w 367"/>
                <a:gd name="T93" fmla="*/ 2147483647 h 346"/>
                <a:gd name="T94" fmla="*/ 2147483647 w 367"/>
                <a:gd name="T95" fmla="*/ 2147483647 h 3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7"/>
                <a:gd name="T145" fmla="*/ 0 h 346"/>
                <a:gd name="T146" fmla="*/ 367 w 367"/>
                <a:gd name="T147" fmla="*/ 346 h 3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7" h="346">
                  <a:moveTo>
                    <a:pt x="8" y="346"/>
                  </a:moveTo>
                  <a:lnTo>
                    <a:pt x="7" y="344"/>
                  </a:lnTo>
                  <a:lnTo>
                    <a:pt x="7" y="342"/>
                  </a:lnTo>
                  <a:lnTo>
                    <a:pt x="5" y="339"/>
                  </a:lnTo>
                  <a:lnTo>
                    <a:pt x="3" y="335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2" y="304"/>
                  </a:lnTo>
                  <a:lnTo>
                    <a:pt x="66" y="120"/>
                  </a:lnTo>
                  <a:lnTo>
                    <a:pt x="249" y="0"/>
                  </a:lnTo>
                  <a:lnTo>
                    <a:pt x="367" y="121"/>
                  </a:lnTo>
                  <a:lnTo>
                    <a:pt x="346" y="210"/>
                  </a:lnTo>
                  <a:lnTo>
                    <a:pt x="346" y="212"/>
                  </a:lnTo>
                  <a:lnTo>
                    <a:pt x="346" y="216"/>
                  </a:lnTo>
                  <a:lnTo>
                    <a:pt x="344" y="218"/>
                  </a:lnTo>
                  <a:lnTo>
                    <a:pt x="344" y="223"/>
                  </a:lnTo>
                  <a:lnTo>
                    <a:pt x="344" y="226"/>
                  </a:lnTo>
                  <a:lnTo>
                    <a:pt x="344" y="230"/>
                  </a:lnTo>
                  <a:lnTo>
                    <a:pt x="343" y="233"/>
                  </a:lnTo>
                  <a:lnTo>
                    <a:pt x="341" y="238"/>
                  </a:lnTo>
                  <a:lnTo>
                    <a:pt x="341" y="241"/>
                  </a:lnTo>
                  <a:lnTo>
                    <a:pt x="339" y="246"/>
                  </a:lnTo>
                  <a:lnTo>
                    <a:pt x="338" y="249"/>
                  </a:lnTo>
                  <a:lnTo>
                    <a:pt x="336" y="252"/>
                  </a:lnTo>
                  <a:lnTo>
                    <a:pt x="333" y="255"/>
                  </a:lnTo>
                  <a:lnTo>
                    <a:pt x="330" y="258"/>
                  </a:lnTo>
                  <a:lnTo>
                    <a:pt x="327" y="260"/>
                  </a:lnTo>
                  <a:lnTo>
                    <a:pt x="324" y="263"/>
                  </a:lnTo>
                  <a:lnTo>
                    <a:pt x="319" y="265"/>
                  </a:lnTo>
                  <a:lnTo>
                    <a:pt x="315" y="266"/>
                  </a:lnTo>
                  <a:lnTo>
                    <a:pt x="310" y="268"/>
                  </a:lnTo>
                  <a:lnTo>
                    <a:pt x="307" y="269"/>
                  </a:lnTo>
                  <a:lnTo>
                    <a:pt x="302" y="271"/>
                  </a:lnTo>
                  <a:lnTo>
                    <a:pt x="297" y="272"/>
                  </a:lnTo>
                  <a:lnTo>
                    <a:pt x="293" y="274"/>
                  </a:lnTo>
                  <a:lnTo>
                    <a:pt x="290" y="275"/>
                  </a:lnTo>
                  <a:lnTo>
                    <a:pt x="285" y="275"/>
                  </a:lnTo>
                  <a:lnTo>
                    <a:pt x="283" y="277"/>
                  </a:lnTo>
                  <a:lnTo>
                    <a:pt x="279" y="277"/>
                  </a:lnTo>
                  <a:lnTo>
                    <a:pt x="277" y="279"/>
                  </a:lnTo>
                  <a:lnTo>
                    <a:pt x="252" y="322"/>
                  </a:lnTo>
                  <a:lnTo>
                    <a:pt x="8" y="346"/>
                  </a:lnTo>
                  <a:close/>
                </a:path>
              </a:pathLst>
            </a:custGeom>
            <a:solidFill>
              <a:srgbClr val="C4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32834" name="Freeform 66">
              <a:extLst>
                <a:ext uri="{FF2B5EF4-FFF2-40B4-BE49-F238E27FC236}">
                  <a16:creationId xmlns:a16="http://schemas.microsoft.com/office/drawing/2014/main" id="{8C6CE813-1A4A-A2EB-858D-A3E216389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078" y="5800748"/>
              <a:ext cx="739278" cy="66204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22" y="188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96"/>
                </a:cxn>
                <a:cxn ang="0">
                  <a:pos x="8" y="93"/>
                </a:cxn>
                <a:cxn ang="0">
                  <a:pos x="8" y="92"/>
                </a:cxn>
                <a:cxn ang="0">
                  <a:pos x="8" y="87"/>
                </a:cxn>
                <a:cxn ang="0">
                  <a:pos x="9" y="84"/>
                </a:cxn>
                <a:cxn ang="0">
                  <a:pos x="9" y="79"/>
                </a:cxn>
                <a:cxn ang="0">
                  <a:pos x="11" y="75"/>
                </a:cxn>
                <a:cxn ang="0">
                  <a:pos x="12" y="68"/>
                </a:cxn>
                <a:cxn ang="0">
                  <a:pos x="14" y="64"/>
                </a:cxn>
                <a:cxn ang="0">
                  <a:pos x="16" y="61"/>
                </a:cxn>
                <a:cxn ang="0">
                  <a:pos x="17" y="57"/>
                </a:cxn>
                <a:cxn ang="0">
                  <a:pos x="19" y="54"/>
                </a:cxn>
                <a:cxn ang="0">
                  <a:pos x="20" y="51"/>
                </a:cxn>
                <a:cxn ang="0">
                  <a:pos x="22" y="48"/>
                </a:cxn>
                <a:cxn ang="0">
                  <a:pos x="23" y="45"/>
                </a:cxn>
                <a:cxn ang="0">
                  <a:pos x="27" y="42"/>
                </a:cxn>
                <a:cxn ang="0">
                  <a:pos x="30" y="39"/>
                </a:cxn>
                <a:cxn ang="0">
                  <a:pos x="109" y="0"/>
                </a:cxn>
                <a:cxn ang="0">
                  <a:pos x="291" y="9"/>
                </a:cxn>
                <a:cxn ang="0">
                  <a:pos x="325" y="37"/>
                </a:cxn>
                <a:cxn ang="0">
                  <a:pos x="303" y="197"/>
                </a:cxn>
                <a:cxn ang="0">
                  <a:pos x="193" y="229"/>
                </a:cxn>
                <a:cxn ang="0">
                  <a:pos x="168" y="235"/>
                </a:cxn>
                <a:cxn ang="0">
                  <a:pos x="154" y="271"/>
                </a:cxn>
                <a:cxn ang="0">
                  <a:pos x="154" y="272"/>
                </a:cxn>
                <a:cxn ang="0">
                  <a:pos x="154" y="277"/>
                </a:cxn>
                <a:cxn ang="0">
                  <a:pos x="153" y="278"/>
                </a:cxn>
                <a:cxn ang="0">
                  <a:pos x="149" y="282"/>
                </a:cxn>
                <a:cxn ang="0">
                  <a:pos x="148" y="283"/>
                </a:cxn>
                <a:cxn ang="0">
                  <a:pos x="145" y="285"/>
                </a:cxn>
                <a:cxn ang="0">
                  <a:pos x="143" y="286"/>
                </a:cxn>
                <a:cxn ang="0">
                  <a:pos x="140" y="288"/>
                </a:cxn>
                <a:cxn ang="0">
                  <a:pos x="135" y="288"/>
                </a:cxn>
                <a:cxn ang="0">
                  <a:pos x="132" y="289"/>
                </a:cxn>
                <a:cxn ang="0">
                  <a:pos x="129" y="289"/>
                </a:cxn>
                <a:cxn ang="0">
                  <a:pos x="128" y="291"/>
                </a:cxn>
                <a:cxn ang="0">
                  <a:pos x="121" y="291"/>
                </a:cxn>
                <a:cxn ang="0">
                  <a:pos x="117" y="291"/>
                </a:cxn>
                <a:cxn ang="0">
                  <a:pos x="114" y="291"/>
                </a:cxn>
                <a:cxn ang="0">
                  <a:pos x="111" y="291"/>
                </a:cxn>
                <a:cxn ang="0">
                  <a:pos x="109" y="291"/>
                </a:cxn>
                <a:cxn ang="0">
                  <a:pos x="0" y="229"/>
                </a:cxn>
                <a:cxn ang="0">
                  <a:pos x="0" y="229"/>
                </a:cxn>
              </a:cxnLst>
              <a:rect l="0" t="0" r="r" b="b"/>
              <a:pathLst>
                <a:path w="325" h="291">
                  <a:moveTo>
                    <a:pt x="0" y="229"/>
                  </a:moveTo>
                  <a:lnTo>
                    <a:pt x="22" y="188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9" y="84"/>
                  </a:lnTo>
                  <a:lnTo>
                    <a:pt x="9" y="79"/>
                  </a:lnTo>
                  <a:lnTo>
                    <a:pt x="11" y="75"/>
                  </a:lnTo>
                  <a:lnTo>
                    <a:pt x="12" y="68"/>
                  </a:lnTo>
                  <a:lnTo>
                    <a:pt x="14" y="64"/>
                  </a:lnTo>
                  <a:lnTo>
                    <a:pt x="16" y="61"/>
                  </a:lnTo>
                  <a:lnTo>
                    <a:pt x="17" y="57"/>
                  </a:lnTo>
                  <a:lnTo>
                    <a:pt x="19" y="54"/>
                  </a:lnTo>
                  <a:lnTo>
                    <a:pt x="20" y="51"/>
                  </a:lnTo>
                  <a:lnTo>
                    <a:pt x="22" y="48"/>
                  </a:lnTo>
                  <a:lnTo>
                    <a:pt x="23" y="45"/>
                  </a:lnTo>
                  <a:lnTo>
                    <a:pt x="27" y="42"/>
                  </a:lnTo>
                  <a:lnTo>
                    <a:pt x="30" y="39"/>
                  </a:lnTo>
                  <a:lnTo>
                    <a:pt x="109" y="0"/>
                  </a:lnTo>
                  <a:lnTo>
                    <a:pt x="291" y="9"/>
                  </a:lnTo>
                  <a:lnTo>
                    <a:pt x="325" y="37"/>
                  </a:lnTo>
                  <a:lnTo>
                    <a:pt x="303" y="197"/>
                  </a:lnTo>
                  <a:lnTo>
                    <a:pt x="193" y="229"/>
                  </a:lnTo>
                  <a:lnTo>
                    <a:pt x="168" y="235"/>
                  </a:lnTo>
                  <a:lnTo>
                    <a:pt x="154" y="271"/>
                  </a:lnTo>
                  <a:lnTo>
                    <a:pt x="154" y="272"/>
                  </a:lnTo>
                  <a:lnTo>
                    <a:pt x="154" y="277"/>
                  </a:lnTo>
                  <a:lnTo>
                    <a:pt x="153" y="278"/>
                  </a:lnTo>
                  <a:lnTo>
                    <a:pt x="149" y="282"/>
                  </a:lnTo>
                  <a:lnTo>
                    <a:pt x="148" y="283"/>
                  </a:lnTo>
                  <a:lnTo>
                    <a:pt x="145" y="285"/>
                  </a:lnTo>
                  <a:lnTo>
                    <a:pt x="143" y="286"/>
                  </a:lnTo>
                  <a:lnTo>
                    <a:pt x="140" y="288"/>
                  </a:lnTo>
                  <a:lnTo>
                    <a:pt x="135" y="288"/>
                  </a:lnTo>
                  <a:lnTo>
                    <a:pt x="132" y="289"/>
                  </a:lnTo>
                  <a:lnTo>
                    <a:pt x="129" y="289"/>
                  </a:lnTo>
                  <a:lnTo>
                    <a:pt x="128" y="291"/>
                  </a:lnTo>
                  <a:lnTo>
                    <a:pt x="121" y="291"/>
                  </a:lnTo>
                  <a:lnTo>
                    <a:pt x="117" y="291"/>
                  </a:lnTo>
                  <a:lnTo>
                    <a:pt x="114" y="291"/>
                  </a:lnTo>
                  <a:lnTo>
                    <a:pt x="111" y="291"/>
                  </a:lnTo>
                  <a:lnTo>
                    <a:pt x="109" y="291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19" name="Freeform 67">
              <a:extLst>
                <a:ext uri="{FF2B5EF4-FFF2-40B4-BE49-F238E27FC236}">
                  <a16:creationId xmlns:a16="http://schemas.microsoft.com/office/drawing/2014/main" id="{40C593FA-8A73-B462-561A-1D9B523A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441" y="6364523"/>
              <a:ext cx="776421" cy="350641"/>
            </a:xfrm>
            <a:custGeom>
              <a:avLst/>
              <a:gdLst>
                <a:gd name="T0" fmla="*/ 2147483647 w 341"/>
                <a:gd name="T1" fmla="*/ 2147483647 h 154"/>
                <a:gd name="T2" fmla="*/ 2147483647 w 341"/>
                <a:gd name="T3" fmla="*/ 2147483647 h 154"/>
                <a:gd name="T4" fmla="*/ 2147483647 w 341"/>
                <a:gd name="T5" fmla="*/ 2147483647 h 154"/>
                <a:gd name="T6" fmla="*/ 2147483647 w 341"/>
                <a:gd name="T7" fmla="*/ 2147483647 h 154"/>
                <a:gd name="T8" fmla="*/ 2147483647 w 341"/>
                <a:gd name="T9" fmla="*/ 2147483647 h 154"/>
                <a:gd name="T10" fmla="*/ 2147483647 w 341"/>
                <a:gd name="T11" fmla="*/ 2147483647 h 154"/>
                <a:gd name="T12" fmla="*/ 2147483647 w 341"/>
                <a:gd name="T13" fmla="*/ 2147483647 h 154"/>
                <a:gd name="T14" fmla="*/ 2147483647 w 341"/>
                <a:gd name="T15" fmla="*/ 2147483647 h 154"/>
                <a:gd name="T16" fmla="*/ 2147483647 w 341"/>
                <a:gd name="T17" fmla="*/ 2147483647 h 154"/>
                <a:gd name="T18" fmla="*/ 2147483647 w 341"/>
                <a:gd name="T19" fmla="*/ 2147483647 h 154"/>
                <a:gd name="T20" fmla="*/ 2147483647 w 341"/>
                <a:gd name="T21" fmla="*/ 2147483647 h 154"/>
                <a:gd name="T22" fmla="*/ 2147483647 w 341"/>
                <a:gd name="T23" fmla="*/ 2147483647 h 154"/>
                <a:gd name="T24" fmla="*/ 2147483647 w 341"/>
                <a:gd name="T25" fmla="*/ 2147483647 h 154"/>
                <a:gd name="T26" fmla="*/ 2147483647 w 341"/>
                <a:gd name="T27" fmla="*/ 2147483647 h 154"/>
                <a:gd name="T28" fmla="*/ 2147483647 w 341"/>
                <a:gd name="T29" fmla="*/ 2147483647 h 154"/>
                <a:gd name="T30" fmla="*/ 2147483647 w 341"/>
                <a:gd name="T31" fmla="*/ 2147483647 h 154"/>
                <a:gd name="T32" fmla="*/ 2147483647 w 341"/>
                <a:gd name="T33" fmla="*/ 2147483647 h 154"/>
                <a:gd name="T34" fmla="*/ 2147483647 w 341"/>
                <a:gd name="T35" fmla="*/ 2147483647 h 154"/>
                <a:gd name="T36" fmla="*/ 2147483647 w 341"/>
                <a:gd name="T37" fmla="*/ 0 h 154"/>
                <a:gd name="T38" fmla="*/ 2147483647 w 341"/>
                <a:gd name="T39" fmla="*/ 2147483647 h 154"/>
                <a:gd name="T40" fmla="*/ 2147483647 w 341"/>
                <a:gd name="T41" fmla="*/ 2147483647 h 154"/>
                <a:gd name="T42" fmla="*/ 2147483647 w 341"/>
                <a:gd name="T43" fmla="*/ 2147483647 h 154"/>
                <a:gd name="T44" fmla="*/ 2147483647 w 341"/>
                <a:gd name="T45" fmla="*/ 2147483647 h 154"/>
                <a:gd name="T46" fmla="*/ 2147483647 w 341"/>
                <a:gd name="T47" fmla="*/ 2147483647 h 154"/>
                <a:gd name="T48" fmla="*/ 2147483647 w 341"/>
                <a:gd name="T49" fmla="*/ 2147483647 h 154"/>
                <a:gd name="T50" fmla="*/ 2147483647 w 341"/>
                <a:gd name="T51" fmla="*/ 2147483647 h 154"/>
                <a:gd name="T52" fmla="*/ 2147483647 w 341"/>
                <a:gd name="T53" fmla="*/ 2147483647 h 154"/>
                <a:gd name="T54" fmla="*/ 2147483647 w 341"/>
                <a:gd name="T55" fmla="*/ 2147483647 h 154"/>
                <a:gd name="T56" fmla="*/ 2147483647 w 341"/>
                <a:gd name="T57" fmla="*/ 2147483647 h 154"/>
                <a:gd name="T58" fmla="*/ 2147483647 w 341"/>
                <a:gd name="T59" fmla="*/ 2147483647 h 154"/>
                <a:gd name="T60" fmla="*/ 2147483647 w 341"/>
                <a:gd name="T61" fmla="*/ 2147483647 h 154"/>
                <a:gd name="T62" fmla="*/ 2147483647 w 341"/>
                <a:gd name="T63" fmla="*/ 2147483647 h 154"/>
                <a:gd name="T64" fmla="*/ 2147483647 w 341"/>
                <a:gd name="T65" fmla="*/ 2147483647 h 154"/>
                <a:gd name="T66" fmla="*/ 2147483647 w 341"/>
                <a:gd name="T67" fmla="*/ 2147483647 h 154"/>
                <a:gd name="T68" fmla="*/ 2147483647 w 341"/>
                <a:gd name="T69" fmla="*/ 2147483647 h 154"/>
                <a:gd name="T70" fmla="*/ 2147483647 w 341"/>
                <a:gd name="T71" fmla="*/ 2147483647 h 154"/>
                <a:gd name="T72" fmla="*/ 2147483647 w 341"/>
                <a:gd name="T73" fmla="*/ 2147483647 h 154"/>
                <a:gd name="T74" fmla="*/ 2147483647 w 341"/>
                <a:gd name="T75" fmla="*/ 2147483647 h 154"/>
                <a:gd name="T76" fmla="*/ 2147483647 w 341"/>
                <a:gd name="T77" fmla="*/ 2147483647 h 154"/>
                <a:gd name="T78" fmla="*/ 2147483647 w 341"/>
                <a:gd name="T79" fmla="*/ 2147483647 h 154"/>
                <a:gd name="T80" fmla="*/ 2147483647 w 341"/>
                <a:gd name="T81" fmla="*/ 2147483647 h 154"/>
                <a:gd name="T82" fmla="*/ 2147483647 w 341"/>
                <a:gd name="T83" fmla="*/ 2147483647 h 154"/>
                <a:gd name="T84" fmla="*/ 2147483647 w 341"/>
                <a:gd name="T85" fmla="*/ 2147483647 h 154"/>
                <a:gd name="T86" fmla="*/ 2147483647 w 341"/>
                <a:gd name="T87" fmla="*/ 2147483647 h 154"/>
                <a:gd name="T88" fmla="*/ 2147483647 w 341"/>
                <a:gd name="T89" fmla="*/ 2147483647 h 154"/>
                <a:gd name="T90" fmla="*/ 2147483647 w 341"/>
                <a:gd name="T91" fmla="*/ 2147483647 h 154"/>
                <a:gd name="T92" fmla="*/ 2147483647 w 341"/>
                <a:gd name="T93" fmla="*/ 2147483647 h 154"/>
                <a:gd name="T94" fmla="*/ 2147483647 w 341"/>
                <a:gd name="T95" fmla="*/ 2147483647 h 154"/>
                <a:gd name="T96" fmla="*/ 2147483647 w 341"/>
                <a:gd name="T97" fmla="*/ 2147483647 h 154"/>
                <a:gd name="T98" fmla="*/ 2147483647 w 341"/>
                <a:gd name="T99" fmla="*/ 2147483647 h 154"/>
                <a:gd name="T100" fmla="*/ 2147483647 w 341"/>
                <a:gd name="T101" fmla="*/ 2147483647 h 154"/>
                <a:gd name="T102" fmla="*/ 0 w 341"/>
                <a:gd name="T103" fmla="*/ 2147483647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1"/>
                <a:gd name="T157" fmla="*/ 0 h 154"/>
                <a:gd name="T158" fmla="*/ 341 w 341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1" h="154">
                  <a:moveTo>
                    <a:pt x="20" y="17"/>
                  </a:moveTo>
                  <a:lnTo>
                    <a:pt x="20" y="17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5" y="25"/>
                  </a:lnTo>
                  <a:lnTo>
                    <a:pt x="50" y="27"/>
                  </a:lnTo>
                  <a:lnTo>
                    <a:pt x="54" y="28"/>
                  </a:lnTo>
                  <a:lnTo>
                    <a:pt x="59" y="30"/>
                  </a:lnTo>
                  <a:lnTo>
                    <a:pt x="64" y="31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8" y="34"/>
                  </a:lnTo>
                  <a:lnTo>
                    <a:pt x="84" y="36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98" y="37"/>
                  </a:lnTo>
                  <a:lnTo>
                    <a:pt x="100" y="39"/>
                  </a:lnTo>
                  <a:lnTo>
                    <a:pt x="103" y="39"/>
                  </a:lnTo>
                  <a:lnTo>
                    <a:pt x="106" y="41"/>
                  </a:lnTo>
                  <a:lnTo>
                    <a:pt x="112" y="41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4"/>
                  </a:lnTo>
                  <a:lnTo>
                    <a:pt x="134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5" y="44"/>
                  </a:lnTo>
                  <a:lnTo>
                    <a:pt x="148" y="44"/>
                  </a:lnTo>
                  <a:lnTo>
                    <a:pt x="151" y="45"/>
                  </a:lnTo>
                  <a:lnTo>
                    <a:pt x="156" y="44"/>
                  </a:lnTo>
                  <a:lnTo>
                    <a:pt x="160" y="44"/>
                  </a:lnTo>
                  <a:lnTo>
                    <a:pt x="165" y="42"/>
                  </a:lnTo>
                  <a:lnTo>
                    <a:pt x="171" y="42"/>
                  </a:lnTo>
                  <a:lnTo>
                    <a:pt x="174" y="41"/>
                  </a:lnTo>
                  <a:lnTo>
                    <a:pt x="179" y="39"/>
                  </a:lnTo>
                  <a:lnTo>
                    <a:pt x="182" y="37"/>
                  </a:lnTo>
                  <a:lnTo>
                    <a:pt x="187" y="36"/>
                  </a:lnTo>
                  <a:lnTo>
                    <a:pt x="190" y="34"/>
                  </a:lnTo>
                  <a:lnTo>
                    <a:pt x="194" y="33"/>
                  </a:lnTo>
                  <a:lnTo>
                    <a:pt x="198" y="31"/>
                  </a:lnTo>
                  <a:lnTo>
                    <a:pt x="201" y="30"/>
                  </a:lnTo>
                  <a:lnTo>
                    <a:pt x="204" y="27"/>
                  </a:lnTo>
                  <a:lnTo>
                    <a:pt x="207" y="25"/>
                  </a:lnTo>
                  <a:lnTo>
                    <a:pt x="208" y="23"/>
                  </a:lnTo>
                  <a:lnTo>
                    <a:pt x="212" y="22"/>
                  </a:lnTo>
                  <a:lnTo>
                    <a:pt x="216" y="17"/>
                  </a:lnTo>
                  <a:lnTo>
                    <a:pt x="219" y="14"/>
                  </a:lnTo>
                  <a:lnTo>
                    <a:pt x="222" y="11"/>
                  </a:lnTo>
                  <a:lnTo>
                    <a:pt x="226" y="8"/>
                  </a:lnTo>
                  <a:lnTo>
                    <a:pt x="229" y="2"/>
                  </a:lnTo>
                  <a:lnTo>
                    <a:pt x="230" y="0"/>
                  </a:lnTo>
                  <a:lnTo>
                    <a:pt x="341" y="42"/>
                  </a:lnTo>
                  <a:lnTo>
                    <a:pt x="339" y="44"/>
                  </a:lnTo>
                  <a:lnTo>
                    <a:pt x="338" y="47"/>
                  </a:lnTo>
                  <a:lnTo>
                    <a:pt x="336" y="51"/>
                  </a:lnTo>
                  <a:lnTo>
                    <a:pt x="335" y="55"/>
                  </a:lnTo>
                  <a:lnTo>
                    <a:pt x="333" y="58"/>
                  </a:lnTo>
                  <a:lnTo>
                    <a:pt x="331" y="61"/>
                  </a:lnTo>
                  <a:lnTo>
                    <a:pt x="330" y="64"/>
                  </a:lnTo>
                  <a:lnTo>
                    <a:pt x="327" y="67"/>
                  </a:lnTo>
                  <a:lnTo>
                    <a:pt x="325" y="72"/>
                  </a:lnTo>
                  <a:lnTo>
                    <a:pt x="322" y="75"/>
                  </a:lnTo>
                  <a:lnTo>
                    <a:pt x="321" y="79"/>
                  </a:lnTo>
                  <a:lnTo>
                    <a:pt x="316" y="83"/>
                  </a:lnTo>
                  <a:lnTo>
                    <a:pt x="313" y="86"/>
                  </a:lnTo>
                  <a:lnTo>
                    <a:pt x="310" y="90"/>
                  </a:lnTo>
                  <a:lnTo>
                    <a:pt x="307" y="93"/>
                  </a:lnTo>
                  <a:lnTo>
                    <a:pt x="302" y="98"/>
                  </a:lnTo>
                  <a:lnTo>
                    <a:pt x="299" y="101"/>
                  </a:lnTo>
                  <a:lnTo>
                    <a:pt x="294" y="106"/>
                  </a:lnTo>
                  <a:lnTo>
                    <a:pt x="289" y="111"/>
                  </a:lnTo>
                  <a:lnTo>
                    <a:pt x="285" y="114"/>
                  </a:lnTo>
                  <a:lnTo>
                    <a:pt x="279" y="118"/>
                  </a:lnTo>
                  <a:lnTo>
                    <a:pt x="274" y="121"/>
                  </a:lnTo>
                  <a:lnTo>
                    <a:pt x="269" y="125"/>
                  </a:lnTo>
                  <a:lnTo>
                    <a:pt x="266" y="126"/>
                  </a:lnTo>
                  <a:lnTo>
                    <a:pt x="263" y="128"/>
                  </a:lnTo>
                  <a:lnTo>
                    <a:pt x="260" y="129"/>
                  </a:lnTo>
                  <a:lnTo>
                    <a:pt x="257" y="131"/>
                  </a:lnTo>
                  <a:lnTo>
                    <a:pt x="252" y="132"/>
                  </a:lnTo>
                  <a:lnTo>
                    <a:pt x="249" y="134"/>
                  </a:lnTo>
                  <a:lnTo>
                    <a:pt x="246" y="135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6" y="140"/>
                  </a:lnTo>
                  <a:lnTo>
                    <a:pt x="232" y="140"/>
                  </a:lnTo>
                  <a:lnTo>
                    <a:pt x="229" y="142"/>
                  </a:lnTo>
                  <a:lnTo>
                    <a:pt x="226" y="142"/>
                  </a:lnTo>
                  <a:lnTo>
                    <a:pt x="221" y="143"/>
                  </a:lnTo>
                  <a:lnTo>
                    <a:pt x="218" y="145"/>
                  </a:lnTo>
                  <a:lnTo>
                    <a:pt x="215" y="146"/>
                  </a:lnTo>
                  <a:lnTo>
                    <a:pt x="212" y="146"/>
                  </a:lnTo>
                  <a:lnTo>
                    <a:pt x="208" y="146"/>
                  </a:lnTo>
                  <a:lnTo>
                    <a:pt x="205" y="148"/>
                  </a:lnTo>
                  <a:lnTo>
                    <a:pt x="202" y="148"/>
                  </a:lnTo>
                  <a:lnTo>
                    <a:pt x="199" y="149"/>
                  </a:lnTo>
                  <a:lnTo>
                    <a:pt x="196" y="149"/>
                  </a:lnTo>
                  <a:lnTo>
                    <a:pt x="193" y="149"/>
                  </a:lnTo>
                  <a:lnTo>
                    <a:pt x="190" y="151"/>
                  </a:lnTo>
                  <a:lnTo>
                    <a:pt x="187" y="151"/>
                  </a:lnTo>
                  <a:lnTo>
                    <a:pt x="184" y="151"/>
                  </a:lnTo>
                  <a:lnTo>
                    <a:pt x="180" y="151"/>
                  </a:lnTo>
                  <a:lnTo>
                    <a:pt x="177" y="153"/>
                  </a:lnTo>
                  <a:lnTo>
                    <a:pt x="171" y="153"/>
                  </a:lnTo>
                  <a:lnTo>
                    <a:pt x="166" y="154"/>
                  </a:lnTo>
                  <a:lnTo>
                    <a:pt x="162" y="154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6" y="154"/>
                  </a:lnTo>
                  <a:lnTo>
                    <a:pt x="142" y="154"/>
                  </a:lnTo>
                  <a:lnTo>
                    <a:pt x="137" y="154"/>
                  </a:lnTo>
                  <a:lnTo>
                    <a:pt x="134" y="154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23" y="154"/>
                  </a:lnTo>
                  <a:lnTo>
                    <a:pt x="120" y="153"/>
                  </a:lnTo>
                  <a:lnTo>
                    <a:pt x="117" y="153"/>
                  </a:lnTo>
                  <a:lnTo>
                    <a:pt x="112" y="153"/>
                  </a:lnTo>
                  <a:lnTo>
                    <a:pt x="109" y="153"/>
                  </a:lnTo>
                  <a:lnTo>
                    <a:pt x="107" y="153"/>
                  </a:lnTo>
                  <a:lnTo>
                    <a:pt x="106" y="151"/>
                  </a:lnTo>
                  <a:lnTo>
                    <a:pt x="104" y="151"/>
                  </a:lnTo>
                  <a:lnTo>
                    <a:pt x="100" y="149"/>
                  </a:lnTo>
                  <a:lnTo>
                    <a:pt x="96" y="149"/>
                  </a:lnTo>
                  <a:lnTo>
                    <a:pt x="93" y="148"/>
                  </a:lnTo>
                  <a:lnTo>
                    <a:pt x="90" y="146"/>
                  </a:lnTo>
                  <a:lnTo>
                    <a:pt x="87" y="146"/>
                  </a:lnTo>
                  <a:lnTo>
                    <a:pt x="84" y="145"/>
                  </a:lnTo>
                  <a:lnTo>
                    <a:pt x="81" y="145"/>
                  </a:lnTo>
                  <a:lnTo>
                    <a:pt x="78" y="143"/>
                  </a:lnTo>
                  <a:lnTo>
                    <a:pt x="75" y="143"/>
                  </a:lnTo>
                  <a:lnTo>
                    <a:pt x="72" y="142"/>
                  </a:lnTo>
                  <a:lnTo>
                    <a:pt x="67" y="140"/>
                  </a:lnTo>
                  <a:lnTo>
                    <a:pt x="64" y="140"/>
                  </a:lnTo>
                  <a:lnTo>
                    <a:pt x="61" y="139"/>
                  </a:lnTo>
                  <a:lnTo>
                    <a:pt x="58" y="137"/>
                  </a:lnTo>
                  <a:lnTo>
                    <a:pt x="53" y="135"/>
                  </a:lnTo>
                  <a:lnTo>
                    <a:pt x="50" y="135"/>
                  </a:lnTo>
                  <a:lnTo>
                    <a:pt x="47" y="134"/>
                  </a:lnTo>
                  <a:lnTo>
                    <a:pt x="44" y="132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4" y="129"/>
                  </a:lnTo>
                  <a:lnTo>
                    <a:pt x="33" y="129"/>
                  </a:lnTo>
                  <a:lnTo>
                    <a:pt x="28" y="128"/>
                  </a:lnTo>
                  <a:lnTo>
                    <a:pt x="25" y="126"/>
                  </a:lnTo>
                  <a:lnTo>
                    <a:pt x="6" y="111"/>
                  </a:lnTo>
                  <a:lnTo>
                    <a:pt x="0" y="53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0" name="Freeform 68">
              <a:extLst>
                <a:ext uri="{FF2B5EF4-FFF2-40B4-BE49-F238E27FC236}">
                  <a16:creationId xmlns:a16="http://schemas.microsoft.com/office/drawing/2014/main" id="{4396538A-6E0F-0D80-67C9-960045C8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57" y="5378629"/>
              <a:ext cx="821959" cy="1010940"/>
            </a:xfrm>
            <a:custGeom>
              <a:avLst/>
              <a:gdLst>
                <a:gd name="T0" fmla="*/ 2147483647 w 361"/>
                <a:gd name="T1" fmla="*/ 2147483647 h 444"/>
                <a:gd name="T2" fmla="*/ 2147483647 w 361"/>
                <a:gd name="T3" fmla="*/ 2147483647 h 444"/>
                <a:gd name="T4" fmla="*/ 2147483647 w 361"/>
                <a:gd name="T5" fmla="*/ 2147483647 h 444"/>
                <a:gd name="T6" fmla="*/ 2147483647 w 361"/>
                <a:gd name="T7" fmla="*/ 2147483647 h 444"/>
                <a:gd name="T8" fmla="*/ 2147483647 w 361"/>
                <a:gd name="T9" fmla="*/ 2147483647 h 444"/>
                <a:gd name="T10" fmla="*/ 2147483647 w 361"/>
                <a:gd name="T11" fmla="*/ 2147483647 h 444"/>
                <a:gd name="T12" fmla="*/ 2147483647 w 361"/>
                <a:gd name="T13" fmla="*/ 2147483647 h 444"/>
                <a:gd name="T14" fmla="*/ 2147483647 w 361"/>
                <a:gd name="T15" fmla="*/ 2147483647 h 444"/>
                <a:gd name="T16" fmla="*/ 2147483647 w 361"/>
                <a:gd name="T17" fmla="*/ 2147483647 h 444"/>
                <a:gd name="T18" fmla="*/ 2147483647 w 361"/>
                <a:gd name="T19" fmla="*/ 2147483647 h 444"/>
                <a:gd name="T20" fmla="*/ 2147483647 w 361"/>
                <a:gd name="T21" fmla="*/ 2147483647 h 444"/>
                <a:gd name="T22" fmla="*/ 2147483647 w 361"/>
                <a:gd name="T23" fmla="*/ 2147483647 h 444"/>
                <a:gd name="T24" fmla="*/ 2147483647 w 361"/>
                <a:gd name="T25" fmla="*/ 2147483647 h 444"/>
                <a:gd name="T26" fmla="*/ 2147483647 w 361"/>
                <a:gd name="T27" fmla="*/ 2147483647 h 444"/>
                <a:gd name="T28" fmla="*/ 0 w 361"/>
                <a:gd name="T29" fmla="*/ 2147483647 h 444"/>
                <a:gd name="T30" fmla="*/ 2147483647 w 361"/>
                <a:gd name="T31" fmla="*/ 2147483647 h 444"/>
                <a:gd name="T32" fmla="*/ 2147483647 w 361"/>
                <a:gd name="T33" fmla="*/ 2147483647 h 444"/>
                <a:gd name="T34" fmla="*/ 2147483647 w 361"/>
                <a:gd name="T35" fmla="*/ 2147483647 h 444"/>
                <a:gd name="T36" fmla="*/ 2147483647 w 361"/>
                <a:gd name="T37" fmla="*/ 2147483647 h 444"/>
                <a:gd name="T38" fmla="*/ 2147483647 w 361"/>
                <a:gd name="T39" fmla="*/ 2147483647 h 444"/>
                <a:gd name="T40" fmla="*/ 2147483647 w 361"/>
                <a:gd name="T41" fmla="*/ 2147483647 h 444"/>
                <a:gd name="T42" fmla="*/ 2147483647 w 361"/>
                <a:gd name="T43" fmla="*/ 2147483647 h 444"/>
                <a:gd name="T44" fmla="*/ 2147483647 w 361"/>
                <a:gd name="T45" fmla="*/ 2147483647 h 444"/>
                <a:gd name="T46" fmla="*/ 2147483647 w 361"/>
                <a:gd name="T47" fmla="*/ 2147483647 h 444"/>
                <a:gd name="T48" fmla="*/ 2147483647 w 361"/>
                <a:gd name="T49" fmla="*/ 2147483647 h 444"/>
                <a:gd name="T50" fmla="*/ 2147483647 w 361"/>
                <a:gd name="T51" fmla="*/ 2147483647 h 444"/>
                <a:gd name="T52" fmla="*/ 2147483647 w 361"/>
                <a:gd name="T53" fmla="*/ 2147483647 h 444"/>
                <a:gd name="T54" fmla="*/ 2147483647 w 361"/>
                <a:gd name="T55" fmla="*/ 2147483647 h 444"/>
                <a:gd name="T56" fmla="*/ 2147483647 w 361"/>
                <a:gd name="T57" fmla="*/ 2147483647 h 444"/>
                <a:gd name="T58" fmla="*/ 2147483647 w 361"/>
                <a:gd name="T59" fmla="*/ 2147483647 h 444"/>
                <a:gd name="T60" fmla="*/ 2147483647 w 361"/>
                <a:gd name="T61" fmla="*/ 2147483647 h 444"/>
                <a:gd name="T62" fmla="*/ 2147483647 w 361"/>
                <a:gd name="T63" fmla="*/ 2147483647 h 444"/>
                <a:gd name="T64" fmla="*/ 2147483647 w 361"/>
                <a:gd name="T65" fmla="*/ 2147483647 h 444"/>
                <a:gd name="T66" fmla="*/ 2147483647 w 361"/>
                <a:gd name="T67" fmla="*/ 2147483647 h 444"/>
                <a:gd name="T68" fmla="*/ 2147483647 w 361"/>
                <a:gd name="T69" fmla="*/ 2147483647 h 444"/>
                <a:gd name="T70" fmla="*/ 2147483647 w 361"/>
                <a:gd name="T71" fmla="*/ 2147483647 h 444"/>
                <a:gd name="T72" fmla="*/ 2147483647 w 361"/>
                <a:gd name="T73" fmla="*/ 2147483647 h 444"/>
                <a:gd name="T74" fmla="*/ 2147483647 w 361"/>
                <a:gd name="T75" fmla="*/ 2147483647 h 444"/>
                <a:gd name="T76" fmla="*/ 2147483647 w 361"/>
                <a:gd name="T77" fmla="*/ 2147483647 h 444"/>
                <a:gd name="T78" fmla="*/ 2147483647 w 361"/>
                <a:gd name="T79" fmla="*/ 2147483647 h 444"/>
                <a:gd name="T80" fmla="*/ 2147483647 w 361"/>
                <a:gd name="T81" fmla="*/ 2147483647 h 444"/>
                <a:gd name="T82" fmla="*/ 2147483647 w 361"/>
                <a:gd name="T83" fmla="*/ 2147483647 h 444"/>
                <a:gd name="T84" fmla="*/ 2147483647 w 361"/>
                <a:gd name="T85" fmla="*/ 2147483647 h 444"/>
                <a:gd name="T86" fmla="*/ 2147483647 w 361"/>
                <a:gd name="T87" fmla="*/ 2147483647 h 444"/>
                <a:gd name="T88" fmla="*/ 2147483647 w 361"/>
                <a:gd name="T89" fmla="*/ 2147483647 h 444"/>
                <a:gd name="T90" fmla="*/ 2147483647 w 361"/>
                <a:gd name="T91" fmla="*/ 2147483647 h 444"/>
                <a:gd name="T92" fmla="*/ 2147483647 w 361"/>
                <a:gd name="T93" fmla="*/ 2147483647 h 444"/>
                <a:gd name="T94" fmla="*/ 2147483647 w 361"/>
                <a:gd name="T95" fmla="*/ 2147483647 h 444"/>
                <a:gd name="T96" fmla="*/ 2147483647 w 361"/>
                <a:gd name="T97" fmla="*/ 2147483647 h 444"/>
                <a:gd name="T98" fmla="*/ 2147483647 w 361"/>
                <a:gd name="T99" fmla="*/ 2147483647 h 444"/>
                <a:gd name="T100" fmla="*/ 2147483647 w 361"/>
                <a:gd name="T101" fmla="*/ 2147483647 h 444"/>
                <a:gd name="T102" fmla="*/ 2147483647 w 361"/>
                <a:gd name="T103" fmla="*/ 2147483647 h 444"/>
                <a:gd name="T104" fmla="*/ 2147483647 w 361"/>
                <a:gd name="T105" fmla="*/ 2147483647 h 444"/>
                <a:gd name="T106" fmla="*/ 2147483647 w 361"/>
                <a:gd name="T107" fmla="*/ 2147483647 h 444"/>
                <a:gd name="T108" fmla="*/ 2147483647 w 361"/>
                <a:gd name="T109" fmla="*/ 2147483647 h 444"/>
                <a:gd name="T110" fmla="*/ 2147483647 w 361"/>
                <a:gd name="T111" fmla="*/ 2147483647 h 444"/>
                <a:gd name="T112" fmla="*/ 2147483647 w 361"/>
                <a:gd name="T113" fmla="*/ 2147483647 h 444"/>
                <a:gd name="T114" fmla="*/ 2147483647 w 361"/>
                <a:gd name="T115" fmla="*/ 2147483647 h 444"/>
                <a:gd name="T116" fmla="*/ 2147483647 w 361"/>
                <a:gd name="T117" fmla="*/ 2147483647 h 444"/>
                <a:gd name="T118" fmla="*/ 2147483647 w 361"/>
                <a:gd name="T119" fmla="*/ 2147483647 h 444"/>
                <a:gd name="T120" fmla="*/ 2147483647 w 361"/>
                <a:gd name="T121" fmla="*/ 2147483647 h 444"/>
                <a:gd name="T122" fmla="*/ 2147483647 w 361"/>
                <a:gd name="T123" fmla="*/ 2147483647 h 4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1"/>
                <a:gd name="T187" fmla="*/ 0 h 444"/>
                <a:gd name="T188" fmla="*/ 361 w 361"/>
                <a:gd name="T189" fmla="*/ 444 h 4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1" h="444">
                  <a:moveTo>
                    <a:pt x="98" y="95"/>
                  </a:moveTo>
                  <a:lnTo>
                    <a:pt x="98" y="95"/>
                  </a:lnTo>
                  <a:lnTo>
                    <a:pt x="103" y="95"/>
                  </a:lnTo>
                  <a:lnTo>
                    <a:pt x="104" y="95"/>
                  </a:lnTo>
                  <a:lnTo>
                    <a:pt x="109" y="95"/>
                  </a:lnTo>
                  <a:lnTo>
                    <a:pt x="112" y="95"/>
                  </a:lnTo>
                  <a:lnTo>
                    <a:pt x="117" y="95"/>
                  </a:lnTo>
                  <a:lnTo>
                    <a:pt x="121" y="95"/>
                  </a:lnTo>
                  <a:lnTo>
                    <a:pt x="126" y="97"/>
                  </a:lnTo>
                  <a:lnTo>
                    <a:pt x="131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100"/>
                  </a:lnTo>
                  <a:lnTo>
                    <a:pt x="145" y="100"/>
                  </a:lnTo>
                  <a:lnTo>
                    <a:pt x="148" y="102"/>
                  </a:lnTo>
                  <a:lnTo>
                    <a:pt x="151" y="102"/>
                  </a:lnTo>
                  <a:lnTo>
                    <a:pt x="154" y="103"/>
                  </a:lnTo>
                  <a:lnTo>
                    <a:pt x="157" y="103"/>
                  </a:lnTo>
                  <a:lnTo>
                    <a:pt x="160" y="105"/>
                  </a:lnTo>
                  <a:lnTo>
                    <a:pt x="163" y="106"/>
                  </a:lnTo>
                  <a:lnTo>
                    <a:pt x="166" y="106"/>
                  </a:lnTo>
                  <a:lnTo>
                    <a:pt x="170" y="108"/>
                  </a:lnTo>
                  <a:lnTo>
                    <a:pt x="173" y="109"/>
                  </a:lnTo>
                  <a:lnTo>
                    <a:pt x="176" y="111"/>
                  </a:lnTo>
                  <a:lnTo>
                    <a:pt x="179" y="112"/>
                  </a:lnTo>
                  <a:lnTo>
                    <a:pt x="180" y="114"/>
                  </a:lnTo>
                  <a:lnTo>
                    <a:pt x="184" y="116"/>
                  </a:lnTo>
                  <a:lnTo>
                    <a:pt x="190" y="119"/>
                  </a:lnTo>
                  <a:lnTo>
                    <a:pt x="194" y="123"/>
                  </a:lnTo>
                  <a:lnTo>
                    <a:pt x="199" y="126"/>
                  </a:lnTo>
                  <a:lnTo>
                    <a:pt x="204" y="130"/>
                  </a:lnTo>
                  <a:lnTo>
                    <a:pt x="208" y="133"/>
                  </a:lnTo>
                  <a:lnTo>
                    <a:pt x="212" y="136"/>
                  </a:lnTo>
                  <a:lnTo>
                    <a:pt x="215" y="139"/>
                  </a:lnTo>
                  <a:lnTo>
                    <a:pt x="218" y="142"/>
                  </a:lnTo>
                  <a:lnTo>
                    <a:pt x="222" y="147"/>
                  </a:lnTo>
                  <a:lnTo>
                    <a:pt x="224" y="148"/>
                  </a:lnTo>
                  <a:lnTo>
                    <a:pt x="218" y="161"/>
                  </a:lnTo>
                  <a:lnTo>
                    <a:pt x="173" y="156"/>
                  </a:lnTo>
                  <a:lnTo>
                    <a:pt x="148" y="172"/>
                  </a:lnTo>
                  <a:lnTo>
                    <a:pt x="137" y="234"/>
                  </a:lnTo>
                  <a:lnTo>
                    <a:pt x="149" y="259"/>
                  </a:lnTo>
                  <a:lnTo>
                    <a:pt x="59" y="242"/>
                  </a:lnTo>
                  <a:lnTo>
                    <a:pt x="43" y="262"/>
                  </a:lnTo>
                  <a:lnTo>
                    <a:pt x="0" y="274"/>
                  </a:lnTo>
                  <a:lnTo>
                    <a:pt x="45" y="296"/>
                  </a:lnTo>
                  <a:lnTo>
                    <a:pt x="48" y="377"/>
                  </a:lnTo>
                  <a:lnTo>
                    <a:pt x="54" y="377"/>
                  </a:lnTo>
                  <a:lnTo>
                    <a:pt x="57" y="377"/>
                  </a:lnTo>
                  <a:lnTo>
                    <a:pt x="61" y="377"/>
                  </a:lnTo>
                  <a:lnTo>
                    <a:pt x="64" y="377"/>
                  </a:lnTo>
                  <a:lnTo>
                    <a:pt x="67" y="379"/>
                  </a:lnTo>
                  <a:lnTo>
                    <a:pt x="70" y="379"/>
                  </a:lnTo>
                  <a:lnTo>
                    <a:pt x="75" y="379"/>
                  </a:lnTo>
                  <a:lnTo>
                    <a:pt x="78" y="379"/>
                  </a:lnTo>
                  <a:lnTo>
                    <a:pt x="82" y="379"/>
                  </a:lnTo>
                  <a:lnTo>
                    <a:pt x="85" y="379"/>
                  </a:lnTo>
                  <a:lnTo>
                    <a:pt x="90" y="379"/>
                  </a:lnTo>
                  <a:lnTo>
                    <a:pt x="95" y="379"/>
                  </a:lnTo>
                  <a:lnTo>
                    <a:pt x="99" y="380"/>
                  </a:lnTo>
                  <a:lnTo>
                    <a:pt x="104" y="380"/>
                  </a:lnTo>
                  <a:lnTo>
                    <a:pt x="109" y="380"/>
                  </a:lnTo>
                  <a:lnTo>
                    <a:pt x="113" y="380"/>
                  </a:lnTo>
                  <a:lnTo>
                    <a:pt x="118" y="382"/>
                  </a:lnTo>
                  <a:lnTo>
                    <a:pt x="123" y="382"/>
                  </a:lnTo>
                  <a:lnTo>
                    <a:pt x="127" y="383"/>
                  </a:lnTo>
                  <a:lnTo>
                    <a:pt x="132" y="383"/>
                  </a:lnTo>
                  <a:lnTo>
                    <a:pt x="138" y="385"/>
                  </a:lnTo>
                  <a:lnTo>
                    <a:pt x="143" y="385"/>
                  </a:lnTo>
                  <a:lnTo>
                    <a:pt x="148" y="386"/>
                  </a:lnTo>
                  <a:lnTo>
                    <a:pt x="151" y="386"/>
                  </a:lnTo>
                  <a:lnTo>
                    <a:pt x="154" y="388"/>
                  </a:lnTo>
                  <a:lnTo>
                    <a:pt x="157" y="388"/>
                  </a:lnTo>
                  <a:lnTo>
                    <a:pt x="160" y="389"/>
                  </a:lnTo>
                  <a:lnTo>
                    <a:pt x="163" y="389"/>
                  </a:lnTo>
                  <a:lnTo>
                    <a:pt x="166" y="391"/>
                  </a:lnTo>
                  <a:lnTo>
                    <a:pt x="170" y="391"/>
                  </a:lnTo>
                  <a:lnTo>
                    <a:pt x="173" y="393"/>
                  </a:lnTo>
                  <a:lnTo>
                    <a:pt x="176" y="394"/>
                  </a:lnTo>
                  <a:lnTo>
                    <a:pt x="179" y="396"/>
                  </a:lnTo>
                  <a:lnTo>
                    <a:pt x="184" y="396"/>
                  </a:lnTo>
                  <a:lnTo>
                    <a:pt x="187" y="397"/>
                  </a:lnTo>
                  <a:lnTo>
                    <a:pt x="190" y="399"/>
                  </a:lnTo>
                  <a:lnTo>
                    <a:pt x="193" y="399"/>
                  </a:lnTo>
                  <a:lnTo>
                    <a:pt x="196" y="400"/>
                  </a:lnTo>
                  <a:lnTo>
                    <a:pt x="201" y="402"/>
                  </a:lnTo>
                  <a:lnTo>
                    <a:pt x="204" y="403"/>
                  </a:lnTo>
                  <a:lnTo>
                    <a:pt x="207" y="405"/>
                  </a:lnTo>
                  <a:lnTo>
                    <a:pt x="210" y="405"/>
                  </a:lnTo>
                  <a:lnTo>
                    <a:pt x="215" y="407"/>
                  </a:lnTo>
                  <a:lnTo>
                    <a:pt x="218" y="408"/>
                  </a:lnTo>
                  <a:lnTo>
                    <a:pt x="221" y="410"/>
                  </a:lnTo>
                  <a:lnTo>
                    <a:pt x="224" y="411"/>
                  </a:lnTo>
                  <a:lnTo>
                    <a:pt x="227" y="413"/>
                  </a:lnTo>
                  <a:lnTo>
                    <a:pt x="232" y="413"/>
                  </a:lnTo>
                  <a:lnTo>
                    <a:pt x="235" y="414"/>
                  </a:lnTo>
                  <a:lnTo>
                    <a:pt x="238" y="416"/>
                  </a:lnTo>
                  <a:lnTo>
                    <a:pt x="243" y="417"/>
                  </a:lnTo>
                  <a:lnTo>
                    <a:pt x="246" y="419"/>
                  </a:lnTo>
                  <a:lnTo>
                    <a:pt x="249" y="421"/>
                  </a:lnTo>
                  <a:lnTo>
                    <a:pt x="252" y="421"/>
                  </a:lnTo>
                  <a:lnTo>
                    <a:pt x="255" y="422"/>
                  </a:lnTo>
                  <a:lnTo>
                    <a:pt x="257" y="424"/>
                  </a:lnTo>
                  <a:lnTo>
                    <a:pt x="260" y="424"/>
                  </a:lnTo>
                  <a:lnTo>
                    <a:pt x="263" y="425"/>
                  </a:lnTo>
                  <a:lnTo>
                    <a:pt x="266" y="427"/>
                  </a:lnTo>
                  <a:lnTo>
                    <a:pt x="272" y="428"/>
                  </a:lnTo>
                  <a:lnTo>
                    <a:pt x="278" y="431"/>
                  </a:lnTo>
                  <a:lnTo>
                    <a:pt x="283" y="433"/>
                  </a:lnTo>
                  <a:lnTo>
                    <a:pt x="288" y="435"/>
                  </a:lnTo>
                  <a:lnTo>
                    <a:pt x="291" y="436"/>
                  </a:lnTo>
                  <a:lnTo>
                    <a:pt x="296" y="439"/>
                  </a:lnTo>
                  <a:lnTo>
                    <a:pt x="299" y="439"/>
                  </a:lnTo>
                  <a:lnTo>
                    <a:pt x="302" y="441"/>
                  </a:lnTo>
                  <a:lnTo>
                    <a:pt x="305" y="442"/>
                  </a:lnTo>
                  <a:lnTo>
                    <a:pt x="306" y="444"/>
                  </a:lnTo>
                  <a:lnTo>
                    <a:pt x="324" y="368"/>
                  </a:lnTo>
                  <a:lnTo>
                    <a:pt x="361" y="333"/>
                  </a:lnTo>
                  <a:lnTo>
                    <a:pt x="261" y="265"/>
                  </a:lnTo>
                  <a:lnTo>
                    <a:pt x="311" y="212"/>
                  </a:lnTo>
                  <a:lnTo>
                    <a:pt x="311" y="211"/>
                  </a:lnTo>
                  <a:lnTo>
                    <a:pt x="314" y="207"/>
                  </a:lnTo>
                  <a:lnTo>
                    <a:pt x="316" y="204"/>
                  </a:lnTo>
                  <a:lnTo>
                    <a:pt x="317" y="203"/>
                  </a:lnTo>
                  <a:lnTo>
                    <a:pt x="319" y="200"/>
                  </a:lnTo>
                  <a:lnTo>
                    <a:pt x="320" y="197"/>
                  </a:lnTo>
                  <a:lnTo>
                    <a:pt x="322" y="192"/>
                  </a:lnTo>
                  <a:lnTo>
                    <a:pt x="325" y="189"/>
                  </a:lnTo>
                  <a:lnTo>
                    <a:pt x="327" y="184"/>
                  </a:lnTo>
                  <a:lnTo>
                    <a:pt x="328" y="181"/>
                  </a:lnTo>
                  <a:lnTo>
                    <a:pt x="328" y="176"/>
                  </a:lnTo>
                  <a:lnTo>
                    <a:pt x="330" y="173"/>
                  </a:lnTo>
                  <a:lnTo>
                    <a:pt x="331" y="168"/>
                  </a:lnTo>
                  <a:lnTo>
                    <a:pt x="331" y="165"/>
                  </a:lnTo>
                  <a:lnTo>
                    <a:pt x="331" y="161"/>
                  </a:lnTo>
                  <a:lnTo>
                    <a:pt x="330" y="158"/>
                  </a:lnTo>
                  <a:lnTo>
                    <a:pt x="328" y="153"/>
                  </a:lnTo>
                  <a:lnTo>
                    <a:pt x="327" y="150"/>
                  </a:lnTo>
                  <a:lnTo>
                    <a:pt x="325" y="147"/>
                  </a:lnTo>
                  <a:lnTo>
                    <a:pt x="324" y="142"/>
                  </a:lnTo>
                  <a:lnTo>
                    <a:pt x="320" y="139"/>
                  </a:lnTo>
                  <a:lnTo>
                    <a:pt x="319" y="137"/>
                  </a:lnTo>
                  <a:lnTo>
                    <a:pt x="314" y="131"/>
                  </a:lnTo>
                  <a:lnTo>
                    <a:pt x="311" y="128"/>
                  </a:lnTo>
                  <a:lnTo>
                    <a:pt x="308" y="125"/>
                  </a:lnTo>
                  <a:lnTo>
                    <a:pt x="306" y="125"/>
                  </a:lnTo>
                  <a:lnTo>
                    <a:pt x="250" y="91"/>
                  </a:lnTo>
                  <a:lnTo>
                    <a:pt x="249" y="91"/>
                  </a:lnTo>
                  <a:lnTo>
                    <a:pt x="247" y="89"/>
                  </a:lnTo>
                  <a:lnTo>
                    <a:pt x="244" y="88"/>
                  </a:lnTo>
                  <a:lnTo>
                    <a:pt x="240" y="86"/>
                  </a:lnTo>
                  <a:lnTo>
                    <a:pt x="233" y="84"/>
                  </a:lnTo>
                  <a:lnTo>
                    <a:pt x="229" y="81"/>
                  </a:lnTo>
                  <a:lnTo>
                    <a:pt x="226" y="80"/>
                  </a:lnTo>
                  <a:lnTo>
                    <a:pt x="222" y="80"/>
                  </a:lnTo>
                  <a:lnTo>
                    <a:pt x="219" y="77"/>
                  </a:lnTo>
                  <a:lnTo>
                    <a:pt x="216" y="77"/>
                  </a:lnTo>
                  <a:lnTo>
                    <a:pt x="212" y="75"/>
                  </a:lnTo>
                  <a:lnTo>
                    <a:pt x="208" y="74"/>
                  </a:lnTo>
                  <a:lnTo>
                    <a:pt x="205" y="72"/>
                  </a:lnTo>
                  <a:lnTo>
                    <a:pt x="202" y="70"/>
                  </a:lnTo>
                  <a:lnTo>
                    <a:pt x="198" y="69"/>
                  </a:lnTo>
                  <a:lnTo>
                    <a:pt x="194" y="67"/>
                  </a:lnTo>
                  <a:lnTo>
                    <a:pt x="191" y="66"/>
                  </a:lnTo>
                  <a:lnTo>
                    <a:pt x="188" y="64"/>
                  </a:lnTo>
                  <a:lnTo>
                    <a:pt x="184" y="63"/>
                  </a:lnTo>
                  <a:lnTo>
                    <a:pt x="180" y="61"/>
                  </a:lnTo>
                  <a:lnTo>
                    <a:pt x="177" y="60"/>
                  </a:lnTo>
                  <a:lnTo>
                    <a:pt x="176" y="58"/>
                  </a:lnTo>
                  <a:lnTo>
                    <a:pt x="170" y="55"/>
                  </a:lnTo>
                  <a:lnTo>
                    <a:pt x="166" y="53"/>
                  </a:lnTo>
                  <a:lnTo>
                    <a:pt x="160" y="50"/>
                  </a:lnTo>
                  <a:lnTo>
                    <a:pt x="157" y="47"/>
                  </a:lnTo>
                  <a:lnTo>
                    <a:pt x="152" y="42"/>
                  </a:lnTo>
                  <a:lnTo>
                    <a:pt x="148" y="38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7" y="25"/>
                  </a:lnTo>
                  <a:lnTo>
                    <a:pt x="134" y="22"/>
                  </a:lnTo>
                  <a:lnTo>
                    <a:pt x="129" y="18"/>
                  </a:lnTo>
                  <a:lnTo>
                    <a:pt x="126" y="13"/>
                  </a:lnTo>
                  <a:lnTo>
                    <a:pt x="124" y="10"/>
                  </a:lnTo>
                  <a:lnTo>
                    <a:pt x="121" y="7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96" y="35"/>
                  </a:lnTo>
                  <a:lnTo>
                    <a:pt x="98" y="95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1" name="Freeform 69">
              <a:extLst>
                <a:ext uri="{FF2B5EF4-FFF2-40B4-BE49-F238E27FC236}">
                  <a16:creationId xmlns:a16="http://schemas.microsoft.com/office/drawing/2014/main" id="{D369907B-6CF9-29A1-2B3B-5AEC4B8DE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625" y="4900482"/>
              <a:ext cx="983617" cy="621591"/>
            </a:xfrm>
            <a:custGeom>
              <a:avLst/>
              <a:gdLst>
                <a:gd name="T0" fmla="*/ 2147483647 w 432"/>
                <a:gd name="T1" fmla="*/ 2147483647 h 273"/>
                <a:gd name="T2" fmla="*/ 2147483647 w 432"/>
                <a:gd name="T3" fmla="*/ 2147483647 h 273"/>
                <a:gd name="T4" fmla="*/ 2147483647 w 432"/>
                <a:gd name="T5" fmla="*/ 2147483647 h 273"/>
                <a:gd name="T6" fmla="*/ 2147483647 w 432"/>
                <a:gd name="T7" fmla="*/ 2147483647 h 273"/>
                <a:gd name="T8" fmla="*/ 2147483647 w 432"/>
                <a:gd name="T9" fmla="*/ 2147483647 h 273"/>
                <a:gd name="T10" fmla="*/ 2147483647 w 432"/>
                <a:gd name="T11" fmla="*/ 2147483647 h 273"/>
                <a:gd name="T12" fmla="*/ 2147483647 w 432"/>
                <a:gd name="T13" fmla="*/ 2147483647 h 273"/>
                <a:gd name="T14" fmla="*/ 2147483647 w 432"/>
                <a:gd name="T15" fmla="*/ 2147483647 h 273"/>
                <a:gd name="T16" fmla="*/ 2147483647 w 432"/>
                <a:gd name="T17" fmla="*/ 2147483647 h 273"/>
                <a:gd name="T18" fmla="*/ 2147483647 w 432"/>
                <a:gd name="T19" fmla="*/ 2147483647 h 273"/>
                <a:gd name="T20" fmla="*/ 2147483647 w 432"/>
                <a:gd name="T21" fmla="*/ 2147483647 h 273"/>
                <a:gd name="T22" fmla="*/ 2147483647 w 432"/>
                <a:gd name="T23" fmla="*/ 0 h 273"/>
                <a:gd name="T24" fmla="*/ 2147483647 w 432"/>
                <a:gd name="T25" fmla="*/ 2147483647 h 273"/>
                <a:gd name="T26" fmla="*/ 2147483647 w 432"/>
                <a:gd name="T27" fmla="*/ 2147483647 h 273"/>
                <a:gd name="T28" fmla="*/ 2147483647 w 432"/>
                <a:gd name="T29" fmla="*/ 2147483647 h 273"/>
                <a:gd name="T30" fmla="*/ 2147483647 w 432"/>
                <a:gd name="T31" fmla="*/ 2147483647 h 273"/>
                <a:gd name="T32" fmla="*/ 2147483647 w 432"/>
                <a:gd name="T33" fmla="*/ 2147483647 h 273"/>
                <a:gd name="T34" fmla="*/ 2147483647 w 432"/>
                <a:gd name="T35" fmla="*/ 2147483647 h 273"/>
                <a:gd name="T36" fmla="*/ 2147483647 w 432"/>
                <a:gd name="T37" fmla="*/ 2147483647 h 273"/>
                <a:gd name="T38" fmla="*/ 2147483647 w 432"/>
                <a:gd name="T39" fmla="*/ 2147483647 h 273"/>
                <a:gd name="T40" fmla="*/ 2147483647 w 432"/>
                <a:gd name="T41" fmla="*/ 2147483647 h 273"/>
                <a:gd name="T42" fmla="*/ 2147483647 w 432"/>
                <a:gd name="T43" fmla="*/ 2147483647 h 273"/>
                <a:gd name="T44" fmla="*/ 2147483647 w 432"/>
                <a:gd name="T45" fmla="*/ 2147483647 h 273"/>
                <a:gd name="T46" fmla="*/ 2147483647 w 432"/>
                <a:gd name="T47" fmla="*/ 2147483647 h 273"/>
                <a:gd name="T48" fmla="*/ 2147483647 w 432"/>
                <a:gd name="T49" fmla="*/ 2147483647 h 273"/>
                <a:gd name="T50" fmla="*/ 2147483647 w 432"/>
                <a:gd name="T51" fmla="*/ 2147483647 h 273"/>
                <a:gd name="T52" fmla="*/ 2147483647 w 432"/>
                <a:gd name="T53" fmla="*/ 2147483647 h 273"/>
                <a:gd name="T54" fmla="*/ 2147483647 w 432"/>
                <a:gd name="T55" fmla="*/ 2147483647 h 273"/>
                <a:gd name="T56" fmla="*/ 2147483647 w 432"/>
                <a:gd name="T57" fmla="*/ 2147483647 h 273"/>
                <a:gd name="T58" fmla="*/ 2147483647 w 432"/>
                <a:gd name="T59" fmla="*/ 2147483647 h 273"/>
                <a:gd name="T60" fmla="*/ 2147483647 w 432"/>
                <a:gd name="T61" fmla="*/ 2147483647 h 273"/>
                <a:gd name="T62" fmla="*/ 2147483647 w 432"/>
                <a:gd name="T63" fmla="*/ 2147483647 h 273"/>
                <a:gd name="T64" fmla="*/ 2147483647 w 432"/>
                <a:gd name="T65" fmla="*/ 2147483647 h 273"/>
                <a:gd name="T66" fmla="*/ 2147483647 w 432"/>
                <a:gd name="T67" fmla="*/ 2147483647 h 273"/>
                <a:gd name="T68" fmla="*/ 2147483647 w 432"/>
                <a:gd name="T69" fmla="*/ 2147483647 h 273"/>
                <a:gd name="T70" fmla="*/ 2147483647 w 432"/>
                <a:gd name="T71" fmla="*/ 2147483647 h 273"/>
                <a:gd name="T72" fmla="*/ 2147483647 w 432"/>
                <a:gd name="T73" fmla="*/ 2147483647 h 273"/>
                <a:gd name="T74" fmla="*/ 2147483647 w 432"/>
                <a:gd name="T75" fmla="*/ 2147483647 h 273"/>
                <a:gd name="T76" fmla="*/ 2147483647 w 432"/>
                <a:gd name="T77" fmla="*/ 2147483647 h 273"/>
                <a:gd name="T78" fmla="*/ 2147483647 w 432"/>
                <a:gd name="T79" fmla="*/ 2147483647 h 273"/>
                <a:gd name="T80" fmla="*/ 2147483647 w 432"/>
                <a:gd name="T81" fmla="*/ 2147483647 h 273"/>
                <a:gd name="T82" fmla="*/ 2147483647 w 432"/>
                <a:gd name="T83" fmla="*/ 2147483647 h 273"/>
                <a:gd name="T84" fmla="*/ 2147483647 w 432"/>
                <a:gd name="T85" fmla="*/ 2147483647 h 273"/>
                <a:gd name="T86" fmla="*/ 2147483647 w 432"/>
                <a:gd name="T87" fmla="*/ 2147483647 h 273"/>
                <a:gd name="T88" fmla="*/ 2147483647 w 432"/>
                <a:gd name="T89" fmla="*/ 2147483647 h 273"/>
                <a:gd name="T90" fmla="*/ 2147483647 w 432"/>
                <a:gd name="T91" fmla="*/ 2147483647 h 273"/>
                <a:gd name="T92" fmla="*/ 2147483647 w 432"/>
                <a:gd name="T93" fmla="*/ 2147483647 h 273"/>
                <a:gd name="T94" fmla="*/ 2147483647 w 432"/>
                <a:gd name="T95" fmla="*/ 2147483647 h 273"/>
                <a:gd name="T96" fmla="*/ 2147483647 w 432"/>
                <a:gd name="T97" fmla="*/ 2147483647 h 273"/>
                <a:gd name="T98" fmla="*/ 2147483647 w 432"/>
                <a:gd name="T99" fmla="*/ 2147483647 h 273"/>
                <a:gd name="T100" fmla="*/ 2147483647 w 432"/>
                <a:gd name="T101" fmla="*/ 2147483647 h 273"/>
                <a:gd name="T102" fmla="*/ 2147483647 w 432"/>
                <a:gd name="T103" fmla="*/ 2147483647 h 273"/>
                <a:gd name="T104" fmla="*/ 2147483647 w 432"/>
                <a:gd name="T105" fmla="*/ 2147483647 h 273"/>
                <a:gd name="T106" fmla="*/ 2147483647 w 432"/>
                <a:gd name="T107" fmla="*/ 2147483647 h 273"/>
                <a:gd name="T108" fmla="*/ 2147483647 w 432"/>
                <a:gd name="T109" fmla="*/ 2147483647 h 273"/>
                <a:gd name="T110" fmla="*/ 2147483647 w 432"/>
                <a:gd name="T111" fmla="*/ 2147483647 h 273"/>
                <a:gd name="T112" fmla="*/ 2147483647 w 432"/>
                <a:gd name="T113" fmla="*/ 2147483647 h 273"/>
                <a:gd name="T114" fmla="*/ 0 w 432"/>
                <a:gd name="T115" fmla="*/ 2147483647 h 273"/>
                <a:gd name="T116" fmla="*/ 2147483647 w 432"/>
                <a:gd name="T117" fmla="*/ 2147483647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2"/>
                <a:gd name="T178" fmla="*/ 0 h 273"/>
                <a:gd name="T179" fmla="*/ 432 w 432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2" h="273">
                  <a:moveTo>
                    <a:pt x="26" y="109"/>
                  </a:moveTo>
                  <a:lnTo>
                    <a:pt x="26" y="109"/>
                  </a:lnTo>
                  <a:lnTo>
                    <a:pt x="29" y="111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3" y="112"/>
                  </a:lnTo>
                  <a:lnTo>
                    <a:pt x="46" y="112"/>
                  </a:lnTo>
                  <a:lnTo>
                    <a:pt x="51" y="111"/>
                  </a:lnTo>
                  <a:lnTo>
                    <a:pt x="54" y="111"/>
                  </a:lnTo>
                  <a:lnTo>
                    <a:pt x="59" y="109"/>
                  </a:lnTo>
                  <a:lnTo>
                    <a:pt x="64" y="108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6" y="105"/>
                  </a:lnTo>
                  <a:lnTo>
                    <a:pt x="81" y="103"/>
                  </a:lnTo>
                  <a:lnTo>
                    <a:pt x="85" y="101"/>
                  </a:lnTo>
                  <a:lnTo>
                    <a:pt x="88" y="101"/>
                  </a:lnTo>
                  <a:lnTo>
                    <a:pt x="92" y="100"/>
                  </a:lnTo>
                  <a:lnTo>
                    <a:pt x="95" y="98"/>
                  </a:lnTo>
                  <a:lnTo>
                    <a:pt x="99" y="97"/>
                  </a:lnTo>
                  <a:lnTo>
                    <a:pt x="101" y="97"/>
                  </a:lnTo>
                  <a:lnTo>
                    <a:pt x="292" y="0"/>
                  </a:lnTo>
                  <a:lnTo>
                    <a:pt x="432" y="123"/>
                  </a:lnTo>
                  <a:lnTo>
                    <a:pt x="431" y="125"/>
                  </a:lnTo>
                  <a:lnTo>
                    <a:pt x="431" y="130"/>
                  </a:lnTo>
                  <a:lnTo>
                    <a:pt x="431" y="133"/>
                  </a:lnTo>
                  <a:lnTo>
                    <a:pt x="431" y="136"/>
                  </a:lnTo>
                  <a:lnTo>
                    <a:pt x="431" y="140"/>
                  </a:lnTo>
                  <a:lnTo>
                    <a:pt x="431" y="145"/>
                  </a:lnTo>
                  <a:lnTo>
                    <a:pt x="429" y="150"/>
                  </a:lnTo>
                  <a:lnTo>
                    <a:pt x="429" y="154"/>
                  </a:lnTo>
                  <a:lnTo>
                    <a:pt x="428" y="158"/>
                  </a:lnTo>
                  <a:lnTo>
                    <a:pt x="428" y="161"/>
                  </a:lnTo>
                  <a:lnTo>
                    <a:pt x="428" y="164"/>
                  </a:lnTo>
                  <a:lnTo>
                    <a:pt x="428" y="167"/>
                  </a:lnTo>
                  <a:lnTo>
                    <a:pt x="426" y="170"/>
                  </a:lnTo>
                  <a:lnTo>
                    <a:pt x="426" y="173"/>
                  </a:lnTo>
                  <a:lnTo>
                    <a:pt x="425" y="176"/>
                  </a:lnTo>
                  <a:lnTo>
                    <a:pt x="425" y="179"/>
                  </a:lnTo>
                  <a:lnTo>
                    <a:pt x="423" y="182"/>
                  </a:lnTo>
                  <a:lnTo>
                    <a:pt x="423" y="186"/>
                  </a:lnTo>
                  <a:lnTo>
                    <a:pt x="423" y="189"/>
                  </a:lnTo>
                  <a:lnTo>
                    <a:pt x="421" y="193"/>
                  </a:lnTo>
                  <a:lnTo>
                    <a:pt x="420" y="196"/>
                  </a:lnTo>
                  <a:lnTo>
                    <a:pt x="420" y="200"/>
                  </a:lnTo>
                  <a:lnTo>
                    <a:pt x="418" y="203"/>
                  </a:lnTo>
                  <a:lnTo>
                    <a:pt x="417" y="206"/>
                  </a:lnTo>
                  <a:lnTo>
                    <a:pt x="415" y="209"/>
                  </a:lnTo>
                  <a:lnTo>
                    <a:pt x="414" y="212"/>
                  </a:lnTo>
                  <a:lnTo>
                    <a:pt x="414" y="215"/>
                  </a:lnTo>
                  <a:lnTo>
                    <a:pt x="412" y="218"/>
                  </a:lnTo>
                  <a:lnTo>
                    <a:pt x="411" y="221"/>
                  </a:lnTo>
                  <a:lnTo>
                    <a:pt x="409" y="224"/>
                  </a:lnTo>
                  <a:lnTo>
                    <a:pt x="407" y="228"/>
                  </a:lnTo>
                  <a:lnTo>
                    <a:pt x="406" y="231"/>
                  </a:lnTo>
                  <a:lnTo>
                    <a:pt x="404" y="234"/>
                  </a:lnTo>
                  <a:lnTo>
                    <a:pt x="403" y="237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3" y="248"/>
                  </a:lnTo>
                  <a:lnTo>
                    <a:pt x="389" y="252"/>
                  </a:lnTo>
                  <a:lnTo>
                    <a:pt x="384" y="257"/>
                  </a:lnTo>
                  <a:lnTo>
                    <a:pt x="379" y="260"/>
                  </a:lnTo>
                  <a:lnTo>
                    <a:pt x="376" y="262"/>
                  </a:lnTo>
                  <a:lnTo>
                    <a:pt x="373" y="263"/>
                  </a:lnTo>
                  <a:lnTo>
                    <a:pt x="370" y="265"/>
                  </a:lnTo>
                  <a:lnTo>
                    <a:pt x="367" y="266"/>
                  </a:lnTo>
                  <a:lnTo>
                    <a:pt x="364" y="268"/>
                  </a:lnTo>
                  <a:lnTo>
                    <a:pt x="361" y="270"/>
                  </a:lnTo>
                  <a:lnTo>
                    <a:pt x="358" y="270"/>
                  </a:lnTo>
                  <a:lnTo>
                    <a:pt x="355" y="271"/>
                  </a:lnTo>
                  <a:lnTo>
                    <a:pt x="350" y="271"/>
                  </a:lnTo>
                  <a:lnTo>
                    <a:pt x="347" y="271"/>
                  </a:lnTo>
                  <a:lnTo>
                    <a:pt x="342" y="273"/>
                  </a:lnTo>
                  <a:lnTo>
                    <a:pt x="339" y="273"/>
                  </a:lnTo>
                  <a:lnTo>
                    <a:pt x="336" y="273"/>
                  </a:lnTo>
                  <a:lnTo>
                    <a:pt x="331" y="273"/>
                  </a:lnTo>
                  <a:lnTo>
                    <a:pt x="328" y="273"/>
                  </a:lnTo>
                  <a:lnTo>
                    <a:pt x="325" y="273"/>
                  </a:lnTo>
                  <a:lnTo>
                    <a:pt x="322" y="273"/>
                  </a:lnTo>
                  <a:lnTo>
                    <a:pt x="319" y="273"/>
                  </a:lnTo>
                  <a:lnTo>
                    <a:pt x="316" y="273"/>
                  </a:lnTo>
                  <a:lnTo>
                    <a:pt x="313" y="273"/>
                  </a:lnTo>
                  <a:lnTo>
                    <a:pt x="309" y="271"/>
                  </a:lnTo>
                  <a:lnTo>
                    <a:pt x="306" y="271"/>
                  </a:lnTo>
                  <a:lnTo>
                    <a:pt x="303" y="271"/>
                  </a:lnTo>
                  <a:lnTo>
                    <a:pt x="300" y="271"/>
                  </a:lnTo>
                  <a:lnTo>
                    <a:pt x="297" y="270"/>
                  </a:lnTo>
                  <a:lnTo>
                    <a:pt x="294" y="270"/>
                  </a:lnTo>
                  <a:lnTo>
                    <a:pt x="292" y="270"/>
                  </a:lnTo>
                  <a:lnTo>
                    <a:pt x="289" y="268"/>
                  </a:lnTo>
                  <a:lnTo>
                    <a:pt x="285" y="266"/>
                  </a:lnTo>
                  <a:lnTo>
                    <a:pt x="280" y="266"/>
                  </a:lnTo>
                  <a:lnTo>
                    <a:pt x="274" y="263"/>
                  </a:lnTo>
                  <a:lnTo>
                    <a:pt x="269" y="262"/>
                  </a:lnTo>
                  <a:lnTo>
                    <a:pt x="264" y="260"/>
                  </a:lnTo>
                  <a:lnTo>
                    <a:pt x="261" y="259"/>
                  </a:lnTo>
                  <a:lnTo>
                    <a:pt x="257" y="257"/>
                  </a:lnTo>
                  <a:lnTo>
                    <a:pt x="253" y="256"/>
                  </a:lnTo>
                  <a:lnTo>
                    <a:pt x="249" y="252"/>
                  </a:lnTo>
                  <a:lnTo>
                    <a:pt x="246" y="251"/>
                  </a:lnTo>
                  <a:lnTo>
                    <a:pt x="243" y="249"/>
                  </a:lnTo>
                  <a:lnTo>
                    <a:pt x="239" y="248"/>
                  </a:lnTo>
                  <a:lnTo>
                    <a:pt x="236" y="246"/>
                  </a:lnTo>
                  <a:lnTo>
                    <a:pt x="236" y="245"/>
                  </a:lnTo>
                  <a:lnTo>
                    <a:pt x="232" y="242"/>
                  </a:lnTo>
                  <a:lnTo>
                    <a:pt x="229" y="238"/>
                  </a:lnTo>
                  <a:lnTo>
                    <a:pt x="227" y="237"/>
                  </a:lnTo>
                  <a:lnTo>
                    <a:pt x="158" y="192"/>
                  </a:lnTo>
                  <a:lnTo>
                    <a:pt x="123" y="186"/>
                  </a:lnTo>
                  <a:lnTo>
                    <a:pt x="110" y="204"/>
                  </a:lnTo>
                  <a:lnTo>
                    <a:pt x="68" y="232"/>
                  </a:lnTo>
                  <a:lnTo>
                    <a:pt x="25" y="237"/>
                  </a:lnTo>
                  <a:lnTo>
                    <a:pt x="0" y="200"/>
                  </a:lnTo>
                  <a:lnTo>
                    <a:pt x="9" y="133"/>
                  </a:lnTo>
                  <a:lnTo>
                    <a:pt x="26" y="109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2" name="Freeform 70">
              <a:extLst>
                <a:ext uri="{FF2B5EF4-FFF2-40B4-BE49-F238E27FC236}">
                  <a16:creationId xmlns:a16="http://schemas.microsoft.com/office/drawing/2014/main" id="{E21E28A0-E302-EE77-7F07-20767B4D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62" y="4720606"/>
              <a:ext cx="1004110" cy="658021"/>
            </a:xfrm>
            <a:custGeom>
              <a:avLst/>
              <a:gdLst>
                <a:gd name="T0" fmla="*/ 2147483647 w 441"/>
                <a:gd name="T1" fmla="*/ 2147483647 h 289"/>
                <a:gd name="T2" fmla="*/ 2147483647 w 441"/>
                <a:gd name="T3" fmla="*/ 2147483647 h 289"/>
                <a:gd name="T4" fmla="*/ 2147483647 w 441"/>
                <a:gd name="T5" fmla="*/ 2147483647 h 289"/>
                <a:gd name="T6" fmla="*/ 2147483647 w 441"/>
                <a:gd name="T7" fmla="*/ 2147483647 h 289"/>
                <a:gd name="T8" fmla="*/ 2147483647 w 441"/>
                <a:gd name="T9" fmla="*/ 2147483647 h 289"/>
                <a:gd name="T10" fmla="*/ 2147483647 w 441"/>
                <a:gd name="T11" fmla="*/ 2147483647 h 289"/>
                <a:gd name="T12" fmla="*/ 2147483647 w 441"/>
                <a:gd name="T13" fmla="*/ 2147483647 h 289"/>
                <a:gd name="T14" fmla="*/ 2147483647 w 441"/>
                <a:gd name="T15" fmla="*/ 2147483647 h 289"/>
                <a:gd name="T16" fmla="*/ 2147483647 w 441"/>
                <a:gd name="T17" fmla="*/ 2147483647 h 289"/>
                <a:gd name="T18" fmla="*/ 2147483647 w 441"/>
                <a:gd name="T19" fmla="*/ 2147483647 h 289"/>
                <a:gd name="T20" fmla="*/ 2147483647 w 441"/>
                <a:gd name="T21" fmla="*/ 2147483647 h 289"/>
                <a:gd name="T22" fmla="*/ 2147483647 w 441"/>
                <a:gd name="T23" fmla="*/ 2147483647 h 289"/>
                <a:gd name="T24" fmla="*/ 2147483647 w 441"/>
                <a:gd name="T25" fmla="*/ 2147483647 h 289"/>
                <a:gd name="T26" fmla="*/ 2147483647 w 441"/>
                <a:gd name="T27" fmla="*/ 2147483647 h 289"/>
                <a:gd name="T28" fmla="*/ 2147483647 w 441"/>
                <a:gd name="T29" fmla="*/ 2147483647 h 289"/>
                <a:gd name="T30" fmla="*/ 2147483647 w 441"/>
                <a:gd name="T31" fmla="*/ 2147483647 h 289"/>
                <a:gd name="T32" fmla="*/ 2147483647 w 441"/>
                <a:gd name="T33" fmla="*/ 2147483647 h 289"/>
                <a:gd name="T34" fmla="*/ 2147483647 w 441"/>
                <a:gd name="T35" fmla="*/ 2147483647 h 289"/>
                <a:gd name="T36" fmla="*/ 2147483647 w 441"/>
                <a:gd name="T37" fmla="*/ 2147483647 h 289"/>
                <a:gd name="T38" fmla="*/ 2147483647 w 441"/>
                <a:gd name="T39" fmla="*/ 2147483647 h 289"/>
                <a:gd name="T40" fmla="*/ 2147483647 w 441"/>
                <a:gd name="T41" fmla="*/ 2147483647 h 289"/>
                <a:gd name="T42" fmla="*/ 2147483647 w 441"/>
                <a:gd name="T43" fmla="*/ 2147483647 h 289"/>
                <a:gd name="T44" fmla="*/ 2147483647 w 441"/>
                <a:gd name="T45" fmla="*/ 2147483647 h 289"/>
                <a:gd name="T46" fmla="*/ 2147483647 w 441"/>
                <a:gd name="T47" fmla="*/ 2147483647 h 289"/>
                <a:gd name="T48" fmla="*/ 2147483647 w 441"/>
                <a:gd name="T49" fmla="*/ 2147483647 h 289"/>
                <a:gd name="T50" fmla="*/ 2147483647 w 441"/>
                <a:gd name="T51" fmla="*/ 2147483647 h 289"/>
                <a:gd name="T52" fmla="*/ 2147483647 w 441"/>
                <a:gd name="T53" fmla="*/ 2147483647 h 289"/>
                <a:gd name="T54" fmla="*/ 2147483647 w 441"/>
                <a:gd name="T55" fmla="*/ 2147483647 h 289"/>
                <a:gd name="T56" fmla="*/ 2147483647 w 441"/>
                <a:gd name="T57" fmla="*/ 2147483647 h 289"/>
                <a:gd name="T58" fmla="*/ 2147483647 w 441"/>
                <a:gd name="T59" fmla="*/ 2147483647 h 289"/>
                <a:gd name="T60" fmla="*/ 2147483647 w 441"/>
                <a:gd name="T61" fmla="*/ 2147483647 h 289"/>
                <a:gd name="T62" fmla="*/ 2147483647 w 441"/>
                <a:gd name="T63" fmla="*/ 2147483647 h 289"/>
                <a:gd name="T64" fmla="*/ 2147483647 w 441"/>
                <a:gd name="T65" fmla="*/ 2147483647 h 289"/>
                <a:gd name="T66" fmla="*/ 2147483647 w 441"/>
                <a:gd name="T67" fmla="*/ 2147483647 h 289"/>
                <a:gd name="T68" fmla="*/ 2147483647 w 441"/>
                <a:gd name="T69" fmla="*/ 2147483647 h 289"/>
                <a:gd name="T70" fmla="*/ 2147483647 w 441"/>
                <a:gd name="T71" fmla="*/ 2147483647 h 289"/>
                <a:gd name="T72" fmla="*/ 2147483647 w 441"/>
                <a:gd name="T73" fmla="*/ 2147483647 h 289"/>
                <a:gd name="T74" fmla="*/ 2147483647 w 441"/>
                <a:gd name="T75" fmla="*/ 2147483647 h 289"/>
                <a:gd name="T76" fmla="*/ 2147483647 w 441"/>
                <a:gd name="T77" fmla="*/ 2147483647 h 289"/>
                <a:gd name="T78" fmla="*/ 2147483647 w 441"/>
                <a:gd name="T79" fmla="*/ 2147483647 h 289"/>
                <a:gd name="T80" fmla="*/ 2147483647 w 441"/>
                <a:gd name="T81" fmla="*/ 2147483647 h 289"/>
                <a:gd name="T82" fmla="*/ 2147483647 w 441"/>
                <a:gd name="T83" fmla="*/ 2147483647 h 289"/>
                <a:gd name="T84" fmla="*/ 2147483647 w 441"/>
                <a:gd name="T85" fmla="*/ 2147483647 h 289"/>
                <a:gd name="T86" fmla="*/ 2147483647 w 441"/>
                <a:gd name="T87" fmla="*/ 2147483647 h 289"/>
                <a:gd name="T88" fmla="*/ 2147483647 w 441"/>
                <a:gd name="T89" fmla="*/ 2147483647 h 289"/>
                <a:gd name="T90" fmla="*/ 2147483647 w 441"/>
                <a:gd name="T91" fmla="*/ 2147483647 h 289"/>
                <a:gd name="T92" fmla="*/ 2147483647 w 441"/>
                <a:gd name="T93" fmla="*/ 2147483647 h 289"/>
                <a:gd name="T94" fmla="*/ 2147483647 w 441"/>
                <a:gd name="T95" fmla="*/ 2147483647 h 289"/>
                <a:gd name="T96" fmla="*/ 2147483647 w 441"/>
                <a:gd name="T97" fmla="*/ 2147483647 h 289"/>
                <a:gd name="T98" fmla="*/ 2147483647 w 441"/>
                <a:gd name="T99" fmla="*/ 2147483647 h 289"/>
                <a:gd name="T100" fmla="*/ 2147483647 w 441"/>
                <a:gd name="T101" fmla="*/ 2147483647 h 289"/>
                <a:gd name="T102" fmla="*/ 2147483647 w 441"/>
                <a:gd name="T103" fmla="*/ 2147483647 h 289"/>
                <a:gd name="T104" fmla="*/ 2147483647 w 441"/>
                <a:gd name="T105" fmla="*/ 2147483647 h 289"/>
                <a:gd name="T106" fmla="*/ 2147483647 w 441"/>
                <a:gd name="T107" fmla="*/ 2147483647 h 289"/>
                <a:gd name="T108" fmla="*/ 2147483647 w 441"/>
                <a:gd name="T109" fmla="*/ 2147483647 h 289"/>
                <a:gd name="T110" fmla="*/ 2147483647 w 441"/>
                <a:gd name="T111" fmla="*/ 2147483647 h 289"/>
                <a:gd name="T112" fmla="*/ 2147483647 w 441"/>
                <a:gd name="T113" fmla="*/ 2147483647 h 289"/>
                <a:gd name="T114" fmla="*/ 2147483647 w 441"/>
                <a:gd name="T115" fmla="*/ 2147483647 h 289"/>
                <a:gd name="T116" fmla="*/ 2147483647 w 441"/>
                <a:gd name="T117" fmla="*/ 2147483647 h 289"/>
                <a:gd name="T118" fmla="*/ 2147483647 w 441"/>
                <a:gd name="T119" fmla="*/ 2147483647 h 289"/>
                <a:gd name="T120" fmla="*/ 2147483647 w 441"/>
                <a:gd name="T121" fmla="*/ 0 h 2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1"/>
                <a:gd name="T184" fmla="*/ 0 h 289"/>
                <a:gd name="T185" fmla="*/ 441 w 441"/>
                <a:gd name="T186" fmla="*/ 289 h 2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1" h="289">
                  <a:moveTo>
                    <a:pt x="101" y="3"/>
                  </a:moveTo>
                  <a:lnTo>
                    <a:pt x="50" y="11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1" y="12"/>
                  </a:lnTo>
                  <a:lnTo>
                    <a:pt x="36" y="16"/>
                  </a:lnTo>
                  <a:lnTo>
                    <a:pt x="31" y="17"/>
                  </a:lnTo>
                  <a:lnTo>
                    <a:pt x="27" y="20"/>
                  </a:lnTo>
                  <a:lnTo>
                    <a:pt x="22" y="25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4" y="51"/>
                  </a:lnTo>
                  <a:lnTo>
                    <a:pt x="13" y="54"/>
                  </a:lnTo>
                  <a:lnTo>
                    <a:pt x="10" y="58"/>
                  </a:lnTo>
                  <a:lnTo>
                    <a:pt x="8" y="61"/>
                  </a:lnTo>
                  <a:lnTo>
                    <a:pt x="7" y="62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0" y="106"/>
                  </a:lnTo>
                  <a:lnTo>
                    <a:pt x="14" y="135"/>
                  </a:lnTo>
                  <a:lnTo>
                    <a:pt x="16" y="137"/>
                  </a:lnTo>
                  <a:lnTo>
                    <a:pt x="17" y="138"/>
                  </a:lnTo>
                  <a:lnTo>
                    <a:pt x="19" y="140"/>
                  </a:lnTo>
                  <a:lnTo>
                    <a:pt x="22" y="140"/>
                  </a:lnTo>
                  <a:lnTo>
                    <a:pt x="27" y="140"/>
                  </a:lnTo>
                  <a:lnTo>
                    <a:pt x="30" y="140"/>
                  </a:lnTo>
                  <a:lnTo>
                    <a:pt x="35" y="140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9" y="137"/>
                  </a:lnTo>
                  <a:lnTo>
                    <a:pt x="50" y="138"/>
                  </a:lnTo>
                  <a:lnTo>
                    <a:pt x="53" y="140"/>
                  </a:lnTo>
                  <a:lnTo>
                    <a:pt x="58" y="142"/>
                  </a:lnTo>
                  <a:lnTo>
                    <a:pt x="61" y="142"/>
                  </a:lnTo>
                  <a:lnTo>
                    <a:pt x="67" y="143"/>
                  </a:lnTo>
                  <a:lnTo>
                    <a:pt x="70" y="143"/>
                  </a:lnTo>
                  <a:lnTo>
                    <a:pt x="73" y="143"/>
                  </a:lnTo>
                  <a:lnTo>
                    <a:pt x="77" y="143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6" y="143"/>
                  </a:lnTo>
                  <a:lnTo>
                    <a:pt x="89" y="142"/>
                  </a:lnTo>
                  <a:lnTo>
                    <a:pt x="92" y="142"/>
                  </a:lnTo>
                  <a:lnTo>
                    <a:pt x="97" y="140"/>
                  </a:lnTo>
                  <a:lnTo>
                    <a:pt x="101" y="138"/>
                  </a:lnTo>
                  <a:lnTo>
                    <a:pt x="105" y="137"/>
                  </a:lnTo>
                  <a:lnTo>
                    <a:pt x="109" y="134"/>
                  </a:lnTo>
                  <a:lnTo>
                    <a:pt x="114" y="131"/>
                  </a:lnTo>
                  <a:lnTo>
                    <a:pt x="119" y="128"/>
                  </a:lnTo>
                  <a:lnTo>
                    <a:pt x="122" y="123"/>
                  </a:lnTo>
                  <a:lnTo>
                    <a:pt x="125" y="118"/>
                  </a:lnTo>
                  <a:lnTo>
                    <a:pt x="128" y="115"/>
                  </a:lnTo>
                  <a:lnTo>
                    <a:pt x="131" y="110"/>
                  </a:lnTo>
                  <a:lnTo>
                    <a:pt x="134" y="106"/>
                  </a:lnTo>
                  <a:lnTo>
                    <a:pt x="137" y="104"/>
                  </a:lnTo>
                  <a:lnTo>
                    <a:pt x="142" y="100"/>
                  </a:lnTo>
                  <a:lnTo>
                    <a:pt x="147" y="98"/>
                  </a:lnTo>
                  <a:lnTo>
                    <a:pt x="150" y="96"/>
                  </a:lnTo>
                  <a:lnTo>
                    <a:pt x="153" y="95"/>
                  </a:lnTo>
                  <a:lnTo>
                    <a:pt x="156" y="92"/>
                  </a:lnTo>
                  <a:lnTo>
                    <a:pt x="159" y="90"/>
                  </a:lnTo>
                  <a:lnTo>
                    <a:pt x="161" y="89"/>
                  </a:lnTo>
                  <a:lnTo>
                    <a:pt x="164" y="87"/>
                  </a:lnTo>
                  <a:lnTo>
                    <a:pt x="167" y="86"/>
                  </a:lnTo>
                  <a:lnTo>
                    <a:pt x="171" y="84"/>
                  </a:lnTo>
                  <a:lnTo>
                    <a:pt x="175" y="82"/>
                  </a:lnTo>
                  <a:lnTo>
                    <a:pt x="178" y="81"/>
                  </a:lnTo>
                  <a:lnTo>
                    <a:pt x="181" y="79"/>
                  </a:lnTo>
                  <a:lnTo>
                    <a:pt x="185" y="79"/>
                  </a:lnTo>
                  <a:lnTo>
                    <a:pt x="190" y="79"/>
                  </a:lnTo>
                  <a:lnTo>
                    <a:pt x="195" y="79"/>
                  </a:lnTo>
                  <a:lnTo>
                    <a:pt x="200" y="79"/>
                  </a:lnTo>
                  <a:lnTo>
                    <a:pt x="206" y="81"/>
                  </a:lnTo>
                  <a:lnTo>
                    <a:pt x="209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7" y="82"/>
                  </a:lnTo>
                  <a:lnTo>
                    <a:pt x="220" y="82"/>
                  </a:lnTo>
                  <a:lnTo>
                    <a:pt x="223" y="84"/>
                  </a:lnTo>
                  <a:lnTo>
                    <a:pt x="228" y="84"/>
                  </a:lnTo>
                  <a:lnTo>
                    <a:pt x="231" y="86"/>
                  </a:lnTo>
                  <a:lnTo>
                    <a:pt x="234" y="87"/>
                  </a:lnTo>
                  <a:lnTo>
                    <a:pt x="238" y="87"/>
                  </a:lnTo>
                  <a:lnTo>
                    <a:pt x="242" y="89"/>
                  </a:lnTo>
                  <a:lnTo>
                    <a:pt x="246" y="90"/>
                  </a:lnTo>
                  <a:lnTo>
                    <a:pt x="249" y="92"/>
                  </a:lnTo>
                  <a:lnTo>
                    <a:pt x="254" y="93"/>
                  </a:lnTo>
                  <a:lnTo>
                    <a:pt x="257" y="95"/>
                  </a:lnTo>
                  <a:lnTo>
                    <a:pt x="262" y="96"/>
                  </a:lnTo>
                  <a:lnTo>
                    <a:pt x="265" y="98"/>
                  </a:lnTo>
                  <a:lnTo>
                    <a:pt x="268" y="100"/>
                  </a:lnTo>
                  <a:lnTo>
                    <a:pt x="271" y="101"/>
                  </a:lnTo>
                  <a:lnTo>
                    <a:pt x="276" y="103"/>
                  </a:lnTo>
                  <a:lnTo>
                    <a:pt x="279" y="104"/>
                  </a:lnTo>
                  <a:lnTo>
                    <a:pt x="284" y="106"/>
                  </a:lnTo>
                  <a:lnTo>
                    <a:pt x="287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298" y="115"/>
                  </a:lnTo>
                  <a:lnTo>
                    <a:pt x="301" y="117"/>
                  </a:lnTo>
                  <a:lnTo>
                    <a:pt x="304" y="120"/>
                  </a:lnTo>
                  <a:lnTo>
                    <a:pt x="307" y="121"/>
                  </a:lnTo>
                  <a:lnTo>
                    <a:pt x="310" y="124"/>
                  </a:lnTo>
                  <a:lnTo>
                    <a:pt x="313" y="126"/>
                  </a:lnTo>
                  <a:lnTo>
                    <a:pt x="316" y="129"/>
                  </a:lnTo>
                  <a:lnTo>
                    <a:pt x="321" y="134"/>
                  </a:lnTo>
                  <a:lnTo>
                    <a:pt x="324" y="138"/>
                  </a:lnTo>
                  <a:lnTo>
                    <a:pt x="327" y="143"/>
                  </a:lnTo>
                  <a:lnTo>
                    <a:pt x="332" y="148"/>
                  </a:lnTo>
                  <a:lnTo>
                    <a:pt x="333" y="152"/>
                  </a:lnTo>
                  <a:lnTo>
                    <a:pt x="336" y="157"/>
                  </a:lnTo>
                  <a:lnTo>
                    <a:pt x="338" y="160"/>
                  </a:lnTo>
                  <a:lnTo>
                    <a:pt x="340" y="165"/>
                  </a:lnTo>
                  <a:lnTo>
                    <a:pt x="340" y="170"/>
                  </a:lnTo>
                  <a:lnTo>
                    <a:pt x="340" y="173"/>
                  </a:lnTo>
                  <a:lnTo>
                    <a:pt x="341" y="176"/>
                  </a:lnTo>
                  <a:lnTo>
                    <a:pt x="341" y="179"/>
                  </a:lnTo>
                  <a:lnTo>
                    <a:pt x="341" y="184"/>
                  </a:lnTo>
                  <a:lnTo>
                    <a:pt x="341" y="185"/>
                  </a:lnTo>
                  <a:lnTo>
                    <a:pt x="340" y="187"/>
                  </a:lnTo>
                  <a:lnTo>
                    <a:pt x="336" y="188"/>
                  </a:lnTo>
                  <a:lnTo>
                    <a:pt x="333" y="193"/>
                  </a:lnTo>
                  <a:lnTo>
                    <a:pt x="329" y="196"/>
                  </a:lnTo>
                  <a:lnTo>
                    <a:pt x="324" y="201"/>
                  </a:lnTo>
                  <a:lnTo>
                    <a:pt x="321" y="204"/>
                  </a:lnTo>
                  <a:lnTo>
                    <a:pt x="318" y="207"/>
                  </a:lnTo>
                  <a:lnTo>
                    <a:pt x="316" y="210"/>
                  </a:lnTo>
                  <a:lnTo>
                    <a:pt x="313" y="213"/>
                  </a:lnTo>
                  <a:lnTo>
                    <a:pt x="310" y="216"/>
                  </a:lnTo>
                  <a:lnTo>
                    <a:pt x="307" y="219"/>
                  </a:lnTo>
                  <a:lnTo>
                    <a:pt x="304" y="223"/>
                  </a:lnTo>
                  <a:lnTo>
                    <a:pt x="301" y="226"/>
                  </a:lnTo>
                  <a:lnTo>
                    <a:pt x="298" y="229"/>
                  </a:lnTo>
                  <a:lnTo>
                    <a:pt x="294" y="233"/>
                  </a:lnTo>
                  <a:lnTo>
                    <a:pt x="291" y="237"/>
                  </a:lnTo>
                  <a:lnTo>
                    <a:pt x="288" y="241"/>
                  </a:lnTo>
                  <a:lnTo>
                    <a:pt x="284" y="244"/>
                  </a:lnTo>
                  <a:lnTo>
                    <a:pt x="280" y="249"/>
                  </a:lnTo>
                  <a:lnTo>
                    <a:pt x="277" y="252"/>
                  </a:lnTo>
                  <a:lnTo>
                    <a:pt x="276" y="257"/>
                  </a:lnTo>
                  <a:lnTo>
                    <a:pt x="271" y="260"/>
                  </a:lnTo>
                  <a:lnTo>
                    <a:pt x="268" y="265"/>
                  </a:lnTo>
                  <a:lnTo>
                    <a:pt x="266" y="268"/>
                  </a:lnTo>
                  <a:lnTo>
                    <a:pt x="263" y="272"/>
                  </a:lnTo>
                  <a:lnTo>
                    <a:pt x="280" y="289"/>
                  </a:lnTo>
                  <a:lnTo>
                    <a:pt x="326" y="277"/>
                  </a:lnTo>
                  <a:lnTo>
                    <a:pt x="441" y="179"/>
                  </a:lnTo>
                  <a:lnTo>
                    <a:pt x="441" y="177"/>
                  </a:lnTo>
                  <a:lnTo>
                    <a:pt x="439" y="176"/>
                  </a:lnTo>
                  <a:lnTo>
                    <a:pt x="438" y="173"/>
                  </a:lnTo>
                  <a:lnTo>
                    <a:pt x="436" y="170"/>
                  </a:lnTo>
                  <a:lnTo>
                    <a:pt x="434" y="168"/>
                  </a:lnTo>
                  <a:lnTo>
                    <a:pt x="433" y="165"/>
                  </a:lnTo>
                  <a:lnTo>
                    <a:pt x="431" y="162"/>
                  </a:lnTo>
                  <a:lnTo>
                    <a:pt x="430" y="157"/>
                  </a:lnTo>
                  <a:lnTo>
                    <a:pt x="427" y="154"/>
                  </a:lnTo>
                  <a:lnTo>
                    <a:pt x="425" y="151"/>
                  </a:lnTo>
                  <a:lnTo>
                    <a:pt x="422" y="146"/>
                  </a:lnTo>
                  <a:lnTo>
                    <a:pt x="419" y="142"/>
                  </a:lnTo>
                  <a:lnTo>
                    <a:pt x="416" y="137"/>
                  </a:lnTo>
                  <a:lnTo>
                    <a:pt x="414" y="132"/>
                  </a:lnTo>
                  <a:lnTo>
                    <a:pt x="410" y="128"/>
                  </a:lnTo>
                  <a:lnTo>
                    <a:pt x="406" y="123"/>
                  </a:lnTo>
                  <a:lnTo>
                    <a:pt x="403" y="118"/>
                  </a:lnTo>
                  <a:lnTo>
                    <a:pt x="400" y="114"/>
                  </a:lnTo>
                  <a:lnTo>
                    <a:pt x="397" y="107"/>
                  </a:lnTo>
                  <a:lnTo>
                    <a:pt x="394" y="104"/>
                  </a:lnTo>
                  <a:lnTo>
                    <a:pt x="391" y="98"/>
                  </a:lnTo>
                  <a:lnTo>
                    <a:pt x="386" y="95"/>
                  </a:lnTo>
                  <a:lnTo>
                    <a:pt x="383" y="90"/>
                  </a:lnTo>
                  <a:lnTo>
                    <a:pt x="380" y="86"/>
                  </a:lnTo>
                  <a:lnTo>
                    <a:pt x="377" y="81"/>
                  </a:lnTo>
                  <a:lnTo>
                    <a:pt x="374" y="78"/>
                  </a:lnTo>
                  <a:lnTo>
                    <a:pt x="369" y="75"/>
                  </a:lnTo>
                  <a:lnTo>
                    <a:pt x="366" y="70"/>
                  </a:lnTo>
                  <a:lnTo>
                    <a:pt x="363" y="67"/>
                  </a:lnTo>
                  <a:lnTo>
                    <a:pt x="360" y="65"/>
                  </a:lnTo>
                  <a:lnTo>
                    <a:pt x="357" y="62"/>
                  </a:lnTo>
                  <a:lnTo>
                    <a:pt x="352" y="59"/>
                  </a:lnTo>
                  <a:lnTo>
                    <a:pt x="349" y="58"/>
                  </a:lnTo>
                  <a:lnTo>
                    <a:pt x="344" y="54"/>
                  </a:lnTo>
                  <a:lnTo>
                    <a:pt x="341" y="51"/>
                  </a:lnTo>
                  <a:lnTo>
                    <a:pt x="336" y="50"/>
                  </a:lnTo>
                  <a:lnTo>
                    <a:pt x="332" y="47"/>
                  </a:lnTo>
                  <a:lnTo>
                    <a:pt x="329" y="45"/>
                  </a:lnTo>
                  <a:lnTo>
                    <a:pt x="324" y="42"/>
                  </a:lnTo>
                  <a:lnTo>
                    <a:pt x="319" y="40"/>
                  </a:lnTo>
                  <a:lnTo>
                    <a:pt x="315" y="37"/>
                  </a:lnTo>
                  <a:lnTo>
                    <a:pt x="308" y="34"/>
                  </a:lnTo>
                  <a:lnTo>
                    <a:pt x="304" y="33"/>
                  </a:lnTo>
                  <a:lnTo>
                    <a:pt x="299" y="30"/>
                  </a:lnTo>
                  <a:lnTo>
                    <a:pt x="294" y="28"/>
                  </a:lnTo>
                  <a:lnTo>
                    <a:pt x="288" y="26"/>
                  </a:lnTo>
                  <a:lnTo>
                    <a:pt x="285" y="25"/>
                  </a:lnTo>
                  <a:lnTo>
                    <a:pt x="282" y="23"/>
                  </a:lnTo>
                  <a:lnTo>
                    <a:pt x="279" y="22"/>
                  </a:lnTo>
                  <a:lnTo>
                    <a:pt x="276" y="22"/>
                  </a:lnTo>
                  <a:lnTo>
                    <a:pt x="273" y="20"/>
                  </a:lnTo>
                  <a:lnTo>
                    <a:pt x="270" y="19"/>
                  </a:lnTo>
                  <a:lnTo>
                    <a:pt x="266" y="19"/>
                  </a:lnTo>
                  <a:lnTo>
                    <a:pt x="265" y="17"/>
                  </a:lnTo>
                  <a:lnTo>
                    <a:pt x="262" y="16"/>
                  </a:lnTo>
                  <a:lnTo>
                    <a:pt x="259" y="16"/>
                  </a:lnTo>
                  <a:lnTo>
                    <a:pt x="256" y="14"/>
                  </a:lnTo>
                  <a:lnTo>
                    <a:pt x="252" y="14"/>
                  </a:lnTo>
                  <a:lnTo>
                    <a:pt x="249" y="12"/>
                  </a:lnTo>
                  <a:lnTo>
                    <a:pt x="246" y="12"/>
                  </a:lnTo>
                  <a:lnTo>
                    <a:pt x="242" y="11"/>
                  </a:lnTo>
                  <a:lnTo>
                    <a:pt x="238" y="11"/>
                  </a:lnTo>
                  <a:lnTo>
                    <a:pt x="235" y="9"/>
                  </a:lnTo>
                  <a:lnTo>
                    <a:pt x="232" y="9"/>
                  </a:lnTo>
                  <a:lnTo>
                    <a:pt x="228" y="8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8" y="6"/>
                  </a:lnTo>
                  <a:lnTo>
                    <a:pt x="215" y="5"/>
                  </a:lnTo>
                  <a:lnTo>
                    <a:pt x="212" y="5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2"/>
                  </a:lnTo>
                  <a:lnTo>
                    <a:pt x="196" y="2"/>
                  </a:lnTo>
                  <a:lnTo>
                    <a:pt x="192" y="2"/>
                  </a:lnTo>
                  <a:lnTo>
                    <a:pt x="189" y="2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3" name="Freeform 71">
              <a:extLst>
                <a:ext uri="{FF2B5EF4-FFF2-40B4-BE49-F238E27FC236}">
                  <a16:creationId xmlns:a16="http://schemas.microsoft.com/office/drawing/2014/main" id="{5328481E-6B91-820F-CD98-A1F7FD166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648" y="5326260"/>
              <a:ext cx="150275" cy="113845"/>
            </a:xfrm>
            <a:custGeom>
              <a:avLst/>
              <a:gdLst>
                <a:gd name="T0" fmla="*/ 0 w 66"/>
                <a:gd name="T1" fmla="*/ 0 h 50"/>
                <a:gd name="T2" fmla="*/ 2147483647 w 66"/>
                <a:gd name="T3" fmla="*/ 2147483647 h 50"/>
                <a:gd name="T4" fmla="*/ 2147483647 w 66"/>
                <a:gd name="T5" fmla="*/ 2147483647 h 50"/>
                <a:gd name="T6" fmla="*/ 2147483647 w 66"/>
                <a:gd name="T7" fmla="*/ 2147483647 h 50"/>
                <a:gd name="T8" fmla="*/ 2147483647 w 66"/>
                <a:gd name="T9" fmla="*/ 2147483647 h 50"/>
                <a:gd name="T10" fmla="*/ 2147483647 w 66"/>
                <a:gd name="T11" fmla="*/ 2147483647 h 50"/>
                <a:gd name="T12" fmla="*/ 2147483647 w 66"/>
                <a:gd name="T13" fmla="*/ 2147483647 h 50"/>
                <a:gd name="T14" fmla="*/ 2147483647 w 66"/>
                <a:gd name="T15" fmla="*/ 2147483647 h 50"/>
                <a:gd name="T16" fmla="*/ 2147483647 w 66"/>
                <a:gd name="T17" fmla="*/ 2147483647 h 50"/>
                <a:gd name="T18" fmla="*/ 2147483647 w 66"/>
                <a:gd name="T19" fmla="*/ 2147483647 h 50"/>
                <a:gd name="T20" fmla="*/ 2147483647 w 66"/>
                <a:gd name="T21" fmla="*/ 2147483647 h 50"/>
                <a:gd name="T22" fmla="*/ 2147483647 w 66"/>
                <a:gd name="T23" fmla="*/ 2147483647 h 50"/>
                <a:gd name="T24" fmla="*/ 2147483647 w 66"/>
                <a:gd name="T25" fmla="*/ 2147483647 h 50"/>
                <a:gd name="T26" fmla="*/ 2147483647 w 66"/>
                <a:gd name="T27" fmla="*/ 2147483647 h 50"/>
                <a:gd name="T28" fmla="*/ 2147483647 w 66"/>
                <a:gd name="T29" fmla="*/ 2147483647 h 50"/>
                <a:gd name="T30" fmla="*/ 2147483647 w 66"/>
                <a:gd name="T31" fmla="*/ 2147483647 h 50"/>
                <a:gd name="T32" fmla="*/ 2147483647 w 66"/>
                <a:gd name="T33" fmla="*/ 2147483647 h 50"/>
                <a:gd name="T34" fmla="*/ 2147483647 w 66"/>
                <a:gd name="T35" fmla="*/ 2147483647 h 50"/>
                <a:gd name="T36" fmla="*/ 0 w 66"/>
                <a:gd name="T37" fmla="*/ 0 h 50"/>
                <a:gd name="T38" fmla="*/ 0 w 66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50"/>
                <a:gd name="T62" fmla="*/ 66 w 66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50">
                  <a:moveTo>
                    <a:pt x="0" y="0"/>
                  </a:moveTo>
                  <a:lnTo>
                    <a:pt x="8" y="41"/>
                  </a:lnTo>
                  <a:lnTo>
                    <a:pt x="27" y="48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9" y="48"/>
                  </a:lnTo>
                  <a:lnTo>
                    <a:pt x="44" y="47"/>
                  </a:lnTo>
                  <a:lnTo>
                    <a:pt x="47" y="44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8" y="36"/>
                  </a:lnTo>
                  <a:lnTo>
                    <a:pt x="59" y="33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3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4" name="Freeform 72">
              <a:extLst>
                <a:ext uri="{FF2B5EF4-FFF2-40B4-BE49-F238E27FC236}">
                  <a16:creationId xmlns:a16="http://schemas.microsoft.com/office/drawing/2014/main" id="{C851C10A-F0EF-CE3E-607D-6A460D238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74" y="6325816"/>
              <a:ext cx="273227" cy="300550"/>
            </a:xfrm>
            <a:custGeom>
              <a:avLst/>
              <a:gdLst>
                <a:gd name="T0" fmla="*/ 2147483647 w 120"/>
                <a:gd name="T1" fmla="*/ 0 h 132"/>
                <a:gd name="T2" fmla="*/ 2147483647 w 120"/>
                <a:gd name="T3" fmla="*/ 2147483647 h 132"/>
                <a:gd name="T4" fmla="*/ 2147483647 w 120"/>
                <a:gd name="T5" fmla="*/ 2147483647 h 132"/>
                <a:gd name="T6" fmla="*/ 0 w 120"/>
                <a:gd name="T7" fmla="*/ 2147483647 h 132"/>
                <a:gd name="T8" fmla="*/ 2147483647 w 120"/>
                <a:gd name="T9" fmla="*/ 0 h 132"/>
                <a:gd name="T10" fmla="*/ 2147483647 w 120"/>
                <a:gd name="T11" fmla="*/ 0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32"/>
                <a:gd name="T20" fmla="*/ 120 w 120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32">
                  <a:moveTo>
                    <a:pt x="12" y="0"/>
                  </a:moveTo>
                  <a:lnTo>
                    <a:pt x="120" y="33"/>
                  </a:lnTo>
                  <a:lnTo>
                    <a:pt x="104" y="132"/>
                  </a:lnTo>
                  <a:lnTo>
                    <a:pt x="0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5" name="Freeform 73">
              <a:extLst>
                <a:ext uri="{FF2B5EF4-FFF2-40B4-BE49-F238E27FC236}">
                  <a16:creationId xmlns:a16="http://schemas.microsoft.com/office/drawing/2014/main" id="{F98D5E4D-61DD-50DC-7C84-1025EF78B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401" y="6173264"/>
              <a:ext cx="393903" cy="489531"/>
            </a:xfrm>
            <a:custGeom>
              <a:avLst/>
              <a:gdLst>
                <a:gd name="T0" fmla="*/ 2147483647 w 173"/>
                <a:gd name="T1" fmla="*/ 0 h 215"/>
                <a:gd name="T2" fmla="*/ 2147483647 w 173"/>
                <a:gd name="T3" fmla="*/ 2147483647 h 215"/>
                <a:gd name="T4" fmla="*/ 2147483647 w 173"/>
                <a:gd name="T5" fmla="*/ 2147483647 h 215"/>
                <a:gd name="T6" fmla="*/ 2147483647 w 173"/>
                <a:gd name="T7" fmla="*/ 2147483647 h 215"/>
                <a:gd name="T8" fmla="*/ 2147483647 w 173"/>
                <a:gd name="T9" fmla="*/ 2147483647 h 215"/>
                <a:gd name="T10" fmla="*/ 0 w 173"/>
                <a:gd name="T11" fmla="*/ 2147483647 h 215"/>
                <a:gd name="T12" fmla="*/ 2147483647 w 173"/>
                <a:gd name="T13" fmla="*/ 2147483647 h 215"/>
                <a:gd name="T14" fmla="*/ 2147483647 w 173"/>
                <a:gd name="T15" fmla="*/ 0 h 215"/>
                <a:gd name="T16" fmla="*/ 2147483647 w 173"/>
                <a:gd name="T17" fmla="*/ 0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215"/>
                <a:gd name="T29" fmla="*/ 173 w 173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215">
                  <a:moveTo>
                    <a:pt x="30" y="0"/>
                  </a:moveTo>
                  <a:lnTo>
                    <a:pt x="170" y="128"/>
                  </a:lnTo>
                  <a:lnTo>
                    <a:pt x="173" y="179"/>
                  </a:lnTo>
                  <a:lnTo>
                    <a:pt x="137" y="215"/>
                  </a:lnTo>
                  <a:lnTo>
                    <a:pt x="8" y="111"/>
                  </a:lnTo>
                  <a:lnTo>
                    <a:pt x="0" y="58"/>
                  </a:lnTo>
                  <a:lnTo>
                    <a:pt x="1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6" name="Freeform 78">
              <a:extLst>
                <a:ext uri="{FF2B5EF4-FFF2-40B4-BE49-F238E27FC236}">
                  <a16:creationId xmlns:a16="http://schemas.microsoft.com/office/drawing/2014/main" id="{A5482202-1E36-68BD-1459-B9BD710FF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158" y="6421446"/>
              <a:ext cx="175321" cy="195813"/>
            </a:xfrm>
            <a:custGeom>
              <a:avLst/>
              <a:gdLst>
                <a:gd name="T0" fmla="*/ 0 w 77"/>
                <a:gd name="T1" fmla="*/ 2147483647 h 86"/>
                <a:gd name="T2" fmla="*/ 2147483647 w 77"/>
                <a:gd name="T3" fmla="*/ 0 h 86"/>
                <a:gd name="T4" fmla="*/ 2147483647 w 77"/>
                <a:gd name="T5" fmla="*/ 2147483647 h 86"/>
                <a:gd name="T6" fmla="*/ 0 w 77"/>
                <a:gd name="T7" fmla="*/ 2147483647 h 86"/>
                <a:gd name="T8" fmla="*/ 0 w 77"/>
                <a:gd name="T9" fmla="*/ 214748364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86"/>
                <a:gd name="T17" fmla="*/ 77 w 77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86">
                  <a:moveTo>
                    <a:pt x="0" y="31"/>
                  </a:moveTo>
                  <a:lnTo>
                    <a:pt x="76" y="0"/>
                  </a:lnTo>
                  <a:lnTo>
                    <a:pt x="77" y="8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7" name="Freeform 79">
              <a:extLst>
                <a:ext uri="{FF2B5EF4-FFF2-40B4-BE49-F238E27FC236}">
                  <a16:creationId xmlns:a16="http://schemas.microsoft.com/office/drawing/2014/main" id="{7A75EA62-9568-F1AD-A467-0C9F8081B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58" y="6243848"/>
              <a:ext cx="551008" cy="548730"/>
            </a:xfrm>
            <a:custGeom>
              <a:avLst/>
              <a:gdLst>
                <a:gd name="T0" fmla="*/ 2147483647 w 242"/>
                <a:gd name="T1" fmla="*/ 2147483647 h 241"/>
                <a:gd name="T2" fmla="*/ 2147483647 w 242"/>
                <a:gd name="T3" fmla="*/ 2147483647 h 241"/>
                <a:gd name="T4" fmla="*/ 2147483647 w 242"/>
                <a:gd name="T5" fmla="*/ 2147483647 h 241"/>
                <a:gd name="T6" fmla="*/ 2147483647 w 242"/>
                <a:gd name="T7" fmla="*/ 2147483647 h 241"/>
                <a:gd name="T8" fmla="*/ 2147483647 w 242"/>
                <a:gd name="T9" fmla="*/ 0 h 241"/>
                <a:gd name="T10" fmla="*/ 2147483647 w 242"/>
                <a:gd name="T11" fmla="*/ 0 h 241"/>
                <a:gd name="T12" fmla="*/ 2147483647 w 242"/>
                <a:gd name="T13" fmla="*/ 0 h 241"/>
                <a:gd name="T14" fmla="*/ 2147483647 w 242"/>
                <a:gd name="T15" fmla="*/ 0 h 241"/>
                <a:gd name="T16" fmla="*/ 2147483647 w 242"/>
                <a:gd name="T17" fmla="*/ 0 h 241"/>
                <a:gd name="T18" fmla="*/ 2147483647 w 242"/>
                <a:gd name="T19" fmla="*/ 0 h 241"/>
                <a:gd name="T20" fmla="*/ 2147483647 w 242"/>
                <a:gd name="T21" fmla="*/ 0 h 241"/>
                <a:gd name="T22" fmla="*/ 2147483647 w 242"/>
                <a:gd name="T23" fmla="*/ 0 h 241"/>
                <a:gd name="T24" fmla="*/ 2147483647 w 242"/>
                <a:gd name="T25" fmla="*/ 0 h 241"/>
                <a:gd name="T26" fmla="*/ 2147483647 w 242"/>
                <a:gd name="T27" fmla="*/ 2147483647 h 241"/>
                <a:gd name="T28" fmla="*/ 2147483647 w 242"/>
                <a:gd name="T29" fmla="*/ 2147483647 h 241"/>
                <a:gd name="T30" fmla="*/ 2147483647 w 242"/>
                <a:gd name="T31" fmla="*/ 2147483647 h 241"/>
                <a:gd name="T32" fmla="*/ 2147483647 w 242"/>
                <a:gd name="T33" fmla="*/ 2147483647 h 241"/>
                <a:gd name="T34" fmla="*/ 2147483647 w 242"/>
                <a:gd name="T35" fmla="*/ 2147483647 h 241"/>
                <a:gd name="T36" fmla="*/ 2147483647 w 242"/>
                <a:gd name="T37" fmla="*/ 2147483647 h 241"/>
                <a:gd name="T38" fmla="*/ 2147483647 w 242"/>
                <a:gd name="T39" fmla="*/ 2147483647 h 241"/>
                <a:gd name="T40" fmla="*/ 2147483647 w 242"/>
                <a:gd name="T41" fmla="*/ 2147483647 h 241"/>
                <a:gd name="T42" fmla="*/ 2147483647 w 242"/>
                <a:gd name="T43" fmla="*/ 2147483647 h 241"/>
                <a:gd name="T44" fmla="*/ 2147483647 w 242"/>
                <a:gd name="T45" fmla="*/ 2147483647 h 241"/>
                <a:gd name="T46" fmla="*/ 2147483647 w 242"/>
                <a:gd name="T47" fmla="*/ 2147483647 h 241"/>
                <a:gd name="T48" fmla="*/ 2147483647 w 242"/>
                <a:gd name="T49" fmla="*/ 2147483647 h 241"/>
                <a:gd name="T50" fmla="*/ 2147483647 w 242"/>
                <a:gd name="T51" fmla="*/ 2147483647 h 241"/>
                <a:gd name="T52" fmla="*/ 2147483647 w 242"/>
                <a:gd name="T53" fmla="*/ 2147483647 h 241"/>
                <a:gd name="T54" fmla="*/ 0 w 242"/>
                <a:gd name="T55" fmla="*/ 2147483647 h 241"/>
                <a:gd name="T56" fmla="*/ 0 w 242"/>
                <a:gd name="T57" fmla="*/ 2147483647 h 241"/>
                <a:gd name="T58" fmla="*/ 0 w 242"/>
                <a:gd name="T59" fmla="*/ 2147483647 h 241"/>
                <a:gd name="T60" fmla="*/ 2147483647 w 242"/>
                <a:gd name="T61" fmla="*/ 2147483647 h 241"/>
                <a:gd name="T62" fmla="*/ 2147483647 w 242"/>
                <a:gd name="T63" fmla="*/ 2147483647 h 241"/>
                <a:gd name="T64" fmla="*/ 2147483647 w 242"/>
                <a:gd name="T65" fmla="*/ 2147483647 h 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2"/>
                <a:gd name="T100" fmla="*/ 0 h 241"/>
                <a:gd name="T101" fmla="*/ 242 w 242"/>
                <a:gd name="T102" fmla="*/ 241 h 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2" h="241">
                  <a:moveTo>
                    <a:pt x="1" y="164"/>
                  </a:moveTo>
                  <a:lnTo>
                    <a:pt x="51" y="75"/>
                  </a:lnTo>
                  <a:lnTo>
                    <a:pt x="96" y="75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8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2"/>
                  </a:lnTo>
                  <a:lnTo>
                    <a:pt x="238" y="3"/>
                  </a:lnTo>
                  <a:lnTo>
                    <a:pt x="242" y="6"/>
                  </a:lnTo>
                  <a:lnTo>
                    <a:pt x="49" y="240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3" y="240"/>
                  </a:lnTo>
                  <a:lnTo>
                    <a:pt x="40" y="241"/>
                  </a:lnTo>
                  <a:lnTo>
                    <a:pt x="37" y="241"/>
                  </a:lnTo>
                  <a:lnTo>
                    <a:pt x="34" y="241"/>
                  </a:lnTo>
                  <a:lnTo>
                    <a:pt x="31" y="240"/>
                  </a:lnTo>
                  <a:lnTo>
                    <a:pt x="28" y="240"/>
                  </a:lnTo>
                  <a:lnTo>
                    <a:pt x="24" y="238"/>
                  </a:lnTo>
                  <a:lnTo>
                    <a:pt x="21" y="237"/>
                  </a:lnTo>
                  <a:lnTo>
                    <a:pt x="18" y="235"/>
                  </a:lnTo>
                  <a:lnTo>
                    <a:pt x="15" y="234"/>
                  </a:lnTo>
                  <a:lnTo>
                    <a:pt x="10" y="229"/>
                  </a:lnTo>
                  <a:lnTo>
                    <a:pt x="7" y="224"/>
                  </a:lnTo>
                  <a:lnTo>
                    <a:pt x="6" y="220"/>
                  </a:lnTo>
                  <a:lnTo>
                    <a:pt x="4" y="215"/>
                  </a:lnTo>
                  <a:lnTo>
                    <a:pt x="3" y="212"/>
                  </a:lnTo>
                  <a:lnTo>
                    <a:pt x="3" y="209"/>
                  </a:lnTo>
                  <a:lnTo>
                    <a:pt x="1" y="206"/>
                  </a:lnTo>
                  <a:lnTo>
                    <a:pt x="1" y="202"/>
                  </a:lnTo>
                  <a:lnTo>
                    <a:pt x="1" y="199"/>
                  </a:lnTo>
                  <a:lnTo>
                    <a:pt x="1" y="198"/>
                  </a:lnTo>
                  <a:lnTo>
                    <a:pt x="1" y="195"/>
                  </a:lnTo>
                  <a:lnTo>
                    <a:pt x="1" y="192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1" y="171"/>
                  </a:lnTo>
                  <a:lnTo>
                    <a:pt x="1" y="168"/>
                  </a:lnTo>
                  <a:lnTo>
                    <a:pt x="1" y="165"/>
                  </a:lnTo>
                  <a:lnTo>
                    <a:pt x="1" y="164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8" name="Freeform 83">
              <a:extLst>
                <a:ext uri="{FF2B5EF4-FFF2-40B4-BE49-F238E27FC236}">
                  <a16:creationId xmlns:a16="http://schemas.microsoft.com/office/drawing/2014/main" id="{D60524F7-D8D3-93D4-32C8-2D0031B1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010" y="6257510"/>
              <a:ext cx="489533" cy="528239"/>
            </a:xfrm>
            <a:custGeom>
              <a:avLst/>
              <a:gdLst>
                <a:gd name="T0" fmla="*/ 2147483647 w 215"/>
                <a:gd name="T1" fmla="*/ 2147483647 h 232"/>
                <a:gd name="T2" fmla="*/ 2147483647 w 215"/>
                <a:gd name="T3" fmla="*/ 2147483647 h 232"/>
                <a:gd name="T4" fmla="*/ 2147483647 w 215"/>
                <a:gd name="T5" fmla="*/ 2147483647 h 232"/>
                <a:gd name="T6" fmla="*/ 2147483647 w 215"/>
                <a:gd name="T7" fmla="*/ 2147483647 h 232"/>
                <a:gd name="T8" fmla="*/ 2147483647 w 215"/>
                <a:gd name="T9" fmla="*/ 2147483647 h 232"/>
                <a:gd name="T10" fmla="*/ 2147483647 w 215"/>
                <a:gd name="T11" fmla="*/ 2147483647 h 232"/>
                <a:gd name="T12" fmla="*/ 2147483647 w 215"/>
                <a:gd name="T13" fmla="*/ 2147483647 h 232"/>
                <a:gd name="T14" fmla="*/ 2147483647 w 215"/>
                <a:gd name="T15" fmla="*/ 2147483647 h 232"/>
                <a:gd name="T16" fmla="*/ 2147483647 w 215"/>
                <a:gd name="T17" fmla="*/ 2147483647 h 232"/>
                <a:gd name="T18" fmla="*/ 2147483647 w 215"/>
                <a:gd name="T19" fmla="*/ 2147483647 h 232"/>
                <a:gd name="T20" fmla="*/ 2147483647 w 215"/>
                <a:gd name="T21" fmla="*/ 2147483647 h 232"/>
                <a:gd name="T22" fmla="*/ 2147483647 w 215"/>
                <a:gd name="T23" fmla="*/ 2147483647 h 232"/>
                <a:gd name="T24" fmla="*/ 2147483647 w 215"/>
                <a:gd name="T25" fmla="*/ 2147483647 h 232"/>
                <a:gd name="T26" fmla="*/ 2147483647 w 215"/>
                <a:gd name="T27" fmla="*/ 2147483647 h 232"/>
                <a:gd name="T28" fmla="*/ 2147483647 w 215"/>
                <a:gd name="T29" fmla="*/ 2147483647 h 232"/>
                <a:gd name="T30" fmla="*/ 2147483647 w 215"/>
                <a:gd name="T31" fmla="*/ 2147483647 h 232"/>
                <a:gd name="T32" fmla="*/ 2147483647 w 215"/>
                <a:gd name="T33" fmla="*/ 2147483647 h 232"/>
                <a:gd name="T34" fmla="*/ 2147483647 w 215"/>
                <a:gd name="T35" fmla="*/ 2147483647 h 232"/>
                <a:gd name="T36" fmla="*/ 2147483647 w 215"/>
                <a:gd name="T37" fmla="*/ 2147483647 h 232"/>
                <a:gd name="T38" fmla="*/ 2147483647 w 215"/>
                <a:gd name="T39" fmla="*/ 2147483647 h 232"/>
                <a:gd name="T40" fmla="*/ 2147483647 w 215"/>
                <a:gd name="T41" fmla="*/ 2147483647 h 232"/>
                <a:gd name="T42" fmla="*/ 2147483647 w 215"/>
                <a:gd name="T43" fmla="*/ 2147483647 h 232"/>
                <a:gd name="T44" fmla="*/ 2147483647 w 215"/>
                <a:gd name="T45" fmla="*/ 2147483647 h 232"/>
                <a:gd name="T46" fmla="*/ 2147483647 w 215"/>
                <a:gd name="T47" fmla="*/ 2147483647 h 232"/>
                <a:gd name="T48" fmla="*/ 2147483647 w 215"/>
                <a:gd name="T49" fmla="*/ 2147483647 h 232"/>
                <a:gd name="T50" fmla="*/ 2147483647 w 215"/>
                <a:gd name="T51" fmla="*/ 2147483647 h 232"/>
                <a:gd name="T52" fmla="*/ 2147483647 w 215"/>
                <a:gd name="T53" fmla="*/ 2147483647 h 232"/>
                <a:gd name="T54" fmla="*/ 2147483647 w 215"/>
                <a:gd name="T55" fmla="*/ 2147483647 h 232"/>
                <a:gd name="T56" fmla="*/ 2147483647 w 215"/>
                <a:gd name="T57" fmla="*/ 2147483647 h 232"/>
                <a:gd name="T58" fmla="*/ 2147483647 w 215"/>
                <a:gd name="T59" fmla="*/ 2147483647 h 232"/>
                <a:gd name="T60" fmla="*/ 2147483647 w 215"/>
                <a:gd name="T61" fmla="*/ 2147483647 h 232"/>
                <a:gd name="T62" fmla="*/ 2147483647 w 215"/>
                <a:gd name="T63" fmla="*/ 2147483647 h 232"/>
                <a:gd name="T64" fmla="*/ 2147483647 w 215"/>
                <a:gd name="T65" fmla="*/ 2147483647 h 232"/>
                <a:gd name="T66" fmla="*/ 2147483647 w 215"/>
                <a:gd name="T67" fmla="*/ 2147483647 h 232"/>
                <a:gd name="T68" fmla="*/ 2147483647 w 215"/>
                <a:gd name="T69" fmla="*/ 2147483647 h 232"/>
                <a:gd name="T70" fmla="*/ 2147483647 w 215"/>
                <a:gd name="T71" fmla="*/ 2147483647 h 232"/>
                <a:gd name="T72" fmla="*/ 2147483647 w 215"/>
                <a:gd name="T73" fmla="*/ 2147483647 h 232"/>
                <a:gd name="T74" fmla="*/ 2147483647 w 215"/>
                <a:gd name="T75" fmla="*/ 2147483647 h 232"/>
                <a:gd name="T76" fmla="*/ 2147483647 w 215"/>
                <a:gd name="T77" fmla="*/ 2147483647 h 232"/>
                <a:gd name="T78" fmla="*/ 2147483647 w 215"/>
                <a:gd name="T79" fmla="*/ 2147483647 h 232"/>
                <a:gd name="T80" fmla="*/ 0 w 215"/>
                <a:gd name="T81" fmla="*/ 2147483647 h 2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"/>
                <a:gd name="T124" fmla="*/ 0 h 232"/>
                <a:gd name="T125" fmla="*/ 215 w 215"/>
                <a:gd name="T126" fmla="*/ 232 h 2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" h="232">
                  <a:moveTo>
                    <a:pt x="0" y="231"/>
                  </a:moveTo>
                  <a:lnTo>
                    <a:pt x="8" y="201"/>
                  </a:lnTo>
                  <a:lnTo>
                    <a:pt x="72" y="126"/>
                  </a:lnTo>
                  <a:lnTo>
                    <a:pt x="123" y="30"/>
                  </a:lnTo>
                  <a:lnTo>
                    <a:pt x="177" y="0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3" y="19"/>
                  </a:lnTo>
                  <a:lnTo>
                    <a:pt x="215" y="22"/>
                  </a:lnTo>
                  <a:lnTo>
                    <a:pt x="215" y="25"/>
                  </a:lnTo>
                  <a:lnTo>
                    <a:pt x="215" y="28"/>
                  </a:lnTo>
                  <a:lnTo>
                    <a:pt x="215" y="31"/>
                  </a:lnTo>
                  <a:lnTo>
                    <a:pt x="215" y="35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3" y="45"/>
                  </a:lnTo>
                  <a:lnTo>
                    <a:pt x="212" y="49"/>
                  </a:lnTo>
                  <a:lnTo>
                    <a:pt x="210" y="53"/>
                  </a:lnTo>
                  <a:lnTo>
                    <a:pt x="207" y="58"/>
                  </a:lnTo>
                  <a:lnTo>
                    <a:pt x="204" y="61"/>
                  </a:lnTo>
                  <a:lnTo>
                    <a:pt x="201" y="66"/>
                  </a:lnTo>
                  <a:lnTo>
                    <a:pt x="196" y="70"/>
                  </a:lnTo>
                  <a:lnTo>
                    <a:pt x="193" y="75"/>
                  </a:lnTo>
                  <a:lnTo>
                    <a:pt x="188" y="81"/>
                  </a:lnTo>
                  <a:lnTo>
                    <a:pt x="184" y="86"/>
                  </a:lnTo>
                  <a:lnTo>
                    <a:pt x="179" y="92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3" y="108"/>
                  </a:lnTo>
                  <a:lnTo>
                    <a:pt x="159" y="114"/>
                  </a:lnTo>
                  <a:lnTo>
                    <a:pt x="156" y="120"/>
                  </a:lnTo>
                  <a:lnTo>
                    <a:pt x="149" y="125"/>
                  </a:lnTo>
                  <a:lnTo>
                    <a:pt x="146" y="130"/>
                  </a:lnTo>
                  <a:lnTo>
                    <a:pt x="143" y="134"/>
                  </a:lnTo>
                  <a:lnTo>
                    <a:pt x="140" y="139"/>
                  </a:lnTo>
                  <a:lnTo>
                    <a:pt x="137" y="144"/>
                  </a:lnTo>
                  <a:lnTo>
                    <a:pt x="135" y="148"/>
                  </a:lnTo>
                  <a:lnTo>
                    <a:pt x="134" y="153"/>
                  </a:lnTo>
                  <a:lnTo>
                    <a:pt x="132" y="158"/>
                  </a:lnTo>
                  <a:lnTo>
                    <a:pt x="129" y="162"/>
                  </a:lnTo>
                  <a:lnTo>
                    <a:pt x="128" y="167"/>
                  </a:lnTo>
                  <a:lnTo>
                    <a:pt x="126" y="172"/>
                  </a:lnTo>
                  <a:lnTo>
                    <a:pt x="125" y="176"/>
                  </a:lnTo>
                  <a:lnTo>
                    <a:pt x="121" y="181"/>
                  </a:lnTo>
                  <a:lnTo>
                    <a:pt x="120" y="186"/>
                  </a:lnTo>
                  <a:lnTo>
                    <a:pt x="117" y="190"/>
                  </a:lnTo>
                  <a:lnTo>
                    <a:pt x="114" y="195"/>
                  </a:lnTo>
                  <a:lnTo>
                    <a:pt x="109" y="200"/>
                  </a:lnTo>
                  <a:lnTo>
                    <a:pt x="104" y="206"/>
                  </a:lnTo>
                  <a:lnTo>
                    <a:pt x="101" y="207"/>
                  </a:lnTo>
                  <a:lnTo>
                    <a:pt x="98" y="210"/>
                  </a:lnTo>
                  <a:lnTo>
                    <a:pt x="95" y="212"/>
                  </a:lnTo>
                  <a:lnTo>
                    <a:pt x="92" y="215"/>
                  </a:lnTo>
                  <a:lnTo>
                    <a:pt x="89" y="218"/>
                  </a:lnTo>
                  <a:lnTo>
                    <a:pt x="84" y="220"/>
                  </a:lnTo>
                  <a:lnTo>
                    <a:pt x="81" y="221"/>
                  </a:lnTo>
                  <a:lnTo>
                    <a:pt x="78" y="224"/>
                  </a:lnTo>
                  <a:lnTo>
                    <a:pt x="73" y="224"/>
                  </a:lnTo>
                  <a:lnTo>
                    <a:pt x="70" y="226"/>
                  </a:lnTo>
                  <a:lnTo>
                    <a:pt x="65" y="228"/>
                  </a:lnTo>
                  <a:lnTo>
                    <a:pt x="62" y="229"/>
                  </a:lnTo>
                  <a:lnTo>
                    <a:pt x="58" y="229"/>
                  </a:lnTo>
                  <a:lnTo>
                    <a:pt x="55" y="231"/>
                  </a:lnTo>
                  <a:lnTo>
                    <a:pt x="50" y="231"/>
                  </a:lnTo>
                  <a:lnTo>
                    <a:pt x="47" y="232"/>
                  </a:lnTo>
                  <a:lnTo>
                    <a:pt x="42" y="232"/>
                  </a:lnTo>
                  <a:lnTo>
                    <a:pt x="39" y="232"/>
                  </a:lnTo>
                  <a:lnTo>
                    <a:pt x="36" y="232"/>
                  </a:lnTo>
                  <a:lnTo>
                    <a:pt x="33" y="232"/>
                  </a:lnTo>
                  <a:lnTo>
                    <a:pt x="28" y="232"/>
                  </a:lnTo>
                  <a:lnTo>
                    <a:pt x="25" y="232"/>
                  </a:lnTo>
                  <a:lnTo>
                    <a:pt x="22" y="232"/>
                  </a:lnTo>
                  <a:lnTo>
                    <a:pt x="19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11" y="231"/>
                  </a:lnTo>
                  <a:lnTo>
                    <a:pt x="8" y="231"/>
                  </a:lnTo>
                  <a:lnTo>
                    <a:pt x="5" y="231"/>
                  </a:lnTo>
                  <a:lnTo>
                    <a:pt x="2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9" name="Freeform 84">
              <a:extLst>
                <a:ext uri="{FF2B5EF4-FFF2-40B4-BE49-F238E27FC236}">
                  <a16:creationId xmlns:a16="http://schemas.microsoft.com/office/drawing/2014/main" id="{57F65B65-3997-E2B5-3D1C-9E33F1C3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624" y="4866328"/>
              <a:ext cx="842450" cy="305104"/>
            </a:xfrm>
            <a:custGeom>
              <a:avLst/>
              <a:gdLst>
                <a:gd name="T0" fmla="*/ 2147483647 w 370"/>
                <a:gd name="T1" fmla="*/ 2147483647 h 134"/>
                <a:gd name="T2" fmla="*/ 0 w 370"/>
                <a:gd name="T3" fmla="*/ 2147483647 h 134"/>
                <a:gd name="T4" fmla="*/ 2147483647 w 370"/>
                <a:gd name="T5" fmla="*/ 2147483647 h 134"/>
                <a:gd name="T6" fmla="*/ 2147483647 w 370"/>
                <a:gd name="T7" fmla="*/ 2147483647 h 134"/>
                <a:gd name="T8" fmla="*/ 2147483647 w 370"/>
                <a:gd name="T9" fmla="*/ 2147483647 h 134"/>
                <a:gd name="T10" fmla="*/ 2147483647 w 370"/>
                <a:gd name="T11" fmla="*/ 2147483647 h 134"/>
                <a:gd name="T12" fmla="*/ 2147483647 w 370"/>
                <a:gd name="T13" fmla="*/ 2147483647 h 134"/>
                <a:gd name="T14" fmla="*/ 2147483647 w 370"/>
                <a:gd name="T15" fmla="*/ 2147483647 h 134"/>
                <a:gd name="T16" fmla="*/ 2147483647 w 370"/>
                <a:gd name="T17" fmla="*/ 2147483647 h 134"/>
                <a:gd name="T18" fmla="*/ 2147483647 w 370"/>
                <a:gd name="T19" fmla="*/ 2147483647 h 134"/>
                <a:gd name="T20" fmla="*/ 2147483647 w 370"/>
                <a:gd name="T21" fmla="*/ 2147483647 h 134"/>
                <a:gd name="T22" fmla="*/ 2147483647 w 370"/>
                <a:gd name="T23" fmla="*/ 2147483647 h 134"/>
                <a:gd name="T24" fmla="*/ 2147483647 w 370"/>
                <a:gd name="T25" fmla="*/ 2147483647 h 134"/>
                <a:gd name="T26" fmla="*/ 2147483647 w 370"/>
                <a:gd name="T27" fmla="*/ 2147483647 h 134"/>
                <a:gd name="T28" fmla="*/ 2147483647 w 370"/>
                <a:gd name="T29" fmla="*/ 2147483647 h 134"/>
                <a:gd name="T30" fmla="*/ 2147483647 w 370"/>
                <a:gd name="T31" fmla="*/ 2147483647 h 134"/>
                <a:gd name="T32" fmla="*/ 2147483647 w 370"/>
                <a:gd name="T33" fmla="*/ 2147483647 h 134"/>
                <a:gd name="T34" fmla="*/ 2147483647 w 370"/>
                <a:gd name="T35" fmla="*/ 2147483647 h 134"/>
                <a:gd name="T36" fmla="*/ 2147483647 w 370"/>
                <a:gd name="T37" fmla="*/ 2147483647 h 134"/>
                <a:gd name="T38" fmla="*/ 2147483647 w 370"/>
                <a:gd name="T39" fmla="*/ 2147483647 h 134"/>
                <a:gd name="T40" fmla="*/ 2147483647 w 370"/>
                <a:gd name="T41" fmla="*/ 2147483647 h 134"/>
                <a:gd name="T42" fmla="*/ 2147483647 w 370"/>
                <a:gd name="T43" fmla="*/ 2147483647 h 134"/>
                <a:gd name="T44" fmla="*/ 2147483647 w 370"/>
                <a:gd name="T45" fmla="*/ 2147483647 h 134"/>
                <a:gd name="T46" fmla="*/ 2147483647 w 370"/>
                <a:gd name="T47" fmla="*/ 2147483647 h 134"/>
                <a:gd name="T48" fmla="*/ 2147483647 w 370"/>
                <a:gd name="T49" fmla="*/ 2147483647 h 134"/>
                <a:gd name="T50" fmla="*/ 2147483647 w 370"/>
                <a:gd name="T51" fmla="*/ 2147483647 h 134"/>
                <a:gd name="T52" fmla="*/ 2147483647 w 370"/>
                <a:gd name="T53" fmla="*/ 2147483647 h 134"/>
                <a:gd name="T54" fmla="*/ 2147483647 w 370"/>
                <a:gd name="T55" fmla="*/ 2147483647 h 134"/>
                <a:gd name="T56" fmla="*/ 2147483647 w 370"/>
                <a:gd name="T57" fmla="*/ 2147483647 h 134"/>
                <a:gd name="T58" fmla="*/ 2147483647 w 370"/>
                <a:gd name="T59" fmla="*/ 2147483647 h 134"/>
                <a:gd name="T60" fmla="*/ 2147483647 w 370"/>
                <a:gd name="T61" fmla="*/ 2147483647 h 134"/>
                <a:gd name="T62" fmla="*/ 2147483647 w 370"/>
                <a:gd name="T63" fmla="*/ 2147483647 h 134"/>
                <a:gd name="T64" fmla="*/ 2147483647 w 370"/>
                <a:gd name="T65" fmla="*/ 2147483647 h 134"/>
                <a:gd name="T66" fmla="*/ 2147483647 w 370"/>
                <a:gd name="T67" fmla="*/ 2147483647 h 134"/>
                <a:gd name="T68" fmla="*/ 2147483647 w 370"/>
                <a:gd name="T69" fmla="*/ 2147483647 h 134"/>
                <a:gd name="T70" fmla="*/ 2147483647 w 370"/>
                <a:gd name="T71" fmla="*/ 2147483647 h 134"/>
                <a:gd name="T72" fmla="*/ 2147483647 w 370"/>
                <a:gd name="T73" fmla="*/ 2147483647 h 134"/>
                <a:gd name="T74" fmla="*/ 2147483647 w 370"/>
                <a:gd name="T75" fmla="*/ 2147483647 h 134"/>
                <a:gd name="T76" fmla="*/ 2147483647 w 370"/>
                <a:gd name="T77" fmla="*/ 2147483647 h 134"/>
                <a:gd name="T78" fmla="*/ 2147483647 w 370"/>
                <a:gd name="T79" fmla="*/ 2147483647 h 134"/>
                <a:gd name="T80" fmla="*/ 2147483647 w 370"/>
                <a:gd name="T81" fmla="*/ 2147483647 h 134"/>
                <a:gd name="T82" fmla="*/ 2147483647 w 370"/>
                <a:gd name="T83" fmla="*/ 2147483647 h 134"/>
                <a:gd name="T84" fmla="*/ 2147483647 w 370"/>
                <a:gd name="T85" fmla="*/ 2147483647 h 134"/>
                <a:gd name="T86" fmla="*/ 2147483647 w 370"/>
                <a:gd name="T87" fmla="*/ 0 h 134"/>
                <a:gd name="T88" fmla="*/ 2147483647 w 370"/>
                <a:gd name="T89" fmla="*/ 0 h 134"/>
                <a:gd name="T90" fmla="*/ 2147483647 w 370"/>
                <a:gd name="T91" fmla="*/ 0 h 134"/>
                <a:gd name="T92" fmla="*/ 2147483647 w 370"/>
                <a:gd name="T93" fmla="*/ 0 h 134"/>
                <a:gd name="T94" fmla="*/ 2147483647 w 370"/>
                <a:gd name="T95" fmla="*/ 2147483647 h 134"/>
                <a:gd name="T96" fmla="*/ 2147483647 w 370"/>
                <a:gd name="T97" fmla="*/ 2147483647 h 134"/>
                <a:gd name="T98" fmla="*/ 2147483647 w 370"/>
                <a:gd name="T99" fmla="*/ 2147483647 h 134"/>
                <a:gd name="T100" fmla="*/ 2147483647 w 370"/>
                <a:gd name="T101" fmla="*/ 2147483647 h 134"/>
                <a:gd name="T102" fmla="*/ 2147483647 w 370"/>
                <a:gd name="T103" fmla="*/ 2147483647 h 134"/>
                <a:gd name="T104" fmla="*/ 2147483647 w 370"/>
                <a:gd name="T105" fmla="*/ 2147483647 h 134"/>
                <a:gd name="T106" fmla="*/ 2147483647 w 370"/>
                <a:gd name="T107" fmla="*/ 2147483647 h 134"/>
                <a:gd name="T108" fmla="*/ 2147483647 w 370"/>
                <a:gd name="T109" fmla="*/ 2147483647 h 134"/>
                <a:gd name="T110" fmla="*/ 2147483647 w 370"/>
                <a:gd name="T111" fmla="*/ 2147483647 h 134"/>
                <a:gd name="T112" fmla="*/ 2147483647 w 370"/>
                <a:gd name="T113" fmla="*/ 2147483647 h 134"/>
                <a:gd name="T114" fmla="*/ 2147483647 w 370"/>
                <a:gd name="T115" fmla="*/ 2147483647 h 134"/>
                <a:gd name="T116" fmla="*/ 2147483647 w 370"/>
                <a:gd name="T117" fmla="*/ 2147483647 h 134"/>
                <a:gd name="T118" fmla="*/ 2147483647 w 370"/>
                <a:gd name="T119" fmla="*/ 2147483647 h 134"/>
                <a:gd name="T120" fmla="*/ 2147483647 w 370"/>
                <a:gd name="T121" fmla="*/ 2147483647 h 134"/>
                <a:gd name="T122" fmla="*/ 2147483647 w 370"/>
                <a:gd name="T123" fmla="*/ 2147483647 h 134"/>
                <a:gd name="T124" fmla="*/ 2147483647 w 370"/>
                <a:gd name="T125" fmla="*/ 2147483647 h 1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0"/>
                <a:gd name="T190" fmla="*/ 0 h 134"/>
                <a:gd name="T191" fmla="*/ 370 w 370"/>
                <a:gd name="T192" fmla="*/ 134 h 1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0" h="134">
                  <a:moveTo>
                    <a:pt x="20" y="15"/>
                  </a:moveTo>
                  <a:lnTo>
                    <a:pt x="14" y="17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3" y="53"/>
                  </a:lnTo>
                  <a:lnTo>
                    <a:pt x="6" y="57"/>
                  </a:lnTo>
                  <a:lnTo>
                    <a:pt x="7" y="60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1" y="71"/>
                  </a:lnTo>
                  <a:lnTo>
                    <a:pt x="34" y="71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5" y="70"/>
                  </a:lnTo>
                  <a:lnTo>
                    <a:pt x="48" y="68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70"/>
                  </a:lnTo>
                  <a:lnTo>
                    <a:pt x="68" y="71"/>
                  </a:lnTo>
                  <a:lnTo>
                    <a:pt x="71" y="73"/>
                  </a:lnTo>
                  <a:lnTo>
                    <a:pt x="73" y="74"/>
                  </a:lnTo>
                  <a:lnTo>
                    <a:pt x="76" y="76"/>
                  </a:lnTo>
                  <a:lnTo>
                    <a:pt x="79" y="76"/>
                  </a:lnTo>
                  <a:lnTo>
                    <a:pt x="82" y="78"/>
                  </a:lnTo>
                  <a:lnTo>
                    <a:pt x="85" y="76"/>
                  </a:lnTo>
                  <a:lnTo>
                    <a:pt x="90" y="76"/>
                  </a:lnTo>
                  <a:lnTo>
                    <a:pt x="91" y="74"/>
                  </a:lnTo>
                  <a:lnTo>
                    <a:pt x="96" y="73"/>
                  </a:lnTo>
                  <a:lnTo>
                    <a:pt x="99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0" y="67"/>
                  </a:lnTo>
                  <a:lnTo>
                    <a:pt x="115" y="65"/>
                  </a:lnTo>
                  <a:lnTo>
                    <a:pt x="118" y="62"/>
                  </a:lnTo>
                  <a:lnTo>
                    <a:pt x="121" y="57"/>
                  </a:lnTo>
                  <a:lnTo>
                    <a:pt x="126" y="53"/>
                  </a:lnTo>
                  <a:lnTo>
                    <a:pt x="127" y="46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38" y="36"/>
                  </a:lnTo>
                  <a:lnTo>
                    <a:pt x="143" y="32"/>
                  </a:lnTo>
                  <a:lnTo>
                    <a:pt x="147" y="29"/>
                  </a:lnTo>
                  <a:lnTo>
                    <a:pt x="152" y="26"/>
                  </a:lnTo>
                  <a:lnTo>
                    <a:pt x="158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1" y="18"/>
                  </a:lnTo>
                  <a:lnTo>
                    <a:pt x="175" y="17"/>
                  </a:lnTo>
                  <a:lnTo>
                    <a:pt x="180" y="15"/>
                  </a:lnTo>
                  <a:lnTo>
                    <a:pt x="185" y="14"/>
                  </a:lnTo>
                  <a:lnTo>
                    <a:pt x="189" y="12"/>
                  </a:lnTo>
                  <a:lnTo>
                    <a:pt x="196" y="12"/>
                  </a:lnTo>
                  <a:lnTo>
                    <a:pt x="200" y="11"/>
                  </a:lnTo>
                  <a:lnTo>
                    <a:pt x="205" y="11"/>
                  </a:lnTo>
                  <a:lnTo>
                    <a:pt x="208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7" y="12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3" y="14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4" y="15"/>
                  </a:lnTo>
                  <a:lnTo>
                    <a:pt x="247" y="17"/>
                  </a:lnTo>
                  <a:lnTo>
                    <a:pt x="252" y="17"/>
                  </a:lnTo>
                  <a:lnTo>
                    <a:pt x="253" y="18"/>
                  </a:lnTo>
                  <a:lnTo>
                    <a:pt x="256" y="20"/>
                  </a:lnTo>
                  <a:lnTo>
                    <a:pt x="259" y="20"/>
                  </a:lnTo>
                  <a:lnTo>
                    <a:pt x="263" y="22"/>
                  </a:lnTo>
                  <a:lnTo>
                    <a:pt x="267" y="23"/>
                  </a:lnTo>
                  <a:lnTo>
                    <a:pt x="273" y="26"/>
                  </a:lnTo>
                  <a:lnTo>
                    <a:pt x="277" y="26"/>
                  </a:lnTo>
                  <a:lnTo>
                    <a:pt x="280" y="28"/>
                  </a:lnTo>
                  <a:lnTo>
                    <a:pt x="283" y="29"/>
                  </a:lnTo>
                  <a:lnTo>
                    <a:pt x="284" y="31"/>
                  </a:lnTo>
                  <a:lnTo>
                    <a:pt x="291" y="32"/>
                  </a:lnTo>
                  <a:lnTo>
                    <a:pt x="295" y="36"/>
                  </a:lnTo>
                  <a:lnTo>
                    <a:pt x="301" y="37"/>
                  </a:lnTo>
                  <a:lnTo>
                    <a:pt x="306" y="40"/>
                  </a:lnTo>
                  <a:lnTo>
                    <a:pt x="309" y="42"/>
                  </a:lnTo>
                  <a:lnTo>
                    <a:pt x="314" y="43"/>
                  </a:lnTo>
                  <a:lnTo>
                    <a:pt x="317" y="46"/>
                  </a:lnTo>
                  <a:lnTo>
                    <a:pt x="320" y="48"/>
                  </a:lnTo>
                  <a:lnTo>
                    <a:pt x="323" y="50"/>
                  </a:lnTo>
                  <a:lnTo>
                    <a:pt x="325" y="51"/>
                  </a:lnTo>
                  <a:lnTo>
                    <a:pt x="328" y="54"/>
                  </a:lnTo>
                  <a:lnTo>
                    <a:pt x="331" y="56"/>
                  </a:lnTo>
                  <a:lnTo>
                    <a:pt x="334" y="60"/>
                  </a:lnTo>
                  <a:lnTo>
                    <a:pt x="339" y="65"/>
                  </a:lnTo>
                  <a:lnTo>
                    <a:pt x="342" y="71"/>
                  </a:lnTo>
                  <a:lnTo>
                    <a:pt x="345" y="78"/>
                  </a:lnTo>
                  <a:lnTo>
                    <a:pt x="347" y="82"/>
                  </a:lnTo>
                  <a:lnTo>
                    <a:pt x="348" y="88"/>
                  </a:lnTo>
                  <a:lnTo>
                    <a:pt x="350" y="92"/>
                  </a:lnTo>
                  <a:lnTo>
                    <a:pt x="350" y="95"/>
                  </a:lnTo>
                  <a:lnTo>
                    <a:pt x="351" y="98"/>
                  </a:lnTo>
                  <a:lnTo>
                    <a:pt x="351" y="101"/>
                  </a:lnTo>
                  <a:lnTo>
                    <a:pt x="351" y="104"/>
                  </a:lnTo>
                  <a:lnTo>
                    <a:pt x="353" y="107"/>
                  </a:lnTo>
                  <a:lnTo>
                    <a:pt x="353" y="112"/>
                  </a:lnTo>
                  <a:lnTo>
                    <a:pt x="353" y="115"/>
                  </a:lnTo>
                  <a:lnTo>
                    <a:pt x="354" y="120"/>
                  </a:lnTo>
                  <a:lnTo>
                    <a:pt x="354" y="123"/>
                  </a:lnTo>
                  <a:lnTo>
                    <a:pt x="354" y="127"/>
                  </a:lnTo>
                  <a:lnTo>
                    <a:pt x="356" y="132"/>
                  </a:lnTo>
                  <a:lnTo>
                    <a:pt x="357" y="134"/>
                  </a:lnTo>
                  <a:lnTo>
                    <a:pt x="362" y="132"/>
                  </a:lnTo>
                  <a:lnTo>
                    <a:pt x="367" y="131"/>
                  </a:lnTo>
                  <a:lnTo>
                    <a:pt x="370" y="127"/>
                  </a:lnTo>
                  <a:lnTo>
                    <a:pt x="370" y="123"/>
                  </a:lnTo>
                  <a:lnTo>
                    <a:pt x="370" y="118"/>
                  </a:lnTo>
                  <a:lnTo>
                    <a:pt x="370" y="113"/>
                  </a:lnTo>
                  <a:lnTo>
                    <a:pt x="370" y="110"/>
                  </a:lnTo>
                  <a:lnTo>
                    <a:pt x="368" y="106"/>
                  </a:lnTo>
                  <a:lnTo>
                    <a:pt x="368" y="101"/>
                  </a:lnTo>
                  <a:lnTo>
                    <a:pt x="368" y="98"/>
                  </a:lnTo>
                  <a:lnTo>
                    <a:pt x="368" y="95"/>
                  </a:lnTo>
                  <a:lnTo>
                    <a:pt x="367" y="90"/>
                  </a:lnTo>
                  <a:lnTo>
                    <a:pt x="365" y="87"/>
                  </a:lnTo>
                  <a:lnTo>
                    <a:pt x="365" y="84"/>
                  </a:lnTo>
                  <a:lnTo>
                    <a:pt x="364" y="81"/>
                  </a:lnTo>
                  <a:lnTo>
                    <a:pt x="362" y="78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7" y="68"/>
                  </a:lnTo>
                  <a:lnTo>
                    <a:pt x="356" y="65"/>
                  </a:lnTo>
                  <a:lnTo>
                    <a:pt x="354" y="62"/>
                  </a:lnTo>
                  <a:lnTo>
                    <a:pt x="351" y="59"/>
                  </a:lnTo>
                  <a:lnTo>
                    <a:pt x="350" y="56"/>
                  </a:lnTo>
                  <a:lnTo>
                    <a:pt x="345" y="51"/>
                  </a:lnTo>
                  <a:lnTo>
                    <a:pt x="342" y="46"/>
                  </a:lnTo>
                  <a:lnTo>
                    <a:pt x="336" y="42"/>
                  </a:lnTo>
                  <a:lnTo>
                    <a:pt x="331" y="37"/>
                  </a:lnTo>
                  <a:lnTo>
                    <a:pt x="326" y="32"/>
                  </a:lnTo>
                  <a:lnTo>
                    <a:pt x="320" y="29"/>
                  </a:lnTo>
                  <a:lnTo>
                    <a:pt x="317" y="28"/>
                  </a:lnTo>
                  <a:lnTo>
                    <a:pt x="314" y="25"/>
                  </a:lnTo>
                  <a:lnTo>
                    <a:pt x="311" y="23"/>
                  </a:lnTo>
                  <a:lnTo>
                    <a:pt x="308" y="22"/>
                  </a:lnTo>
                  <a:lnTo>
                    <a:pt x="303" y="20"/>
                  </a:lnTo>
                  <a:lnTo>
                    <a:pt x="300" y="18"/>
                  </a:lnTo>
                  <a:lnTo>
                    <a:pt x="297" y="17"/>
                  </a:lnTo>
                  <a:lnTo>
                    <a:pt x="294" y="17"/>
                  </a:lnTo>
                  <a:lnTo>
                    <a:pt x="291" y="15"/>
                  </a:lnTo>
                  <a:lnTo>
                    <a:pt x="286" y="14"/>
                  </a:lnTo>
                  <a:lnTo>
                    <a:pt x="283" y="12"/>
                  </a:lnTo>
                  <a:lnTo>
                    <a:pt x="280" y="12"/>
                  </a:lnTo>
                  <a:lnTo>
                    <a:pt x="277" y="11"/>
                  </a:lnTo>
                  <a:lnTo>
                    <a:pt x="272" y="9"/>
                  </a:lnTo>
                  <a:lnTo>
                    <a:pt x="269" y="8"/>
                  </a:lnTo>
                  <a:lnTo>
                    <a:pt x="266" y="8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5" y="4"/>
                  </a:lnTo>
                  <a:lnTo>
                    <a:pt x="250" y="4"/>
                  </a:lnTo>
                  <a:lnTo>
                    <a:pt x="245" y="3"/>
                  </a:lnTo>
                  <a:lnTo>
                    <a:pt x="242" y="3"/>
                  </a:lnTo>
                  <a:lnTo>
                    <a:pt x="239" y="1"/>
                  </a:lnTo>
                  <a:lnTo>
                    <a:pt x="236" y="1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3"/>
                  </a:lnTo>
                  <a:lnTo>
                    <a:pt x="163" y="4"/>
                  </a:lnTo>
                  <a:lnTo>
                    <a:pt x="160" y="6"/>
                  </a:lnTo>
                  <a:lnTo>
                    <a:pt x="157" y="6"/>
                  </a:lnTo>
                  <a:lnTo>
                    <a:pt x="154" y="8"/>
                  </a:lnTo>
                  <a:lnTo>
                    <a:pt x="149" y="11"/>
                  </a:lnTo>
                  <a:lnTo>
                    <a:pt x="146" y="12"/>
                  </a:lnTo>
                  <a:lnTo>
                    <a:pt x="141" y="12"/>
                  </a:lnTo>
                  <a:lnTo>
                    <a:pt x="136" y="14"/>
                  </a:lnTo>
                  <a:lnTo>
                    <a:pt x="133" y="15"/>
                  </a:lnTo>
                  <a:lnTo>
                    <a:pt x="130" y="17"/>
                  </a:lnTo>
                  <a:lnTo>
                    <a:pt x="127" y="17"/>
                  </a:lnTo>
                  <a:lnTo>
                    <a:pt x="126" y="18"/>
                  </a:lnTo>
                  <a:lnTo>
                    <a:pt x="119" y="22"/>
                  </a:lnTo>
                  <a:lnTo>
                    <a:pt x="115" y="25"/>
                  </a:lnTo>
                  <a:lnTo>
                    <a:pt x="110" y="28"/>
                  </a:lnTo>
                  <a:lnTo>
                    <a:pt x="108" y="31"/>
                  </a:lnTo>
                  <a:lnTo>
                    <a:pt x="107" y="36"/>
                  </a:lnTo>
                  <a:lnTo>
                    <a:pt x="107" y="39"/>
                  </a:lnTo>
                  <a:lnTo>
                    <a:pt x="108" y="40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2" y="53"/>
                  </a:lnTo>
                  <a:lnTo>
                    <a:pt x="98" y="56"/>
                  </a:lnTo>
                  <a:lnTo>
                    <a:pt x="94" y="60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2" y="62"/>
                  </a:lnTo>
                  <a:lnTo>
                    <a:pt x="79" y="60"/>
                  </a:lnTo>
                  <a:lnTo>
                    <a:pt x="74" y="59"/>
                  </a:lnTo>
                  <a:lnTo>
                    <a:pt x="70" y="57"/>
                  </a:lnTo>
                  <a:lnTo>
                    <a:pt x="66" y="56"/>
                  </a:lnTo>
                  <a:lnTo>
                    <a:pt x="63" y="56"/>
                  </a:lnTo>
                  <a:lnTo>
                    <a:pt x="60" y="54"/>
                  </a:lnTo>
                  <a:lnTo>
                    <a:pt x="57" y="54"/>
                  </a:lnTo>
                  <a:lnTo>
                    <a:pt x="54" y="54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6" y="56"/>
                  </a:lnTo>
                  <a:lnTo>
                    <a:pt x="43" y="56"/>
                  </a:lnTo>
                  <a:lnTo>
                    <a:pt x="40" y="57"/>
                  </a:lnTo>
                  <a:lnTo>
                    <a:pt x="37" y="57"/>
                  </a:lnTo>
                  <a:lnTo>
                    <a:pt x="34" y="57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1" y="53"/>
                  </a:lnTo>
                  <a:lnTo>
                    <a:pt x="18" y="50"/>
                  </a:lnTo>
                  <a:lnTo>
                    <a:pt x="17" y="46"/>
                  </a:lnTo>
                  <a:lnTo>
                    <a:pt x="12" y="42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2" y="26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3" y="18"/>
                  </a:lnTo>
                  <a:lnTo>
                    <a:pt x="21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0" name="Freeform 85">
              <a:extLst>
                <a:ext uri="{FF2B5EF4-FFF2-40B4-BE49-F238E27FC236}">
                  <a16:creationId xmlns:a16="http://schemas.microsoft.com/office/drawing/2014/main" id="{29771C8B-09D8-67B3-8AFE-6D6F71C8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685" y="4688730"/>
              <a:ext cx="1070139" cy="418948"/>
            </a:xfrm>
            <a:custGeom>
              <a:avLst/>
              <a:gdLst>
                <a:gd name="T0" fmla="*/ 2147483647 w 470"/>
                <a:gd name="T1" fmla="*/ 2147483647 h 184"/>
                <a:gd name="T2" fmla="*/ 2147483647 w 470"/>
                <a:gd name="T3" fmla="*/ 2147483647 h 184"/>
                <a:gd name="T4" fmla="*/ 2147483647 w 470"/>
                <a:gd name="T5" fmla="*/ 2147483647 h 184"/>
                <a:gd name="T6" fmla="*/ 2147483647 w 470"/>
                <a:gd name="T7" fmla="*/ 2147483647 h 184"/>
                <a:gd name="T8" fmla="*/ 2147483647 w 470"/>
                <a:gd name="T9" fmla="*/ 2147483647 h 184"/>
                <a:gd name="T10" fmla="*/ 2147483647 w 470"/>
                <a:gd name="T11" fmla="*/ 2147483647 h 184"/>
                <a:gd name="T12" fmla="*/ 2147483647 w 470"/>
                <a:gd name="T13" fmla="*/ 2147483647 h 184"/>
                <a:gd name="T14" fmla="*/ 2147483647 w 470"/>
                <a:gd name="T15" fmla="*/ 2147483647 h 184"/>
                <a:gd name="T16" fmla="*/ 2147483647 w 470"/>
                <a:gd name="T17" fmla="*/ 2147483647 h 184"/>
                <a:gd name="T18" fmla="*/ 2147483647 w 470"/>
                <a:gd name="T19" fmla="*/ 2147483647 h 184"/>
                <a:gd name="T20" fmla="*/ 2147483647 w 470"/>
                <a:gd name="T21" fmla="*/ 2147483647 h 184"/>
                <a:gd name="T22" fmla="*/ 2147483647 w 470"/>
                <a:gd name="T23" fmla="*/ 2147483647 h 184"/>
                <a:gd name="T24" fmla="*/ 2147483647 w 470"/>
                <a:gd name="T25" fmla="*/ 2147483647 h 184"/>
                <a:gd name="T26" fmla="*/ 2147483647 w 470"/>
                <a:gd name="T27" fmla="*/ 2147483647 h 184"/>
                <a:gd name="T28" fmla="*/ 2147483647 w 470"/>
                <a:gd name="T29" fmla="*/ 0 h 184"/>
                <a:gd name="T30" fmla="*/ 2147483647 w 470"/>
                <a:gd name="T31" fmla="*/ 0 h 184"/>
                <a:gd name="T32" fmla="*/ 2147483647 w 470"/>
                <a:gd name="T33" fmla="*/ 0 h 184"/>
                <a:gd name="T34" fmla="*/ 2147483647 w 470"/>
                <a:gd name="T35" fmla="*/ 2147483647 h 184"/>
                <a:gd name="T36" fmla="*/ 2147483647 w 470"/>
                <a:gd name="T37" fmla="*/ 2147483647 h 184"/>
                <a:gd name="T38" fmla="*/ 2147483647 w 470"/>
                <a:gd name="T39" fmla="*/ 2147483647 h 184"/>
                <a:gd name="T40" fmla="*/ 2147483647 w 470"/>
                <a:gd name="T41" fmla="*/ 2147483647 h 184"/>
                <a:gd name="T42" fmla="*/ 2147483647 w 470"/>
                <a:gd name="T43" fmla="*/ 2147483647 h 184"/>
                <a:gd name="T44" fmla="*/ 2147483647 w 470"/>
                <a:gd name="T45" fmla="*/ 2147483647 h 184"/>
                <a:gd name="T46" fmla="*/ 2147483647 w 470"/>
                <a:gd name="T47" fmla="*/ 2147483647 h 184"/>
                <a:gd name="T48" fmla="*/ 2147483647 w 470"/>
                <a:gd name="T49" fmla="*/ 2147483647 h 184"/>
                <a:gd name="T50" fmla="*/ 2147483647 w 470"/>
                <a:gd name="T51" fmla="*/ 2147483647 h 184"/>
                <a:gd name="T52" fmla="*/ 0 w 470"/>
                <a:gd name="T53" fmla="*/ 2147483647 h 184"/>
                <a:gd name="T54" fmla="*/ 2147483647 w 470"/>
                <a:gd name="T55" fmla="*/ 2147483647 h 184"/>
                <a:gd name="T56" fmla="*/ 2147483647 w 470"/>
                <a:gd name="T57" fmla="*/ 2147483647 h 184"/>
                <a:gd name="T58" fmla="*/ 2147483647 w 470"/>
                <a:gd name="T59" fmla="*/ 2147483647 h 184"/>
                <a:gd name="T60" fmla="*/ 2147483647 w 470"/>
                <a:gd name="T61" fmla="*/ 2147483647 h 184"/>
                <a:gd name="T62" fmla="*/ 2147483647 w 470"/>
                <a:gd name="T63" fmla="*/ 2147483647 h 184"/>
                <a:gd name="T64" fmla="*/ 2147483647 w 470"/>
                <a:gd name="T65" fmla="*/ 2147483647 h 184"/>
                <a:gd name="T66" fmla="*/ 2147483647 w 470"/>
                <a:gd name="T67" fmla="*/ 2147483647 h 184"/>
                <a:gd name="T68" fmla="*/ 2147483647 w 470"/>
                <a:gd name="T69" fmla="*/ 2147483647 h 184"/>
                <a:gd name="T70" fmla="*/ 2147483647 w 470"/>
                <a:gd name="T71" fmla="*/ 2147483647 h 184"/>
                <a:gd name="T72" fmla="*/ 2147483647 w 470"/>
                <a:gd name="T73" fmla="*/ 2147483647 h 184"/>
                <a:gd name="T74" fmla="*/ 2147483647 w 470"/>
                <a:gd name="T75" fmla="*/ 2147483647 h 184"/>
                <a:gd name="T76" fmla="*/ 2147483647 w 470"/>
                <a:gd name="T77" fmla="*/ 2147483647 h 184"/>
                <a:gd name="T78" fmla="*/ 2147483647 w 470"/>
                <a:gd name="T79" fmla="*/ 2147483647 h 184"/>
                <a:gd name="T80" fmla="*/ 2147483647 w 470"/>
                <a:gd name="T81" fmla="*/ 2147483647 h 184"/>
                <a:gd name="T82" fmla="*/ 2147483647 w 470"/>
                <a:gd name="T83" fmla="*/ 2147483647 h 184"/>
                <a:gd name="T84" fmla="*/ 2147483647 w 470"/>
                <a:gd name="T85" fmla="*/ 2147483647 h 184"/>
                <a:gd name="T86" fmla="*/ 2147483647 w 470"/>
                <a:gd name="T87" fmla="*/ 2147483647 h 184"/>
                <a:gd name="T88" fmla="*/ 2147483647 w 470"/>
                <a:gd name="T89" fmla="*/ 2147483647 h 184"/>
                <a:gd name="T90" fmla="*/ 2147483647 w 470"/>
                <a:gd name="T91" fmla="*/ 2147483647 h 184"/>
                <a:gd name="T92" fmla="*/ 2147483647 w 470"/>
                <a:gd name="T93" fmla="*/ 2147483647 h 184"/>
                <a:gd name="T94" fmla="*/ 2147483647 w 470"/>
                <a:gd name="T95" fmla="*/ 2147483647 h 184"/>
                <a:gd name="T96" fmla="*/ 2147483647 w 470"/>
                <a:gd name="T97" fmla="*/ 2147483647 h 184"/>
                <a:gd name="T98" fmla="*/ 2147483647 w 470"/>
                <a:gd name="T99" fmla="*/ 2147483647 h 184"/>
                <a:gd name="T100" fmla="*/ 2147483647 w 470"/>
                <a:gd name="T101" fmla="*/ 2147483647 h 184"/>
                <a:gd name="T102" fmla="*/ 2147483647 w 470"/>
                <a:gd name="T103" fmla="*/ 2147483647 h 184"/>
                <a:gd name="T104" fmla="*/ 2147483647 w 470"/>
                <a:gd name="T105" fmla="*/ 2147483647 h 184"/>
                <a:gd name="T106" fmla="*/ 2147483647 w 470"/>
                <a:gd name="T107" fmla="*/ 2147483647 h 184"/>
                <a:gd name="T108" fmla="*/ 2147483647 w 470"/>
                <a:gd name="T109" fmla="*/ 2147483647 h 184"/>
                <a:gd name="T110" fmla="*/ 2147483647 w 470"/>
                <a:gd name="T111" fmla="*/ 2147483647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0"/>
                <a:gd name="T169" fmla="*/ 0 h 184"/>
                <a:gd name="T170" fmla="*/ 470 w 470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0" h="184">
                  <a:moveTo>
                    <a:pt x="470" y="177"/>
                  </a:moveTo>
                  <a:lnTo>
                    <a:pt x="467" y="171"/>
                  </a:lnTo>
                  <a:lnTo>
                    <a:pt x="464" y="166"/>
                  </a:lnTo>
                  <a:lnTo>
                    <a:pt x="461" y="160"/>
                  </a:lnTo>
                  <a:lnTo>
                    <a:pt x="459" y="156"/>
                  </a:lnTo>
                  <a:lnTo>
                    <a:pt x="456" y="149"/>
                  </a:lnTo>
                  <a:lnTo>
                    <a:pt x="453" y="145"/>
                  </a:lnTo>
                  <a:lnTo>
                    <a:pt x="450" y="138"/>
                  </a:lnTo>
                  <a:lnTo>
                    <a:pt x="447" y="134"/>
                  </a:lnTo>
                  <a:lnTo>
                    <a:pt x="442" y="128"/>
                  </a:lnTo>
                  <a:lnTo>
                    <a:pt x="439" y="123"/>
                  </a:lnTo>
                  <a:lnTo>
                    <a:pt x="436" y="117"/>
                  </a:lnTo>
                  <a:lnTo>
                    <a:pt x="433" y="112"/>
                  </a:lnTo>
                  <a:lnTo>
                    <a:pt x="428" y="107"/>
                  </a:lnTo>
                  <a:lnTo>
                    <a:pt x="425" y="101"/>
                  </a:lnTo>
                  <a:lnTo>
                    <a:pt x="420" y="96"/>
                  </a:lnTo>
                  <a:lnTo>
                    <a:pt x="417" y="92"/>
                  </a:lnTo>
                  <a:lnTo>
                    <a:pt x="413" y="87"/>
                  </a:lnTo>
                  <a:lnTo>
                    <a:pt x="410" y="82"/>
                  </a:lnTo>
                  <a:lnTo>
                    <a:pt x="405" y="78"/>
                  </a:lnTo>
                  <a:lnTo>
                    <a:pt x="400" y="73"/>
                  </a:lnTo>
                  <a:lnTo>
                    <a:pt x="396" y="68"/>
                  </a:lnTo>
                  <a:lnTo>
                    <a:pt x="391" y="64"/>
                  </a:lnTo>
                  <a:lnTo>
                    <a:pt x="386" y="61"/>
                  </a:lnTo>
                  <a:lnTo>
                    <a:pt x="382" y="56"/>
                  </a:lnTo>
                  <a:lnTo>
                    <a:pt x="377" y="53"/>
                  </a:lnTo>
                  <a:lnTo>
                    <a:pt x="372" y="48"/>
                  </a:lnTo>
                  <a:lnTo>
                    <a:pt x="366" y="45"/>
                  </a:lnTo>
                  <a:lnTo>
                    <a:pt x="361" y="42"/>
                  </a:lnTo>
                  <a:lnTo>
                    <a:pt x="355" y="39"/>
                  </a:lnTo>
                  <a:lnTo>
                    <a:pt x="350" y="36"/>
                  </a:lnTo>
                  <a:lnTo>
                    <a:pt x="346" y="33"/>
                  </a:lnTo>
                  <a:lnTo>
                    <a:pt x="340" y="31"/>
                  </a:lnTo>
                  <a:lnTo>
                    <a:pt x="336" y="30"/>
                  </a:lnTo>
                  <a:lnTo>
                    <a:pt x="332" y="28"/>
                  </a:lnTo>
                  <a:lnTo>
                    <a:pt x="329" y="26"/>
                  </a:lnTo>
                  <a:lnTo>
                    <a:pt x="324" y="25"/>
                  </a:lnTo>
                  <a:lnTo>
                    <a:pt x="319" y="23"/>
                  </a:lnTo>
                  <a:lnTo>
                    <a:pt x="316" y="22"/>
                  </a:lnTo>
                  <a:lnTo>
                    <a:pt x="313" y="20"/>
                  </a:lnTo>
                  <a:lnTo>
                    <a:pt x="308" y="20"/>
                  </a:lnTo>
                  <a:lnTo>
                    <a:pt x="305" y="19"/>
                  </a:lnTo>
                  <a:lnTo>
                    <a:pt x="301" y="17"/>
                  </a:lnTo>
                  <a:lnTo>
                    <a:pt x="298" y="16"/>
                  </a:lnTo>
                  <a:lnTo>
                    <a:pt x="293" y="16"/>
                  </a:lnTo>
                  <a:lnTo>
                    <a:pt x="290" y="14"/>
                  </a:lnTo>
                  <a:lnTo>
                    <a:pt x="285" y="14"/>
                  </a:lnTo>
                  <a:lnTo>
                    <a:pt x="282" y="12"/>
                  </a:lnTo>
                  <a:lnTo>
                    <a:pt x="279" y="12"/>
                  </a:lnTo>
                  <a:lnTo>
                    <a:pt x="274" y="11"/>
                  </a:lnTo>
                  <a:lnTo>
                    <a:pt x="271" y="9"/>
                  </a:lnTo>
                  <a:lnTo>
                    <a:pt x="266" y="9"/>
                  </a:lnTo>
                  <a:lnTo>
                    <a:pt x="263" y="8"/>
                  </a:lnTo>
                  <a:lnTo>
                    <a:pt x="259" y="8"/>
                  </a:lnTo>
                  <a:lnTo>
                    <a:pt x="254" y="8"/>
                  </a:lnTo>
                  <a:lnTo>
                    <a:pt x="251" y="6"/>
                  </a:lnTo>
                  <a:lnTo>
                    <a:pt x="248" y="6"/>
                  </a:lnTo>
                  <a:lnTo>
                    <a:pt x="243" y="5"/>
                  </a:lnTo>
                  <a:lnTo>
                    <a:pt x="240" y="5"/>
                  </a:lnTo>
                  <a:lnTo>
                    <a:pt x="235" y="5"/>
                  </a:lnTo>
                  <a:lnTo>
                    <a:pt x="232" y="5"/>
                  </a:lnTo>
                  <a:lnTo>
                    <a:pt x="228" y="3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3"/>
                  </a:lnTo>
                  <a:lnTo>
                    <a:pt x="212" y="3"/>
                  </a:lnTo>
                  <a:lnTo>
                    <a:pt x="209" y="2"/>
                  </a:lnTo>
                  <a:lnTo>
                    <a:pt x="206" y="2"/>
                  </a:lnTo>
                  <a:lnTo>
                    <a:pt x="203" y="2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1" y="2"/>
                  </a:lnTo>
                  <a:lnTo>
                    <a:pt x="126" y="2"/>
                  </a:lnTo>
                  <a:lnTo>
                    <a:pt x="123" y="2"/>
                  </a:lnTo>
                  <a:lnTo>
                    <a:pt x="120" y="2"/>
                  </a:lnTo>
                  <a:lnTo>
                    <a:pt x="117" y="3"/>
                  </a:lnTo>
                  <a:lnTo>
                    <a:pt x="114" y="3"/>
                  </a:lnTo>
                  <a:lnTo>
                    <a:pt x="111" y="5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97" y="3"/>
                  </a:lnTo>
                  <a:lnTo>
                    <a:pt x="92" y="3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66" y="5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3" y="8"/>
                  </a:lnTo>
                  <a:lnTo>
                    <a:pt x="50" y="9"/>
                  </a:lnTo>
                  <a:lnTo>
                    <a:pt x="45" y="11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5" y="28"/>
                  </a:lnTo>
                  <a:lnTo>
                    <a:pt x="21" y="31"/>
                  </a:lnTo>
                  <a:lnTo>
                    <a:pt x="16" y="36"/>
                  </a:lnTo>
                  <a:lnTo>
                    <a:pt x="14" y="37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11" y="50"/>
                  </a:lnTo>
                  <a:lnTo>
                    <a:pt x="11" y="54"/>
                  </a:lnTo>
                  <a:lnTo>
                    <a:pt x="11" y="58"/>
                  </a:lnTo>
                  <a:lnTo>
                    <a:pt x="13" y="64"/>
                  </a:lnTo>
                  <a:lnTo>
                    <a:pt x="10" y="68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3" y="79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5" y="103"/>
                  </a:lnTo>
                  <a:lnTo>
                    <a:pt x="7" y="106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6" y="106"/>
                  </a:lnTo>
                  <a:lnTo>
                    <a:pt x="17" y="101"/>
                  </a:lnTo>
                  <a:lnTo>
                    <a:pt x="17" y="98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5"/>
                  </a:lnTo>
                  <a:lnTo>
                    <a:pt x="24" y="70"/>
                  </a:lnTo>
                  <a:lnTo>
                    <a:pt x="27" y="65"/>
                  </a:lnTo>
                  <a:lnTo>
                    <a:pt x="31" y="62"/>
                  </a:lnTo>
                  <a:lnTo>
                    <a:pt x="31" y="58"/>
                  </a:lnTo>
                  <a:lnTo>
                    <a:pt x="30" y="54"/>
                  </a:lnTo>
                  <a:lnTo>
                    <a:pt x="27" y="48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5" y="36"/>
                  </a:lnTo>
                  <a:lnTo>
                    <a:pt x="38" y="31"/>
                  </a:lnTo>
                  <a:lnTo>
                    <a:pt x="44" y="28"/>
                  </a:lnTo>
                  <a:lnTo>
                    <a:pt x="49" y="25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63" y="19"/>
                  </a:lnTo>
                  <a:lnTo>
                    <a:pt x="64" y="17"/>
                  </a:lnTo>
                  <a:lnTo>
                    <a:pt x="67" y="16"/>
                  </a:lnTo>
                  <a:lnTo>
                    <a:pt x="70" y="16"/>
                  </a:lnTo>
                  <a:lnTo>
                    <a:pt x="73" y="16"/>
                  </a:lnTo>
                  <a:lnTo>
                    <a:pt x="77" y="16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3" y="20"/>
                  </a:lnTo>
                  <a:lnTo>
                    <a:pt x="105" y="23"/>
                  </a:lnTo>
                  <a:lnTo>
                    <a:pt x="106" y="25"/>
                  </a:lnTo>
                  <a:lnTo>
                    <a:pt x="109" y="23"/>
                  </a:lnTo>
                  <a:lnTo>
                    <a:pt x="112" y="22"/>
                  </a:lnTo>
                  <a:lnTo>
                    <a:pt x="115" y="22"/>
                  </a:lnTo>
                  <a:lnTo>
                    <a:pt x="119" y="22"/>
                  </a:lnTo>
                  <a:lnTo>
                    <a:pt x="122" y="20"/>
                  </a:lnTo>
                  <a:lnTo>
                    <a:pt x="126" y="20"/>
                  </a:lnTo>
                  <a:lnTo>
                    <a:pt x="129" y="20"/>
                  </a:lnTo>
                  <a:lnTo>
                    <a:pt x="133" y="20"/>
                  </a:lnTo>
                  <a:lnTo>
                    <a:pt x="136" y="19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8" y="19"/>
                  </a:lnTo>
                  <a:lnTo>
                    <a:pt x="151" y="17"/>
                  </a:lnTo>
                  <a:lnTo>
                    <a:pt x="154" y="17"/>
                  </a:lnTo>
                  <a:lnTo>
                    <a:pt x="159" y="17"/>
                  </a:lnTo>
                  <a:lnTo>
                    <a:pt x="162" y="17"/>
                  </a:lnTo>
                  <a:lnTo>
                    <a:pt x="165" y="17"/>
                  </a:lnTo>
                  <a:lnTo>
                    <a:pt x="170" y="17"/>
                  </a:lnTo>
                  <a:lnTo>
                    <a:pt x="173" y="17"/>
                  </a:lnTo>
                  <a:lnTo>
                    <a:pt x="176" y="17"/>
                  </a:lnTo>
                  <a:lnTo>
                    <a:pt x="181" y="17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92" y="17"/>
                  </a:lnTo>
                  <a:lnTo>
                    <a:pt x="195" y="17"/>
                  </a:lnTo>
                  <a:lnTo>
                    <a:pt x="199" y="17"/>
                  </a:lnTo>
                  <a:lnTo>
                    <a:pt x="203" y="17"/>
                  </a:lnTo>
                  <a:lnTo>
                    <a:pt x="206" y="17"/>
                  </a:lnTo>
                  <a:lnTo>
                    <a:pt x="210" y="17"/>
                  </a:lnTo>
                  <a:lnTo>
                    <a:pt x="214" y="17"/>
                  </a:lnTo>
                  <a:lnTo>
                    <a:pt x="217" y="19"/>
                  </a:lnTo>
                  <a:lnTo>
                    <a:pt x="221" y="19"/>
                  </a:lnTo>
                  <a:lnTo>
                    <a:pt x="224" y="19"/>
                  </a:lnTo>
                  <a:lnTo>
                    <a:pt x="229" y="19"/>
                  </a:lnTo>
                  <a:lnTo>
                    <a:pt x="232" y="19"/>
                  </a:lnTo>
                  <a:lnTo>
                    <a:pt x="235" y="20"/>
                  </a:lnTo>
                  <a:lnTo>
                    <a:pt x="238" y="20"/>
                  </a:lnTo>
                  <a:lnTo>
                    <a:pt x="243" y="20"/>
                  </a:lnTo>
                  <a:lnTo>
                    <a:pt x="246" y="20"/>
                  </a:lnTo>
                  <a:lnTo>
                    <a:pt x="251" y="22"/>
                  </a:lnTo>
                  <a:lnTo>
                    <a:pt x="254" y="22"/>
                  </a:lnTo>
                  <a:lnTo>
                    <a:pt x="257" y="23"/>
                  </a:lnTo>
                  <a:lnTo>
                    <a:pt x="262" y="23"/>
                  </a:lnTo>
                  <a:lnTo>
                    <a:pt x="265" y="25"/>
                  </a:lnTo>
                  <a:lnTo>
                    <a:pt x="268" y="25"/>
                  </a:lnTo>
                  <a:lnTo>
                    <a:pt x="273" y="26"/>
                  </a:lnTo>
                  <a:lnTo>
                    <a:pt x="276" y="26"/>
                  </a:lnTo>
                  <a:lnTo>
                    <a:pt x="279" y="28"/>
                  </a:lnTo>
                  <a:lnTo>
                    <a:pt x="282" y="28"/>
                  </a:lnTo>
                  <a:lnTo>
                    <a:pt x="287" y="30"/>
                  </a:lnTo>
                  <a:lnTo>
                    <a:pt x="290" y="30"/>
                  </a:lnTo>
                  <a:lnTo>
                    <a:pt x="293" y="31"/>
                  </a:lnTo>
                  <a:lnTo>
                    <a:pt x="296" y="31"/>
                  </a:lnTo>
                  <a:lnTo>
                    <a:pt x="301" y="33"/>
                  </a:lnTo>
                  <a:lnTo>
                    <a:pt x="304" y="34"/>
                  </a:lnTo>
                  <a:lnTo>
                    <a:pt x="307" y="36"/>
                  </a:lnTo>
                  <a:lnTo>
                    <a:pt x="310" y="36"/>
                  </a:lnTo>
                  <a:lnTo>
                    <a:pt x="313" y="37"/>
                  </a:lnTo>
                  <a:lnTo>
                    <a:pt x="316" y="39"/>
                  </a:lnTo>
                  <a:lnTo>
                    <a:pt x="319" y="40"/>
                  </a:lnTo>
                  <a:lnTo>
                    <a:pt x="322" y="40"/>
                  </a:lnTo>
                  <a:lnTo>
                    <a:pt x="327" y="42"/>
                  </a:lnTo>
                  <a:lnTo>
                    <a:pt x="330" y="44"/>
                  </a:lnTo>
                  <a:lnTo>
                    <a:pt x="333" y="45"/>
                  </a:lnTo>
                  <a:lnTo>
                    <a:pt x="338" y="48"/>
                  </a:lnTo>
                  <a:lnTo>
                    <a:pt x="344" y="50"/>
                  </a:lnTo>
                  <a:lnTo>
                    <a:pt x="349" y="54"/>
                  </a:lnTo>
                  <a:lnTo>
                    <a:pt x="354" y="58"/>
                  </a:lnTo>
                  <a:lnTo>
                    <a:pt x="358" y="61"/>
                  </a:lnTo>
                  <a:lnTo>
                    <a:pt x="363" y="64"/>
                  </a:lnTo>
                  <a:lnTo>
                    <a:pt x="369" y="67"/>
                  </a:lnTo>
                  <a:lnTo>
                    <a:pt x="374" y="72"/>
                  </a:lnTo>
                  <a:lnTo>
                    <a:pt x="378" y="75"/>
                  </a:lnTo>
                  <a:lnTo>
                    <a:pt x="383" y="79"/>
                  </a:lnTo>
                  <a:lnTo>
                    <a:pt x="386" y="82"/>
                  </a:lnTo>
                  <a:lnTo>
                    <a:pt x="391" y="89"/>
                  </a:lnTo>
                  <a:lnTo>
                    <a:pt x="396" y="92"/>
                  </a:lnTo>
                  <a:lnTo>
                    <a:pt x="399" y="96"/>
                  </a:lnTo>
                  <a:lnTo>
                    <a:pt x="403" y="101"/>
                  </a:lnTo>
                  <a:lnTo>
                    <a:pt x="406" y="106"/>
                  </a:lnTo>
                  <a:lnTo>
                    <a:pt x="410" y="110"/>
                  </a:lnTo>
                  <a:lnTo>
                    <a:pt x="414" y="115"/>
                  </a:lnTo>
                  <a:lnTo>
                    <a:pt x="417" y="120"/>
                  </a:lnTo>
                  <a:lnTo>
                    <a:pt x="420" y="126"/>
                  </a:lnTo>
                  <a:lnTo>
                    <a:pt x="424" y="131"/>
                  </a:lnTo>
                  <a:lnTo>
                    <a:pt x="427" y="135"/>
                  </a:lnTo>
                  <a:lnTo>
                    <a:pt x="430" y="140"/>
                  </a:lnTo>
                  <a:lnTo>
                    <a:pt x="434" y="145"/>
                  </a:lnTo>
                  <a:lnTo>
                    <a:pt x="438" y="149"/>
                  </a:lnTo>
                  <a:lnTo>
                    <a:pt x="441" y="156"/>
                  </a:lnTo>
                  <a:lnTo>
                    <a:pt x="444" y="160"/>
                  </a:lnTo>
                  <a:lnTo>
                    <a:pt x="447" y="165"/>
                  </a:lnTo>
                  <a:lnTo>
                    <a:pt x="448" y="170"/>
                  </a:lnTo>
                  <a:lnTo>
                    <a:pt x="452" y="174"/>
                  </a:lnTo>
                  <a:lnTo>
                    <a:pt x="455" y="179"/>
                  </a:lnTo>
                  <a:lnTo>
                    <a:pt x="458" y="184"/>
                  </a:lnTo>
                  <a:lnTo>
                    <a:pt x="461" y="184"/>
                  </a:lnTo>
                  <a:lnTo>
                    <a:pt x="466" y="182"/>
                  </a:lnTo>
                  <a:lnTo>
                    <a:pt x="470" y="179"/>
                  </a:lnTo>
                  <a:lnTo>
                    <a:pt x="47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1" name="Freeform 86">
              <a:extLst>
                <a:ext uri="{FF2B5EF4-FFF2-40B4-BE49-F238E27FC236}">
                  <a16:creationId xmlns:a16="http://schemas.microsoft.com/office/drawing/2014/main" id="{1DA228FB-8553-EDA2-BFB5-30B1E201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88" y="5082633"/>
              <a:ext cx="457656" cy="856112"/>
            </a:xfrm>
            <a:custGeom>
              <a:avLst/>
              <a:gdLst>
                <a:gd name="T0" fmla="*/ 2147483647 w 201"/>
                <a:gd name="T1" fmla="*/ 2147483647 h 376"/>
                <a:gd name="T2" fmla="*/ 2147483647 w 201"/>
                <a:gd name="T3" fmla="*/ 2147483647 h 376"/>
                <a:gd name="T4" fmla="*/ 2147483647 w 201"/>
                <a:gd name="T5" fmla="*/ 2147483647 h 376"/>
                <a:gd name="T6" fmla="*/ 2147483647 w 201"/>
                <a:gd name="T7" fmla="*/ 2147483647 h 376"/>
                <a:gd name="T8" fmla="*/ 2147483647 w 201"/>
                <a:gd name="T9" fmla="*/ 2147483647 h 376"/>
                <a:gd name="T10" fmla="*/ 2147483647 w 201"/>
                <a:gd name="T11" fmla="*/ 2147483647 h 376"/>
                <a:gd name="T12" fmla="*/ 2147483647 w 201"/>
                <a:gd name="T13" fmla="*/ 2147483647 h 376"/>
                <a:gd name="T14" fmla="*/ 2147483647 w 201"/>
                <a:gd name="T15" fmla="*/ 2147483647 h 376"/>
                <a:gd name="T16" fmla="*/ 2147483647 w 201"/>
                <a:gd name="T17" fmla="*/ 2147483647 h 376"/>
                <a:gd name="T18" fmla="*/ 2147483647 w 201"/>
                <a:gd name="T19" fmla="*/ 2147483647 h 376"/>
                <a:gd name="T20" fmla="*/ 2147483647 w 201"/>
                <a:gd name="T21" fmla="*/ 2147483647 h 376"/>
                <a:gd name="T22" fmla="*/ 2147483647 w 201"/>
                <a:gd name="T23" fmla="*/ 2147483647 h 376"/>
                <a:gd name="T24" fmla="*/ 2147483647 w 201"/>
                <a:gd name="T25" fmla="*/ 2147483647 h 376"/>
                <a:gd name="T26" fmla="*/ 2147483647 w 201"/>
                <a:gd name="T27" fmla="*/ 2147483647 h 376"/>
                <a:gd name="T28" fmla="*/ 2147483647 w 201"/>
                <a:gd name="T29" fmla="*/ 2147483647 h 376"/>
                <a:gd name="T30" fmla="*/ 2147483647 w 201"/>
                <a:gd name="T31" fmla="*/ 2147483647 h 376"/>
                <a:gd name="T32" fmla="*/ 2147483647 w 201"/>
                <a:gd name="T33" fmla="*/ 2147483647 h 376"/>
                <a:gd name="T34" fmla="*/ 2147483647 w 201"/>
                <a:gd name="T35" fmla="*/ 2147483647 h 376"/>
                <a:gd name="T36" fmla="*/ 2147483647 w 201"/>
                <a:gd name="T37" fmla="*/ 2147483647 h 376"/>
                <a:gd name="T38" fmla="*/ 2147483647 w 201"/>
                <a:gd name="T39" fmla="*/ 2147483647 h 376"/>
                <a:gd name="T40" fmla="*/ 2147483647 w 201"/>
                <a:gd name="T41" fmla="*/ 2147483647 h 376"/>
                <a:gd name="T42" fmla="*/ 2147483647 w 201"/>
                <a:gd name="T43" fmla="*/ 2147483647 h 376"/>
                <a:gd name="T44" fmla="*/ 0 w 201"/>
                <a:gd name="T45" fmla="*/ 2147483647 h 376"/>
                <a:gd name="T46" fmla="*/ 2147483647 w 201"/>
                <a:gd name="T47" fmla="*/ 2147483647 h 376"/>
                <a:gd name="T48" fmla="*/ 2147483647 w 201"/>
                <a:gd name="T49" fmla="*/ 2147483647 h 376"/>
                <a:gd name="T50" fmla="*/ 2147483647 w 201"/>
                <a:gd name="T51" fmla="*/ 2147483647 h 376"/>
                <a:gd name="T52" fmla="*/ 2147483647 w 201"/>
                <a:gd name="T53" fmla="*/ 2147483647 h 376"/>
                <a:gd name="T54" fmla="*/ 2147483647 w 201"/>
                <a:gd name="T55" fmla="*/ 2147483647 h 376"/>
                <a:gd name="T56" fmla="*/ 2147483647 w 201"/>
                <a:gd name="T57" fmla="*/ 2147483647 h 376"/>
                <a:gd name="T58" fmla="*/ 2147483647 w 201"/>
                <a:gd name="T59" fmla="*/ 2147483647 h 376"/>
                <a:gd name="T60" fmla="*/ 2147483647 w 201"/>
                <a:gd name="T61" fmla="*/ 2147483647 h 376"/>
                <a:gd name="T62" fmla="*/ 2147483647 w 201"/>
                <a:gd name="T63" fmla="*/ 2147483647 h 376"/>
                <a:gd name="T64" fmla="*/ 2147483647 w 201"/>
                <a:gd name="T65" fmla="*/ 2147483647 h 376"/>
                <a:gd name="T66" fmla="*/ 2147483647 w 201"/>
                <a:gd name="T67" fmla="*/ 2147483647 h 376"/>
                <a:gd name="T68" fmla="*/ 2147483647 w 201"/>
                <a:gd name="T69" fmla="*/ 2147483647 h 376"/>
                <a:gd name="T70" fmla="*/ 2147483647 w 201"/>
                <a:gd name="T71" fmla="*/ 2147483647 h 376"/>
                <a:gd name="T72" fmla="*/ 2147483647 w 201"/>
                <a:gd name="T73" fmla="*/ 2147483647 h 376"/>
                <a:gd name="T74" fmla="*/ 2147483647 w 201"/>
                <a:gd name="T75" fmla="*/ 2147483647 h 376"/>
                <a:gd name="T76" fmla="*/ 2147483647 w 201"/>
                <a:gd name="T77" fmla="*/ 2147483647 h 376"/>
                <a:gd name="T78" fmla="*/ 2147483647 w 201"/>
                <a:gd name="T79" fmla="*/ 2147483647 h 376"/>
                <a:gd name="T80" fmla="*/ 2147483647 w 201"/>
                <a:gd name="T81" fmla="*/ 2147483647 h 376"/>
                <a:gd name="T82" fmla="*/ 2147483647 w 201"/>
                <a:gd name="T83" fmla="*/ 2147483647 h 376"/>
                <a:gd name="T84" fmla="*/ 2147483647 w 201"/>
                <a:gd name="T85" fmla="*/ 2147483647 h 376"/>
                <a:gd name="T86" fmla="*/ 2147483647 w 201"/>
                <a:gd name="T87" fmla="*/ 2147483647 h 376"/>
                <a:gd name="T88" fmla="*/ 2147483647 w 201"/>
                <a:gd name="T89" fmla="*/ 2147483647 h 376"/>
                <a:gd name="T90" fmla="*/ 2147483647 w 201"/>
                <a:gd name="T91" fmla="*/ 2147483647 h 376"/>
                <a:gd name="T92" fmla="*/ 2147483647 w 201"/>
                <a:gd name="T93" fmla="*/ 2147483647 h 376"/>
                <a:gd name="T94" fmla="*/ 2147483647 w 201"/>
                <a:gd name="T95" fmla="*/ 2147483647 h 376"/>
                <a:gd name="T96" fmla="*/ 2147483647 w 201"/>
                <a:gd name="T97" fmla="*/ 2147483647 h 376"/>
                <a:gd name="T98" fmla="*/ 2147483647 w 201"/>
                <a:gd name="T99" fmla="*/ 2147483647 h 376"/>
                <a:gd name="T100" fmla="*/ 2147483647 w 201"/>
                <a:gd name="T101" fmla="*/ 2147483647 h 376"/>
                <a:gd name="T102" fmla="*/ 2147483647 w 201"/>
                <a:gd name="T103" fmla="*/ 2147483647 h 376"/>
                <a:gd name="T104" fmla="*/ 2147483647 w 201"/>
                <a:gd name="T105" fmla="*/ 0 h 3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1"/>
                <a:gd name="T160" fmla="*/ 0 h 376"/>
                <a:gd name="T161" fmla="*/ 201 w 201"/>
                <a:gd name="T162" fmla="*/ 376 h 3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1" h="376">
                  <a:moveTo>
                    <a:pt x="195" y="1"/>
                  </a:moveTo>
                  <a:lnTo>
                    <a:pt x="190" y="3"/>
                  </a:lnTo>
                  <a:lnTo>
                    <a:pt x="187" y="4"/>
                  </a:lnTo>
                  <a:lnTo>
                    <a:pt x="184" y="6"/>
                  </a:lnTo>
                  <a:lnTo>
                    <a:pt x="181" y="7"/>
                  </a:lnTo>
                  <a:lnTo>
                    <a:pt x="177" y="9"/>
                  </a:lnTo>
                  <a:lnTo>
                    <a:pt x="176" y="11"/>
                  </a:lnTo>
                  <a:lnTo>
                    <a:pt x="173" y="12"/>
                  </a:lnTo>
                  <a:lnTo>
                    <a:pt x="170" y="15"/>
                  </a:lnTo>
                  <a:lnTo>
                    <a:pt x="167" y="17"/>
                  </a:lnTo>
                  <a:lnTo>
                    <a:pt x="163" y="18"/>
                  </a:lnTo>
                  <a:lnTo>
                    <a:pt x="160" y="20"/>
                  </a:lnTo>
                  <a:lnTo>
                    <a:pt x="159" y="23"/>
                  </a:lnTo>
                  <a:lnTo>
                    <a:pt x="153" y="26"/>
                  </a:lnTo>
                  <a:lnTo>
                    <a:pt x="148" y="31"/>
                  </a:lnTo>
                  <a:lnTo>
                    <a:pt x="142" y="34"/>
                  </a:lnTo>
                  <a:lnTo>
                    <a:pt x="137" y="39"/>
                  </a:lnTo>
                  <a:lnTo>
                    <a:pt x="132" y="43"/>
                  </a:lnTo>
                  <a:lnTo>
                    <a:pt x="128" y="48"/>
                  </a:lnTo>
                  <a:lnTo>
                    <a:pt x="121" y="53"/>
                  </a:lnTo>
                  <a:lnTo>
                    <a:pt x="117" y="57"/>
                  </a:lnTo>
                  <a:lnTo>
                    <a:pt x="114" y="62"/>
                  </a:lnTo>
                  <a:lnTo>
                    <a:pt x="109" y="67"/>
                  </a:lnTo>
                  <a:lnTo>
                    <a:pt x="104" y="71"/>
                  </a:lnTo>
                  <a:lnTo>
                    <a:pt x="101" y="76"/>
                  </a:lnTo>
                  <a:lnTo>
                    <a:pt x="97" y="82"/>
                  </a:lnTo>
                  <a:lnTo>
                    <a:pt x="93" y="88"/>
                  </a:lnTo>
                  <a:lnTo>
                    <a:pt x="89" y="93"/>
                  </a:lnTo>
                  <a:lnTo>
                    <a:pt x="86" y="98"/>
                  </a:lnTo>
                  <a:lnTo>
                    <a:pt x="84" y="101"/>
                  </a:lnTo>
                  <a:lnTo>
                    <a:pt x="83" y="104"/>
                  </a:lnTo>
                  <a:lnTo>
                    <a:pt x="81" y="107"/>
                  </a:lnTo>
                  <a:lnTo>
                    <a:pt x="79" y="110"/>
                  </a:lnTo>
                  <a:lnTo>
                    <a:pt x="75" y="115"/>
                  </a:lnTo>
                  <a:lnTo>
                    <a:pt x="72" y="121"/>
                  </a:lnTo>
                  <a:lnTo>
                    <a:pt x="70" y="124"/>
                  </a:lnTo>
                  <a:lnTo>
                    <a:pt x="69" y="127"/>
                  </a:lnTo>
                  <a:lnTo>
                    <a:pt x="67" y="130"/>
                  </a:lnTo>
                  <a:lnTo>
                    <a:pt x="65" y="134"/>
                  </a:lnTo>
                  <a:lnTo>
                    <a:pt x="64" y="137"/>
                  </a:lnTo>
                  <a:lnTo>
                    <a:pt x="62" y="140"/>
                  </a:lnTo>
                  <a:lnTo>
                    <a:pt x="61" y="143"/>
                  </a:lnTo>
                  <a:lnTo>
                    <a:pt x="59" y="146"/>
                  </a:lnTo>
                  <a:lnTo>
                    <a:pt x="58" y="149"/>
                  </a:lnTo>
                  <a:lnTo>
                    <a:pt x="58" y="152"/>
                  </a:lnTo>
                  <a:lnTo>
                    <a:pt x="56" y="155"/>
                  </a:lnTo>
                  <a:lnTo>
                    <a:pt x="55" y="158"/>
                  </a:lnTo>
                  <a:lnTo>
                    <a:pt x="53" y="163"/>
                  </a:lnTo>
                  <a:lnTo>
                    <a:pt x="51" y="166"/>
                  </a:lnTo>
                  <a:lnTo>
                    <a:pt x="50" y="169"/>
                  </a:lnTo>
                  <a:lnTo>
                    <a:pt x="48" y="174"/>
                  </a:lnTo>
                  <a:lnTo>
                    <a:pt x="47" y="179"/>
                  </a:lnTo>
                  <a:lnTo>
                    <a:pt x="44" y="182"/>
                  </a:lnTo>
                  <a:lnTo>
                    <a:pt x="42" y="186"/>
                  </a:lnTo>
                  <a:lnTo>
                    <a:pt x="41" y="190"/>
                  </a:lnTo>
                  <a:lnTo>
                    <a:pt x="39" y="194"/>
                  </a:lnTo>
                  <a:lnTo>
                    <a:pt x="37" y="197"/>
                  </a:lnTo>
                  <a:lnTo>
                    <a:pt x="36" y="200"/>
                  </a:lnTo>
                  <a:lnTo>
                    <a:pt x="34" y="205"/>
                  </a:lnTo>
                  <a:lnTo>
                    <a:pt x="33" y="210"/>
                  </a:lnTo>
                  <a:lnTo>
                    <a:pt x="31" y="213"/>
                  </a:lnTo>
                  <a:lnTo>
                    <a:pt x="30" y="218"/>
                  </a:lnTo>
                  <a:lnTo>
                    <a:pt x="28" y="221"/>
                  </a:lnTo>
                  <a:lnTo>
                    <a:pt x="26" y="225"/>
                  </a:lnTo>
                  <a:lnTo>
                    <a:pt x="25" y="228"/>
                  </a:lnTo>
                  <a:lnTo>
                    <a:pt x="23" y="233"/>
                  </a:lnTo>
                  <a:lnTo>
                    <a:pt x="22" y="236"/>
                  </a:lnTo>
                  <a:lnTo>
                    <a:pt x="20" y="241"/>
                  </a:lnTo>
                  <a:lnTo>
                    <a:pt x="19" y="246"/>
                  </a:lnTo>
                  <a:lnTo>
                    <a:pt x="17" y="249"/>
                  </a:lnTo>
                  <a:lnTo>
                    <a:pt x="16" y="253"/>
                  </a:lnTo>
                  <a:lnTo>
                    <a:pt x="14" y="256"/>
                  </a:lnTo>
                  <a:lnTo>
                    <a:pt x="12" y="261"/>
                  </a:lnTo>
                  <a:lnTo>
                    <a:pt x="12" y="264"/>
                  </a:lnTo>
                  <a:lnTo>
                    <a:pt x="11" y="269"/>
                  </a:lnTo>
                  <a:lnTo>
                    <a:pt x="9" y="272"/>
                  </a:lnTo>
                  <a:lnTo>
                    <a:pt x="9" y="277"/>
                  </a:lnTo>
                  <a:lnTo>
                    <a:pt x="8" y="281"/>
                  </a:lnTo>
                  <a:lnTo>
                    <a:pt x="8" y="286"/>
                  </a:lnTo>
                  <a:lnTo>
                    <a:pt x="6" y="291"/>
                  </a:lnTo>
                  <a:lnTo>
                    <a:pt x="5" y="295"/>
                  </a:lnTo>
                  <a:lnTo>
                    <a:pt x="3" y="302"/>
                  </a:lnTo>
                  <a:lnTo>
                    <a:pt x="3" y="306"/>
                  </a:lnTo>
                  <a:lnTo>
                    <a:pt x="2" y="309"/>
                  </a:lnTo>
                  <a:lnTo>
                    <a:pt x="2" y="313"/>
                  </a:lnTo>
                  <a:lnTo>
                    <a:pt x="2" y="316"/>
                  </a:lnTo>
                  <a:lnTo>
                    <a:pt x="2" y="319"/>
                  </a:lnTo>
                  <a:lnTo>
                    <a:pt x="2" y="322"/>
                  </a:lnTo>
                  <a:lnTo>
                    <a:pt x="2" y="325"/>
                  </a:lnTo>
                  <a:lnTo>
                    <a:pt x="2" y="328"/>
                  </a:lnTo>
                  <a:lnTo>
                    <a:pt x="2" y="331"/>
                  </a:lnTo>
                  <a:lnTo>
                    <a:pt x="0" y="336"/>
                  </a:lnTo>
                  <a:lnTo>
                    <a:pt x="2" y="342"/>
                  </a:lnTo>
                  <a:lnTo>
                    <a:pt x="2" y="345"/>
                  </a:lnTo>
                  <a:lnTo>
                    <a:pt x="2" y="348"/>
                  </a:lnTo>
                  <a:lnTo>
                    <a:pt x="2" y="350"/>
                  </a:lnTo>
                  <a:lnTo>
                    <a:pt x="3" y="353"/>
                  </a:lnTo>
                  <a:lnTo>
                    <a:pt x="3" y="359"/>
                  </a:lnTo>
                  <a:lnTo>
                    <a:pt x="6" y="364"/>
                  </a:lnTo>
                  <a:lnTo>
                    <a:pt x="8" y="370"/>
                  </a:lnTo>
                  <a:lnTo>
                    <a:pt x="11" y="375"/>
                  </a:lnTo>
                  <a:lnTo>
                    <a:pt x="12" y="376"/>
                  </a:lnTo>
                  <a:lnTo>
                    <a:pt x="17" y="376"/>
                  </a:lnTo>
                  <a:lnTo>
                    <a:pt x="20" y="375"/>
                  </a:lnTo>
                  <a:lnTo>
                    <a:pt x="25" y="375"/>
                  </a:lnTo>
                  <a:lnTo>
                    <a:pt x="26" y="372"/>
                  </a:lnTo>
                  <a:lnTo>
                    <a:pt x="30" y="370"/>
                  </a:lnTo>
                  <a:lnTo>
                    <a:pt x="31" y="367"/>
                  </a:lnTo>
                  <a:lnTo>
                    <a:pt x="30" y="365"/>
                  </a:lnTo>
                  <a:lnTo>
                    <a:pt x="26" y="359"/>
                  </a:lnTo>
                  <a:lnTo>
                    <a:pt x="25" y="355"/>
                  </a:lnTo>
                  <a:lnTo>
                    <a:pt x="23" y="348"/>
                  </a:lnTo>
                  <a:lnTo>
                    <a:pt x="23" y="344"/>
                  </a:lnTo>
                  <a:lnTo>
                    <a:pt x="23" y="341"/>
                  </a:lnTo>
                  <a:lnTo>
                    <a:pt x="23" y="337"/>
                  </a:lnTo>
                  <a:lnTo>
                    <a:pt x="23" y="334"/>
                  </a:lnTo>
                  <a:lnTo>
                    <a:pt x="23" y="331"/>
                  </a:lnTo>
                  <a:lnTo>
                    <a:pt x="23" y="328"/>
                  </a:lnTo>
                  <a:lnTo>
                    <a:pt x="23" y="325"/>
                  </a:lnTo>
                  <a:lnTo>
                    <a:pt x="25" y="322"/>
                  </a:lnTo>
                  <a:lnTo>
                    <a:pt x="25" y="319"/>
                  </a:lnTo>
                  <a:lnTo>
                    <a:pt x="25" y="316"/>
                  </a:lnTo>
                  <a:lnTo>
                    <a:pt x="26" y="313"/>
                  </a:lnTo>
                  <a:lnTo>
                    <a:pt x="26" y="309"/>
                  </a:lnTo>
                  <a:lnTo>
                    <a:pt x="28" y="306"/>
                  </a:lnTo>
                  <a:lnTo>
                    <a:pt x="28" y="303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1" y="294"/>
                  </a:lnTo>
                  <a:lnTo>
                    <a:pt x="33" y="291"/>
                  </a:lnTo>
                  <a:lnTo>
                    <a:pt x="33" y="288"/>
                  </a:lnTo>
                  <a:lnTo>
                    <a:pt x="34" y="284"/>
                  </a:lnTo>
                  <a:lnTo>
                    <a:pt x="34" y="281"/>
                  </a:lnTo>
                  <a:lnTo>
                    <a:pt x="36" y="277"/>
                  </a:lnTo>
                  <a:lnTo>
                    <a:pt x="39" y="270"/>
                  </a:lnTo>
                  <a:lnTo>
                    <a:pt x="39" y="267"/>
                  </a:lnTo>
                  <a:lnTo>
                    <a:pt x="39" y="264"/>
                  </a:lnTo>
                  <a:lnTo>
                    <a:pt x="41" y="261"/>
                  </a:lnTo>
                  <a:lnTo>
                    <a:pt x="41" y="258"/>
                  </a:lnTo>
                  <a:lnTo>
                    <a:pt x="42" y="255"/>
                  </a:lnTo>
                  <a:lnTo>
                    <a:pt x="42" y="252"/>
                  </a:lnTo>
                  <a:lnTo>
                    <a:pt x="44" y="249"/>
                  </a:lnTo>
                  <a:lnTo>
                    <a:pt x="44" y="247"/>
                  </a:lnTo>
                  <a:lnTo>
                    <a:pt x="45" y="242"/>
                  </a:lnTo>
                  <a:lnTo>
                    <a:pt x="47" y="241"/>
                  </a:lnTo>
                  <a:lnTo>
                    <a:pt x="47" y="236"/>
                  </a:lnTo>
                  <a:lnTo>
                    <a:pt x="48" y="235"/>
                  </a:lnTo>
                  <a:lnTo>
                    <a:pt x="48" y="232"/>
                  </a:lnTo>
                  <a:lnTo>
                    <a:pt x="50" y="228"/>
                  </a:lnTo>
                  <a:lnTo>
                    <a:pt x="51" y="225"/>
                  </a:lnTo>
                  <a:lnTo>
                    <a:pt x="53" y="222"/>
                  </a:lnTo>
                  <a:lnTo>
                    <a:pt x="53" y="219"/>
                  </a:lnTo>
                  <a:lnTo>
                    <a:pt x="55" y="216"/>
                  </a:lnTo>
                  <a:lnTo>
                    <a:pt x="55" y="213"/>
                  </a:lnTo>
                  <a:lnTo>
                    <a:pt x="56" y="210"/>
                  </a:lnTo>
                  <a:lnTo>
                    <a:pt x="56" y="207"/>
                  </a:lnTo>
                  <a:lnTo>
                    <a:pt x="58" y="204"/>
                  </a:lnTo>
                  <a:lnTo>
                    <a:pt x="59" y="200"/>
                  </a:lnTo>
                  <a:lnTo>
                    <a:pt x="61" y="197"/>
                  </a:lnTo>
                  <a:lnTo>
                    <a:pt x="61" y="194"/>
                  </a:lnTo>
                  <a:lnTo>
                    <a:pt x="62" y="191"/>
                  </a:lnTo>
                  <a:lnTo>
                    <a:pt x="62" y="188"/>
                  </a:lnTo>
                  <a:lnTo>
                    <a:pt x="64" y="185"/>
                  </a:lnTo>
                  <a:lnTo>
                    <a:pt x="65" y="182"/>
                  </a:lnTo>
                  <a:lnTo>
                    <a:pt x="67" y="179"/>
                  </a:lnTo>
                  <a:lnTo>
                    <a:pt x="67" y="176"/>
                  </a:lnTo>
                  <a:lnTo>
                    <a:pt x="69" y="174"/>
                  </a:lnTo>
                  <a:lnTo>
                    <a:pt x="70" y="169"/>
                  </a:lnTo>
                  <a:lnTo>
                    <a:pt x="72" y="166"/>
                  </a:lnTo>
                  <a:lnTo>
                    <a:pt x="72" y="163"/>
                  </a:lnTo>
                  <a:lnTo>
                    <a:pt x="73" y="160"/>
                  </a:lnTo>
                  <a:lnTo>
                    <a:pt x="75" y="157"/>
                  </a:lnTo>
                  <a:lnTo>
                    <a:pt x="76" y="154"/>
                  </a:lnTo>
                  <a:lnTo>
                    <a:pt x="78" y="151"/>
                  </a:lnTo>
                  <a:lnTo>
                    <a:pt x="79" y="148"/>
                  </a:lnTo>
                  <a:lnTo>
                    <a:pt x="81" y="144"/>
                  </a:lnTo>
                  <a:lnTo>
                    <a:pt x="83" y="141"/>
                  </a:lnTo>
                  <a:lnTo>
                    <a:pt x="84" y="138"/>
                  </a:lnTo>
                  <a:lnTo>
                    <a:pt x="86" y="135"/>
                  </a:lnTo>
                  <a:lnTo>
                    <a:pt x="89" y="129"/>
                  </a:lnTo>
                  <a:lnTo>
                    <a:pt x="92" y="124"/>
                  </a:lnTo>
                  <a:lnTo>
                    <a:pt x="93" y="121"/>
                  </a:lnTo>
                  <a:lnTo>
                    <a:pt x="95" y="118"/>
                  </a:lnTo>
                  <a:lnTo>
                    <a:pt x="97" y="115"/>
                  </a:lnTo>
                  <a:lnTo>
                    <a:pt x="98" y="113"/>
                  </a:lnTo>
                  <a:lnTo>
                    <a:pt x="101" y="107"/>
                  </a:lnTo>
                  <a:lnTo>
                    <a:pt x="106" y="102"/>
                  </a:lnTo>
                  <a:lnTo>
                    <a:pt x="109" y="96"/>
                  </a:lnTo>
                  <a:lnTo>
                    <a:pt x="114" y="92"/>
                  </a:lnTo>
                  <a:lnTo>
                    <a:pt x="117" y="87"/>
                  </a:lnTo>
                  <a:lnTo>
                    <a:pt x="121" y="82"/>
                  </a:lnTo>
                  <a:lnTo>
                    <a:pt x="125" y="76"/>
                  </a:lnTo>
                  <a:lnTo>
                    <a:pt x="129" y="71"/>
                  </a:lnTo>
                  <a:lnTo>
                    <a:pt x="132" y="67"/>
                  </a:lnTo>
                  <a:lnTo>
                    <a:pt x="137" y="62"/>
                  </a:lnTo>
                  <a:lnTo>
                    <a:pt x="142" y="57"/>
                  </a:lnTo>
                  <a:lnTo>
                    <a:pt x="146" y="53"/>
                  </a:lnTo>
                  <a:lnTo>
                    <a:pt x="151" y="48"/>
                  </a:lnTo>
                  <a:lnTo>
                    <a:pt x="157" y="43"/>
                  </a:lnTo>
                  <a:lnTo>
                    <a:pt x="162" y="39"/>
                  </a:lnTo>
                  <a:lnTo>
                    <a:pt x="167" y="34"/>
                  </a:lnTo>
                  <a:lnTo>
                    <a:pt x="171" y="29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7" y="18"/>
                  </a:lnTo>
                  <a:lnTo>
                    <a:pt x="190" y="17"/>
                  </a:lnTo>
                  <a:lnTo>
                    <a:pt x="193" y="14"/>
                  </a:lnTo>
                  <a:lnTo>
                    <a:pt x="196" y="12"/>
                  </a:lnTo>
                  <a:lnTo>
                    <a:pt x="199" y="11"/>
                  </a:lnTo>
                  <a:lnTo>
                    <a:pt x="201" y="6"/>
                  </a:lnTo>
                  <a:lnTo>
                    <a:pt x="201" y="3"/>
                  </a:lnTo>
                  <a:lnTo>
                    <a:pt x="198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2" name="Freeform 87">
              <a:extLst>
                <a:ext uri="{FF2B5EF4-FFF2-40B4-BE49-F238E27FC236}">
                  <a16:creationId xmlns:a16="http://schemas.microsoft.com/office/drawing/2014/main" id="{F35C501F-1EAE-6449-25F4-3CB8D86EB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231" y="5071248"/>
              <a:ext cx="478147" cy="330149"/>
            </a:xfrm>
            <a:custGeom>
              <a:avLst/>
              <a:gdLst>
                <a:gd name="T0" fmla="*/ 2147483647 w 210"/>
                <a:gd name="T1" fmla="*/ 2147483647 h 145"/>
                <a:gd name="T2" fmla="*/ 2147483647 w 210"/>
                <a:gd name="T3" fmla="*/ 2147483647 h 145"/>
                <a:gd name="T4" fmla="*/ 2147483647 w 210"/>
                <a:gd name="T5" fmla="*/ 2147483647 h 145"/>
                <a:gd name="T6" fmla="*/ 2147483647 w 210"/>
                <a:gd name="T7" fmla="*/ 2147483647 h 145"/>
                <a:gd name="T8" fmla="*/ 2147483647 w 210"/>
                <a:gd name="T9" fmla="*/ 2147483647 h 145"/>
                <a:gd name="T10" fmla="*/ 2147483647 w 210"/>
                <a:gd name="T11" fmla="*/ 2147483647 h 145"/>
                <a:gd name="T12" fmla="*/ 2147483647 w 210"/>
                <a:gd name="T13" fmla="*/ 2147483647 h 145"/>
                <a:gd name="T14" fmla="*/ 2147483647 w 210"/>
                <a:gd name="T15" fmla="*/ 2147483647 h 145"/>
                <a:gd name="T16" fmla="*/ 2147483647 w 210"/>
                <a:gd name="T17" fmla="*/ 2147483647 h 145"/>
                <a:gd name="T18" fmla="*/ 2147483647 w 210"/>
                <a:gd name="T19" fmla="*/ 2147483647 h 145"/>
                <a:gd name="T20" fmla="*/ 2147483647 w 210"/>
                <a:gd name="T21" fmla="*/ 2147483647 h 145"/>
                <a:gd name="T22" fmla="*/ 2147483647 w 210"/>
                <a:gd name="T23" fmla="*/ 2147483647 h 145"/>
                <a:gd name="T24" fmla="*/ 2147483647 w 210"/>
                <a:gd name="T25" fmla="*/ 2147483647 h 145"/>
                <a:gd name="T26" fmla="*/ 2147483647 w 210"/>
                <a:gd name="T27" fmla="*/ 2147483647 h 145"/>
                <a:gd name="T28" fmla="*/ 2147483647 w 210"/>
                <a:gd name="T29" fmla="*/ 2147483647 h 145"/>
                <a:gd name="T30" fmla="*/ 2147483647 w 210"/>
                <a:gd name="T31" fmla="*/ 2147483647 h 145"/>
                <a:gd name="T32" fmla="*/ 2147483647 w 210"/>
                <a:gd name="T33" fmla="*/ 2147483647 h 145"/>
                <a:gd name="T34" fmla="*/ 2147483647 w 210"/>
                <a:gd name="T35" fmla="*/ 2147483647 h 145"/>
                <a:gd name="T36" fmla="*/ 2147483647 w 210"/>
                <a:gd name="T37" fmla="*/ 2147483647 h 145"/>
                <a:gd name="T38" fmla="*/ 2147483647 w 210"/>
                <a:gd name="T39" fmla="*/ 2147483647 h 145"/>
                <a:gd name="T40" fmla="*/ 2147483647 w 210"/>
                <a:gd name="T41" fmla="*/ 2147483647 h 145"/>
                <a:gd name="T42" fmla="*/ 2147483647 w 210"/>
                <a:gd name="T43" fmla="*/ 0 h 145"/>
                <a:gd name="T44" fmla="*/ 2147483647 w 210"/>
                <a:gd name="T45" fmla="*/ 2147483647 h 145"/>
                <a:gd name="T46" fmla="*/ 2147483647 w 210"/>
                <a:gd name="T47" fmla="*/ 2147483647 h 145"/>
                <a:gd name="T48" fmla="*/ 2147483647 w 210"/>
                <a:gd name="T49" fmla="*/ 2147483647 h 145"/>
                <a:gd name="T50" fmla="*/ 2147483647 w 210"/>
                <a:gd name="T51" fmla="*/ 2147483647 h 145"/>
                <a:gd name="T52" fmla="*/ 2147483647 w 210"/>
                <a:gd name="T53" fmla="*/ 2147483647 h 145"/>
                <a:gd name="T54" fmla="*/ 2147483647 w 210"/>
                <a:gd name="T55" fmla="*/ 2147483647 h 145"/>
                <a:gd name="T56" fmla="*/ 2147483647 w 210"/>
                <a:gd name="T57" fmla="*/ 2147483647 h 145"/>
                <a:gd name="T58" fmla="*/ 2147483647 w 210"/>
                <a:gd name="T59" fmla="*/ 2147483647 h 145"/>
                <a:gd name="T60" fmla="*/ 2147483647 w 210"/>
                <a:gd name="T61" fmla="*/ 2147483647 h 145"/>
                <a:gd name="T62" fmla="*/ 2147483647 w 210"/>
                <a:gd name="T63" fmla="*/ 2147483647 h 145"/>
                <a:gd name="T64" fmla="*/ 2147483647 w 210"/>
                <a:gd name="T65" fmla="*/ 2147483647 h 145"/>
                <a:gd name="T66" fmla="*/ 2147483647 w 210"/>
                <a:gd name="T67" fmla="*/ 2147483647 h 145"/>
                <a:gd name="T68" fmla="*/ 2147483647 w 210"/>
                <a:gd name="T69" fmla="*/ 2147483647 h 145"/>
                <a:gd name="T70" fmla="*/ 2147483647 w 210"/>
                <a:gd name="T71" fmla="*/ 2147483647 h 145"/>
                <a:gd name="T72" fmla="*/ 2147483647 w 210"/>
                <a:gd name="T73" fmla="*/ 2147483647 h 145"/>
                <a:gd name="T74" fmla="*/ 2147483647 w 210"/>
                <a:gd name="T75" fmla="*/ 2147483647 h 145"/>
                <a:gd name="T76" fmla="*/ 2147483647 w 210"/>
                <a:gd name="T77" fmla="*/ 2147483647 h 145"/>
                <a:gd name="T78" fmla="*/ 2147483647 w 210"/>
                <a:gd name="T79" fmla="*/ 2147483647 h 145"/>
                <a:gd name="T80" fmla="*/ 2147483647 w 210"/>
                <a:gd name="T81" fmla="*/ 2147483647 h 145"/>
                <a:gd name="T82" fmla="*/ 2147483647 w 210"/>
                <a:gd name="T83" fmla="*/ 2147483647 h 145"/>
                <a:gd name="T84" fmla="*/ 2147483647 w 210"/>
                <a:gd name="T85" fmla="*/ 2147483647 h 145"/>
                <a:gd name="T86" fmla="*/ 0 w 210"/>
                <a:gd name="T87" fmla="*/ 2147483647 h 145"/>
                <a:gd name="T88" fmla="*/ 2147483647 w 210"/>
                <a:gd name="T89" fmla="*/ 2147483647 h 145"/>
                <a:gd name="T90" fmla="*/ 2147483647 w 210"/>
                <a:gd name="T91" fmla="*/ 2147483647 h 1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145"/>
                <a:gd name="T140" fmla="*/ 210 w 210"/>
                <a:gd name="T141" fmla="*/ 145 h 1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145">
                  <a:moveTo>
                    <a:pt x="3" y="128"/>
                  </a:moveTo>
                  <a:lnTo>
                    <a:pt x="4" y="131"/>
                  </a:lnTo>
                  <a:lnTo>
                    <a:pt x="6" y="134"/>
                  </a:lnTo>
                  <a:lnTo>
                    <a:pt x="8" y="135"/>
                  </a:lnTo>
                  <a:lnTo>
                    <a:pt x="9" y="139"/>
                  </a:lnTo>
                  <a:lnTo>
                    <a:pt x="12" y="140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9" y="145"/>
                  </a:lnTo>
                  <a:lnTo>
                    <a:pt x="32" y="145"/>
                  </a:lnTo>
                  <a:lnTo>
                    <a:pt x="36" y="143"/>
                  </a:lnTo>
                  <a:lnTo>
                    <a:pt x="39" y="143"/>
                  </a:lnTo>
                  <a:lnTo>
                    <a:pt x="43" y="143"/>
                  </a:lnTo>
                  <a:lnTo>
                    <a:pt x="46" y="142"/>
                  </a:lnTo>
                  <a:lnTo>
                    <a:pt x="50" y="140"/>
                  </a:lnTo>
                  <a:lnTo>
                    <a:pt x="54" y="139"/>
                  </a:lnTo>
                  <a:lnTo>
                    <a:pt x="57" y="137"/>
                  </a:lnTo>
                  <a:lnTo>
                    <a:pt x="62" y="135"/>
                  </a:lnTo>
                  <a:lnTo>
                    <a:pt x="67" y="134"/>
                  </a:lnTo>
                  <a:lnTo>
                    <a:pt x="70" y="131"/>
                  </a:lnTo>
                  <a:lnTo>
                    <a:pt x="74" y="129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7" y="121"/>
                  </a:lnTo>
                  <a:lnTo>
                    <a:pt x="92" y="118"/>
                  </a:lnTo>
                  <a:lnTo>
                    <a:pt x="95" y="115"/>
                  </a:lnTo>
                  <a:lnTo>
                    <a:pt x="99" y="112"/>
                  </a:lnTo>
                  <a:lnTo>
                    <a:pt x="104" y="109"/>
                  </a:lnTo>
                  <a:lnTo>
                    <a:pt x="109" y="107"/>
                  </a:lnTo>
                  <a:lnTo>
                    <a:pt x="113" y="103"/>
                  </a:lnTo>
                  <a:lnTo>
                    <a:pt x="118" y="100"/>
                  </a:lnTo>
                  <a:lnTo>
                    <a:pt x="121" y="97"/>
                  </a:lnTo>
                  <a:lnTo>
                    <a:pt x="126" y="93"/>
                  </a:lnTo>
                  <a:lnTo>
                    <a:pt x="129" y="90"/>
                  </a:lnTo>
                  <a:lnTo>
                    <a:pt x="135" y="87"/>
                  </a:lnTo>
                  <a:lnTo>
                    <a:pt x="138" y="83"/>
                  </a:lnTo>
                  <a:lnTo>
                    <a:pt x="143" y="79"/>
                  </a:lnTo>
                  <a:lnTo>
                    <a:pt x="146" y="76"/>
                  </a:lnTo>
                  <a:lnTo>
                    <a:pt x="151" y="73"/>
                  </a:lnTo>
                  <a:lnTo>
                    <a:pt x="154" y="69"/>
                  </a:lnTo>
                  <a:lnTo>
                    <a:pt x="158" y="65"/>
                  </a:lnTo>
                  <a:lnTo>
                    <a:pt x="162" y="62"/>
                  </a:lnTo>
                  <a:lnTo>
                    <a:pt x="166" y="59"/>
                  </a:lnTo>
                  <a:lnTo>
                    <a:pt x="169" y="56"/>
                  </a:lnTo>
                  <a:lnTo>
                    <a:pt x="174" y="53"/>
                  </a:lnTo>
                  <a:lnTo>
                    <a:pt x="176" y="50"/>
                  </a:lnTo>
                  <a:lnTo>
                    <a:pt x="179" y="45"/>
                  </a:lnTo>
                  <a:lnTo>
                    <a:pt x="182" y="42"/>
                  </a:lnTo>
                  <a:lnTo>
                    <a:pt x="185" y="39"/>
                  </a:lnTo>
                  <a:lnTo>
                    <a:pt x="188" y="36"/>
                  </a:lnTo>
                  <a:lnTo>
                    <a:pt x="191" y="34"/>
                  </a:lnTo>
                  <a:lnTo>
                    <a:pt x="194" y="31"/>
                  </a:lnTo>
                  <a:lnTo>
                    <a:pt x="196" y="28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6"/>
                  </a:lnTo>
                  <a:lnTo>
                    <a:pt x="208" y="12"/>
                  </a:lnTo>
                  <a:lnTo>
                    <a:pt x="210" y="9"/>
                  </a:lnTo>
                  <a:lnTo>
                    <a:pt x="210" y="6"/>
                  </a:lnTo>
                  <a:lnTo>
                    <a:pt x="207" y="5"/>
                  </a:lnTo>
                  <a:lnTo>
                    <a:pt x="205" y="3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6" y="3"/>
                  </a:lnTo>
                  <a:lnTo>
                    <a:pt x="194" y="6"/>
                  </a:lnTo>
                  <a:lnTo>
                    <a:pt x="191" y="9"/>
                  </a:lnTo>
                  <a:lnTo>
                    <a:pt x="186" y="14"/>
                  </a:lnTo>
                  <a:lnTo>
                    <a:pt x="183" y="19"/>
                  </a:lnTo>
                  <a:lnTo>
                    <a:pt x="179" y="25"/>
                  </a:lnTo>
                  <a:lnTo>
                    <a:pt x="174" y="30"/>
                  </a:lnTo>
                  <a:lnTo>
                    <a:pt x="171" y="33"/>
                  </a:lnTo>
                  <a:lnTo>
                    <a:pt x="169" y="36"/>
                  </a:lnTo>
                  <a:lnTo>
                    <a:pt x="166" y="39"/>
                  </a:lnTo>
                  <a:lnTo>
                    <a:pt x="163" y="42"/>
                  </a:lnTo>
                  <a:lnTo>
                    <a:pt x="160" y="45"/>
                  </a:lnTo>
                  <a:lnTo>
                    <a:pt x="157" y="48"/>
                  </a:lnTo>
                  <a:lnTo>
                    <a:pt x="154" y="51"/>
                  </a:lnTo>
                  <a:lnTo>
                    <a:pt x="151" y="55"/>
                  </a:lnTo>
                  <a:lnTo>
                    <a:pt x="148" y="58"/>
                  </a:lnTo>
                  <a:lnTo>
                    <a:pt x="144" y="61"/>
                  </a:lnTo>
                  <a:lnTo>
                    <a:pt x="141" y="64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30" y="73"/>
                  </a:lnTo>
                  <a:lnTo>
                    <a:pt x="127" y="76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16" y="86"/>
                  </a:lnTo>
                  <a:lnTo>
                    <a:pt x="113" y="89"/>
                  </a:lnTo>
                  <a:lnTo>
                    <a:pt x="110" y="92"/>
                  </a:lnTo>
                  <a:lnTo>
                    <a:pt x="106" y="95"/>
                  </a:lnTo>
                  <a:lnTo>
                    <a:pt x="101" y="97"/>
                  </a:lnTo>
                  <a:lnTo>
                    <a:pt x="98" y="100"/>
                  </a:lnTo>
                  <a:lnTo>
                    <a:pt x="95" y="103"/>
                  </a:lnTo>
                  <a:lnTo>
                    <a:pt x="90" y="104"/>
                  </a:lnTo>
                  <a:lnTo>
                    <a:pt x="87" y="106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76" y="112"/>
                  </a:lnTo>
                  <a:lnTo>
                    <a:pt x="73" y="114"/>
                  </a:lnTo>
                  <a:lnTo>
                    <a:pt x="70" y="115"/>
                  </a:lnTo>
                  <a:lnTo>
                    <a:pt x="67" y="117"/>
                  </a:lnTo>
                  <a:lnTo>
                    <a:pt x="62" y="118"/>
                  </a:lnTo>
                  <a:lnTo>
                    <a:pt x="59" y="120"/>
                  </a:lnTo>
                  <a:lnTo>
                    <a:pt x="56" y="120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46" y="121"/>
                  </a:lnTo>
                  <a:lnTo>
                    <a:pt x="43" y="121"/>
                  </a:lnTo>
                  <a:lnTo>
                    <a:pt x="42" y="121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6" y="117"/>
                  </a:lnTo>
                  <a:lnTo>
                    <a:pt x="22" y="112"/>
                  </a:lnTo>
                  <a:lnTo>
                    <a:pt x="20" y="111"/>
                  </a:lnTo>
                  <a:lnTo>
                    <a:pt x="18" y="107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4" y="95"/>
                  </a:lnTo>
                  <a:lnTo>
                    <a:pt x="12" y="97"/>
                  </a:lnTo>
                  <a:lnTo>
                    <a:pt x="11" y="97"/>
                  </a:lnTo>
                  <a:lnTo>
                    <a:pt x="11" y="98"/>
                  </a:lnTo>
                  <a:lnTo>
                    <a:pt x="8" y="100"/>
                  </a:lnTo>
                  <a:lnTo>
                    <a:pt x="6" y="103"/>
                  </a:lnTo>
                  <a:lnTo>
                    <a:pt x="3" y="107"/>
                  </a:lnTo>
                  <a:lnTo>
                    <a:pt x="1" y="112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1" y="126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3" name="Freeform 88">
              <a:extLst>
                <a:ext uri="{FF2B5EF4-FFF2-40B4-BE49-F238E27FC236}">
                  <a16:creationId xmlns:a16="http://schemas.microsoft.com/office/drawing/2014/main" id="{B87C65D9-6BF3-2C78-F7F2-6DF0DE37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856" y="5107678"/>
              <a:ext cx="295996" cy="346088"/>
            </a:xfrm>
            <a:custGeom>
              <a:avLst/>
              <a:gdLst>
                <a:gd name="T0" fmla="*/ 2147483647 w 130"/>
                <a:gd name="T1" fmla="*/ 2147483647 h 152"/>
                <a:gd name="T2" fmla="*/ 2147483647 w 130"/>
                <a:gd name="T3" fmla="*/ 2147483647 h 152"/>
                <a:gd name="T4" fmla="*/ 2147483647 w 130"/>
                <a:gd name="T5" fmla="*/ 2147483647 h 152"/>
                <a:gd name="T6" fmla="*/ 2147483647 w 130"/>
                <a:gd name="T7" fmla="*/ 2147483647 h 152"/>
                <a:gd name="T8" fmla="*/ 2147483647 w 130"/>
                <a:gd name="T9" fmla="*/ 2147483647 h 152"/>
                <a:gd name="T10" fmla="*/ 2147483647 w 130"/>
                <a:gd name="T11" fmla="*/ 2147483647 h 152"/>
                <a:gd name="T12" fmla="*/ 0 w 130"/>
                <a:gd name="T13" fmla="*/ 2147483647 h 152"/>
                <a:gd name="T14" fmla="*/ 0 w 130"/>
                <a:gd name="T15" fmla="*/ 2147483647 h 152"/>
                <a:gd name="T16" fmla="*/ 2147483647 w 130"/>
                <a:gd name="T17" fmla="*/ 2147483647 h 152"/>
                <a:gd name="T18" fmla="*/ 2147483647 w 130"/>
                <a:gd name="T19" fmla="*/ 2147483647 h 152"/>
                <a:gd name="T20" fmla="*/ 2147483647 w 130"/>
                <a:gd name="T21" fmla="*/ 2147483647 h 152"/>
                <a:gd name="T22" fmla="*/ 2147483647 w 130"/>
                <a:gd name="T23" fmla="*/ 2147483647 h 152"/>
                <a:gd name="T24" fmla="*/ 2147483647 w 130"/>
                <a:gd name="T25" fmla="*/ 2147483647 h 152"/>
                <a:gd name="T26" fmla="*/ 2147483647 w 130"/>
                <a:gd name="T27" fmla="*/ 2147483647 h 152"/>
                <a:gd name="T28" fmla="*/ 2147483647 w 130"/>
                <a:gd name="T29" fmla="*/ 2147483647 h 152"/>
                <a:gd name="T30" fmla="*/ 2147483647 w 130"/>
                <a:gd name="T31" fmla="*/ 2147483647 h 152"/>
                <a:gd name="T32" fmla="*/ 2147483647 w 130"/>
                <a:gd name="T33" fmla="*/ 2147483647 h 152"/>
                <a:gd name="T34" fmla="*/ 2147483647 w 130"/>
                <a:gd name="T35" fmla="*/ 2147483647 h 152"/>
                <a:gd name="T36" fmla="*/ 2147483647 w 130"/>
                <a:gd name="T37" fmla="*/ 2147483647 h 152"/>
                <a:gd name="T38" fmla="*/ 2147483647 w 130"/>
                <a:gd name="T39" fmla="*/ 2147483647 h 152"/>
                <a:gd name="T40" fmla="*/ 2147483647 w 130"/>
                <a:gd name="T41" fmla="*/ 2147483647 h 152"/>
                <a:gd name="T42" fmla="*/ 2147483647 w 130"/>
                <a:gd name="T43" fmla="*/ 2147483647 h 152"/>
                <a:gd name="T44" fmla="*/ 2147483647 w 130"/>
                <a:gd name="T45" fmla="*/ 2147483647 h 152"/>
                <a:gd name="T46" fmla="*/ 2147483647 w 130"/>
                <a:gd name="T47" fmla="*/ 2147483647 h 152"/>
                <a:gd name="T48" fmla="*/ 2147483647 w 130"/>
                <a:gd name="T49" fmla="*/ 2147483647 h 152"/>
                <a:gd name="T50" fmla="*/ 2147483647 w 130"/>
                <a:gd name="T51" fmla="*/ 2147483647 h 152"/>
                <a:gd name="T52" fmla="*/ 2147483647 w 130"/>
                <a:gd name="T53" fmla="*/ 2147483647 h 152"/>
                <a:gd name="T54" fmla="*/ 2147483647 w 130"/>
                <a:gd name="T55" fmla="*/ 2147483647 h 152"/>
                <a:gd name="T56" fmla="*/ 2147483647 w 130"/>
                <a:gd name="T57" fmla="*/ 2147483647 h 152"/>
                <a:gd name="T58" fmla="*/ 2147483647 w 130"/>
                <a:gd name="T59" fmla="*/ 2147483647 h 152"/>
                <a:gd name="T60" fmla="*/ 2147483647 w 130"/>
                <a:gd name="T61" fmla="*/ 2147483647 h 152"/>
                <a:gd name="T62" fmla="*/ 2147483647 w 130"/>
                <a:gd name="T63" fmla="*/ 2147483647 h 152"/>
                <a:gd name="T64" fmla="*/ 2147483647 w 130"/>
                <a:gd name="T65" fmla="*/ 2147483647 h 152"/>
                <a:gd name="T66" fmla="*/ 2147483647 w 130"/>
                <a:gd name="T67" fmla="*/ 2147483647 h 152"/>
                <a:gd name="T68" fmla="*/ 2147483647 w 130"/>
                <a:gd name="T69" fmla="*/ 2147483647 h 152"/>
                <a:gd name="T70" fmla="*/ 2147483647 w 130"/>
                <a:gd name="T71" fmla="*/ 2147483647 h 152"/>
                <a:gd name="T72" fmla="*/ 2147483647 w 130"/>
                <a:gd name="T73" fmla="*/ 2147483647 h 152"/>
                <a:gd name="T74" fmla="*/ 2147483647 w 130"/>
                <a:gd name="T75" fmla="*/ 2147483647 h 152"/>
                <a:gd name="T76" fmla="*/ 2147483647 w 130"/>
                <a:gd name="T77" fmla="*/ 2147483647 h 152"/>
                <a:gd name="T78" fmla="*/ 2147483647 w 130"/>
                <a:gd name="T79" fmla="*/ 2147483647 h 152"/>
                <a:gd name="T80" fmla="*/ 2147483647 w 130"/>
                <a:gd name="T81" fmla="*/ 2147483647 h 152"/>
                <a:gd name="T82" fmla="*/ 2147483647 w 130"/>
                <a:gd name="T83" fmla="*/ 2147483647 h 152"/>
                <a:gd name="T84" fmla="*/ 2147483647 w 130"/>
                <a:gd name="T85" fmla="*/ 2147483647 h 152"/>
                <a:gd name="T86" fmla="*/ 2147483647 w 130"/>
                <a:gd name="T87" fmla="*/ 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52"/>
                <a:gd name="T134" fmla="*/ 130 w 13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52">
                  <a:moveTo>
                    <a:pt x="50" y="0"/>
                  </a:moveTo>
                  <a:lnTo>
                    <a:pt x="46" y="1"/>
                  </a:lnTo>
                  <a:lnTo>
                    <a:pt x="42" y="4"/>
                  </a:lnTo>
                  <a:lnTo>
                    <a:pt x="39" y="7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7"/>
                  </a:lnTo>
                  <a:lnTo>
                    <a:pt x="5" y="63"/>
                  </a:lnTo>
                  <a:lnTo>
                    <a:pt x="4" y="68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4" y="115"/>
                  </a:lnTo>
                  <a:lnTo>
                    <a:pt x="7" y="119"/>
                  </a:lnTo>
                  <a:lnTo>
                    <a:pt x="8" y="124"/>
                  </a:lnTo>
                  <a:lnTo>
                    <a:pt x="10" y="127"/>
                  </a:lnTo>
                  <a:lnTo>
                    <a:pt x="13" y="132"/>
                  </a:lnTo>
                  <a:lnTo>
                    <a:pt x="16" y="137"/>
                  </a:lnTo>
                  <a:lnTo>
                    <a:pt x="19" y="140"/>
                  </a:lnTo>
                  <a:lnTo>
                    <a:pt x="22" y="143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32" y="147"/>
                  </a:lnTo>
                  <a:lnTo>
                    <a:pt x="36" y="149"/>
                  </a:lnTo>
                  <a:lnTo>
                    <a:pt x="39" y="151"/>
                  </a:lnTo>
                  <a:lnTo>
                    <a:pt x="44" y="152"/>
                  </a:lnTo>
                  <a:lnTo>
                    <a:pt x="49" y="152"/>
                  </a:lnTo>
                  <a:lnTo>
                    <a:pt x="52" y="152"/>
                  </a:lnTo>
                  <a:lnTo>
                    <a:pt x="56" y="152"/>
                  </a:lnTo>
                  <a:lnTo>
                    <a:pt x="61" y="152"/>
                  </a:lnTo>
                  <a:lnTo>
                    <a:pt x="64" y="151"/>
                  </a:lnTo>
                  <a:lnTo>
                    <a:pt x="69" y="149"/>
                  </a:lnTo>
                  <a:lnTo>
                    <a:pt x="74" y="149"/>
                  </a:lnTo>
                  <a:lnTo>
                    <a:pt x="78" y="147"/>
                  </a:lnTo>
                  <a:lnTo>
                    <a:pt x="81" y="146"/>
                  </a:lnTo>
                  <a:lnTo>
                    <a:pt x="86" y="143"/>
                  </a:lnTo>
                  <a:lnTo>
                    <a:pt x="91" y="141"/>
                  </a:lnTo>
                  <a:lnTo>
                    <a:pt x="94" y="140"/>
                  </a:lnTo>
                  <a:lnTo>
                    <a:pt x="98" y="137"/>
                  </a:lnTo>
                  <a:lnTo>
                    <a:pt x="102" y="133"/>
                  </a:lnTo>
                  <a:lnTo>
                    <a:pt x="105" y="130"/>
                  </a:lnTo>
                  <a:lnTo>
                    <a:pt x="109" y="129"/>
                  </a:lnTo>
                  <a:lnTo>
                    <a:pt x="112" y="126"/>
                  </a:lnTo>
                  <a:lnTo>
                    <a:pt x="116" y="123"/>
                  </a:lnTo>
                  <a:lnTo>
                    <a:pt x="117" y="119"/>
                  </a:lnTo>
                  <a:lnTo>
                    <a:pt x="120" y="116"/>
                  </a:lnTo>
                  <a:lnTo>
                    <a:pt x="123" y="113"/>
                  </a:lnTo>
                  <a:lnTo>
                    <a:pt x="125" y="110"/>
                  </a:lnTo>
                  <a:lnTo>
                    <a:pt x="128" y="107"/>
                  </a:lnTo>
                  <a:lnTo>
                    <a:pt x="130" y="104"/>
                  </a:lnTo>
                  <a:lnTo>
                    <a:pt x="130" y="101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3" y="99"/>
                  </a:lnTo>
                  <a:lnTo>
                    <a:pt x="119" y="104"/>
                  </a:lnTo>
                  <a:lnTo>
                    <a:pt x="114" y="109"/>
                  </a:lnTo>
                  <a:lnTo>
                    <a:pt x="109" y="113"/>
                  </a:lnTo>
                  <a:lnTo>
                    <a:pt x="103" y="118"/>
                  </a:lnTo>
                  <a:lnTo>
                    <a:pt x="100" y="119"/>
                  </a:lnTo>
                  <a:lnTo>
                    <a:pt x="97" y="121"/>
                  </a:lnTo>
                  <a:lnTo>
                    <a:pt x="94" y="124"/>
                  </a:lnTo>
                  <a:lnTo>
                    <a:pt x="92" y="126"/>
                  </a:lnTo>
                  <a:lnTo>
                    <a:pt x="89" y="127"/>
                  </a:lnTo>
                  <a:lnTo>
                    <a:pt x="86" y="129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5" y="132"/>
                  </a:lnTo>
                  <a:lnTo>
                    <a:pt x="72" y="133"/>
                  </a:lnTo>
                  <a:lnTo>
                    <a:pt x="69" y="135"/>
                  </a:lnTo>
                  <a:lnTo>
                    <a:pt x="66" y="135"/>
                  </a:lnTo>
                  <a:lnTo>
                    <a:pt x="61" y="135"/>
                  </a:lnTo>
                  <a:lnTo>
                    <a:pt x="58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49" y="135"/>
                  </a:lnTo>
                  <a:lnTo>
                    <a:pt x="46" y="133"/>
                  </a:lnTo>
                  <a:lnTo>
                    <a:pt x="42" y="132"/>
                  </a:lnTo>
                  <a:lnTo>
                    <a:pt x="39" y="132"/>
                  </a:lnTo>
                  <a:lnTo>
                    <a:pt x="36" y="130"/>
                  </a:lnTo>
                  <a:lnTo>
                    <a:pt x="33" y="129"/>
                  </a:lnTo>
                  <a:lnTo>
                    <a:pt x="30" y="126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2" y="118"/>
                  </a:lnTo>
                  <a:lnTo>
                    <a:pt x="19" y="115"/>
                  </a:lnTo>
                  <a:lnTo>
                    <a:pt x="18" y="112"/>
                  </a:lnTo>
                  <a:lnTo>
                    <a:pt x="16" y="107"/>
                  </a:lnTo>
                  <a:lnTo>
                    <a:pt x="16" y="104"/>
                  </a:lnTo>
                  <a:lnTo>
                    <a:pt x="14" y="101"/>
                  </a:lnTo>
                  <a:lnTo>
                    <a:pt x="14" y="96"/>
                  </a:lnTo>
                  <a:lnTo>
                    <a:pt x="14" y="91"/>
                  </a:lnTo>
                  <a:lnTo>
                    <a:pt x="14" y="88"/>
                  </a:lnTo>
                  <a:lnTo>
                    <a:pt x="14" y="84"/>
                  </a:lnTo>
                  <a:lnTo>
                    <a:pt x="16" y="79"/>
                  </a:lnTo>
                  <a:lnTo>
                    <a:pt x="16" y="74"/>
                  </a:lnTo>
                  <a:lnTo>
                    <a:pt x="18" y="71"/>
                  </a:lnTo>
                  <a:lnTo>
                    <a:pt x="19" y="67"/>
                  </a:lnTo>
                  <a:lnTo>
                    <a:pt x="21" y="62"/>
                  </a:lnTo>
                  <a:lnTo>
                    <a:pt x="22" y="57"/>
                  </a:lnTo>
                  <a:lnTo>
                    <a:pt x="24" y="53"/>
                  </a:lnTo>
                  <a:lnTo>
                    <a:pt x="25" y="49"/>
                  </a:lnTo>
                  <a:lnTo>
                    <a:pt x="27" y="45"/>
                  </a:lnTo>
                  <a:lnTo>
                    <a:pt x="28" y="40"/>
                  </a:lnTo>
                  <a:lnTo>
                    <a:pt x="32" y="37"/>
                  </a:lnTo>
                  <a:lnTo>
                    <a:pt x="33" y="32"/>
                  </a:lnTo>
                  <a:lnTo>
                    <a:pt x="36" y="28"/>
                  </a:lnTo>
                  <a:lnTo>
                    <a:pt x="38" y="25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9" y="7"/>
                  </a:lnTo>
                  <a:lnTo>
                    <a:pt x="50" y="3"/>
                  </a:lnTo>
                  <a:lnTo>
                    <a:pt x="52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4" name="Freeform 89">
              <a:extLst>
                <a:ext uri="{FF2B5EF4-FFF2-40B4-BE49-F238E27FC236}">
                  <a16:creationId xmlns:a16="http://schemas.microsoft.com/office/drawing/2014/main" id="{B49C7AE6-19C4-A36D-F505-8FCE1E07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729" y="5706502"/>
              <a:ext cx="302827" cy="232243"/>
            </a:xfrm>
            <a:custGeom>
              <a:avLst/>
              <a:gdLst>
                <a:gd name="T0" fmla="*/ 2147483647 w 133"/>
                <a:gd name="T1" fmla="*/ 2147483647 h 102"/>
                <a:gd name="T2" fmla="*/ 2147483647 w 133"/>
                <a:gd name="T3" fmla="*/ 2147483647 h 102"/>
                <a:gd name="T4" fmla="*/ 2147483647 w 133"/>
                <a:gd name="T5" fmla="*/ 2147483647 h 102"/>
                <a:gd name="T6" fmla="*/ 2147483647 w 133"/>
                <a:gd name="T7" fmla="*/ 2147483647 h 102"/>
                <a:gd name="T8" fmla="*/ 2147483647 w 133"/>
                <a:gd name="T9" fmla="*/ 2147483647 h 102"/>
                <a:gd name="T10" fmla="*/ 2147483647 w 133"/>
                <a:gd name="T11" fmla="*/ 2147483647 h 102"/>
                <a:gd name="T12" fmla="*/ 2147483647 w 133"/>
                <a:gd name="T13" fmla="*/ 2147483647 h 102"/>
                <a:gd name="T14" fmla="*/ 2147483647 w 133"/>
                <a:gd name="T15" fmla="*/ 2147483647 h 102"/>
                <a:gd name="T16" fmla="*/ 2147483647 w 133"/>
                <a:gd name="T17" fmla="*/ 2147483647 h 102"/>
                <a:gd name="T18" fmla="*/ 2147483647 w 133"/>
                <a:gd name="T19" fmla="*/ 2147483647 h 102"/>
                <a:gd name="T20" fmla="*/ 2147483647 w 133"/>
                <a:gd name="T21" fmla="*/ 2147483647 h 102"/>
                <a:gd name="T22" fmla="*/ 2147483647 w 133"/>
                <a:gd name="T23" fmla="*/ 2147483647 h 102"/>
                <a:gd name="T24" fmla="*/ 2147483647 w 133"/>
                <a:gd name="T25" fmla="*/ 2147483647 h 102"/>
                <a:gd name="T26" fmla="*/ 2147483647 w 133"/>
                <a:gd name="T27" fmla="*/ 2147483647 h 102"/>
                <a:gd name="T28" fmla="*/ 2147483647 w 133"/>
                <a:gd name="T29" fmla="*/ 2147483647 h 102"/>
                <a:gd name="T30" fmla="*/ 2147483647 w 133"/>
                <a:gd name="T31" fmla="*/ 2147483647 h 102"/>
                <a:gd name="T32" fmla="*/ 2147483647 w 133"/>
                <a:gd name="T33" fmla="*/ 2147483647 h 102"/>
                <a:gd name="T34" fmla="*/ 2147483647 w 133"/>
                <a:gd name="T35" fmla="*/ 2147483647 h 102"/>
                <a:gd name="T36" fmla="*/ 2147483647 w 133"/>
                <a:gd name="T37" fmla="*/ 2147483647 h 102"/>
                <a:gd name="T38" fmla="*/ 2147483647 w 133"/>
                <a:gd name="T39" fmla="*/ 2147483647 h 102"/>
                <a:gd name="T40" fmla="*/ 2147483647 w 133"/>
                <a:gd name="T41" fmla="*/ 2147483647 h 102"/>
                <a:gd name="T42" fmla="*/ 2147483647 w 133"/>
                <a:gd name="T43" fmla="*/ 2147483647 h 102"/>
                <a:gd name="T44" fmla="*/ 2147483647 w 133"/>
                <a:gd name="T45" fmla="*/ 2147483647 h 102"/>
                <a:gd name="T46" fmla="*/ 2147483647 w 133"/>
                <a:gd name="T47" fmla="*/ 2147483647 h 102"/>
                <a:gd name="T48" fmla="*/ 2147483647 w 133"/>
                <a:gd name="T49" fmla="*/ 2147483647 h 102"/>
                <a:gd name="T50" fmla="*/ 2147483647 w 133"/>
                <a:gd name="T51" fmla="*/ 2147483647 h 102"/>
                <a:gd name="T52" fmla="*/ 2147483647 w 133"/>
                <a:gd name="T53" fmla="*/ 2147483647 h 102"/>
                <a:gd name="T54" fmla="*/ 2147483647 w 133"/>
                <a:gd name="T55" fmla="*/ 2147483647 h 102"/>
                <a:gd name="T56" fmla="*/ 2147483647 w 133"/>
                <a:gd name="T57" fmla="*/ 2147483647 h 102"/>
                <a:gd name="T58" fmla="*/ 2147483647 w 133"/>
                <a:gd name="T59" fmla="*/ 2147483647 h 102"/>
                <a:gd name="T60" fmla="*/ 2147483647 w 133"/>
                <a:gd name="T61" fmla="*/ 2147483647 h 102"/>
                <a:gd name="T62" fmla="*/ 2147483647 w 133"/>
                <a:gd name="T63" fmla="*/ 2147483647 h 102"/>
                <a:gd name="T64" fmla="*/ 2147483647 w 133"/>
                <a:gd name="T65" fmla="*/ 2147483647 h 102"/>
                <a:gd name="T66" fmla="*/ 2147483647 w 133"/>
                <a:gd name="T67" fmla="*/ 2147483647 h 102"/>
                <a:gd name="T68" fmla="*/ 2147483647 w 133"/>
                <a:gd name="T69" fmla="*/ 2147483647 h 102"/>
                <a:gd name="T70" fmla="*/ 2147483647 w 133"/>
                <a:gd name="T71" fmla="*/ 0 h 102"/>
                <a:gd name="T72" fmla="*/ 2147483647 w 133"/>
                <a:gd name="T73" fmla="*/ 0 h 102"/>
                <a:gd name="T74" fmla="*/ 2147483647 w 133"/>
                <a:gd name="T75" fmla="*/ 2147483647 h 102"/>
                <a:gd name="T76" fmla="*/ 2147483647 w 133"/>
                <a:gd name="T77" fmla="*/ 2147483647 h 102"/>
                <a:gd name="T78" fmla="*/ 2147483647 w 133"/>
                <a:gd name="T79" fmla="*/ 2147483647 h 102"/>
                <a:gd name="T80" fmla="*/ 2147483647 w 133"/>
                <a:gd name="T81" fmla="*/ 2147483647 h 102"/>
                <a:gd name="T82" fmla="*/ 2147483647 w 133"/>
                <a:gd name="T83" fmla="*/ 2147483647 h 102"/>
                <a:gd name="T84" fmla="*/ 2147483647 w 133"/>
                <a:gd name="T85" fmla="*/ 2147483647 h 102"/>
                <a:gd name="T86" fmla="*/ 2147483647 w 133"/>
                <a:gd name="T87" fmla="*/ 2147483647 h 102"/>
                <a:gd name="T88" fmla="*/ 2147483647 w 133"/>
                <a:gd name="T89" fmla="*/ 2147483647 h 102"/>
                <a:gd name="T90" fmla="*/ 2147483647 w 133"/>
                <a:gd name="T91" fmla="*/ 2147483647 h 102"/>
                <a:gd name="T92" fmla="*/ 2147483647 w 133"/>
                <a:gd name="T93" fmla="*/ 2147483647 h 102"/>
                <a:gd name="T94" fmla="*/ 2147483647 w 133"/>
                <a:gd name="T95" fmla="*/ 2147483647 h 102"/>
                <a:gd name="T96" fmla="*/ 0 w 133"/>
                <a:gd name="T97" fmla="*/ 2147483647 h 102"/>
                <a:gd name="T98" fmla="*/ 0 w 133"/>
                <a:gd name="T99" fmla="*/ 2147483647 h 102"/>
                <a:gd name="T100" fmla="*/ 0 w 133"/>
                <a:gd name="T101" fmla="*/ 2147483647 h 102"/>
                <a:gd name="T102" fmla="*/ 0 w 133"/>
                <a:gd name="T103" fmla="*/ 2147483647 h 102"/>
                <a:gd name="T104" fmla="*/ 2147483647 w 133"/>
                <a:gd name="T105" fmla="*/ 2147483647 h 102"/>
                <a:gd name="T106" fmla="*/ 2147483647 w 133"/>
                <a:gd name="T107" fmla="*/ 2147483647 h 102"/>
                <a:gd name="T108" fmla="*/ 2147483647 w 133"/>
                <a:gd name="T109" fmla="*/ 2147483647 h 102"/>
                <a:gd name="T110" fmla="*/ 2147483647 w 133"/>
                <a:gd name="T111" fmla="*/ 2147483647 h 102"/>
                <a:gd name="T112" fmla="*/ 2147483647 w 133"/>
                <a:gd name="T113" fmla="*/ 2147483647 h 102"/>
                <a:gd name="T114" fmla="*/ 2147483647 w 133"/>
                <a:gd name="T115" fmla="*/ 2147483647 h 102"/>
                <a:gd name="T116" fmla="*/ 2147483647 w 133"/>
                <a:gd name="T117" fmla="*/ 2147483647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"/>
                <a:gd name="T178" fmla="*/ 0 h 102"/>
                <a:gd name="T179" fmla="*/ 133 w 133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" h="102">
                  <a:moveTo>
                    <a:pt x="21" y="93"/>
                  </a:moveTo>
                  <a:lnTo>
                    <a:pt x="18" y="91"/>
                  </a:lnTo>
                  <a:lnTo>
                    <a:pt x="15" y="90"/>
                  </a:lnTo>
                  <a:lnTo>
                    <a:pt x="14" y="88"/>
                  </a:lnTo>
                  <a:lnTo>
                    <a:pt x="12" y="85"/>
                  </a:lnTo>
                  <a:lnTo>
                    <a:pt x="12" y="81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4" y="67"/>
                  </a:lnTo>
                  <a:lnTo>
                    <a:pt x="14" y="60"/>
                  </a:lnTo>
                  <a:lnTo>
                    <a:pt x="15" y="56"/>
                  </a:lnTo>
                  <a:lnTo>
                    <a:pt x="17" y="49"/>
                  </a:lnTo>
                  <a:lnTo>
                    <a:pt x="18" y="45"/>
                  </a:lnTo>
                  <a:lnTo>
                    <a:pt x="20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31" y="21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5" y="15"/>
                  </a:lnTo>
                  <a:lnTo>
                    <a:pt x="70" y="15"/>
                  </a:lnTo>
                  <a:lnTo>
                    <a:pt x="73" y="17"/>
                  </a:lnTo>
                  <a:lnTo>
                    <a:pt x="77" y="17"/>
                  </a:lnTo>
                  <a:lnTo>
                    <a:pt x="82" y="18"/>
                  </a:lnTo>
                  <a:lnTo>
                    <a:pt x="87" y="20"/>
                  </a:lnTo>
                  <a:lnTo>
                    <a:pt x="91" y="21"/>
                  </a:lnTo>
                  <a:lnTo>
                    <a:pt x="96" y="21"/>
                  </a:lnTo>
                  <a:lnTo>
                    <a:pt x="101" y="23"/>
                  </a:lnTo>
                  <a:lnTo>
                    <a:pt x="104" y="23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5" y="21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4" y="23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3" y="26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29" y="18"/>
                  </a:lnTo>
                  <a:lnTo>
                    <a:pt x="124" y="17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5" y="14"/>
                  </a:lnTo>
                  <a:lnTo>
                    <a:pt x="102" y="14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93" y="10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4" y="7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4" y="4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4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10" y="31"/>
                  </a:lnTo>
                  <a:lnTo>
                    <a:pt x="9" y="34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4" y="49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4" y="96"/>
                  </a:lnTo>
                  <a:lnTo>
                    <a:pt x="6" y="101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1" y="101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3"/>
                  </a:lnTo>
                  <a:lnTo>
                    <a:pt x="2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5" name="Freeform 90">
              <a:extLst>
                <a:ext uri="{FF2B5EF4-FFF2-40B4-BE49-F238E27FC236}">
                  <a16:creationId xmlns:a16="http://schemas.microsoft.com/office/drawing/2014/main" id="{3E281762-98C3-B4F8-F016-A9382D5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052" y="5631363"/>
              <a:ext cx="418948" cy="457655"/>
            </a:xfrm>
            <a:custGeom>
              <a:avLst/>
              <a:gdLst>
                <a:gd name="T0" fmla="*/ 2147483647 w 184"/>
                <a:gd name="T1" fmla="*/ 2147483647 h 201"/>
                <a:gd name="T2" fmla="*/ 2147483647 w 184"/>
                <a:gd name="T3" fmla="*/ 2147483647 h 201"/>
                <a:gd name="T4" fmla="*/ 2147483647 w 184"/>
                <a:gd name="T5" fmla="*/ 2147483647 h 201"/>
                <a:gd name="T6" fmla="*/ 2147483647 w 184"/>
                <a:gd name="T7" fmla="*/ 2147483647 h 201"/>
                <a:gd name="T8" fmla="*/ 2147483647 w 184"/>
                <a:gd name="T9" fmla="*/ 2147483647 h 201"/>
                <a:gd name="T10" fmla="*/ 2147483647 w 184"/>
                <a:gd name="T11" fmla="*/ 2147483647 h 201"/>
                <a:gd name="T12" fmla="*/ 2147483647 w 184"/>
                <a:gd name="T13" fmla="*/ 2147483647 h 201"/>
                <a:gd name="T14" fmla="*/ 2147483647 w 184"/>
                <a:gd name="T15" fmla="*/ 2147483647 h 201"/>
                <a:gd name="T16" fmla="*/ 2147483647 w 184"/>
                <a:gd name="T17" fmla="*/ 2147483647 h 201"/>
                <a:gd name="T18" fmla="*/ 2147483647 w 184"/>
                <a:gd name="T19" fmla="*/ 2147483647 h 201"/>
                <a:gd name="T20" fmla="*/ 2147483647 w 184"/>
                <a:gd name="T21" fmla="*/ 2147483647 h 201"/>
                <a:gd name="T22" fmla="*/ 2147483647 w 184"/>
                <a:gd name="T23" fmla="*/ 2147483647 h 201"/>
                <a:gd name="T24" fmla="*/ 2147483647 w 184"/>
                <a:gd name="T25" fmla="*/ 2147483647 h 201"/>
                <a:gd name="T26" fmla="*/ 2147483647 w 184"/>
                <a:gd name="T27" fmla="*/ 2147483647 h 201"/>
                <a:gd name="T28" fmla="*/ 2147483647 w 184"/>
                <a:gd name="T29" fmla="*/ 2147483647 h 201"/>
                <a:gd name="T30" fmla="*/ 2147483647 w 184"/>
                <a:gd name="T31" fmla="*/ 2147483647 h 201"/>
                <a:gd name="T32" fmla="*/ 2147483647 w 184"/>
                <a:gd name="T33" fmla="*/ 2147483647 h 201"/>
                <a:gd name="T34" fmla="*/ 2147483647 w 184"/>
                <a:gd name="T35" fmla="*/ 2147483647 h 201"/>
                <a:gd name="T36" fmla="*/ 2147483647 w 184"/>
                <a:gd name="T37" fmla="*/ 2147483647 h 201"/>
                <a:gd name="T38" fmla="*/ 2147483647 w 184"/>
                <a:gd name="T39" fmla="*/ 2147483647 h 201"/>
                <a:gd name="T40" fmla="*/ 2147483647 w 184"/>
                <a:gd name="T41" fmla="*/ 2147483647 h 201"/>
                <a:gd name="T42" fmla="*/ 2147483647 w 184"/>
                <a:gd name="T43" fmla="*/ 2147483647 h 201"/>
                <a:gd name="T44" fmla="*/ 2147483647 w 184"/>
                <a:gd name="T45" fmla="*/ 2147483647 h 201"/>
                <a:gd name="T46" fmla="*/ 2147483647 w 184"/>
                <a:gd name="T47" fmla="*/ 2147483647 h 201"/>
                <a:gd name="T48" fmla="*/ 2147483647 w 184"/>
                <a:gd name="T49" fmla="*/ 2147483647 h 201"/>
                <a:gd name="T50" fmla="*/ 2147483647 w 184"/>
                <a:gd name="T51" fmla="*/ 2147483647 h 201"/>
                <a:gd name="T52" fmla="*/ 2147483647 w 184"/>
                <a:gd name="T53" fmla="*/ 2147483647 h 201"/>
                <a:gd name="T54" fmla="*/ 2147483647 w 184"/>
                <a:gd name="T55" fmla="*/ 2147483647 h 201"/>
                <a:gd name="T56" fmla="*/ 2147483647 w 184"/>
                <a:gd name="T57" fmla="*/ 2147483647 h 201"/>
                <a:gd name="T58" fmla="*/ 2147483647 w 184"/>
                <a:gd name="T59" fmla="*/ 2147483647 h 201"/>
                <a:gd name="T60" fmla="*/ 2147483647 w 184"/>
                <a:gd name="T61" fmla="*/ 2147483647 h 201"/>
                <a:gd name="T62" fmla="*/ 2147483647 w 184"/>
                <a:gd name="T63" fmla="*/ 2147483647 h 201"/>
                <a:gd name="T64" fmla="*/ 2147483647 w 184"/>
                <a:gd name="T65" fmla="*/ 2147483647 h 201"/>
                <a:gd name="T66" fmla="*/ 0 w 184"/>
                <a:gd name="T67" fmla="*/ 2147483647 h 201"/>
                <a:gd name="T68" fmla="*/ 2147483647 w 184"/>
                <a:gd name="T69" fmla="*/ 2147483647 h 201"/>
                <a:gd name="T70" fmla="*/ 2147483647 w 184"/>
                <a:gd name="T71" fmla="*/ 2147483647 h 201"/>
                <a:gd name="T72" fmla="*/ 2147483647 w 184"/>
                <a:gd name="T73" fmla="*/ 2147483647 h 201"/>
                <a:gd name="T74" fmla="*/ 2147483647 w 184"/>
                <a:gd name="T75" fmla="*/ 2147483647 h 201"/>
                <a:gd name="T76" fmla="*/ 2147483647 w 184"/>
                <a:gd name="T77" fmla="*/ 2147483647 h 201"/>
                <a:gd name="T78" fmla="*/ 2147483647 w 184"/>
                <a:gd name="T79" fmla="*/ 2147483647 h 201"/>
                <a:gd name="T80" fmla="*/ 2147483647 w 184"/>
                <a:gd name="T81" fmla="*/ 2147483647 h 201"/>
                <a:gd name="T82" fmla="*/ 2147483647 w 184"/>
                <a:gd name="T83" fmla="*/ 2147483647 h 201"/>
                <a:gd name="T84" fmla="*/ 2147483647 w 184"/>
                <a:gd name="T85" fmla="*/ 2147483647 h 201"/>
                <a:gd name="T86" fmla="*/ 2147483647 w 184"/>
                <a:gd name="T87" fmla="*/ 2147483647 h 201"/>
                <a:gd name="T88" fmla="*/ 2147483647 w 184"/>
                <a:gd name="T89" fmla="*/ 2147483647 h 201"/>
                <a:gd name="T90" fmla="*/ 2147483647 w 184"/>
                <a:gd name="T91" fmla="*/ 2147483647 h 201"/>
                <a:gd name="T92" fmla="*/ 2147483647 w 184"/>
                <a:gd name="T93" fmla="*/ 2147483647 h 201"/>
                <a:gd name="T94" fmla="*/ 2147483647 w 184"/>
                <a:gd name="T95" fmla="*/ 2147483647 h 201"/>
                <a:gd name="T96" fmla="*/ 2147483647 w 184"/>
                <a:gd name="T97" fmla="*/ 2147483647 h 201"/>
                <a:gd name="T98" fmla="*/ 2147483647 w 184"/>
                <a:gd name="T99" fmla="*/ 2147483647 h 201"/>
                <a:gd name="T100" fmla="*/ 2147483647 w 184"/>
                <a:gd name="T101" fmla="*/ 0 h 2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4"/>
                <a:gd name="T154" fmla="*/ 0 h 201"/>
                <a:gd name="T155" fmla="*/ 184 w 184"/>
                <a:gd name="T156" fmla="*/ 201 h 2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4" h="201">
                  <a:moveTo>
                    <a:pt x="148" y="0"/>
                  </a:moveTo>
                  <a:lnTo>
                    <a:pt x="143" y="1"/>
                  </a:lnTo>
                  <a:lnTo>
                    <a:pt x="140" y="6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9" y="17"/>
                  </a:lnTo>
                  <a:lnTo>
                    <a:pt x="154" y="19"/>
                  </a:lnTo>
                  <a:lnTo>
                    <a:pt x="157" y="22"/>
                  </a:lnTo>
                  <a:lnTo>
                    <a:pt x="160" y="23"/>
                  </a:lnTo>
                  <a:lnTo>
                    <a:pt x="162" y="26"/>
                  </a:lnTo>
                  <a:lnTo>
                    <a:pt x="165" y="28"/>
                  </a:lnTo>
                  <a:lnTo>
                    <a:pt x="167" y="31"/>
                  </a:lnTo>
                  <a:lnTo>
                    <a:pt x="168" y="34"/>
                  </a:lnTo>
                  <a:lnTo>
                    <a:pt x="168" y="37"/>
                  </a:lnTo>
                  <a:lnTo>
                    <a:pt x="168" y="42"/>
                  </a:lnTo>
                  <a:lnTo>
                    <a:pt x="168" y="45"/>
                  </a:lnTo>
                  <a:lnTo>
                    <a:pt x="167" y="50"/>
                  </a:lnTo>
                  <a:lnTo>
                    <a:pt x="167" y="54"/>
                  </a:lnTo>
                  <a:lnTo>
                    <a:pt x="163" y="59"/>
                  </a:lnTo>
                  <a:lnTo>
                    <a:pt x="162" y="64"/>
                  </a:lnTo>
                  <a:lnTo>
                    <a:pt x="160" y="67"/>
                  </a:lnTo>
                  <a:lnTo>
                    <a:pt x="159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3" y="79"/>
                  </a:lnTo>
                  <a:lnTo>
                    <a:pt x="151" y="82"/>
                  </a:lnTo>
                  <a:lnTo>
                    <a:pt x="148" y="86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2" y="95"/>
                  </a:lnTo>
                  <a:lnTo>
                    <a:pt x="139" y="98"/>
                  </a:lnTo>
                  <a:lnTo>
                    <a:pt x="137" y="101"/>
                  </a:lnTo>
                  <a:lnTo>
                    <a:pt x="134" y="104"/>
                  </a:lnTo>
                  <a:lnTo>
                    <a:pt x="132" y="107"/>
                  </a:lnTo>
                  <a:lnTo>
                    <a:pt x="131" y="110"/>
                  </a:lnTo>
                  <a:lnTo>
                    <a:pt x="129" y="114"/>
                  </a:lnTo>
                  <a:lnTo>
                    <a:pt x="125" y="117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5" y="128"/>
                  </a:lnTo>
                  <a:lnTo>
                    <a:pt x="112" y="131"/>
                  </a:lnTo>
                  <a:lnTo>
                    <a:pt x="109" y="135"/>
                  </a:lnTo>
                  <a:lnTo>
                    <a:pt x="106" y="138"/>
                  </a:lnTo>
                  <a:lnTo>
                    <a:pt x="104" y="143"/>
                  </a:lnTo>
                  <a:lnTo>
                    <a:pt x="100" y="145"/>
                  </a:lnTo>
                  <a:lnTo>
                    <a:pt x="95" y="148"/>
                  </a:lnTo>
                  <a:lnTo>
                    <a:pt x="90" y="151"/>
                  </a:lnTo>
                  <a:lnTo>
                    <a:pt x="87" y="156"/>
                  </a:lnTo>
                  <a:lnTo>
                    <a:pt x="83" y="159"/>
                  </a:lnTo>
                  <a:lnTo>
                    <a:pt x="79" y="163"/>
                  </a:lnTo>
                  <a:lnTo>
                    <a:pt x="75" y="166"/>
                  </a:lnTo>
                  <a:lnTo>
                    <a:pt x="72" y="171"/>
                  </a:lnTo>
                  <a:lnTo>
                    <a:pt x="67" y="174"/>
                  </a:lnTo>
                  <a:lnTo>
                    <a:pt x="62" y="177"/>
                  </a:lnTo>
                  <a:lnTo>
                    <a:pt x="58" y="180"/>
                  </a:lnTo>
                  <a:lnTo>
                    <a:pt x="55" y="182"/>
                  </a:lnTo>
                  <a:lnTo>
                    <a:pt x="50" y="184"/>
                  </a:lnTo>
                  <a:lnTo>
                    <a:pt x="45" y="185"/>
                  </a:lnTo>
                  <a:lnTo>
                    <a:pt x="42" y="185"/>
                  </a:lnTo>
                  <a:lnTo>
                    <a:pt x="37" y="185"/>
                  </a:lnTo>
                  <a:lnTo>
                    <a:pt x="33" y="184"/>
                  </a:lnTo>
                  <a:lnTo>
                    <a:pt x="28" y="182"/>
                  </a:lnTo>
                  <a:lnTo>
                    <a:pt x="23" y="179"/>
                  </a:lnTo>
                  <a:lnTo>
                    <a:pt x="20" y="177"/>
                  </a:lnTo>
                  <a:lnTo>
                    <a:pt x="16" y="173"/>
                  </a:lnTo>
                  <a:lnTo>
                    <a:pt x="14" y="170"/>
                  </a:lnTo>
                  <a:lnTo>
                    <a:pt x="12" y="165"/>
                  </a:lnTo>
                  <a:lnTo>
                    <a:pt x="14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9" y="159"/>
                  </a:lnTo>
                  <a:lnTo>
                    <a:pt x="22" y="160"/>
                  </a:lnTo>
                  <a:lnTo>
                    <a:pt x="25" y="163"/>
                  </a:lnTo>
                  <a:lnTo>
                    <a:pt x="28" y="166"/>
                  </a:lnTo>
                  <a:lnTo>
                    <a:pt x="31" y="168"/>
                  </a:lnTo>
                  <a:lnTo>
                    <a:pt x="34" y="170"/>
                  </a:lnTo>
                  <a:lnTo>
                    <a:pt x="37" y="170"/>
                  </a:lnTo>
                  <a:lnTo>
                    <a:pt x="42" y="171"/>
                  </a:lnTo>
                  <a:lnTo>
                    <a:pt x="45" y="171"/>
                  </a:lnTo>
                  <a:lnTo>
                    <a:pt x="48" y="170"/>
                  </a:lnTo>
                  <a:lnTo>
                    <a:pt x="48" y="166"/>
                  </a:lnTo>
                  <a:lnTo>
                    <a:pt x="47" y="163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3" y="156"/>
                  </a:lnTo>
                  <a:lnTo>
                    <a:pt x="30" y="154"/>
                  </a:lnTo>
                  <a:lnTo>
                    <a:pt x="25" y="152"/>
                  </a:lnTo>
                  <a:lnTo>
                    <a:pt x="22" y="151"/>
                  </a:lnTo>
                  <a:lnTo>
                    <a:pt x="19" y="149"/>
                  </a:lnTo>
                  <a:lnTo>
                    <a:pt x="17" y="148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2" y="138"/>
                  </a:lnTo>
                  <a:lnTo>
                    <a:pt x="11" y="135"/>
                  </a:lnTo>
                  <a:lnTo>
                    <a:pt x="11" y="132"/>
                  </a:lnTo>
                  <a:lnTo>
                    <a:pt x="12" y="129"/>
                  </a:lnTo>
                  <a:lnTo>
                    <a:pt x="14" y="126"/>
                  </a:lnTo>
                  <a:lnTo>
                    <a:pt x="20" y="124"/>
                  </a:lnTo>
                  <a:lnTo>
                    <a:pt x="22" y="126"/>
                  </a:lnTo>
                  <a:lnTo>
                    <a:pt x="25" y="129"/>
                  </a:lnTo>
                  <a:lnTo>
                    <a:pt x="30" y="131"/>
                  </a:lnTo>
                  <a:lnTo>
                    <a:pt x="34" y="134"/>
                  </a:lnTo>
                  <a:lnTo>
                    <a:pt x="39" y="134"/>
                  </a:lnTo>
                  <a:lnTo>
                    <a:pt x="44" y="135"/>
                  </a:lnTo>
                  <a:lnTo>
                    <a:pt x="48" y="135"/>
                  </a:lnTo>
                  <a:lnTo>
                    <a:pt x="53" y="135"/>
                  </a:lnTo>
                  <a:lnTo>
                    <a:pt x="55" y="135"/>
                  </a:lnTo>
                  <a:lnTo>
                    <a:pt x="58" y="134"/>
                  </a:lnTo>
                  <a:lnTo>
                    <a:pt x="56" y="131"/>
                  </a:lnTo>
                  <a:lnTo>
                    <a:pt x="55" y="129"/>
                  </a:lnTo>
                  <a:lnTo>
                    <a:pt x="50" y="128"/>
                  </a:lnTo>
                  <a:lnTo>
                    <a:pt x="47" y="126"/>
                  </a:lnTo>
                  <a:lnTo>
                    <a:pt x="42" y="124"/>
                  </a:lnTo>
                  <a:lnTo>
                    <a:pt x="37" y="124"/>
                  </a:lnTo>
                  <a:lnTo>
                    <a:pt x="34" y="124"/>
                  </a:lnTo>
                  <a:lnTo>
                    <a:pt x="31" y="123"/>
                  </a:lnTo>
                  <a:lnTo>
                    <a:pt x="28" y="121"/>
                  </a:lnTo>
                  <a:lnTo>
                    <a:pt x="25" y="121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0" y="110"/>
                  </a:lnTo>
                  <a:lnTo>
                    <a:pt x="19" y="107"/>
                  </a:lnTo>
                  <a:lnTo>
                    <a:pt x="17" y="103"/>
                  </a:lnTo>
                  <a:lnTo>
                    <a:pt x="19" y="100"/>
                  </a:lnTo>
                  <a:lnTo>
                    <a:pt x="19" y="95"/>
                  </a:lnTo>
                  <a:lnTo>
                    <a:pt x="20" y="92"/>
                  </a:lnTo>
                  <a:lnTo>
                    <a:pt x="23" y="87"/>
                  </a:lnTo>
                  <a:lnTo>
                    <a:pt x="27" y="84"/>
                  </a:lnTo>
                  <a:lnTo>
                    <a:pt x="30" y="82"/>
                  </a:lnTo>
                  <a:lnTo>
                    <a:pt x="33" y="81"/>
                  </a:lnTo>
                  <a:lnTo>
                    <a:pt x="36" y="79"/>
                  </a:lnTo>
                  <a:lnTo>
                    <a:pt x="39" y="78"/>
                  </a:lnTo>
                  <a:lnTo>
                    <a:pt x="42" y="76"/>
                  </a:lnTo>
                  <a:lnTo>
                    <a:pt x="45" y="75"/>
                  </a:lnTo>
                  <a:lnTo>
                    <a:pt x="48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0" y="65"/>
                  </a:lnTo>
                  <a:lnTo>
                    <a:pt x="47" y="65"/>
                  </a:lnTo>
                  <a:lnTo>
                    <a:pt x="44" y="67"/>
                  </a:lnTo>
                  <a:lnTo>
                    <a:pt x="41" y="67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34" y="65"/>
                  </a:lnTo>
                  <a:lnTo>
                    <a:pt x="34" y="61"/>
                  </a:lnTo>
                  <a:lnTo>
                    <a:pt x="33" y="59"/>
                  </a:lnTo>
                  <a:lnTo>
                    <a:pt x="30" y="62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7" y="75"/>
                  </a:lnTo>
                  <a:lnTo>
                    <a:pt x="20" y="76"/>
                  </a:lnTo>
                  <a:lnTo>
                    <a:pt x="16" y="81"/>
                  </a:lnTo>
                  <a:lnTo>
                    <a:pt x="12" y="86"/>
                  </a:lnTo>
                  <a:lnTo>
                    <a:pt x="11" y="92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8" y="103"/>
                  </a:lnTo>
                  <a:lnTo>
                    <a:pt x="8" y="106"/>
                  </a:lnTo>
                  <a:lnTo>
                    <a:pt x="9" y="109"/>
                  </a:lnTo>
                  <a:lnTo>
                    <a:pt x="9" y="112"/>
                  </a:lnTo>
                  <a:lnTo>
                    <a:pt x="11" y="115"/>
                  </a:lnTo>
                  <a:lnTo>
                    <a:pt x="8" y="115"/>
                  </a:lnTo>
                  <a:lnTo>
                    <a:pt x="5" y="118"/>
                  </a:lnTo>
                  <a:lnTo>
                    <a:pt x="3" y="121"/>
                  </a:lnTo>
                  <a:lnTo>
                    <a:pt x="2" y="126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2" y="145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2" y="157"/>
                  </a:lnTo>
                  <a:lnTo>
                    <a:pt x="2" y="162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3" y="180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8"/>
                  </a:lnTo>
                  <a:lnTo>
                    <a:pt x="17" y="191"/>
                  </a:lnTo>
                  <a:lnTo>
                    <a:pt x="22" y="193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4" y="198"/>
                  </a:lnTo>
                  <a:lnTo>
                    <a:pt x="37" y="199"/>
                  </a:lnTo>
                  <a:lnTo>
                    <a:pt x="41" y="199"/>
                  </a:lnTo>
                  <a:lnTo>
                    <a:pt x="44" y="199"/>
                  </a:lnTo>
                  <a:lnTo>
                    <a:pt x="48" y="201"/>
                  </a:lnTo>
                  <a:lnTo>
                    <a:pt x="53" y="199"/>
                  </a:lnTo>
                  <a:lnTo>
                    <a:pt x="58" y="199"/>
                  </a:lnTo>
                  <a:lnTo>
                    <a:pt x="61" y="198"/>
                  </a:lnTo>
                  <a:lnTo>
                    <a:pt x="65" y="196"/>
                  </a:lnTo>
                  <a:lnTo>
                    <a:pt x="69" y="193"/>
                  </a:lnTo>
                  <a:lnTo>
                    <a:pt x="73" y="191"/>
                  </a:lnTo>
                  <a:lnTo>
                    <a:pt x="76" y="188"/>
                  </a:lnTo>
                  <a:lnTo>
                    <a:pt x="79" y="187"/>
                  </a:lnTo>
                  <a:lnTo>
                    <a:pt x="83" y="184"/>
                  </a:lnTo>
                  <a:lnTo>
                    <a:pt x="87" y="180"/>
                  </a:lnTo>
                  <a:lnTo>
                    <a:pt x="90" y="177"/>
                  </a:lnTo>
                  <a:lnTo>
                    <a:pt x="93" y="174"/>
                  </a:lnTo>
                  <a:lnTo>
                    <a:pt x="97" y="170"/>
                  </a:lnTo>
                  <a:lnTo>
                    <a:pt x="101" y="166"/>
                  </a:lnTo>
                  <a:lnTo>
                    <a:pt x="104" y="163"/>
                  </a:lnTo>
                  <a:lnTo>
                    <a:pt x="107" y="159"/>
                  </a:lnTo>
                  <a:lnTo>
                    <a:pt x="111" y="154"/>
                  </a:lnTo>
                  <a:lnTo>
                    <a:pt x="114" y="151"/>
                  </a:lnTo>
                  <a:lnTo>
                    <a:pt x="117" y="146"/>
                  </a:lnTo>
                  <a:lnTo>
                    <a:pt x="120" y="143"/>
                  </a:lnTo>
                  <a:lnTo>
                    <a:pt x="125" y="140"/>
                  </a:lnTo>
                  <a:lnTo>
                    <a:pt x="128" y="137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39" y="124"/>
                  </a:lnTo>
                  <a:lnTo>
                    <a:pt x="142" y="121"/>
                  </a:lnTo>
                  <a:lnTo>
                    <a:pt x="145" y="117"/>
                  </a:lnTo>
                  <a:lnTo>
                    <a:pt x="148" y="114"/>
                  </a:lnTo>
                  <a:lnTo>
                    <a:pt x="153" y="109"/>
                  </a:lnTo>
                  <a:lnTo>
                    <a:pt x="156" y="106"/>
                  </a:lnTo>
                  <a:lnTo>
                    <a:pt x="157" y="101"/>
                  </a:lnTo>
                  <a:lnTo>
                    <a:pt x="159" y="98"/>
                  </a:lnTo>
                  <a:lnTo>
                    <a:pt x="162" y="95"/>
                  </a:lnTo>
                  <a:lnTo>
                    <a:pt x="165" y="92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73" y="76"/>
                  </a:lnTo>
                  <a:lnTo>
                    <a:pt x="174" y="72"/>
                  </a:lnTo>
                  <a:lnTo>
                    <a:pt x="176" y="67"/>
                  </a:lnTo>
                  <a:lnTo>
                    <a:pt x="177" y="64"/>
                  </a:lnTo>
                  <a:lnTo>
                    <a:pt x="179" y="59"/>
                  </a:lnTo>
                  <a:lnTo>
                    <a:pt x="181" y="54"/>
                  </a:lnTo>
                  <a:lnTo>
                    <a:pt x="181" y="51"/>
                  </a:lnTo>
                  <a:lnTo>
                    <a:pt x="182" y="47"/>
                  </a:lnTo>
                  <a:lnTo>
                    <a:pt x="184" y="43"/>
                  </a:lnTo>
                  <a:lnTo>
                    <a:pt x="184" y="39"/>
                  </a:lnTo>
                  <a:lnTo>
                    <a:pt x="184" y="36"/>
                  </a:lnTo>
                  <a:lnTo>
                    <a:pt x="182" y="31"/>
                  </a:lnTo>
                  <a:lnTo>
                    <a:pt x="182" y="28"/>
                  </a:lnTo>
                  <a:lnTo>
                    <a:pt x="182" y="23"/>
                  </a:lnTo>
                  <a:lnTo>
                    <a:pt x="181" y="20"/>
                  </a:lnTo>
                  <a:lnTo>
                    <a:pt x="179" y="17"/>
                  </a:lnTo>
                  <a:lnTo>
                    <a:pt x="177" y="15"/>
                  </a:lnTo>
                  <a:lnTo>
                    <a:pt x="176" y="12"/>
                  </a:lnTo>
                  <a:lnTo>
                    <a:pt x="173" y="9"/>
                  </a:lnTo>
                  <a:lnTo>
                    <a:pt x="170" y="8"/>
                  </a:lnTo>
                  <a:lnTo>
                    <a:pt x="167" y="6"/>
                  </a:lnTo>
                  <a:lnTo>
                    <a:pt x="162" y="3"/>
                  </a:lnTo>
                  <a:lnTo>
                    <a:pt x="157" y="1"/>
                  </a:lnTo>
                  <a:lnTo>
                    <a:pt x="153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6" name="Freeform 91">
              <a:extLst>
                <a:ext uri="{FF2B5EF4-FFF2-40B4-BE49-F238E27FC236}">
                  <a16:creationId xmlns:a16="http://schemas.microsoft.com/office/drawing/2014/main" id="{C289F4F6-BE04-44F7-ADC7-D89F11CC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546" y="5549395"/>
              <a:ext cx="443995" cy="195813"/>
            </a:xfrm>
            <a:custGeom>
              <a:avLst/>
              <a:gdLst>
                <a:gd name="T0" fmla="*/ 2147483647 w 195"/>
                <a:gd name="T1" fmla="*/ 2147483647 h 86"/>
                <a:gd name="T2" fmla="*/ 2147483647 w 195"/>
                <a:gd name="T3" fmla="*/ 2147483647 h 86"/>
                <a:gd name="T4" fmla="*/ 2147483647 w 195"/>
                <a:gd name="T5" fmla="*/ 2147483647 h 86"/>
                <a:gd name="T6" fmla="*/ 2147483647 w 195"/>
                <a:gd name="T7" fmla="*/ 2147483647 h 86"/>
                <a:gd name="T8" fmla="*/ 2147483647 w 195"/>
                <a:gd name="T9" fmla="*/ 2147483647 h 86"/>
                <a:gd name="T10" fmla="*/ 2147483647 w 195"/>
                <a:gd name="T11" fmla="*/ 2147483647 h 86"/>
                <a:gd name="T12" fmla="*/ 2147483647 w 195"/>
                <a:gd name="T13" fmla="*/ 2147483647 h 86"/>
                <a:gd name="T14" fmla="*/ 2147483647 w 195"/>
                <a:gd name="T15" fmla="*/ 2147483647 h 86"/>
                <a:gd name="T16" fmla="*/ 2147483647 w 195"/>
                <a:gd name="T17" fmla="*/ 2147483647 h 86"/>
                <a:gd name="T18" fmla="*/ 2147483647 w 195"/>
                <a:gd name="T19" fmla="*/ 2147483647 h 86"/>
                <a:gd name="T20" fmla="*/ 2147483647 w 195"/>
                <a:gd name="T21" fmla="*/ 2147483647 h 86"/>
                <a:gd name="T22" fmla="*/ 2147483647 w 195"/>
                <a:gd name="T23" fmla="*/ 2147483647 h 86"/>
                <a:gd name="T24" fmla="*/ 2147483647 w 195"/>
                <a:gd name="T25" fmla="*/ 2147483647 h 86"/>
                <a:gd name="T26" fmla="*/ 2147483647 w 195"/>
                <a:gd name="T27" fmla="*/ 2147483647 h 86"/>
                <a:gd name="T28" fmla="*/ 2147483647 w 195"/>
                <a:gd name="T29" fmla="*/ 2147483647 h 86"/>
                <a:gd name="T30" fmla="*/ 2147483647 w 195"/>
                <a:gd name="T31" fmla="*/ 2147483647 h 86"/>
                <a:gd name="T32" fmla="*/ 2147483647 w 195"/>
                <a:gd name="T33" fmla="*/ 0 h 86"/>
                <a:gd name="T34" fmla="*/ 2147483647 w 195"/>
                <a:gd name="T35" fmla="*/ 0 h 86"/>
                <a:gd name="T36" fmla="*/ 2147483647 w 195"/>
                <a:gd name="T37" fmla="*/ 0 h 86"/>
                <a:gd name="T38" fmla="*/ 2147483647 w 195"/>
                <a:gd name="T39" fmla="*/ 0 h 86"/>
                <a:gd name="T40" fmla="*/ 2147483647 w 195"/>
                <a:gd name="T41" fmla="*/ 2147483647 h 86"/>
                <a:gd name="T42" fmla="*/ 2147483647 w 195"/>
                <a:gd name="T43" fmla="*/ 2147483647 h 86"/>
                <a:gd name="T44" fmla="*/ 2147483647 w 195"/>
                <a:gd name="T45" fmla="*/ 2147483647 h 86"/>
                <a:gd name="T46" fmla="*/ 2147483647 w 195"/>
                <a:gd name="T47" fmla="*/ 2147483647 h 86"/>
                <a:gd name="T48" fmla="*/ 2147483647 w 195"/>
                <a:gd name="T49" fmla="*/ 2147483647 h 86"/>
                <a:gd name="T50" fmla="*/ 2147483647 w 195"/>
                <a:gd name="T51" fmla="*/ 2147483647 h 86"/>
                <a:gd name="T52" fmla="*/ 2147483647 w 195"/>
                <a:gd name="T53" fmla="*/ 2147483647 h 86"/>
                <a:gd name="T54" fmla="*/ 2147483647 w 195"/>
                <a:gd name="T55" fmla="*/ 2147483647 h 86"/>
                <a:gd name="T56" fmla="*/ 2147483647 w 195"/>
                <a:gd name="T57" fmla="*/ 2147483647 h 86"/>
                <a:gd name="T58" fmla="*/ 2147483647 w 195"/>
                <a:gd name="T59" fmla="*/ 2147483647 h 86"/>
                <a:gd name="T60" fmla="*/ 2147483647 w 195"/>
                <a:gd name="T61" fmla="*/ 2147483647 h 86"/>
                <a:gd name="T62" fmla="*/ 2147483647 w 195"/>
                <a:gd name="T63" fmla="*/ 2147483647 h 86"/>
                <a:gd name="T64" fmla="*/ 2147483647 w 195"/>
                <a:gd name="T65" fmla="*/ 2147483647 h 86"/>
                <a:gd name="T66" fmla="*/ 2147483647 w 195"/>
                <a:gd name="T67" fmla="*/ 2147483647 h 86"/>
                <a:gd name="T68" fmla="*/ 2147483647 w 195"/>
                <a:gd name="T69" fmla="*/ 2147483647 h 86"/>
                <a:gd name="T70" fmla="*/ 2147483647 w 195"/>
                <a:gd name="T71" fmla="*/ 2147483647 h 86"/>
                <a:gd name="T72" fmla="*/ 2147483647 w 195"/>
                <a:gd name="T73" fmla="*/ 2147483647 h 86"/>
                <a:gd name="T74" fmla="*/ 2147483647 w 195"/>
                <a:gd name="T75" fmla="*/ 2147483647 h 86"/>
                <a:gd name="T76" fmla="*/ 2147483647 w 195"/>
                <a:gd name="T77" fmla="*/ 2147483647 h 86"/>
                <a:gd name="T78" fmla="*/ 2147483647 w 195"/>
                <a:gd name="T79" fmla="*/ 2147483647 h 86"/>
                <a:gd name="T80" fmla="*/ 2147483647 w 195"/>
                <a:gd name="T81" fmla="*/ 2147483647 h 86"/>
                <a:gd name="T82" fmla="*/ 2147483647 w 195"/>
                <a:gd name="T83" fmla="*/ 2147483647 h 86"/>
                <a:gd name="T84" fmla="*/ 2147483647 w 195"/>
                <a:gd name="T85" fmla="*/ 2147483647 h 86"/>
                <a:gd name="T86" fmla="*/ 2147483647 w 195"/>
                <a:gd name="T87" fmla="*/ 2147483647 h 86"/>
                <a:gd name="T88" fmla="*/ 2147483647 w 195"/>
                <a:gd name="T89" fmla="*/ 2147483647 h 86"/>
                <a:gd name="T90" fmla="*/ 2147483647 w 195"/>
                <a:gd name="T91" fmla="*/ 2147483647 h 86"/>
                <a:gd name="T92" fmla="*/ 2147483647 w 195"/>
                <a:gd name="T93" fmla="*/ 2147483647 h 86"/>
                <a:gd name="T94" fmla="*/ 2147483647 w 195"/>
                <a:gd name="T95" fmla="*/ 2147483647 h 86"/>
                <a:gd name="T96" fmla="*/ 2147483647 w 195"/>
                <a:gd name="T97" fmla="*/ 2147483647 h 86"/>
                <a:gd name="T98" fmla="*/ 2147483647 w 195"/>
                <a:gd name="T99" fmla="*/ 2147483647 h 86"/>
                <a:gd name="T100" fmla="*/ 2147483647 w 195"/>
                <a:gd name="T101" fmla="*/ 2147483647 h 86"/>
                <a:gd name="T102" fmla="*/ 2147483647 w 195"/>
                <a:gd name="T103" fmla="*/ 2147483647 h 86"/>
                <a:gd name="T104" fmla="*/ 2147483647 w 195"/>
                <a:gd name="T105" fmla="*/ 2147483647 h 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5"/>
                <a:gd name="T160" fmla="*/ 0 h 86"/>
                <a:gd name="T161" fmla="*/ 195 w 195"/>
                <a:gd name="T162" fmla="*/ 86 h 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5" h="86">
                  <a:moveTo>
                    <a:pt x="191" y="48"/>
                  </a:moveTo>
                  <a:lnTo>
                    <a:pt x="185" y="47"/>
                  </a:lnTo>
                  <a:lnTo>
                    <a:pt x="181" y="47"/>
                  </a:lnTo>
                  <a:lnTo>
                    <a:pt x="174" y="47"/>
                  </a:lnTo>
                  <a:lnTo>
                    <a:pt x="170" y="48"/>
                  </a:lnTo>
                  <a:lnTo>
                    <a:pt x="163" y="48"/>
                  </a:lnTo>
                  <a:lnTo>
                    <a:pt x="159" y="51"/>
                  </a:lnTo>
                  <a:lnTo>
                    <a:pt x="154" y="55"/>
                  </a:lnTo>
                  <a:lnTo>
                    <a:pt x="148" y="58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9" y="47"/>
                  </a:lnTo>
                  <a:lnTo>
                    <a:pt x="135" y="44"/>
                  </a:lnTo>
                  <a:lnTo>
                    <a:pt x="131" y="39"/>
                  </a:lnTo>
                  <a:lnTo>
                    <a:pt x="128" y="36"/>
                  </a:lnTo>
                  <a:lnTo>
                    <a:pt x="125" y="34"/>
                  </a:lnTo>
                  <a:lnTo>
                    <a:pt x="120" y="31"/>
                  </a:lnTo>
                  <a:lnTo>
                    <a:pt x="115" y="28"/>
                  </a:lnTo>
                  <a:lnTo>
                    <a:pt x="111" y="25"/>
                  </a:lnTo>
                  <a:lnTo>
                    <a:pt x="106" y="22"/>
                  </a:lnTo>
                  <a:lnTo>
                    <a:pt x="101" y="20"/>
                  </a:lnTo>
                  <a:lnTo>
                    <a:pt x="97" y="17"/>
                  </a:lnTo>
                  <a:lnTo>
                    <a:pt x="92" y="16"/>
                  </a:lnTo>
                  <a:lnTo>
                    <a:pt x="87" y="14"/>
                  </a:lnTo>
                  <a:lnTo>
                    <a:pt x="83" y="13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7" y="6"/>
                  </a:lnTo>
                  <a:lnTo>
                    <a:pt x="62" y="6"/>
                  </a:lnTo>
                  <a:lnTo>
                    <a:pt x="56" y="5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7" y="17"/>
                  </a:lnTo>
                  <a:lnTo>
                    <a:pt x="51" y="17"/>
                  </a:lnTo>
                  <a:lnTo>
                    <a:pt x="54" y="19"/>
                  </a:lnTo>
                  <a:lnTo>
                    <a:pt x="58" y="19"/>
                  </a:lnTo>
                  <a:lnTo>
                    <a:pt x="62" y="20"/>
                  </a:lnTo>
                  <a:lnTo>
                    <a:pt x="65" y="20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75" y="23"/>
                  </a:lnTo>
                  <a:lnTo>
                    <a:pt x="78" y="25"/>
                  </a:lnTo>
                  <a:lnTo>
                    <a:pt x="81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3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4" y="41"/>
                  </a:lnTo>
                  <a:lnTo>
                    <a:pt x="107" y="44"/>
                  </a:lnTo>
                  <a:lnTo>
                    <a:pt x="114" y="47"/>
                  </a:lnTo>
                  <a:lnTo>
                    <a:pt x="118" y="50"/>
                  </a:lnTo>
                  <a:lnTo>
                    <a:pt x="123" y="53"/>
                  </a:lnTo>
                  <a:lnTo>
                    <a:pt x="128" y="58"/>
                  </a:lnTo>
                  <a:lnTo>
                    <a:pt x="131" y="59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40" y="65"/>
                  </a:lnTo>
                  <a:lnTo>
                    <a:pt x="137" y="70"/>
                  </a:lnTo>
                  <a:lnTo>
                    <a:pt x="134" y="75"/>
                  </a:lnTo>
                  <a:lnTo>
                    <a:pt x="131" y="79"/>
                  </a:lnTo>
                  <a:lnTo>
                    <a:pt x="131" y="84"/>
                  </a:lnTo>
                  <a:lnTo>
                    <a:pt x="143" y="86"/>
                  </a:lnTo>
                  <a:lnTo>
                    <a:pt x="145" y="81"/>
                  </a:lnTo>
                  <a:lnTo>
                    <a:pt x="146" y="78"/>
                  </a:lnTo>
                  <a:lnTo>
                    <a:pt x="149" y="75"/>
                  </a:lnTo>
                  <a:lnTo>
                    <a:pt x="153" y="73"/>
                  </a:lnTo>
                  <a:lnTo>
                    <a:pt x="154" y="70"/>
                  </a:lnTo>
                  <a:lnTo>
                    <a:pt x="157" y="69"/>
                  </a:lnTo>
                  <a:lnTo>
                    <a:pt x="160" y="67"/>
                  </a:lnTo>
                  <a:lnTo>
                    <a:pt x="163" y="65"/>
                  </a:lnTo>
                  <a:lnTo>
                    <a:pt x="167" y="64"/>
                  </a:lnTo>
                  <a:lnTo>
                    <a:pt x="170" y="62"/>
                  </a:lnTo>
                  <a:lnTo>
                    <a:pt x="173" y="61"/>
                  </a:lnTo>
                  <a:lnTo>
                    <a:pt x="176" y="61"/>
                  </a:lnTo>
                  <a:lnTo>
                    <a:pt x="179" y="59"/>
                  </a:lnTo>
                  <a:lnTo>
                    <a:pt x="182" y="59"/>
                  </a:lnTo>
                  <a:lnTo>
                    <a:pt x="185" y="59"/>
                  </a:lnTo>
                  <a:lnTo>
                    <a:pt x="190" y="59"/>
                  </a:lnTo>
                  <a:lnTo>
                    <a:pt x="193" y="58"/>
                  </a:lnTo>
                  <a:lnTo>
                    <a:pt x="195" y="55"/>
                  </a:lnTo>
                  <a:lnTo>
                    <a:pt x="195" y="50"/>
                  </a:lnTo>
                  <a:lnTo>
                    <a:pt x="19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7" name="Freeform 92">
              <a:extLst>
                <a:ext uri="{FF2B5EF4-FFF2-40B4-BE49-F238E27FC236}">
                  <a16:creationId xmlns:a16="http://schemas.microsoft.com/office/drawing/2014/main" id="{FEF39682-461B-C9EA-945D-D43349563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331" y="5203308"/>
              <a:ext cx="783251" cy="311934"/>
            </a:xfrm>
            <a:custGeom>
              <a:avLst/>
              <a:gdLst>
                <a:gd name="T0" fmla="*/ 2147483647 w 344"/>
                <a:gd name="T1" fmla="*/ 2147483647 h 137"/>
                <a:gd name="T2" fmla="*/ 2147483647 w 344"/>
                <a:gd name="T3" fmla="*/ 2147483647 h 137"/>
                <a:gd name="T4" fmla="*/ 2147483647 w 344"/>
                <a:gd name="T5" fmla="*/ 2147483647 h 137"/>
                <a:gd name="T6" fmla="*/ 2147483647 w 344"/>
                <a:gd name="T7" fmla="*/ 2147483647 h 137"/>
                <a:gd name="T8" fmla="*/ 2147483647 w 344"/>
                <a:gd name="T9" fmla="*/ 2147483647 h 137"/>
                <a:gd name="T10" fmla="*/ 2147483647 w 344"/>
                <a:gd name="T11" fmla="*/ 2147483647 h 137"/>
                <a:gd name="T12" fmla="*/ 2147483647 w 344"/>
                <a:gd name="T13" fmla="*/ 2147483647 h 137"/>
                <a:gd name="T14" fmla="*/ 2147483647 w 344"/>
                <a:gd name="T15" fmla="*/ 2147483647 h 137"/>
                <a:gd name="T16" fmla="*/ 2147483647 w 344"/>
                <a:gd name="T17" fmla="*/ 2147483647 h 137"/>
                <a:gd name="T18" fmla="*/ 2147483647 w 344"/>
                <a:gd name="T19" fmla="*/ 2147483647 h 137"/>
                <a:gd name="T20" fmla="*/ 2147483647 w 344"/>
                <a:gd name="T21" fmla="*/ 2147483647 h 137"/>
                <a:gd name="T22" fmla="*/ 2147483647 w 344"/>
                <a:gd name="T23" fmla="*/ 2147483647 h 137"/>
                <a:gd name="T24" fmla="*/ 2147483647 w 344"/>
                <a:gd name="T25" fmla="*/ 2147483647 h 137"/>
                <a:gd name="T26" fmla="*/ 2147483647 w 344"/>
                <a:gd name="T27" fmla="*/ 2147483647 h 137"/>
                <a:gd name="T28" fmla="*/ 2147483647 w 344"/>
                <a:gd name="T29" fmla="*/ 2147483647 h 137"/>
                <a:gd name="T30" fmla="*/ 2147483647 w 344"/>
                <a:gd name="T31" fmla="*/ 2147483647 h 137"/>
                <a:gd name="T32" fmla="*/ 2147483647 w 344"/>
                <a:gd name="T33" fmla="*/ 2147483647 h 137"/>
                <a:gd name="T34" fmla="*/ 2147483647 w 344"/>
                <a:gd name="T35" fmla="*/ 2147483647 h 137"/>
                <a:gd name="T36" fmla="*/ 2147483647 w 344"/>
                <a:gd name="T37" fmla="*/ 2147483647 h 137"/>
                <a:gd name="T38" fmla="*/ 2147483647 w 344"/>
                <a:gd name="T39" fmla="*/ 2147483647 h 137"/>
                <a:gd name="T40" fmla="*/ 2147483647 w 344"/>
                <a:gd name="T41" fmla="*/ 2147483647 h 137"/>
                <a:gd name="T42" fmla="*/ 2147483647 w 344"/>
                <a:gd name="T43" fmla="*/ 2147483647 h 137"/>
                <a:gd name="T44" fmla="*/ 2147483647 w 344"/>
                <a:gd name="T45" fmla="*/ 2147483647 h 137"/>
                <a:gd name="T46" fmla="*/ 2147483647 w 344"/>
                <a:gd name="T47" fmla="*/ 2147483647 h 137"/>
                <a:gd name="T48" fmla="*/ 2147483647 w 344"/>
                <a:gd name="T49" fmla="*/ 2147483647 h 137"/>
                <a:gd name="T50" fmla="*/ 2147483647 w 344"/>
                <a:gd name="T51" fmla="*/ 2147483647 h 137"/>
                <a:gd name="T52" fmla="*/ 2147483647 w 344"/>
                <a:gd name="T53" fmla="*/ 2147483647 h 137"/>
                <a:gd name="T54" fmla="*/ 2147483647 w 344"/>
                <a:gd name="T55" fmla="*/ 0 h 137"/>
                <a:gd name="T56" fmla="*/ 2147483647 w 344"/>
                <a:gd name="T57" fmla="*/ 2147483647 h 137"/>
                <a:gd name="T58" fmla="*/ 2147483647 w 344"/>
                <a:gd name="T59" fmla="*/ 2147483647 h 137"/>
                <a:gd name="T60" fmla="*/ 2147483647 w 344"/>
                <a:gd name="T61" fmla="*/ 2147483647 h 137"/>
                <a:gd name="T62" fmla="*/ 2147483647 w 344"/>
                <a:gd name="T63" fmla="*/ 2147483647 h 137"/>
                <a:gd name="T64" fmla="*/ 2147483647 w 344"/>
                <a:gd name="T65" fmla="*/ 2147483647 h 137"/>
                <a:gd name="T66" fmla="*/ 2147483647 w 344"/>
                <a:gd name="T67" fmla="*/ 2147483647 h 137"/>
                <a:gd name="T68" fmla="*/ 2147483647 w 344"/>
                <a:gd name="T69" fmla="*/ 2147483647 h 137"/>
                <a:gd name="T70" fmla="*/ 2147483647 w 344"/>
                <a:gd name="T71" fmla="*/ 2147483647 h 137"/>
                <a:gd name="T72" fmla="*/ 2147483647 w 344"/>
                <a:gd name="T73" fmla="*/ 2147483647 h 137"/>
                <a:gd name="T74" fmla="*/ 2147483647 w 344"/>
                <a:gd name="T75" fmla="*/ 2147483647 h 137"/>
                <a:gd name="T76" fmla="*/ 2147483647 w 344"/>
                <a:gd name="T77" fmla="*/ 2147483647 h 137"/>
                <a:gd name="T78" fmla="*/ 2147483647 w 344"/>
                <a:gd name="T79" fmla="*/ 2147483647 h 137"/>
                <a:gd name="T80" fmla="*/ 2147483647 w 344"/>
                <a:gd name="T81" fmla="*/ 2147483647 h 137"/>
                <a:gd name="T82" fmla="*/ 2147483647 w 344"/>
                <a:gd name="T83" fmla="*/ 2147483647 h 137"/>
                <a:gd name="T84" fmla="*/ 2147483647 w 344"/>
                <a:gd name="T85" fmla="*/ 2147483647 h 137"/>
                <a:gd name="T86" fmla="*/ 2147483647 w 344"/>
                <a:gd name="T87" fmla="*/ 2147483647 h 137"/>
                <a:gd name="T88" fmla="*/ 2147483647 w 344"/>
                <a:gd name="T89" fmla="*/ 2147483647 h 137"/>
                <a:gd name="T90" fmla="*/ 2147483647 w 344"/>
                <a:gd name="T91" fmla="*/ 2147483647 h 137"/>
                <a:gd name="T92" fmla="*/ 2147483647 w 344"/>
                <a:gd name="T93" fmla="*/ 2147483647 h 137"/>
                <a:gd name="T94" fmla="*/ 2147483647 w 344"/>
                <a:gd name="T95" fmla="*/ 2147483647 h 137"/>
                <a:gd name="T96" fmla="*/ 2147483647 w 344"/>
                <a:gd name="T97" fmla="*/ 2147483647 h 137"/>
                <a:gd name="T98" fmla="*/ 2147483647 w 344"/>
                <a:gd name="T99" fmla="*/ 2147483647 h 137"/>
                <a:gd name="T100" fmla="*/ 2147483647 w 344"/>
                <a:gd name="T101" fmla="*/ 2147483647 h 137"/>
                <a:gd name="T102" fmla="*/ 2147483647 w 344"/>
                <a:gd name="T103" fmla="*/ 2147483647 h 137"/>
                <a:gd name="T104" fmla="*/ 2147483647 w 344"/>
                <a:gd name="T105" fmla="*/ 2147483647 h 1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137"/>
                <a:gd name="T161" fmla="*/ 344 w 344"/>
                <a:gd name="T162" fmla="*/ 137 h 1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137">
                  <a:moveTo>
                    <a:pt x="3" y="71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4" y="65"/>
                  </a:lnTo>
                  <a:lnTo>
                    <a:pt x="19" y="63"/>
                  </a:lnTo>
                  <a:lnTo>
                    <a:pt x="22" y="62"/>
                  </a:lnTo>
                  <a:lnTo>
                    <a:pt x="25" y="60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7" y="63"/>
                  </a:lnTo>
                  <a:lnTo>
                    <a:pt x="70" y="65"/>
                  </a:lnTo>
                  <a:lnTo>
                    <a:pt x="73" y="67"/>
                  </a:lnTo>
                  <a:lnTo>
                    <a:pt x="78" y="68"/>
                  </a:lnTo>
                  <a:lnTo>
                    <a:pt x="81" y="70"/>
                  </a:lnTo>
                  <a:lnTo>
                    <a:pt x="86" y="71"/>
                  </a:lnTo>
                  <a:lnTo>
                    <a:pt x="89" y="74"/>
                  </a:lnTo>
                  <a:lnTo>
                    <a:pt x="94" y="76"/>
                  </a:lnTo>
                  <a:lnTo>
                    <a:pt x="97" y="77"/>
                  </a:lnTo>
                  <a:lnTo>
                    <a:pt x="100" y="81"/>
                  </a:lnTo>
                  <a:lnTo>
                    <a:pt x="103" y="82"/>
                  </a:lnTo>
                  <a:lnTo>
                    <a:pt x="106" y="85"/>
                  </a:lnTo>
                  <a:lnTo>
                    <a:pt x="109" y="87"/>
                  </a:lnTo>
                  <a:lnTo>
                    <a:pt x="114" y="90"/>
                  </a:lnTo>
                  <a:lnTo>
                    <a:pt x="117" y="91"/>
                  </a:lnTo>
                  <a:lnTo>
                    <a:pt x="122" y="95"/>
                  </a:lnTo>
                  <a:lnTo>
                    <a:pt x="126" y="98"/>
                  </a:lnTo>
                  <a:lnTo>
                    <a:pt x="133" y="102"/>
                  </a:lnTo>
                  <a:lnTo>
                    <a:pt x="137" y="105"/>
                  </a:lnTo>
                  <a:lnTo>
                    <a:pt x="143" y="109"/>
                  </a:lnTo>
                  <a:lnTo>
                    <a:pt x="148" y="112"/>
                  </a:lnTo>
                  <a:lnTo>
                    <a:pt x="154" y="115"/>
                  </a:lnTo>
                  <a:lnTo>
                    <a:pt x="159" y="118"/>
                  </a:lnTo>
                  <a:lnTo>
                    <a:pt x="165" y="121"/>
                  </a:lnTo>
                  <a:lnTo>
                    <a:pt x="170" y="124"/>
                  </a:lnTo>
                  <a:lnTo>
                    <a:pt x="176" y="126"/>
                  </a:lnTo>
                  <a:lnTo>
                    <a:pt x="179" y="127"/>
                  </a:lnTo>
                  <a:lnTo>
                    <a:pt x="182" y="129"/>
                  </a:lnTo>
                  <a:lnTo>
                    <a:pt x="185" y="129"/>
                  </a:lnTo>
                  <a:lnTo>
                    <a:pt x="189" y="130"/>
                  </a:lnTo>
                  <a:lnTo>
                    <a:pt x="192" y="130"/>
                  </a:lnTo>
                  <a:lnTo>
                    <a:pt x="195" y="132"/>
                  </a:lnTo>
                  <a:lnTo>
                    <a:pt x="198" y="132"/>
                  </a:lnTo>
                  <a:lnTo>
                    <a:pt x="201" y="133"/>
                  </a:lnTo>
                  <a:lnTo>
                    <a:pt x="204" y="133"/>
                  </a:lnTo>
                  <a:lnTo>
                    <a:pt x="207" y="135"/>
                  </a:lnTo>
                  <a:lnTo>
                    <a:pt x="212" y="135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21" y="137"/>
                  </a:lnTo>
                  <a:lnTo>
                    <a:pt x="224" y="137"/>
                  </a:lnTo>
                  <a:lnTo>
                    <a:pt x="229" y="137"/>
                  </a:lnTo>
                  <a:lnTo>
                    <a:pt x="232" y="137"/>
                  </a:lnTo>
                  <a:lnTo>
                    <a:pt x="235" y="137"/>
                  </a:lnTo>
                  <a:lnTo>
                    <a:pt x="238" y="137"/>
                  </a:lnTo>
                  <a:lnTo>
                    <a:pt x="243" y="137"/>
                  </a:lnTo>
                  <a:lnTo>
                    <a:pt x="246" y="135"/>
                  </a:lnTo>
                  <a:lnTo>
                    <a:pt x="249" y="135"/>
                  </a:lnTo>
                  <a:lnTo>
                    <a:pt x="252" y="135"/>
                  </a:lnTo>
                  <a:lnTo>
                    <a:pt x="255" y="133"/>
                  </a:lnTo>
                  <a:lnTo>
                    <a:pt x="259" y="133"/>
                  </a:lnTo>
                  <a:lnTo>
                    <a:pt x="262" y="132"/>
                  </a:lnTo>
                  <a:lnTo>
                    <a:pt x="265" y="132"/>
                  </a:lnTo>
                  <a:lnTo>
                    <a:pt x="268" y="130"/>
                  </a:lnTo>
                  <a:lnTo>
                    <a:pt x="271" y="129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6"/>
                  </a:lnTo>
                  <a:lnTo>
                    <a:pt x="285" y="123"/>
                  </a:lnTo>
                  <a:lnTo>
                    <a:pt x="291" y="118"/>
                  </a:lnTo>
                  <a:lnTo>
                    <a:pt x="296" y="115"/>
                  </a:lnTo>
                  <a:lnTo>
                    <a:pt x="301" y="110"/>
                  </a:lnTo>
                  <a:lnTo>
                    <a:pt x="305" y="107"/>
                  </a:lnTo>
                  <a:lnTo>
                    <a:pt x="311" y="102"/>
                  </a:lnTo>
                  <a:lnTo>
                    <a:pt x="315" y="98"/>
                  </a:lnTo>
                  <a:lnTo>
                    <a:pt x="319" y="93"/>
                  </a:lnTo>
                  <a:lnTo>
                    <a:pt x="322" y="87"/>
                  </a:lnTo>
                  <a:lnTo>
                    <a:pt x="325" y="82"/>
                  </a:lnTo>
                  <a:lnTo>
                    <a:pt x="327" y="79"/>
                  </a:lnTo>
                  <a:lnTo>
                    <a:pt x="329" y="76"/>
                  </a:lnTo>
                  <a:lnTo>
                    <a:pt x="330" y="73"/>
                  </a:lnTo>
                  <a:lnTo>
                    <a:pt x="332" y="71"/>
                  </a:lnTo>
                  <a:lnTo>
                    <a:pt x="333" y="68"/>
                  </a:lnTo>
                  <a:lnTo>
                    <a:pt x="335" y="65"/>
                  </a:lnTo>
                  <a:lnTo>
                    <a:pt x="336" y="62"/>
                  </a:lnTo>
                  <a:lnTo>
                    <a:pt x="338" y="59"/>
                  </a:lnTo>
                  <a:lnTo>
                    <a:pt x="338" y="54"/>
                  </a:lnTo>
                  <a:lnTo>
                    <a:pt x="339" y="51"/>
                  </a:lnTo>
                  <a:lnTo>
                    <a:pt x="339" y="48"/>
                  </a:lnTo>
                  <a:lnTo>
                    <a:pt x="341" y="45"/>
                  </a:lnTo>
                  <a:lnTo>
                    <a:pt x="341" y="42"/>
                  </a:lnTo>
                  <a:lnTo>
                    <a:pt x="341" y="39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3" y="29"/>
                  </a:lnTo>
                  <a:lnTo>
                    <a:pt x="343" y="25"/>
                  </a:lnTo>
                  <a:lnTo>
                    <a:pt x="343" y="21"/>
                  </a:lnTo>
                  <a:lnTo>
                    <a:pt x="344" y="18"/>
                  </a:lnTo>
                  <a:lnTo>
                    <a:pt x="344" y="15"/>
                  </a:lnTo>
                  <a:lnTo>
                    <a:pt x="344" y="12"/>
                  </a:lnTo>
                  <a:lnTo>
                    <a:pt x="344" y="7"/>
                  </a:lnTo>
                  <a:lnTo>
                    <a:pt x="344" y="4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2" y="0"/>
                  </a:lnTo>
                  <a:lnTo>
                    <a:pt x="330" y="1"/>
                  </a:lnTo>
                  <a:lnTo>
                    <a:pt x="330" y="4"/>
                  </a:lnTo>
                  <a:lnTo>
                    <a:pt x="330" y="9"/>
                  </a:lnTo>
                  <a:lnTo>
                    <a:pt x="329" y="12"/>
                  </a:lnTo>
                  <a:lnTo>
                    <a:pt x="329" y="17"/>
                  </a:lnTo>
                  <a:lnTo>
                    <a:pt x="329" y="21"/>
                  </a:lnTo>
                  <a:lnTo>
                    <a:pt x="327" y="25"/>
                  </a:lnTo>
                  <a:lnTo>
                    <a:pt x="327" y="29"/>
                  </a:lnTo>
                  <a:lnTo>
                    <a:pt x="327" y="32"/>
                  </a:lnTo>
                  <a:lnTo>
                    <a:pt x="327" y="37"/>
                  </a:lnTo>
                  <a:lnTo>
                    <a:pt x="325" y="40"/>
                  </a:lnTo>
                  <a:lnTo>
                    <a:pt x="324" y="45"/>
                  </a:lnTo>
                  <a:lnTo>
                    <a:pt x="324" y="48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1" y="59"/>
                  </a:lnTo>
                  <a:lnTo>
                    <a:pt x="319" y="63"/>
                  </a:lnTo>
                  <a:lnTo>
                    <a:pt x="319" y="67"/>
                  </a:lnTo>
                  <a:lnTo>
                    <a:pt x="316" y="70"/>
                  </a:lnTo>
                  <a:lnTo>
                    <a:pt x="315" y="73"/>
                  </a:lnTo>
                  <a:lnTo>
                    <a:pt x="313" y="76"/>
                  </a:lnTo>
                  <a:lnTo>
                    <a:pt x="311" y="79"/>
                  </a:lnTo>
                  <a:lnTo>
                    <a:pt x="310" y="82"/>
                  </a:lnTo>
                  <a:lnTo>
                    <a:pt x="308" y="85"/>
                  </a:lnTo>
                  <a:lnTo>
                    <a:pt x="305" y="88"/>
                  </a:lnTo>
                  <a:lnTo>
                    <a:pt x="304" y="91"/>
                  </a:lnTo>
                  <a:lnTo>
                    <a:pt x="301" y="95"/>
                  </a:lnTo>
                  <a:lnTo>
                    <a:pt x="297" y="96"/>
                  </a:lnTo>
                  <a:lnTo>
                    <a:pt x="294" y="99"/>
                  </a:lnTo>
                  <a:lnTo>
                    <a:pt x="291" y="102"/>
                  </a:lnTo>
                  <a:lnTo>
                    <a:pt x="288" y="104"/>
                  </a:lnTo>
                  <a:lnTo>
                    <a:pt x="285" y="107"/>
                  </a:lnTo>
                  <a:lnTo>
                    <a:pt x="282" y="110"/>
                  </a:lnTo>
                  <a:lnTo>
                    <a:pt x="279" y="112"/>
                  </a:lnTo>
                  <a:lnTo>
                    <a:pt x="274" y="113"/>
                  </a:lnTo>
                  <a:lnTo>
                    <a:pt x="269" y="116"/>
                  </a:lnTo>
                  <a:lnTo>
                    <a:pt x="265" y="118"/>
                  </a:lnTo>
                  <a:lnTo>
                    <a:pt x="260" y="119"/>
                  </a:lnTo>
                  <a:lnTo>
                    <a:pt x="255" y="121"/>
                  </a:lnTo>
                  <a:lnTo>
                    <a:pt x="251" y="121"/>
                  </a:lnTo>
                  <a:lnTo>
                    <a:pt x="246" y="123"/>
                  </a:lnTo>
                  <a:lnTo>
                    <a:pt x="243" y="124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29" y="124"/>
                  </a:lnTo>
                  <a:lnTo>
                    <a:pt x="224" y="124"/>
                  </a:lnTo>
                  <a:lnTo>
                    <a:pt x="220" y="123"/>
                  </a:lnTo>
                  <a:lnTo>
                    <a:pt x="215" y="123"/>
                  </a:lnTo>
                  <a:lnTo>
                    <a:pt x="210" y="123"/>
                  </a:lnTo>
                  <a:lnTo>
                    <a:pt x="207" y="121"/>
                  </a:lnTo>
                  <a:lnTo>
                    <a:pt x="203" y="119"/>
                  </a:lnTo>
                  <a:lnTo>
                    <a:pt x="198" y="118"/>
                  </a:lnTo>
                  <a:lnTo>
                    <a:pt x="193" y="116"/>
                  </a:lnTo>
                  <a:lnTo>
                    <a:pt x="189" y="116"/>
                  </a:lnTo>
                  <a:lnTo>
                    <a:pt x="184" y="113"/>
                  </a:lnTo>
                  <a:lnTo>
                    <a:pt x="181" y="112"/>
                  </a:lnTo>
                  <a:lnTo>
                    <a:pt x="176" y="110"/>
                  </a:lnTo>
                  <a:lnTo>
                    <a:pt x="173" y="109"/>
                  </a:lnTo>
                  <a:lnTo>
                    <a:pt x="168" y="107"/>
                  </a:lnTo>
                  <a:lnTo>
                    <a:pt x="165" y="105"/>
                  </a:lnTo>
                  <a:lnTo>
                    <a:pt x="161" y="102"/>
                  </a:lnTo>
                  <a:lnTo>
                    <a:pt x="156" y="101"/>
                  </a:lnTo>
                  <a:lnTo>
                    <a:pt x="153" y="98"/>
                  </a:lnTo>
                  <a:lnTo>
                    <a:pt x="148" y="96"/>
                  </a:lnTo>
                  <a:lnTo>
                    <a:pt x="145" y="93"/>
                  </a:lnTo>
                  <a:lnTo>
                    <a:pt x="142" y="91"/>
                  </a:lnTo>
                  <a:lnTo>
                    <a:pt x="137" y="88"/>
                  </a:lnTo>
                  <a:lnTo>
                    <a:pt x="134" y="85"/>
                  </a:lnTo>
                  <a:lnTo>
                    <a:pt x="129" y="82"/>
                  </a:lnTo>
                  <a:lnTo>
                    <a:pt x="125" y="79"/>
                  </a:lnTo>
                  <a:lnTo>
                    <a:pt x="120" y="76"/>
                  </a:lnTo>
                  <a:lnTo>
                    <a:pt x="115" y="74"/>
                  </a:lnTo>
                  <a:lnTo>
                    <a:pt x="112" y="71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9" y="57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5" y="51"/>
                  </a:lnTo>
                  <a:lnTo>
                    <a:pt x="70" y="49"/>
                  </a:lnTo>
                  <a:lnTo>
                    <a:pt x="66" y="48"/>
                  </a:lnTo>
                  <a:lnTo>
                    <a:pt x="61" y="46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7" y="45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8" y="46"/>
                  </a:lnTo>
                  <a:lnTo>
                    <a:pt x="24" y="49"/>
                  </a:lnTo>
                  <a:lnTo>
                    <a:pt x="19" y="51"/>
                  </a:lnTo>
                  <a:lnTo>
                    <a:pt x="16" y="54"/>
                  </a:lnTo>
                  <a:lnTo>
                    <a:pt x="11" y="57"/>
                  </a:lnTo>
                  <a:lnTo>
                    <a:pt x="6" y="60"/>
                  </a:lnTo>
                  <a:lnTo>
                    <a:pt x="3" y="65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8" name="Freeform 93">
              <a:extLst>
                <a:ext uri="{FF2B5EF4-FFF2-40B4-BE49-F238E27FC236}">
                  <a16:creationId xmlns:a16="http://schemas.microsoft.com/office/drawing/2014/main" id="{9F8F538C-2022-6B79-FABC-EF5AAA3A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609" y="5319430"/>
              <a:ext cx="692175" cy="409841"/>
            </a:xfrm>
            <a:custGeom>
              <a:avLst/>
              <a:gdLst>
                <a:gd name="T0" fmla="*/ 2147483647 w 304"/>
                <a:gd name="T1" fmla="*/ 2147483647 h 180"/>
                <a:gd name="T2" fmla="*/ 2147483647 w 304"/>
                <a:gd name="T3" fmla="*/ 2147483647 h 180"/>
                <a:gd name="T4" fmla="*/ 2147483647 w 304"/>
                <a:gd name="T5" fmla="*/ 2147483647 h 180"/>
                <a:gd name="T6" fmla="*/ 2147483647 w 304"/>
                <a:gd name="T7" fmla="*/ 2147483647 h 180"/>
                <a:gd name="T8" fmla="*/ 2147483647 w 304"/>
                <a:gd name="T9" fmla="*/ 2147483647 h 180"/>
                <a:gd name="T10" fmla="*/ 2147483647 w 304"/>
                <a:gd name="T11" fmla="*/ 2147483647 h 180"/>
                <a:gd name="T12" fmla="*/ 2147483647 w 304"/>
                <a:gd name="T13" fmla="*/ 2147483647 h 180"/>
                <a:gd name="T14" fmla="*/ 2147483647 w 304"/>
                <a:gd name="T15" fmla="*/ 2147483647 h 180"/>
                <a:gd name="T16" fmla="*/ 2147483647 w 304"/>
                <a:gd name="T17" fmla="*/ 2147483647 h 180"/>
                <a:gd name="T18" fmla="*/ 2147483647 w 304"/>
                <a:gd name="T19" fmla="*/ 2147483647 h 180"/>
                <a:gd name="T20" fmla="*/ 2147483647 w 304"/>
                <a:gd name="T21" fmla="*/ 2147483647 h 180"/>
                <a:gd name="T22" fmla="*/ 2147483647 w 304"/>
                <a:gd name="T23" fmla="*/ 2147483647 h 180"/>
                <a:gd name="T24" fmla="*/ 2147483647 w 304"/>
                <a:gd name="T25" fmla="*/ 2147483647 h 180"/>
                <a:gd name="T26" fmla="*/ 2147483647 w 304"/>
                <a:gd name="T27" fmla="*/ 2147483647 h 180"/>
                <a:gd name="T28" fmla="*/ 2147483647 w 304"/>
                <a:gd name="T29" fmla="*/ 2147483647 h 180"/>
                <a:gd name="T30" fmla="*/ 2147483647 w 304"/>
                <a:gd name="T31" fmla="*/ 2147483647 h 180"/>
                <a:gd name="T32" fmla="*/ 2147483647 w 304"/>
                <a:gd name="T33" fmla="*/ 2147483647 h 180"/>
                <a:gd name="T34" fmla="*/ 2147483647 w 304"/>
                <a:gd name="T35" fmla="*/ 2147483647 h 180"/>
                <a:gd name="T36" fmla="*/ 2147483647 w 304"/>
                <a:gd name="T37" fmla="*/ 2147483647 h 180"/>
                <a:gd name="T38" fmla="*/ 2147483647 w 304"/>
                <a:gd name="T39" fmla="*/ 2147483647 h 180"/>
                <a:gd name="T40" fmla="*/ 2147483647 w 304"/>
                <a:gd name="T41" fmla="*/ 2147483647 h 180"/>
                <a:gd name="T42" fmla="*/ 2147483647 w 304"/>
                <a:gd name="T43" fmla="*/ 2147483647 h 180"/>
                <a:gd name="T44" fmla="*/ 2147483647 w 304"/>
                <a:gd name="T45" fmla="*/ 2147483647 h 180"/>
                <a:gd name="T46" fmla="*/ 2147483647 w 304"/>
                <a:gd name="T47" fmla="*/ 2147483647 h 180"/>
                <a:gd name="T48" fmla="*/ 2147483647 w 304"/>
                <a:gd name="T49" fmla="*/ 2147483647 h 180"/>
                <a:gd name="T50" fmla="*/ 2147483647 w 304"/>
                <a:gd name="T51" fmla="*/ 2147483647 h 180"/>
                <a:gd name="T52" fmla="*/ 2147483647 w 304"/>
                <a:gd name="T53" fmla="*/ 2147483647 h 180"/>
                <a:gd name="T54" fmla="*/ 2147483647 w 304"/>
                <a:gd name="T55" fmla="*/ 2147483647 h 180"/>
                <a:gd name="T56" fmla="*/ 2147483647 w 304"/>
                <a:gd name="T57" fmla="*/ 2147483647 h 180"/>
                <a:gd name="T58" fmla="*/ 2147483647 w 304"/>
                <a:gd name="T59" fmla="*/ 2147483647 h 180"/>
                <a:gd name="T60" fmla="*/ 2147483647 w 304"/>
                <a:gd name="T61" fmla="*/ 2147483647 h 180"/>
                <a:gd name="T62" fmla="*/ 2147483647 w 304"/>
                <a:gd name="T63" fmla="*/ 2147483647 h 180"/>
                <a:gd name="T64" fmla="*/ 2147483647 w 304"/>
                <a:gd name="T65" fmla="*/ 2147483647 h 180"/>
                <a:gd name="T66" fmla="*/ 2147483647 w 304"/>
                <a:gd name="T67" fmla="*/ 2147483647 h 180"/>
                <a:gd name="T68" fmla="*/ 2147483647 w 304"/>
                <a:gd name="T69" fmla="*/ 2147483647 h 180"/>
                <a:gd name="T70" fmla="*/ 2147483647 w 304"/>
                <a:gd name="T71" fmla="*/ 2147483647 h 180"/>
                <a:gd name="T72" fmla="*/ 2147483647 w 304"/>
                <a:gd name="T73" fmla="*/ 2147483647 h 180"/>
                <a:gd name="T74" fmla="*/ 2147483647 w 304"/>
                <a:gd name="T75" fmla="*/ 2147483647 h 180"/>
                <a:gd name="T76" fmla="*/ 2147483647 w 304"/>
                <a:gd name="T77" fmla="*/ 2147483647 h 180"/>
                <a:gd name="T78" fmla="*/ 2147483647 w 304"/>
                <a:gd name="T79" fmla="*/ 2147483647 h 180"/>
                <a:gd name="T80" fmla="*/ 2147483647 w 304"/>
                <a:gd name="T81" fmla="*/ 2147483647 h 180"/>
                <a:gd name="T82" fmla="*/ 2147483647 w 304"/>
                <a:gd name="T83" fmla="*/ 2147483647 h 180"/>
                <a:gd name="T84" fmla="*/ 2147483647 w 304"/>
                <a:gd name="T85" fmla="*/ 2147483647 h 180"/>
                <a:gd name="T86" fmla="*/ 2147483647 w 304"/>
                <a:gd name="T87" fmla="*/ 2147483647 h 180"/>
                <a:gd name="T88" fmla="*/ 2147483647 w 304"/>
                <a:gd name="T89" fmla="*/ 2147483647 h 180"/>
                <a:gd name="T90" fmla="*/ 2147483647 w 304"/>
                <a:gd name="T91" fmla="*/ 2147483647 h 180"/>
                <a:gd name="T92" fmla="*/ 2147483647 w 304"/>
                <a:gd name="T93" fmla="*/ 2147483647 h 180"/>
                <a:gd name="T94" fmla="*/ 2147483647 w 304"/>
                <a:gd name="T95" fmla="*/ 2147483647 h 180"/>
                <a:gd name="T96" fmla="*/ 2147483647 w 304"/>
                <a:gd name="T97" fmla="*/ 2147483647 h 180"/>
                <a:gd name="T98" fmla="*/ 2147483647 w 304"/>
                <a:gd name="T99" fmla="*/ 2147483647 h 180"/>
                <a:gd name="T100" fmla="*/ 2147483647 w 304"/>
                <a:gd name="T101" fmla="*/ 2147483647 h 180"/>
                <a:gd name="T102" fmla="*/ 2147483647 w 304"/>
                <a:gd name="T103" fmla="*/ 2147483647 h 180"/>
                <a:gd name="T104" fmla="*/ 2147483647 w 304"/>
                <a:gd name="T105" fmla="*/ 2147483647 h 180"/>
                <a:gd name="T106" fmla="*/ 2147483647 w 304"/>
                <a:gd name="T107" fmla="*/ 2147483647 h 180"/>
                <a:gd name="T108" fmla="*/ 2147483647 w 304"/>
                <a:gd name="T109" fmla="*/ 2147483647 h 1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4"/>
                <a:gd name="T166" fmla="*/ 0 h 180"/>
                <a:gd name="T167" fmla="*/ 304 w 304"/>
                <a:gd name="T168" fmla="*/ 180 h 1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4" h="180">
                  <a:moveTo>
                    <a:pt x="304" y="152"/>
                  </a:moveTo>
                  <a:lnTo>
                    <a:pt x="299" y="146"/>
                  </a:lnTo>
                  <a:lnTo>
                    <a:pt x="296" y="142"/>
                  </a:lnTo>
                  <a:lnTo>
                    <a:pt x="291" y="137"/>
                  </a:lnTo>
                  <a:lnTo>
                    <a:pt x="288" y="132"/>
                  </a:lnTo>
                  <a:lnTo>
                    <a:pt x="284" y="128"/>
                  </a:lnTo>
                  <a:lnTo>
                    <a:pt x="279" y="124"/>
                  </a:lnTo>
                  <a:lnTo>
                    <a:pt x="274" y="120"/>
                  </a:lnTo>
                  <a:lnTo>
                    <a:pt x="270" y="117"/>
                  </a:lnTo>
                  <a:lnTo>
                    <a:pt x="265" y="114"/>
                  </a:lnTo>
                  <a:lnTo>
                    <a:pt x="260" y="110"/>
                  </a:lnTo>
                  <a:lnTo>
                    <a:pt x="254" y="107"/>
                  </a:lnTo>
                  <a:lnTo>
                    <a:pt x="249" y="104"/>
                  </a:lnTo>
                  <a:lnTo>
                    <a:pt x="243" y="101"/>
                  </a:lnTo>
                  <a:lnTo>
                    <a:pt x="239" y="98"/>
                  </a:lnTo>
                  <a:lnTo>
                    <a:pt x="234" y="96"/>
                  </a:lnTo>
                  <a:lnTo>
                    <a:pt x="229" y="93"/>
                  </a:lnTo>
                  <a:lnTo>
                    <a:pt x="225" y="92"/>
                  </a:lnTo>
                  <a:lnTo>
                    <a:pt x="220" y="90"/>
                  </a:lnTo>
                  <a:lnTo>
                    <a:pt x="217" y="89"/>
                  </a:lnTo>
                  <a:lnTo>
                    <a:pt x="214" y="87"/>
                  </a:lnTo>
                  <a:lnTo>
                    <a:pt x="209" y="86"/>
                  </a:lnTo>
                  <a:lnTo>
                    <a:pt x="206" y="84"/>
                  </a:lnTo>
                  <a:lnTo>
                    <a:pt x="203" y="82"/>
                  </a:lnTo>
                  <a:lnTo>
                    <a:pt x="200" y="81"/>
                  </a:lnTo>
                  <a:lnTo>
                    <a:pt x="195" y="78"/>
                  </a:lnTo>
                  <a:lnTo>
                    <a:pt x="192" y="76"/>
                  </a:lnTo>
                  <a:lnTo>
                    <a:pt x="187" y="75"/>
                  </a:lnTo>
                  <a:lnTo>
                    <a:pt x="184" y="73"/>
                  </a:lnTo>
                  <a:lnTo>
                    <a:pt x="181" y="70"/>
                  </a:lnTo>
                  <a:lnTo>
                    <a:pt x="176" y="68"/>
                  </a:lnTo>
                  <a:lnTo>
                    <a:pt x="173" y="67"/>
                  </a:lnTo>
                  <a:lnTo>
                    <a:pt x="170" y="65"/>
                  </a:lnTo>
                  <a:lnTo>
                    <a:pt x="167" y="62"/>
                  </a:lnTo>
                  <a:lnTo>
                    <a:pt x="164" y="61"/>
                  </a:lnTo>
                  <a:lnTo>
                    <a:pt x="159" y="58"/>
                  </a:lnTo>
                  <a:lnTo>
                    <a:pt x="156" y="56"/>
                  </a:lnTo>
                  <a:lnTo>
                    <a:pt x="153" y="53"/>
                  </a:lnTo>
                  <a:lnTo>
                    <a:pt x="150" y="51"/>
                  </a:lnTo>
                  <a:lnTo>
                    <a:pt x="147" y="48"/>
                  </a:lnTo>
                  <a:lnTo>
                    <a:pt x="144" y="47"/>
                  </a:lnTo>
                  <a:lnTo>
                    <a:pt x="140" y="44"/>
                  </a:lnTo>
                  <a:lnTo>
                    <a:pt x="137" y="40"/>
                  </a:lnTo>
                  <a:lnTo>
                    <a:pt x="134" y="37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6" y="30"/>
                  </a:lnTo>
                  <a:lnTo>
                    <a:pt x="123" y="26"/>
                  </a:lnTo>
                  <a:lnTo>
                    <a:pt x="122" y="23"/>
                  </a:lnTo>
                  <a:lnTo>
                    <a:pt x="122" y="20"/>
                  </a:lnTo>
                  <a:lnTo>
                    <a:pt x="122" y="17"/>
                  </a:lnTo>
                  <a:lnTo>
                    <a:pt x="120" y="12"/>
                  </a:lnTo>
                  <a:lnTo>
                    <a:pt x="119" y="9"/>
                  </a:lnTo>
                  <a:lnTo>
                    <a:pt x="114" y="6"/>
                  </a:lnTo>
                  <a:lnTo>
                    <a:pt x="111" y="3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102" y="0"/>
                  </a:lnTo>
                  <a:lnTo>
                    <a:pt x="102" y="3"/>
                  </a:lnTo>
                  <a:lnTo>
                    <a:pt x="103" y="5"/>
                  </a:lnTo>
                  <a:lnTo>
                    <a:pt x="106" y="8"/>
                  </a:lnTo>
                  <a:lnTo>
                    <a:pt x="108" y="11"/>
                  </a:lnTo>
                  <a:lnTo>
                    <a:pt x="109" y="14"/>
                  </a:lnTo>
                  <a:lnTo>
                    <a:pt x="109" y="16"/>
                  </a:lnTo>
                  <a:lnTo>
                    <a:pt x="105" y="20"/>
                  </a:lnTo>
                  <a:lnTo>
                    <a:pt x="100" y="23"/>
                  </a:lnTo>
                  <a:lnTo>
                    <a:pt x="95" y="28"/>
                  </a:lnTo>
                  <a:lnTo>
                    <a:pt x="92" y="33"/>
                  </a:lnTo>
                  <a:lnTo>
                    <a:pt x="89" y="36"/>
                  </a:lnTo>
                  <a:lnTo>
                    <a:pt x="86" y="42"/>
                  </a:lnTo>
                  <a:lnTo>
                    <a:pt x="83" y="47"/>
                  </a:lnTo>
                  <a:lnTo>
                    <a:pt x="80" y="51"/>
                  </a:lnTo>
                  <a:lnTo>
                    <a:pt x="77" y="56"/>
                  </a:lnTo>
                  <a:lnTo>
                    <a:pt x="75" y="61"/>
                  </a:lnTo>
                  <a:lnTo>
                    <a:pt x="74" y="65"/>
                  </a:lnTo>
                  <a:lnTo>
                    <a:pt x="72" y="72"/>
                  </a:lnTo>
                  <a:lnTo>
                    <a:pt x="70" y="73"/>
                  </a:lnTo>
                  <a:lnTo>
                    <a:pt x="70" y="76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100"/>
                  </a:lnTo>
                  <a:lnTo>
                    <a:pt x="69" y="106"/>
                  </a:lnTo>
                  <a:lnTo>
                    <a:pt x="69" y="110"/>
                  </a:lnTo>
                  <a:lnTo>
                    <a:pt x="69" y="115"/>
                  </a:lnTo>
                  <a:lnTo>
                    <a:pt x="69" y="120"/>
                  </a:lnTo>
                  <a:lnTo>
                    <a:pt x="69" y="124"/>
                  </a:lnTo>
                  <a:lnTo>
                    <a:pt x="67" y="129"/>
                  </a:lnTo>
                  <a:lnTo>
                    <a:pt x="67" y="134"/>
                  </a:lnTo>
                  <a:lnTo>
                    <a:pt x="64" y="137"/>
                  </a:lnTo>
                  <a:lnTo>
                    <a:pt x="63" y="142"/>
                  </a:lnTo>
                  <a:lnTo>
                    <a:pt x="61" y="145"/>
                  </a:lnTo>
                  <a:lnTo>
                    <a:pt x="58" y="148"/>
                  </a:lnTo>
                  <a:lnTo>
                    <a:pt x="55" y="151"/>
                  </a:lnTo>
                  <a:lnTo>
                    <a:pt x="50" y="154"/>
                  </a:lnTo>
                  <a:lnTo>
                    <a:pt x="46" y="156"/>
                  </a:lnTo>
                  <a:lnTo>
                    <a:pt x="41" y="159"/>
                  </a:lnTo>
                  <a:lnTo>
                    <a:pt x="35" y="159"/>
                  </a:lnTo>
                  <a:lnTo>
                    <a:pt x="30" y="160"/>
                  </a:lnTo>
                  <a:lnTo>
                    <a:pt x="25" y="162"/>
                  </a:lnTo>
                  <a:lnTo>
                    <a:pt x="21" y="163"/>
                  </a:lnTo>
                  <a:lnTo>
                    <a:pt x="16" y="165"/>
                  </a:lnTo>
                  <a:lnTo>
                    <a:pt x="11" y="166"/>
                  </a:lnTo>
                  <a:lnTo>
                    <a:pt x="7" y="168"/>
                  </a:lnTo>
                  <a:lnTo>
                    <a:pt x="2" y="173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5" y="180"/>
                  </a:lnTo>
                  <a:lnTo>
                    <a:pt x="11" y="179"/>
                  </a:lnTo>
                  <a:lnTo>
                    <a:pt x="18" y="177"/>
                  </a:lnTo>
                  <a:lnTo>
                    <a:pt x="22" y="176"/>
                  </a:lnTo>
                  <a:lnTo>
                    <a:pt x="28" y="176"/>
                  </a:lnTo>
                  <a:lnTo>
                    <a:pt x="33" y="174"/>
                  </a:lnTo>
                  <a:lnTo>
                    <a:pt x="38" y="173"/>
                  </a:lnTo>
                  <a:lnTo>
                    <a:pt x="44" y="171"/>
                  </a:lnTo>
                  <a:lnTo>
                    <a:pt x="50" y="170"/>
                  </a:lnTo>
                  <a:lnTo>
                    <a:pt x="55" y="166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7" y="160"/>
                  </a:lnTo>
                  <a:lnTo>
                    <a:pt x="72" y="156"/>
                  </a:lnTo>
                  <a:lnTo>
                    <a:pt x="75" y="152"/>
                  </a:lnTo>
                  <a:lnTo>
                    <a:pt x="80" y="148"/>
                  </a:lnTo>
                  <a:lnTo>
                    <a:pt x="83" y="145"/>
                  </a:lnTo>
                  <a:lnTo>
                    <a:pt x="83" y="142"/>
                  </a:lnTo>
                  <a:lnTo>
                    <a:pt x="84" y="138"/>
                  </a:lnTo>
                  <a:lnTo>
                    <a:pt x="84" y="135"/>
                  </a:lnTo>
                  <a:lnTo>
                    <a:pt x="86" y="132"/>
                  </a:lnTo>
                  <a:lnTo>
                    <a:pt x="86" y="129"/>
                  </a:lnTo>
                  <a:lnTo>
                    <a:pt x="86" y="126"/>
                  </a:lnTo>
                  <a:lnTo>
                    <a:pt x="86" y="123"/>
                  </a:lnTo>
                  <a:lnTo>
                    <a:pt x="88" y="120"/>
                  </a:lnTo>
                  <a:lnTo>
                    <a:pt x="86" y="117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7"/>
                  </a:lnTo>
                  <a:lnTo>
                    <a:pt x="84" y="103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5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4" y="79"/>
                  </a:lnTo>
                  <a:lnTo>
                    <a:pt x="86" y="75"/>
                  </a:lnTo>
                  <a:lnTo>
                    <a:pt x="86" y="70"/>
                  </a:lnTo>
                  <a:lnTo>
                    <a:pt x="88" y="65"/>
                  </a:lnTo>
                  <a:lnTo>
                    <a:pt x="89" y="61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5" y="50"/>
                  </a:lnTo>
                  <a:lnTo>
                    <a:pt x="97" y="45"/>
                  </a:lnTo>
                  <a:lnTo>
                    <a:pt x="100" y="42"/>
                  </a:lnTo>
                  <a:lnTo>
                    <a:pt x="102" y="37"/>
                  </a:lnTo>
                  <a:lnTo>
                    <a:pt x="103" y="33"/>
                  </a:lnTo>
                  <a:lnTo>
                    <a:pt x="106" y="30"/>
                  </a:lnTo>
                  <a:lnTo>
                    <a:pt x="109" y="25"/>
                  </a:lnTo>
                  <a:lnTo>
                    <a:pt x="109" y="26"/>
                  </a:lnTo>
                  <a:lnTo>
                    <a:pt x="109" y="28"/>
                  </a:lnTo>
                  <a:lnTo>
                    <a:pt x="111" y="30"/>
                  </a:lnTo>
                  <a:lnTo>
                    <a:pt x="114" y="36"/>
                  </a:lnTo>
                  <a:lnTo>
                    <a:pt x="119" y="40"/>
                  </a:lnTo>
                  <a:lnTo>
                    <a:pt x="122" y="45"/>
                  </a:lnTo>
                  <a:lnTo>
                    <a:pt x="126" y="51"/>
                  </a:lnTo>
                  <a:lnTo>
                    <a:pt x="130" y="54"/>
                  </a:lnTo>
                  <a:lnTo>
                    <a:pt x="134" y="59"/>
                  </a:lnTo>
                  <a:lnTo>
                    <a:pt x="140" y="64"/>
                  </a:lnTo>
                  <a:lnTo>
                    <a:pt x="145" y="67"/>
                  </a:lnTo>
                  <a:lnTo>
                    <a:pt x="151" y="72"/>
                  </a:lnTo>
                  <a:lnTo>
                    <a:pt x="158" y="75"/>
                  </a:lnTo>
                  <a:lnTo>
                    <a:pt x="161" y="76"/>
                  </a:lnTo>
                  <a:lnTo>
                    <a:pt x="164" y="78"/>
                  </a:lnTo>
                  <a:lnTo>
                    <a:pt x="167" y="79"/>
                  </a:lnTo>
                  <a:lnTo>
                    <a:pt x="170" y="81"/>
                  </a:lnTo>
                  <a:lnTo>
                    <a:pt x="173" y="82"/>
                  </a:lnTo>
                  <a:lnTo>
                    <a:pt x="176" y="84"/>
                  </a:lnTo>
                  <a:lnTo>
                    <a:pt x="179" y="86"/>
                  </a:lnTo>
                  <a:lnTo>
                    <a:pt x="183" y="87"/>
                  </a:lnTo>
                  <a:lnTo>
                    <a:pt x="186" y="89"/>
                  </a:lnTo>
                  <a:lnTo>
                    <a:pt x="189" y="90"/>
                  </a:lnTo>
                  <a:lnTo>
                    <a:pt x="192" y="92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3" y="96"/>
                  </a:lnTo>
                  <a:lnTo>
                    <a:pt x="206" y="98"/>
                  </a:lnTo>
                  <a:lnTo>
                    <a:pt x="209" y="100"/>
                  </a:lnTo>
                  <a:lnTo>
                    <a:pt x="212" y="101"/>
                  </a:lnTo>
                  <a:lnTo>
                    <a:pt x="215" y="103"/>
                  </a:lnTo>
                  <a:lnTo>
                    <a:pt x="218" y="106"/>
                  </a:lnTo>
                  <a:lnTo>
                    <a:pt x="221" y="107"/>
                  </a:lnTo>
                  <a:lnTo>
                    <a:pt x="226" y="109"/>
                  </a:lnTo>
                  <a:lnTo>
                    <a:pt x="229" y="110"/>
                  </a:lnTo>
                  <a:lnTo>
                    <a:pt x="232" y="112"/>
                  </a:lnTo>
                  <a:lnTo>
                    <a:pt x="235" y="114"/>
                  </a:lnTo>
                  <a:lnTo>
                    <a:pt x="239" y="115"/>
                  </a:lnTo>
                  <a:lnTo>
                    <a:pt x="242" y="117"/>
                  </a:lnTo>
                  <a:lnTo>
                    <a:pt x="245" y="118"/>
                  </a:lnTo>
                  <a:lnTo>
                    <a:pt x="248" y="120"/>
                  </a:lnTo>
                  <a:lnTo>
                    <a:pt x="251" y="121"/>
                  </a:lnTo>
                  <a:lnTo>
                    <a:pt x="254" y="123"/>
                  </a:lnTo>
                  <a:lnTo>
                    <a:pt x="257" y="126"/>
                  </a:lnTo>
                  <a:lnTo>
                    <a:pt x="260" y="128"/>
                  </a:lnTo>
                  <a:lnTo>
                    <a:pt x="263" y="129"/>
                  </a:lnTo>
                  <a:lnTo>
                    <a:pt x="267" y="131"/>
                  </a:lnTo>
                  <a:lnTo>
                    <a:pt x="270" y="134"/>
                  </a:lnTo>
                  <a:lnTo>
                    <a:pt x="273" y="137"/>
                  </a:lnTo>
                  <a:lnTo>
                    <a:pt x="277" y="140"/>
                  </a:lnTo>
                  <a:lnTo>
                    <a:pt x="284" y="145"/>
                  </a:lnTo>
                  <a:lnTo>
                    <a:pt x="288" y="149"/>
                  </a:lnTo>
                  <a:lnTo>
                    <a:pt x="295" y="156"/>
                  </a:lnTo>
                  <a:lnTo>
                    <a:pt x="298" y="157"/>
                  </a:lnTo>
                  <a:lnTo>
                    <a:pt x="301" y="156"/>
                  </a:lnTo>
                  <a:lnTo>
                    <a:pt x="304" y="154"/>
                  </a:lnTo>
                  <a:lnTo>
                    <a:pt x="30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9" name="Freeform 94">
              <a:extLst>
                <a:ext uri="{FF2B5EF4-FFF2-40B4-BE49-F238E27FC236}">
                  <a16:creationId xmlns:a16="http://schemas.microsoft.com/office/drawing/2014/main" id="{4A5060B6-3FB4-D4AD-DAD5-77AA8FC6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708" y="5230630"/>
              <a:ext cx="116122" cy="134336"/>
            </a:xfrm>
            <a:custGeom>
              <a:avLst/>
              <a:gdLst>
                <a:gd name="T0" fmla="*/ 2147483647 w 51"/>
                <a:gd name="T1" fmla="*/ 2147483647 h 59"/>
                <a:gd name="T2" fmla="*/ 2147483647 w 51"/>
                <a:gd name="T3" fmla="*/ 2147483647 h 59"/>
                <a:gd name="T4" fmla="*/ 2147483647 w 51"/>
                <a:gd name="T5" fmla="*/ 2147483647 h 59"/>
                <a:gd name="T6" fmla="*/ 2147483647 w 51"/>
                <a:gd name="T7" fmla="*/ 0 h 59"/>
                <a:gd name="T8" fmla="*/ 2147483647 w 51"/>
                <a:gd name="T9" fmla="*/ 0 h 59"/>
                <a:gd name="T10" fmla="*/ 2147483647 w 51"/>
                <a:gd name="T11" fmla="*/ 0 h 59"/>
                <a:gd name="T12" fmla="*/ 2147483647 w 51"/>
                <a:gd name="T13" fmla="*/ 2147483647 h 59"/>
                <a:gd name="T14" fmla="*/ 2147483647 w 51"/>
                <a:gd name="T15" fmla="*/ 2147483647 h 59"/>
                <a:gd name="T16" fmla="*/ 2147483647 w 51"/>
                <a:gd name="T17" fmla="*/ 2147483647 h 59"/>
                <a:gd name="T18" fmla="*/ 2147483647 w 51"/>
                <a:gd name="T19" fmla="*/ 2147483647 h 59"/>
                <a:gd name="T20" fmla="*/ 2147483647 w 51"/>
                <a:gd name="T21" fmla="*/ 2147483647 h 59"/>
                <a:gd name="T22" fmla="*/ 2147483647 w 51"/>
                <a:gd name="T23" fmla="*/ 2147483647 h 59"/>
                <a:gd name="T24" fmla="*/ 2147483647 w 51"/>
                <a:gd name="T25" fmla="*/ 2147483647 h 59"/>
                <a:gd name="T26" fmla="*/ 2147483647 w 51"/>
                <a:gd name="T27" fmla="*/ 2147483647 h 59"/>
                <a:gd name="T28" fmla="*/ 2147483647 w 51"/>
                <a:gd name="T29" fmla="*/ 2147483647 h 59"/>
                <a:gd name="T30" fmla="*/ 2147483647 w 51"/>
                <a:gd name="T31" fmla="*/ 2147483647 h 59"/>
                <a:gd name="T32" fmla="*/ 2147483647 w 51"/>
                <a:gd name="T33" fmla="*/ 2147483647 h 59"/>
                <a:gd name="T34" fmla="*/ 2147483647 w 51"/>
                <a:gd name="T35" fmla="*/ 2147483647 h 59"/>
                <a:gd name="T36" fmla="*/ 2147483647 w 51"/>
                <a:gd name="T37" fmla="*/ 2147483647 h 59"/>
                <a:gd name="T38" fmla="*/ 2147483647 w 51"/>
                <a:gd name="T39" fmla="*/ 2147483647 h 59"/>
                <a:gd name="T40" fmla="*/ 2147483647 w 51"/>
                <a:gd name="T41" fmla="*/ 2147483647 h 59"/>
                <a:gd name="T42" fmla="*/ 2147483647 w 51"/>
                <a:gd name="T43" fmla="*/ 2147483647 h 59"/>
                <a:gd name="T44" fmla="*/ 2147483647 w 51"/>
                <a:gd name="T45" fmla="*/ 2147483647 h 59"/>
                <a:gd name="T46" fmla="*/ 2147483647 w 51"/>
                <a:gd name="T47" fmla="*/ 2147483647 h 59"/>
                <a:gd name="T48" fmla="*/ 2147483647 w 51"/>
                <a:gd name="T49" fmla="*/ 2147483647 h 59"/>
                <a:gd name="T50" fmla="*/ 2147483647 w 51"/>
                <a:gd name="T51" fmla="*/ 2147483647 h 59"/>
                <a:gd name="T52" fmla="*/ 2147483647 w 51"/>
                <a:gd name="T53" fmla="*/ 2147483647 h 59"/>
                <a:gd name="T54" fmla="*/ 2147483647 w 51"/>
                <a:gd name="T55" fmla="*/ 2147483647 h 59"/>
                <a:gd name="T56" fmla="*/ 2147483647 w 51"/>
                <a:gd name="T57" fmla="*/ 2147483647 h 59"/>
                <a:gd name="T58" fmla="*/ 0 w 51"/>
                <a:gd name="T59" fmla="*/ 2147483647 h 59"/>
                <a:gd name="T60" fmla="*/ 0 w 51"/>
                <a:gd name="T61" fmla="*/ 2147483647 h 59"/>
                <a:gd name="T62" fmla="*/ 0 w 51"/>
                <a:gd name="T63" fmla="*/ 2147483647 h 59"/>
                <a:gd name="T64" fmla="*/ 2147483647 w 51"/>
                <a:gd name="T65" fmla="*/ 2147483647 h 59"/>
                <a:gd name="T66" fmla="*/ 2147483647 w 51"/>
                <a:gd name="T67" fmla="*/ 2147483647 h 59"/>
                <a:gd name="T68" fmla="*/ 2147483647 w 51"/>
                <a:gd name="T69" fmla="*/ 2147483647 h 59"/>
                <a:gd name="T70" fmla="*/ 2147483647 w 51"/>
                <a:gd name="T71" fmla="*/ 2147483647 h 59"/>
                <a:gd name="T72" fmla="*/ 2147483647 w 51"/>
                <a:gd name="T73" fmla="*/ 2147483647 h 59"/>
                <a:gd name="T74" fmla="*/ 2147483647 w 51"/>
                <a:gd name="T75" fmla="*/ 2147483647 h 59"/>
                <a:gd name="T76" fmla="*/ 2147483647 w 51"/>
                <a:gd name="T77" fmla="*/ 2147483647 h 59"/>
                <a:gd name="T78" fmla="*/ 2147483647 w 51"/>
                <a:gd name="T79" fmla="*/ 2147483647 h 59"/>
                <a:gd name="T80" fmla="*/ 2147483647 w 51"/>
                <a:gd name="T81" fmla="*/ 2147483647 h 59"/>
                <a:gd name="T82" fmla="*/ 2147483647 w 51"/>
                <a:gd name="T83" fmla="*/ 2147483647 h 59"/>
                <a:gd name="T84" fmla="*/ 2147483647 w 51"/>
                <a:gd name="T85" fmla="*/ 2147483647 h 59"/>
                <a:gd name="T86" fmla="*/ 2147483647 w 51"/>
                <a:gd name="T87" fmla="*/ 2147483647 h 59"/>
                <a:gd name="T88" fmla="*/ 2147483647 w 51"/>
                <a:gd name="T89" fmla="*/ 2147483647 h 59"/>
                <a:gd name="T90" fmla="*/ 2147483647 w 51"/>
                <a:gd name="T91" fmla="*/ 2147483647 h 59"/>
                <a:gd name="T92" fmla="*/ 2147483647 w 51"/>
                <a:gd name="T93" fmla="*/ 2147483647 h 59"/>
                <a:gd name="T94" fmla="*/ 2147483647 w 51"/>
                <a:gd name="T95" fmla="*/ 2147483647 h 59"/>
                <a:gd name="T96" fmla="*/ 2147483647 w 51"/>
                <a:gd name="T97" fmla="*/ 2147483647 h 59"/>
                <a:gd name="T98" fmla="*/ 2147483647 w 51"/>
                <a:gd name="T99" fmla="*/ 2147483647 h 59"/>
                <a:gd name="T100" fmla="*/ 2147483647 w 51"/>
                <a:gd name="T101" fmla="*/ 2147483647 h 59"/>
                <a:gd name="T102" fmla="*/ 2147483647 w 51"/>
                <a:gd name="T103" fmla="*/ 2147483647 h 59"/>
                <a:gd name="T104" fmla="*/ 2147483647 w 51"/>
                <a:gd name="T105" fmla="*/ 2147483647 h 59"/>
                <a:gd name="T106" fmla="*/ 2147483647 w 51"/>
                <a:gd name="T107" fmla="*/ 2147483647 h 59"/>
                <a:gd name="T108" fmla="*/ 2147483647 w 51"/>
                <a:gd name="T109" fmla="*/ 2147483647 h 59"/>
                <a:gd name="T110" fmla="*/ 2147483647 w 51"/>
                <a:gd name="T111" fmla="*/ 2147483647 h 59"/>
                <a:gd name="T112" fmla="*/ 2147483647 w 51"/>
                <a:gd name="T113" fmla="*/ 2147483647 h 59"/>
                <a:gd name="T114" fmla="*/ 2147483647 w 51"/>
                <a:gd name="T115" fmla="*/ 2147483647 h 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"/>
                <a:gd name="T175" fmla="*/ 0 h 59"/>
                <a:gd name="T176" fmla="*/ 51 w 51"/>
                <a:gd name="T177" fmla="*/ 59 h 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" h="59">
                  <a:moveTo>
                    <a:pt x="51" y="6"/>
                  </a:moveTo>
                  <a:lnTo>
                    <a:pt x="50" y="3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1" y="9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6" y="13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2" y="14"/>
                  </a:lnTo>
                  <a:lnTo>
                    <a:pt x="25" y="19"/>
                  </a:lnTo>
                  <a:lnTo>
                    <a:pt x="28" y="23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31" y="33"/>
                  </a:lnTo>
                  <a:lnTo>
                    <a:pt x="31" y="37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5" y="45"/>
                  </a:lnTo>
                  <a:lnTo>
                    <a:pt x="22" y="47"/>
                  </a:lnTo>
                  <a:lnTo>
                    <a:pt x="17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7" y="58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8" y="56"/>
                  </a:lnTo>
                  <a:lnTo>
                    <a:pt x="32" y="53"/>
                  </a:lnTo>
                  <a:lnTo>
                    <a:pt x="37" y="50"/>
                  </a:lnTo>
                  <a:lnTo>
                    <a:pt x="40" y="45"/>
                  </a:lnTo>
                  <a:lnTo>
                    <a:pt x="43" y="41"/>
                  </a:lnTo>
                  <a:lnTo>
                    <a:pt x="42" y="36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0" y="22"/>
                  </a:lnTo>
                  <a:lnTo>
                    <a:pt x="51" y="19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0" name="Freeform 95">
              <a:extLst>
                <a:ext uri="{FF2B5EF4-FFF2-40B4-BE49-F238E27FC236}">
                  <a16:creationId xmlns:a16="http://schemas.microsoft.com/office/drawing/2014/main" id="{6334ED51-B53D-2107-C2B0-4D14D814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740" y="5173709"/>
              <a:ext cx="56923" cy="70583"/>
            </a:xfrm>
            <a:custGeom>
              <a:avLst/>
              <a:gdLst>
                <a:gd name="T0" fmla="*/ 2147483647 w 25"/>
                <a:gd name="T1" fmla="*/ 2147483647 h 31"/>
                <a:gd name="T2" fmla="*/ 2147483647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2147483647 h 31"/>
                <a:gd name="T8" fmla="*/ 0 w 25"/>
                <a:gd name="T9" fmla="*/ 2147483647 h 31"/>
                <a:gd name="T10" fmla="*/ 0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2147483647 h 31"/>
                <a:gd name="T18" fmla="*/ 2147483647 w 25"/>
                <a:gd name="T19" fmla="*/ 2147483647 h 31"/>
                <a:gd name="T20" fmla="*/ 2147483647 w 25"/>
                <a:gd name="T21" fmla="*/ 2147483647 h 31"/>
                <a:gd name="T22" fmla="*/ 2147483647 w 25"/>
                <a:gd name="T23" fmla="*/ 2147483647 h 31"/>
                <a:gd name="T24" fmla="*/ 2147483647 w 25"/>
                <a:gd name="T25" fmla="*/ 2147483647 h 31"/>
                <a:gd name="T26" fmla="*/ 2147483647 w 25"/>
                <a:gd name="T27" fmla="*/ 2147483647 h 31"/>
                <a:gd name="T28" fmla="*/ 2147483647 w 25"/>
                <a:gd name="T29" fmla="*/ 2147483647 h 31"/>
                <a:gd name="T30" fmla="*/ 2147483647 w 25"/>
                <a:gd name="T31" fmla="*/ 2147483647 h 31"/>
                <a:gd name="T32" fmla="*/ 2147483647 w 25"/>
                <a:gd name="T33" fmla="*/ 2147483647 h 31"/>
                <a:gd name="T34" fmla="*/ 2147483647 w 25"/>
                <a:gd name="T35" fmla="*/ 2147483647 h 31"/>
                <a:gd name="T36" fmla="*/ 2147483647 w 25"/>
                <a:gd name="T37" fmla="*/ 2147483647 h 31"/>
                <a:gd name="T38" fmla="*/ 2147483647 w 25"/>
                <a:gd name="T39" fmla="*/ 0 h 31"/>
                <a:gd name="T40" fmla="*/ 2147483647 w 25"/>
                <a:gd name="T41" fmla="*/ 2147483647 h 31"/>
                <a:gd name="T42" fmla="*/ 2147483647 w 25"/>
                <a:gd name="T43" fmla="*/ 2147483647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31"/>
                <a:gd name="T68" fmla="*/ 25 w 25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31">
                  <a:moveTo>
                    <a:pt x="11" y="2"/>
                  </a:moveTo>
                  <a:lnTo>
                    <a:pt x="6" y="6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6" y="30"/>
                  </a:lnTo>
                  <a:lnTo>
                    <a:pt x="19" y="25"/>
                  </a:lnTo>
                  <a:lnTo>
                    <a:pt x="22" y="20"/>
                  </a:lnTo>
                  <a:lnTo>
                    <a:pt x="23" y="16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1" name="Freeform 96">
              <a:extLst>
                <a:ext uri="{FF2B5EF4-FFF2-40B4-BE49-F238E27FC236}">
                  <a16:creationId xmlns:a16="http://schemas.microsoft.com/office/drawing/2014/main" id="{1F8CA008-0280-B083-28E4-EBF7C02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279" y="5255677"/>
              <a:ext cx="177598" cy="179874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0 h 79"/>
                <a:gd name="T20" fmla="*/ 0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2147483647 w 78"/>
                <a:gd name="T37" fmla="*/ 2147483647 h 79"/>
                <a:gd name="T38" fmla="*/ 2147483647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2147483647 h 79"/>
                <a:gd name="T56" fmla="*/ 2147483647 w 78"/>
                <a:gd name="T57" fmla="*/ 2147483647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2147483647 w 78"/>
                <a:gd name="T77" fmla="*/ 2147483647 h 79"/>
                <a:gd name="T78" fmla="*/ 2147483647 w 78"/>
                <a:gd name="T79" fmla="*/ 2147483647 h 79"/>
                <a:gd name="T80" fmla="*/ 2147483647 w 78"/>
                <a:gd name="T81" fmla="*/ 2147483647 h 79"/>
                <a:gd name="T82" fmla="*/ 2147483647 w 78"/>
                <a:gd name="T83" fmla="*/ 2147483647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79"/>
                <a:gd name="T128" fmla="*/ 78 w 78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79">
                  <a:moveTo>
                    <a:pt x="76" y="54"/>
                  </a:moveTo>
                  <a:lnTo>
                    <a:pt x="73" y="54"/>
                  </a:lnTo>
                  <a:lnTo>
                    <a:pt x="70" y="54"/>
                  </a:lnTo>
                  <a:lnTo>
                    <a:pt x="67" y="54"/>
                  </a:lnTo>
                  <a:lnTo>
                    <a:pt x="64" y="53"/>
                  </a:lnTo>
                  <a:lnTo>
                    <a:pt x="59" y="51"/>
                  </a:lnTo>
                  <a:lnTo>
                    <a:pt x="54" y="50"/>
                  </a:lnTo>
                  <a:lnTo>
                    <a:pt x="50" y="47"/>
                  </a:lnTo>
                  <a:lnTo>
                    <a:pt x="45" y="44"/>
                  </a:lnTo>
                  <a:lnTo>
                    <a:pt x="40" y="40"/>
                  </a:lnTo>
                  <a:lnTo>
                    <a:pt x="37" y="36"/>
                  </a:lnTo>
                  <a:lnTo>
                    <a:pt x="33" y="31"/>
                  </a:lnTo>
                  <a:lnTo>
                    <a:pt x="29" y="26"/>
                  </a:lnTo>
                  <a:lnTo>
                    <a:pt x="26" y="23"/>
                  </a:lnTo>
                  <a:lnTo>
                    <a:pt x="23" y="19"/>
                  </a:lnTo>
                  <a:lnTo>
                    <a:pt x="20" y="14"/>
                  </a:lnTo>
                  <a:lnTo>
                    <a:pt x="17" y="11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40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1" y="50"/>
                  </a:lnTo>
                  <a:lnTo>
                    <a:pt x="12" y="53"/>
                  </a:lnTo>
                  <a:lnTo>
                    <a:pt x="14" y="56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20" y="72"/>
                  </a:lnTo>
                  <a:lnTo>
                    <a:pt x="25" y="75"/>
                  </a:lnTo>
                  <a:lnTo>
                    <a:pt x="29" y="78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40" y="79"/>
                  </a:lnTo>
                  <a:lnTo>
                    <a:pt x="43" y="78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0"/>
                  </a:lnTo>
                  <a:lnTo>
                    <a:pt x="47" y="70"/>
                  </a:lnTo>
                  <a:lnTo>
                    <a:pt x="42" y="70"/>
                  </a:lnTo>
                  <a:lnTo>
                    <a:pt x="39" y="70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1" y="65"/>
                  </a:lnTo>
                  <a:lnTo>
                    <a:pt x="28" y="64"/>
                  </a:lnTo>
                  <a:lnTo>
                    <a:pt x="25" y="59"/>
                  </a:lnTo>
                  <a:lnTo>
                    <a:pt x="22" y="56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19" y="42"/>
                  </a:lnTo>
                  <a:lnTo>
                    <a:pt x="19" y="37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6" y="40"/>
                  </a:lnTo>
                  <a:lnTo>
                    <a:pt x="29" y="44"/>
                  </a:lnTo>
                  <a:lnTo>
                    <a:pt x="33" y="47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8" y="56"/>
                  </a:lnTo>
                  <a:lnTo>
                    <a:pt x="51" y="56"/>
                  </a:lnTo>
                  <a:lnTo>
                    <a:pt x="56" y="58"/>
                  </a:lnTo>
                  <a:lnTo>
                    <a:pt x="61" y="59"/>
                  </a:lnTo>
                  <a:lnTo>
                    <a:pt x="65" y="59"/>
                  </a:lnTo>
                  <a:lnTo>
                    <a:pt x="70" y="59"/>
                  </a:lnTo>
                  <a:lnTo>
                    <a:pt x="75" y="59"/>
                  </a:lnTo>
                  <a:lnTo>
                    <a:pt x="78" y="56"/>
                  </a:lnTo>
                  <a:lnTo>
                    <a:pt x="7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2" name="Freeform 97">
              <a:extLst>
                <a:ext uri="{FF2B5EF4-FFF2-40B4-BE49-F238E27FC236}">
                  <a16:creationId xmlns:a16="http://schemas.microsoft.com/office/drawing/2014/main" id="{380E6119-E88F-7EE3-1236-2AF1C59CC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7" y="5911422"/>
              <a:ext cx="1700839" cy="744543"/>
            </a:xfrm>
            <a:custGeom>
              <a:avLst/>
              <a:gdLst>
                <a:gd name="T0" fmla="*/ 2147483647 w 747"/>
                <a:gd name="T1" fmla="*/ 2147483647 h 327"/>
                <a:gd name="T2" fmla="*/ 2147483647 w 747"/>
                <a:gd name="T3" fmla="*/ 2147483647 h 327"/>
                <a:gd name="T4" fmla="*/ 2147483647 w 747"/>
                <a:gd name="T5" fmla="*/ 2147483647 h 327"/>
                <a:gd name="T6" fmla="*/ 2147483647 w 747"/>
                <a:gd name="T7" fmla="*/ 2147483647 h 327"/>
                <a:gd name="T8" fmla="*/ 2147483647 w 747"/>
                <a:gd name="T9" fmla="*/ 2147483647 h 327"/>
                <a:gd name="T10" fmla="*/ 2147483647 w 747"/>
                <a:gd name="T11" fmla="*/ 2147483647 h 327"/>
                <a:gd name="T12" fmla="*/ 2147483647 w 747"/>
                <a:gd name="T13" fmla="*/ 2147483647 h 327"/>
                <a:gd name="T14" fmla="*/ 2147483647 w 747"/>
                <a:gd name="T15" fmla="*/ 2147483647 h 327"/>
                <a:gd name="T16" fmla="*/ 2147483647 w 747"/>
                <a:gd name="T17" fmla="*/ 2147483647 h 327"/>
                <a:gd name="T18" fmla="*/ 2147483647 w 747"/>
                <a:gd name="T19" fmla="*/ 2147483647 h 327"/>
                <a:gd name="T20" fmla="*/ 2147483647 w 747"/>
                <a:gd name="T21" fmla="*/ 2147483647 h 327"/>
                <a:gd name="T22" fmla="*/ 2147483647 w 747"/>
                <a:gd name="T23" fmla="*/ 2147483647 h 327"/>
                <a:gd name="T24" fmla="*/ 2147483647 w 747"/>
                <a:gd name="T25" fmla="*/ 2147483647 h 327"/>
                <a:gd name="T26" fmla="*/ 2147483647 w 747"/>
                <a:gd name="T27" fmla="*/ 2147483647 h 327"/>
                <a:gd name="T28" fmla="*/ 2147483647 w 747"/>
                <a:gd name="T29" fmla="*/ 2147483647 h 327"/>
                <a:gd name="T30" fmla="*/ 2147483647 w 747"/>
                <a:gd name="T31" fmla="*/ 2147483647 h 327"/>
                <a:gd name="T32" fmla="*/ 2147483647 w 747"/>
                <a:gd name="T33" fmla="*/ 2147483647 h 327"/>
                <a:gd name="T34" fmla="*/ 2147483647 w 747"/>
                <a:gd name="T35" fmla="*/ 2147483647 h 327"/>
                <a:gd name="T36" fmla="*/ 2147483647 w 747"/>
                <a:gd name="T37" fmla="*/ 2147483647 h 327"/>
                <a:gd name="T38" fmla="*/ 2147483647 w 747"/>
                <a:gd name="T39" fmla="*/ 2147483647 h 327"/>
                <a:gd name="T40" fmla="*/ 2147483647 w 747"/>
                <a:gd name="T41" fmla="*/ 2147483647 h 327"/>
                <a:gd name="T42" fmla="*/ 2147483647 w 747"/>
                <a:gd name="T43" fmla="*/ 2147483647 h 327"/>
                <a:gd name="T44" fmla="*/ 2147483647 w 747"/>
                <a:gd name="T45" fmla="*/ 2147483647 h 327"/>
                <a:gd name="T46" fmla="*/ 2147483647 w 747"/>
                <a:gd name="T47" fmla="*/ 2147483647 h 327"/>
                <a:gd name="T48" fmla="*/ 2147483647 w 747"/>
                <a:gd name="T49" fmla="*/ 2147483647 h 327"/>
                <a:gd name="T50" fmla="*/ 2147483647 w 747"/>
                <a:gd name="T51" fmla="*/ 2147483647 h 327"/>
                <a:gd name="T52" fmla="*/ 2147483647 w 747"/>
                <a:gd name="T53" fmla="*/ 2147483647 h 327"/>
                <a:gd name="T54" fmla="*/ 2147483647 w 747"/>
                <a:gd name="T55" fmla="*/ 2147483647 h 327"/>
                <a:gd name="T56" fmla="*/ 2147483647 w 747"/>
                <a:gd name="T57" fmla="*/ 2147483647 h 327"/>
                <a:gd name="T58" fmla="*/ 2147483647 w 747"/>
                <a:gd name="T59" fmla="*/ 2147483647 h 327"/>
                <a:gd name="T60" fmla="*/ 2147483647 w 747"/>
                <a:gd name="T61" fmla="*/ 2147483647 h 327"/>
                <a:gd name="T62" fmla="*/ 2147483647 w 747"/>
                <a:gd name="T63" fmla="*/ 2147483647 h 327"/>
                <a:gd name="T64" fmla="*/ 2147483647 w 747"/>
                <a:gd name="T65" fmla="*/ 2147483647 h 327"/>
                <a:gd name="T66" fmla="*/ 2147483647 w 747"/>
                <a:gd name="T67" fmla="*/ 0 h 327"/>
                <a:gd name="T68" fmla="*/ 2147483647 w 747"/>
                <a:gd name="T69" fmla="*/ 2147483647 h 327"/>
                <a:gd name="T70" fmla="*/ 2147483647 w 747"/>
                <a:gd name="T71" fmla="*/ 2147483647 h 327"/>
                <a:gd name="T72" fmla="*/ 2147483647 w 747"/>
                <a:gd name="T73" fmla="*/ 2147483647 h 327"/>
                <a:gd name="T74" fmla="*/ 2147483647 w 747"/>
                <a:gd name="T75" fmla="*/ 2147483647 h 327"/>
                <a:gd name="T76" fmla="*/ 2147483647 w 747"/>
                <a:gd name="T77" fmla="*/ 2147483647 h 327"/>
                <a:gd name="T78" fmla="*/ 2147483647 w 747"/>
                <a:gd name="T79" fmla="*/ 2147483647 h 327"/>
                <a:gd name="T80" fmla="*/ 2147483647 w 747"/>
                <a:gd name="T81" fmla="*/ 2147483647 h 327"/>
                <a:gd name="T82" fmla="*/ 2147483647 w 747"/>
                <a:gd name="T83" fmla="*/ 2147483647 h 327"/>
                <a:gd name="T84" fmla="*/ 2147483647 w 747"/>
                <a:gd name="T85" fmla="*/ 2147483647 h 327"/>
                <a:gd name="T86" fmla="*/ 2147483647 w 747"/>
                <a:gd name="T87" fmla="*/ 2147483647 h 327"/>
                <a:gd name="T88" fmla="*/ 2147483647 w 747"/>
                <a:gd name="T89" fmla="*/ 2147483647 h 327"/>
                <a:gd name="T90" fmla="*/ 2147483647 w 747"/>
                <a:gd name="T91" fmla="*/ 2147483647 h 327"/>
                <a:gd name="T92" fmla="*/ 2147483647 w 747"/>
                <a:gd name="T93" fmla="*/ 2147483647 h 327"/>
                <a:gd name="T94" fmla="*/ 2147483647 w 747"/>
                <a:gd name="T95" fmla="*/ 2147483647 h 327"/>
                <a:gd name="T96" fmla="*/ 2147483647 w 747"/>
                <a:gd name="T97" fmla="*/ 2147483647 h 327"/>
                <a:gd name="T98" fmla="*/ 2147483647 w 747"/>
                <a:gd name="T99" fmla="*/ 2147483647 h 327"/>
                <a:gd name="T100" fmla="*/ 2147483647 w 747"/>
                <a:gd name="T101" fmla="*/ 2147483647 h 327"/>
                <a:gd name="T102" fmla="*/ 2147483647 w 747"/>
                <a:gd name="T103" fmla="*/ 2147483647 h 327"/>
                <a:gd name="T104" fmla="*/ 2147483647 w 747"/>
                <a:gd name="T105" fmla="*/ 2147483647 h 327"/>
                <a:gd name="T106" fmla="*/ 2147483647 w 747"/>
                <a:gd name="T107" fmla="*/ 2147483647 h 327"/>
                <a:gd name="T108" fmla="*/ 2147483647 w 747"/>
                <a:gd name="T109" fmla="*/ 2147483647 h 327"/>
                <a:gd name="T110" fmla="*/ 2147483647 w 747"/>
                <a:gd name="T111" fmla="*/ 2147483647 h 327"/>
                <a:gd name="T112" fmla="*/ 2147483647 w 747"/>
                <a:gd name="T113" fmla="*/ 2147483647 h 327"/>
                <a:gd name="T114" fmla="*/ 2147483647 w 747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7"/>
                <a:gd name="T175" fmla="*/ 0 h 327"/>
                <a:gd name="T176" fmla="*/ 747 w 747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7" h="327">
                  <a:moveTo>
                    <a:pt x="747" y="310"/>
                  </a:moveTo>
                  <a:lnTo>
                    <a:pt x="744" y="306"/>
                  </a:lnTo>
                  <a:lnTo>
                    <a:pt x="740" y="303"/>
                  </a:lnTo>
                  <a:lnTo>
                    <a:pt x="737" y="302"/>
                  </a:lnTo>
                  <a:lnTo>
                    <a:pt x="734" y="300"/>
                  </a:lnTo>
                  <a:lnTo>
                    <a:pt x="731" y="297"/>
                  </a:lnTo>
                  <a:lnTo>
                    <a:pt x="728" y="296"/>
                  </a:lnTo>
                  <a:lnTo>
                    <a:pt x="725" y="294"/>
                  </a:lnTo>
                  <a:lnTo>
                    <a:pt x="722" y="292"/>
                  </a:lnTo>
                  <a:lnTo>
                    <a:pt x="719" y="291"/>
                  </a:lnTo>
                  <a:lnTo>
                    <a:pt x="716" y="289"/>
                  </a:lnTo>
                  <a:lnTo>
                    <a:pt x="712" y="286"/>
                  </a:lnTo>
                  <a:lnTo>
                    <a:pt x="711" y="285"/>
                  </a:lnTo>
                  <a:lnTo>
                    <a:pt x="705" y="282"/>
                  </a:lnTo>
                  <a:lnTo>
                    <a:pt x="700" y="278"/>
                  </a:lnTo>
                  <a:lnTo>
                    <a:pt x="694" y="275"/>
                  </a:lnTo>
                  <a:lnTo>
                    <a:pt x="689" y="272"/>
                  </a:lnTo>
                  <a:lnTo>
                    <a:pt x="683" y="268"/>
                  </a:lnTo>
                  <a:lnTo>
                    <a:pt x="678" y="264"/>
                  </a:lnTo>
                  <a:lnTo>
                    <a:pt x="674" y="260"/>
                  </a:lnTo>
                  <a:lnTo>
                    <a:pt x="669" y="257"/>
                  </a:lnTo>
                  <a:lnTo>
                    <a:pt x="664" y="252"/>
                  </a:lnTo>
                  <a:lnTo>
                    <a:pt x="660" y="247"/>
                  </a:lnTo>
                  <a:lnTo>
                    <a:pt x="655" y="243"/>
                  </a:lnTo>
                  <a:lnTo>
                    <a:pt x="650" y="236"/>
                  </a:lnTo>
                  <a:lnTo>
                    <a:pt x="646" y="233"/>
                  </a:lnTo>
                  <a:lnTo>
                    <a:pt x="641" y="227"/>
                  </a:lnTo>
                  <a:lnTo>
                    <a:pt x="636" y="222"/>
                  </a:lnTo>
                  <a:lnTo>
                    <a:pt x="632" y="218"/>
                  </a:lnTo>
                  <a:lnTo>
                    <a:pt x="625" y="215"/>
                  </a:lnTo>
                  <a:lnTo>
                    <a:pt x="621" y="210"/>
                  </a:lnTo>
                  <a:lnTo>
                    <a:pt x="614" y="205"/>
                  </a:lnTo>
                  <a:lnTo>
                    <a:pt x="610" y="202"/>
                  </a:lnTo>
                  <a:lnTo>
                    <a:pt x="604" y="197"/>
                  </a:lnTo>
                  <a:lnTo>
                    <a:pt x="599" y="194"/>
                  </a:lnTo>
                  <a:lnTo>
                    <a:pt x="596" y="193"/>
                  </a:lnTo>
                  <a:lnTo>
                    <a:pt x="593" y="190"/>
                  </a:lnTo>
                  <a:lnTo>
                    <a:pt x="590" y="188"/>
                  </a:lnTo>
                  <a:lnTo>
                    <a:pt x="586" y="187"/>
                  </a:lnTo>
                  <a:lnTo>
                    <a:pt x="580" y="183"/>
                  </a:lnTo>
                  <a:lnTo>
                    <a:pt x="576" y="180"/>
                  </a:lnTo>
                  <a:lnTo>
                    <a:pt x="572" y="179"/>
                  </a:lnTo>
                  <a:lnTo>
                    <a:pt x="568" y="176"/>
                  </a:lnTo>
                  <a:lnTo>
                    <a:pt x="565" y="174"/>
                  </a:lnTo>
                  <a:lnTo>
                    <a:pt x="562" y="173"/>
                  </a:lnTo>
                  <a:lnTo>
                    <a:pt x="558" y="171"/>
                  </a:lnTo>
                  <a:lnTo>
                    <a:pt x="554" y="168"/>
                  </a:lnTo>
                  <a:lnTo>
                    <a:pt x="551" y="166"/>
                  </a:lnTo>
                  <a:lnTo>
                    <a:pt x="548" y="165"/>
                  </a:lnTo>
                  <a:lnTo>
                    <a:pt x="543" y="162"/>
                  </a:lnTo>
                  <a:lnTo>
                    <a:pt x="540" y="160"/>
                  </a:lnTo>
                  <a:lnTo>
                    <a:pt x="535" y="159"/>
                  </a:lnTo>
                  <a:lnTo>
                    <a:pt x="532" y="157"/>
                  </a:lnTo>
                  <a:lnTo>
                    <a:pt x="527" y="155"/>
                  </a:lnTo>
                  <a:lnTo>
                    <a:pt x="524" y="154"/>
                  </a:lnTo>
                  <a:lnTo>
                    <a:pt x="521" y="152"/>
                  </a:lnTo>
                  <a:lnTo>
                    <a:pt x="516" y="151"/>
                  </a:lnTo>
                  <a:lnTo>
                    <a:pt x="513" y="148"/>
                  </a:lnTo>
                  <a:lnTo>
                    <a:pt x="509" y="146"/>
                  </a:lnTo>
                  <a:lnTo>
                    <a:pt x="504" y="145"/>
                  </a:lnTo>
                  <a:lnTo>
                    <a:pt x="501" y="143"/>
                  </a:lnTo>
                  <a:lnTo>
                    <a:pt x="496" y="141"/>
                  </a:lnTo>
                  <a:lnTo>
                    <a:pt x="493" y="140"/>
                  </a:lnTo>
                  <a:lnTo>
                    <a:pt x="488" y="138"/>
                  </a:lnTo>
                  <a:lnTo>
                    <a:pt x="485" y="137"/>
                  </a:lnTo>
                  <a:lnTo>
                    <a:pt x="481" y="135"/>
                  </a:lnTo>
                  <a:lnTo>
                    <a:pt x="476" y="134"/>
                  </a:lnTo>
                  <a:lnTo>
                    <a:pt x="473" y="134"/>
                  </a:lnTo>
                  <a:lnTo>
                    <a:pt x="468" y="132"/>
                  </a:lnTo>
                  <a:lnTo>
                    <a:pt x="465" y="131"/>
                  </a:lnTo>
                  <a:lnTo>
                    <a:pt x="460" y="129"/>
                  </a:lnTo>
                  <a:lnTo>
                    <a:pt x="456" y="129"/>
                  </a:lnTo>
                  <a:lnTo>
                    <a:pt x="453" y="127"/>
                  </a:lnTo>
                  <a:lnTo>
                    <a:pt x="448" y="126"/>
                  </a:lnTo>
                  <a:lnTo>
                    <a:pt x="443" y="126"/>
                  </a:lnTo>
                  <a:lnTo>
                    <a:pt x="439" y="124"/>
                  </a:lnTo>
                  <a:lnTo>
                    <a:pt x="435" y="123"/>
                  </a:lnTo>
                  <a:lnTo>
                    <a:pt x="431" y="123"/>
                  </a:lnTo>
                  <a:lnTo>
                    <a:pt x="426" y="121"/>
                  </a:lnTo>
                  <a:lnTo>
                    <a:pt x="423" y="121"/>
                  </a:lnTo>
                  <a:lnTo>
                    <a:pt x="418" y="121"/>
                  </a:lnTo>
                  <a:lnTo>
                    <a:pt x="414" y="120"/>
                  </a:lnTo>
                  <a:lnTo>
                    <a:pt x="411" y="120"/>
                  </a:lnTo>
                  <a:lnTo>
                    <a:pt x="406" y="118"/>
                  </a:lnTo>
                  <a:lnTo>
                    <a:pt x="401" y="118"/>
                  </a:lnTo>
                  <a:lnTo>
                    <a:pt x="398" y="117"/>
                  </a:lnTo>
                  <a:lnTo>
                    <a:pt x="393" y="117"/>
                  </a:lnTo>
                  <a:lnTo>
                    <a:pt x="389" y="117"/>
                  </a:lnTo>
                  <a:lnTo>
                    <a:pt x="386" y="117"/>
                  </a:lnTo>
                  <a:lnTo>
                    <a:pt x="381" y="117"/>
                  </a:lnTo>
                  <a:lnTo>
                    <a:pt x="376" y="115"/>
                  </a:lnTo>
                  <a:lnTo>
                    <a:pt x="372" y="115"/>
                  </a:lnTo>
                  <a:lnTo>
                    <a:pt x="369" y="115"/>
                  </a:lnTo>
                  <a:lnTo>
                    <a:pt x="364" y="115"/>
                  </a:lnTo>
                  <a:lnTo>
                    <a:pt x="359" y="115"/>
                  </a:lnTo>
                  <a:lnTo>
                    <a:pt x="356" y="115"/>
                  </a:lnTo>
                  <a:lnTo>
                    <a:pt x="351" y="117"/>
                  </a:lnTo>
                  <a:lnTo>
                    <a:pt x="348" y="117"/>
                  </a:lnTo>
                  <a:lnTo>
                    <a:pt x="344" y="117"/>
                  </a:lnTo>
                  <a:lnTo>
                    <a:pt x="341" y="117"/>
                  </a:lnTo>
                  <a:lnTo>
                    <a:pt x="336" y="117"/>
                  </a:lnTo>
                  <a:lnTo>
                    <a:pt x="331" y="118"/>
                  </a:lnTo>
                  <a:lnTo>
                    <a:pt x="328" y="118"/>
                  </a:lnTo>
                  <a:lnTo>
                    <a:pt x="323" y="120"/>
                  </a:lnTo>
                  <a:lnTo>
                    <a:pt x="320" y="120"/>
                  </a:lnTo>
                  <a:lnTo>
                    <a:pt x="320" y="117"/>
                  </a:lnTo>
                  <a:lnTo>
                    <a:pt x="322" y="113"/>
                  </a:lnTo>
                  <a:lnTo>
                    <a:pt x="322" y="110"/>
                  </a:lnTo>
                  <a:lnTo>
                    <a:pt x="323" y="107"/>
                  </a:lnTo>
                  <a:lnTo>
                    <a:pt x="323" y="104"/>
                  </a:lnTo>
                  <a:lnTo>
                    <a:pt x="323" y="99"/>
                  </a:lnTo>
                  <a:lnTo>
                    <a:pt x="325" y="96"/>
                  </a:lnTo>
                  <a:lnTo>
                    <a:pt x="325" y="93"/>
                  </a:lnTo>
                  <a:lnTo>
                    <a:pt x="325" y="90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8" y="78"/>
                  </a:lnTo>
                  <a:lnTo>
                    <a:pt x="328" y="73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7" y="57"/>
                  </a:lnTo>
                  <a:lnTo>
                    <a:pt x="323" y="54"/>
                  </a:lnTo>
                  <a:lnTo>
                    <a:pt x="319" y="51"/>
                  </a:lnTo>
                  <a:lnTo>
                    <a:pt x="316" y="50"/>
                  </a:lnTo>
                  <a:lnTo>
                    <a:pt x="309" y="47"/>
                  </a:lnTo>
                  <a:lnTo>
                    <a:pt x="305" y="45"/>
                  </a:lnTo>
                  <a:lnTo>
                    <a:pt x="299" y="43"/>
                  </a:lnTo>
                  <a:lnTo>
                    <a:pt x="294" y="42"/>
                  </a:lnTo>
                  <a:lnTo>
                    <a:pt x="297" y="40"/>
                  </a:lnTo>
                  <a:lnTo>
                    <a:pt x="302" y="40"/>
                  </a:lnTo>
                  <a:lnTo>
                    <a:pt x="305" y="39"/>
                  </a:lnTo>
                  <a:lnTo>
                    <a:pt x="309" y="37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20" y="34"/>
                  </a:lnTo>
                  <a:lnTo>
                    <a:pt x="323" y="34"/>
                  </a:lnTo>
                  <a:lnTo>
                    <a:pt x="327" y="31"/>
                  </a:lnTo>
                  <a:lnTo>
                    <a:pt x="328" y="28"/>
                  </a:lnTo>
                  <a:lnTo>
                    <a:pt x="325" y="25"/>
                  </a:lnTo>
                  <a:lnTo>
                    <a:pt x="322" y="25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3" y="23"/>
                  </a:lnTo>
                  <a:lnTo>
                    <a:pt x="309" y="23"/>
                  </a:lnTo>
                  <a:lnTo>
                    <a:pt x="306" y="23"/>
                  </a:lnTo>
                  <a:lnTo>
                    <a:pt x="303" y="25"/>
                  </a:lnTo>
                  <a:lnTo>
                    <a:pt x="300" y="25"/>
                  </a:lnTo>
                  <a:lnTo>
                    <a:pt x="299" y="26"/>
                  </a:lnTo>
                  <a:lnTo>
                    <a:pt x="295" y="26"/>
                  </a:lnTo>
                  <a:lnTo>
                    <a:pt x="292" y="28"/>
                  </a:lnTo>
                  <a:lnTo>
                    <a:pt x="289" y="29"/>
                  </a:lnTo>
                  <a:lnTo>
                    <a:pt x="286" y="31"/>
                  </a:lnTo>
                  <a:lnTo>
                    <a:pt x="281" y="34"/>
                  </a:lnTo>
                  <a:lnTo>
                    <a:pt x="277" y="39"/>
                  </a:lnTo>
                  <a:lnTo>
                    <a:pt x="275" y="40"/>
                  </a:lnTo>
                  <a:lnTo>
                    <a:pt x="275" y="43"/>
                  </a:lnTo>
                  <a:lnTo>
                    <a:pt x="275" y="47"/>
                  </a:lnTo>
                  <a:lnTo>
                    <a:pt x="278" y="48"/>
                  </a:lnTo>
                  <a:lnTo>
                    <a:pt x="281" y="51"/>
                  </a:lnTo>
                  <a:lnTo>
                    <a:pt x="286" y="53"/>
                  </a:lnTo>
                  <a:lnTo>
                    <a:pt x="291" y="54"/>
                  </a:lnTo>
                  <a:lnTo>
                    <a:pt x="295" y="57"/>
                  </a:lnTo>
                  <a:lnTo>
                    <a:pt x="300" y="59"/>
                  </a:lnTo>
                  <a:lnTo>
                    <a:pt x="305" y="61"/>
                  </a:lnTo>
                  <a:lnTo>
                    <a:pt x="309" y="62"/>
                  </a:lnTo>
                  <a:lnTo>
                    <a:pt x="314" y="64"/>
                  </a:lnTo>
                  <a:lnTo>
                    <a:pt x="316" y="67"/>
                  </a:lnTo>
                  <a:lnTo>
                    <a:pt x="314" y="71"/>
                  </a:lnTo>
                  <a:lnTo>
                    <a:pt x="314" y="73"/>
                  </a:lnTo>
                  <a:lnTo>
                    <a:pt x="313" y="78"/>
                  </a:lnTo>
                  <a:lnTo>
                    <a:pt x="313" y="81"/>
                  </a:lnTo>
                  <a:lnTo>
                    <a:pt x="313" y="84"/>
                  </a:lnTo>
                  <a:lnTo>
                    <a:pt x="313" y="87"/>
                  </a:lnTo>
                  <a:lnTo>
                    <a:pt x="313" y="90"/>
                  </a:lnTo>
                  <a:lnTo>
                    <a:pt x="313" y="93"/>
                  </a:lnTo>
                  <a:lnTo>
                    <a:pt x="313" y="96"/>
                  </a:lnTo>
                  <a:lnTo>
                    <a:pt x="311" y="99"/>
                  </a:lnTo>
                  <a:lnTo>
                    <a:pt x="311" y="103"/>
                  </a:lnTo>
                  <a:lnTo>
                    <a:pt x="311" y="106"/>
                  </a:lnTo>
                  <a:lnTo>
                    <a:pt x="311" y="110"/>
                  </a:lnTo>
                  <a:lnTo>
                    <a:pt x="311" y="113"/>
                  </a:lnTo>
                  <a:lnTo>
                    <a:pt x="311" y="117"/>
                  </a:lnTo>
                  <a:lnTo>
                    <a:pt x="313" y="120"/>
                  </a:lnTo>
                  <a:lnTo>
                    <a:pt x="313" y="123"/>
                  </a:lnTo>
                  <a:lnTo>
                    <a:pt x="309" y="126"/>
                  </a:lnTo>
                  <a:lnTo>
                    <a:pt x="309" y="131"/>
                  </a:lnTo>
                  <a:lnTo>
                    <a:pt x="309" y="134"/>
                  </a:lnTo>
                  <a:lnTo>
                    <a:pt x="313" y="138"/>
                  </a:lnTo>
                  <a:lnTo>
                    <a:pt x="309" y="138"/>
                  </a:lnTo>
                  <a:lnTo>
                    <a:pt x="306" y="138"/>
                  </a:lnTo>
                  <a:lnTo>
                    <a:pt x="303" y="140"/>
                  </a:lnTo>
                  <a:lnTo>
                    <a:pt x="300" y="140"/>
                  </a:lnTo>
                  <a:lnTo>
                    <a:pt x="297" y="140"/>
                  </a:lnTo>
                  <a:lnTo>
                    <a:pt x="294" y="141"/>
                  </a:lnTo>
                  <a:lnTo>
                    <a:pt x="291" y="141"/>
                  </a:lnTo>
                  <a:lnTo>
                    <a:pt x="288" y="143"/>
                  </a:lnTo>
                  <a:lnTo>
                    <a:pt x="285" y="143"/>
                  </a:lnTo>
                  <a:lnTo>
                    <a:pt x="281" y="143"/>
                  </a:lnTo>
                  <a:lnTo>
                    <a:pt x="278" y="143"/>
                  </a:lnTo>
                  <a:lnTo>
                    <a:pt x="275" y="145"/>
                  </a:lnTo>
                  <a:lnTo>
                    <a:pt x="272" y="145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4" y="148"/>
                  </a:lnTo>
                  <a:lnTo>
                    <a:pt x="261" y="148"/>
                  </a:lnTo>
                  <a:lnTo>
                    <a:pt x="258" y="149"/>
                  </a:lnTo>
                  <a:lnTo>
                    <a:pt x="255" y="149"/>
                  </a:lnTo>
                  <a:lnTo>
                    <a:pt x="252" y="149"/>
                  </a:lnTo>
                  <a:lnTo>
                    <a:pt x="249" y="151"/>
                  </a:lnTo>
                  <a:lnTo>
                    <a:pt x="246" y="151"/>
                  </a:lnTo>
                  <a:lnTo>
                    <a:pt x="243" y="151"/>
                  </a:lnTo>
                  <a:lnTo>
                    <a:pt x="241" y="152"/>
                  </a:lnTo>
                  <a:lnTo>
                    <a:pt x="238" y="152"/>
                  </a:lnTo>
                  <a:lnTo>
                    <a:pt x="233" y="154"/>
                  </a:lnTo>
                  <a:lnTo>
                    <a:pt x="232" y="154"/>
                  </a:lnTo>
                  <a:lnTo>
                    <a:pt x="229" y="154"/>
                  </a:lnTo>
                  <a:lnTo>
                    <a:pt x="225" y="155"/>
                  </a:lnTo>
                  <a:lnTo>
                    <a:pt x="222" y="155"/>
                  </a:lnTo>
                  <a:lnTo>
                    <a:pt x="219" y="155"/>
                  </a:lnTo>
                  <a:lnTo>
                    <a:pt x="216" y="157"/>
                  </a:lnTo>
                  <a:lnTo>
                    <a:pt x="213" y="157"/>
                  </a:lnTo>
                  <a:lnTo>
                    <a:pt x="210" y="157"/>
                  </a:lnTo>
                  <a:lnTo>
                    <a:pt x="207" y="159"/>
                  </a:lnTo>
                  <a:lnTo>
                    <a:pt x="205" y="159"/>
                  </a:lnTo>
                  <a:lnTo>
                    <a:pt x="202" y="159"/>
                  </a:lnTo>
                  <a:lnTo>
                    <a:pt x="199" y="159"/>
                  </a:lnTo>
                  <a:lnTo>
                    <a:pt x="194" y="160"/>
                  </a:lnTo>
                  <a:lnTo>
                    <a:pt x="193" y="160"/>
                  </a:lnTo>
                  <a:lnTo>
                    <a:pt x="190" y="160"/>
                  </a:lnTo>
                  <a:lnTo>
                    <a:pt x="187" y="160"/>
                  </a:lnTo>
                  <a:lnTo>
                    <a:pt x="183" y="160"/>
                  </a:lnTo>
                  <a:lnTo>
                    <a:pt x="180" y="162"/>
                  </a:lnTo>
                  <a:lnTo>
                    <a:pt x="177" y="162"/>
                  </a:lnTo>
                  <a:lnTo>
                    <a:pt x="174" y="162"/>
                  </a:lnTo>
                  <a:lnTo>
                    <a:pt x="171" y="162"/>
                  </a:lnTo>
                  <a:lnTo>
                    <a:pt x="169" y="162"/>
                  </a:lnTo>
                  <a:lnTo>
                    <a:pt x="166" y="162"/>
                  </a:lnTo>
                  <a:lnTo>
                    <a:pt x="163" y="162"/>
                  </a:lnTo>
                  <a:lnTo>
                    <a:pt x="160" y="162"/>
                  </a:lnTo>
                  <a:lnTo>
                    <a:pt x="155" y="162"/>
                  </a:lnTo>
                  <a:lnTo>
                    <a:pt x="152" y="162"/>
                  </a:lnTo>
                  <a:lnTo>
                    <a:pt x="149" y="162"/>
                  </a:lnTo>
                  <a:lnTo>
                    <a:pt x="146" y="162"/>
                  </a:lnTo>
                  <a:lnTo>
                    <a:pt x="145" y="162"/>
                  </a:lnTo>
                  <a:lnTo>
                    <a:pt x="141" y="160"/>
                  </a:lnTo>
                  <a:lnTo>
                    <a:pt x="138" y="160"/>
                  </a:lnTo>
                  <a:lnTo>
                    <a:pt x="135" y="160"/>
                  </a:lnTo>
                  <a:lnTo>
                    <a:pt x="132" y="159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23" y="157"/>
                  </a:lnTo>
                  <a:lnTo>
                    <a:pt x="120" y="157"/>
                  </a:lnTo>
                  <a:lnTo>
                    <a:pt x="115" y="157"/>
                  </a:lnTo>
                  <a:lnTo>
                    <a:pt x="112" y="155"/>
                  </a:lnTo>
                  <a:lnTo>
                    <a:pt x="109" y="154"/>
                  </a:lnTo>
                  <a:lnTo>
                    <a:pt x="106" y="154"/>
                  </a:lnTo>
                  <a:lnTo>
                    <a:pt x="103" y="152"/>
                  </a:lnTo>
                  <a:lnTo>
                    <a:pt x="99" y="152"/>
                  </a:lnTo>
                  <a:lnTo>
                    <a:pt x="96" y="151"/>
                  </a:lnTo>
                  <a:lnTo>
                    <a:pt x="93" y="149"/>
                  </a:lnTo>
                  <a:lnTo>
                    <a:pt x="90" y="148"/>
                  </a:lnTo>
                  <a:lnTo>
                    <a:pt x="87" y="148"/>
                  </a:lnTo>
                  <a:lnTo>
                    <a:pt x="84" y="146"/>
                  </a:lnTo>
                  <a:lnTo>
                    <a:pt x="81" y="145"/>
                  </a:lnTo>
                  <a:lnTo>
                    <a:pt x="76" y="141"/>
                  </a:lnTo>
                  <a:lnTo>
                    <a:pt x="70" y="138"/>
                  </a:lnTo>
                  <a:lnTo>
                    <a:pt x="65" y="135"/>
                  </a:lnTo>
                  <a:lnTo>
                    <a:pt x="59" y="131"/>
                  </a:lnTo>
                  <a:lnTo>
                    <a:pt x="54" y="127"/>
                  </a:lnTo>
                  <a:lnTo>
                    <a:pt x="50" y="123"/>
                  </a:lnTo>
                  <a:lnTo>
                    <a:pt x="45" y="118"/>
                  </a:lnTo>
                  <a:lnTo>
                    <a:pt x="42" y="115"/>
                  </a:lnTo>
                  <a:lnTo>
                    <a:pt x="37" y="110"/>
                  </a:lnTo>
                  <a:lnTo>
                    <a:pt x="34" y="106"/>
                  </a:lnTo>
                  <a:lnTo>
                    <a:pt x="31" y="99"/>
                  </a:lnTo>
                  <a:lnTo>
                    <a:pt x="28" y="95"/>
                  </a:lnTo>
                  <a:lnTo>
                    <a:pt x="26" y="89"/>
                  </a:lnTo>
                  <a:lnTo>
                    <a:pt x="25" y="84"/>
                  </a:lnTo>
                  <a:lnTo>
                    <a:pt x="23" y="81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20" y="71"/>
                  </a:lnTo>
                  <a:lnTo>
                    <a:pt x="20" y="67"/>
                  </a:lnTo>
                  <a:lnTo>
                    <a:pt x="20" y="61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5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5" y="36"/>
                  </a:lnTo>
                  <a:lnTo>
                    <a:pt x="25" y="33"/>
                  </a:lnTo>
                  <a:lnTo>
                    <a:pt x="26" y="29"/>
                  </a:lnTo>
                  <a:lnTo>
                    <a:pt x="28" y="26"/>
                  </a:lnTo>
                  <a:lnTo>
                    <a:pt x="29" y="23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6" y="14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4" y="89"/>
                  </a:lnTo>
                  <a:lnTo>
                    <a:pt x="6" y="95"/>
                  </a:lnTo>
                  <a:lnTo>
                    <a:pt x="8" y="99"/>
                  </a:lnTo>
                  <a:lnTo>
                    <a:pt x="9" y="104"/>
                  </a:lnTo>
                  <a:lnTo>
                    <a:pt x="11" y="109"/>
                  </a:lnTo>
                  <a:lnTo>
                    <a:pt x="14" y="113"/>
                  </a:lnTo>
                  <a:lnTo>
                    <a:pt x="15" y="118"/>
                  </a:lnTo>
                  <a:lnTo>
                    <a:pt x="18" y="123"/>
                  </a:lnTo>
                  <a:lnTo>
                    <a:pt x="22" y="127"/>
                  </a:lnTo>
                  <a:lnTo>
                    <a:pt x="25" y="132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4" y="143"/>
                  </a:lnTo>
                  <a:lnTo>
                    <a:pt x="39" y="148"/>
                  </a:lnTo>
                  <a:lnTo>
                    <a:pt x="42" y="151"/>
                  </a:lnTo>
                  <a:lnTo>
                    <a:pt x="45" y="154"/>
                  </a:lnTo>
                  <a:lnTo>
                    <a:pt x="50" y="157"/>
                  </a:lnTo>
                  <a:lnTo>
                    <a:pt x="54" y="160"/>
                  </a:lnTo>
                  <a:lnTo>
                    <a:pt x="57" y="163"/>
                  </a:lnTo>
                  <a:lnTo>
                    <a:pt x="61" y="165"/>
                  </a:lnTo>
                  <a:lnTo>
                    <a:pt x="64" y="166"/>
                  </a:lnTo>
                  <a:lnTo>
                    <a:pt x="68" y="169"/>
                  </a:lnTo>
                  <a:lnTo>
                    <a:pt x="71" y="171"/>
                  </a:lnTo>
                  <a:lnTo>
                    <a:pt x="75" y="171"/>
                  </a:lnTo>
                  <a:lnTo>
                    <a:pt x="78" y="173"/>
                  </a:lnTo>
                  <a:lnTo>
                    <a:pt x="82" y="176"/>
                  </a:lnTo>
                  <a:lnTo>
                    <a:pt x="85" y="177"/>
                  </a:lnTo>
                  <a:lnTo>
                    <a:pt x="90" y="177"/>
                  </a:lnTo>
                  <a:lnTo>
                    <a:pt x="93" y="179"/>
                  </a:lnTo>
                  <a:lnTo>
                    <a:pt x="98" y="180"/>
                  </a:lnTo>
                  <a:lnTo>
                    <a:pt x="101" y="180"/>
                  </a:lnTo>
                  <a:lnTo>
                    <a:pt x="106" y="182"/>
                  </a:lnTo>
                  <a:lnTo>
                    <a:pt x="109" y="183"/>
                  </a:lnTo>
                  <a:lnTo>
                    <a:pt x="113" y="183"/>
                  </a:lnTo>
                  <a:lnTo>
                    <a:pt x="118" y="183"/>
                  </a:lnTo>
                  <a:lnTo>
                    <a:pt x="123" y="185"/>
                  </a:lnTo>
                  <a:lnTo>
                    <a:pt x="126" y="185"/>
                  </a:lnTo>
                  <a:lnTo>
                    <a:pt x="131" y="185"/>
                  </a:lnTo>
                  <a:lnTo>
                    <a:pt x="135" y="185"/>
                  </a:lnTo>
                  <a:lnTo>
                    <a:pt x="138" y="185"/>
                  </a:lnTo>
                  <a:lnTo>
                    <a:pt x="143" y="185"/>
                  </a:lnTo>
                  <a:lnTo>
                    <a:pt x="148" y="187"/>
                  </a:lnTo>
                  <a:lnTo>
                    <a:pt x="152" y="185"/>
                  </a:lnTo>
                  <a:lnTo>
                    <a:pt x="155" y="185"/>
                  </a:lnTo>
                  <a:lnTo>
                    <a:pt x="162" y="185"/>
                  </a:lnTo>
                  <a:lnTo>
                    <a:pt x="166" y="185"/>
                  </a:lnTo>
                  <a:lnTo>
                    <a:pt x="169" y="185"/>
                  </a:lnTo>
                  <a:lnTo>
                    <a:pt x="174" y="185"/>
                  </a:lnTo>
                  <a:lnTo>
                    <a:pt x="179" y="185"/>
                  </a:lnTo>
                  <a:lnTo>
                    <a:pt x="183" y="185"/>
                  </a:lnTo>
                  <a:lnTo>
                    <a:pt x="188" y="183"/>
                  </a:lnTo>
                  <a:lnTo>
                    <a:pt x="191" y="183"/>
                  </a:lnTo>
                  <a:lnTo>
                    <a:pt x="196" y="182"/>
                  </a:lnTo>
                  <a:lnTo>
                    <a:pt x="201" y="182"/>
                  </a:lnTo>
                  <a:lnTo>
                    <a:pt x="205" y="180"/>
                  </a:lnTo>
                  <a:lnTo>
                    <a:pt x="210" y="180"/>
                  </a:lnTo>
                  <a:lnTo>
                    <a:pt x="215" y="179"/>
                  </a:lnTo>
                  <a:lnTo>
                    <a:pt x="219" y="179"/>
                  </a:lnTo>
                  <a:lnTo>
                    <a:pt x="222" y="177"/>
                  </a:lnTo>
                  <a:lnTo>
                    <a:pt x="227" y="176"/>
                  </a:lnTo>
                  <a:lnTo>
                    <a:pt x="232" y="174"/>
                  </a:lnTo>
                  <a:lnTo>
                    <a:pt x="236" y="174"/>
                  </a:lnTo>
                  <a:lnTo>
                    <a:pt x="241" y="173"/>
                  </a:lnTo>
                  <a:lnTo>
                    <a:pt x="244" y="171"/>
                  </a:lnTo>
                  <a:lnTo>
                    <a:pt x="249" y="171"/>
                  </a:lnTo>
                  <a:lnTo>
                    <a:pt x="253" y="171"/>
                  </a:lnTo>
                  <a:lnTo>
                    <a:pt x="257" y="169"/>
                  </a:lnTo>
                  <a:lnTo>
                    <a:pt x="261" y="168"/>
                  </a:lnTo>
                  <a:lnTo>
                    <a:pt x="266" y="166"/>
                  </a:lnTo>
                  <a:lnTo>
                    <a:pt x="271" y="165"/>
                  </a:lnTo>
                  <a:lnTo>
                    <a:pt x="274" y="163"/>
                  </a:lnTo>
                  <a:lnTo>
                    <a:pt x="278" y="162"/>
                  </a:lnTo>
                  <a:lnTo>
                    <a:pt x="281" y="162"/>
                  </a:lnTo>
                  <a:lnTo>
                    <a:pt x="286" y="160"/>
                  </a:lnTo>
                  <a:lnTo>
                    <a:pt x="289" y="159"/>
                  </a:lnTo>
                  <a:lnTo>
                    <a:pt x="294" y="157"/>
                  </a:lnTo>
                  <a:lnTo>
                    <a:pt x="297" y="157"/>
                  </a:lnTo>
                  <a:lnTo>
                    <a:pt x="302" y="155"/>
                  </a:lnTo>
                  <a:lnTo>
                    <a:pt x="306" y="154"/>
                  </a:lnTo>
                  <a:lnTo>
                    <a:pt x="309" y="152"/>
                  </a:lnTo>
                  <a:lnTo>
                    <a:pt x="313" y="152"/>
                  </a:lnTo>
                  <a:lnTo>
                    <a:pt x="317" y="151"/>
                  </a:lnTo>
                  <a:lnTo>
                    <a:pt x="319" y="148"/>
                  </a:lnTo>
                  <a:lnTo>
                    <a:pt x="320" y="145"/>
                  </a:lnTo>
                  <a:lnTo>
                    <a:pt x="320" y="141"/>
                  </a:lnTo>
                  <a:lnTo>
                    <a:pt x="319" y="140"/>
                  </a:lnTo>
                  <a:lnTo>
                    <a:pt x="322" y="138"/>
                  </a:lnTo>
                  <a:lnTo>
                    <a:pt x="327" y="138"/>
                  </a:lnTo>
                  <a:lnTo>
                    <a:pt x="331" y="137"/>
                  </a:lnTo>
                  <a:lnTo>
                    <a:pt x="336" y="137"/>
                  </a:lnTo>
                  <a:lnTo>
                    <a:pt x="341" y="137"/>
                  </a:lnTo>
                  <a:lnTo>
                    <a:pt x="344" y="137"/>
                  </a:lnTo>
                  <a:lnTo>
                    <a:pt x="348" y="137"/>
                  </a:lnTo>
                  <a:lnTo>
                    <a:pt x="353" y="137"/>
                  </a:lnTo>
                  <a:lnTo>
                    <a:pt x="358" y="137"/>
                  </a:lnTo>
                  <a:lnTo>
                    <a:pt x="361" y="137"/>
                  </a:lnTo>
                  <a:lnTo>
                    <a:pt x="365" y="137"/>
                  </a:lnTo>
                  <a:lnTo>
                    <a:pt x="370" y="137"/>
                  </a:lnTo>
                  <a:lnTo>
                    <a:pt x="375" y="137"/>
                  </a:lnTo>
                  <a:lnTo>
                    <a:pt x="379" y="138"/>
                  </a:lnTo>
                  <a:lnTo>
                    <a:pt x="384" y="138"/>
                  </a:lnTo>
                  <a:lnTo>
                    <a:pt x="389" y="140"/>
                  </a:lnTo>
                  <a:lnTo>
                    <a:pt x="392" y="140"/>
                  </a:lnTo>
                  <a:lnTo>
                    <a:pt x="397" y="140"/>
                  </a:lnTo>
                  <a:lnTo>
                    <a:pt x="401" y="140"/>
                  </a:lnTo>
                  <a:lnTo>
                    <a:pt x="406" y="141"/>
                  </a:lnTo>
                  <a:lnTo>
                    <a:pt x="409" y="141"/>
                  </a:lnTo>
                  <a:lnTo>
                    <a:pt x="415" y="143"/>
                  </a:lnTo>
                  <a:lnTo>
                    <a:pt x="418" y="143"/>
                  </a:lnTo>
                  <a:lnTo>
                    <a:pt x="423" y="145"/>
                  </a:lnTo>
                  <a:lnTo>
                    <a:pt x="428" y="145"/>
                  </a:lnTo>
                  <a:lnTo>
                    <a:pt x="432" y="146"/>
                  </a:lnTo>
                  <a:lnTo>
                    <a:pt x="437" y="146"/>
                  </a:lnTo>
                  <a:lnTo>
                    <a:pt x="442" y="148"/>
                  </a:lnTo>
                  <a:lnTo>
                    <a:pt x="446" y="149"/>
                  </a:lnTo>
                  <a:lnTo>
                    <a:pt x="450" y="151"/>
                  </a:lnTo>
                  <a:lnTo>
                    <a:pt x="454" y="151"/>
                  </a:lnTo>
                  <a:lnTo>
                    <a:pt x="459" y="152"/>
                  </a:lnTo>
                  <a:lnTo>
                    <a:pt x="464" y="154"/>
                  </a:lnTo>
                  <a:lnTo>
                    <a:pt x="468" y="155"/>
                  </a:lnTo>
                  <a:lnTo>
                    <a:pt x="471" y="155"/>
                  </a:lnTo>
                  <a:lnTo>
                    <a:pt x="476" y="157"/>
                  </a:lnTo>
                  <a:lnTo>
                    <a:pt x="481" y="159"/>
                  </a:lnTo>
                  <a:lnTo>
                    <a:pt x="485" y="160"/>
                  </a:lnTo>
                  <a:lnTo>
                    <a:pt x="488" y="162"/>
                  </a:lnTo>
                  <a:lnTo>
                    <a:pt x="493" y="163"/>
                  </a:lnTo>
                  <a:lnTo>
                    <a:pt x="498" y="165"/>
                  </a:lnTo>
                  <a:lnTo>
                    <a:pt x="501" y="166"/>
                  </a:lnTo>
                  <a:lnTo>
                    <a:pt x="506" y="168"/>
                  </a:lnTo>
                  <a:lnTo>
                    <a:pt x="510" y="169"/>
                  </a:lnTo>
                  <a:lnTo>
                    <a:pt x="513" y="171"/>
                  </a:lnTo>
                  <a:lnTo>
                    <a:pt x="518" y="173"/>
                  </a:lnTo>
                  <a:lnTo>
                    <a:pt x="523" y="176"/>
                  </a:lnTo>
                  <a:lnTo>
                    <a:pt x="527" y="177"/>
                  </a:lnTo>
                  <a:lnTo>
                    <a:pt x="530" y="179"/>
                  </a:lnTo>
                  <a:lnTo>
                    <a:pt x="535" y="180"/>
                  </a:lnTo>
                  <a:lnTo>
                    <a:pt x="538" y="182"/>
                  </a:lnTo>
                  <a:lnTo>
                    <a:pt x="543" y="183"/>
                  </a:lnTo>
                  <a:lnTo>
                    <a:pt x="546" y="185"/>
                  </a:lnTo>
                  <a:lnTo>
                    <a:pt x="551" y="188"/>
                  </a:lnTo>
                  <a:lnTo>
                    <a:pt x="555" y="190"/>
                  </a:lnTo>
                  <a:lnTo>
                    <a:pt x="560" y="193"/>
                  </a:lnTo>
                  <a:lnTo>
                    <a:pt x="563" y="194"/>
                  </a:lnTo>
                  <a:lnTo>
                    <a:pt x="566" y="196"/>
                  </a:lnTo>
                  <a:lnTo>
                    <a:pt x="571" y="197"/>
                  </a:lnTo>
                  <a:lnTo>
                    <a:pt x="574" y="201"/>
                  </a:lnTo>
                  <a:lnTo>
                    <a:pt x="579" y="202"/>
                  </a:lnTo>
                  <a:lnTo>
                    <a:pt x="582" y="205"/>
                  </a:lnTo>
                  <a:lnTo>
                    <a:pt x="586" y="207"/>
                  </a:lnTo>
                  <a:lnTo>
                    <a:pt x="591" y="210"/>
                  </a:lnTo>
                  <a:lnTo>
                    <a:pt x="596" y="213"/>
                  </a:lnTo>
                  <a:lnTo>
                    <a:pt x="602" y="218"/>
                  </a:lnTo>
                  <a:lnTo>
                    <a:pt x="607" y="221"/>
                  </a:lnTo>
                  <a:lnTo>
                    <a:pt x="613" y="226"/>
                  </a:lnTo>
                  <a:lnTo>
                    <a:pt x="618" y="229"/>
                  </a:lnTo>
                  <a:lnTo>
                    <a:pt x="624" y="233"/>
                  </a:lnTo>
                  <a:lnTo>
                    <a:pt x="628" y="238"/>
                  </a:lnTo>
                  <a:lnTo>
                    <a:pt x="633" y="243"/>
                  </a:lnTo>
                  <a:lnTo>
                    <a:pt x="638" y="247"/>
                  </a:lnTo>
                  <a:lnTo>
                    <a:pt x="642" y="252"/>
                  </a:lnTo>
                  <a:lnTo>
                    <a:pt x="647" y="257"/>
                  </a:lnTo>
                  <a:lnTo>
                    <a:pt x="652" y="261"/>
                  </a:lnTo>
                  <a:lnTo>
                    <a:pt x="658" y="266"/>
                  </a:lnTo>
                  <a:lnTo>
                    <a:pt x="663" y="271"/>
                  </a:lnTo>
                  <a:lnTo>
                    <a:pt x="667" y="275"/>
                  </a:lnTo>
                  <a:lnTo>
                    <a:pt x="672" y="282"/>
                  </a:lnTo>
                  <a:lnTo>
                    <a:pt x="674" y="285"/>
                  </a:lnTo>
                  <a:lnTo>
                    <a:pt x="677" y="288"/>
                  </a:lnTo>
                  <a:lnTo>
                    <a:pt x="681" y="291"/>
                  </a:lnTo>
                  <a:lnTo>
                    <a:pt x="684" y="294"/>
                  </a:lnTo>
                  <a:lnTo>
                    <a:pt x="689" y="297"/>
                  </a:lnTo>
                  <a:lnTo>
                    <a:pt x="692" y="300"/>
                  </a:lnTo>
                  <a:lnTo>
                    <a:pt x="697" y="303"/>
                  </a:lnTo>
                  <a:lnTo>
                    <a:pt x="702" y="306"/>
                  </a:lnTo>
                  <a:lnTo>
                    <a:pt x="706" y="310"/>
                  </a:lnTo>
                  <a:lnTo>
                    <a:pt x="711" y="313"/>
                  </a:lnTo>
                  <a:lnTo>
                    <a:pt x="716" y="314"/>
                  </a:lnTo>
                  <a:lnTo>
                    <a:pt x="720" y="317"/>
                  </a:lnTo>
                  <a:lnTo>
                    <a:pt x="723" y="319"/>
                  </a:lnTo>
                  <a:lnTo>
                    <a:pt x="730" y="322"/>
                  </a:lnTo>
                  <a:lnTo>
                    <a:pt x="733" y="324"/>
                  </a:lnTo>
                  <a:lnTo>
                    <a:pt x="737" y="327"/>
                  </a:lnTo>
                  <a:lnTo>
                    <a:pt x="739" y="325"/>
                  </a:lnTo>
                  <a:lnTo>
                    <a:pt x="740" y="324"/>
                  </a:lnTo>
                  <a:lnTo>
                    <a:pt x="742" y="322"/>
                  </a:lnTo>
                  <a:lnTo>
                    <a:pt x="744" y="319"/>
                  </a:lnTo>
                  <a:lnTo>
                    <a:pt x="744" y="316"/>
                  </a:lnTo>
                  <a:lnTo>
                    <a:pt x="745" y="313"/>
                  </a:lnTo>
                  <a:lnTo>
                    <a:pt x="745" y="310"/>
                  </a:lnTo>
                  <a:lnTo>
                    <a:pt x="747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3" name="Freeform 98">
              <a:extLst>
                <a:ext uri="{FF2B5EF4-FFF2-40B4-BE49-F238E27FC236}">
                  <a16:creationId xmlns:a16="http://schemas.microsoft.com/office/drawing/2014/main" id="{E4979C01-7BF3-02D0-7048-2890D9AC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908" y="6130004"/>
              <a:ext cx="161660" cy="252734"/>
            </a:xfrm>
            <a:custGeom>
              <a:avLst/>
              <a:gdLst>
                <a:gd name="T0" fmla="*/ 2147483647 w 71"/>
                <a:gd name="T1" fmla="*/ 2147483647 h 111"/>
                <a:gd name="T2" fmla="*/ 2147483647 w 71"/>
                <a:gd name="T3" fmla="*/ 2147483647 h 111"/>
                <a:gd name="T4" fmla="*/ 2147483647 w 71"/>
                <a:gd name="T5" fmla="*/ 2147483647 h 111"/>
                <a:gd name="T6" fmla="*/ 2147483647 w 71"/>
                <a:gd name="T7" fmla="*/ 2147483647 h 111"/>
                <a:gd name="T8" fmla="*/ 2147483647 w 71"/>
                <a:gd name="T9" fmla="*/ 2147483647 h 111"/>
                <a:gd name="T10" fmla="*/ 2147483647 w 71"/>
                <a:gd name="T11" fmla="*/ 2147483647 h 111"/>
                <a:gd name="T12" fmla="*/ 2147483647 w 71"/>
                <a:gd name="T13" fmla="*/ 2147483647 h 111"/>
                <a:gd name="T14" fmla="*/ 2147483647 w 71"/>
                <a:gd name="T15" fmla="*/ 2147483647 h 111"/>
                <a:gd name="T16" fmla="*/ 2147483647 w 71"/>
                <a:gd name="T17" fmla="*/ 2147483647 h 111"/>
                <a:gd name="T18" fmla="*/ 2147483647 w 71"/>
                <a:gd name="T19" fmla="*/ 2147483647 h 111"/>
                <a:gd name="T20" fmla="*/ 2147483647 w 71"/>
                <a:gd name="T21" fmla="*/ 2147483647 h 111"/>
                <a:gd name="T22" fmla="*/ 2147483647 w 71"/>
                <a:gd name="T23" fmla="*/ 2147483647 h 111"/>
                <a:gd name="T24" fmla="*/ 2147483647 w 71"/>
                <a:gd name="T25" fmla="*/ 2147483647 h 111"/>
                <a:gd name="T26" fmla="*/ 2147483647 w 71"/>
                <a:gd name="T27" fmla="*/ 2147483647 h 111"/>
                <a:gd name="T28" fmla="*/ 2147483647 w 71"/>
                <a:gd name="T29" fmla="*/ 2147483647 h 111"/>
                <a:gd name="T30" fmla="*/ 2147483647 w 71"/>
                <a:gd name="T31" fmla="*/ 2147483647 h 111"/>
                <a:gd name="T32" fmla="*/ 2147483647 w 71"/>
                <a:gd name="T33" fmla="*/ 2147483647 h 111"/>
                <a:gd name="T34" fmla="*/ 2147483647 w 71"/>
                <a:gd name="T35" fmla="*/ 0 h 111"/>
                <a:gd name="T36" fmla="*/ 2147483647 w 71"/>
                <a:gd name="T37" fmla="*/ 0 h 111"/>
                <a:gd name="T38" fmla="*/ 2147483647 w 71"/>
                <a:gd name="T39" fmla="*/ 0 h 111"/>
                <a:gd name="T40" fmla="*/ 2147483647 w 71"/>
                <a:gd name="T41" fmla="*/ 2147483647 h 111"/>
                <a:gd name="T42" fmla="*/ 2147483647 w 71"/>
                <a:gd name="T43" fmla="*/ 2147483647 h 111"/>
                <a:gd name="T44" fmla="*/ 2147483647 w 71"/>
                <a:gd name="T45" fmla="*/ 2147483647 h 111"/>
                <a:gd name="T46" fmla="*/ 2147483647 w 71"/>
                <a:gd name="T47" fmla="*/ 2147483647 h 111"/>
                <a:gd name="T48" fmla="*/ 2147483647 w 71"/>
                <a:gd name="T49" fmla="*/ 2147483647 h 111"/>
                <a:gd name="T50" fmla="*/ 2147483647 w 71"/>
                <a:gd name="T51" fmla="*/ 2147483647 h 111"/>
                <a:gd name="T52" fmla="*/ 2147483647 w 71"/>
                <a:gd name="T53" fmla="*/ 2147483647 h 111"/>
                <a:gd name="T54" fmla="*/ 2147483647 w 71"/>
                <a:gd name="T55" fmla="*/ 2147483647 h 111"/>
                <a:gd name="T56" fmla="*/ 2147483647 w 71"/>
                <a:gd name="T57" fmla="*/ 2147483647 h 111"/>
                <a:gd name="T58" fmla="*/ 2147483647 w 71"/>
                <a:gd name="T59" fmla="*/ 2147483647 h 111"/>
                <a:gd name="T60" fmla="*/ 0 w 71"/>
                <a:gd name="T61" fmla="*/ 2147483647 h 111"/>
                <a:gd name="T62" fmla="*/ 0 w 71"/>
                <a:gd name="T63" fmla="*/ 2147483647 h 111"/>
                <a:gd name="T64" fmla="*/ 0 w 71"/>
                <a:gd name="T65" fmla="*/ 2147483647 h 111"/>
                <a:gd name="T66" fmla="*/ 0 w 71"/>
                <a:gd name="T67" fmla="*/ 2147483647 h 111"/>
                <a:gd name="T68" fmla="*/ 2147483647 w 71"/>
                <a:gd name="T69" fmla="*/ 2147483647 h 111"/>
                <a:gd name="T70" fmla="*/ 2147483647 w 71"/>
                <a:gd name="T71" fmla="*/ 2147483647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111"/>
                <a:gd name="T110" fmla="*/ 71 w 71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111">
                  <a:moveTo>
                    <a:pt x="14" y="111"/>
                  </a:moveTo>
                  <a:lnTo>
                    <a:pt x="14" y="105"/>
                  </a:lnTo>
                  <a:lnTo>
                    <a:pt x="14" y="101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14" y="87"/>
                  </a:lnTo>
                  <a:lnTo>
                    <a:pt x="15" y="83"/>
                  </a:lnTo>
                  <a:lnTo>
                    <a:pt x="15" y="78"/>
                  </a:lnTo>
                  <a:lnTo>
                    <a:pt x="15" y="75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19" y="56"/>
                  </a:lnTo>
                  <a:lnTo>
                    <a:pt x="19" y="53"/>
                  </a:lnTo>
                  <a:lnTo>
                    <a:pt x="20" y="49"/>
                  </a:lnTo>
                  <a:lnTo>
                    <a:pt x="22" y="45"/>
                  </a:lnTo>
                  <a:lnTo>
                    <a:pt x="25" y="42"/>
                  </a:lnTo>
                  <a:lnTo>
                    <a:pt x="26" y="39"/>
                  </a:lnTo>
                  <a:lnTo>
                    <a:pt x="29" y="36"/>
                  </a:lnTo>
                  <a:lnTo>
                    <a:pt x="31" y="33"/>
                  </a:lnTo>
                  <a:lnTo>
                    <a:pt x="34" y="31"/>
                  </a:lnTo>
                  <a:lnTo>
                    <a:pt x="37" y="28"/>
                  </a:lnTo>
                  <a:lnTo>
                    <a:pt x="39" y="27"/>
                  </a:lnTo>
                  <a:lnTo>
                    <a:pt x="43" y="25"/>
                  </a:lnTo>
                  <a:lnTo>
                    <a:pt x="47" y="22"/>
                  </a:lnTo>
                  <a:lnTo>
                    <a:pt x="51" y="19"/>
                  </a:lnTo>
                  <a:lnTo>
                    <a:pt x="56" y="17"/>
                  </a:lnTo>
                  <a:lnTo>
                    <a:pt x="59" y="16"/>
                  </a:lnTo>
                  <a:lnTo>
                    <a:pt x="62" y="16"/>
                  </a:lnTo>
                  <a:lnTo>
                    <a:pt x="65" y="14"/>
                  </a:lnTo>
                  <a:lnTo>
                    <a:pt x="68" y="13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0" y="5"/>
                  </a:lnTo>
                  <a:lnTo>
                    <a:pt x="68" y="3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2" y="3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1" y="11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11" y="38"/>
                  </a:lnTo>
                  <a:lnTo>
                    <a:pt x="9" y="41"/>
                  </a:lnTo>
                  <a:lnTo>
                    <a:pt x="8" y="45"/>
                  </a:lnTo>
                  <a:lnTo>
                    <a:pt x="6" y="49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6" y="100"/>
                  </a:lnTo>
                  <a:lnTo>
                    <a:pt x="14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4" name="Freeform 99">
              <a:extLst>
                <a:ext uri="{FF2B5EF4-FFF2-40B4-BE49-F238E27FC236}">
                  <a16:creationId xmlns:a16="http://schemas.microsoft.com/office/drawing/2014/main" id="{62DF950F-2659-E234-F998-AEFD5533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003" y="5701948"/>
              <a:ext cx="885712" cy="255012"/>
            </a:xfrm>
            <a:custGeom>
              <a:avLst/>
              <a:gdLst>
                <a:gd name="T0" fmla="*/ 2147483647 w 389"/>
                <a:gd name="T1" fmla="*/ 2147483647 h 112"/>
                <a:gd name="T2" fmla="*/ 2147483647 w 389"/>
                <a:gd name="T3" fmla="*/ 2147483647 h 112"/>
                <a:gd name="T4" fmla="*/ 2147483647 w 389"/>
                <a:gd name="T5" fmla="*/ 2147483647 h 112"/>
                <a:gd name="T6" fmla="*/ 2147483647 w 389"/>
                <a:gd name="T7" fmla="*/ 2147483647 h 112"/>
                <a:gd name="T8" fmla="*/ 2147483647 w 389"/>
                <a:gd name="T9" fmla="*/ 2147483647 h 112"/>
                <a:gd name="T10" fmla="*/ 2147483647 w 389"/>
                <a:gd name="T11" fmla="*/ 2147483647 h 112"/>
                <a:gd name="T12" fmla="*/ 2147483647 w 389"/>
                <a:gd name="T13" fmla="*/ 2147483647 h 112"/>
                <a:gd name="T14" fmla="*/ 2147483647 w 389"/>
                <a:gd name="T15" fmla="*/ 2147483647 h 112"/>
                <a:gd name="T16" fmla="*/ 2147483647 w 389"/>
                <a:gd name="T17" fmla="*/ 2147483647 h 112"/>
                <a:gd name="T18" fmla="*/ 2147483647 w 389"/>
                <a:gd name="T19" fmla="*/ 2147483647 h 112"/>
                <a:gd name="T20" fmla="*/ 2147483647 w 389"/>
                <a:gd name="T21" fmla="*/ 2147483647 h 112"/>
                <a:gd name="T22" fmla="*/ 2147483647 w 389"/>
                <a:gd name="T23" fmla="*/ 2147483647 h 112"/>
                <a:gd name="T24" fmla="*/ 2147483647 w 389"/>
                <a:gd name="T25" fmla="*/ 2147483647 h 112"/>
                <a:gd name="T26" fmla="*/ 2147483647 w 389"/>
                <a:gd name="T27" fmla="*/ 2147483647 h 112"/>
                <a:gd name="T28" fmla="*/ 2147483647 w 389"/>
                <a:gd name="T29" fmla="*/ 2147483647 h 112"/>
                <a:gd name="T30" fmla="*/ 2147483647 w 389"/>
                <a:gd name="T31" fmla="*/ 2147483647 h 112"/>
                <a:gd name="T32" fmla="*/ 2147483647 w 389"/>
                <a:gd name="T33" fmla="*/ 2147483647 h 112"/>
                <a:gd name="T34" fmla="*/ 2147483647 w 389"/>
                <a:gd name="T35" fmla="*/ 2147483647 h 112"/>
                <a:gd name="T36" fmla="*/ 2147483647 w 389"/>
                <a:gd name="T37" fmla="*/ 2147483647 h 112"/>
                <a:gd name="T38" fmla="*/ 2147483647 w 389"/>
                <a:gd name="T39" fmla="*/ 2147483647 h 112"/>
                <a:gd name="T40" fmla="*/ 2147483647 w 389"/>
                <a:gd name="T41" fmla="*/ 2147483647 h 112"/>
                <a:gd name="T42" fmla="*/ 2147483647 w 389"/>
                <a:gd name="T43" fmla="*/ 2147483647 h 112"/>
                <a:gd name="T44" fmla="*/ 2147483647 w 389"/>
                <a:gd name="T45" fmla="*/ 2147483647 h 112"/>
                <a:gd name="T46" fmla="*/ 2147483647 w 389"/>
                <a:gd name="T47" fmla="*/ 2147483647 h 112"/>
                <a:gd name="T48" fmla="*/ 2147483647 w 389"/>
                <a:gd name="T49" fmla="*/ 2147483647 h 112"/>
                <a:gd name="T50" fmla="*/ 2147483647 w 389"/>
                <a:gd name="T51" fmla="*/ 2147483647 h 112"/>
                <a:gd name="T52" fmla="*/ 2147483647 w 389"/>
                <a:gd name="T53" fmla="*/ 2147483647 h 112"/>
                <a:gd name="T54" fmla="*/ 2147483647 w 389"/>
                <a:gd name="T55" fmla="*/ 2147483647 h 112"/>
                <a:gd name="T56" fmla="*/ 0 w 389"/>
                <a:gd name="T57" fmla="*/ 2147483647 h 112"/>
                <a:gd name="T58" fmla="*/ 2147483647 w 389"/>
                <a:gd name="T59" fmla="*/ 2147483647 h 112"/>
                <a:gd name="T60" fmla="*/ 2147483647 w 389"/>
                <a:gd name="T61" fmla="*/ 2147483647 h 112"/>
                <a:gd name="T62" fmla="*/ 2147483647 w 389"/>
                <a:gd name="T63" fmla="*/ 2147483647 h 112"/>
                <a:gd name="T64" fmla="*/ 2147483647 w 389"/>
                <a:gd name="T65" fmla="*/ 2147483647 h 112"/>
                <a:gd name="T66" fmla="*/ 2147483647 w 389"/>
                <a:gd name="T67" fmla="*/ 2147483647 h 112"/>
                <a:gd name="T68" fmla="*/ 2147483647 w 389"/>
                <a:gd name="T69" fmla="*/ 2147483647 h 112"/>
                <a:gd name="T70" fmla="*/ 2147483647 w 389"/>
                <a:gd name="T71" fmla="*/ 2147483647 h 112"/>
                <a:gd name="T72" fmla="*/ 2147483647 w 389"/>
                <a:gd name="T73" fmla="*/ 2147483647 h 112"/>
                <a:gd name="T74" fmla="*/ 2147483647 w 389"/>
                <a:gd name="T75" fmla="*/ 2147483647 h 112"/>
                <a:gd name="T76" fmla="*/ 2147483647 w 389"/>
                <a:gd name="T77" fmla="*/ 2147483647 h 112"/>
                <a:gd name="T78" fmla="*/ 2147483647 w 389"/>
                <a:gd name="T79" fmla="*/ 2147483647 h 112"/>
                <a:gd name="T80" fmla="*/ 2147483647 w 389"/>
                <a:gd name="T81" fmla="*/ 2147483647 h 112"/>
                <a:gd name="T82" fmla="*/ 2147483647 w 389"/>
                <a:gd name="T83" fmla="*/ 2147483647 h 112"/>
                <a:gd name="T84" fmla="*/ 2147483647 w 389"/>
                <a:gd name="T85" fmla="*/ 2147483647 h 112"/>
                <a:gd name="T86" fmla="*/ 2147483647 w 389"/>
                <a:gd name="T87" fmla="*/ 2147483647 h 112"/>
                <a:gd name="T88" fmla="*/ 2147483647 w 389"/>
                <a:gd name="T89" fmla="*/ 2147483647 h 112"/>
                <a:gd name="T90" fmla="*/ 2147483647 w 389"/>
                <a:gd name="T91" fmla="*/ 2147483647 h 112"/>
                <a:gd name="T92" fmla="*/ 2147483647 w 389"/>
                <a:gd name="T93" fmla="*/ 2147483647 h 112"/>
                <a:gd name="T94" fmla="*/ 2147483647 w 389"/>
                <a:gd name="T95" fmla="*/ 2147483647 h 112"/>
                <a:gd name="T96" fmla="*/ 2147483647 w 389"/>
                <a:gd name="T97" fmla="*/ 2147483647 h 112"/>
                <a:gd name="T98" fmla="*/ 2147483647 w 389"/>
                <a:gd name="T99" fmla="*/ 2147483647 h 112"/>
                <a:gd name="T100" fmla="*/ 2147483647 w 389"/>
                <a:gd name="T101" fmla="*/ 2147483647 h 112"/>
                <a:gd name="T102" fmla="*/ 2147483647 w 389"/>
                <a:gd name="T103" fmla="*/ 2147483647 h 112"/>
                <a:gd name="T104" fmla="*/ 2147483647 w 389"/>
                <a:gd name="T105" fmla="*/ 2147483647 h 112"/>
                <a:gd name="T106" fmla="*/ 2147483647 w 389"/>
                <a:gd name="T107" fmla="*/ 2147483647 h 112"/>
                <a:gd name="T108" fmla="*/ 2147483647 w 389"/>
                <a:gd name="T109" fmla="*/ 2147483647 h 112"/>
                <a:gd name="T110" fmla="*/ 2147483647 w 389"/>
                <a:gd name="T111" fmla="*/ 2147483647 h 112"/>
                <a:gd name="T112" fmla="*/ 2147483647 w 389"/>
                <a:gd name="T113" fmla="*/ 2147483647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9"/>
                <a:gd name="T172" fmla="*/ 0 h 112"/>
                <a:gd name="T173" fmla="*/ 389 w 389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9" h="112">
                  <a:moveTo>
                    <a:pt x="375" y="86"/>
                  </a:moveTo>
                  <a:lnTo>
                    <a:pt x="308" y="79"/>
                  </a:lnTo>
                  <a:lnTo>
                    <a:pt x="307" y="75"/>
                  </a:lnTo>
                  <a:lnTo>
                    <a:pt x="302" y="72"/>
                  </a:lnTo>
                  <a:lnTo>
                    <a:pt x="299" y="69"/>
                  </a:lnTo>
                  <a:lnTo>
                    <a:pt x="296" y="67"/>
                  </a:lnTo>
                  <a:lnTo>
                    <a:pt x="293" y="64"/>
                  </a:lnTo>
                  <a:lnTo>
                    <a:pt x="290" y="62"/>
                  </a:lnTo>
                  <a:lnTo>
                    <a:pt x="287" y="59"/>
                  </a:lnTo>
                  <a:lnTo>
                    <a:pt x="283" y="58"/>
                  </a:lnTo>
                  <a:lnTo>
                    <a:pt x="280" y="56"/>
                  </a:lnTo>
                  <a:lnTo>
                    <a:pt x="277" y="55"/>
                  </a:lnTo>
                  <a:lnTo>
                    <a:pt x="274" y="53"/>
                  </a:lnTo>
                  <a:lnTo>
                    <a:pt x="271" y="51"/>
                  </a:lnTo>
                  <a:lnTo>
                    <a:pt x="266" y="50"/>
                  </a:lnTo>
                  <a:lnTo>
                    <a:pt x="263" y="50"/>
                  </a:lnTo>
                  <a:lnTo>
                    <a:pt x="260" y="48"/>
                  </a:lnTo>
                  <a:lnTo>
                    <a:pt x="257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52" y="42"/>
                  </a:lnTo>
                  <a:lnTo>
                    <a:pt x="255" y="39"/>
                  </a:lnTo>
                  <a:lnTo>
                    <a:pt x="257" y="34"/>
                  </a:lnTo>
                  <a:lnTo>
                    <a:pt x="260" y="31"/>
                  </a:lnTo>
                  <a:lnTo>
                    <a:pt x="263" y="26"/>
                  </a:lnTo>
                  <a:lnTo>
                    <a:pt x="266" y="22"/>
                  </a:lnTo>
                  <a:lnTo>
                    <a:pt x="269" y="19"/>
                  </a:lnTo>
                  <a:lnTo>
                    <a:pt x="274" y="16"/>
                  </a:lnTo>
                  <a:lnTo>
                    <a:pt x="276" y="11"/>
                  </a:lnTo>
                  <a:lnTo>
                    <a:pt x="276" y="8"/>
                  </a:lnTo>
                  <a:lnTo>
                    <a:pt x="276" y="5"/>
                  </a:lnTo>
                  <a:lnTo>
                    <a:pt x="274" y="3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63" y="2"/>
                  </a:lnTo>
                  <a:lnTo>
                    <a:pt x="260" y="5"/>
                  </a:lnTo>
                  <a:lnTo>
                    <a:pt x="255" y="8"/>
                  </a:lnTo>
                  <a:lnTo>
                    <a:pt x="252" y="12"/>
                  </a:lnTo>
                  <a:lnTo>
                    <a:pt x="248" y="17"/>
                  </a:lnTo>
                  <a:lnTo>
                    <a:pt x="245" y="22"/>
                  </a:lnTo>
                  <a:lnTo>
                    <a:pt x="240" y="26"/>
                  </a:lnTo>
                  <a:lnTo>
                    <a:pt x="237" y="33"/>
                  </a:lnTo>
                  <a:lnTo>
                    <a:pt x="235" y="34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2" y="45"/>
                  </a:lnTo>
                  <a:lnTo>
                    <a:pt x="229" y="44"/>
                  </a:lnTo>
                  <a:lnTo>
                    <a:pt x="224" y="44"/>
                  </a:lnTo>
                  <a:lnTo>
                    <a:pt x="223" y="44"/>
                  </a:lnTo>
                  <a:lnTo>
                    <a:pt x="220" y="44"/>
                  </a:lnTo>
                  <a:lnTo>
                    <a:pt x="217" y="42"/>
                  </a:lnTo>
                  <a:lnTo>
                    <a:pt x="212" y="42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1" y="42"/>
                  </a:lnTo>
                  <a:lnTo>
                    <a:pt x="198" y="42"/>
                  </a:lnTo>
                  <a:lnTo>
                    <a:pt x="193" y="42"/>
                  </a:lnTo>
                  <a:lnTo>
                    <a:pt x="192" y="42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79" y="41"/>
                  </a:lnTo>
                  <a:lnTo>
                    <a:pt x="176" y="41"/>
                  </a:lnTo>
                  <a:lnTo>
                    <a:pt x="173" y="41"/>
                  </a:lnTo>
                  <a:lnTo>
                    <a:pt x="170" y="41"/>
                  </a:lnTo>
                  <a:lnTo>
                    <a:pt x="165" y="41"/>
                  </a:lnTo>
                  <a:lnTo>
                    <a:pt x="162" y="41"/>
                  </a:lnTo>
                  <a:lnTo>
                    <a:pt x="159" y="39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8" y="39"/>
                  </a:lnTo>
                  <a:lnTo>
                    <a:pt x="143" y="39"/>
                  </a:lnTo>
                  <a:lnTo>
                    <a:pt x="140" y="39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29" y="39"/>
                  </a:lnTo>
                  <a:lnTo>
                    <a:pt x="126" y="39"/>
                  </a:lnTo>
                  <a:lnTo>
                    <a:pt x="123" y="39"/>
                  </a:lnTo>
                  <a:lnTo>
                    <a:pt x="120" y="39"/>
                  </a:lnTo>
                  <a:lnTo>
                    <a:pt x="115" y="39"/>
                  </a:lnTo>
                  <a:lnTo>
                    <a:pt x="112" y="39"/>
                  </a:lnTo>
                  <a:lnTo>
                    <a:pt x="108" y="39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8" y="41"/>
                  </a:lnTo>
                  <a:lnTo>
                    <a:pt x="94" y="41"/>
                  </a:lnTo>
                  <a:lnTo>
                    <a:pt x="91" y="41"/>
                  </a:lnTo>
                  <a:lnTo>
                    <a:pt x="87" y="41"/>
                  </a:lnTo>
                  <a:lnTo>
                    <a:pt x="84" y="42"/>
                  </a:lnTo>
                  <a:lnTo>
                    <a:pt x="81" y="42"/>
                  </a:lnTo>
                  <a:lnTo>
                    <a:pt x="78" y="44"/>
                  </a:lnTo>
                  <a:lnTo>
                    <a:pt x="75" y="44"/>
                  </a:lnTo>
                  <a:lnTo>
                    <a:pt x="72" y="45"/>
                  </a:lnTo>
                  <a:lnTo>
                    <a:pt x="69" y="45"/>
                  </a:lnTo>
                  <a:lnTo>
                    <a:pt x="66" y="47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6" y="50"/>
                  </a:lnTo>
                  <a:lnTo>
                    <a:pt x="53" y="51"/>
                  </a:lnTo>
                  <a:lnTo>
                    <a:pt x="50" y="53"/>
                  </a:lnTo>
                  <a:lnTo>
                    <a:pt x="47" y="55"/>
                  </a:lnTo>
                  <a:lnTo>
                    <a:pt x="44" y="55"/>
                  </a:lnTo>
                  <a:lnTo>
                    <a:pt x="41" y="56"/>
                  </a:lnTo>
                  <a:lnTo>
                    <a:pt x="38" y="58"/>
                  </a:lnTo>
                  <a:lnTo>
                    <a:pt x="35" y="59"/>
                  </a:lnTo>
                  <a:lnTo>
                    <a:pt x="31" y="61"/>
                  </a:lnTo>
                  <a:lnTo>
                    <a:pt x="28" y="62"/>
                  </a:lnTo>
                  <a:lnTo>
                    <a:pt x="25" y="64"/>
                  </a:lnTo>
                  <a:lnTo>
                    <a:pt x="22" y="65"/>
                  </a:lnTo>
                  <a:lnTo>
                    <a:pt x="19" y="67"/>
                  </a:lnTo>
                  <a:lnTo>
                    <a:pt x="17" y="69"/>
                  </a:lnTo>
                  <a:lnTo>
                    <a:pt x="14" y="70"/>
                  </a:lnTo>
                  <a:lnTo>
                    <a:pt x="10" y="72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5" y="87"/>
                  </a:lnTo>
                  <a:lnTo>
                    <a:pt x="8" y="89"/>
                  </a:lnTo>
                  <a:lnTo>
                    <a:pt x="11" y="89"/>
                  </a:lnTo>
                  <a:lnTo>
                    <a:pt x="14" y="87"/>
                  </a:lnTo>
                  <a:lnTo>
                    <a:pt x="19" y="86"/>
                  </a:lnTo>
                  <a:lnTo>
                    <a:pt x="22" y="84"/>
                  </a:lnTo>
                  <a:lnTo>
                    <a:pt x="27" y="83"/>
                  </a:lnTo>
                  <a:lnTo>
                    <a:pt x="30" y="79"/>
                  </a:lnTo>
                  <a:lnTo>
                    <a:pt x="35" y="78"/>
                  </a:lnTo>
                  <a:lnTo>
                    <a:pt x="39" y="76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52" y="70"/>
                  </a:lnTo>
                  <a:lnTo>
                    <a:pt x="55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4"/>
                  </a:lnTo>
                  <a:lnTo>
                    <a:pt x="72" y="62"/>
                  </a:lnTo>
                  <a:lnTo>
                    <a:pt x="77" y="61"/>
                  </a:lnTo>
                  <a:lnTo>
                    <a:pt x="81" y="59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7" y="58"/>
                  </a:lnTo>
                  <a:lnTo>
                    <a:pt x="101" y="56"/>
                  </a:lnTo>
                  <a:lnTo>
                    <a:pt x="108" y="56"/>
                  </a:lnTo>
                  <a:lnTo>
                    <a:pt x="112" y="56"/>
                  </a:lnTo>
                  <a:lnTo>
                    <a:pt x="119" y="56"/>
                  </a:lnTo>
                  <a:lnTo>
                    <a:pt x="123" y="56"/>
                  </a:lnTo>
                  <a:lnTo>
                    <a:pt x="129" y="56"/>
                  </a:lnTo>
                  <a:lnTo>
                    <a:pt x="134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50" y="56"/>
                  </a:lnTo>
                  <a:lnTo>
                    <a:pt x="154" y="58"/>
                  </a:lnTo>
                  <a:lnTo>
                    <a:pt x="161" y="58"/>
                  </a:lnTo>
                  <a:lnTo>
                    <a:pt x="164" y="58"/>
                  </a:lnTo>
                  <a:lnTo>
                    <a:pt x="168" y="58"/>
                  </a:lnTo>
                  <a:lnTo>
                    <a:pt x="173" y="58"/>
                  </a:lnTo>
                  <a:lnTo>
                    <a:pt x="178" y="58"/>
                  </a:lnTo>
                  <a:lnTo>
                    <a:pt x="181" y="58"/>
                  </a:lnTo>
                  <a:lnTo>
                    <a:pt x="185" y="59"/>
                  </a:lnTo>
                  <a:lnTo>
                    <a:pt x="190" y="59"/>
                  </a:lnTo>
                  <a:lnTo>
                    <a:pt x="195" y="59"/>
                  </a:lnTo>
                  <a:lnTo>
                    <a:pt x="199" y="59"/>
                  </a:lnTo>
                  <a:lnTo>
                    <a:pt x="203" y="59"/>
                  </a:lnTo>
                  <a:lnTo>
                    <a:pt x="207" y="59"/>
                  </a:lnTo>
                  <a:lnTo>
                    <a:pt x="212" y="59"/>
                  </a:lnTo>
                  <a:lnTo>
                    <a:pt x="217" y="59"/>
                  </a:lnTo>
                  <a:lnTo>
                    <a:pt x="221" y="59"/>
                  </a:lnTo>
                  <a:lnTo>
                    <a:pt x="226" y="61"/>
                  </a:lnTo>
                  <a:lnTo>
                    <a:pt x="231" y="61"/>
                  </a:lnTo>
                  <a:lnTo>
                    <a:pt x="234" y="61"/>
                  </a:lnTo>
                  <a:lnTo>
                    <a:pt x="238" y="61"/>
                  </a:lnTo>
                  <a:lnTo>
                    <a:pt x="243" y="61"/>
                  </a:lnTo>
                  <a:lnTo>
                    <a:pt x="248" y="62"/>
                  </a:lnTo>
                  <a:lnTo>
                    <a:pt x="252" y="64"/>
                  </a:lnTo>
                  <a:lnTo>
                    <a:pt x="257" y="64"/>
                  </a:lnTo>
                  <a:lnTo>
                    <a:pt x="262" y="65"/>
                  </a:lnTo>
                  <a:lnTo>
                    <a:pt x="266" y="67"/>
                  </a:lnTo>
                  <a:lnTo>
                    <a:pt x="269" y="67"/>
                  </a:lnTo>
                  <a:lnTo>
                    <a:pt x="274" y="69"/>
                  </a:lnTo>
                  <a:lnTo>
                    <a:pt x="277" y="70"/>
                  </a:lnTo>
                  <a:lnTo>
                    <a:pt x="280" y="73"/>
                  </a:lnTo>
                  <a:lnTo>
                    <a:pt x="283" y="75"/>
                  </a:lnTo>
                  <a:lnTo>
                    <a:pt x="287" y="78"/>
                  </a:lnTo>
                  <a:lnTo>
                    <a:pt x="290" y="81"/>
                  </a:lnTo>
                  <a:lnTo>
                    <a:pt x="291" y="86"/>
                  </a:lnTo>
                  <a:lnTo>
                    <a:pt x="290" y="89"/>
                  </a:lnTo>
                  <a:lnTo>
                    <a:pt x="288" y="93"/>
                  </a:lnTo>
                  <a:lnTo>
                    <a:pt x="287" y="97"/>
                  </a:lnTo>
                  <a:lnTo>
                    <a:pt x="285" y="101"/>
                  </a:lnTo>
                  <a:lnTo>
                    <a:pt x="285" y="107"/>
                  </a:lnTo>
                  <a:lnTo>
                    <a:pt x="288" y="111"/>
                  </a:lnTo>
                  <a:lnTo>
                    <a:pt x="293" y="112"/>
                  </a:lnTo>
                  <a:lnTo>
                    <a:pt x="297" y="109"/>
                  </a:lnTo>
                  <a:lnTo>
                    <a:pt x="297" y="106"/>
                  </a:lnTo>
                  <a:lnTo>
                    <a:pt x="299" y="103"/>
                  </a:lnTo>
                  <a:lnTo>
                    <a:pt x="301" y="100"/>
                  </a:lnTo>
                  <a:lnTo>
                    <a:pt x="304" y="97"/>
                  </a:lnTo>
                  <a:lnTo>
                    <a:pt x="307" y="97"/>
                  </a:lnTo>
                  <a:lnTo>
                    <a:pt x="311" y="98"/>
                  </a:lnTo>
                  <a:lnTo>
                    <a:pt x="316" y="98"/>
                  </a:lnTo>
                  <a:lnTo>
                    <a:pt x="321" y="100"/>
                  </a:lnTo>
                  <a:lnTo>
                    <a:pt x="325" y="100"/>
                  </a:lnTo>
                  <a:lnTo>
                    <a:pt x="330" y="100"/>
                  </a:lnTo>
                  <a:lnTo>
                    <a:pt x="335" y="100"/>
                  </a:lnTo>
                  <a:lnTo>
                    <a:pt x="339" y="101"/>
                  </a:lnTo>
                  <a:lnTo>
                    <a:pt x="343" y="101"/>
                  </a:lnTo>
                  <a:lnTo>
                    <a:pt x="346" y="101"/>
                  </a:lnTo>
                  <a:lnTo>
                    <a:pt x="349" y="103"/>
                  </a:lnTo>
                  <a:lnTo>
                    <a:pt x="352" y="103"/>
                  </a:lnTo>
                  <a:lnTo>
                    <a:pt x="355" y="103"/>
                  </a:lnTo>
                  <a:lnTo>
                    <a:pt x="358" y="103"/>
                  </a:lnTo>
                  <a:lnTo>
                    <a:pt x="361" y="104"/>
                  </a:lnTo>
                  <a:lnTo>
                    <a:pt x="364" y="104"/>
                  </a:lnTo>
                  <a:lnTo>
                    <a:pt x="367" y="106"/>
                  </a:lnTo>
                  <a:lnTo>
                    <a:pt x="371" y="106"/>
                  </a:lnTo>
                  <a:lnTo>
                    <a:pt x="374" y="107"/>
                  </a:lnTo>
                  <a:lnTo>
                    <a:pt x="377" y="107"/>
                  </a:lnTo>
                  <a:lnTo>
                    <a:pt x="380" y="109"/>
                  </a:lnTo>
                  <a:lnTo>
                    <a:pt x="383" y="109"/>
                  </a:lnTo>
                  <a:lnTo>
                    <a:pt x="386" y="111"/>
                  </a:lnTo>
                  <a:lnTo>
                    <a:pt x="389" y="112"/>
                  </a:lnTo>
                  <a:lnTo>
                    <a:pt x="389" y="111"/>
                  </a:lnTo>
                  <a:lnTo>
                    <a:pt x="388" y="107"/>
                  </a:lnTo>
                  <a:lnTo>
                    <a:pt x="385" y="103"/>
                  </a:lnTo>
                  <a:lnTo>
                    <a:pt x="383" y="98"/>
                  </a:lnTo>
                  <a:lnTo>
                    <a:pt x="380" y="93"/>
                  </a:lnTo>
                  <a:lnTo>
                    <a:pt x="377" y="89"/>
                  </a:lnTo>
                  <a:lnTo>
                    <a:pt x="375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5" name="Freeform 100">
              <a:extLst>
                <a:ext uri="{FF2B5EF4-FFF2-40B4-BE49-F238E27FC236}">
                  <a16:creationId xmlns:a16="http://schemas.microsoft.com/office/drawing/2014/main" id="{A2D2166D-A9CC-5EE6-8947-8813941D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526" y="5963790"/>
              <a:ext cx="623868" cy="489531"/>
            </a:xfrm>
            <a:custGeom>
              <a:avLst/>
              <a:gdLst>
                <a:gd name="T0" fmla="*/ 2147483647 w 274"/>
                <a:gd name="T1" fmla="*/ 2147483647 h 215"/>
                <a:gd name="T2" fmla="*/ 2147483647 w 274"/>
                <a:gd name="T3" fmla="*/ 2147483647 h 215"/>
                <a:gd name="T4" fmla="*/ 2147483647 w 274"/>
                <a:gd name="T5" fmla="*/ 2147483647 h 215"/>
                <a:gd name="T6" fmla="*/ 2147483647 w 274"/>
                <a:gd name="T7" fmla="*/ 2147483647 h 215"/>
                <a:gd name="T8" fmla="*/ 2147483647 w 274"/>
                <a:gd name="T9" fmla="*/ 2147483647 h 215"/>
                <a:gd name="T10" fmla="*/ 2147483647 w 274"/>
                <a:gd name="T11" fmla="*/ 2147483647 h 215"/>
                <a:gd name="T12" fmla="*/ 2147483647 w 274"/>
                <a:gd name="T13" fmla="*/ 2147483647 h 215"/>
                <a:gd name="T14" fmla="*/ 2147483647 w 274"/>
                <a:gd name="T15" fmla="*/ 2147483647 h 215"/>
                <a:gd name="T16" fmla="*/ 2147483647 w 274"/>
                <a:gd name="T17" fmla="*/ 2147483647 h 215"/>
                <a:gd name="T18" fmla="*/ 2147483647 w 274"/>
                <a:gd name="T19" fmla="*/ 2147483647 h 215"/>
                <a:gd name="T20" fmla="*/ 2147483647 w 274"/>
                <a:gd name="T21" fmla="*/ 2147483647 h 215"/>
                <a:gd name="T22" fmla="*/ 2147483647 w 274"/>
                <a:gd name="T23" fmla="*/ 2147483647 h 215"/>
                <a:gd name="T24" fmla="*/ 2147483647 w 274"/>
                <a:gd name="T25" fmla="*/ 2147483647 h 215"/>
                <a:gd name="T26" fmla="*/ 2147483647 w 274"/>
                <a:gd name="T27" fmla="*/ 2147483647 h 215"/>
                <a:gd name="T28" fmla="*/ 2147483647 w 274"/>
                <a:gd name="T29" fmla="*/ 2147483647 h 215"/>
                <a:gd name="T30" fmla="*/ 2147483647 w 274"/>
                <a:gd name="T31" fmla="*/ 2147483647 h 215"/>
                <a:gd name="T32" fmla="*/ 2147483647 w 274"/>
                <a:gd name="T33" fmla="*/ 2147483647 h 215"/>
                <a:gd name="T34" fmla="*/ 2147483647 w 274"/>
                <a:gd name="T35" fmla="*/ 2147483647 h 215"/>
                <a:gd name="T36" fmla="*/ 2147483647 w 274"/>
                <a:gd name="T37" fmla="*/ 2147483647 h 215"/>
                <a:gd name="T38" fmla="*/ 2147483647 w 274"/>
                <a:gd name="T39" fmla="*/ 2147483647 h 215"/>
                <a:gd name="T40" fmla="*/ 2147483647 w 274"/>
                <a:gd name="T41" fmla="*/ 0 h 215"/>
                <a:gd name="T42" fmla="*/ 0 w 274"/>
                <a:gd name="T43" fmla="*/ 2147483647 h 215"/>
                <a:gd name="T44" fmla="*/ 2147483647 w 274"/>
                <a:gd name="T45" fmla="*/ 2147483647 h 215"/>
                <a:gd name="T46" fmla="*/ 2147483647 w 274"/>
                <a:gd name="T47" fmla="*/ 2147483647 h 215"/>
                <a:gd name="T48" fmla="*/ 2147483647 w 274"/>
                <a:gd name="T49" fmla="*/ 2147483647 h 215"/>
                <a:gd name="T50" fmla="*/ 2147483647 w 274"/>
                <a:gd name="T51" fmla="*/ 2147483647 h 215"/>
                <a:gd name="T52" fmla="*/ 2147483647 w 274"/>
                <a:gd name="T53" fmla="*/ 2147483647 h 215"/>
                <a:gd name="T54" fmla="*/ 2147483647 w 274"/>
                <a:gd name="T55" fmla="*/ 2147483647 h 215"/>
                <a:gd name="T56" fmla="*/ 2147483647 w 274"/>
                <a:gd name="T57" fmla="*/ 2147483647 h 215"/>
                <a:gd name="T58" fmla="*/ 2147483647 w 274"/>
                <a:gd name="T59" fmla="*/ 2147483647 h 215"/>
                <a:gd name="T60" fmla="*/ 2147483647 w 274"/>
                <a:gd name="T61" fmla="*/ 2147483647 h 215"/>
                <a:gd name="T62" fmla="*/ 2147483647 w 274"/>
                <a:gd name="T63" fmla="*/ 2147483647 h 215"/>
                <a:gd name="T64" fmla="*/ 2147483647 w 274"/>
                <a:gd name="T65" fmla="*/ 2147483647 h 215"/>
                <a:gd name="T66" fmla="*/ 2147483647 w 274"/>
                <a:gd name="T67" fmla="*/ 2147483647 h 215"/>
                <a:gd name="T68" fmla="*/ 2147483647 w 274"/>
                <a:gd name="T69" fmla="*/ 2147483647 h 215"/>
                <a:gd name="T70" fmla="*/ 2147483647 w 274"/>
                <a:gd name="T71" fmla="*/ 2147483647 h 215"/>
                <a:gd name="T72" fmla="*/ 2147483647 w 274"/>
                <a:gd name="T73" fmla="*/ 2147483647 h 215"/>
                <a:gd name="T74" fmla="*/ 2147483647 w 274"/>
                <a:gd name="T75" fmla="*/ 2147483647 h 215"/>
                <a:gd name="T76" fmla="*/ 2147483647 w 274"/>
                <a:gd name="T77" fmla="*/ 2147483647 h 215"/>
                <a:gd name="T78" fmla="*/ 2147483647 w 274"/>
                <a:gd name="T79" fmla="*/ 2147483647 h 215"/>
                <a:gd name="T80" fmla="*/ 2147483647 w 274"/>
                <a:gd name="T81" fmla="*/ 2147483647 h 215"/>
                <a:gd name="T82" fmla="*/ 2147483647 w 274"/>
                <a:gd name="T83" fmla="*/ 2147483647 h 215"/>
                <a:gd name="T84" fmla="*/ 2147483647 w 274"/>
                <a:gd name="T85" fmla="*/ 2147483647 h 215"/>
                <a:gd name="T86" fmla="*/ 2147483647 w 274"/>
                <a:gd name="T87" fmla="*/ 2147483647 h 215"/>
                <a:gd name="T88" fmla="*/ 2147483647 w 274"/>
                <a:gd name="T89" fmla="*/ 2147483647 h 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215"/>
                <a:gd name="T137" fmla="*/ 274 w 274"/>
                <a:gd name="T138" fmla="*/ 215 h 2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215">
                  <a:moveTo>
                    <a:pt x="274" y="206"/>
                  </a:moveTo>
                  <a:lnTo>
                    <a:pt x="269" y="201"/>
                  </a:lnTo>
                  <a:lnTo>
                    <a:pt x="264" y="198"/>
                  </a:lnTo>
                  <a:lnTo>
                    <a:pt x="261" y="193"/>
                  </a:lnTo>
                  <a:lnTo>
                    <a:pt x="257" y="189"/>
                  </a:lnTo>
                  <a:lnTo>
                    <a:pt x="253" y="184"/>
                  </a:lnTo>
                  <a:lnTo>
                    <a:pt x="249" y="179"/>
                  </a:lnTo>
                  <a:lnTo>
                    <a:pt x="244" y="176"/>
                  </a:lnTo>
                  <a:lnTo>
                    <a:pt x="241" y="171"/>
                  </a:lnTo>
                  <a:lnTo>
                    <a:pt x="236" y="167"/>
                  </a:lnTo>
                  <a:lnTo>
                    <a:pt x="232" y="164"/>
                  </a:lnTo>
                  <a:lnTo>
                    <a:pt x="227" y="159"/>
                  </a:lnTo>
                  <a:lnTo>
                    <a:pt x="224" y="156"/>
                  </a:lnTo>
                  <a:lnTo>
                    <a:pt x="219" y="151"/>
                  </a:lnTo>
                  <a:lnTo>
                    <a:pt x="215" y="148"/>
                  </a:lnTo>
                  <a:lnTo>
                    <a:pt x="211" y="143"/>
                  </a:lnTo>
                  <a:lnTo>
                    <a:pt x="207" y="140"/>
                  </a:lnTo>
                  <a:lnTo>
                    <a:pt x="202" y="136"/>
                  </a:lnTo>
                  <a:lnTo>
                    <a:pt x="197" y="131"/>
                  </a:lnTo>
                  <a:lnTo>
                    <a:pt x="194" y="128"/>
                  </a:lnTo>
                  <a:lnTo>
                    <a:pt x="190" y="123"/>
                  </a:lnTo>
                  <a:lnTo>
                    <a:pt x="185" y="120"/>
                  </a:lnTo>
                  <a:lnTo>
                    <a:pt x="180" y="115"/>
                  </a:lnTo>
                  <a:lnTo>
                    <a:pt x="176" y="111"/>
                  </a:lnTo>
                  <a:lnTo>
                    <a:pt x="173" y="108"/>
                  </a:lnTo>
                  <a:lnTo>
                    <a:pt x="168" y="103"/>
                  </a:lnTo>
                  <a:lnTo>
                    <a:pt x="163" y="100"/>
                  </a:lnTo>
                  <a:lnTo>
                    <a:pt x="160" y="97"/>
                  </a:lnTo>
                  <a:lnTo>
                    <a:pt x="155" y="92"/>
                  </a:lnTo>
                  <a:lnTo>
                    <a:pt x="151" y="89"/>
                  </a:lnTo>
                  <a:lnTo>
                    <a:pt x="146" y="86"/>
                  </a:lnTo>
                  <a:lnTo>
                    <a:pt x="143" y="81"/>
                  </a:lnTo>
                  <a:lnTo>
                    <a:pt x="138" y="78"/>
                  </a:lnTo>
                  <a:lnTo>
                    <a:pt x="135" y="73"/>
                  </a:lnTo>
                  <a:lnTo>
                    <a:pt x="132" y="70"/>
                  </a:lnTo>
                  <a:lnTo>
                    <a:pt x="127" y="67"/>
                  </a:lnTo>
                  <a:lnTo>
                    <a:pt x="124" y="64"/>
                  </a:lnTo>
                  <a:lnTo>
                    <a:pt x="121" y="61"/>
                  </a:lnTo>
                  <a:lnTo>
                    <a:pt x="118" y="58"/>
                  </a:lnTo>
                  <a:lnTo>
                    <a:pt x="115" y="55"/>
                  </a:lnTo>
                  <a:lnTo>
                    <a:pt x="112" y="52"/>
                  </a:lnTo>
                  <a:lnTo>
                    <a:pt x="107" y="47"/>
                  </a:lnTo>
                  <a:lnTo>
                    <a:pt x="104" y="44"/>
                  </a:lnTo>
                  <a:lnTo>
                    <a:pt x="99" y="41"/>
                  </a:lnTo>
                  <a:lnTo>
                    <a:pt x="96" y="38"/>
                  </a:lnTo>
                  <a:lnTo>
                    <a:pt x="93" y="34"/>
                  </a:lnTo>
                  <a:lnTo>
                    <a:pt x="90" y="31"/>
                  </a:lnTo>
                  <a:lnTo>
                    <a:pt x="85" y="28"/>
                  </a:lnTo>
                  <a:lnTo>
                    <a:pt x="82" y="27"/>
                  </a:lnTo>
                  <a:lnTo>
                    <a:pt x="79" y="24"/>
                  </a:lnTo>
                  <a:lnTo>
                    <a:pt x="75" y="20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4" y="8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4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5"/>
                  </a:lnTo>
                  <a:lnTo>
                    <a:pt x="37" y="27"/>
                  </a:lnTo>
                  <a:lnTo>
                    <a:pt x="42" y="30"/>
                  </a:lnTo>
                  <a:lnTo>
                    <a:pt x="47" y="31"/>
                  </a:lnTo>
                  <a:lnTo>
                    <a:pt x="51" y="34"/>
                  </a:lnTo>
                  <a:lnTo>
                    <a:pt x="56" y="38"/>
                  </a:lnTo>
                  <a:lnTo>
                    <a:pt x="61" y="41"/>
                  </a:lnTo>
                  <a:lnTo>
                    <a:pt x="65" y="44"/>
                  </a:lnTo>
                  <a:lnTo>
                    <a:pt x="70" y="47"/>
                  </a:lnTo>
                  <a:lnTo>
                    <a:pt x="76" y="50"/>
                  </a:lnTo>
                  <a:lnTo>
                    <a:pt x="81" y="53"/>
                  </a:lnTo>
                  <a:lnTo>
                    <a:pt x="85" y="56"/>
                  </a:lnTo>
                  <a:lnTo>
                    <a:pt x="89" y="59"/>
                  </a:lnTo>
                  <a:lnTo>
                    <a:pt x="93" y="62"/>
                  </a:lnTo>
                  <a:lnTo>
                    <a:pt x="98" y="67"/>
                  </a:lnTo>
                  <a:lnTo>
                    <a:pt x="103" y="70"/>
                  </a:lnTo>
                  <a:lnTo>
                    <a:pt x="107" y="73"/>
                  </a:lnTo>
                  <a:lnTo>
                    <a:pt x="112" y="76"/>
                  </a:lnTo>
                  <a:lnTo>
                    <a:pt x="117" y="81"/>
                  </a:lnTo>
                  <a:lnTo>
                    <a:pt x="120" y="84"/>
                  </a:lnTo>
                  <a:lnTo>
                    <a:pt x="124" y="89"/>
                  </a:lnTo>
                  <a:lnTo>
                    <a:pt x="129" y="92"/>
                  </a:lnTo>
                  <a:lnTo>
                    <a:pt x="132" y="97"/>
                  </a:lnTo>
                  <a:lnTo>
                    <a:pt x="137" y="100"/>
                  </a:lnTo>
                  <a:lnTo>
                    <a:pt x="141" y="104"/>
                  </a:lnTo>
                  <a:lnTo>
                    <a:pt x="146" y="108"/>
                  </a:lnTo>
                  <a:lnTo>
                    <a:pt x="151" y="112"/>
                  </a:lnTo>
                  <a:lnTo>
                    <a:pt x="154" y="115"/>
                  </a:lnTo>
                  <a:lnTo>
                    <a:pt x="157" y="118"/>
                  </a:lnTo>
                  <a:lnTo>
                    <a:pt x="160" y="122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9" y="131"/>
                  </a:lnTo>
                  <a:lnTo>
                    <a:pt x="173" y="134"/>
                  </a:lnTo>
                  <a:lnTo>
                    <a:pt x="177" y="137"/>
                  </a:lnTo>
                  <a:lnTo>
                    <a:pt x="180" y="140"/>
                  </a:lnTo>
                  <a:lnTo>
                    <a:pt x="183" y="143"/>
                  </a:lnTo>
                  <a:lnTo>
                    <a:pt x="187" y="148"/>
                  </a:lnTo>
                  <a:lnTo>
                    <a:pt x="191" y="151"/>
                  </a:lnTo>
                  <a:lnTo>
                    <a:pt x="194" y="154"/>
                  </a:lnTo>
                  <a:lnTo>
                    <a:pt x="197" y="157"/>
                  </a:lnTo>
                  <a:lnTo>
                    <a:pt x="201" y="162"/>
                  </a:lnTo>
                  <a:lnTo>
                    <a:pt x="204" y="165"/>
                  </a:lnTo>
                  <a:lnTo>
                    <a:pt x="207" y="168"/>
                  </a:lnTo>
                  <a:lnTo>
                    <a:pt x="211" y="171"/>
                  </a:lnTo>
                  <a:lnTo>
                    <a:pt x="215" y="174"/>
                  </a:lnTo>
                  <a:lnTo>
                    <a:pt x="218" y="178"/>
                  </a:lnTo>
                  <a:lnTo>
                    <a:pt x="221" y="182"/>
                  </a:lnTo>
                  <a:lnTo>
                    <a:pt x="225" y="185"/>
                  </a:lnTo>
                  <a:lnTo>
                    <a:pt x="229" y="189"/>
                  </a:lnTo>
                  <a:lnTo>
                    <a:pt x="232" y="192"/>
                  </a:lnTo>
                  <a:lnTo>
                    <a:pt x="235" y="195"/>
                  </a:lnTo>
                  <a:lnTo>
                    <a:pt x="239" y="198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50" y="206"/>
                  </a:lnTo>
                  <a:lnTo>
                    <a:pt x="253" y="210"/>
                  </a:lnTo>
                  <a:lnTo>
                    <a:pt x="258" y="212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7" y="212"/>
                  </a:lnTo>
                  <a:lnTo>
                    <a:pt x="272" y="209"/>
                  </a:lnTo>
                  <a:lnTo>
                    <a:pt x="274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6" name="Freeform 101">
              <a:extLst>
                <a:ext uri="{FF2B5EF4-FFF2-40B4-BE49-F238E27FC236}">
                  <a16:creationId xmlns:a16="http://schemas.microsoft.com/office/drawing/2014/main" id="{F214A1F4-BA9D-D92C-DA72-CEEC05B81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57" y="6353139"/>
              <a:ext cx="179875" cy="234519"/>
            </a:xfrm>
            <a:custGeom>
              <a:avLst/>
              <a:gdLst>
                <a:gd name="T0" fmla="*/ 2147483647 w 79"/>
                <a:gd name="T1" fmla="*/ 2147483647 h 103"/>
                <a:gd name="T2" fmla="*/ 2147483647 w 79"/>
                <a:gd name="T3" fmla="*/ 2147483647 h 103"/>
                <a:gd name="T4" fmla="*/ 2147483647 w 79"/>
                <a:gd name="T5" fmla="*/ 2147483647 h 103"/>
                <a:gd name="T6" fmla="*/ 2147483647 w 79"/>
                <a:gd name="T7" fmla="*/ 2147483647 h 103"/>
                <a:gd name="T8" fmla="*/ 2147483647 w 79"/>
                <a:gd name="T9" fmla="*/ 2147483647 h 103"/>
                <a:gd name="T10" fmla="*/ 2147483647 w 79"/>
                <a:gd name="T11" fmla="*/ 2147483647 h 103"/>
                <a:gd name="T12" fmla="*/ 2147483647 w 79"/>
                <a:gd name="T13" fmla="*/ 2147483647 h 103"/>
                <a:gd name="T14" fmla="*/ 2147483647 w 79"/>
                <a:gd name="T15" fmla="*/ 2147483647 h 103"/>
                <a:gd name="T16" fmla="*/ 2147483647 w 79"/>
                <a:gd name="T17" fmla="*/ 2147483647 h 103"/>
                <a:gd name="T18" fmla="*/ 2147483647 w 79"/>
                <a:gd name="T19" fmla="*/ 2147483647 h 103"/>
                <a:gd name="T20" fmla="*/ 2147483647 w 79"/>
                <a:gd name="T21" fmla="*/ 2147483647 h 103"/>
                <a:gd name="T22" fmla="*/ 2147483647 w 79"/>
                <a:gd name="T23" fmla="*/ 2147483647 h 103"/>
                <a:gd name="T24" fmla="*/ 2147483647 w 79"/>
                <a:gd name="T25" fmla="*/ 2147483647 h 103"/>
                <a:gd name="T26" fmla="*/ 2147483647 w 79"/>
                <a:gd name="T27" fmla="*/ 2147483647 h 103"/>
                <a:gd name="T28" fmla="*/ 2147483647 w 79"/>
                <a:gd name="T29" fmla="*/ 2147483647 h 103"/>
                <a:gd name="T30" fmla="*/ 2147483647 w 79"/>
                <a:gd name="T31" fmla="*/ 2147483647 h 103"/>
                <a:gd name="T32" fmla="*/ 2147483647 w 79"/>
                <a:gd name="T33" fmla="*/ 2147483647 h 103"/>
                <a:gd name="T34" fmla="*/ 2147483647 w 79"/>
                <a:gd name="T35" fmla="*/ 2147483647 h 103"/>
                <a:gd name="T36" fmla="*/ 2147483647 w 79"/>
                <a:gd name="T37" fmla="*/ 0 h 103"/>
                <a:gd name="T38" fmla="*/ 2147483647 w 79"/>
                <a:gd name="T39" fmla="*/ 0 h 103"/>
                <a:gd name="T40" fmla="*/ 2147483647 w 79"/>
                <a:gd name="T41" fmla="*/ 2147483647 h 103"/>
                <a:gd name="T42" fmla="*/ 2147483647 w 79"/>
                <a:gd name="T43" fmla="*/ 2147483647 h 103"/>
                <a:gd name="T44" fmla="*/ 2147483647 w 79"/>
                <a:gd name="T45" fmla="*/ 2147483647 h 103"/>
                <a:gd name="T46" fmla="*/ 2147483647 w 79"/>
                <a:gd name="T47" fmla="*/ 2147483647 h 103"/>
                <a:gd name="T48" fmla="*/ 2147483647 w 79"/>
                <a:gd name="T49" fmla="*/ 2147483647 h 103"/>
                <a:gd name="T50" fmla="*/ 2147483647 w 79"/>
                <a:gd name="T51" fmla="*/ 2147483647 h 103"/>
                <a:gd name="T52" fmla="*/ 2147483647 w 79"/>
                <a:gd name="T53" fmla="*/ 2147483647 h 103"/>
                <a:gd name="T54" fmla="*/ 2147483647 w 79"/>
                <a:gd name="T55" fmla="*/ 2147483647 h 103"/>
                <a:gd name="T56" fmla="*/ 2147483647 w 79"/>
                <a:gd name="T57" fmla="*/ 2147483647 h 103"/>
                <a:gd name="T58" fmla="*/ 0 w 79"/>
                <a:gd name="T59" fmla="*/ 2147483647 h 103"/>
                <a:gd name="T60" fmla="*/ 0 w 79"/>
                <a:gd name="T61" fmla="*/ 2147483647 h 103"/>
                <a:gd name="T62" fmla="*/ 2147483647 w 79"/>
                <a:gd name="T63" fmla="*/ 2147483647 h 103"/>
                <a:gd name="T64" fmla="*/ 2147483647 w 79"/>
                <a:gd name="T65" fmla="*/ 2147483647 h 103"/>
                <a:gd name="T66" fmla="*/ 2147483647 w 79"/>
                <a:gd name="T67" fmla="*/ 2147483647 h 103"/>
                <a:gd name="T68" fmla="*/ 2147483647 w 79"/>
                <a:gd name="T69" fmla="*/ 2147483647 h 103"/>
                <a:gd name="T70" fmla="*/ 2147483647 w 79"/>
                <a:gd name="T71" fmla="*/ 2147483647 h 103"/>
                <a:gd name="T72" fmla="*/ 2147483647 w 79"/>
                <a:gd name="T73" fmla="*/ 2147483647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103"/>
                <a:gd name="T113" fmla="*/ 79 w 79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103">
                  <a:moveTo>
                    <a:pt x="25" y="102"/>
                  </a:moveTo>
                  <a:lnTo>
                    <a:pt x="23" y="97"/>
                  </a:lnTo>
                  <a:lnTo>
                    <a:pt x="22" y="94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20" y="83"/>
                  </a:lnTo>
                  <a:lnTo>
                    <a:pt x="20" y="78"/>
                  </a:lnTo>
                  <a:lnTo>
                    <a:pt x="20" y="75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5" y="58"/>
                  </a:lnTo>
                  <a:lnTo>
                    <a:pt x="25" y="55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0" y="42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4" y="35"/>
                  </a:lnTo>
                  <a:lnTo>
                    <a:pt x="37" y="28"/>
                  </a:lnTo>
                  <a:lnTo>
                    <a:pt x="42" y="24"/>
                  </a:lnTo>
                  <a:lnTo>
                    <a:pt x="45" y="21"/>
                  </a:lnTo>
                  <a:lnTo>
                    <a:pt x="48" y="19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3" y="18"/>
                  </a:lnTo>
                  <a:lnTo>
                    <a:pt x="76" y="16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5"/>
                  </a:lnTo>
                  <a:lnTo>
                    <a:pt x="36" y="7"/>
                  </a:lnTo>
                  <a:lnTo>
                    <a:pt x="33" y="8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8" y="42"/>
                  </a:lnTo>
                  <a:lnTo>
                    <a:pt x="6" y="47"/>
                  </a:lnTo>
                  <a:lnTo>
                    <a:pt x="5" y="52"/>
                  </a:lnTo>
                  <a:lnTo>
                    <a:pt x="3" y="56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91"/>
                  </a:lnTo>
                  <a:lnTo>
                    <a:pt x="5" y="94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14" y="102"/>
                  </a:lnTo>
                  <a:lnTo>
                    <a:pt x="17" y="103"/>
                  </a:lnTo>
                  <a:lnTo>
                    <a:pt x="20" y="102"/>
                  </a:lnTo>
                  <a:lnTo>
                    <a:pt x="25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7" name="Freeform 102">
              <a:extLst>
                <a:ext uri="{FF2B5EF4-FFF2-40B4-BE49-F238E27FC236}">
                  <a16:creationId xmlns:a16="http://schemas.microsoft.com/office/drawing/2014/main" id="{AFF928FB-A15C-79B3-2E8C-4731D47F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58" y="6555782"/>
              <a:ext cx="334704" cy="241351"/>
            </a:xfrm>
            <a:custGeom>
              <a:avLst/>
              <a:gdLst>
                <a:gd name="T0" fmla="*/ 2147483647 w 147"/>
                <a:gd name="T1" fmla="*/ 0 h 106"/>
                <a:gd name="T2" fmla="*/ 2147483647 w 147"/>
                <a:gd name="T3" fmla="*/ 2147483647 h 106"/>
                <a:gd name="T4" fmla="*/ 2147483647 w 147"/>
                <a:gd name="T5" fmla="*/ 2147483647 h 106"/>
                <a:gd name="T6" fmla="*/ 2147483647 w 147"/>
                <a:gd name="T7" fmla="*/ 2147483647 h 106"/>
                <a:gd name="T8" fmla="*/ 2147483647 w 147"/>
                <a:gd name="T9" fmla="*/ 2147483647 h 106"/>
                <a:gd name="T10" fmla="*/ 2147483647 w 147"/>
                <a:gd name="T11" fmla="*/ 2147483647 h 106"/>
                <a:gd name="T12" fmla="*/ 2147483647 w 147"/>
                <a:gd name="T13" fmla="*/ 2147483647 h 106"/>
                <a:gd name="T14" fmla="*/ 2147483647 w 147"/>
                <a:gd name="T15" fmla="*/ 2147483647 h 106"/>
                <a:gd name="T16" fmla="*/ 0 w 147"/>
                <a:gd name="T17" fmla="*/ 2147483647 h 106"/>
                <a:gd name="T18" fmla="*/ 0 w 147"/>
                <a:gd name="T19" fmla="*/ 2147483647 h 106"/>
                <a:gd name="T20" fmla="*/ 2147483647 w 147"/>
                <a:gd name="T21" fmla="*/ 2147483647 h 106"/>
                <a:gd name="T22" fmla="*/ 2147483647 w 147"/>
                <a:gd name="T23" fmla="*/ 2147483647 h 106"/>
                <a:gd name="T24" fmla="*/ 2147483647 w 147"/>
                <a:gd name="T25" fmla="*/ 2147483647 h 106"/>
                <a:gd name="T26" fmla="*/ 2147483647 w 147"/>
                <a:gd name="T27" fmla="*/ 2147483647 h 106"/>
                <a:gd name="T28" fmla="*/ 2147483647 w 147"/>
                <a:gd name="T29" fmla="*/ 2147483647 h 106"/>
                <a:gd name="T30" fmla="*/ 2147483647 w 147"/>
                <a:gd name="T31" fmla="*/ 2147483647 h 106"/>
                <a:gd name="T32" fmla="*/ 2147483647 w 147"/>
                <a:gd name="T33" fmla="*/ 2147483647 h 106"/>
                <a:gd name="T34" fmla="*/ 2147483647 w 147"/>
                <a:gd name="T35" fmla="*/ 2147483647 h 106"/>
                <a:gd name="T36" fmla="*/ 2147483647 w 147"/>
                <a:gd name="T37" fmla="*/ 2147483647 h 106"/>
                <a:gd name="T38" fmla="*/ 2147483647 w 147"/>
                <a:gd name="T39" fmla="*/ 2147483647 h 106"/>
                <a:gd name="T40" fmla="*/ 2147483647 w 147"/>
                <a:gd name="T41" fmla="*/ 2147483647 h 106"/>
                <a:gd name="T42" fmla="*/ 2147483647 w 147"/>
                <a:gd name="T43" fmla="*/ 2147483647 h 106"/>
                <a:gd name="T44" fmla="*/ 2147483647 w 147"/>
                <a:gd name="T45" fmla="*/ 2147483647 h 106"/>
                <a:gd name="T46" fmla="*/ 2147483647 w 147"/>
                <a:gd name="T47" fmla="*/ 2147483647 h 106"/>
                <a:gd name="T48" fmla="*/ 2147483647 w 147"/>
                <a:gd name="T49" fmla="*/ 2147483647 h 106"/>
                <a:gd name="T50" fmla="*/ 2147483647 w 147"/>
                <a:gd name="T51" fmla="*/ 2147483647 h 106"/>
                <a:gd name="T52" fmla="*/ 2147483647 w 147"/>
                <a:gd name="T53" fmla="*/ 2147483647 h 106"/>
                <a:gd name="T54" fmla="*/ 2147483647 w 147"/>
                <a:gd name="T55" fmla="*/ 2147483647 h 106"/>
                <a:gd name="T56" fmla="*/ 2147483647 w 147"/>
                <a:gd name="T57" fmla="*/ 2147483647 h 106"/>
                <a:gd name="T58" fmla="*/ 2147483647 w 147"/>
                <a:gd name="T59" fmla="*/ 2147483647 h 106"/>
                <a:gd name="T60" fmla="*/ 2147483647 w 147"/>
                <a:gd name="T61" fmla="*/ 2147483647 h 106"/>
                <a:gd name="T62" fmla="*/ 2147483647 w 147"/>
                <a:gd name="T63" fmla="*/ 2147483647 h 106"/>
                <a:gd name="T64" fmla="*/ 2147483647 w 147"/>
                <a:gd name="T65" fmla="*/ 2147483647 h 106"/>
                <a:gd name="T66" fmla="*/ 2147483647 w 147"/>
                <a:gd name="T67" fmla="*/ 2147483647 h 106"/>
                <a:gd name="T68" fmla="*/ 2147483647 w 147"/>
                <a:gd name="T69" fmla="*/ 2147483647 h 106"/>
                <a:gd name="T70" fmla="*/ 2147483647 w 147"/>
                <a:gd name="T71" fmla="*/ 2147483647 h 106"/>
                <a:gd name="T72" fmla="*/ 2147483647 w 147"/>
                <a:gd name="T73" fmla="*/ 2147483647 h 106"/>
                <a:gd name="T74" fmla="*/ 2147483647 w 147"/>
                <a:gd name="T75" fmla="*/ 2147483647 h 106"/>
                <a:gd name="T76" fmla="*/ 2147483647 w 147"/>
                <a:gd name="T77" fmla="*/ 2147483647 h 106"/>
                <a:gd name="T78" fmla="*/ 2147483647 w 147"/>
                <a:gd name="T79" fmla="*/ 2147483647 h 106"/>
                <a:gd name="T80" fmla="*/ 2147483647 w 147"/>
                <a:gd name="T81" fmla="*/ 2147483647 h 106"/>
                <a:gd name="T82" fmla="*/ 2147483647 w 147"/>
                <a:gd name="T83" fmla="*/ 2147483647 h 106"/>
                <a:gd name="T84" fmla="*/ 2147483647 w 147"/>
                <a:gd name="T85" fmla="*/ 2147483647 h 106"/>
                <a:gd name="T86" fmla="*/ 2147483647 w 147"/>
                <a:gd name="T87" fmla="*/ 2147483647 h 106"/>
                <a:gd name="T88" fmla="*/ 2147483647 w 147"/>
                <a:gd name="T89" fmla="*/ 2147483647 h 106"/>
                <a:gd name="T90" fmla="*/ 2147483647 w 147"/>
                <a:gd name="T91" fmla="*/ 2147483647 h 106"/>
                <a:gd name="T92" fmla="*/ 2147483647 w 147"/>
                <a:gd name="T93" fmla="*/ 2147483647 h 106"/>
                <a:gd name="T94" fmla="*/ 2147483647 w 147"/>
                <a:gd name="T95" fmla="*/ 2147483647 h 106"/>
                <a:gd name="T96" fmla="*/ 2147483647 w 147"/>
                <a:gd name="T97" fmla="*/ 2147483647 h 106"/>
                <a:gd name="T98" fmla="*/ 2147483647 w 147"/>
                <a:gd name="T99" fmla="*/ 2147483647 h 106"/>
                <a:gd name="T100" fmla="*/ 2147483647 w 147"/>
                <a:gd name="T101" fmla="*/ 2147483647 h 106"/>
                <a:gd name="T102" fmla="*/ 2147483647 w 147"/>
                <a:gd name="T103" fmla="*/ 2147483647 h 106"/>
                <a:gd name="T104" fmla="*/ 2147483647 w 147"/>
                <a:gd name="T105" fmla="*/ 2147483647 h 106"/>
                <a:gd name="T106" fmla="*/ 2147483647 w 147"/>
                <a:gd name="T107" fmla="*/ 2147483647 h 106"/>
                <a:gd name="T108" fmla="*/ 2147483647 w 147"/>
                <a:gd name="T109" fmla="*/ 2147483647 h 106"/>
                <a:gd name="T110" fmla="*/ 2147483647 w 147"/>
                <a:gd name="T111" fmla="*/ 2147483647 h 106"/>
                <a:gd name="T112" fmla="*/ 2147483647 w 147"/>
                <a:gd name="T113" fmla="*/ 2147483647 h 106"/>
                <a:gd name="T114" fmla="*/ 2147483647 w 147"/>
                <a:gd name="T115" fmla="*/ 2147483647 h 106"/>
                <a:gd name="T116" fmla="*/ 2147483647 w 147"/>
                <a:gd name="T117" fmla="*/ 2147483647 h 106"/>
                <a:gd name="T118" fmla="*/ 2147483647 w 147"/>
                <a:gd name="T119" fmla="*/ 2147483647 h 106"/>
                <a:gd name="T120" fmla="*/ 2147483647 w 147"/>
                <a:gd name="T121" fmla="*/ 2147483647 h 106"/>
                <a:gd name="T122" fmla="*/ 2147483647 w 147"/>
                <a:gd name="T123" fmla="*/ 0 h 1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7"/>
                <a:gd name="T187" fmla="*/ 0 h 106"/>
                <a:gd name="T188" fmla="*/ 147 w 147"/>
                <a:gd name="T189" fmla="*/ 106 h 10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7" h="106">
                  <a:moveTo>
                    <a:pt x="43" y="0"/>
                  </a:moveTo>
                  <a:lnTo>
                    <a:pt x="40" y="0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8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5"/>
                  </a:lnTo>
                  <a:lnTo>
                    <a:pt x="10" y="78"/>
                  </a:lnTo>
                  <a:lnTo>
                    <a:pt x="12" y="81"/>
                  </a:lnTo>
                  <a:lnTo>
                    <a:pt x="15" y="84"/>
                  </a:lnTo>
                  <a:lnTo>
                    <a:pt x="17" y="87"/>
                  </a:lnTo>
                  <a:lnTo>
                    <a:pt x="20" y="89"/>
                  </a:lnTo>
                  <a:lnTo>
                    <a:pt x="23" y="92"/>
                  </a:lnTo>
                  <a:lnTo>
                    <a:pt x="26" y="95"/>
                  </a:lnTo>
                  <a:lnTo>
                    <a:pt x="29" y="97"/>
                  </a:lnTo>
                  <a:lnTo>
                    <a:pt x="34" y="100"/>
                  </a:lnTo>
                  <a:lnTo>
                    <a:pt x="37" y="101"/>
                  </a:lnTo>
                  <a:lnTo>
                    <a:pt x="42" y="103"/>
                  </a:lnTo>
                  <a:lnTo>
                    <a:pt x="45" y="104"/>
                  </a:lnTo>
                  <a:lnTo>
                    <a:pt x="49" y="106"/>
                  </a:lnTo>
                  <a:lnTo>
                    <a:pt x="54" y="106"/>
                  </a:lnTo>
                  <a:lnTo>
                    <a:pt x="59" y="106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1" y="106"/>
                  </a:lnTo>
                  <a:lnTo>
                    <a:pt x="76" y="106"/>
                  </a:lnTo>
                  <a:lnTo>
                    <a:pt x="80" y="104"/>
                  </a:lnTo>
                  <a:lnTo>
                    <a:pt x="85" y="104"/>
                  </a:lnTo>
                  <a:lnTo>
                    <a:pt x="90" y="103"/>
                  </a:lnTo>
                  <a:lnTo>
                    <a:pt x="94" y="101"/>
                  </a:lnTo>
                  <a:lnTo>
                    <a:pt x="98" y="100"/>
                  </a:lnTo>
                  <a:lnTo>
                    <a:pt x="102" y="98"/>
                  </a:lnTo>
                  <a:lnTo>
                    <a:pt x="107" y="97"/>
                  </a:lnTo>
                  <a:lnTo>
                    <a:pt x="112" y="95"/>
                  </a:lnTo>
                  <a:lnTo>
                    <a:pt x="115" y="92"/>
                  </a:lnTo>
                  <a:lnTo>
                    <a:pt x="119" y="90"/>
                  </a:lnTo>
                  <a:lnTo>
                    <a:pt x="123" y="87"/>
                  </a:lnTo>
                  <a:lnTo>
                    <a:pt x="127" y="84"/>
                  </a:lnTo>
                  <a:lnTo>
                    <a:pt x="130" y="83"/>
                  </a:lnTo>
                  <a:lnTo>
                    <a:pt x="133" y="79"/>
                  </a:lnTo>
                  <a:lnTo>
                    <a:pt x="137" y="76"/>
                  </a:lnTo>
                  <a:lnTo>
                    <a:pt x="140" y="73"/>
                  </a:lnTo>
                  <a:lnTo>
                    <a:pt x="143" y="70"/>
                  </a:lnTo>
                  <a:lnTo>
                    <a:pt x="146" y="69"/>
                  </a:lnTo>
                  <a:lnTo>
                    <a:pt x="147" y="64"/>
                  </a:lnTo>
                  <a:lnTo>
                    <a:pt x="146" y="61"/>
                  </a:lnTo>
                  <a:lnTo>
                    <a:pt x="143" y="59"/>
                  </a:lnTo>
                  <a:lnTo>
                    <a:pt x="140" y="62"/>
                  </a:lnTo>
                  <a:lnTo>
                    <a:pt x="133" y="65"/>
                  </a:lnTo>
                  <a:lnTo>
                    <a:pt x="129" y="70"/>
                  </a:lnTo>
                  <a:lnTo>
                    <a:pt x="126" y="72"/>
                  </a:lnTo>
                  <a:lnTo>
                    <a:pt x="123" y="73"/>
                  </a:lnTo>
                  <a:lnTo>
                    <a:pt x="119" y="76"/>
                  </a:lnTo>
                  <a:lnTo>
                    <a:pt x="116" y="78"/>
                  </a:lnTo>
                  <a:lnTo>
                    <a:pt x="113" y="79"/>
                  </a:lnTo>
                  <a:lnTo>
                    <a:pt x="109" y="81"/>
                  </a:lnTo>
                  <a:lnTo>
                    <a:pt x="105" y="83"/>
                  </a:lnTo>
                  <a:lnTo>
                    <a:pt x="102" y="84"/>
                  </a:lnTo>
                  <a:lnTo>
                    <a:pt x="98" y="86"/>
                  </a:lnTo>
                  <a:lnTo>
                    <a:pt x="94" y="87"/>
                  </a:lnTo>
                  <a:lnTo>
                    <a:pt x="91" y="89"/>
                  </a:lnTo>
                  <a:lnTo>
                    <a:pt x="88" y="90"/>
                  </a:lnTo>
                  <a:lnTo>
                    <a:pt x="84" y="90"/>
                  </a:lnTo>
                  <a:lnTo>
                    <a:pt x="80" y="92"/>
                  </a:lnTo>
                  <a:lnTo>
                    <a:pt x="77" y="92"/>
                  </a:lnTo>
                  <a:lnTo>
                    <a:pt x="73" y="92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2" y="92"/>
                  </a:lnTo>
                  <a:lnTo>
                    <a:pt x="59" y="92"/>
                  </a:lnTo>
                  <a:lnTo>
                    <a:pt x="56" y="90"/>
                  </a:lnTo>
                  <a:lnTo>
                    <a:pt x="51" y="90"/>
                  </a:lnTo>
                  <a:lnTo>
                    <a:pt x="48" y="89"/>
                  </a:lnTo>
                  <a:lnTo>
                    <a:pt x="45" y="89"/>
                  </a:lnTo>
                  <a:lnTo>
                    <a:pt x="42" y="87"/>
                  </a:lnTo>
                  <a:lnTo>
                    <a:pt x="38" y="84"/>
                  </a:lnTo>
                  <a:lnTo>
                    <a:pt x="35" y="83"/>
                  </a:lnTo>
                  <a:lnTo>
                    <a:pt x="32" y="81"/>
                  </a:lnTo>
                  <a:lnTo>
                    <a:pt x="28" y="76"/>
                  </a:lnTo>
                  <a:lnTo>
                    <a:pt x="26" y="73"/>
                  </a:lnTo>
                  <a:lnTo>
                    <a:pt x="23" y="69"/>
                  </a:lnTo>
                  <a:lnTo>
                    <a:pt x="21" y="64"/>
                  </a:lnTo>
                  <a:lnTo>
                    <a:pt x="18" y="58"/>
                  </a:lnTo>
                  <a:lnTo>
                    <a:pt x="18" y="53"/>
                  </a:lnTo>
                  <a:lnTo>
                    <a:pt x="17" y="47"/>
                  </a:lnTo>
                  <a:lnTo>
                    <a:pt x="17" y="42"/>
                  </a:lnTo>
                  <a:lnTo>
                    <a:pt x="17" y="37"/>
                  </a:lnTo>
                  <a:lnTo>
                    <a:pt x="20" y="34"/>
                  </a:lnTo>
                  <a:lnTo>
                    <a:pt x="21" y="31"/>
                  </a:lnTo>
                  <a:lnTo>
                    <a:pt x="23" y="30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2" y="25"/>
                  </a:lnTo>
                  <a:lnTo>
                    <a:pt x="35" y="23"/>
                  </a:lnTo>
                  <a:lnTo>
                    <a:pt x="38" y="20"/>
                  </a:lnTo>
                  <a:lnTo>
                    <a:pt x="42" y="19"/>
                  </a:lnTo>
                  <a:lnTo>
                    <a:pt x="46" y="16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8" name="Freeform 103">
              <a:extLst>
                <a:ext uri="{FF2B5EF4-FFF2-40B4-BE49-F238E27FC236}">
                  <a16:creationId xmlns:a16="http://schemas.microsoft.com/office/drawing/2014/main" id="{23944871-213E-409D-998B-77CC03C54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688" y="6193757"/>
              <a:ext cx="523685" cy="585161"/>
            </a:xfrm>
            <a:custGeom>
              <a:avLst/>
              <a:gdLst>
                <a:gd name="T0" fmla="*/ 2147483647 w 230"/>
                <a:gd name="T1" fmla="*/ 2147483647 h 257"/>
                <a:gd name="T2" fmla="*/ 2147483647 w 230"/>
                <a:gd name="T3" fmla="*/ 2147483647 h 257"/>
                <a:gd name="T4" fmla="*/ 2147483647 w 230"/>
                <a:gd name="T5" fmla="*/ 2147483647 h 257"/>
                <a:gd name="T6" fmla="*/ 2147483647 w 230"/>
                <a:gd name="T7" fmla="*/ 2147483647 h 257"/>
                <a:gd name="T8" fmla="*/ 2147483647 w 230"/>
                <a:gd name="T9" fmla="*/ 2147483647 h 257"/>
                <a:gd name="T10" fmla="*/ 2147483647 w 230"/>
                <a:gd name="T11" fmla="*/ 2147483647 h 257"/>
                <a:gd name="T12" fmla="*/ 2147483647 w 230"/>
                <a:gd name="T13" fmla="*/ 2147483647 h 257"/>
                <a:gd name="T14" fmla="*/ 2147483647 w 230"/>
                <a:gd name="T15" fmla="*/ 2147483647 h 257"/>
                <a:gd name="T16" fmla="*/ 2147483647 w 230"/>
                <a:gd name="T17" fmla="*/ 2147483647 h 257"/>
                <a:gd name="T18" fmla="*/ 2147483647 w 230"/>
                <a:gd name="T19" fmla="*/ 2147483647 h 257"/>
                <a:gd name="T20" fmla="*/ 2147483647 w 230"/>
                <a:gd name="T21" fmla="*/ 2147483647 h 257"/>
                <a:gd name="T22" fmla="*/ 2147483647 w 230"/>
                <a:gd name="T23" fmla="*/ 2147483647 h 257"/>
                <a:gd name="T24" fmla="*/ 2147483647 w 230"/>
                <a:gd name="T25" fmla="*/ 2147483647 h 257"/>
                <a:gd name="T26" fmla="*/ 2147483647 w 230"/>
                <a:gd name="T27" fmla="*/ 2147483647 h 257"/>
                <a:gd name="T28" fmla="*/ 2147483647 w 230"/>
                <a:gd name="T29" fmla="*/ 2147483647 h 257"/>
                <a:gd name="T30" fmla="*/ 2147483647 w 230"/>
                <a:gd name="T31" fmla="*/ 2147483647 h 257"/>
                <a:gd name="T32" fmla="*/ 2147483647 w 230"/>
                <a:gd name="T33" fmla="*/ 2147483647 h 257"/>
                <a:gd name="T34" fmla="*/ 2147483647 w 230"/>
                <a:gd name="T35" fmla="*/ 2147483647 h 257"/>
                <a:gd name="T36" fmla="*/ 2147483647 w 230"/>
                <a:gd name="T37" fmla="*/ 2147483647 h 257"/>
                <a:gd name="T38" fmla="*/ 2147483647 w 230"/>
                <a:gd name="T39" fmla="*/ 2147483647 h 257"/>
                <a:gd name="T40" fmla="*/ 2147483647 w 230"/>
                <a:gd name="T41" fmla="*/ 2147483647 h 257"/>
                <a:gd name="T42" fmla="*/ 2147483647 w 230"/>
                <a:gd name="T43" fmla="*/ 2147483647 h 257"/>
                <a:gd name="T44" fmla="*/ 2147483647 w 230"/>
                <a:gd name="T45" fmla="*/ 2147483647 h 257"/>
                <a:gd name="T46" fmla="*/ 2147483647 w 230"/>
                <a:gd name="T47" fmla="*/ 2147483647 h 257"/>
                <a:gd name="T48" fmla="*/ 2147483647 w 230"/>
                <a:gd name="T49" fmla="*/ 2147483647 h 257"/>
                <a:gd name="T50" fmla="*/ 2147483647 w 230"/>
                <a:gd name="T51" fmla="*/ 2147483647 h 257"/>
                <a:gd name="T52" fmla="*/ 2147483647 w 230"/>
                <a:gd name="T53" fmla="*/ 2147483647 h 257"/>
                <a:gd name="T54" fmla="*/ 2147483647 w 230"/>
                <a:gd name="T55" fmla="*/ 2147483647 h 257"/>
                <a:gd name="T56" fmla="*/ 2147483647 w 230"/>
                <a:gd name="T57" fmla="*/ 2147483647 h 257"/>
                <a:gd name="T58" fmla="*/ 2147483647 w 230"/>
                <a:gd name="T59" fmla="*/ 2147483647 h 257"/>
                <a:gd name="T60" fmla="*/ 2147483647 w 230"/>
                <a:gd name="T61" fmla="*/ 2147483647 h 257"/>
                <a:gd name="T62" fmla="*/ 2147483647 w 230"/>
                <a:gd name="T63" fmla="*/ 2147483647 h 257"/>
                <a:gd name="T64" fmla="*/ 2147483647 w 230"/>
                <a:gd name="T65" fmla="*/ 2147483647 h 257"/>
                <a:gd name="T66" fmla="*/ 2147483647 w 230"/>
                <a:gd name="T67" fmla="*/ 2147483647 h 257"/>
                <a:gd name="T68" fmla="*/ 2147483647 w 230"/>
                <a:gd name="T69" fmla="*/ 2147483647 h 257"/>
                <a:gd name="T70" fmla="*/ 2147483647 w 230"/>
                <a:gd name="T71" fmla="*/ 2147483647 h 257"/>
                <a:gd name="T72" fmla="*/ 2147483647 w 230"/>
                <a:gd name="T73" fmla="*/ 2147483647 h 257"/>
                <a:gd name="T74" fmla="*/ 2147483647 w 230"/>
                <a:gd name="T75" fmla="*/ 2147483647 h 257"/>
                <a:gd name="T76" fmla="*/ 2147483647 w 230"/>
                <a:gd name="T77" fmla="*/ 2147483647 h 257"/>
                <a:gd name="T78" fmla="*/ 2147483647 w 230"/>
                <a:gd name="T79" fmla="*/ 2147483647 h 257"/>
                <a:gd name="T80" fmla="*/ 2147483647 w 230"/>
                <a:gd name="T81" fmla="*/ 2147483647 h 257"/>
                <a:gd name="T82" fmla="*/ 2147483647 w 230"/>
                <a:gd name="T83" fmla="*/ 2147483647 h 257"/>
                <a:gd name="T84" fmla="*/ 2147483647 w 230"/>
                <a:gd name="T85" fmla="*/ 2147483647 h 257"/>
                <a:gd name="T86" fmla="*/ 2147483647 w 230"/>
                <a:gd name="T87" fmla="*/ 2147483647 h 257"/>
                <a:gd name="T88" fmla="*/ 2147483647 w 230"/>
                <a:gd name="T89" fmla="*/ 2147483647 h 257"/>
                <a:gd name="T90" fmla="*/ 2147483647 w 230"/>
                <a:gd name="T91" fmla="*/ 2147483647 h 257"/>
                <a:gd name="T92" fmla="*/ 2147483647 w 230"/>
                <a:gd name="T93" fmla="*/ 2147483647 h 257"/>
                <a:gd name="T94" fmla="*/ 2147483647 w 230"/>
                <a:gd name="T95" fmla="*/ 2147483647 h 257"/>
                <a:gd name="T96" fmla="*/ 2147483647 w 230"/>
                <a:gd name="T97" fmla="*/ 2147483647 h 257"/>
                <a:gd name="T98" fmla="*/ 2147483647 w 230"/>
                <a:gd name="T99" fmla="*/ 2147483647 h 257"/>
                <a:gd name="T100" fmla="*/ 2147483647 w 230"/>
                <a:gd name="T101" fmla="*/ 2147483647 h 257"/>
                <a:gd name="T102" fmla="*/ 2147483647 w 230"/>
                <a:gd name="T103" fmla="*/ 2147483647 h 257"/>
                <a:gd name="T104" fmla="*/ 2147483647 w 230"/>
                <a:gd name="T105" fmla="*/ 2147483647 h 257"/>
                <a:gd name="T106" fmla="*/ 2147483647 w 230"/>
                <a:gd name="T107" fmla="*/ 2147483647 h 257"/>
                <a:gd name="T108" fmla="*/ 2147483647 w 230"/>
                <a:gd name="T109" fmla="*/ 2147483647 h 257"/>
                <a:gd name="T110" fmla="*/ 2147483647 w 230"/>
                <a:gd name="T111" fmla="*/ 2147483647 h 257"/>
                <a:gd name="T112" fmla="*/ 2147483647 w 230"/>
                <a:gd name="T113" fmla="*/ 2147483647 h 257"/>
                <a:gd name="T114" fmla="*/ 2147483647 w 230"/>
                <a:gd name="T115" fmla="*/ 2147483647 h 257"/>
                <a:gd name="T116" fmla="*/ 2147483647 w 230"/>
                <a:gd name="T117" fmla="*/ 2147483647 h 257"/>
                <a:gd name="T118" fmla="*/ 2147483647 w 230"/>
                <a:gd name="T119" fmla="*/ 2147483647 h 2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"/>
                <a:gd name="T181" fmla="*/ 0 h 257"/>
                <a:gd name="T182" fmla="*/ 230 w 230"/>
                <a:gd name="T183" fmla="*/ 257 h 2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" h="257">
                  <a:moveTo>
                    <a:pt x="214" y="25"/>
                  </a:moveTo>
                  <a:lnTo>
                    <a:pt x="210" y="21"/>
                  </a:lnTo>
                  <a:lnTo>
                    <a:pt x="205" y="17"/>
                  </a:lnTo>
                  <a:lnTo>
                    <a:pt x="200" y="13"/>
                  </a:lnTo>
                  <a:lnTo>
                    <a:pt x="196" y="10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8" y="2"/>
                  </a:lnTo>
                  <a:lnTo>
                    <a:pt x="165" y="2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3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27" y="5"/>
                  </a:lnTo>
                  <a:lnTo>
                    <a:pt x="126" y="5"/>
                  </a:lnTo>
                  <a:lnTo>
                    <a:pt x="121" y="7"/>
                  </a:lnTo>
                  <a:lnTo>
                    <a:pt x="116" y="8"/>
                  </a:lnTo>
                  <a:lnTo>
                    <a:pt x="112" y="10"/>
                  </a:lnTo>
                  <a:lnTo>
                    <a:pt x="107" y="13"/>
                  </a:lnTo>
                  <a:lnTo>
                    <a:pt x="104" y="14"/>
                  </a:lnTo>
                  <a:lnTo>
                    <a:pt x="99" y="17"/>
                  </a:lnTo>
                  <a:lnTo>
                    <a:pt x="95" y="21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31"/>
                  </a:lnTo>
                  <a:lnTo>
                    <a:pt x="82" y="35"/>
                  </a:lnTo>
                  <a:lnTo>
                    <a:pt x="79" y="39"/>
                  </a:lnTo>
                  <a:lnTo>
                    <a:pt x="76" y="42"/>
                  </a:lnTo>
                  <a:lnTo>
                    <a:pt x="73" y="47"/>
                  </a:lnTo>
                  <a:lnTo>
                    <a:pt x="70" y="52"/>
                  </a:lnTo>
                  <a:lnTo>
                    <a:pt x="67" y="56"/>
                  </a:lnTo>
                  <a:lnTo>
                    <a:pt x="63" y="61"/>
                  </a:lnTo>
                  <a:lnTo>
                    <a:pt x="62" y="66"/>
                  </a:lnTo>
                  <a:lnTo>
                    <a:pt x="59" y="70"/>
                  </a:lnTo>
                  <a:lnTo>
                    <a:pt x="56" y="75"/>
                  </a:lnTo>
                  <a:lnTo>
                    <a:pt x="52" y="80"/>
                  </a:lnTo>
                  <a:lnTo>
                    <a:pt x="51" y="84"/>
                  </a:lnTo>
                  <a:lnTo>
                    <a:pt x="48" y="89"/>
                  </a:lnTo>
                  <a:lnTo>
                    <a:pt x="46" y="94"/>
                  </a:lnTo>
                  <a:lnTo>
                    <a:pt x="45" y="98"/>
                  </a:lnTo>
                  <a:lnTo>
                    <a:pt x="42" y="103"/>
                  </a:lnTo>
                  <a:lnTo>
                    <a:pt x="40" y="108"/>
                  </a:lnTo>
                  <a:lnTo>
                    <a:pt x="38" y="112"/>
                  </a:lnTo>
                  <a:lnTo>
                    <a:pt x="37" y="117"/>
                  </a:lnTo>
                  <a:lnTo>
                    <a:pt x="34" y="122"/>
                  </a:lnTo>
                  <a:lnTo>
                    <a:pt x="32" y="125"/>
                  </a:lnTo>
                  <a:lnTo>
                    <a:pt x="31" y="130"/>
                  </a:lnTo>
                  <a:lnTo>
                    <a:pt x="31" y="134"/>
                  </a:lnTo>
                  <a:lnTo>
                    <a:pt x="34" y="136"/>
                  </a:lnTo>
                  <a:lnTo>
                    <a:pt x="37" y="137"/>
                  </a:lnTo>
                  <a:lnTo>
                    <a:pt x="40" y="134"/>
                  </a:lnTo>
                  <a:lnTo>
                    <a:pt x="42" y="131"/>
                  </a:lnTo>
                  <a:lnTo>
                    <a:pt x="45" y="128"/>
                  </a:lnTo>
                  <a:lnTo>
                    <a:pt x="46" y="125"/>
                  </a:lnTo>
                  <a:lnTo>
                    <a:pt x="48" y="122"/>
                  </a:lnTo>
                  <a:lnTo>
                    <a:pt x="49" y="119"/>
                  </a:lnTo>
                  <a:lnTo>
                    <a:pt x="52" y="116"/>
                  </a:lnTo>
                  <a:lnTo>
                    <a:pt x="54" y="112"/>
                  </a:lnTo>
                  <a:lnTo>
                    <a:pt x="56" y="109"/>
                  </a:lnTo>
                  <a:lnTo>
                    <a:pt x="57" y="106"/>
                  </a:lnTo>
                  <a:lnTo>
                    <a:pt x="60" y="103"/>
                  </a:lnTo>
                  <a:lnTo>
                    <a:pt x="62" y="100"/>
                  </a:lnTo>
                  <a:lnTo>
                    <a:pt x="63" y="97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0" y="88"/>
                  </a:lnTo>
                  <a:lnTo>
                    <a:pt x="71" y="84"/>
                  </a:lnTo>
                  <a:lnTo>
                    <a:pt x="73" y="81"/>
                  </a:lnTo>
                  <a:lnTo>
                    <a:pt x="76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1" y="67"/>
                  </a:lnTo>
                  <a:lnTo>
                    <a:pt x="84" y="64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91" y="53"/>
                  </a:lnTo>
                  <a:lnTo>
                    <a:pt x="93" y="50"/>
                  </a:lnTo>
                  <a:lnTo>
                    <a:pt x="96" y="47"/>
                  </a:lnTo>
                  <a:lnTo>
                    <a:pt x="101" y="41"/>
                  </a:lnTo>
                  <a:lnTo>
                    <a:pt x="105" y="36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8" y="25"/>
                  </a:lnTo>
                  <a:lnTo>
                    <a:pt x="123" y="24"/>
                  </a:lnTo>
                  <a:lnTo>
                    <a:pt x="127" y="21"/>
                  </a:lnTo>
                  <a:lnTo>
                    <a:pt x="133" y="19"/>
                  </a:lnTo>
                  <a:lnTo>
                    <a:pt x="137" y="17"/>
                  </a:lnTo>
                  <a:lnTo>
                    <a:pt x="140" y="17"/>
                  </a:lnTo>
                  <a:lnTo>
                    <a:pt x="143" y="17"/>
                  </a:lnTo>
                  <a:lnTo>
                    <a:pt x="146" y="17"/>
                  </a:lnTo>
                  <a:lnTo>
                    <a:pt x="149" y="16"/>
                  </a:lnTo>
                  <a:lnTo>
                    <a:pt x="152" y="16"/>
                  </a:lnTo>
                  <a:lnTo>
                    <a:pt x="154" y="16"/>
                  </a:lnTo>
                  <a:lnTo>
                    <a:pt x="157" y="16"/>
                  </a:lnTo>
                  <a:lnTo>
                    <a:pt x="160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9" y="16"/>
                  </a:lnTo>
                  <a:lnTo>
                    <a:pt x="172" y="16"/>
                  </a:lnTo>
                  <a:lnTo>
                    <a:pt x="175" y="16"/>
                  </a:lnTo>
                  <a:lnTo>
                    <a:pt x="179" y="17"/>
                  </a:lnTo>
                  <a:lnTo>
                    <a:pt x="182" y="17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89" y="21"/>
                  </a:lnTo>
                  <a:lnTo>
                    <a:pt x="193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24"/>
                  </a:lnTo>
                  <a:lnTo>
                    <a:pt x="174" y="24"/>
                  </a:lnTo>
                  <a:lnTo>
                    <a:pt x="169" y="25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7" y="30"/>
                  </a:lnTo>
                  <a:lnTo>
                    <a:pt x="154" y="33"/>
                  </a:lnTo>
                  <a:lnTo>
                    <a:pt x="151" y="35"/>
                  </a:lnTo>
                  <a:lnTo>
                    <a:pt x="147" y="38"/>
                  </a:lnTo>
                  <a:lnTo>
                    <a:pt x="144" y="39"/>
                  </a:lnTo>
                  <a:lnTo>
                    <a:pt x="141" y="42"/>
                  </a:lnTo>
                  <a:lnTo>
                    <a:pt x="138" y="45"/>
                  </a:lnTo>
                  <a:lnTo>
                    <a:pt x="133" y="49"/>
                  </a:lnTo>
                  <a:lnTo>
                    <a:pt x="132" y="52"/>
                  </a:lnTo>
                  <a:lnTo>
                    <a:pt x="129" y="56"/>
                  </a:lnTo>
                  <a:lnTo>
                    <a:pt x="126" y="59"/>
                  </a:lnTo>
                  <a:lnTo>
                    <a:pt x="123" y="63"/>
                  </a:lnTo>
                  <a:lnTo>
                    <a:pt x="119" y="66"/>
                  </a:lnTo>
                  <a:lnTo>
                    <a:pt x="116" y="69"/>
                  </a:lnTo>
                  <a:lnTo>
                    <a:pt x="113" y="72"/>
                  </a:lnTo>
                  <a:lnTo>
                    <a:pt x="112" y="77"/>
                  </a:lnTo>
                  <a:lnTo>
                    <a:pt x="109" y="80"/>
                  </a:lnTo>
                  <a:lnTo>
                    <a:pt x="107" y="84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99" y="95"/>
                  </a:lnTo>
                  <a:lnTo>
                    <a:pt x="98" y="98"/>
                  </a:lnTo>
                  <a:lnTo>
                    <a:pt x="95" y="102"/>
                  </a:lnTo>
                  <a:lnTo>
                    <a:pt x="93" y="106"/>
                  </a:lnTo>
                  <a:lnTo>
                    <a:pt x="91" y="109"/>
                  </a:lnTo>
                  <a:lnTo>
                    <a:pt x="90" y="112"/>
                  </a:lnTo>
                  <a:lnTo>
                    <a:pt x="85" y="119"/>
                  </a:lnTo>
                  <a:lnTo>
                    <a:pt x="82" y="125"/>
                  </a:lnTo>
                  <a:lnTo>
                    <a:pt x="81" y="126"/>
                  </a:lnTo>
                  <a:lnTo>
                    <a:pt x="79" y="130"/>
                  </a:lnTo>
                  <a:lnTo>
                    <a:pt x="77" y="133"/>
                  </a:lnTo>
                  <a:lnTo>
                    <a:pt x="76" y="136"/>
                  </a:lnTo>
                  <a:lnTo>
                    <a:pt x="71" y="140"/>
                  </a:lnTo>
                  <a:lnTo>
                    <a:pt x="68" y="147"/>
                  </a:lnTo>
                  <a:lnTo>
                    <a:pt x="63" y="153"/>
                  </a:lnTo>
                  <a:lnTo>
                    <a:pt x="60" y="158"/>
                  </a:lnTo>
                  <a:lnTo>
                    <a:pt x="56" y="164"/>
                  </a:lnTo>
                  <a:lnTo>
                    <a:pt x="52" y="168"/>
                  </a:lnTo>
                  <a:lnTo>
                    <a:pt x="48" y="173"/>
                  </a:lnTo>
                  <a:lnTo>
                    <a:pt x="45" y="179"/>
                  </a:lnTo>
                  <a:lnTo>
                    <a:pt x="40" y="186"/>
                  </a:lnTo>
                  <a:lnTo>
                    <a:pt x="35" y="190"/>
                  </a:lnTo>
                  <a:lnTo>
                    <a:pt x="32" y="195"/>
                  </a:lnTo>
                  <a:lnTo>
                    <a:pt x="28" y="201"/>
                  </a:lnTo>
                  <a:lnTo>
                    <a:pt x="24" y="204"/>
                  </a:lnTo>
                  <a:lnTo>
                    <a:pt x="23" y="206"/>
                  </a:lnTo>
                  <a:lnTo>
                    <a:pt x="18" y="209"/>
                  </a:lnTo>
                  <a:lnTo>
                    <a:pt x="17" y="212"/>
                  </a:lnTo>
                  <a:lnTo>
                    <a:pt x="14" y="215"/>
                  </a:lnTo>
                  <a:lnTo>
                    <a:pt x="10" y="218"/>
                  </a:lnTo>
                  <a:lnTo>
                    <a:pt x="9" y="221"/>
                  </a:lnTo>
                  <a:lnTo>
                    <a:pt x="7" y="224"/>
                  </a:lnTo>
                  <a:lnTo>
                    <a:pt x="4" y="226"/>
                  </a:lnTo>
                  <a:lnTo>
                    <a:pt x="3" y="229"/>
                  </a:lnTo>
                  <a:lnTo>
                    <a:pt x="1" y="232"/>
                  </a:lnTo>
                  <a:lnTo>
                    <a:pt x="1" y="237"/>
                  </a:lnTo>
                  <a:lnTo>
                    <a:pt x="0" y="240"/>
                  </a:lnTo>
                  <a:lnTo>
                    <a:pt x="0" y="243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1" y="256"/>
                  </a:lnTo>
                  <a:lnTo>
                    <a:pt x="6" y="257"/>
                  </a:lnTo>
                  <a:lnTo>
                    <a:pt x="9" y="256"/>
                  </a:lnTo>
                  <a:lnTo>
                    <a:pt x="10" y="252"/>
                  </a:lnTo>
                  <a:lnTo>
                    <a:pt x="10" y="248"/>
                  </a:lnTo>
                  <a:lnTo>
                    <a:pt x="10" y="243"/>
                  </a:lnTo>
                  <a:lnTo>
                    <a:pt x="12" y="240"/>
                  </a:lnTo>
                  <a:lnTo>
                    <a:pt x="14" y="235"/>
                  </a:lnTo>
                  <a:lnTo>
                    <a:pt x="17" y="232"/>
                  </a:lnTo>
                  <a:lnTo>
                    <a:pt x="18" y="228"/>
                  </a:lnTo>
                  <a:lnTo>
                    <a:pt x="23" y="224"/>
                  </a:lnTo>
                  <a:lnTo>
                    <a:pt x="26" y="221"/>
                  </a:lnTo>
                  <a:lnTo>
                    <a:pt x="29" y="217"/>
                  </a:lnTo>
                  <a:lnTo>
                    <a:pt x="32" y="214"/>
                  </a:lnTo>
                  <a:lnTo>
                    <a:pt x="35" y="210"/>
                  </a:lnTo>
                  <a:lnTo>
                    <a:pt x="40" y="207"/>
                  </a:lnTo>
                  <a:lnTo>
                    <a:pt x="43" y="203"/>
                  </a:lnTo>
                  <a:lnTo>
                    <a:pt x="46" y="200"/>
                  </a:lnTo>
                  <a:lnTo>
                    <a:pt x="49" y="196"/>
                  </a:lnTo>
                  <a:lnTo>
                    <a:pt x="52" y="195"/>
                  </a:lnTo>
                  <a:lnTo>
                    <a:pt x="54" y="192"/>
                  </a:lnTo>
                  <a:lnTo>
                    <a:pt x="57" y="189"/>
                  </a:lnTo>
                  <a:lnTo>
                    <a:pt x="59" y="186"/>
                  </a:lnTo>
                  <a:lnTo>
                    <a:pt x="62" y="182"/>
                  </a:lnTo>
                  <a:lnTo>
                    <a:pt x="63" y="179"/>
                  </a:lnTo>
                  <a:lnTo>
                    <a:pt x="67" y="176"/>
                  </a:lnTo>
                  <a:lnTo>
                    <a:pt x="68" y="173"/>
                  </a:lnTo>
                  <a:lnTo>
                    <a:pt x="71" y="170"/>
                  </a:lnTo>
                  <a:lnTo>
                    <a:pt x="73" y="167"/>
                  </a:lnTo>
                  <a:lnTo>
                    <a:pt x="76" y="164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2" y="154"/>
                  </a:lnTo>
                  <a:lnTo>
                    <a:pt x="85" y="151"/>
                  </a:lnTo>
                  <a:lnTo>
                    <a:pt x="87" y="148"/>
                  </a:lnTo>
                  <a:lnTo>
                    <a:pt x="90" y="145"/>
                  </a:lnTo>
                  <a:lnTo>
                    <a:pt x="91" y="140"/>
                  </a:lnTo>
                  <a:lnTo>
                    <a:pt x="93" y="137"/>
                  </a:lnTo>
                  <a:lnTo>
                    <a:pt x="95" y="134"/>
                  </a:lnTo>
                  <a:lnTo>
                    <a:pt x="96" y="133"/>
                  </a:lnTo>
                  <a:lnTo>
                    <a:pt x="98" y="130"/>
                  </a:lnTo>
                  <a:lnTo>
                    <a:pt x="101" y="126"/>
                  </a:lnTo>
                  <a:lnTo>
                    <a:pt x="102" y="123"/>
                  </a:lnTo>
                  <a:lnTo>
                    <a:pt x="104" y="120"/>
                  </a:lnTo>
                  <a:lnTo>
                    <a:pt x="105" y="117"/>
                  </a:lnTo>
                  <a:lnTo>
                    <a:pt x="107" y="114"/>
                  </a:lnTo>
                  <a:lnTo>
                    <a:pt x="109" y="111"/>
                  </a:lnTo>
                  <a:lnTo>
                    <a:pt x="110" y="109"/>
                  </a:lnTo>
                  <a:lnTo>
                    <a:pt x="115" y="103"/>
                  </a:lnTo>
                  <a:lnTo>
                    <a:pt x="118" y="97"/>
                  </a:lnTo>
                  <a:lnTo>
                    <a:pt x="119" y="94"/>
                  </a:lnTo>
                  <a:lnTo>
                    <a:pt x="123" y="91"/>
                  </a:lnTo>
                  <a:lnTo>
                    <a:pt x="124" y="89"/>
                  </a:lnTo>
                  <a:lnTo>
                    <a:pt x="126" y="86"/>
                  </a:lnTo>
                  <a:lnTo>
                    <a:pt x="130" y="80"/>
                  </a:lnTo>
                  <a:lnTo>
                    <a:pt x="135" y="75"/>
                  </a:lnTo>
                  <a:lnTo>
                    <a:pt x="140" y="69"/>
                  </a:lnTo>
                  <a:lnTo>
                    <a:pt x="144" y="64"/>
                  </a:lnTo>
                  <a:lnTo>
                    <a:pt x="149" y="59"/>
                  </a:lnTo>
                  <a:lnTo>
                    <a:pt x="154" y="55"/>
                  </a:lnTo>
                  <a:lnTo>
                    <a:pt x="157" y="52"/>
                  </a:lnTo>
                  <a:lnTo>
                    <a:pt x="160" y="50"/>
                  </a:lnTo>
                  <a:lnTo>
                    <a:pt x="165" y="47"/>
                  </a:lnTo>
                  <a:lnTo>
                    <a:pt x="171" y="45"/>
                  </a:lnTo>
                  <a:lnTo>
                    <a:pt x="174" y="44"/>
                  </a:lnTo>
                  <a:lnTo>
                    <a:pt x="175" y="44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5" y="41"/>
                  </a:lnTo>
                  <a:lnTo>
                    <a:pt x="188" y="41"/>
                  </a:lnTo>
                  <a:lnTo>
                    <a:pt x="191" y="41"/>
                  </a:lnTo>
                  <a:lnTo>
                    <a:pt x="194" y="41"/>
                  </a:lnTo>
                  <a:lnTo>
                    <a:pt x="199" y="39"/>
                  </a:lnTo>
                  <a:lnTo>
                    <a:pt x="203" y="39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1" y="45"/>
                  </a:lnTo>
                  <a:lnTo>
                    <a:pt x="213" y="49"/>
                  </a:lnTo>
                  <a:lnTo>
                    <a:pt x="211" y="52"/>
                  </a:lnTo>
                  <a:lnTo>
                    <a:pt x="211" y="55"/>
                  </a:lnTo>
                  <a:lnTo>
                    <a:pt x="210" y="58"/>
                  </a:lnTo>
                  <a:lnTo>
                    <a:pt x="208" y="61"/>
                  </a:lnTo>
                  <a:lnTo>
                    <a:pt x="203" y="66"/>
                  </a:lnTo>
                  <a:lnTo>
                    <a:pt x="199" y="72"/>
                  </a:lnTo>
                  <a:lnTo>
                    <a:pt x="194" y="77"/>
                  </a:lnTo>
                  <a:lnTo>
                    <a:pt x="189" y="83"/>
                  </a:lnTo>
                  <a:lnTo>
                    <a:pt x="185" y="88"/>
                  </a:lnTo>
                  <a:lnTo>
                    <a:pt x="180" y="94"/>
                  </a:lnTo>
                  <a:lnTo>
                    <a:pt x="175" y="98"/>
                  </a:lnTo>
                  <a:lnTo>
                    <a:pt x="171" y="103"/>
                  </a:lnTo>
                  <a:lnTo>
                    <a:pt x="168" y="106"/>
                  </a:lnTo>
                  <a:lnTo>
                    <a:pt x="165" y="109"/>
                  </a:lnTo>
                  <a:lnTo>
                    <a:pt x="163" y="112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5" y="123"/>
                  </a:lnTo>
                  <a:lnTo>
                    <a:pt x="154" y="126"/>
                  </a:lnTo>
                  <a:lnTo>
                    <a:pt x="151" y="130"/>
                  </a:lnTo>
                  <a:lnTo>
                    <a:pt x="149" y="133"/>
                  </a:lnTo>
                  <a:lnTo>
                    <a:pt x="146" y="136"/>
                  </a:lnTo>
                  <a:lnTo>
                    <a:pt x="143" y="139"/>
                  </a:lnTo>
                  <a:lnTo>
                    <a:pt x="141" y="144"/>
                  </a:lnTo>
                  <a:lnTo>
                    <a:pt x="138" y="147"/>
                  </a:lnTo>
                  <a:lnTo>
                    <a:pt x="137" y="150"/>
                  </a:lnTo>
                  <a:lnTo>
                    <a:pt x="133" y="153"/>
                  </a:lnTo>
                  <a:lnTo>
                    <a:pt x="132" y="158"/>
                  </a:lnTo>
                  <a:lnTo>
                    <a:pt x="129" y="161"/>
                  </a:lnTo>
                  <a:lnTo>
                    <a:pt x="126" y="165"/>
                  </a:lnTo>
                  <a:lnTo>
                    <a:pt x="123" y="170"/>
                  </a:lnTo>
                  <a:lnTo>
                    <a:pt x="119" y="175"/>
                  </a:lnTo>
                  <a:lnTo>
                    <a:pt x="116" y="179"/>
                  </a:lnTo>
                  <a:lnTo>
                    <a:pt x="115" y="184"/>
                  </a:lnTo>
                  <a:lnTo>
                    <a:pt x="112" y="190"/>
                  </a:lnTo>
                  <a:lnTo>
                    <a:pt x="110" y="195"/>
                  </a:lnTo>
                  <a:lnTo>
                    <a:pt x="107" y="200"/>
                  </a:lnTo>
                  <a:lnTo>
                    <a:pt x="104" y="204"/>
                  </a:lnTo>
                  <a:lnTo>
                    <a:pt x="101" y="209"/>
                  </a:lnTo>
                  <a:lnTo>
                    <a:pt x="99" y="215"/>
                  </a:lnTo>
                  <a:lnTo>
                    <a:pt x="95" y="218"/>
                  </a:lnTo>
                  <a:lnTo>
                    <a:pt x="91" y="223"/>
                  </a:lnTo>
                  <a:lnTo>
                    <a:pt x="88" y="226"/>
                  </a:lnTo>
                  <a:lnTo>
                    <a:pt x="85" y="231"/>
                  </a:lnTo>
                  <a:lnTo>
                    <a:pt x="84" y="231"/>
                  </a:lnTo>
                  <a:lnTo>
                    <a:pt x="84" y="232"/>
                  </a:lnTo>
                  <a:lnTo>
                    <a:pt x="87" y="232"/>
                  </a:lnTo>
                  <a:lnTo>
                    <a:pt x="90" y="232"/>
                  </a:lnTo>
                  <a:lnTo>
                    <a:pt x="93" y="232"/>
                  </a:lnTo>
                  <a:lnTo>
                    <a:pt x="96" y="232"/>
                  </a:lnTo>
                  <a:lnTo>
                    <a:pt x="99" y="231"/>
                  </a:lnTo>
                  <a:lnTo>
                    <a:pt x="102" y="231"/>
                  </a:lnTo>
                  <a:lnTo>
                    <a:pt x="107" y="226"/>
                  </a:lnTo>
                  <a:lnTo>
                    <a:pt x="112" y="223"/>
                  </a:lnTo>
                  <a:lnTo>
                    <a:pt x="115" y="218"/>
                  </a:lnTo>
                  <a:lnTo>
                    <a:pt x="118" y="215"/>
                  </a:lnTo>
                  <a:lnTo>
                    <a:pt x="121" y="210"/>
                  </a:lnTo>
                  <a:lnTo>
                    <a:pt x="123" y="206"/>
                  </a:lnTo>
                  <a:lnTo>
                    <a:pt x="126" y="201"/>
                  </a:lnTo>
                  <a:lnTo>
                    <a:pt x="129" y="196"/>
                  </a:lnTo>
                  <a:lnTo>
                    <a:pt x="130" y="192"/>
                  </a:lnTo>
                  <a:lnTo>
                    <a:pt x="132" y="187"/>
                  </a:lnTo>
                  <a:lnTo>
                    <a:pt x="133" y="182"/>
                  </a:lnTo>
                  <a:lnTo>
                    <a:pt x="138" y="176"/>
                  </a:lnTo>
                  <a:lnTo>
                    <a:pt x="140" y="172"/>
                  </a:lnTo>
                  <a:lnTo>
                    <a:pt x="143" y="167"/>
                  </a:lnTo>
                  <a:lnTo>
                    <a:pt x="146" y="162"/>
                  </a:lnTo>
                  <a:lnTo>
                    <a:pt x="149" y="159"/>
                  </a:lnTo>
                  <a:lnTo>
                    <a:pt x="154" y="153"/>
                  </a:lnTo>
                  <a:lnTo>
                    <a:pt x="157" y="148"/>
                  </a:lnTo>
                  <a:lnTo>
                    <a:pt x="161" y="144"/>
                  </a:lnTo>
                  <a:lnTo>
                    <a:pt x="165" y="139"/>
                  </a:lnTo>
                  <a:lnTo>
                    <a:pt x="169" y="134"/>
                  </a:lnTo>
                  <a:lnTo>
                    <a:pt x="174" y="130"/>
                  </a:lnTo>
                  <a:lnTo>
                    <a:pt x="177" y="125"/>
                  </a:lnTo>
                  <a:lnTo>
                    <a:pt x="182" y="120"/>
                  </a:lnTo>
                  <a:lnTo>
                    <a:pt x="185" y="116"/>
                  </a:lnTo>
                  <a:lnTo>
                    <a:pt x="189" y="111"/>
                  </a:lnTo>
                  <a:lnTo>
                    <a:pt x="193" y="106"/>
                  </a:lnTo>
                  <a:lnTo>
                    <a:pt x="197" y="102"/>
                  </a:lnTo>
                  <a:lnTo>
                    <a:pt x="200" y="97"/>
                  </a:lnTo>
                  <a:lnTo>
                    <a:pt x="205" y="92"/>
                  </a:lnTo>
                  <a:lnTo>
                    <a:pt x="208" y="88"/>
                  </a:lnTo>
                  <a:lnTo>
                    <a:pt x="213" y="83"/>
                  </a:lnTo>
                  <a:lnTo>
                    <a:pt x="216" y="77"/>
                  </a:lnTo>
                  <a:lnTo>
                    <a:pt x="219" y="72"/>
                  </a:lnTo>
                  <a:lnTo>
                    <a:pt x="222" y="67"/>
                  </a:lnTo>
                  <a:lnTo>
                    <a:pt x="225" y="64"/>
                  </a:lnTo>
                  <a:lnTo>
                    <a:pt x="227" y="59"/>
                  </a:lnTo>
                  <a:lnTo>
                    <a:pt x="228" y="55"/>
                  </a:lnTo>
                  <a:lnTo>
                    <a:pt x="228" y="52"/>
                  </a:lnTo>
                  <a:lnTo>
                    <a:pt x="230" y="47"/>
                  </a:lnTo>
                  <a:lnTo>
                    <a:pt x="228" y="42"/>
                  </a:lnTo>
                  <a:lnTo>
                    <a:pt x="228" y="39"/>
                  </a:lnTo>
                  <a:lnTo>
                    <a:pt x="227" y="36"/>
                  </a:lnTo>
                  <a:lnTo>
                    <a:pt x="225" y="33"/>
                  </a:lnTo>
                  <a:lnTo>
                    <a:pt x="224" y="30"/>
                  </a:lnTo>
                  <a:lnTo>
                    <a:pt x="221" y="28"/>
                  </a:lnTo>
                  <a:lnTo>
                    <a:pt x="217" y="27"/>
                  </a:lnTo>
                  <a:lnTo>
                    <a:pt x="2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9" name="Freeform 104">
              <a:extLst>
                <a:ext uri="{FF2B5EF4-FFF2-40B4-BE49-F238E27FC236}">
                  <a16:creationId xmlns:a16="http://schemas.microsoft.com/office/drawing/2014/main" id="{75C7DE03-AAAE-96E1-A532-3CABEB666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7" y="6120896"/>
              <a:ext cx="459932" cy="343810"/>
            </a:xfrm>
            <a:custGeom>
              <a:avLst/>
              <a:gdLst>
                <a:gd name="T0" fmla="*/ 2147483647 w 202"/>
                <a:gd name="T1" fmla="*/ 2147483647 h 151"/>
                <a:gd name="T2" fmla="*/ 2147483647 w 202"/>
                <a:gd name="T3" fmla="*/ 2147483647 h 151"/>
                <a:gd name="T4" fmla="*/ 2147483647 w 202"/>
                <a:gd name="T5" fmla="*/ 2147483647 h 151"/>
                <a:gd name="T6" fmla="*/ 2147483647 w 202"/>
                <a:gd name="T7" fmla="*/ 2147483647 h 151"/>
                <a:gd name="T8" fmla="*/ 2147483647 w 202"/>
                <a:gd name="T9" fmla="*/ 2147483647 h 151"/>
                <a:gd name="T10" fmla="*/ 2147483647 w 202"/>
                <a:gd name="T11" fmla="*/ 2147483647 h 151"/>
                <a:gd name="T12" fmla="*/ 2147483647 w 202"/>
                <a:gd name="T13" fmla="*/ 2147483647 h 151"/>
                <a:gd name="T14" fmla="*/ 2147483647 w 202"/>
                <a:gd name="T15" fmla="*/ 2147483647 h 151"/>
                <a:gd name="T16" fmla="*/ 2147483647 w 202"/>
                <a:gd name="T17" fmla="*/ 2147483647 h 151"/>
                <a:gd name="T18" fmla="*/ 2147483647 w 202"/>
                <a:gd name="T19" fmla="*/ 2147483647 h 151"/>
                <a:gd name="T20" fmla="*/ 2147483647 w 202"/>
                <a:gd name="T21" fmla="*/ 2147483647 h 151"/>
                <a:gd name="T22" fmla="*/ 2147483647 w 202"/>
                <a:gd name="T23" fmla="*/ 2147483647 h 151"/>
                <a:gd name="T24" fmla="*/ 2147483647 w 202"/>
                <a:gd name="T25" fmla="*/ 2147483647 h 151"/>
                <a:gd name="T26" fmla="*/ 2147483647 w 202"/>
                <a:gd name="T27" fmla="*/ 2147483647 h 151"/>
                <a:gd name="T28" fmla="*/ 2147483647 w 202"/>
                <a:gd name="T29" fmla="*/ 2147483647 h 151"/>
                <a:gd name="T30" fmla="*/ 2147483647 w 202"/>
                <a:gd name="T31" fmla="*/ 2147483647 h 151"/>
                <a:gd name="T32" fmla="*/ 2147483647 w 202"/>
                <a:gd name="T33" fmla="*/ 2147483647 h 151"/>
                <a:gd name="T34" fmla="*/ 2147483647 w 202"/>
                <a:gd name="T35" fmla="*/ 2147483647 h 151"/>
                <a:gd name="T36" fmla="*/ 2147483647 w 202"/>
                <a:gd name="T37" fmla="*/ 2147483647 h 151"/>
                <a:gd name="T38" fmla="*/ 2147483647 w 202"/>
                <a:gd name="T39" fmla="*/ 2147483647 h 151"/>
                <a:gd name="T40" fmla="*/ 2147483647 w 202"/>
                <a:gd name="T41" fmla="*/ 2147483647 h 151"/>
                <a:gd name="T42" fmla="*/ 2147483647 w 202"/>
                <a:gd name="T43" fmla="*/ 2147483647 h 151"/>
                <a:gd name="T44" fmla="*/ 2147483647 w 202"/>
                <a:gd name="T45" fmla="*/ 2147483647 h 151"/>
                <a:gd name="T46" fmla="*/ 2147483647 w 202"/>
                <a:gd name="T47" fmla="*/ 2147483647 h 151"/>
                <a:gd name="T48" fmla="*/ 2147483647 w 202"/>
                <a:gd name="T49" fmla="*/ 2147483647 h 151"/>
                <a:gd name="T50" fmla="*/ 2147483647 w 202"/>
                <a:gd name="T51" fmla="*/ 2147483647 h 151"/>
                <a:gd name="T52" fmla="*/ 2147483647 w 202"/>
                <a:gd name="T53" fmla="*/ 2147483647 h 151"/>
                <a:gd name="T54" fmla="*/ 2147483647 w 202"/>
                <a:gd name="T55" fmla="*/ 2147483647 h 151"/>
                <a:gd name="T56" fmla="*/ 2147483647 w 202"/>
                <a:gd name="T57" fmla="*/ 2147483647 h 151"/>
                <a:gd name="T58" fmla="*/ 2147483647 w 202"/>
                <a:gd name="T59" fmla="*/ 2147483647 h 151"/>
                <a:gd name="T60" fmla="*/ 2147483647 w 202"/>
                <a:gd name="T61" fmla="*/ 2147483647 h 151"/>
                <a:gd name="T62" fmla="*/ 0 w 202"/>
                <a:gd name="T63" fmla="*/ 2147483647 h 151"/>
                <a:gd name="T64" fmla="*/ 0 w 202"/>
                <a:gd name="T65" fmla="*/ 2147483647 h 151"/>
                <a:gd name="T66" fmla="*/ 2147483647 w 202"/>
                <a:gd name="T67" fmla="*/ 2147483647 h 151"/>
                <a:gd name="T68" fmla="*/ 2147483647 w 202"/>
                <a:gd name="T69" fmla="*/ 2147483647 h 151"/>
                <a:gd name="T70" fmla="*/ 2147483647 w 202"/>
                <a:gd name="T71" fmla="*/ 2147483647 h 151"/>
                <a:gd name="T72" fmla="*/ 2147483647 w 202"/>
                <a:gd name="T73" fmla="*/ 2147483647 h 151"/>
                <a:gd name="T74" fmla="*/ 2147483647 w 202"/>
                <a:gd name="T75" fmla="*/ 2147483647 h 151"/>
                <a:gd name="T76" fmla="*/ 2147483647 w 202"/>
                <a:gd name="T77" fmla="*/ 2147483647 h 151"/>
                <a:gd name="T78" fmla="*/ 2147483647 w 202"/>
                <a:gd name="T79" fmla="*/ 2147483647 h 151"/>
                <a:gd name="T80" fmla="*/ 2147483647 w 202"/>
                <a:gd name="T81" fmla="*/ 2147483647 h 151"/>
                <a:gd name="T82" fmla="*/ 2147483647 w 202"/>
                <a:gd name="T83" fmla="*/ 2147483647 h 151"/>
                <a:gd name="T84" fmla="*/ 2147483647 w 202"/>
                <a:gd name="T85" fmla="*/ 2147483647 h 151"/>
                <a:gd name="T86" fmla="*/ 2147483647 w 202"/>
                <a:gd name="T87" fmla="*/ 2147483647 h 151"/>
                <a:gd name="T88" fmla="*/ 2147483647 w 202"/>
                <a:gd name="T89" fmla="*/ 2147483647 h 151"/>
                <a:gd name="T90" fmla="*/ 2147483647 w 202"/>
                <a:gd name="T91" fmla="*/ 2147483647 h 151"/>
                <a:gd name="T92" fmla="*/ 2147483647 w 202"/>
                <a:gd name="T93" fmla="*/ 2147483647 h 151"/>
                <a:gd name="T94" fmla="*/ 2147483647 w 202"/>
                <a:gd name="T95" fmla="*/ 2147483647 h 151"/>
                <a:gd name="T96" fmla="*/ 2147483647 w 202"/>
                <a:gd name="T97" fmla="*/ 2147483647 h 151"/>
                <a:gd name="T98" fmla="*/ 2147483647 w 202"/>
                <a:gd name="T99" fmla="*/ 2147483647 h 151"/>
                <a:gd name="T100" fmla="*/ 2147483647 w 202"/>
                <a:gd name="T101" fmla="*/ 2147483647 h 151"/>
                <a:gd name="T102" fmla="*/ 2147483647 w 202"/>
                <a:gd name="T103" fmla="*/ 2147483647 h 151"/>
                <a:gd name="T104" fmla="*/ 2147483647 w 202"/>
                <a:gd name="T105" fmla="*/ 2147483647 h 151"/>
                <a:gd name="T106" fmla="*/ 2147483647 w 202"/>
                <a:gd name="T107" fmla="*/ 2147483647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2"/>
                <a:gd name="T163" fmla="*/ 0 h 151"/>
                <a:gd name="T164" fmla="*/ 202 w 202"/>
                <a:gd name="T165" fmla="*/ 151 h 1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2" h="151">
                  <a:moveTo>
                    <a:pt x="201" y="79"/>
                  </a:moveTo>
                  <a:lnTo>
                    <a:pt x="196" y="77"/>
                  </a:lnTo>
                  <a:lnTo>
                    <a:pt x="191" y="77"/>
                  </a:lnTo>
                  <a:lnTo>
                    <a:pt x="187" y="79"/>
                  </a:lnTo>
                  <a:lnTo>
                    <a:pt x="183" y="81"/>
                  </a:lnTo>
                  <a:lnTo>
                    <a:pt x="179" y="84"/>
                  </a:lnTo>
                  <a:lnTo>
                    <a:pt x="176" y="88"/>
                  </a:lnTo>
                  <a:lnTo>
                    <a:pt x="171" y="91"/>
                  </a:lnTo>
                  <a:lnTo>
                    <a:pt x="169" y="95"/>
                  </a:lnTo>
                  <a:lnTo>
                    <a:pt x="166" y="99"/>
                  </a:lnTo>
                  <a:lnTo>
                    <a:pt x="162" y="104"/>
                  </a:lnTo>
                  <a:lnTo>
                    <a:pt x="159" y="109"/>
                  </a:lnTo>
                  <a:lnTo>
                    <a:pt x="157" y="115"/>
                  </a:lnTo>
                  <a:lnTo>
                    <a:pt x="154" y="118"/>
                  </a:lnTo>
                  <a:lnTo>
                    <a:pt x="151" y="121"/>
                  </a:lnTo>
                  <a:lnTo>
                    <a:pt x="149" y="126"/>
                  </a:lnTo>
                  <a:lnTo>
                    <a:pt x="148" y="129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37" y="130"/>
                  </a:lnTo>
                  <a:lnTo>
                    <a:pt x="134" y="132"/>
                  </a:lnTo>
                  <a:lnTo>
                    <a:pt x="131" y="132"/>
                  </a:lnTo>
                  <a:lnTo>
                    <a:pt x="127" y="132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17" y="132"/>
                  </a:lnTo>
                  <a:lnTo>
                    <a:pt x="113" y="132"/>
                  </a:lnTo>
                  <a:lnTo>
                    <a:pt x="109" y="130"/>
                  </a:lnTo>
                  <a:lnTo>
                    <a:pt x="106" y="130"/>
                  </a:lnTo>
                  <a:lnTo>
                    <a:pt x="103" y="129"/>
                  </a:lnTo>
                  <a:lnTo>
                    <a:pt x="98" y="129"/>
                  </a:lnTo>
                  <a:lnTo>
                    <a:pt x="95" y="127"/>
                  </a:lnTo>
                  <a:lnTo>
                    <a:pt x="92" y="127"/>
                  </a:lnTo>
                  <a:lnTo>
                    <a:pt x="87" y="126"/>
                  </a:lnTo>
                  <a:lnTo>
                    <a:pt x="84" y="124"/>
                  </a:lnTo>
                  <a:lnTo>
                    <a:pt x="79" y="123"/>
                  </a:lnTo>
                  <a:lnTo>
                    <a:pt x="76" y="121"/>
                  </a:lnTo>
                  <a:lnTo>
                    <a:pt x="73" y="120"/>
                  </a:lnTo>
                  <a:lnTo>
                    <a:pt x="70" y="118"/>
                  </a:lnTo>
                  <a:lnTo>
                    <a:pt x="67" y="116"/>
                  </a:lnTo>
                  <a:lnTo>
                    <a:pt x="64" y="115"/>
                  </a:lnTo>
                  <a:lnTo>
                    <a:pt x="59" y="113"/>
                  </a:lnTo>
                  <a:lnTo>
                    <a:pt x="56" y="110"/>
                  </a:lnTo>
                  <a:lnTo>
                    <a:pt x="53" y="109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4"/>
                  </a:lnTo>
                  <a:lnTo>
                    <a:pt x="42" y="102"/>
                  </a:lnTo>
                  <a:lnTo>
                    <a:pt x="39" y="101"/>
                  </a:lnTo>
                  <a:lnTo>
                    <a:pt x="36" y="99"/>
                  </a:lnTo>
                  <a:lnTo>
                    <a:pt x="32" y="96"/>
                  </a:lnTo>
                  <a:lnTo>
                    <a:pt x="31" y="95"/>
                  </a:lnTo>
                  <a:lnTo>
                    <a:pt x="29" y="93"/>
                  </a:lnTo>
                  <a:lnTo>
                    <a:pt x="25" y="88"/>
                  </a:lnTo>
                  <a:lnTo>
                    <a:pt x="22" y="84"/>
                  </a:lnTo>
                  <a:lnTo>
                    <a:pt x="20" y="79"/>
                  </a:lnTo>
                  <a:lnTo>
                    <a:pt x="18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5"/>
                  </a:lnTo>
                  <a:lnTo>
                    <a:pt x="25" y="62"/>
                  </a:lnTo>
                  <a:lnTo>
                    <a:pt x="26" y="59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8" y="39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5" y="25"/>
                  </a:lnTo>
                  <a:lnTo>
                    <a:pt x="23" y="20"/>
                  </a:lnTo>
                  <a:lnTo>
                    <a:pt x="22" y="17"/>
                  </a:lnTo>
                  <a:lnTo>
                    <a:pt x="20" y="14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12" y="35"/>
                  </a:lnTo>
                  <a:lnTo>
                    <a:pt x="14" y="42"/>
                  </a:lnTo>
                  <a:lnTo>
                    <a:pt x="12" y="46"/>
                  </a:lnTo>
                  <a:lnTo>
                    <a:pt x="12" y="51"/>
                  </a:lnTo>
                  <a:lnTo>
                    <a:pt x="9" y="56"/>
                  </a:lnTo>
                  <a:lnTo>
                    <a:pt x="8" y="60"/>
                  </a:lnTo>
                  <a:lnTo>
                    <a:pt x="4" y="63"/>
                  </a:lnTo>
                  <a:lnTo>
                    <a:pt x="3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1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9"/>
                  </a:lnTo>
                  <a:lnTo>
                    <a:pt x="23" y="112"/>
                  </a:lnTo>
                  <a:lnTo>
                    <a:pt x="26" y="113"/>
                  </a:lnTo>
                  <a:lnTo>
                    <a:pt x="29" y="116"/>
                  </a:lnTo>
                  <a:lnTo>
                    <a:pt x="31" y="118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4"/>
                  </a:lnTo>
                  <a:lnTo>
                    <a:pt x="47" y="127"/>
                  </a:lnTo>
                  <a:lnTo>
                    <a:pt x="50" y="129"/>
                  </a:lnTo>
                  <a:lnTo>
                    <a:pt x="54" y="130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5" y="135"/>
                  </a:lnTo>
                  <a:lnTo>
                    <a:pt x="70" y="138"/>
                  </a:lnTo>
                  <a:lnTo>
                    <a:pt x="73" y="140"/>
                  </a:lnTo>
                  <a:lnTo>
                    <a:pt x="78" y="141"/>
                  </a:lnTo>
                  <a:lnTo>
                    <a:pt x="82" y="143"/>
                  </a:lnTo>
                  <a:lnTo>
                    <a:pt x="87" y="144"/>
                  </a:lnTo>
                  <a:lnTo>
                    <a:pt x="92" y="146"/>
                  </a:lnTo>
                  <a:lnTo>
                    <a:pt x="96" y="148"/>
                  </a:lnTo>
                  <a:lnTo>
                    <a:pt x="101" y="148"/>
                  </a:lnTo>
                  <a:lnTo>
                    <a:pt x="106" y="149"/>
                  </a:lnTo>
                  <a:lnTo>
                    <a:pt x="109" y="149"/>
                  </a:lnTo>
                  <a:lnTo>
                    <a:pt x="113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26" y="151"/>
                  </a:lnTo>
                  <a:lnTo>
                    <a:pt x="132" y="151"/>
                  </a:lnTo>
                  <a:lnTo>
                    <a:pt x="135" y="151"/>
                  </a:lnTo>
                  <a:lnTo>
                    <a:pt x="138" y="149"/>
                  </a:lnTo>
                  <a:lnTo>
                    <a:pt x="143" y="149"/>
                  </a:lnTo>
                  <a:lnTo>
                    <a:pt x="146" y="148"/>
                  </a:lnTo>
                  <a:lnTo>
                    <a:pt x="149" y="146"/>
                  </a:lnTo>
                  <a:lnTo>
                    <a:pt x="154" y="144"/>
                  </a:lnTo>
                  <a:lnTo>
                    <a:pt x="157" y="143"/>
                  </a:lnTo>
                  <a:lnTo>
                    <a:pt x="160" y="141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163" y="135"/>
                  </a:lnTo>
                  <a:lnTo>
                    <a:pt x="166" y="132"/>
                  </a:lnTo>
                  <a:lnTo>
                    <a:pt x="168" y="129"/>
                  </a:lnTo>
                  <a:lnTo>
                    <a:pt x="171" y="126"/>
                  </a:lnTo>
                  <a:lnTo>
                    <a:pt x="171" y="121"/>
                  </a:lnTo>
                  <a:lnTo>
                    <a:pt x="173" y="118"/>
                  </a:lnTo>
                  <a:lnTo>
                    <a:pt x="174" y="115"/>
                  </a:lnTo>
                  <a:lnTo>
                    <a:pt x="176" y="110"/>
                  </a:lnTo>
                  <a:lnTo>
                    <a:pt x="179" y="105"/>
                  </a:lnTo>
                  <a:lnTo>
                    <a:pt x="182" y="101"/>
                  </a:lnTo>
                  <a:lnTo>
                    <a:pt x="183" y="96"/>
                  </a:lnTo>
                  <a:lnTo>
                    <a:pt x="187" y="93"/>
                  </a:lnTo>
                  <a:lnTo>
                    <a:pt x="191" y="90"/>
                  </a:lnTo>
                  <a:lnTo>
                    <a:pt x="194" y="87"/>
                  </a:lnTo>
                  <a:lnTo>
                    <a:pt x="199" y="84"/>
                  </a:lnTo>
                  <a:lnTo>
                    <a:pt x="202" y="81"/>
                  </a:lnTo>
                  <a:lnTo>
                    <a:pt x="202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0" name="Freeform 105">
              <a:extLst>
                <a:ext uri="{FF2B5EF4-FFF2-40B4-BE49-F238E27FC236}">
                  <a16:creationId xmlns:a16="http://schemas.microsoft.com/office/drawing/2014/main" id="{ACFC3AA8-362E-8EA7-CBE4-669FCF96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305" y="6273447"/>
              <a:ext cx="714944" cy="173044"/>
            </a:xfrm>
            <a:custGeom>
              <a:avLst/>
              <a:gdLst>
                <a:gd name="T0" fmla="*/ 2147483647 w 314"/>
                <a:gd name="T1" fmla="*/ 2147483647 h 76"/>
                <a:gd name="T2" fmla="*/ 2147483647 w 314"/>
                <a:gd name="T3" fmla="*/ 2147483647 h 76"/>
                <a:gd name="T4" fmla="*/ 2147483647 w 314"/>
                <a:gd name="T5" fmla="*/ 2147483647 h 76"/>
                <a:gd name="T6" fmla="*/ 2147483647 w 314"/>
                <a:gd name="T7" fmla="*/ 2147483647 h 76"/>
                <a:gd name="T8" fmla="*/ 2147483647 w 314"/>
                <a:gd name="T9" fmla="*/ 2147483647 h 76"/>
                <a:gd name="T10" fmla="*/ 2147483647 w 314"/>
                <a:gd name="T11" fmla="*/ 2147483647 h 76"/>
                <a:gd name="T12" fmla="*/ 2147483647 w 314"/>
                <a:gd name="T13" fmla="*/ 2147483647 h 76"/>
                <a:gd name="T14" fmla="*/ 2147483647 w 314"/>
                <a:gd name="T15" fmla="*/ 2147483647 h 76"/>
                <a:gd name="T16" fmla="*/ 2147483647 w 314"/>
                <a:gd name="T17" fmla="*/ 2147483647 h 76"/>
                <a:gd name="T18" fmla="*/ 2147483647 w 314"/>
                <a:gd name="T19" fmla="*/ 2147483647 h 76"/>
                <a:gd name="T20" fmla="*/ 2147483647 w 314"/>
                <a:gd name="T21" fmla="*/ 2147483647 h 76"/>
                <a:gd name="T22" fmla="*/ 2147483647 w 314"/>
                <a:gd name="T23" fmla="*/ 2147483647 h 76"/>
                <a:gd name="T24" fmla="*/ 2147483647 w 314"/>
                <a:gd name="T25" fmla="*/ 2147483647 h 76"/>
                <a:gd name="T26" fmla="*/ 2147483647 w 314"/>
                <a:gd name="T27" fmla="*/ 2147483647 h 76"/>
                <a:gd name="T28" fmla="*/ 2147483647 w 314"/>
                <a:gd name="T29" fmla="*/ 2147483647 h 76"/>
                <a:gd name="T30" fmla="*/ 2147483647 w 314"/>
                <a:gd name="T31" fmla="*/ 2147483647 h 76"/>
                <a:gd name="T32" fmla="*/ 2147483647 w 314"/>
                <a:gd name="T33" fmla="*/ 2147483647 h 76"/>
                <a:gd name="T34" fmla="*/ 2147483647 w 314"/>
                <a:gd name="T35" fmla="*/ 2147483647 h 76"/>
                <a:gd name="T36" fmla="*/ 2147483647 w 314"/>
                <a:gd name="T37" fmla="*/ 2147483647 h 76"/>
                <a:gd name="T38" fmla="*/ 2147483647 w 314"/>
                <a:gd name="T39" fmla="*/ 2147483647 h 76"/>
                <a:gd name="T40" fmla="*/ 2147483647 w 314"/>
                <a:gd name="T41" fmla="*/ 2147483647 h 76"/>
                <a:gd name="T42" fmla="*/ 2147483647 w 314"/>
                <a:gd name="T43" fmla="*/ 0 h 76"/>
                <a:gd name="T44" fmla="*/ 2147483647 w 314"/>
                <a:gd name="T45" fmla="*/ 0 h 76"/>
                <a:gd name="T46" fmla="*/ 0 w 314"/>
                <a:gd name="T47" fmla="*/ 2147483647 h 76"/>
                <a:gd name="T48" fmla="*/ 2147483647 w 314"/>
                <a:gd name="T49" fmla="*/ 2147483647 h 76"/>
                <a:gd name="T50" fmla="*/ 2147483647 w 314"/>
                <a:gd name="T51" fmla="*/ 2147483647 h 76"/>
                <a:gd name="T52" fmla="*/ 2147483647 w 314"/>
                <a:gd name="T53" fmla="*/ 2147483647 h 76"/>
                <a:gd name="T54" fmla="*/ 2147483647 w 314"/>
                <a:gd name="T55" fmla="*/ 2147483647 h 76"/>
                <a:gd name="T56" fmla="*/ 2147483647 w 314"/>
                <a:gd name="T57" fmla="*/ 2147483647 h 76"/>
                <a:gd name="T58" fmla="*/ 2147483647 w 314"/>
                <a:gd name="T59" fmla="*/ 2147483647 h 76"/>
                <a:gd name="T60" fmla="*/ 2147483647 w 314"/>
                <a:gd name="T61" fmla="*/ 2147483647 h 76"/>
                <a:gd name="T62" fmla="*/ 2147483647 w 314"/>
                <a:gd name="T63" fmla="*/ 2147483647 h 76"/>
                <a:gd name="T64" fmla="*/ 2147483647 w 314"/>
                <a:gd name="T65" fmla="*/ 2147483647 h 76"/>
                <a:gd name="T66" fmla="*/ 2147483647 w 314"/>
                <a:gd name="T67" fmla="*/ 2147483647 h 76"/>
                <a:gd name="T68" fmla="*/ 2147483647 w 314"/>
                <a:gd name="T69" fmla="*/ 2147483647 h 76"/>
                <a:gd name="T70" fmla="*/ 2147483647 w 314"/>
                <a:gd name="T71" fmla="*/ 2147483647 h 76"/>
                <a:gd name="T72" fmla="*/ 2147483647 w 314"/>
                <a:gd name="T73" fmla="*/ 2147483647 h 76"/>
                <a:gd name="T74" fmla="*/ 2147483647 w 314"/>
                <a:gd name="T75" fmla="*/ 2147483647 h 76"/>
                <a:gd name="T76" fmla="*/ 2147483647 w 314"/>
                <a:gd name="T77" fmla="*/ 2147483647 h 76"/>
                <a:gd name="T78" fmla="*/ 2147483647 w 314"/>
                <a:gd name="T79" fmla="*/ 2147483647 h 76"/>
                <a:gd name="T80" fmla="*/ 2147483647 w 314"/>
                <a:gd name="T81" fmla="*/ 2147483647 h 76"/>
                <a:gd name="T82" fmla="*/ 2147483647 w 314"/>
                <a:gd name="T83" fmla="*/ 2147483647 h 76"/>
                <a:gd name="T84" fmla="*/ 2147483647 w 314"/>
                <a:gd name="T85" fmla="*/ 2147483647 h 76"/>
                <a:gd name="T86" fmla="*/ 2147483647 w 314"/>
                <a:gd name="T87" fmla="*/ 2147483647 h 76"/>
                <a:gd name="T88" fmla="*/ 2147483647 w 314"/>
                <a:gd name="T89" fmla="*/ 2147483647 h 76"/>
                <a:gd name="T90" fmla="*/ 2147483647 w 314"/>
                <a:gd name="T91" fmla="*/ 2147483647 h 76"/>
                <a:gd name="T92" fmla="*/ 2147483647 w 314"/>
                <a:gd name="T93" fmla="*/ 2147483647 h 76"/>
                <a:gd name="T94" fmla="*/ 2147483647 w 314"/>
                <a:gd name="T95" fmla="*/ 2147483647 h 76"/>
                <a:gd name="T96" fmla="*/ 2147483647 w 314"/>
                <a:gd name="T97" fmla="*/ 2147483647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4"/>
                <a:gd name="T148" fmla="*/ 0 h 76"/>
                <a:gd name="T149" fmla="*/ 314 w 314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4" h="76">
                  <a:moveTo>
                    <a:pt x="311" y="29"/>
                  </a:moveTo>
                  <a:lnTo>
                    <a:pt x="308" y="32"/>
                  </a:lnTo>
                  <a:lnTo>
                    <a:pt x="305" y="34"/>
                  </a:lnTo>
                  <a:lnTo>
                    <a:pt x="302" y="37"/>
                  </a:lnTo>
                  <a:lnTo>
                    <a:pt x="299" y="40"/>
                  </a:lnTo>
                  <a:lnTo>
                    <a:pt x="294" y="45"/>
                  </a:lnTo>
                  <a:lnTo>
                    <a:pt x="289" y="49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0" y="54"/>
                  </a:lnTo>
                  <a:lnTo>
                    <a:pt x="277" y="56"/>
                  </a:lnTo>
                  <a:lnTo>
                    <a:pt x="272" y="56"/>
                  </a:lnTo>
                  <a:lnTo>
                    <a:pt x="269" y="57"/>
                  </a:lnTo>
                  <a:lnTo>
                    <a:pt x="264" y="57"/>
                  </a:lnTo>
                  <a:lnTo>
                    <a:pt x="260" y="59"/>
                  </a:lnTo>
                  <a:lnTo>
                    <a:pt x="257" y="59"/>
                  </a:lnTo>
                  <a:lnTo>
                    <a:pt x="252" y="59"/>
                  </a:lnTo>
                  <a:lnTo>
                    <a:pt x="247" y="59"/>
                  </a:lnTo>
                  <a:lnTo>
                    <a:pt x="244" y="59"/>
                  </a:lnTo>
                  <a:lnTo>
                    <a:pt x="240" y="59"/>
                  </a:lnTo>
                  <a:lnTo>
                    <a:pt x="235" y="59"/>
                  </a:lnTo>
                  <a:lnTo>
                    <a:pt x="232" y="57"/>
                  </a:lnTo>
                  <a:lnTo>
                    <a:pt x="227" y="57"/>
                  </a:lnTo>
                  <a:lnTo>
                    <a:pt x="222" y="57"/>
                  </a:lnTo>
                  <a:lnTo>
                    <a:pt x="219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7" y="54"/>
                  </a:lnTo>
                  <a:lnTo>
                    <a:pt x="204" y="54"/>
                  </a:lnTo>
                  <a:lnTo>
                    <a:pt x="199" y="53"/>
                  </a:lnTo>
                  <a:lnTo>
                    <a:pt x="196" y="53"/>
                  </a:lnTo>
                  <a:lnTo>
                    <a:pt x="193" y="51"/>
                  </a:lnTo>
                  <a:lnTo>
                    <a:pt x="190" y="51"/>
                  </a:lnTo>
                  <a:lnTo>
                    <a:pt x="187" y="49"/>
                  </a:lnTo>
                  <a:lnTo>
                    <a:pt x="184" y="49"/>
                  </a:lnTo>
                  <a:lnTo>
                    <a:pt x="180" y="48"/>
                  </a:lnTo>
                  <a:lnTo>
                    <a:pt x="177" y="48"/>
                  </a:lnTo>
                  <a:lnTo>
                    <a:pt x="174" y="48"/>
                  </a:lnTo>
                  <a:lnTo>
                    <a:pt x="171" y="46"/>
                  </a:lnTo>
                  <a:lnTo>
                    <a:pt x="168" y="45"/>
                  </a:lnTo>
                  <a:lnTo>
                    <a:pt x="165" y="45"/>
                  </a:lnTo>
                  <a:lnTo>
                    <a:pt x="162" y="43"/>
                  </a:lnTo>
                  <a:lnTo>
                    <a:pt x="159" y="43"/>
                  </a:lnTo>
                  <a:lnTo>
                    <a:pt x="156" y="42"/>
                  </a:lnTo>
                  <a:lnTo>
                    <a:pt x="154" y="40"/>
                  </a:lnTo>
                  <a:lnTo>
                    <a:pt x="151" y="40"/>
                  </a:lnTo>
                  <a:lnTo>
                    <a:pt x="148" y="38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38" y="35"/>
                  </a:lnTo>
                  <a:lnTo>
                    <a:pt x="135" y="35"/>
                  </a:lnTo>
                  <a:lnTo>
                    <a:pt x="132" y="34"/>
                  </a:lnTo>
                  <a:lnTo>
                    <a:pt x="129" y="32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21" y="29"/>
                  </a:lnTo>
                  <a:lnTo>
                    <a:pt x="118" y="28"/>
                  </a:lnTo>
                  <a:lnTo>
                    <a:pt x="115" y="28"/>
                  </a:lnTo>
                  <a:lnTo>
                    <a:pt x="114" y="26"/>
                  </a:lnTo>
                  <a:lnTo>
                    <a:pt x="107" y="24"/>
                  </a:lnTo>
                  <a:lnTo>
                    <a:pt x="101" y="23"/>
                  </a:lnTo>
                  <a:lnTo>
                    <a:pt x="98" y="21"/>
                  </a:lnTo>
                  <a:lnTo>
                    <a:pt x="95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87" y="17"/>
                  </a:lnTo>
                  <a:lnTo>
                    <a:pt x="84" y="15"/>
                  </a:lnTo>
                  <a:lnTo>
                    <a:pt x="81" y="14"/>
                  </a:lnTo>
                  <a:lnTo>
                    <a:pt x="78" y="14"/>
                  </a:lnTo>
                  <a:lnTo>
                    <a:pt x="75" y="12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4" y="7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8" y="31"/>
                  </a:lnTo>
                  <a:lnTo>
                    <a:pt x="61" y="32"/>
                  </a:lnTo>
                  <a:lnTo>
                    <a:pt x="65" y="34"/>
                  </a:lnTo>
                  <a:lnTo>
                    <a:pt x="68" y="34"/>
                  </a:lnTo>
                  <a:lnTo>
                    <a:pt x="72" y="35"/>
                  </a:lnTo>
                  <a:lnTo>
                    <a:pt x="76" y="35"/>
                  </a:lnTo>
                  <a:lnTo>
                    <a:pt x="79" y="37"/>
                  </a:lnTo>
                  <a:lnTo>
                    <a:pt x="82" y="38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5" y="42"/>
                  </a:lnTo>
                  <a:lnTo>
                    <a:pt x="98" y="43"/>
                  </a:lnTo>
                  <a:lnTo>
                    <a:pt x="101" y="45"/>
                  </a:lnTo>
                  <a:lnTo>
                    <a:pt x="104" y="46"/>
                  </a:lnTo>
                  <a:lnTo>
                    <a:pt x="109" y="48"/>
                  </a:lnTo>
                  <a:lnTo>
                    <a:pt x="112" y="48"/>
                  </a:lnTo>
                  <a:lnTo>
                    <a:pt x="117" y="49"/>
                  </a:lnTo>
                  <a:lnTo>
                    <a:pt x="120" y="51"/>
                  </a:lnTo>
                  <a:lnTo>
                    <a:pt x="124" y="53"/>
                  </a:lnTo>
                  <a:lnTo>
                    <a:pt x="128" y="53"/>
                  </a:lnTo>
                  <a:lnTo>
                    <a:pt x="131" y="54"/>
                  </a:lnTo>
                  <a:lnTo>
                    <a:pt x="134" y="56"/>
                  </a:lnTo>
                  <a:lnTo>
                    <a:pt x="137" y="56"/>
                  </a:lnTo>
                  <a:lnTo>
                    <a:pt x="140" y="57"/>
                  </a:lnTo>
                  <a:lnTo>
                    <a:pt x="143" y="57"/>
                  </a:lnTo>
                  <a:lnTo>
                    <a:pt x="146" y="59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9" y="62"/>
                  </a:lnTo>
                  <a:lnTo>
                    <a:pt x="162" y="63"/>
                  </a:lnTo>
                  <a:lnTo>
                    <a:pt x="165" y="63"/>
                  </a:lnTo>
                  <a:lnTo>
                    <a:pt x="168" y="65"/>
                  </a:lnTo>
                  <a:lnTo>
                    <a:pt x="171" y="67"/>
                  </a:lnTo>
                  <a:lnTo>
                    <a:pt x="174" y="67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5" y="68"/>
                  </a:lnTo>
                  <a:lnTo>
                    <a:pt x="188" y="70"/>
                  </a:lnTo>
                  <a:lnTo>
                    <a:pt x="191" y="70"/>
                  </a:lnTo>
                  <a:lnTo>
                    <a:pt x="194" y="71"/>
                  </a:lnTo>
                  <a:lnTo>
                    <a:pt x="198" y="71"/>
                  </a:lnTo>
                  <a:lnTo>
                    <a:pt x="201" y="73"/>
                  </a:lnTo>
                  <a:lnTo>
                    <a:pt x="204" y="73"/>
                  </a:lnTo>
                  <a:lnTo>
                    <a:pt x="207" y="74"/>
                  </a:lnTo>
                  <a:lnTo>
                    <a:pt x="210" y="74"/>
                  </a:lnTo>
                  <a:lnTo>
                    <a:pt x="213" y="74"/>
                  </a:lnTo>
                  <a:lnTo>
                    <a:pt x="216" y="74"/>
                  </a:lnTo>
                  <a:lnTo>
                    <a:pt x="219" y="76"/>
                  </a:lnTo>
                  <a:lnTo>
                    <a:pt x="222" y="76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0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44" y="76"/>
                  </a:lnTo>
                  <a:lnTo>
                    <a:pt x="247" y="76"/>
                  </a:lnTo>
                  <a:lnTo>
                    <a:pt x="252" y="76"/>
                  </a:lnTo>
                  <a:lnTo>
                    <a:pt x="257" y="76"/>
                  </a:lnTo>
                  <a:lnTo>
                    <a:pt x="260" y="74"/>
                  </a:lnTo>
                  <a:lnTo>
                    <a:pt x="264" y="74"/>
                  </a:lnTo>
                  <a:lnTo>
                    <a:pt x="269" y="74"/>
                  </a:lnTo>
                  <a:lnTo>
                    <a:pt x="272" y="73"/>
                  </a:lnTo>
                  <a:lnTo>
                    <a:pt x="277" y="71"/>
                  </a:lnTo>
                  <a:lnTo>
                    <a:pt x="280" y="71"/>
                  </a:lnTo>
                  <a:lnTo>
                    <a:pt x="285" y="70"/>
                  </a:lnTo>
                  <a:lnTo>
                    <a:pt x="289" y="68"/>
                  </a:lnTo>
                  <a:lnTo>
                    <a:pt x="292" y="67"/>
                  </a:lnTo>
                  <a:lnTo>
                    <a:pt x="296" y="65"/>
                  </a:lnTo>
                  <a:lnTo>
                    <a:pt x="299" y="63"/>
                  </a:lnTo>
                  <a:lnTo>
                    <a:pt x="302" y="62"/>
                  </a:lnTo>
                  <a:lnTo>
                    <a:pt x="305" y="60"/>
                  </a:lnTo>
                  <a:lnTo>
                    <a:pt x="308" y="57"/>
                  </a:lnTo>
                  <a:lnTo>
                    <a:pt x="310" y="56"/>
                  </a:lnTo>
                  <a:lnTo>
                    <a:pt x="311" y="53"/>
                  </a:lnTo>
                  <a:lnTo>
                    <a:pt x="313" y="49"/>
                  </a:lnTo>
                  <a:lnTo>
                    <a:pt x="314" y="46"/>
                  </a:lnTo>
                  <a:lnTo>
                    <a:pt x="314" y="43"/>
                  </a:lnTo>
                  <a:lnTo>
                    <a:pt x="314" y="40"/>
                  </a:lnTo>
                  <a:lnTo>
                    <a:pt x="314" y="37"/>
                  </a:lnTo>
                  <a:lnTo>
                    <a:pt x="314" y="32"/>
                  </a:lnTo>
                  <a:lnTo>
                    <a:pt x="314" y="29"/>
                  </a:lnTo>
                  <a:lnTo>
                    <a:pt x="313" y="28"/>
                  </a:lnTo>
                  <a:lnTo>
                    <a:pt x="3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1" name="Freeform 106">
              <a:extLst>
                <a:ext uri="{FF2B5EF4-FFF2-40B4-BE49-F238E27FC236}">
                  <a16:creationId xmlns:a16="http://schemas.microsoft.com/office/drawing/2014/main" id="{96AC2FB1-9A4E-9273-4555-1D3773F1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983" y="6435107"/>
              <a:ext cx="1013218" cy="273227"/>
            </a:xfrm>
            <a:custGeom>
              <a:avLst/>
              <a:gdLst>
                <a:gd name="T0" fmla="*/ 2147483647 w 445"/>
                <a:gd name="T1" fmla="*/ 2147483647 h 120"/>
                <a:gd name="T2" fmla="*/ 2147483647 w 445"/>
                <a:gd name="T3" fmla="*/ 2147483647 h 120"/>
                <a:gd name="T4" fmla="*/ 2147483647 w 445"/>
                <a:gd name="T5" fmla="*/ 2147483647 h 120"/>
                <a:gd name="T6" fmla="*/ 2147483647 w 445"/>
                <a:gd name="T7" fmla="*/ 2147483647 h 120"/>
                <a:gd name="T8" fmla="*/ 2147483647 w 445"/>
                <a:gd name="T9" fmla="*/ 2147483647 h 120"/>
                <a:gd name="T10" fmla="*/ 2147483647 w 445"/>
                <a:gd name="T11" fmla="*/ 2147483647 h 120"/>
                <a:gd name="T12" fmla="*/ 2147483647 w 445"/>
                <a:gd name="T13" fmla="*/ 2147483647 h 120"/>
                <a:gd name="T14" fmla="*/ 2147483647 w 445"/>
                <a:gd name="T15" fmla="*/ 2147483647 h 120"/>
                <a:gd name="T16" fmla="*/ 2147483647 w 445"/>
                <a:gd name="T17" fmla="*/ 2147483647 h 120"/>
                <a:gd name="T18" fmla="*/ 2147483647 w 445"/>
                <a:gd name="T19" fmla="*/ 2147483647 h 120"/>
                <a:gd name="T20" fmla="*/ 2147483647 w 445"/>
                <a:gd name="T21" fmla="*/ 2147483647 h 120"/>
                <a:gd name="T22" fmla="*/ 2147483647 w 445"/>
                <a:gd name="T23" fmla="*/ 2147483647 h 120"/>
                <a:gd name="T24" fmla="*/ 2147483647 w 445"/>
                <a:gd name="T25" fmla="*/ 2147483647 h 120"/>
                <a:gd name="T26" fmla="*/ 2147483647 w 445"/>
                <a:gd name="T27" fmla="*/ 2147483647 h 120"/>
                <a:gd name="T28" fmla="*/ 2147483647 w 445"/>
                <a:gd name="T29" fmla="*/ 2147483647 h 120"/>
                <a:gd name="T30" fmla="*/ 2147483647 w 445"/>
                <a:gd name="T31" fmla="*/ 2147483647 h 120"/>
                <a:gd name="T32" fmla="*/ 2147483647 w 445"/>
                <a:gd name="T33" fmla="*/ 2147483647 h 120"/>
                <a:gd name="T34" fmla="*/ 2147483647 w 445"/>
                <a:gd name="T35" fmla="*/ 2147483647 h 120"/>
                <a:gd name="T36" fmla="*/ 2147483647 w 445"/>
                <a:gd name="T37" fmla="*/ 2147483647 h 120"/>
                <a:gd name="T38" fmla="*/ 2147483647 w 445"/>
                <a:gd name="T39" fmla="*/ 2147483647 h 120"/>
                <a:gd name="T40" fmla="*/ 2147483647 w 445"/>
                <a:gd name="T41" fmla="*/ 2147483647 h 120"/>
                <a:gd name="T42" fmla="*/ 2147483647 w 445"/>
                <a:gd name="T43" fmla="*/ 2147483647 h 120"/>
                <a:gd name="T44" fmla="*/ 2147483647 w 445"/>
                <a:gd name="T45" fmla="*/ 2147483647 h 120"/>
                <a:gd name="T46" fmla="*/ 2147483647 w 445"/>
                <a:gd name="T47" fmla="*/ 2147483647 h 120"/>
                <a:gd name="T48" fmla="*/ 2147483647 w 445"/>
                <a:gd name="T49" fmla="*/ 2147483647 h 120"/>
                <a:gd name="T50" fmla="*/ 2147483647 w 445"/>
                <a:gd name="T51" fmla="*/ 2147483647 h 120"/>
                <a:gd name="T52" fmla="*/ 2147483647 w 445"/>
                <a:gd name="T53" fmla="*/ 2147483647 h 120"/>
                <a:gd name="T54" fmla="*/ 2147483647 w 445"/>
                <a:gd name="T55" fmla="*/ 2147483647 h 120"/>
                <a:gd name="T56" fmla="*/ 2147483647 w 445"/>
                <a:gd name="T57" fmla="*/ 2147483647 h 120"/>
                <a:gd name="T58" fmla="*/ 2147483647 w 445"/>
                <a:gd name="T59" fmla="*/ 2147483647 h 120"/>
                <a:gd name="T60" fmla="*/ 2147483647 w 445"/>
                <a:gd name="T61" fmla="*/ 2147483647 h 120"/>
                <a:gd name="T62" fmla="*/ 2147483647 w 445"/>
                <a:gd name="T63" fmla="*/ 2147483647 h 120"/>
                <a:gd name="T64" fmla="*/ 2147483647 w 445"/>
                <a:gd name="T65" fmla="*/ 2147483647 h 120"/>
                <a:gd name="T66" fmla="*/ 2147483647 w 445"/>
                <a:gd name="T67" fmla="*/ 2147483647 h 120"/>
                <a:gd name="T68" fmla="*/ 2147483647 w 445"/>
                <a:gd name="T69" fmla="*/ 2147483647 h 120"/>
                <a:gd name="T70" fmla="*/ 2147483647 w 445"/>
                <a:gd name="T71" fmla="*/ 2147483647 h 120"/>
                <a:gd name="T72" fmla="*/ 2147483647 w 445"/>
                <a:gd name="T73" fmla="*/ 2147483647 h 120"/>
                <a:gd name="T74" fmla="*/ 2147483647 w 445"/>
                <a:gd name="T75" fmla="*/ 2147483647 h 120"/>
                <a:gd name="T76" fmla="*/ 2147483647 w 445"/>
                <a:gd name="T77" fmla="*/ 2147483647 h 120"/>
                <a:gd name="T78" fmla="*/ 2147483647 w 445"/>
                <a:gd name="T79" fmla="*/ 2147483647 h 120"/>
                <a:gd name="T80" fmla="*/ 2147483647 w 445"/>
                <a:gd name="T81" fmla="*/ 2147483647 h 120"/>
                <a:gd name="T82" fmla="*/ 2147483647 w 445"/>
                <a:gd name="T83" fmla="*/ 2147483647 h 120"/>
                <a:gd name="T84" fmla="*/ 2147483647 w 445"/>
                <a:gd name="T85" fmla="*/ 2147483647 h 120"/>
                <a:gd name="T86" fmla="*/ 2147483647 w 445"/>
                <a:gd name="T87" fmla="*/ 2147483647 h 120"/>
                <a:gd name="T88" fmla="*/ 2147483647 w 445"/>
                <a:gd name="T89" fmla="*/ 2147483647 h 120"/>
                <a:gd name="T90" fmla="*/ 2147483647 w 445"/>
                <a:gd name="T91" fmla="*/ 2147483647 h 120"/>
                <a:gd name="T92" fmla="*/ 2147483647 w 445"/>
                <a:gd name="T93" fmla="*/ 2147483647 h 120"/>
                <a:gd name="T94" fmla="*/ 2147483647 w 445"/>
                <a:gd name="T95" fmla="*/ 2147483647 h 120"/>
                <a:gd name="T96" fmla="*/ 2147483647 w 445"/>
                <a:gd name="T97" fmla="*/ 2147483647 h 120"/>
                <a:gd name="T98" fmla="*/ 2147483647 w 445"/>
                <a:gd name="T99" fmla="*/ 2147483647 h 120"/>
                <a:gd name="T100" fmla="*/ 2147483647 w 445"/>
                <a:gd name="T101" fmla="*/ 2147483647 h 120"/>
                <a:gd name="T102" fmla="*/ 2147483647 w 445"/>
                <a:gd name="T103" fmla="*/ 2147483647 h 120"/>
                <a:gd name="T104" fmla="*/ 2147483647 w 445"/>
                <a:gd name="T105" fmla="*/ 2147483647 h 120"/>
                <a:gd name="T106" fmla="*/ 2147483647 w 445"/>
                <a:gd name="T107" fmla="*/ 2147483647 h 120"/>
                <a:gd name="T108" fmla="*/ 2147483647 w 445"/>
                <a:gd name="T109" fmla="*/ 2147483647 h 120"/>
                <a:gd name="T110" fmla="*/ 2147483647 w 445"/>
                <a:gd name="T111" fmla="*/ 2147483647 h 120"/>
                <a:gd name="T112" fmla="*/ 2147483647 w 445"/>
                <a:gd name="T113" fmla="*/ 2147483647 h 120"/>
                <a:gd name="T114" fmla="*/ 2147483647 w 445"/>
                <a:gd name="T115" fmla="*/ 2147483647 h 120"/>
                <a:gd name="T116" fmla="*/ 2147483647 w 445"/>
                <a:gd name="T117" fmla="*/ 2147483647 h 120"/>
                <a:gd name="T118" fmla="*/ 2147483647 w 445"/>
                <a:gd name="T119" fmla="*/ 2147483647 h 120"/>
                <a:gd name="T120" fmla="*/ 2147483647 w 445"/>
                <a:gd name="T121" fmla="*/ 2147483647 h 1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5"/>
                <a:gd name="T184" fmla="*/ 0 h 120"/>
                <a:gd name="T185" fmla="*/ 445 w 445"/>
                <a:gd name="T186" fmla="*/ 120 h 1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5" h="120">
                  <a:moveTo>
                    <a:pt x="1" y="30"/>
                  </a:moveTo>
                  <a:lnTo>
                    <a:pt x="4" y="31"/>
                  </a:lnTo>
                  <a:lnTo>
                    <a:pt x="9" y="33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1" y="38"/>
                  </a:lnTo>
                  <a:lnTo>
                    <a:pt x="26" y="39"/>
                  </a:lnTo>
                  <a:lnTo>
                    <a:pt x="31" y="42"/>
                  </a:lnTo>
                  <a:lnTo>
                    <a:pt x="35" y="44"/>
                  </a:lnTo>
                  <a:lnTo>
                    <a:pt x="38" y="45"/>
                  </a:lnTo>
                  <a:lnTo>
                    <a:pt x="43" y="47"/>
                  </a:lnTo>
                  <a:lnTo>
                    <a:pt x="46" y="48"/>
                  </a:lnTo>
                  <a:lnTo>
                    <a:pt x="51" y="52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3" y="56"/>
                  </a:lnTo>
                  <a:lnTo>
                    <a:pt x="68" y="59"/>
                  </a:lnTo>
                  <a:lnTo>
                    <a:pt x="73" y="61"/>
                  </a:lnTo>
                  <a:lnTo>
                    <a:pt x="76" y="62"/>
                  </a:lnTo>
                  <a:lnTo>
                    <a:pt x="80" y="64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3" y="70"/>
                  </a:lnTo>
                  <a:lnTo>
                    <a:pt x="98" y="72"/>
                  </a:lnTo>
                  <a:lnTo>
                    <a:pt x="102" y="75"/>
                  </a:lnTo>
                  <a:lnTo>
                    <a:pt x="105" y="76"/>
                  </a:lnTo>
                  <a:lnTo>
                    <a:pt x="110" y="78"/>
                  </a:lnTo>
                  <a:lnTo>
                    <a:pt x="115" y="81"/>
                  </a:lnTo>
                  <a:lnTo>
                    <a:pt x="119" y="83"/>
                  </a:lnTo>
                  <a:lnTo>
                    <a:pt x="124" y="84"/>
                  </a:lnTo>
                  <a:lnTo>
                    <a:pt x="127" y="86"/>
                  </a:lnTo>
                  <a:lnTo>
                    <a:pt x="132" y="89"/>
                  </a:lnTo>
                  <a:lnTo>
                    <a:pt x="136" y="90"/>
                  </a:lnTo>
                  <a:lnTo>
                    <a:pt x="140" y="92"/>
                  </a:lnTo>
                  <a:lnTo>
                    <a:pt x="144" y="94"/>
                  </a:lnTo>
                  <a:lnTo>
                    <a:pt x="149" y="95"/>
                  </a:lnTo>
                  <a:lnTo>
                    <a:pt x="154" y="97"/>
                  </a:lnTo>
                  <a:lnTo>
                    <a:pt x="157" y="98"/>
                  </a:lnTo>
                  <a:lnTo>
                    <a:pt x="161" y="100"/>
                  </a:lnTo>
                  <a:lnTo>
                    <a:pt x="166" y="101"/>
                  </a:lnTo>
                  <a:lnTo>
                    <a:pt x="171" y="103"/>
                  </a:lnTo>
                  <a:lnTo>
                    <a:pt x="175" y="104"/>
                  </a:lnTo>
                  <a:lnTo>
                    <a:pt x="178" y="106"/>
                  </a:lnTo>
                  <a:lnTo>
                    <a:pt x="183" y="108"/>
                  </a:lnTo>
                  <a:lnTo>
                    <a:pt x="188" y="109"/>
                  </a:lnTo>
                  <a:lnTo>
                    <a:pt x="192" y="109"/>
                  </a:lnTo>
                  <a:lnTo>
                    <a:pt x="197" y="111"/>
                  </a:lnTo>
                  <a:lnTo>
                    <a:pt x="202" y="112"/>
                  </a:lnTo>
                  <a:lnTo>
                    <a:pt x="206" y="114"/>
                  </a:lnTo>
                  <a:lnTo>
                    <a:pt x="210" y="114"/>
                  </a:lnTo>
                  <a:lnTo>
                    <a:pt x="214" y="115"/>
                  </a:lnTo>
                  <a:lnTo>
                    <a:pt x="219" y="115"/>
                  </a:lnTo>
                  <a:lnTo>
                    <a:pt x="224" y="117"/>
                  </a:lnTo>
                  <a:lnTo>
                    <a:pt x="228" y="117"/>
                  </a:lnTo>
                  <a:lnTo>
                    <a:pt x="233" y="117"/>
                  </a:lnTo>
                  <a:lnTo>
                    <a:pt x="238" y="117"/>
                  </a:lnTo>
                  <a:lnTo>
                    <a:pt x="242" y="118"/>
                  </a:lnTo>
                  <a:lnTo>
                    <a:pt x="247" y="118"/>
                  </a:lnTo>
                  <a:lnTo>
                    <a:pt x="252" y="118"/>
                  </a:lnTo>
                  <a:lnTo>
                    <a:pt x="256" y="118"/>
                  </a:lnTo>
                  <a:lnTo>
                    <a:pt x="261" y="120"/>
                  </a:lnTo>
                  <a:lnTo>
                    <a:pt x="266" y="120"/>
                  </a:lnTo>
                  <a:lnTo>
                    <a:pt x="270" y="120"/>
                  </a:lnTo>
                  <a:lnTo>
                    <a:pt x="275" y="120"/>
                  </a:lnTo>
                  <a:lnTo>
                    <a:pt x="281" y="120"/>
                  </a:lnTo>
                  <a:lnTo>
                    <a:pt x="283" y="118"/>
                  </a:lnTo>
                  <a:lnTo>
                    <a:pt x="286" y="118"/>
                  </a:lnTo>
                  <a:lnTo>
                    <a:pt x="289" y="118"/>
                  </a:lnTo>
                  <a:lnTo>
                    <a:pt x="292" y="117"/>
                  </a:lnTo>
                  <a:lnTo>
                    <a:pt x="295" y="117"/>
                  </a:lnTo>
                  <a:lnTo>
                    <a:pt x="298" y="117"/>
                  </a:lnTo>
                  <a:lnTo>
                    <a:pt x="301" y="115"/>
                  </a:lnTo>
                  <a:lnTo>
                    <a:pt x="304" y="115"/>
                  </a:lnTo>
                  <a:lnTo>
                    <a:pt x="308" y="115"/>
                  </a:lnTo>
                  <a:lnTo>
                    <a:pt x="311" y="114"/>
                  </a:lnTo>
                  <a:lnTo>
                    <a:pt x="314" y="112"/>
                  </a:lnTo>
                  <a:lnTo>
                    <a:pt x="317" y="112"/>
                  </a:lnTo>
                  <a:lnTo>
                    <a:pt x="320" y="111"/>
                  </a:lnTo>
                  <a:lnTo>
                    <a:pt x="323" y="111"/>
                  </a:lnTo>
                  <a:lnTo>
                    <a:pt x="326" y="109"/>
                  </a:lnTo>
                  <a:lnTo>
                    <a:pt x="329" y="109"/>
                  </a:lnTo>
                  <a:lnTo>
                    <a:pt x="332" y="108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4"/>
                  </a:lnTo>
                  <a:lnTo>
                    <a:pt x="345" y="103"/>
                  </a:lnTo>
                  <a:lnTo>
                    <a:pt x="348" y="101"/>
                  </a:lnTo>
                  <a:lnTo>
                    <a:pt x="351" y="100"/>
                  </a:lnTo>
                  <a:lnTo>
                    <a:pt x="354" y="100"/>
                  </a:lnTo>
                  <a:lnTo>
                    <a:pt x="356" y="98"/>
                  </a:lnTo>
                  <a:lnTo>
                    <a:pt x="359" y="97"/>
                  </a:lnTo>
                  <a:lnTo>
                    <a:pt x="362" y="95"/>
                  </a:lnTo>
                  <a:lnTo>
                    <a:pt x="365" y="94"/>
                  </a:lnTo>
                  <a:lnTo>
                    <a:pt x="368" y="92"/>
                  </a:lnTo>
                  <a:lnTo>
                    <a:pt x="371" y="90"/>
                  </a:lnTo>
                  <a:lnTo>
                    <a:pt x="375" y="89"/>
                  </a:lnTo>
                  <a:lnTo>
                    <a:pt x="378" y="87"/>
                  </a:lnTo>
                  <a:lnTo>
                    <a:pt x="382" y="83"/>
                  </a:lnTo>
                  <a:lnTo>
                    <a:pt x="389" y="80"/>
                  </a:lnTo>
                  <a:lnTo>
                    <a:pt x="393" y="75"/>
                  </a:lnTo>
                  <a:lnTo>
                    <a:pt x="398" y="70"/>
                  </a:lnTo>
                  <a:lnTo>
                    <a:pt x="403" y="66"/>
                  </a:lnTo>
                  <a:lnTo>
                    <a:pt x="409" y="62"/>
                  </a:lnTo>
                  <a:lnTo>
                    <a:pt x="413" y="58"/>
                  </a:lnTo>
                  <a:lnTo>
                    <a:pt x="418" y="53"/>
                  </a:lnTo>
                  <a:lnTo>
                    <a:pt x="421" y="48"/>
                  </a:lnTo>
                  <a:lnTo>
                    <a:pt x="426" y="44"/>
                  </a:lnTo>
                  <a:lnTo>
                    <a:pt x="429" y="38"/>
                  </a:lnTo>
                  <a:lnTo>
                    <a:pt x="432" y="33"/>
                  </a:lnTo>
                  <a:lnTo>
                    <a:pt x="435" y="27"/>
                  </a:lnTo>
                  <a:lnTo>
                    <a:pt x="438" y="22"/>
                  </a:lnTo>
                  <a:lnTo>
                    <a:pt x="441" y="16"/>
                  </a:lnTo>
                  <a:lnTo>
                    <a:pt x="445" y="11"/>
                  </a:lnTo>
                  <a:lnTo>
                    <a:pt x="445" y="6"/>
                  </a:lnTo>
                  <a:lnTo>
                    <a:pt x="445" y="3"/>
                  </a:lnTo>
                  <a:lnTo>
                    <a:pt x="441" y="2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2" y="0"/>
                  </a:lnTo>
                  <a:lnTo>
                    <a:pt x="429" y="2"/>
                  </a:lnTo>
                  <a:lnTo>
                    <a:pt x="426" y="5"/>
                  </a:lnTo>
                  <a:lnTo>
                    <a:pt x="424" y="8"/>
                  </a:lnTo>
                  <a:lnTo>
                    <a:pt x="423" y="11"/>
                  </a:lnTo>
                  <a:lnTo>
                    <a:pt x="421" y="14"/>
                  </a:lnTo>
                  <a:lnTo>
                    <a:pt x="420" y="17"/>
                  </a:lnTo>
                  <a:lnTo>
                    <a:pt x="418" y="20"/>
                  </a:lnTo>
                  <a:lnTo>
                    <a:pt x="417" y="24"/>
                  </a:lnTo>
                  <a:lnTo>
                    <a:pt x="415" y="27"/>
                  </a:lnTo>
                  <a:lnTo>
                    <a:pt x="413" y="30"/>
                  </a:lnTo>
                  <a:lnTo>
                    <a:pt x="409" y="34"/>
                  </a:lnTo>
                  <a:lnTo>
                    <a:pt x="404" y="41"/>
                  </a:lnTo>
                  <a:lnTo>
                    <a:pt x="399" y="45"/>
                  </a:lnTo>
                  <a:lnTo>
                    <a:pt x="395" y="50"/>
                  </a:lnTo>
                  <a:lnTo>
                    <a:pt x="389" y="55"/>
                  </a:lnTo>
                  <a:lnTo>
                    <a:pt x="384" y="58"/>
                  </a:lnTo>
                  <a:lnTo>
                    <a:pt x="378" y="62"/>
                  </a:lnTo>
                  <a:lnTo>
                    <a:pt x="373" y="66"/>
                  </a:lnTo>
                  <a:lnTo>
                    <a:pt x="370" y="67"/>
                  </a:lnTo>
                  <a:lnTo>
                    <a:pt x="367" y="69"/>
                  </a:lnTo>
                  <a:lnTo>
                    <a:pt x="364" y="70"/>
                  </a:lnTo>
                  <a:lnTo>
                    <a:pt x="361" y="73"/>
                  </a:lnTo>
                  <a:lnTo>
                    <a:pt x="357" y="75"/>
                  </a:lnTo>
                  <a:lnTo>
                    <a:pt x="354" y="76"/>
                  </a:lnTo>
                  <a:lnTo>
                    <a:pt x="351" y="78"/>
                  </a:lnTo>
                  <a:lnTo>
                    <a:pt x="350" y="80"/>
                  </a:lnTo>
                  <a:lnTo>
                    <a:pt x="345" y="81"/>
                  </a:lnTo>
                  <a:lnTo>
                    <a:pt x="342" y="83"/>
                  </a:lnTo>
                  <a:lnTo>
                    <a:pt x="339" y="83"/>
                  </a:lnTo>
                  <a:lnTo>
                    <a:pt x="336" y="84"/>
                  </a:lnTo>
                  <a:lnTo>
                    <a:pt x="332" y="86"/>
                  </a:lnTo>
                  <a:lnTo>
                    <a:pt x="329" y="87"/>
                  </a:lnTo>
                  <a:lnTo>
                    <a:pt x="326" y="87"/>
                  </a:lnTo>
                  <a:lnTo>
                    <a:pt x="323" y="89"/>
                  </a:lnTo>
                  <a:lnTo>
                    <a:pt x="318" y="90"/>
                  </a:lnTo>
                  <a:lnTo>
                    <a:pt x="315" y="90"/>
                  </a:lnTo>
                  <a:lnTo>
                    <a:pt x="312" y="92"/>
                  </a:lnTo>
                  <a:lnTo>
                    <a:pt x="309" y="94"/>
                  </a:lnTo>
                  <a:lnTo>
                    <a:pt x="306" y="94"/>
                  </a:lnTo>
                  <a:lnTo>
                    <a:pt x="303" y="95"/>
                  </a:lnTo>
                  <a:lnTo>
                    <a:pt x="300" y="95"/>
                  </a:lnTo>
                  <a:lnTo>
                    <a:pt x="295" y="97"/>
                  </a:lnTo>
                  <a:lnTo>
                    <a:pt x="292" y="97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3" y="98"/>
                  </a:lnTo>
                  <a:lnTo>
                    <a:pt x="278" y="98"/>
                  </a:lnTo>
                  <a:lnTo>
                    <a:pt x="275" y="98"/>
                  </a:lnTo>
                  <a:lnTo>
                    <a:pt x="272" y="98"/>
                  </a:lnTo>
                  <a:lnTo>
                    <a:pt x="269" y="100"/>
                  </a:lnTo>
                  <a:lnTo>
                    <a:pt x="266" y="100"/>
                  </a:lnTo>
                  <a:lnTo>
                    <a:pt x="262" y="100"/>
                  </a:lnTo>
                  <a:lnTo>
                    <a:pt x="259" y="100"/>
                  </a:lnTo>
                  <a:lnTo>
                    <a:pt x="256" y="100"/>
                  </a:lnTo>
                  <a:lnTo>
                    <a:pt x="253" y="100"/>
                  </a:lnTo>
                  <a:lnTo>
                    <a:pt x="250" y="100"/>
                  </a:lnTo>
                  <a:lnTo>
                    <a:pt x="247" y="100"/>
                  </a:lnTo>
                  <a:lnTo>
                    <a:pt x="244" y="100"/>
                  </a:lnTo>
                  <a:lnTo>
                    <a:pt x="239" y="98"/>
                  </a:lnTo>
                  <a:lnTo>
                    <a:pt x="234" y="98"/>
                  </a:lnTo>
                  <a:lnTo>
                    <a:pt x="230" y="98"/>
                  </a:lnTo>
                  <a:lnTo>
                    <a:pt x="224" y="98"/>
                  </a:lnTo>
                  <a:lnTo>
                    <a:pt x="219" y="97"/>
                  </a:lnTo>
                  <a:lnTo>
                    <a:pt x="216" y="97"/>
                  </a:lnTo>
                  <a:lnTo>
                    <a:pt x="211" y="95"/>
                  </a:lnTo>
                  <a:lnTo>
                    <a:pt x="206" y="95"/>
                  </a:lnTo>
                  <a:lnTo>
                    <a:pt x="202" y="94"/>
                  </a:lnTo>
                  <a:lnTo>
                    <a:pt x="197" y="92"/>
                  </a:lnTo>
                  <a:lnTo>
                    <a:pt x="192" y="90"/>
                  </a:lnTo>
                  <a:lnTo>
                    <a:pt x="188" y="90"/>
                  </a:lnTo>
                  <a:lnTo>
                    <a:pt x="183" y="89"/>
                  </a:lnTo>
                  <a:lnTo>
                    <a:pt x="180" y="87"/>
                  </a:lnTo>
                  <a:lnTo>
                    <a:pt x="175" y="86"/>
                  </a:lnTo>
                  <a:lnTo>
                    <a:pt x="171" y="84"/>
                  </a:lnTo>
                  <a:lnTo>
                    <a:pt x="166" y="83"/>
                  </a:lnTo>
                  <a:lnTo>
                    <a:pt x="163" y="81"/>
                  </a:lnTo>
                  <a:lnTo>
                    <a:pt x="158" y="80"/>
                  </a:lnTo>
                  <a:lnTo>
                    <a:pt x="154" y="78"/>
                  </a:lnTo>
                  <a:lnTo>
                    <a:pt x="149" y="76"/>
                  </a:lnTo>
                  <a:lnTo>
                    <a:pt x="144" y="75"/>
                  </a:lnTo>
                  <a:lnTo>
                    <a:pt x="141" y="73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9" y="69"/>
                  </a:lnTo>
                  <a:lnTo>
                    <a:pt x="124" y="66"/>
                  </a:lnTo>
                  <a:lnTo>
                    <a:pt x="119" y="64"/>
                  </a:lnTo>
                  <a:lnTo>
                    <a:pt x="115" y="62"/>
                  </a:lnTo>
                  <a:lnTo>
                    <a:pt x="112" y="61"/>
                  </a:lnTo>
                  <a:lnTo>
                    <a:pt x="107" y="59"/>
                  </a:lnTo>
                  <a:lnTo>
                    <a:pt x="104" y="58"/>
                  </a:lnTo>
                  <a:lnTo>
                    <a:pt x="101" y="56"/>
                  </a:lnTo>
                  <a:lnTo>
                    <a:pt x="98" y="55"/>
                  </a:lnTo>
                  <a:lnTo>
                    <a:pt x="94" y="53"/>
                  </a:lnTo>
                  <a:lnTo>
                    <a:pt x="91" y="52"/>
                  </a:lnTo>
                  <a:lnTo>
                    <a:pt x="88" y="50"/>
                  </a:lnTo>
                  <a:lnTo>
                    <a:pt x="85" y="48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6" y="45"/>
                  </a:lnTo>
                  <a:lnTo>
                    <a:pt x="73" y="44"/>
                  </a:lnTo>
                  <a:lnTo>
                    <a:pt x="70" y="42"/>
                  </a:lnTo>
                  <a:lnTo>
                    <a:pt x="66" y="41"/>
                  </a:lnTo>
                  <a:lnTo>
                    <a:pt x="63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49" y="34"/>
                  </a:lnTo>
                  <a:lnTo>
                    <a:pt x="46" y="33"/>
                  </a:lnTo>
                  <a:lnTo>
                    <a:pt x="43" y="31"/>
                  </a:lnTo>
                  <a:lnTo>
                    <a:pt x="40" y="31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2" name="Freeform 107">
              <a:extLst>
                <a:ext uri="{FF2B5EF4-FFF2-40B4-BE49-F238E27FC236}">
                  <a16:creationId xmlns:a16="http://schemas.microsoft.com/office/drawing/2014/main" id="{064A6C42-BFF9-149B-FB37-3DEB77D9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118" y="6364523"/>
              <a:ext cx="102461" cy="243627"/>
            </a:xfrm>
            <a:custGeom>
              <a:avLst/>
              <a:gdLst>
                <a:gd name="T0" fmla="*/ 2147483647 w 45"/>
                <a:gd name="T1" fmla="*/ 0 h 107"/>
                <a:gd name="T2" fmla="*/ 2147483647 w 45"/>
                <a:gd name="T3" fmla="*/ 2147483647 h 107"/>
                <a:gd name="T4" fmla="*/ 2147483647 w 45"/>
                <a:gd name="T5" fmla="*/ 2147483647 h 107"/>
                <a:gd name="T6" fmla="*/ 2147483647 w 45"/>
                <a:gd name="T7" fmla="*/ 2147483647 h 107"/>
                <a:gd name="T8" fmla="*/ 2147483647 w 45"/>
                <a:gd name="T9" fmla="*/ 2147483647 h 107"/>
                <a:gd name="T10" fmla="*/ 2147483647 w 45"/>
                <a:gd name="T11" fmla="*/ 2147483647 h 107"/>
                <a:gd name="T12" fmla="*/ 2147483647 w 45"/>
                <a:gd name="T13" fmla="*/ 2147483647 h 107"/>
                <a:gd name="T14" fmla="*/ 2147483647 w 45"/>
                <a:gd name="T15" fmla="*/ 2147483647 h 107"/>
                <a:gd name="T16" fmla="*/ 2147483647 w 45"/>
                <a:gd name="T17" fmla="*/ 2147483647 h 107"/>
                <a:gd name="T18" fmla="*/ 2147483647 w 45"/>
                <a:gd name="T19" fmla="*/ 2147483647 h 107"/>
                <a:gd name="T20" fmla="*/ 2147483647 w 45"/>
                <a:gd name="T21" fmla="*/ 2147483647 h 107"/>
                <a:gd name="T22" fmla="*/ 2147483647 w 45"/>
                <a:gd name="T23" fmla="*/ 2147483647 h 107"/>
                <a:gd name="T24" fmla="*/ 2147483647 w 45"/>
                <a:gd name="T25" fmla="*/ 2147483647 h 107"/>
                <a:gd name="T26" fmla="*/ 2147483647 w 45"/>
                <a:gd name="T27" fmla="*/ 2147483647 h 107"/>
                <a:gd name="T28" fmla="*/ 2147483647 w 45"/>
                <a:gd name="T29" fmla="*/ 2147483647 h 107"/>
                <a:gd name="T30" fmla="*/ 2147483647 w 45"/>
                <a:gd name="T31" fmla="*/ 2147483647 h 107"/>
                <a:gd name="T32" fmla="*/ 2147483647 w 45"/>
                <a:gd name="T33" fmla="*/ 2147483647 h 107"/>
                <a:gd name="T34" fmla="*/ 0 w 45"/>
                <a:gd name="T35" fmla="*/ 2147483647 h 107"/>
                <a:gd name="T36" fmla="*/ 0 w 45"/>
                <a:gd name="T37" fmla="*/ 2147483647 h 107"/>
                <a:gd name="T38" fmla="*/ 0 w 45"/>
                <a:gd name="T39" fmla="*/ 2147483647 h 107"/>
                <a:gd name="T40" fmla="*/ 0 w 45"/>
                <a:gd name="T41" fmla="*/ 2147483647 h 107"/>
                <a:gd name="T42" fmla="*/ 0 w 45"/>
                <a:gd name="T43" fmla="*/ 2147483647 h 107"/>
                <a:gd name="T44" fmla="*/ 0 w 45"/>
                <a:gd name="T45" fmla="*/ 2147483647 h 107"/>
                <a:gd name="T46" fmla="*/ 0 w 45"/>
                <a:gd name="T47" fmla="*/ 2147483647 h 107"/>
                <a:gd name="T48" fmla="*/ 0 w 45"/>
                <a:gd name="T49" fmla="*/ 2147483647 h 107"/>
                <a:gd name="T50" fmla="*/ 0 w 45"/>
                <a:gd name="T51" fmla="*/ 2147483647 h 107"/>
                <a:gd name="T52" fmla="*/ 2147483647 w 45"/>
                <a:gd name="T53" fmla="*/ 2147483647 h 107"/>
                <a:gd name="T54" fmla="*/ 2147483647 w 45"/>
                <a:gd name="T55" fmla="*/ 2147483647 h 107"/>
                <a:gd name="T56" fmla="*/ 2147483647 w 45"/>
                <a:gd name="T57" fmla="*/ 2147483647 h 107"/>
                <a:gd name="T58" fmla="*/ 2147483647 w 45"/>
                <a:gd name="T59" fmla="*/ 2147483647 h 107"/>
                <a:gd name="T60" fmla="*/ 2147483647 w 45"/>
                <a:gd name="T61" fmla="*/ 2147483647 h 107"/>
                <a:gd name="T62" fmla="*/ 2147483647 w 45"/>
                <a:gd name="T63" fmla="*/ 2147483647 h 107"/>
                <a:gd name="T64" fmla="*/ 2147483647 w 45"/>
                <a:gd name="T65" fmla="*/ 2147483647 h 107"/>
                <a:gd name="T66" fmla="*/ 2147483647 w 45"/>
                <a:gd name="T67" fmla="*/ 2147483647 h 107"/>
                <a:gd name="T68" fmla="*/ 2147483647 w 45"/>
                <a:gd name="T69" fmla="*/ 2147483647 h 107"/>
                <a:gd name="T70" fmla="*/ 2147483647 w 45"/>
                <a:gd name="T71" fmla="*/ 2147483647 h 107"/>
                <a:gd name="T72" fmla="*/ 2147483647 w 45"/>
                <a:gd name="T73" fmla="*/ 2147483647 h 107"/>
                <a:gd name="T74" fmla="*/ 2147483647 w 45"/>
                <a:gd name="T75" fmla="*/ 2147483647 h 107"/>
                <a:gd name="T76" fmla="*/ 2147483647 w 45"/>
                <a:gd name="T77" fmla="*/ 2147483647 h 107"/>
                <a:gd name="T78" fmla="*/ 2147483647 w 45"/>
                <a:gd name="T79" fmla="*/ 2147483647 h 107"/>
                <a:gd name="T80" fmla="*/ 2147483647 w 45"/>
                <a:gd name="T81" fmla="*/ 2147483647 h 107"/>
                <a:gd name="T82" fmla="*/ 2147483647 w 45"/>
                <a:gd name="T83" fmla="*/ 2147483647 h 107"/>
                <a:gd name="T84" fmla="*/ 2147483647 w 45"/>
                <a:gd name="T85" fmla="*/ 2147483647 h 107"/>
                <a:gd name="T86" fmla="*/ 2147483647 w 45"/>
                <a:gd name="T87" fmla="*/ 2147483647 h 107"/>
                <a:gd name="T88" fmla="*/ 2147483647 w 45"/>
                <a:gd name="T89" fmla="*/ 2147483647 h 107"/>
                <a:gd name="T90" fmla="*/ 2147483647 w 45"/>
                <a:gd name="T91" fmla="*/ 2147483647 h 107"/>
                <a:gd name="T92" fmla="*/ 2147483647 w 45"/>
                <a:gd name="T93" fmla="*/ 2147483647 h 107"/>
                <a:gd name="T94" fmla="*/ 2147483647 w 45"/>
                <a:gd name="T95" fmla="*/ 2147483647 h 107"/>
                <a:gd name="T96" fmla="*/ 2147483647 w 45"/>
                <a:gd name="T97" fmla="*/ 2147483647 h 107"/>
                <a:gd name="T98" fmla="*/ 2147483647 w 45"/>
                <a:gd name="T99" fmla="*/ 2147483647 h 107"/>
                <a:gd name="T100" fmla="*/ 2147483647 w 45"/>
                <a:gd name="T101" fmla="*/ 2147483647 h 107"/>
                <a:gd name="T102" fmla="*/ 2147483647 w 45"/>
                <a:gd name="T103" fmla="*/ 2147483647 h 107"/>
                <a:gd name="T104" fmla="*/ 2147483647 w 45"/>
                <a:gd name="T105" fmla="*/ 2147483647 h 107"/>
                <a:gd name="T106" fmla="*/ 2147483647 w 45"/>
                <a:gd name="T107" fmla="*/ 2147483647 h 107"/>
                <a:gd name="T108" fmla="*/ 2147483647 w 45"/>
                <a:gd name="T109" fmla="*/ 2147483647 h 107"/>
                <a:gd name="T110" fmla="*/ 2147483647 w 45"/>
                <a:gd name="T111" fmla="*/ 2147483647 h 107"/>
                <a:gd name="T112" fmla="*/ 2147483647 w 45"/>
                <a:gd name="T113" fmla="*/ 2147483647 h 107"/>
                <a:gd name="T114" fmla="*/ 2147483647 w 45"/>
                <a:gd name="T115" fmla="*/ 2147483647 h 107"/>
                <a:gd name="T116" fmla="*/ 2147483647 w 45"/>
                <a:gd name="T117" fmla="*/ 2147483647 h 107"/>
                <a:gd name="T118" fmla="*/ 2147483647 w 45"/>
                <a:gd name="T119" fmla="*/ 0 h 107"/>
                <a:gd name="T120" fmla="*/ 2147483647 w 45"/>
                <a:gd name="T121" fmla="*/ 0 h 107"/>
                <a:gd name="T122" fmla="*/ 2147483647 w 45"/>
                <a:gd name="T123" fmla="*/ 0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"/>
                <a:gd name="T187" fmla="*/ 0 h 107"/>
                <a:gd name="T188" fmla="*/ 45 w 45"/>
                <a:gd name="T189" fmla="*/ 107 h 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" h="107">
                  <a:moveTo>
                    <a:pt x="35" y="0"/>
                  </a:moveTo>
                  <a:lnTo>
                    <a:pt x="31" y="2"/>
                  </a:lnTo>
                  <a:lnTo>
                    <a:pt x="28" y="5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89"/>
                  </a:lnTo>
                  <a:lnTo>
                    <a:pt x="4" y="92"/>
                  </a:lnTo>
                  <a:lnTo>
                    <a:pt x="6" y="95"/>
                  </a:lnTo>
                  <a:lnTo>
                    <a:pt x="7" y="98"/>
                  </a:lnTo>
                  <a:lnTo>
                    <a:pt x="9" y="101"/>
                  </a:lnTo>
                  <a:lnTo>
                    <a:pt x="12" y="104"/>
                  </a:lnTo>
                  <a:lnTo>
                    <a:pt x="17" y="107"/>
                  </a:lnTo>
                  <a:lnTo>
                    <a:pt x="21" y="106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3" y="93"/>
                  </a:lnTo>
                  <a:lnTo>
                    <a:pt x="21" y="90"/>
                  </a:lnTo>
                  <a:lnTo>
                    <a:pt x="20" y="87"/>
                  </a:lnTo>
                  <a:lnTo>
                    <a:pt x="20" y="86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7" y="72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8" y="62"/>
                  </a:lnTo>
                  <a:lnTo>
                    <a:pt x="18" y="56"/>
                  </a:lnTo>
                  <a:lnTo>
                    <a:pt x="20" y="51"/>
                  </a:lnTo>
                  <a:lnTo>
                    <a:pt x="21" y="45"/>
                  </a:lnTo>
                  <a:lnTo>
                    <a:pt x="23" y="41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2" y="25"/>
                  </a:lnTo>
                  <a:lnTo>
                    <a:pt x="35" y="20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5" y="8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3" name="Freeform 108">
              <a:extLst>
                <a:ext uri="{FF2B5EF4-FFF2-40B4-BE49-F238E27FC236}">
                  <a16:creationId xmlns:a16="http://schemas.microsoft.com/office/drawing/2014/main" id="{49FAB1CE-5871-35B7-AADE-A43A5D8E8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968" y="6382738"/>
              <a:ext cx="113845" cy="152551"/>
            </a:xfrm>
            <a:custGeom>
              <a:avLst/>
              <a:gdLst>
                <a:gd name="T0" fmla="*/ 2147483647 w 50"/>
                <a:gd name="T1" fmla="*/ 2147483647 h 67"/>
                <a:gd name="T2" fmla="*/ 0 w 50"/>
                <a:gd name="T3" fmla="*/ 2147483647 h 67"/>
                <a:gd name="T4" fmla="*/ 2147483647 w 50"/>
                <a:gd name="T5" fmla="*/ 2147483647 h 67"/>
                <a:gd name="T6" fmla="*/ 2147483647 w 50"/>
                <a:gd name="T7" fmla="*/ 2147483647 h 67"/>
                <a:gd name="T8" fmla="*/ 2147483647 w 50"/>
                <a:gd name="T9" fmla="*/ 2147483647 h 67"/>
                <a:gd name="T10" fmla="*/ 2147483647 w 50"/>
                <a:gd name="T11" fmla="*/ 2147483647 h 67"/>
                <a:gd name="T12" fmla="*/ 2147483647 w 50"/>
                <a:gd name="T13" fmla="*/ 2147483647 h 67"/>
                <a:gd name="T14" fmla="*/ 2147483647 w 50"/>
                <a:gd name="T15" fmla="*/ 2147483647 h 67"/>
                <a:gd name="T16" fmla="*/ 2147483647 w 50"/>
                <a:gd name="T17" fmla="*/ 2147483647 h 67"/>
                <a:gd name="T18" fmla="*/ 2147483647 w 50"/>
                <a:gd name="T19" fmla="*/ 2147483647 h 67"/>
                <a:gd name="T20" fmla="*/ 2147483647 w 50"/>
                <a:gd name="T21" fmla="*/ 2147483647 h 67"/>
                <a:gd name="T22" fmla="*/ 2147483647 w 50"/>
                <a:gd name="T23" fmla="*/ 2147483647 h 67"/>
                <a:gd name="T24" fmla="*/ 2147483647 w 50"/>
                <a:gd name="T25" fmla="*/ 2147483647 h 67"/>
                <a:gd name="T26" fmla="*/ 2147483647 w 50"/>
                <a:gd name="T27" fmla="*/ 2147483647 h 67"/>
                <a:gd name="T28" fmla="*/ 2147483647 w 50"/>
                <a:gd name="T29" fmla="*/ 2147483647 h 67"/>
                <a:gd name="T30" fmla="*/ 2147483647 w 50"/>
                <a:gd name="T31" fmla="*/ 2147483647 h 67"/>
                <a:gd name="T32" fmla="*/ 2147483647 w 50"/>
                <a:gd name="T33" fmla="*/ 2147483647 h 67"/>
                <a:gd name="T34" fmla="*/ 2147483647 w 50"/>
                <a:gd name="T35" fmla="*/ 2147483647 h 67"/>
                <a:gd name="T36" fmla="*/ 2147483647 w 50"/>
                <a:gd name="T37" fmla="*/ 2147483647 h 67"/>
                <a:gd name="T38" fmla="*/ 2147483647 w 50"/>
                <a:gd name="T39" fmla="*/ 2147483647 h 67"/>
                <a:gd name="T40" fmla="*/ 2147483647 w 50"/>
                <a:gd name="T41" fmla="*/ 2147483647 h 67"/>
                <a:gd name="T42" fmla="*/ 2147483647 w 50"/>
                <a:gd name="T43" fmla="*/ 2147483647 h 67"/>
                <a:gd name="T44" fmla="*/ 2147483647 w 50"/>
                <a:gd name="T45" fmla="*/ 2147483647 h 67"/>
                <a:gd name="T46" fmla="*/ 2147483647 w 50"/>
                <a:gd name="T47" fmla="*/ 2147483647 h 67"/>
                <a:gd name="T48" fmla="*/ 2147483647 w 50"/>
                <a:gd name="T49" fmla="*/ 2147483647 h 67"/>
                <a:gd name="T50" fmla="*/ 2147483647 w 50"/>
                <a:gd name="T51" fmla="*/ 2147483647 h 67"/>
                <a:gd name="T52" fmla="*/ 2147483647 w 50"/>
                <a:gd name="T53" fmla="*/ 2147483647 h 67"/>
                <a:gd name="T54" fmla="*/ 2147483647 w 50"/>
                <a:gd name="T55" fmla="*/ 2147483647 h 67"/>
                <a:gd name="T56" fmla="*/ 2147483647 w 50"/>
                <a:gd name="T57" fmla="*/ 2147483647 h 67"/>
                <a:gd name="T58" fmla="*/ 2147483647 w 50"/>
                <a:gd name="T59" fmla="*/ 2147483647 h 67"/>
                <a:gd name="T60" fmla="*/ 2147483647 w 50"/>
                <a:gd name="T61" fmla="*/ 2147483647 h 67"/>
                <a:gd name="T62" fmla="*/ 2147483647 w 50"/>
                <a:gd name="T63" fmla="*/ 2147483647 h 67"/>
                <a:gd name="T64" fmla="*/ 2147483647 w 50"/>
                <a:gd name="T65" fmla="*/ 2147483647 h 67"/>
                <a:gd name="T66" fmla="*/ 2147483647 w 50"/>
                <a:gd name="T67" fmla="*/ 2147483647 h 67"/>
                <a:gd name="T68" fmla="*/ 2147483647 w 50"/>
                <a:gd name="T69" fmla="*/ 2147483647 h 67"/>
                <a:gd name="T70" fmla="*/ 2147483647 w 50"/>
                <a:gd name="T71" fmla="*/ 2147483647 h 67"/>
                <a:gd name="T72" fmla="*/ 2147483647 w 50"/>
                <a:gd name="T73" fmla="*/ 2147483647 h 67"/>
                <a:gd name="T74" fmla="*/ 2147483647 w 50"/>
                <a:gd name="T75" fmla="*/ 2147483647 h 67"/>
                <a:gd name="T76" fmla="*/ 2147483647 w 50"/>
                <a:gd name="T77" fmla="*/ 2147483647 h 67"/>
                <a:gd name="T78" fmla="*/ 2147483647 w 50"/>
                <a:gd name="T79" fmla="*/ 2147483647 h 67"/>
                <a:gd name="T80" fmla="*/ 2147483647 w 50"/>
                <a:gd name="T81" fmla="*/ 2147483647 h 67"/>
                <a:gd name="T82" fmla="*/ 2147483647 w 50"/>
                <a:gd name="T83" fmla="*/ 0 h 67"/>
                <a:gd name="T84" fmla="*/ 2147483647 w 50"/>
                <a:gd name="T85" fmla="*/ 0 h 67"/>
                <a:gd name="T86" fmla="*/ 2147483647 w 50"/>
                <a:gd name="T87" fmla="*/ 0 h 67"/>
                <a:gd name="T88" fmla="*/ 2147483647 w 50"/>
                <a:gd name="T89" fmla="*/ 2147483647 h 67"/>
                <a:gd name="T90" fmla="*/ 2147483647 w 50"/>
                <a:gd name="T91" fmla="*/ 2147483647 h 67"/>
                <a:gd name="T92" fmla="*/ 2147483647 w 50"/>
                <a:gd name="T93" fmla="*/ 2147483647 h 67"/>
                <a:gd name="T94" fmla="*/ 2147483647 w 50"/>
                <a:gd name="T95" fmla="*/ 2147483647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67"/>
                <a:gd name="T146" fmla="*/ 50 w 5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67">
                  <a:moveTo>
                    <a:pt x="1" y="8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3" y="28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8" y="42"/>
                  </a:lnTo>
                  <a:lnTo>
                    <a:pt x="11" y="47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0" y="57"/>
                  </a:lnTo>
                  <a:lnTo>
                    <a:pt x="25" y="61"/>
                  </a:lnTo>
                  <a:lnTo>
                    <a:pt x="29" y="64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9" y="65"/>
                  </a:lnTo>
                  <a:lnTo>
                    <a:pt x="42" y="65"/>
                  </a:lnTo>
                  <a:lnTo>
                    <a:pt x="45" y="67"/>
                  </a:lnTo>
                  <a:lnTo>
                    <a:pt x="48" y="64"/>
                  </a:lnTo>
                  <a:lnTo>
                    <a:pt x="50" y="61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3" y="53"/>
                  </a:lnTo>
                  <a:lnTo>
                    <a:pt x="40" y="51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5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5" y="39"/>
                  </a:lnTo>
                  <a:lnTo>
                    <a:pt x="20" y="34"/>
                  </a:lnTo>
                  <a:lnTo>
                    <a:pt x="19" y="31"/>
                  </a:lnTo>
                  <a:lnTo>
                    <a:pt x="17" y="28"/>
                  </a:lnTo>
                  <a:lnTo>
                    <a:pt x="17" y="23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4" name="Freeform 109">
              <a:extLst>
                <a:ext uri="{FF2B5EF4-FFF2-40B4-BE49-F238E27FC236}">
                  <a16:creationId xmlns:a16="http://schemas.microsoft.com/office/drawing/2014/main" id="{AF46E4CA-455C-3E95-D529-D9B2ED31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75" y="6312155"/>
              <a:ext cx="68307" cy="211750"/>
            </a:xfrm>
            <a:custGeom>
              <a:avLst/>
              <a:gdLst>
                <a:gd name="T0" fmla="*/ 2147483647 w 30"/>
                <a:gd name="T1" fmla="*/ 2147483647 h 93"/>
                <a:gd name="T2" fmla="*/ 2147483647 w 30"/>
                <a:gd name="T3" fmla="*/ 2147483647 h 93"/>
                <a:gd name="T4" fmla="*/ 2147483647 w 30"/>
                <a:gd name="T5" fmla="*/ 2147483647 h 93"/>
                <a:gd name="T6" fmla="*/ 2147483647 w 30"/>
                <a:gd name="T7" fmla="*/ 2147483647 h 93"/>
                <a:gd name="T8" fmla="*/ 2147483647 w 30"/>
                <a:gd name="T9" fmla="*/ 2147483647 h 93"/>
                <a:gd name="T10" fmla="*/ 2147483647 w 30"/>
                <a:gd name="T11" fmla="*/ 2147483647 h 93"/>
                <a:gd name="T12" fmla="*/ 2147483647 w 30"/>
                <a:gd name="T13" fmla="*/ 2147483647 h 93"/>
                <a:gd name="T14" fmla="*/ 0 w 30"/>
                <a:gd name="T15" fmla="*/ 2147483647 h 93"/>
                <a:gd name="T16" fmla="*/ 0 w 30"/>
                <a:gd name="T17" fmla="*/ 2147483647 h 93"/>
                <a:gd name="T18" fmla="*/ 0 w 30"/>
                <a:gd name="T19" fmla="*/ 2147483647 h 93"/>
                <a:gd name="T20" fmla="*/ 0 w 30"/>
                <a:gd name="T21" fmla="*/ 2147483647 h 93"/>
                <a:gd name="T22" fmla="*/ 0 w 30"/>
                <a:gd name="T23" fmla="*/ 2147483647 h 93"/>
                <a:gd name="T24" fmla="*/ 2147483647 w 30"/>
                <a:gd name="T25" fmla="*/ 2147483647 h 93"/>
                <a:gd name="T26" fmla="*/ 2147483647 w 30"/>
                <a:gd name="T27" fmla="*/ 2147483647 h 93"/>
                <a:gd name="T28" fmla="*/ 2147483647 w 30"/>
                <a:gd name="T29" fmla="*/ 2147483647 h 93"/>
                <a:gd name="T30" fmla="*/ 2147483647 w 30"/>
                <a:gd name="T31" fmla="*/ 2147483647 h 93"/>
                <a:gd name="T32" fmla="*/ 2147483647 w 30"/>
                <a:gd name="T33" fmla="*/ 2147483647 h 93"/>
                <a:gd name="T34" fmla="*/ 2147483647 w 30"/>
                <a:gd name="T35" fmla="*/ 2147483647 h 93"/>
                <a:gd name="T36" fmla="*/ 2147483647 w 30"/>
                <a:gd name="T37" fmla="*/ 2147483647 h 93"/>
                <a:gd name="T38" fmla="*/ 2147483647 w 30"/>
                <a:gd name="T39" fmla="*/ 2147483647 h 93"/>
                <a:gd name="T40" fmla="*/ 2147483647 w 30"/>
                <a:gd name="T41" fmla="*/ 2147483647 h 93"/>
                <a:gd name="T42" fmla="*/ 2147483647 w 30"/>
                <a:gd name="T43" fmla="*/ 2147483647 h 93"/>
                <a:gd name="T44" fmla="*/ 2147483647 w 30"/>
                <a:gd name="T45" fmla="*/ 2147483647 h 93"/>
                <a:gd name="T46" fmla="*/ 2147483647 w 30"/>
                <a:gd name="T47" fmla="*/ 2147483647 h 93"/>
                <a:gd name="T48" fmla="*/ 2147483647 w 30"/>
                <a:gd name="T49" fmla="*/ 2147483647 h 93"/>
                <a:gd name="T50" fmla="*/ 2147483647 w 30"/>
                <a:gd name="T51" fmla="*/ 2147483647 h 93"/>
                <a:gd name="T52" fmla="*/ 2147483647 w 30"/>
                <a:gd name="T53" fmla="*/ 2147483647 h 93"/>
                <a:gd name="T54" fmla="*/ 2147483647 w 30"/>
                <a:gd name="T55" fmla="*/ 2147483647 h 93"/>
                <a:gd name="T56" fmla="*/ 2147483647 w 30"/>
                <a:gd name="T57" fmla="*/ 2147483647 h 93"/>
                <a:gd name="T58" fmla="*/ 2147483647 w 30"/>
                <a:gd name="T59" fmla="*/ 2147483647 h 93"/>
                <a:gd name="T60" fmla="*/ 2147483647 w 30"/>
                <a:gd name="T61" fmla="*/ 2147483647 h 93"/>
                <a:gd name="T62" fmla="*/ 2147483647 w 30"/>
                <a:gd name="T63" fmla="*/ 2147483647 h 93"/>
                <a:gd name="T64" fmla="*/ 2147483647 w 30"/>
                <a:gd name="T65" fmla="*/ 2147483647 h 93"/>
                <a:gd name="T66" fmla="*/ 2147483647 w 30"/>
                <a:gd name="T67" fmla="*/ 2147483647 h 93"/>
                <a:gd name="T68" fmla="*/ 2147483647 w 30"/>
                <a:gd name="T69" fmla="*/ 2147483647 h 93"/>
                <a:gd name="T70" fmla="*/ 2147483647 w 30"/>
                <a:gd name="T71" fmla="*/ 2147483647 h 93"/>
                <a:gd name="T72" fmla="*/ 2147483647 w 30"/>
                <a:gd name="T73" fmla="*/ 2147483647 h 93"/>
                <a:gd name="T74" fmla="*/ 2147483647 w 30"/>
                <a:gd name="T75" fmla="*/ 2147483647 h 93"/>
                <a:gd name="T76" fmla="*/ 2147483647 w 30"/>
                <a:gd name="T77" fmla="*/ 2147483647 h 93"/>
                <a:gd name="T78" fmla="*/ 2147483647 w 30"/>
                <a:gd name="T79" fmla="*/ 2147483647 h 93"/>
                <a:gd name="T80" fmla="*/ 2147483647 w 30"/>
                <a:gd name="T81" fmla="*/ 2147483647 h 93"/>
                <a:gd name="T82" fmla="*/ 2147483647 w 30"/>
                <a:gd name="T83" fmla="*/ 0 h 93"/>
                <a:gd name="T84" fmla="*/ 2147483647 w 30"/>
                <a:gd name="T85" fmla="*/ 2147483647 h 93"/>
                <a:gd name="T86" fmla="*/ 2147483647 w 30"/>
                <a:gd name="T87" fmla="*/ 2147483647 h 93"/>
                <a:gd name="T88" fmla="*/ 2147483647 w 30"/>
                <a:gd name="T89" fmla="*/ 2147483647 h 93"/>
                <a:gd name="T90" fmla="*/ 2147483647 w 30"/>
                <a:gd name="T91" fmla="*/ 2147483647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93"/>
                <a:gd name="T140" fmla="*/ 30 w 30"/>
                <a:gd name="T141" fmla="*/ 93 h 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93">
                  <a:moveTo>
                    <a:pt x="11" y="7"/>
                  </a:moveTo>
                  <a:lnTo>
                    <a:pt x="8" y="12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3"/>
                  </a:lnTo>
                  <a:lnTo>
                    <a:pt x="5" y="79"/>
                  </a:lnTo>
                  <a:lnTo>
                    <a:pt x="7" y="84"/>
                  </a:lnTo>
                  <a:lnTo>
                    <a:pt x="10" y="88"/>
                  </a:lnTo>
                  <a:lnTo>
                    <a:pt x="13" y="93"/>
                  </a:lnTo>
                  <a:lnTo>
                    <a:pt x="19" y="92"/>
                  </a:lnTo>
                  <a:lnTo>
                    <a:pt x="22" y="88"/>
                  </a:lnTo>
                  <a:lnTo>
                    <a:pt x="25" y="84"/>
                  </a:lnTo>
                  <a:lnTo>
                    <a:pt x="24" y="79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5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2" y="43"/>
                  </a:lnTo>
                  <a:lnTo>
                    <a:pt x="22" y="39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5" name="Freeform 110">
              <a:extLst>
                <a:ext uri="{FF2B5EF4-FFF2-40B4-BE49-F238E27FC236}">
                  <a16:creationId xmlns:a16="http://schemas.microsoft.com/office/drawing/2014/main" id="{0021A682-74AE-35AD-8D07-2BDBF19E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82" y="6211972"/>
              <a:ext cx="546454" cy="469040"/>
            </a:xfrm>
            <a:custGeom>
              <a:avLst/>
              <a:gdLst>
                <a:gd name="T0" fmla="*/ 2147483647 w 240"/>
                <a:gd name="T1" fmla="*/ 2147483647 h 206"/>
                <a:gd name="T2" fmla="*/ 2147483647 w 240"/>
                <a:gd name="T3" fmla="*/ 2147483647 h 206"/>
                <a:gd name="T4" fmla="*/ 2147483647 w 240"/>
                <a:gd name="T5" fmla="*/ 0 h 206"/>
                <a:gd name="T6" fmla="*/ 2147483647 w 240"/>
                <a:gd name="T7" fmla="*/ 2147483647 h 206"/>
                <a:gd name="T8" fmla="*/ 2147483647 w 240"/>
                <a:gd name="T9" fmla="*/ 2147483647 h 206"/>
                <a:gd name="T10" fmla="*/ 2147483647 w 240"/>
                <a:gd name="T11" fmla="*/ 2147483647 h 206"/>
                <a:gd name="T12" fmla="*/ 2147483647 w 240"/>
                <a:gd name="T13" fmla="*/ 2147483647 h 206"/>
                <a:gd name="T14" fmla="*/ 2147483647 w 240"/>
                <a:gd name="T15" fmla="*/ 2147483647 h 206"/>
                <a:gd name="T16" fmla="*/ 2147483647 w 240"/>
                <a:gd name="T17" fmla="*/ 2147483647 h 206"/>
                <a:gd name="T18" fmla="*/ 2147483647 w 240"/>
                <a:gd name="T19" fmla="*/ 2147483647 h 206"/>
                <a:gd name="T20" fmla="*/ 2147483647 w 240"/>
                <a:gd name="T21" fmla="*/ 2147483647 h 206"/>
                <a:gd name="T22" fmla="*/ 2147483647 w 240"/>
                <a:gd name="T23" fmla="*/ 2147483647 h 206"/>
                <a:gd name="T24" fmla="*/ 2147483647 w 240"/>
                <a:gd name="T25" fmla="*/ 2147483647 h 206"/>
                <a:gd name="T26" fmla="*/ 2147483647 w 240"/>
                <a:gd name="T27" fmla="*/ 2147483647 h 206"/>
                <a:gd name="T28" fmla="*/ 2147483647 w 240"/>
                <a:gd name="T29" fmla="*/ 2147483647 h 206"/>
                <a:gd name="T30" fmla="*/ 2147483647 w 240"/>
                <a:gd name="T31" fmla="*/ 2147483647 h 206"/>
                <a:gd name="T32" fmla="*/ 0 w 240"/>
                <a:gd name="T33" fmla="*/ 2147483647 h 206"/>
                <a:gd name="T34" fmla="*/ 2147483647 w 240"/>
                <a:gd name="T35" fmla="*/ 2147483647 h 206"/>
                <a:gd name="T36" fmla="*/ 2147483647 w 240"/>
                <a:gd name="T37" fmla="*/ 2147483647 h 206"/>
                <a:gd name="T38" fmla="*/ 2147483647 w 240"/>
                <a:gd name="T39" fmla="*/ 2147483647 h 206"/>
                <a:gd name="T40" fmla="*/ 2147483647 w 240"/>
                <a:gd name="T41" fmla="*/ 2147483647 h 206"/>
                <a:gd name="T42" fmla="*/ 2147483647 w 240"/>
                <a:gd name="T43" fmla="*/ 2147483647 h 206"/>
                <a:gd name="T44" fmla="*/ 2147483647 w 240"/>
                <a:gd name="T45" fmla="*/ 2147483647 h 206"/>
                <a:gd name="T46" fmla="*/ 2147483647 w 240"/>
                <a:gd name="T47" fmla="*/ 2147483647 h 206"/>
                <a:gd name="T48" fmla="*/ 2147483647 w 240"/>
                <a:gd name="T49" fmla="*/ 2147483647 h 206"/>
                <a:gd name="T50" fmla="*/ 2147483647 w 240"/>
                <a:gd name="T51" fmla="*/ 2147483647 h 206"/>
                <a:gd name="T52" fmla="*/ 2147483647 w 240"/>
                <a:gd name="T53" fmla="*/ 2147483647 h 206"/>
                <a:gd name="T54" fmla="*/ 2147483647 w 240"/>
                <a:gd name="T55" fmla="*/ 2147483647 h 206"/>
                <a:gd name="T56" fmla="*/ 2147483647 w 240"/>
                <a:gd name="T57" fmla="*/ 2147483647 h 206"/>
                <a:gd name="T58" fmla="*/ 2147483647 w 240"/>
                <a:gd name="T59" fmla="*/ 2147483647 h 206"/>
                <a:gd name="T60" fmla="*/ 2147483647 w 240"/>
                <a:gd name="T61" fmla="*/ 2147483647 h 206"/>
                <a:gd name="T62" fmla="*/ 2147483647 w 240"/>
                <a:gd name="T63" fmla="*/ 2147483647 h 206"/>
                <a:gd name="T64" fmla="*/ 2147483647 w 240"/>
                <a:gd name="T65" fmla="*/ 2147483647 h 206"/>
                <a:gd name="T66" fmla="*/ 2147483647 w 240"/>
                <a:gd name="T67" fmla="*/ 2147483647 h 206"/>
                <a:gd name="T68" fmla="*/ 2147483647 w 240"/>
                <a:gd name="T69" fmla="*/ 2147483647 h 206"/>
                <a:gd name="T70" fmla="*/ 2147483647 w 240"/>
                <a:gd name="T71" fmla="*/ 2147483647 h 206"/>
                <a:gd name="T72" fmla="*/ 2147483647 w 240"/>
                <a:gd name="T73" fmla="*/ 2147483647 h 206"/>
                <a:gd name="T74" fmla="*/ 2147483647 w 240"/>
                <a:gd name="T75" fmla="*/ 2147483647 h 206"/>
                <a:gd name="T76" fmla="*/ 2147483647 w 240"/>
                <a:gd name="T77" fmla="*/ 2147483647 h 206"/>
                <a:gd name="T78" fmla="*/ 2147483647 w 240"/>
                <a:gd name="T79" fmla="*/ 2147483647 h 206"/>
                <a:gd name="T80" fmla="*/ 2147483647 w 240"/>
                <a:gd name="T81" fmla="*/ 2147483647 h 206"/>
                <a:gd name="T82" fmla="*/ 2147483647 w 240"/>
                <a:gd name="T83" fmla="*/ 2147483647 h 206"/>
                <a:gd name="T84" fmla="*/ 2147483647 w 240"/>
                <a:gd name="T85" fmla="*/ 2147483647 h 206"/>
                <a:gd name="T86" fmla="*/ 2147483647 w 240"/>
                <a:gd name="T87" fmla="*/ 2147483647 h 206"/>
                <a:gd name="T88" fmla="*/ 2147483647 w 240"/>
                <a:gd name="T89" fmla="*/ 2147483647 h 206"/>
                <a:gd name="T90" fmla="*/ 2147483647 w 240"/>
                <a:gd name="T91" fmla="*/ 2147483647 h 206"/>
                <a:gd name="T92" fmla="*/ 2147483647 w 240"/>
                <a:gd name="T93" fmla="*/ 2147483647 h 206"/>
                <a:gd name="T94" fmla="*/ 2147483647 w 240"/>
                <a:gd name="T95" fmla="*/ 2147483647 h 206"/>
                <a:gd name="T96" fmla="*/ 2147483647 w 240"/>
                <a:gd name="T97" fmla="*/ 2147483647 h 206"/>
                <a:gd name="T98" fmla="*/ 2147483647 w 240"/>
                <a:gd name="T99" fmla="*/ 2147483647 h 206"/>
                <a:gd name="T100" fmla="*/ 2147483647 w 240"/>
                <a:gd name="T101" fmla="*/ 2147483647 h 206"/>
                <a:gd name="T102" fmla="*/ 2147483647 w 240"/>
                <a:gd name="T103" fmla="*/ 2147483647 h 206"/>
                <a:gd name="T104" fmla="*/ 2147483647 w 240"/>
                <a:gd name="T105" fmla="*/ 2147483647 h 206"/>
                <a:gd name="T106" fmla="*/ 2147483647 w 240"/>
                <a:gd name="T107" fmla="*/ 2147483647 h 206"/>
                <a:gd name="T108" fmla="*/ 2147483647 w 240"/>
                <a:gd name="T109" fmla="*/ 2147483647 h 206"/>
                <a:gd name="T110" fmla="*/ 2147483647 w 240"/>
                <a:gd name="T111" fmla="*/ 2147483647 h 206"/>
                <a:gd name="T112" fmla="*/ 2147483647 w 240"/>
                <a:gd name="T113" fmla="*/ 2147483647 h 206"/>
                <a:gd name="T114" fmla="*/ 2147483647 w 240"/>
                <a:gd name="T115" fmla="*/ 2147483647 h 2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0"/>
                <a:gd name="T175" fmla="*/ 0 h 206"/>
                <a:gd name="T176" fmla="*/ 240 w 240"/>
                <a:gd name="T177" fmla="*/ 206 h 2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0" h="206">
                  <a:moveTo>
                    <a:pt x="240" y="31"/>
                  </a:moveTo>
                  <a:lnTo>
                    <a:pt x="236" y="27"/>
                  </a:lnTo>
                  <a:lnTo>
                    <a:pt x="235" y="23"/>
                  </a:lnTo>
                  <a:lnTo>
                    <a:pt x="233" y="20"/>
                  </a:lnTo>
                  <a:lnTo>
                    <a:pt x="230" y="17"/>
                  </a:lnTo>
                  <a:lnTo>
                    <a:pt x="226" y="13"/>
                  </a:lnTo>
                  <a:lnTo>
                    <a:pt x="222" y="8"/>
                  </a:lnTo>
                  <a:lnTo>
                    <a:pt x="218" y="3"/>
                  </a:lnTo>
                  <a:lnTo>
                    <a:pt x="213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199" y="0"/>
                  </a:lnTo>
                  <a:lnTo>
                    <a:pt x="194" y="2"/>
                  </a:lnTo>
                  <a:lnTo>
                    <a:pt x="190" y="3"/>
                  </a:lnTo>
                  <a:lnTo>
                    <a:pt x="184" y="8"/>
                  </a:lnTo>
                  <a:lnTo>
                    <a:pt x="179" y="11"/>
                  </a:lnTo>
                  <a:lnTo>
                    <a:pt x="174" y="16"/>
                  </a:lnTo>
                  <a:lnTo>
                    <a:pt x="171" y="19"/>
                  </a:lnTo>
                  <a:lnTo>
                    <a:pt x="169" y="20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59" y="33"/>
                  </a:lnTo>
                  <a:lnTo>
                    <a:pt x="154" y="37"/>
                  </a:lnTo>
                  <a:lnTo>
                    <a:pt x="148" y="42"/>
                  </a:lnTo>
                  <a:lnTo>
                    <a:pt x="143" y="47"/>
                  </a:lnTo>
                  <a:lnTo>
                    <a:pt x="138" y="51"/>
                  </a:lnTo>
                  <a:lnTo>
                    <a:pt x="132" y="56"/>
                  </a:lnTo>
                  <a:lnTo>
                    <a:pt x="127" y="59"/>
                  </a:lnTo>
                  <a:lnTo>
                    <a:pt x="121" y="64"/>
                  </a:lnTo>
                  <a:lnTo>
                    <a:pt x="118" y="64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09" y="69"/>
                  </a:lnTo>
                  <a:lnTo>
                    <a:pt x="106" y="70"/>
                  </a:lnTo>
                  <a:lnTo>
                    <a:pt x="103" y="72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3" y="76"/>
                  </a:lnTo>
                  <a:lnTo>
                    <a:pt x="90" y="78"/>
                  </a:lnTo>
                  <a:lnTo>
                    <a:pt x="87" y="78"/>
                  </a:lnTo>
                  <a:lnTo>
                    <a:pt x="84" y="80"/>
                  </a:lnTo>
                  <a:lnTo>
                    <a:pt x="79" y="81"/>
                  </a:lnTo>
                  <a:lnTo>
                    <a:pt x="76" y="81"/>
                  </a:lnTo>
                  <a:lnTo>
                    <a:pt x="73" y="83"/>
                  </a:lnTo>
                  <a:lnTo>
                    <a:pt x="70" y="84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57" y="86"/>
                  </a:lnTo>
                  <a:lnTo>
                    <a:pt x="53" y="87"/>
                  </a:lnTo>
                  <a:lnTo>
                    <a:pt x="48" y="89"/>
                  </a:lnTo>
                  <a:lnTo>
                    <a:pt x="43" y="90"/>
                  </a:lnTo>
                  <a:lnTo>
                    <a:pt x="39" y="92"/>
                  </a:lnTo>
                  <a:lnTo>
                    <a:pt x="36" y="94"/>
                  </a:lnTo>
                  <a:lnTo>
                    <a:pt x="31" y="95"/>
                  </a:lnTo>
                  <a:lnTo>
                    <a:pt x="26" y="98"/>
                  </a:lnTo>
                  <a:lnTo>
                    <a:pt x="23" y="100"/>
                  </a:lnTo>
                  <a:lnTo>
                    <a:pt x="20" y="103"/>
                  </a:lnTo>
                  <a:lnTo>
                    <a:pt x="17" y="106"/>
                  </a:lnTo>
                  <a:lnTo>
                    <a:pt x="14" y="109"/>
                  </a:lnTo>
                  <a:lnTo>
                    <a:pt x="9" y="112"/>
                  </a:lnTo>
                  <a:lnTo>
                    <a:pt x="8" y="117"/>
                  </a:lnTo>
                  <a:lnTo>
                    <a:pt x="6" y="120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" y="146"/>
                  </a:lnTo>
                  <a:lnTo>
                    <a:pt x="1" y="150"/>
                  </a:lnTo>
                  <a:lnTo>
                    <a:pt x="1" y="151"/>
                  </a:lnTo>
                  <a:lnTo>
                    <a:pt x="3" y="154"/>
                  </a:lnTo>
                  <a:lnTo>
                    <a:pt x="5" y="157"/>
                  </a:lnTo>
                  <a:lnTo>
                    <a:pt x="6" y="160"/>
                  </a:lnTo>
                  <a:lnTo>
                    <a:pt x="8" y="164"/>
                  </a:lnTo>
                  <a:lnTo>
                    <a:pt x="9" y="167"/>
                  </a:lnTo>
                  <a:lnTo>
                    <a:pt x="14" y="171"/>
                  </a:lnTo>
                  <a:lnTo>
                    <a:pt x="19" y="176"/>
                  </a:lnTo>
                  <a:lnTo>
                    <a:pt x="20" y="178"/>
                  </a:lnTo>
                  <a:lnTo>
                    <a:pt x="23" y="181"/>
                  </a:lnTo>
                  <a:lnTo>
                    <a:pt x="26" y="182"/>
                  </a:lnTo>
                  <a:lnTo>
                    <a:pt x="29" y="185"/>
                  </a:lnTo>
                  <a:lnTo>
                    <a:pt x="31" y="187"/>
                  </a:lnTo>
                  <a:lnTo>
                    <a:pt x="34" y="188"/>
                  </a:lnTo>
                  <a:lnTo>
                    <a:pt x="37" y="192"/>
                  </a:lnTo>
                  <a:lnTo>
                    <a:pt x="40" y="193"/>
                  </a:lnTo>
                  <a:lnTo>
                    <a:pt x="43" y="195"/>
                  </a:lnTo>
                  <a:lnTo>
                    <a:pt x="47" y="196"/>
                  </a:lnTo>
                  <a:lnTo>
                    <a:pt x="50" y="198"/>
                  </a:lnTo>
                  <a:lnTo>
                    <a:pt x="54" y="199"/>
                  </a:lnTo>
                  <a:lnTo>
                    <a:pt x="57" y="201"/>
                  </a:lnTo>
                  <a:lnTo>
                    <a:pt x="62" y="202"/>
                  </a:lnTo>
                  <a:lnTo>
                    <a:pt x="67" y="202"/>
                  </a:lnTo>
                  <a:lnTo>
                    <a:pt x="71" y="204"/>
                  </a:lnTo>
                  <a:lnTo>
                    <a:pt x="76" y="204"/>
                  </a:lnTo>
                  <a:lnTo>
                    <a:pt x="81" y="206"/>
                  </a:lnTo>
                  <a:lnTo>
                    <a:pt x="85" y="206"/>
                  </a:lnTo>
                  <a:lnTo>
                    <a:pt x="90" y="206"/>
                  </a:lnTo>
                  <a:lnTo>
                    <a:pt x="95" y="206"/>
                  </a:lnTo>
                  <a:lnTo>
                    <a:pt x="99" y="204"/>
                  </a:lnTo>
                  <a:lnTo>
                    <a:pt x="104" y="204"/>
                  </a:lnTo>
                  <a:lnTo>
                    <a:pt x="109" y="202"/>
                  </a:lnTo>
                  <a:lnTo>
                    <a:pt x="113" y="202"/>
                  </a:lnTo>
                  <a:lnTo>
                    <a:pt x="118" y="201"/>
                  </a:lnTo>
                  <a:lnTo>
                    <a:pt x="124" y="199"/>
                  </a:lnTo>
                  <a:lnTo>
                    <a:pt x="129" y="198"/>
                  </a:lnTo>
                  <a:lnTo>
                    <a:pt x="132" y="196"/>
                  </a:lnTo>
                  <a:lnTo>
                    <a:pt x="137" y="195"/>
                  </a:lnTo>
                  <a:lnTo>
                    <a:pt x="141" y="192"/>
                  </a:lnTo>
                  <a:lnTo>
                    <a:pt x="146" y="190"/>
                  </a:lnTo>
                  <a:lnTo>
                    <a:pt x="151" y="187"/>
                  </a:lnTo>
                  <a:lnTo>
                    <a:pt x="154" y="185"/>
                  </a:lnTo>
                  <a:lnTo>
                    <a:pt x="159" y="182"/>
                  </a:lnTo>
                  <a:lnTo>
                    <a:pt x="163" y="181"/>
                  </a:lnTo>
                  <a:lnTo>
                    <a:pt x="166" y="178"/>
                  </a:lnTo>
                  <a:lnTo>
                    <a:pt x="171" y="174"/>
                  </a:lnTo>
                  <a:lnTo>
                    <a:pt x="174" y="170"/>
                  </a:lnTo>
                  <a:lnTo>
                    <a:pt x="177" y="168"/>
                  </a:lnTo>
                  <a:lnTo>
                    <a:pt x="180" y="164"/>
                  </a:lnTo>
                  <a:lnTo>
                    <a:pt x="184" y="160"/>
                  </a:lnTo>
                  <a:lnTo>
                    <a:pt x="187" y="157"/>
                  </a:lnTo>
                  <a:lnTo>
                    <a:pt x="191" y="154"/>
                  </a:lnTo>
                  <a:lnTo>
                    <a:pt x="191" y="150"/>
                  </a:lnTo>
                  <a:lnTo>
                    <a:pt x="190" y="146"/>
                  </a:lnTo>
                  <a:lnTo>
                    <a:pt x="184" y="145"/>
                  </a:lnTo>
                  <a:lnTo>
                    <a:pt x="180" y="148"/>
                  </a:lnTo>
                  <a:lnTo>
                    <a:pt x="177" y="150"/>
                  </a:lnTo>
                  <a:lnTo>
                    <a:pt x="174" y="153"/>
                  </a:lnTo>
                  <a:lnTo>
                    <a:pt x="171" y="154"/>
                  </a:lnTo>
                  <a:lnTo>
                    <a:pt x="168" y="157"/>
                  </a:lnTo>
                  <a:lnTo>
                    <a:pt x="165" y="160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54" y="167"/>
                  </a:lnTo>
                  <a:lnTo>
                    <a:pt x="151" y="168"/>
                  </a:lnTo>
                  <a:lnTo>
                    <a:pt x="148" y="171"/>
                  </a:lnTo>
                  <a:lnTo>
                    <a:pt x="145" y="173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81"/>
                  </a:lnTo>
                  <a:lnTo>
                    <a:pt x="127" y="182"/>
                  </a:lnTo>
                  <a:lnTo>
                    <a:pt x="123" y="184"/>
                  </a:lnTo>
                  <a:lnTo>
                    <a:pt x="120" y="184"/>
                  </a:lnTo>
                  <a:lnTo>
                    <a:pt x="115" y="185"/>
                  </a:lnTo>
                  <a:lnTo>
                    <a:pt x="112" y="187"/>
                  </a:lnTo>
                  <a:lnTo>
                    <a:pt x="109" y="187"/>
                  </a:lnTo>
                  <a:lnTo>
                    <a:pt x="104" y="187"/>
                  </a:lnTo>
                  <a:lnTo>
                    <a:pt x="101" y="188"/>
                  </a:lnTo>
                  <a:lnTo>
                    <a:pt x="98" y="188"/>
                  </a:lnTo>
                  <a:lnTo>
                    <a:pt x="93" y="188"/>
                  </a:lnTo>
                  <a:lnTo>
                    <a:pt x="90" y="188"/>
                  </a:lnTo>
                  <a:lnTo>
                    <a:pt x="85" y="188"/>
                  </a:lnTo>
                  <a:lnTo>
                    <a:pt x="82" y="190"/>
                  </a:lnTo>
                  <a:lnTo>
                    <a:pt x="78" y="188"/>
                  </a:lnTo>
                  <a:lnTo>
                    <a:pt x="73" y="188"/>
                  </a:lnTo>
                  <a:lnTo>
                    <a:pt x="68" y="188"/>
                  </a:lnTo>
                  <a:lnTo>
                    <a:pt x="65" y="188"/>
                  </a:lnTo>
                  <a:lnTo>
                    <a:pt x="61" y="187"/>
                  </a:lnTo>
                  <a:lnTo>
                    <a:pt x="57" y="185"/>
                  </a:lnTo>
                  <a:lnTo>
                    <a:pt x="54" y="185"/>
                  </a:lnTo>
                  <a:lnTo>
                    <a:pt x="51" y="184"/>
                  </a:lnTo>
                  <a:lnTo>
                    <a:pt x="47" y="182"/>
                  </a:lnTo>
                  <a:lnTo>
                    <a:pt x="43" y="181"/>
                  </a:lnTo>
                  <a:lnTo>
                    <a:pt x="40" y="178"/>
                  </a:lnTo>
                  <a:lnTo>
                    <a:pt x="39" y="176"/>
                  </a:lnTo>
                  <a:lnTo>
                    <a:pt x="36" y="174"/>
                  </a:lnTo>
                  <a:lnTo>
                    <a:pt x="33" y="171"/>
                  </a:lnTo>
                  <a:lnTo>
                    <a:pt x="29" y="168"/>
                  </a:lnTo>
                  <a:lnTo>
                    <a:pt x="28" y="167"/>
                  </a:lnTo>
                  <a:lnTo>
                    <a:pt x="22" y="160"/>
                  </a:lnTo>
                  <a:lnTo>
                    <a:pt x="19" y="156"/>
                  </a:lnTo>
                  <a:lnTo>
                    <a:pt x="17" y="153"/>
                  </a:lnTo>
                  <a:lnTo>
                    <a:pt x="15" y="150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2" y="139"/>
                  </a:lnTo>
                  <a:lnTo>
                    <a:pt x="14" y="134"/>
                  </a:lnTo>
                  <a:lnTo>
                    <a:pt x="15" y="129"/>
                  </a:lnTo>
                  <a:lnTo>
                    <a:pt x="19" y="125"/>
                  </a:lnTo>
                  <a:lnTo>
                    <a:pt x="20" y="122"/>
                  </a:lnTo>
                  <a:lnTo>
                    <a:pt x="25" y="118"/>
                  </a:lnTo>
                  <a:lnTo>
                    <a:pt x="29" y="114"/>
                  </a:lnTo>
                  <a:lnTo>
                    <a:pt x="34" y="111"/>
                  </a:lnTo>
                  <a:lnTo>
                    <a:pt x="39" y="109"/>
                  </a:lnTo>
                  <a:lnTo>
                    <a:pt x="45" y="106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9" y="101"/>
                  </a:lnTo>
                  <a:lnTo>
                    <a:pt x="64" y="101"/>
                  </a:lnTo>
                  <a:lnTo>
                    <a:pt x="68" y="98"/>
                  </a:lnTo>
                  <a:lnTo>
                    <a:pt x="75" y="97"/>
                  </a:lnTo>
                  <a:lnTo>
                    <a:pt x="79" y="95"/>
                  </a:lnTo>
                  <a:lnTo>
                    <a:pt x="85" y="94"/>
                  </a:lnTo>
                  <a:lnTo>
                    <a:pt x="90" y="92"/>
                  </a:lnTo>
                  <a:lnTo>
                    <a:pt x="95" y="90"/>
                  </a:lnTo>
                  <a:lnTo>
                    <a:pt x="101" y="89"/>
                  </a:lnTo>
                  <a:lnTo>
                    <a:pt x="106" y="87"/>
                  </a:lnTo>
                  <a:lnTo>
                    <a:pt x="110" y="86"/>
                  </a:lnTo>
                  <a:lnTo>
                    <a:pt x="115" y="84"/>
                  </a:lnTo>
                  <a:lnTo>
                    <a:pt x="120" y="81"/>
                  </a:lnTo>
                  <a:lnTo>
                    <a:pt x="126" y="80"/>
                  </a:lnTo>
                  <a:lnTo>
                    <a:pt x="131" y="76"/>
                  </a:lnTo>
                  <a:lnTo>
                    <a:pt x="135" y="75"/>
                  </a:lnTo>
                  <a:lnTo>
                    <a:pt x="140" y="70"/>
                  </a:lnTo>
                  <a:lnTo>
                    <a:pt x="145" y="67"/>
                  </a:lnTo>
                  <a:lnTo>
                    <a:pt x="148" y="64"/>
                  </a:lnTo>
                  <a:lnTo>
                    <a:pt x="152" y="61"/>
                  </a:lnTo>
                  <a:lnTo>
                    <a:pt x="155" y="58"/>
                  </a:lnTo>
                  <a:lnTo>
                    <a:pt x="160" y="55"/>
                  </a:lnTo>
                  <a:lnTo>
                    <a:pt x="165" y="50"/>
                  </a:lnTo>
                  <a:lnTo>
                    <a:pt x="168" y="47"/>
                  </a:lnTo>
                  <a:lnTo>
                    <a:pt x="171" y="42"/>
                  </a:lnTo>
                  <a:lnTo>
                    <a:pt x="176" y="39"/>
                  </a:lnTo>
                  <a:lnTo>
                    <a:pt x="177" y="36"/>
                  </a:lnTo>
                  <a:lnTo>
                    <a:pt x="180" y="33"/>
                  </a:lnTo>
                  <a:lnTo>
                    <a:pt x="182" y="30"/>
                  </a:lnTo>
                  <a:lnTo>
                    <a:pt x="185" y="27"/>
                  </a:lnTo>
                  <a:lnTo>
                    <a:pt x="188" y="23"/>
                  </a:lnTo>
                  <a:lnTo>
                    <a:pt x="191" y="22"/>
                  </a:lnTo>
                  <a:lnTo>
                    <a:pt x="194" y="19"/>
                  </a:lnTo>
                  <a:lnTo>
                    <a:pt x="198" y="17"/>
                  </a:lnTo>
                  <a:lnTo>
                    <a:pt x="202" y="14"/>
                  </a:lnTo>
                  <a:lnTo>
                    <a:pt x="208" y="14"/>
                  </a:lnTo>
                  <a:lnTo>
                    <a:pt x="213" y="16"/>
                  </a:lnTo>
                  <a:lnTo>
                    <a:pt x="218" y="19"/>
                  </a:lnTo>
                  <a:lnTo>
                    <a:pt x="222" y="22"/>
                  </a:lnTo>
                  <a:lnTo>
                    <a:pt x="229" y="27"/>
                  </a:lnTo>
                  <a:lnTo>
                    <a:pt x="232" y="31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6" name="Freeform 111">
              <a:extLst>
                <a:ext uri="{FF2B5EF4-FFF2-40B4-BE49-F238E27FC236}">
                  <a16:creationId xmlns:a16="http://schemas.microsoft.com/office/drawing/2014/main" id="{AFED33DE-2EC0-BACD-E711-4FAFE671A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235" y="6198310"/>
              <a:ext cx="528239" cy="393902"/>
            </a:xfrm>
            <a:custGeom>
              <a:avLst/>
              <a:gdLst>
                <a:gd name="T0" fmla="*/ 2147483647 w 232"/>
                <a:gd name="T1" fmla="*/ 2147483647 h 173"/>
                <a:gd name="T2" fmla="*/ 2147483647 w 232"/>
                <a:gd name="T3" fmla="*/ 2147483647 h 173"/>
                <a:gd name="T4" fmla="*/ 2147483647 w 232"/>
                <a:gd name="T5" fmla="*/ 2147483647 h 173"/>
                <a:gd name="T6" fmla="*/ 2147483647 w 232"/>
                <a:gd name="T7" fmla="*/ 0 h 173"/>
                <a:gd name="T8" fmla="*/ 2147483647 w 232"/>
                <a:gd name="T9" fmla="*/ 2147483647 h 173"/>
                <a:gd name="T10" fmla="*/ 2147483647 w 232"/>
                <a:gd name="T11" fmla="*/ 2147483647 h 173"/>
                <a:gd name="T12" fmla="*/ 2147483647 w 232"/>
                <a:gd name="T13" fmla="*/ 2147483647 h 173"/>
                <a:gd name="T14" fmla="*/ 2147483647 w 232"/>
                <a:gd name="T15" fmla="*/ 2147483647 h 173"/>
                <a:gd name="T16" fmla="*/ 2147483647 w 232"/>
                <a:gd name="T17" fmla="*/ 2147483647 h 173"/>
                <a:gd name="T18" fmla="*/ 2147483647 w 232"/>
                <a:gd name="T19" fmla="*/ 2147483647 h 173"/>
                <a:gd name="T20" fmla="*/ 2147483647 w 232"/>
                <a:gd name="T21" fmla="*/ 2147483647 h 173"/>
                <a:gd name="T22" fmla="*/ 2147483647 w 232"/>
                <a:gd name="T23" fmla="*/ 2147483647 h 173"/>
                <a:gd name="T24" fmla="*/ 2147483647 w 232"/>
                <a:gd name="T25" fmla="*/ 2147483647 h 173"/>
                <a:gd name="T26" fmla="*/ 2147483647 w 232"/>
                <a:gd name="T27" fmla="*/ 2147483647 h 173"/>
                <a:gd name="T28" fmla="*/ 2147483647 w 232"/>
                <a:gd name="T29" fmla="*/ 2147483647 h 173"/>
                <a:gd name="T30" fmla="*/ 2147483647 w 232"/>
                <a:gd name="T31" fmla="*/ 2147483647 h 173"/>
                <a:gd name="T32" fmla="*/ 2147483647 w 232"/>
                <a:gd name="T33" fmla="*/ 2147483647 h 173"/>
                <a:gd name="T34" fmla="*/ 2147483647 w 232"/>
                <a:gd name="T35" fmla="*/ 2147483647 h 173"/>
                <a:gd name="T36" fmla="*/ 2147483647 w 232"/>
                <a:gd name="T37" fmla="*/ 2147483647 h 173"/>
                <a:gd name="T38" fmla="*/ 2147483647 w 232"/>
                <a:gd name="T39" fmla="*/ 2147483647 h 173"/>
                <a:gd name="T40" fmla="*/ 0 w 232"/>
                <a:gd name="T41" fmla="*/ 2147483647 h 173"/>
                <a:gd name="T42" fmla="*/ 2147483647 w 232"/>
                <a:gd name="T43" fmla="*/ 2147483647 h 173"/>
                <a:gd name="T44" fmla="*/ 2147483647 w 232"/>
                <a:gd name="T45" fmla="*/ 2147483647 h 173"/>
                <a:gd name="T46" fmla="*/ 2147483647 w 232"/>
                <a:gd name="T47" fmla="*/ 2147483647 h 173"/>
                <a:gd name="T48" fmla="*/ 2147483647 w 232"/>
                <a:gd name="T49" fmla="*/ 2147483647 h 173"/>
                <a:gd name="T50" fmla="*/ 2147483647 w 232"/>
                <a:gd name="T51" fmla="*/ 2147483647 h 173"/>
                <a:gd name="T52" fmla="*/ 2147483647 w 232"/>
                <a:gd name="T53" fmla="*/ 2147483647 h 173"/>
                <a:gd name="T54" fmla="*/ 2147483647 w 232"/>
                <a:gd name="T55" fmla="*/ 2147483647 h 173"/>
                <a:gd name="T56" fmla="*/ 2147483647 w 232"/>
                <a:gd name="T57" fmla="*/ 2147483647 h 173"/>
                <a:gd name="T58" fmla="*/ 2147483647 w 232"/>
                <a:gd name="T59" fmla="*/ 2147483647 h 173"/>
                <a:gd name="T60" fmla="*/ 2147483647 w 232"/>
                <a:gd name="T61" fmla="*/ 2147483647 h 173"/>
                <a:gd name="T62" fmla="*/ 2147483647 w 232"/>
                <a:gd name="T63" fmla="*/ 2147483647 h 173"/>
                <a:gd name="T64" fmla="*/ 2147483647 w 232"/>
                <a:gd name="T65" fmla="*/ 2147483647 h 173"/>
                <a:gd name="T66" fmla="*/ 2147483647 w 232"/>
                <a:gd name="T67" fmla="*/ 2147483647 h 173"/>
                <a:gd name="T68" fmla="*/ 2147483647 w 232"/>
                <a:gd name="T69" fmla="*/ 2147483647 h 173"/>
                <a:gd name="T70" fmla="*/ 2147483647 w 232"/>
                <a:gd name="T71" fmla="*/ 2147483647 h 173"/>
                <a:gd name="T72" fmla="*/ 2147483647 w 232"/>
                <a:gd name="T73" fmla="*/ 2147483647 h 173"/>
                <a:gd name="T74" fmla="*/ 2147483647 w 232"/>
                <a:gd name="T75" fmla="*/ 2147483647 h 173"/>
                <a:gd name="T76" fmla="*/ 2147483647 w 232"/>
                <a:gd name="T77" fmla="*/ 2147483647 h 173"/>
                <a:gd name="T78" fmla="*/ 2147483647 w 232"/>
                <a:gd name="T79" fmla="*/ 2147483647 h 173"/>
                <a:gd name="T80" fmla="*/ 2147483647 w 232"/>
                <a:gd name="T81" fmla="*/ 2147483647 h 173"/>
                <a:gd name="T82" fmla="*/ 2147483647 w 232"/>
                <a:gd name="T83" fmla="*/ 2147483647 h 173"/>
                <a:gd name="T84" fmla="*/ 2147483647 w 232"/>
                <a:gd name="T85" fmla="*/ 2147483647 h 173"/>
                <a:gd name="T86" fmla="*/ 2147483647 w 232"/>
                <a:gd name="T87" fmla="*/ 2147483647 h 173"/>
                <a:gd name="T88" fmla="*/ 2147483647 w 232"/>
                <a:gd name="T89" fmla="*/ 2147483647 h 173"/>
                <a:gd name="T90" fmla="*/ 2147483647 w 232"/>
                <a:gd name="T91" fmla="*/ 2147483647 h 173"/>
                <a:gd name="T92" fmla="*/ 2147483647 w 232"/>
                <a:gd name="T93" fmla="*/ 2147483647 h 173"/>
                <a:gd name="T94" fmla="*/ 2147483647 w 232"/>
                <a:gd name="T95" fmla="*/ 2147483647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2"/>
                <a:gd name="T145" fmla="*/ 0 h 173"/>
                <a:gd name="T146" fmla="*/ 232 w 232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2" h="173">
                  <a:moveTo>
                    <a:pt x="230" y="11"/>
                  </a:moveTo>
                  <a:lnTo>
                    <a:pt x="226" y="9"/>
                  </a:lnTo>
                  <a:lnTo>
                    <a:pt x="223" y="8"/>
                  </a:lnTo>
                  <a:lnTo>
                    <a:pt x="218" y="6"/>
                  </a:lnTo>
                  <a:lnTo>
                    <a:pt x="215" y="5"/>
                  </a:lnTo>
                  <a:lnTo>
                    <a:pt x="210" y="3"/>
                  </a:lnTo>
                  <a:lnTo>
                    <a:pt x="207" y="1"/>
                  </a:lnTo>
                  <a:lnTo>
                    <a:pt x="202" y="1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2" y="1"/>
                  </a:lnTo>
                  <a:lnTo>
                    <a:pt x="177" y="3"/>
                  </a:lnTo>
                  <a:lnTo>
                    <a:pt x="174" y="5"/>
                  </a:lnTo>
                  <a:lnTo>
                    <a:pt x="171" y="8"/>
                  </a:lnTo>
                  <a:lnTo>
                    <a:pt x="166" y="11"/>
                  </a:lnTo>
                  <a:lnTo>
                    <a:pt x="162" y="14"/>
                  </a:lnTo>
                  <a:lnTo>
                    <a:pt x="157" y="19"/>
                  </a:lnTo>
                  <a:lnTo>
                    <a:pt x="152" y="23"/>
                  </a:lnTo>
                  <a:lnTo>
                    <a:pt x="148" y="29"/>
                  </a:lnTo>
                  <a:lnTo>
                    <a:pt x="143" y="34"/>
                  </a:lnTo>
                  <a:lnTo>
                    <a:pt x="138" y="39"/>
                  </a:lnTo>
                  <a:lnTo>
                    <a:pt x="134" y="45"/>
                  </a:lnTo>
                  <a:lnTo>
                    <a:pt x="129" y="50"/>
                  </a:lnTo>
                  <a:lnTo>
                    <a:pt x="126" y="51"/>
                  </a:lnTo>
                  <a:lnTo>
                    <a:pt x="123" y="54"/>
                  </a:lnTo>
                  <a:lnTo>
                    <a:pt x="120" y="56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61"/>
                  </a:lnTo>
                  <a:lnTo>
                    <a:pt x="106" y="62"/>
                  </a:lnTo>
                  <a:lnTo>
                    <a:pt x="101" y="64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1" y="65"/>
                  </a:lnTo>
                  <a:lnTo>
                    <a:pt x="78" y="65"/>
                  </a:lnTo>
                  <a:lnTo>
                    <a:pt x="73" y="67"/>
                  </a:lnTo>
                  <a:lnTo>
                    <a:pt x="70" y="67"/>
                  </a:lnTo>
                  <a:lnTo>
                    <a:pt x="64" y="67"/>
                  </a:lnTo>
                  <a:lnTo>
                    <a:pt x="59" y="68"/>
                  </a:lnTo>
                  <a:lnTo>
                    <a:pt x="54" y="70"/>
                  </a:lnTo>
                  <a:lnTo>
                    <a:pt x="50" y="71"/>
                  </a:lnTo>
                  <a:lnTo>
                    <a:pt x="45" y="73"/>
                  </a:lnTo>
                  <a:lnTo>
                    <a:pt x="40" y="75"/>
                  </a:lnTo>
                  <a:lnTo>
                    <a:pt x="36" y="78"/>
                  </a:lnTo>
                  <a:lnTo>
                    <a:pt x="33" y="81"/>
                  </a:lnTo>
                  <a:lnTo>
                    <a:pt x="28" y="82"/>
                  </a:lnTo>
                  <a:lnTo>
                    <a:pt x="25" y="86"/>
                  </a:lnTo>
                  <a:lnTo>
                    <a:pt x="20" y="89"/>
                  </a:lnTo>
                  <a:lnTo>
                    <a:pt x="17" y="92"/>
                  </a:lnTo>
                  <a:lnTo>
                    <a:pt x="14" y="95"/>
                  </a:lnTo>
                  <a:lnTo>
                    <a:pt x="12" y="98"/>
                  </a:lnTo>
                  <a:lnTo>
                    <a:pt x="9" y="101"/>
                  </a:lnTo>
                  <a:lnTo>
                    <a:pt x="8" y="106"/>
                  </a:lnTo>
                  <a:lnTo>
                    <a:pt x="5" y="109"/>
                  </a:lnTo>
                  <a:lnTo>
                    <a:pt x="3" y="112"/>
                  </a:lnTo>
                  <a:lnTo>
                    <a:pt x="2" y="117"/>
                  </a:lnTo>
                  <a:lnTo>
                    <a:pt x="2" y="121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7"/>
                  </a:lnTo>
                  <a:lnTo>
                    <a:pt x="2" y="142"/>
                  </a:lnTo>
                  <a:lnTo>
                    <a:pt x="3" y="146"/>
                  </a:lnTo>
                  <a:lnTo>
                    <a:pt x="3" y="149"/>
                  </a:lnTo>
                  <a:lnTo>
                    <a:pt x="6" y="154"/>
                  </a:lnTo>
                  <a:lnTo>
                    <a:pt x="8" y="159"/>
                  </a:lnTo>
                  <a:lnTo>
                    <a:pt x="11" y="163"/>
                  </a:lnTo>
                  <a:lnTo>
                    <a:pt x="14" y="168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3"/>
                  </a:lnTo>
                  <a:lnTo>
                    <a:pt x="25" y="170"/>
                  </a:lnTo>
                  <a:lnTo>
                    <a:pt x="26" y="166"/>
                  </a:lnTo>
                  <a:lnTo>
                    <a:pt x="23" y="163"/>
                  </a:lnTo>
                  <a:lnTo>
                    <a:pt x="22" y="160"/>
                  </a:lnTo>
                  <a:lnTo>
                    <a:pt x="20" y="157"/>
                  </a:lnTo>
                  <a:lnTo>
                    <a:pt x="19" y="154"/>
                  </a:lnTo>
                  <a:lnTo>
                    <a:pt x="16" y="149"/>
                  </a:lnTo>
                  <a:lnTo>
                    <a:pt x="14" y="143"/>
                  </a:lnTo>
                  <a:lnTo>
                    <a:pt x="12" y="137"/>
                  </a:lnTo>
                  <a:lnTo>
                    <a:pt x="12" y="132"/>
                  </a:lnTo>
                  <a:lnTo>
                    <a:pt x="12" y="128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6" y="112"/>
                  </a:lnTo>
                  <a:lnTo>
                    <a:pt x="19" y="107"/>
                  </a:lnTo>
                  <a:lnTo>
                    <a:pt x="22" y="104"/>
                  </a:lnTo>
                  <a:lnTo>
                    <a:pt x="25" y="100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6" y="92"/>
                  </a:lnTo>
                  <a:lnTo>
                    <a:pt x="39" y="90"/>
                  </a:lnTo>
                  <a:lnTo>
                    <a:pt x="42" y="89"/>
                  </a:lnTo>
                  <a:lnTo>
                    <a:pt x="45" y="86"/>
                  </a:lnTo>
                  <a:lnTo>
                    <a:pt x="50" y="84"/>
                  </a:lnTo>
                  <a:lnTo>
                    <a:pt x="54" y="82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3" y="78"/>
                  </a:lnTo>
                  <a:lnTo>
                    <a:pt x="78" y="78"/>
                  </a:lnTo>
                  <a:lnTo>
                    <a:pt x="82" y="78"/>
                  </a:lnTo>
                  <a:lnTo>
                    <a:pt x="87" y="76"/>
                  </a:lnTo>
                  <a:lnTo>
                    <a:pt x="92" y="76"/>
                  </a:lnTo>
                  <a:lnTo>
                    <a:pt x="96" y="76"/>
                  </a:lnTo>
                  <a:lnTo>
                    <a:pt x="101" y="75"/>
                  </a:lnTo>
                  <a:lnTo>
                    <a:pt x="106" y="73"/>
                  </a:lnTo>
                  <a:lnTo>
                    <a:pt x="110" y="73"/>
                  </a:lnTo>
                  <a:lnTo>
                    <a:pt x="115" y="71"/>
                  </a:lnTo>
                  <a:lnTo>
                    <a:pt x="118" y="70"/>
                  </a:lnTo>
                  <a:lnTo>
                    <a:pt x="121" y="68"/>
                  </a:lnTo>
                  <a:lnTo>
                    <a:pt x="123" y="67"/>
                  </a:lnTo>
                  <a:lnTo>
                    <a:pt x="126" y="65"/>
                  </a:lnTo>
                  <a:lnTo>
                    <a:pt x="132" y="62"/>
                  </a:lnTo>
                  <a:lnTo>
                    <a:pt x="138" y="57"/>
                  </a:lnTo>
                  <a:lnTo>
                    <a:pt x="143" y="53"/>
                  </a:lnTo>
                  <a:lnTo>
                    <a:pt x="148" y="50"/>
                  </a:lnTo>
                  <a:lnTo>
                    <a:pt x="152" y="45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5" y="31"/>
                  </a:lnTo>
                  <a:lnTo>
                    <a:pt x="170" y="28"/>
                  </a:lnTo>
                  <a:lnTo>
                    <a:pt x="173" y="25"/>
                  </a:lnTo>
                  <a:lnTo>
                    <a:pt x="177" y="22"/>
                  </a:lnTo>
                  <a:lnTo>
                    <a:pt x="180" y="20"/>
                  </a:lnTo>
                  <a:lnTo>
                    <a:pt x="185" y="19"/>
                  </a:lnTo>
                  <a:lnTo>
                    <a:pt x="190" y="17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204" y="14"/>
                  </a:lnTo>
                  <a:lnTo>
                    <a:pt x="209" y="14"/>
                  </a:lnTo>
                  <a:lnTo>
                    <a:pt x="213" y="14"/>
                  </a:lnTo>
                  <a:lnTo>
                    <a:pt x="218" y="14"/>
                  </a:lnTo>
                  <a:lnTo>
                    <a:pt x="221" y="14"/>
                  </a:lnTo>
                  <a:lnTo>
                    <a:pt x="224" y="14"/>
                  </a:lnTo>
                  <a:lnTo>
                    <a:pt x="227" y="15"/>
                  </a:lnTo>
                  <a:lnTo>
                    <a:pt x="230" y="15"/>
                  </a:lnTo>
                  <a:lnTo>
                    <a:pt x="232" y="14"/>
                  </a:lnTo>
                  <a:lnTo>
                    <a:pt x="2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7" name="Freeform 123">
              <a:extLst>
                <a:ext uri="{FF2B5EF4-FFF2-40B4-BE49-F238E27FC236}">
                  <a16:creationId xmlns:a16="http://schemas.microsoft.com/office/drawing/2014/main" id="{A2B23DD5-7EC4-38FE-55A4-4491A3F5B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779" y="4772976"/>
              <a:ext cx="999556" cy="462208"/>
            </a:xfrm>
            <a:custGeom>
              <a:avLst/>
              <a:gdLst>
                <a:gd name="T0" fmla="*/ 2147483647 w 439"/>
                <a:gd name="T1" fmla="*/ 2147483647 h 203"/>
                <a:gd name="T2" fmla="*/ 2147483647 w 439"/>
                <a:gd name="T3" fmla="*/ 2147483647 h 203"/>
                <a:gd name="T4" fmla="*/ 2147483647 w 439"/>
                <a:gd name="T5" fmla="*/ 2147483647 h 203"/>
                <a:gd name="T6" fmla="*/ 2147483647 w 439"/>
                <a:gd name="T7" fmla="*/ 2147483647 h 203"/>
                <a:gd name="T8" fmla="*/ 2147483647 w 439"/>
                <a:gd name="T9" fmla="*/ 2147483647 h 203"/>
                <a:gd name="T10" fmla="*/ 2147483647 w 439"/>
                <a:gd name="T11" fmla="*/ 2147483647 h 203"/>
                <a:gd name="T12" fmla="*/ 2147483647 w 439"/>
                <a:gd name="T13" fmla="*/ 2147483647 h 203"/>
                <a:gd name="T14" fmla="*/ 2147483647 w 439"/>
                <a:gd name="T15" fmla="*/ 2147483647 h 203"/>
                <a:gd name="T16" fmla="*/ 2147483647 w 439"/>
                <a:gd name="T17" fmla="*/ 2147483647 h 203"/>
                <a:gd name="T18" fmla="*/ 2147483647 w 439"/>
                <a:gd name="T19" fmla="*/ 0 h 203"/>
                <a:gd name="T20" fmla="*/ 2147483647 w 439"/>
                <a:gd name="T21" fmla="*/ 2147483647 h 203"/>
                <a:gd name="T22" fmla="*/ 2147483647 w 439"/>
                <a:gd name="T23" fmla="*/ 2147483647 h 203"/>
                <a:gd name="T24" fmla="*/ 2147483647 w 439"/>
                <a:gd name="T25" fmla="*/ 2147483647 h 203"/>
                <a:gd name="T26" fmla="*/ 2147483647 w 439"/>
                <a:gd name="T27" fmla="*/ 2147483647 h 203"/>
                <a:gd name="T28" fmla="*/ 2147483647 w 439"/>
                <a:gd name="T29" fmla="*/ 2147483647 h 203"/>
                <a:gd name="T30" fmla="*/ 2147483647 w 439"/>
                <a:gd name="T31" fmla="*/ 2147483647 h 203"/>
                <a:gd name="T32" fmla="*/ 2147483647 w 439"/>
                <a:gd name="T33" fmla="*/ 2147483647 h 203"/>
                <a:gd name="T34" fmla="*/ 2147483647 w 439"/>
                <a:gd name="T35" fmla="*/ 2147483647 h 203"/>
                <a:gd name="T36" fmla="*/ 2147483647 w 439"/>
                <a:gd name="T37" fmla="*/ 2147483647 h 203"/>
                <a:gd name="T38" fmla="*/ 2147483647 w 439"/>
                <a:gd name="T39" fmla="*/ 2147483647 h 203"/>
                <a:gd name="T40" fmla="*/ 2147483647 w 439"/>
                <a:gd name="T41" fmla="*/ 2147483647 h 203"/>
                <a:gd name="T42" fmla="*/ 2147483647 w 439"/>
                <a:gd name="T43" fmla="*/ 2147483647 h 203"/>
                <a:gd name="T44" fmla="*/ 2147483647 w 439"/>
                <a:gd name="T45" fmla="*/ 2147483647 h 203"/>
                <a:gd name="T46" fmla="*/ 2147483647 w 439"/>
                <a:gd name="T47" fmla="*/ 2147483647 h 203"/>
                <a:gd name="T48" fmla="*/ 2147483647 w 439"/>
                <a:gd name="T49" fmla="*/ 2147483647 h 203"/>
                <a:gd name="T50" fmla="*/ 2147483647 w 439"/>
                <a:gd name="T51" fmla="*/ 2147483647 h 203"/>
                <a:gd name="T52" fmla="*/ 2147483647 w 439"/>
                <a:gd name="T53" fmla="*/ 2147483647 h 203"/>
                <a:gd name="T54" fmla="*/ 2147483647 w 439"/>
                <a:gd name="T55" fmla="*/ 2147483647 h 203"/>
                <a:gd name="T56" fmla="*/ 2147483647 w 439"/>
                <a:gd name="T57" fmla="*/ 2147483647 h 203"/>
                <a:gd name="T58" fmla="*/ 2147483647 w 439"/>
                <a:gd name="T59" fmla="*/ 2147483647 h 203"/>
                <a:gd name="T60" fmla="*/ 2147483647 w 439"/>
                <a:gd name="T61" fmla="*/ 2147483647 h 203"/>
                <a:gd name="T62" fmla="*/ 2147483647 w 439"/>
                <a:gd name="T63" fmla="*/ 2147483647 h 203"/>
                <a:gd name="T64" fmla="*/ 2147483647 w 439"/>
                <a:gd name="T65" fmla="*/ 2147483647 h 203"/>
                <a:gd name="T66" fmla="*/ 2147483647 w 439"/>
                <a:gd name="T67" fmla="*/ 2147483647 h 203"/>
                <a:gd name="T68" fmla="*/ 2147483647 w 439"/>
                <a:gd name="T69" fmla="*/ 2147483647 h 203"/>
                <a:gd name="T70" fmla="*/ 2147483647 w 439"/>
                <a:gd name="T71" fmla="*/ 2147483647 h 203"/>
                <a:gd name="T72" fmla="*/ 2147483647 w 439"/>
                <a:gd name="T73" fmla="*/ 2147483647 h 203"/>
                <a:gd name="T74" fmla="*/ 2147483647 w 439"/>
                <a:gd name="T75" fmla="*/ 2147483647 h 203"/>
                <a:gd name="T76" fmla="*/ 2147483647 w 439"/>
                <a:gd name="T77" fmla="*/ 2147483647 h 203"/>
                <a:gd name="T78" fmla="*/ 2147483647 w 439"/>
                <a:gd name="T79" fmla="*/ 2147483647 h 203"/>
                <a:gd name="T80" fmla="*/ 2147483647 w 439"/>
                <a:gd name="T81" fmla="*/ 2147483647 h 203"/>
                <a:gd name="T82" fmla="*/ 2147483647 w 439"/>
                <a:gd name="T83" fmla="*/ 2147483647 h 203"/>
                <a:gd name="T84" fmla="*/ 2147483647 w 439"/>
                <a:gd name="T85" fmla="*/ 2147483647 h 203"/>
                <a:gd name="T86" fmla="*/ 2147483647 w 439"/>
                <a:gd name="T87" fmla="*/ 2147483647 h 203"/>
                <a:gd name="T88" fmla="*/ 2147483647 w 439"/>
                <a:gd name="T89" fmla="*/ 2147483647 h 203"/>
                <a:gd name="T90" fmla="*/ 2147483647 w 439"/>
                <a:gd name="T91" fmla="*/ 2147483647 h 203"/>
                <a:gd name="T92" fmla="*/ 2147483647 w 439"/>
                <a:gd name="T93" fmla="*/ 2147483647 h 203"/>
                <a:gd name="T94" fmla="*/ 2147483647 w 439"/>
                <a:gd name="T95" fmla="*/ 2147483647 h 203"/>
                <a:gd name="T96" fmla="*/ 2147483647 w 439"/>
                <a:gd name="T97" fmla="*/ 2147483647 h 203"/>
                <a:gd name="T98" fmla="*/ 2147483647 w 439"/>
                <a:gd name="T99" fmla="*/ 2147483647 h 203"/>
                <a:gd name="T100" fmla="*/ 2147483647 w 439"/>
                <a:gd name="T101" fmla="*/ 2147483647 h 203"/>
                <a:gd name="T102" fmla="*/ 2147483647 w 439"/>
                <a:gd name="T103" fmla="*/ 2147483647 h 203"/>
                <a:gd name="T104" fmla="*/ 2147483647 w 439"/>
                <a:gd name="T105" fmla="*/ 2147483647 h 203"/>
                <a:gd name="T106" fmla="*/ 2147483647 w 439"/>
                <a:gd name="T107" fmla="*/ 2147483647 h 203"/>
                <a:gd name="T108" fmla="*/ 2147483647 w 439"/>
                <a:gd name="T109" fmla="*/ 2147483647 h 203"/>
                <a:gd name="T110" fmla="*/ 2147483647 w 439"/>
                <a:gd name="T111" fmla="*/ 2147483647 h 2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9"/>
                <a:gd name="T169" fmla="*/ 0 h 203"/>
                <a:gd name="T170" fmla="*/ 439 w 439"/>
                <a:gd name="T171" fmla="*/ 203 h 2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9" h="203">
                  <a:moveTo>
                    <a:pt x="413" y="111"/>
                  </a:moveTo>
                  <a:lnTo>
                    <a:pt x="414" y="105"/>
                  </a:lnTo>
                  <a:lnTo>
                    <a:pt x="416" y="100"/>
                  </a:lnTo>
                  <a:lnTo>
                    <a:pt x="417" y="94"/>
                  </a:lnTo>
                  <a:lnTo>
                    <a:pt x="417" y="89"/>
                  </a:lnTo>
                  <a:lnTo>
                    <a:pt x="416" y="84"/>
                  </a:lnTo>
                  <a:lnTo>
                    <a:pt x="414" y="78"/>
                  </a:lnTo>
                  <a:lnTo>
                    <a:pt x="411" y="73"/>
                  </a:lnTo>
                  <a:lnTo>
                    <a:pt x="408" y="69"/>
                  </a:lnTo>
                  <a:lnTo>
                    <a:pt x="405" y="66"/>
                  </a:lnTo>
                  <a:lnTo>
                    <a:pt x="400" y="63"/>
                  </a:lnTo>
                  <a:lnTo>
                    <a:pt x="397" y="59"/>
                  </a:lnTo>
                  <a:lnTo>
                    <a:pt x="392" y="58"/>
                  </a:lnTo>
                  <a:lnTo>
                    <a:pt x="389" y="56"/>
                  </a:lnTo>
                  <a:lnTo>
                    <a:pt x="385" y="55"/>
                  </a:lnTo>
                  <a:lnTo>
                    <a:pt x="380" y="53"/>
                  </a:lnTo>
                  <a:lnTo>
                    <a:pt x="377" y="53"/>
                  </a:lnTo>
                  <a:lnTo>
                    <a:pt x="374" y="52"/>
                  </a:lnTo>
                  <a:lnTo>
                    <a:pt x="372" y="49"/>
                  </a:lnTo>
                  <a:lnTo>
                    <a:pt x="371" y="47"/>
                  </a:lnTo>
                  <a:lnTo>
                    <a:pt x="369" y="44"/>
                  </a:lnTo>
                  <a:lnTo>
                    <a:pt x="368" y="41"/>
                  </a:lnTo>
                  <a:lnTo>
                    <a:pt x="368" y="38"/>
                  </a:lnTo>
                  <a:lnTo>
                    <a:pt x="366" y="35"/>
                  </a:lnTo>
                  <a:lnTo>
                    <a:pt x="364" y="33"/>
                  </a:lnTo>
                  <a:lnTo>
                    <a:pt x="361" y="28"/>
                  </a:lnTo>
                  <a:lnTo>
                    <a:pt x="357" y="24"/>
                  </a:lnTo>
                  <a:lnTo>
                    <a:pt x="352" y="19"/>
                  </a:lnTo>
                  <a:lnTo>
                    <a:pt x="347" y="16"/>
                  </a:lnTo>
                  <a:lnTo>
                    <a:pt x="344" y="14"/>
                  </a:lnTo>
                  <a:lnTo>
                    <a:pt x="341" y="13"/>
                  </a:lnTo>
                  <a:lnTo>
                    <a:pt x="338" y="11"/>
                  </a:lnTo>
                  <a:lnTo>
                    <a:pt x="335" y="11"/>
                  </a:lnTo>
                  <a:lnTo>
                    <a:pt x="332" y="10"/>
                  </a:lnTo>
                  <a:lnTo>
                    <a:pt x="329" y="8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19" y="8"/>
                  </a:lnTo>
                  <a:lnTo>
                    <a:pt x="315" y="7"/>
                  </a:lnTo>
                  <a:lnTo>
                    <a:pt x="312" y="7"/>
                  </a:lnTo>
                  <a:lnTo>
                    <a:pt x="308" y="7"/>
                  </a:lnTo>
                  <a:lnTo>
                    <a:pt x="305" y="7"/>
                  </a:lnTo>
                  <a:lnTo>
                    <a:pt x="302" y="8"/>
                  </a:lnTo>
                  <a:lnTo>
                    <a:pt x="299" y="8"/>
                  </a:lnTo>
                  <a:lnTo>
                    <a:pt x="296" y="10"/>
                  </a:lnTo>
                  <a:lnTo>
                    <a:pt x="291" y="10"/>
                  </a:lnTo>
                  <a:lnTo>
                    <a:pt x="288" y="11"/>
                  </a:lnTo>
                  <a:lnTo>
                    <a:pt x="285" y="11"/>
                  </a:lnTo>
                  <a:lnTo>
                    <a:pt x="284" y="13"/>
                  </a:lnTo>
                  <a:lnTo>
                    <a:pt x="280" y="14"/>
                  </a:lnTo>
                  <a:lnTo>
                    <a:pt x="277" y="16"/>
                  </a:lnTo>
                  <a:lnTo>
                    <a:pt x="274" y="17"/>
                  </a:lnTo>
                  <a:lnTo>
                    <a:pt x="273" y="21"/>
                  </a:lnTo>
                  <a:lnTo>
                    <a:pt x="268" y="14"/>
                  </a:lnTo>
                  <a:lnTo>
                    <a:pt x="265" y="10"/>
                  </a:lnTo>
                  <a:lnTo>
                    <a:pt x="260" y="7"/>
                  </a:lnTo>
                  <a:lnTo>
                    <a:pt x="256" y="5"/>
                  </a:lnTo>
                  <a:lnTo>
                    <a:pt x="251" y="2"/>
                  </a:lnTo>
                  <a:lnTo>
                    <a:pt x="245" y="0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2" y="5"/>
                  </a:lnTo>
                  <a:lnTo>
                    <a:pt x="207" y="8"/>
                  </a:lnTo>
                  <a:lnTo>
                    <a:pt x="203" y="11"/>
                  </a:lnTo>
                  <a:lnTo>
                    <a:pt x="200" y="16"/>
                  </a:lnTo>
                  <a:lnTo>
                    <a:pt x="196" y="21"/>
                  </a:lnTo>
                  <a:lnTo>
                    <a:pt x="193" y="17"/>
                  </a:lnTo>
                  <a:lnTo>
                    <a:pt x="192" y="14"/>
                  </a:lnTo>
                  <a:lnTo>
                    <a:pt x="189" y="11"/>
                  </a:lnTo>
                  <a:lnTo>
                    <a:pt x="186" y="10"/>
                  </a:lnTo>
                  <a:lnTo>
                    <a:pt x="182" y="8"/>
                  </a:lnTo>
                  <a:lnTo>
                    <a:pt x="179" y="7"/>
                  </a:lnTo>
                  <a:lnTo>
                    <a:pt x="176" y="5"/>
                  </a:lnTo>
                  <a:lnTo>
                    <a:pt x="173" y="3"/>
                  </a:lnTo>
                  <a:lnTo>
                    <a:pt x="168" y="2"/>
                  </a:lnTo>
                  <a:lnTo>
                    <a:pt x="165" y="2"/>
                  </a:lnTo>
                  <a:lnTo>
                    <a:pt x="162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51" y="3"/>
                  </a:lnTo>
                  <a:lnTo>
                    <a:pt x="148" y="5"/>
                  </a:lnTo>
                  <a:lnTo>
                    <a:pt x="145" y="7"/>
                  </a:lnTo>
                  <a:lnTo>
                    <a:pt x="142" y="7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33" y="13"/>
                  </a:lnTo>
                  <a:lnTo>
                    <a:pt x="129" y="14"/>
                  </a:lnTo>
                  <a:lnTo>
                    <a:pt x="128" y="17"/>
                  </a:lnTo>
                  <a:lnTo>
                    <a:pt x="125" y="21"/>
                  </a:lnTo>
                  <a:lnTo>
                    <a:pt x="123" y="24"/>
                  </a:lnTo>
                  <a:lnTo>
                    <a:pt x="119" y="21"/>
                  </a:lnTo>
                  <a:lnTo>
                    <a:pt x="115" y="19"/>
                  </a:lnTo>
                  <a:lnTo>
                    <a:pt x="112" y="17"/>
                  </a:lnTo>
                  <a:lnTo>
                    <a:pt x="109" y="16"/>
                  </a:lnTo>
                  <a:lnTo>
                    <a:pt x="105" y="16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7" y="16"/>
                  </a:lnTo>
                  <a:lnTo>
                    <a:pt x="84" y="17"/>
                  </a:lnTo>
                  <a:lnTo>
                    <a:pt x="81" y="19"/>
                  </a:lnTo>
                  <a:lnTo>
                    <a:pt x="77" y="19"/>
                  </a:lnTo>
                  <a:lnTo>
                    <a:pt x="73" y="21"/>
                  </a:lnTo>
                  <a:lnTo>
                    <a:pt x="70" y="24"/>
                  </a:lnTo>
                  <a:lnTo>
                    <a:pt x="69" y="25"/>
                  </a:lnTo>
                  <a:lnTo>
                    <a:pt x="66" y="27"/>
                  </a:lnTo>
                  <a:lnTo>
                    <a:pt x="63" y="28"/>
                  </a:lnTo>
                  <a:lnTo>
                    <a:pt x="59" y="31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2" y="44"/>
                  </a:lnTo>
                  <a:lnTo>
                    <a:pt x="50" y="47"/>
                  </a:lnTo>
                  <a:lnTo>
                    <a:pt x="50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0" y="59"/>
                  </a:lnTo>
                  <a:lnTo>
                    <a:pt x="52" y="63"/>
                  </a:lnTo>
                  <a:lnTo>
                    <a:pt x="53" y="66"/>
                  </a:lnTo>
                  <a:lnTo>
                    <a:pt x="55" y="69"/>
                  </a:lnTo>
                  <a:lnTo>
                    <a:pt x="50" y="69"/>
                  </a:lnTo>
                  <a:lnTo>
                    <a:pt x="47" y="70"/>
                  </a:lnTo>
                  <a:lnTo>
                    <a:pt x="44" y="70"/>
                  </a:lnTo>
                  <a:lnTo>
                    <a:pt x="41" y="72"/>
                  </a:lnTo>
                  <a:lnTo>
                    <a:pt x="36" y="75"/>
                  </a:lnTo>
                  <a:lnTo>
                    <a:pt x="33" y="80"/>
                  </a:lnTo>
                  <a:lnTo>
                    <a:pt x="30" y="84"/>
                  </a:lnTo>
                  <a:lnTo>
                    <a:pt x="28" y="91"/>
                  </a:lnTo>
                  <a:lnTo>
                    <a:pt x="27" y="92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27" y="108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8" y="115"/>
                  </a:lnTo>
                  <a:lnTo>
                    <a:pt x="30" y="119"/>
                  </a:lnTo>
                  <a:lnTo>
                    <a:pt x="31" y="122"/>
                  </a:lnTo>
                  <a:lnTo>
                    <a:pt x="33" y="125"/>
                  </a:lnTo>
                  <a:lnTo>
                    <a:pt x="36" y="129"/>
                  </a:lnTo>
                  <a:lnTo>
                    <a:pt x="39" y="134"/>
                  </a:lnTo>
                  <a:lnTo>
                    <a:pt x="44" y="139"/>
                  </a:lnTo>
                  <a:lnTo>
                    <a:pt x="49" y="142"/>
                  </a:lnTo>
                  <a:lnTo>
                    <a:pt x="44" y="143"/>
                  </a:lnTo>
                  <a:lnTo>
                    <a:pt x="41" y="145"/>
                  </a:lnTo>
                  <a:lnTo>
                    <a:pt x="36" y="145"/>
                  </a:lnTo>
                  <a:lnTo>
                    <a:pt x="31" y="145"/>
                  </a:lnTo>
                  <a:lnTo>
                    <a:pt x="28" y="145"/>
                  </a:lnTo>
                  <a:lnTo>
                    <a:pt x="25" y="143"/>
                  </a:lnTo>
                  <a:lnTo>
                    <a:pt x="22" y="142"/>
                  </a:lnTo>
                  <a:lnTo>
                    <a:pt x="19" y="140"/>
                  </a:lnTo>
                  <a:lnTo>
                    <a:pt x="16" y="139"/>
                  </a:lnTo>
                  <a:lnTo>
                    <a:pt x="13" y="137"/>
                  </a:lnTo>
                  <a:lnTo>
                    <a:pt x="10" y="136"/>
                  </a:lnTo>
                  <a:lnTo>
                    <a:pt x="7" y="136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2" y="145"/>
                  </a:lnTo>
                  <a:lnTo>
                    <a:pt x="5" y="147"/>
                  </a:lnTo>
                  <a:lnTo>
                    <a:pt x="8" y="148"/>
                  </a:lnTo>
                  <a:lnTo>
                    <a:pt x="11" y="151"/>
                  </a:lnTo>
                  <a:lnTo>
                    <a:pt x="14" y="154"/>
                  </a:lnTo>
                  <a:lnTo>
                    <a:pt x="17" y="156"/>
                  </a:lnTo>
                  <a:lnTo>
                    <a:pt x="21" y="157"/>
                  </a:lnTo>
                  <a:lnTo>
                    <a:pt x="24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9" y="159"/>
                  </a:lnTo>
                  <a:lnTo>
                    <a:pt x="52" y="157"/>
                  </a:lnTo>
                  <a:lnTo>
                    <a:pt x="56" y="156"/>
                  </a:lnTo>
                  <a:lnTo>
                    <a:pt x="61" y="153"/>
                  </a:lnTo>
                  <a:lnTo>
                    <a:pt x="66" y="151"/>
                  </a:lnTo>
                  <a:lnTo>
                    <a:pt x="69" y="153"/>
                  </a:lnTo>
                  <a:lnTo>
                    <a:pt x="73" y="153"/>
                  </a:lnTo>
                  <a:lnTo>
                    <a:pt x="78" y="153"/>
                  </a:lnTo>
                  <a:lnTo>
                    <a:pt x="83" y="153"/>
                  </a:lnTo>
                  <a:lnTo>
                    <a:pt x="81" y="159"/>
                  </a:lnTo>
                  <a:lnTo>
                    <a:pt x="83" y="164"/>
                  </a:lnTo>
                  <a:lnTo>
                    <a:pt x="84" y="168"/>
                  </a:lnTo>
                  <a:lnTo>
                    <a:pt x="86" y="175"/>
                  </a:lnTo>
                  <a:lnTo>
                    <a:pt x="89" y="178"/>
                  </a:lnTo>
                  <a:lnTo>
                    <a:pt x="92" y="184"/>
                  </a:lnTo>
                  <a:lnTo>
                    <a:pt x="97" y="187"/>
                  </a:lnTo>
                  <a:lnTo>
                    <a:pt x="101" y="190"/>
                  </a:lnTo>
                  <a:lnTo>
                    <a:pt x="105" y="192"/>
                  </a:lnTo>
                  <a:lnTo>
                    <a:pt x="108" y="193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0" y="195"/>
                  </a:lnTo>
                  <a:lnTo>
                    <a:pt x="123" y="195"/>
                  </a:lnTo>
                  <a:lnTo>
                    <a:pt x="126" y="193"/>
                  </a:lnTo>
                  <a:lnTo>
                    <a:pt x="131" y="193"/>
                  </a:lnTo>
                  <a:lnTo>
                    <a:pt x="134" y="190"/>
                  </a:lnTo>
                  <a:lnTo>
                    <a:pt x="137" y="189"/>
                  </a:lnTo>
                  <a:lnTo>
                    <a:pt x="140" y="186"/>
                  </a:lnTo>
                  <a:lnTo>
                    <a:pt x="143" y="184"/>
                  </a:lnTo>
                  <a:lnTo>
                    <a:pt x="147" y="181"/>
                  </a:lnTo>
                  <a:lnTo>
                    <a:pt x="150" y="178"/>
                  </a:lnTo>
                  <a:lnTo>
                    <a:pt x="153" y="175"/>
                  </a:lnTo>
                  <a:lnTo>
                    <a:pt x="156" y="173"/>
                  </a:lnTo>
                  <a:lnTo>
                    <a:pt x="159" y="175"/>
                  </a:lnTo>
                  <a:lnTo>
                    <a:pt x="162" y="178"/>
                  </a:lnTo>
                  <a:lnTo>
                    <a:pt x="167" y="178"/>
                  </a:lnTo>
                  <a:lnTo>
                    <a:pt x="172" y="178"/>
                  </a:lnTo>
                  <a:lnTo>
                    <a:pt x="173" y="176"/>
                  </a:lnTo>
                  <a:lnTo>
                    <a:pt x="175" y="175"/>
                  </a:lnTo>
                  <a:lnTo>
                    <a:pt x="175" y="172"/>
                  </a:lnTo>
                  <a:lnTo>
                    <a:pt x="173" y="172"/>
                  </a:lnTo>
                  <a:lnTo>
                    <a:pt x="170" y="168"/>
                  </a:lnTo>
                  <a:lnTo>
                    <a:pt x="167" y="168"/>
                  </a:lnTo>
                  <a:lnTo>
                    <a:pt x="164" y="167"/>
                  </a:lnTo>
                  <a:lnTo>
                    <a:pt x="162" y="165"/>
                  </a:lnTo>
                  <a:lnTo>
                    <a:pt x="159" y="162"/>
                  </a:lnTo>
                  <a:lnTo>
                    <a:pt x="158" y="159"/>
                  </a:lnTo>
                  <a:lnTo>
                    <a:pt x="154" y="154"/>
                  </a:lnTo>
                  <a:lnTo>
                    <a:pt x="154" y="151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3" y="140"/>
                  </a:lnTo>
                  <a:lnTo>
                    <a:pt x="154" y="137"/>
                  </a:lnTo>
                  <a:lnTo>
                    <a:pt x="154" y="134"/>
                  </a:lnTo>
                  <a:lnTo>
                    <a:pt x="156" y="131"/>
                  </a:lnTo>
                  <a:lnTo>
                    <a:pt x="158" y="128"/>
                  </a:lnTo>
                  <a:lnTo>
                    <a:pt x="161" y="126"/>
                  </a:lnTo>
                  <a:lnTo>
                    <a:pt x="164" y="122"/>
                  </a:lnTo>
                  <a:lnTo>
                    <a:pt x="168" y="119"/>
                  </a:lnTo>
                  <a:lnTo>
                    <a:pt x="170" y="117"/>
                  </a:lnTo>
                  <a:lnTo>
                    <a:pt x="173" y="117"/>
                  </a:lnTo>
                  <a:lnTo>
                    <a:pt x="176" y="115"/>
                  </a:lnTo>
                  <a:lnTo>
                    <a:pt x="179" y="115"/>
                  </a:lnTo>
                  <a:lnTo>
                    <a:pt x="182" y="115"/>
                  </a:lnTo>
                  <a:lnTo>
                    <a:pt x="184" y="117"/>
                  </a:lnTo>
                  <a:lnTo>
                    <a:pt x="187" y="119"/>
                  </a:lnTo>
                  <a:lnTo>
                    <a:pt x="189" y="120"/>
                  </a:lnTo>
                  <a:lnTo>
                    <a:pt x="190" y="122"/>
                  </a:lnTo>
                  <a:lnTo>
                    <a:pt x="192" y="125"/>
                  </a:lnTo>
                  <a:lnTo>
                    <a:pt x="193" y="128"/>
                  </a:lnTo>
                  <a:lnTo>
                    <a:pt x="195" y="131"/>
                  </a:lnTo>
                  <a:lnTo>
                    <a:pt x="192" y="134"/>
                  </a:lnTo>
                  <a:lnTo>
                    <a:pt x="190" y="137"/>
                  </a:lnTo>
                  <a:lnTo>
                    <a:pt x="190" y="140"/>
                  </a:lnTo>
                  <a:lnTo>
                    <a:pt x="192" y="143"/>
                  </a:lnTo>
                  <a:lnTo>
                    <a:pt x="192" y="145"/>
                  </a:lnTo>
                  <a:lnTo>
                    <a:pt x="195" y="148"/>
                  </a:lnTo>
                  <a:lnTo>
                    <a:pt x="198" y="150"/>
                  </a:lnTo>
                  <a:lnTo>
                    <a:pt x="203" y="153"/>
                  </a:lnTo>
                  <a:lnTo>
                    <a:pt x="206" y="156"/>
                  </a:lnTo>
                  <a:lnTo>
                    <a:pt x="210" y="159"/>
                  </a:lnTo>
                  <a:lnTo>
                    <a:pt x="215" y="161"/>
                  </a:lnTo>
                  <a:lnTo>
                    <a:pt x="220" y="162"/>
                  </a:lnTo>
                  <a:lnTo>
                    <a:pt x="224" y="162"/>
                  </a:lnTo>
                  <a:lnTo>
                    <a:pt x="229" y="162"/>
                  </a:lnTo>
                  <a:lnTo>
                    <a:pt x="234" y="159"/>
                  </a:lnTo>
                  <a:lnTo>
                    <a:pt x="238" y="154"/>
                  </a:lnTo>
                  <a:lnTo>
                    <a:pt x="242" y="150"/>
                  </a:lnTo>
                  <a:lnTo>
                    <a:pt x="243" y="145"/>
                  </a:lnTo>
                  <a:lnTo>
                    <a:pt x="245" y="140"/>
                  </a:lnTo>
                  <a:lnTo>
                    <a:pt x="245" y="137"/>
                  </a:lnTo>
                  <a:lnTo>
                    <a:pt x="246" y="134"/>
                  </a:lnTo>
                  <a:lnTo>
                    <a:pt x="248" y="133"/>
                  </a:lnTo>
                  <a:lnTo>
                    <a:pt x="251" y="128"/>
                  </a:lnTo>
                  <a:lnTo>
                    <a:pt x="257" y="125"/>
                  </a:lnTo>
                  <a:lnTo>
                    <a:pt x="260" y="123"/>
                  </a:lnTo>
                  <a:lnTo>
                    <a:pt x="263" y="122"/>
                  </a:lnTo>
                  <a:lnTo>
                    <a:pt x="266" y="120"/>
                  </a:lnTo>
                  <a:lnTo>
                    <a:pt x="270" y="119"/>
                  </a:lnTo>
                  <a:lnTo>
                    <a:pt x="274" y="114"/>
                  </a:lnTo>
                  <a:lnTo>
                    <a:pt x="279" y="109"/>
                  </a:lnTo>
                  <a:lnTo>
                    <a:pt x="282" y="106"/>
                  </a:lnTo>
                  <a:lnTo>
                    <a:pt x="284" y="103"/>
                  </a:lnTo>
                  <a:lnTo>
                    <a:pt x="285" y="100"/>
                  </a:lnTo>
                  <a:lnTo>
                    <a:pt x="287" y="97"/>
                  </a:lnTo>
                  <a:lnTo>
                    <a:pt x="288" y="100"/>
                  </a:lnTo>
                  <a:lnTo>
                    <a:pt x="293" y="105"/>
                  </a:lnTo>
                  <a:lnTo>
                    <a:pt x="296" y="108"/>
                  </a:lnTo>
                  <a:lnTo>
                    <a:pt x="301" y="111"/>
                  </a:lnTo>
                  <a:lnTo>
                    <a:pt x="305" y="112"/>
                  </a:lnTo>
                  <a:lnTo>
                    <a:pt x="310" y="114"/>
                  </a:lnTo>
                  <a:lnTo>
                    <a:pt x="315" y="117"/>
                  </a:lnTo>
                  <a:lnTo>
                    <a:pt x="319" y="119"/>
                  </a:lnTo>
                  <a:lnTo>
                    <a:pt x="324" y="120"/>
                  </a:lnTo>
                  <a:lnTo>
                    <a:pt x="329" y="123"/>
                  </a:lnTo>
                  <a:lnTo>
                    <a:pt x="332" y="125"/>
                  </a:lnTo>
                  <a:lnTo>
                    <a:pt x="336" y="128"/>
                  </a:lnTo>
                  <a:lnTo>
                    <a:pt x="340" y="131"/>
                  </a:lnTo>
                  <a:lnTo>
                    <a:pt x="343" y="134"/>
                  </a:lnTo>
                  <a:lnTo>
                    <a:pt x="346" y="137"/>
                  </a:lnTo>
                  <a:lnTo>
                    <a:pt x="350" y="142"/>
                  </a:lnTo>
                  <a:lnTo>
                    <a:pt x="352" y="145"/>
                  </a:lnTo>
                  <a:lnTo>
                    <a:pt x="354" y="148"/>
                  </a:lnTo>
                  <a:lnTo>
                    <a:pt x="355" y="150"/>
                  </a:lnTo>
                  <a:lnTo>
                    <a:pt x="357" y="154"/>
                  </a:lnTo>
                  <a:lnTo>
                    <a:pt x="358" y="157"/>
                  </a:lnTo>
                  <a:lnTo>
                    <a:pt x="361" y="161"/>
                  </a:lnTo>
                  <a:lnTo>
                    <a:pt x="364" y="164"/>
                  </a:lnTo>
                  <a:lnTo>
                    <a:pt x="366" y="167"/>
                  </a:lnTo>
                  <a:lnTo>
                    <a:pt x="368" y="167"/>
                  </a:lnTo>
                  <a:lnTo>
                    <a:pt x="371" y="168"/>
                  </a:lnTo>
                  <a:lnTo>
                    <a:pt x="375" y="168"/>
                  </a:lnTo>
                  <a:lnTo>
                    <a:pt x="382" y="167"/>
                  </a:lnTo>
                  <a:lnTo>
                    <a:pt x="386" y="165"/>
                  </a:lnTo>
                  <a:lnTo>
                    <a:pt x="391" y="167"/>
                  </a:lnTo>
                  <a:lnTo>
                    <a:pt x="392" y="167"/>
                  </a:lnTo>
                  <a:lnTo>
                    <a:pt x="394" y="167"/>
                  </a:lnTo>
                  <a:lnTo>
                    <a:pt x="396" y="168"/>
                  </a:lnTo>
                  <a:lnTo>
                    <a:pt x="397" y="173"/>
                  </a:lnTo>
                  <a:lnTo>
                    <a:pt x="397" y="193"/>
                  </a:lnTo>
                  <a:lnTo>
                    <a:pt x="411" y="203"/>
                  </a:lnTo>
                  <a:lnTo>
                    <a:pt x="416" y="186"/>
                  </a:lnTo>
                  <a:lnTo>
                    <a:pt x="419" y="184"/>
                  </a:lnTo>
                  <a:lnTo>
                    <a:pt x="422" y="182"/>
                  </a:lnTo>
                  <a:lnTo>
                    <a:pt x="425" y="181"/>
                  </a:lnTo>
                  <a:lnTo>
                    <a:pt x="428" y="179"/>
                  </a:lnTo>
                  <a:lnTo>
                    <a:pt x="431" y="176"/>
                  </a:lnTo>
                  <a:lnTo>
                    <a:pt x="436" y="172"/>
                  </a:lnTo>
                  <a:lnTo>
                    <a:pt x="438" y="167"/>
                  </a:lnTo>
                  <a:lnTo>
                    <a:pt x="439" y="162"/>
                  </a:lnTo>
                  <a:lnTo>
                    <a:pt x="439" y="157"/>
                  </a:lnTo>
                  <a:lnTo>
                    <a:pt x="438" y="153"/>
                  </a:lnTo>
                  <a:lnTo>
                    <a:pt x="436" y="147"/>
                  </a:lnTo>
                  <a:lnTo>
                    <a:pt x="434" y="140"/>
                  </a:lnTo>
                  <a:lnTo>
                    <a:pt x="430" y="136"/>
                  </a:lnTo>
                  <a:lnTo>
                    <a:pt x="428" y="129"/>
                  </a:lnTo>
                  <a:lnTo>
                    <a:pt x="424" y="125"/>
                  </a:lnTo>
                  <a:lnTo>
                    <a:pt x="420" y="120"/>
                  </a:lnTo>
                  <a:lnTo>
                    <a:pt x="416" y="114"/>
                  </a:lnTo>
                  <a:lnTo>
                    <a:pt x="413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8C93E3F7-CD01-F231-4C12-F345BBDA2EA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A6659A9-BF98-02A1-0B55-57E322E5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Ix-Xufier</a:t>
            </a:r>
            <a:endParaRPr lang="en-GB" sz="18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B81B23C-774F-0FAE-6975-CF0FCCB96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92100" y="1203325"/>
            <a:ext cx="6118225" cy="5486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Tiri, tiri, tanna,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u aħna s’hawn wasalna.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Qus, qus, qus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u x-xufier kemm hu gustuż.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Okkli, okkli, okkli,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U x-xufier kemm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għandu nokkli.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Ana, ana, ana,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u x-xufier kemm hu minn tagħna.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Qusa, qusa, qusa,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u x-xufier għandu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 sz="3000"/>
              <a:t>l-għarusa.</a:t>
            </a:r>
            <a:endParaRPr lang="en-GB" altLang="en-MT" sz="3000"/>
          </a:p>
        </p:txBody>
      </p:sp>
      <p:grpSp>
        <p:nvGrpSpPr>
          <p:cNvPr id="18437" name="Group 90">
            <a:extLst>
              <a:ext uri="{FF2B5EF4-FFF2-40B4-BE49-F238E27FC236}">
                <a16:creationId xmlns:a16="http://schemas.microsoft.com/office/drawing/2014/main" id="{AA3E5F81-3CE7-B0DE-7728-404B0DA23C53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1752600"/>
            <a:ext cx="4052887" cy="3856038"/>
            <a:chOff x="5029200" y="1509713"/>
            <a:chExt cx="4052888" cy="3856038"/>
          </a:xfrm>
        </p:grpSpPr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67265408-98D0-84D2-2C72-984181079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1509713"/>
              <a:ext cx="4052888" cy="3856038"/>
            </a:xfrm>
            <a:custGeom>
              <a:avLst/>
              <a:gdLst>
                <a:gd name="T0" fmla="*/ 2147483647 w 2553"/>
                <a:gd name="T1" fmla="*/ 2147483647 h 2429"/>
                <a:gd name="T2" fmla="*/ 2147483647 w 2553"/>
                <a:gd name="T3" fmla="*/ 2147483647 h 2429"/>
                <a:gd name="T4" fmla="*/ 2147483647 w 2553"/>
                <a:gd name="T5" fmla="*/ 2147483647 h 2429"/>
                <a:gd name="T6" fmla="*/ 2147483647 w 2553"/>
                <a:gd name="T7" fmla="*/ 2147483647 h 2429"/>
                <a:gd name="T8" fmla="*/ 2147483647 w 2553"/>
                <a:gd name="T9" fmla="*/ 2147483647 h 2429"/>
                <a:gd name="T10" fmla="*/ 2147483647 w 2553"/>
                <a:gd name="T11" fmla="*/ 2147483647 h 2429"/>
                <a:gd name="T12" fmla="*/ 2147483647 w 2553"/>
                <a:gd name="T13" fmla="*/ 2147483647 h 2429"/>
                <a:gd name="T14" fmla="*/ 2147483647 w 2553"/>
                <a:gd name="T15" fmla="*/ 2147483647 h 2429"/>
                <a:gd name="T16" fmla="*/ 2147483647 w 2553"/>
                <a:gd name="T17" fmla="*/ 2147483647 h 2429"/>
                <a:gd name="T18" fmla="*/ 2147483647 w 2553"/>
                <a:gd name="T19" fmla="*/ 2147483647 h 2429"/>
                <a:gd name="T20" fmla="*/ 2147483647 w 2553"/>
                <a:gd name="T21" fmla="*/ 2147483647 h 2429"/>
                <a:gd name="T22" fmla="*/ 2147483647 w 2553"/>
                <a:gd name="T23" fmla="*/ 2147483647 h 2429"/>
                <a:gd name="T24" fmla="*/ 2147483647 w 2553"/>
                <a:gd name="T25" fmla="*/ 2147483647 h 2429"/>
                <a:gd name="T26" fmla="*/ 2147483647 w 2553"/>
                <a:gd name="T27" fmla="*/ 2147483647 h 2429"/>
                <a:gd name="T28" fmla="*/ 2147483647 w 2553"/>
                <a:gd name="T29" fmla="*/ 2147483647 h 2429"/>
                <a:gd name="T30" fmla="*/ 2147483647 w 2553"/>
                <a:gd name="T31" fmla="*/ 2147483647 h 2429"/>
                <a:gd name="T32" fmla="*/ 2147483647 w 2553"/>
                <a:gd name="T33" fmla="*/ 2147483647 h 2429"/>
                <a:gd name="T34" fmla="*/ 2147483647 w 2553"/>
                <a:gd name="T35" fmla="*/ 2147483647 h 2429"/>
                <a:gd name="T36" fmla="*/ 2147483647 w 2553"/>
                <a:gd name="T37" fmla="*/ 2147483647 h 2429"/>
                <a:gd name="T38" fmla="*/ 2147483647 w 2553"/>
                <a:gd name="T39" fmla="*/ 2147483647 h 2429"/>
                <a:gd name="T40" fmla="*/ 2147483647 w 2553"/>
                <a:gd name="T41" fmla="*/ 2147483647 h 2429"/>
                <a:gd name="T42" fmla="*/ 2147483647 w 2553"/>
                <a:gd name="T43" fmla="*/ 2147483647 h 2429"/>
                <a:gd name="T44" fmla="*/ 2147483647 w 2553"/>
                <a:gd name="T45" fmla="*/ 2147483647 h 2429"/>
                <a:gd name="T46" fmla="*/ 2147483647 w 2553"/>
                <a:gd name="T47" fmla="*/ 2147483647 h 2429"/>
                <a:gd name="T48" fmla="*/ 2147483647 w 2553"/>
                <a:gd name="T49" fmla="*/ 2147483647 h 2429"/>
                <a:gd name="T50" fmla="*/ 2147483647 w 2553"/>
                <a:gd name="T51" fmla="*/ 2147483647 h 2429"/>
                <a:gd name="T52" fmla="*/ 2147483647 w 2553"/>
                <a:gd name="T53" fmla="*/ 2147483647 h 2429"/>
                <a:gd name="T54" fmla="*/ 2147483647 w 2553"/>
                <a:gd name="T55" fmla="*/ 2147483647 h 2429"/>
                <a:gd name="T56" fmla="*/ 2147483647 w 2553"/>
                <a:gd name="T57" fmla="*/ 2147483647 h 2429"/>
                <a:gd name="T58" fmla="*/ 2147483647 w 2553"/>
                <a:gd name="T59" fmla="*/ 2147483647 h 2429"/>
                <a:gd name="T60" fmla="*/ 2147483647 w 2553"/>
                <a:gd name="T61" fmla="*/ 2147483647 h 2429"/>
                <a:gd name="T62" fmla="*/ 2147483647 w 2553"/>
                <a:gd name="T63" fmla="*/ 2147483647 h 2429"/>
                <a:gd name="T64" fmla="*/ 2147483647 w 2553"/>
                <a:gd name="T65" fmla="*/ 2147483647 h 2429"/>
                <a:gd name="T66" fmla="*/ 2147483647 w 2553"/>
                <a:gd name="T67" fmla="*/ 2147483647 h 2429"/>
                <a:gd name="T68" fmla="*/ 2147483647 w 2553"/>
                <a:gd name="T69" fmla="*/ 2147483647 h 2429"/>
                <a:gd name="T70" fmla="*/ 2147483647 w 2553"/>
                <a:gd name="T71" fmla="*/ 2147483647 h 2429"/>
                <a:gd name="T72" fmla="*/ 2147483647 w 2553"/>
                <a:gd name="T73" fmla="*/ 2147483647 h 2429"/>
                <a:gd name="T74" fmla="*/ 2147483647 w 2553"/>
                <a:gd name="T75" fmla="*/ 2147483647 h 2429"/>
                <a:gd name="T76" fmla="*/ 2147483647 w 2553"/>
                <a:gd name="T77" fmla="*/ 2147483647 h 2429"/>
                <a:gd name="T78" fmla="*/ 2147483647 w 2553"/>
                <a:gd name="T79" fmla="*/ 2147483647 h 2429"/>
                <a:gd name="T80" fmla="*/ 2147483647 w 2553"/>
                <a:gd name="T81" fmla="*/ 2147483647 h 2429"/>
                <a:gd name="T82" fmla="*/ 2147483647 w 2553"/>
                <a:gd name="T83" fmla="*/ 2147483647 h 2429"/>
                <a:gd name="T84" fmla="*/ 2147483647 w 2553"/>
                <a:gd name="T85" fmla="*/ 2147483647 h 2429"/>
                <a:gd name="T86" fmla="*/ 2147483647 w 2553"/>
                <a:gd name="T87" fmla="*/ 2147483647 h 2429"/>
                <a:gd name="T88" fmla="*/ 2147483647 w 2553"/>
                <a:gd name="T89" fmla="*/ 2147483647 h 2429"/>
                <a:gd name="T90" fmla="*/ 2147483647 w 2553"/>
                <a:gd name="T91" fmla="*/ 2147483647 h 2429"/>
                <a:gd name="T92" fmla="*/ 2147483647 w 2553"/>
                <a:gd name="T93" fmla="*/ 2147483647 h 2429"/>
                <a:gd name="T94" fmla="*/ 2147483647 w 2553"/>
                <a:gd name="T95" fmla="*/ 2147483647 h 2429"/>
                <a:gd name="T96" fmla="*/ 2147483647 w 2553"/>
                <a:gd name="T97" fmla="*/ 2147483647 h 2429"/>
                <a:gd name="T98" fmla="*/ 2147483647 w 2553"/>
                <a:gd name="T99" fmla="*/ 2147483647 h 2429"/>
                <a:gd name="T100" fmla="*/ 2147483647 w 2553"/>
                <a:gd name="T101" fmla="*/ 2147483647 h 2429"/>
                <a:gd name="T102" fmla="*/ 2147483647 w 2553"/>
                <a:gd name="T103" fmla="*/ 2147483647 h 2429"/>
                <a:gd name="T104" fmla="*/ 2147483647 w 2553"/>
                <a:gd name="T105" fmla="*/ 2147483647 h 2429"/>
                <a:gd name="T106" fmla="*/ 2147483647 w 2553"/>
                <a:gd name="T107" fmla="*/ 2147483647 h 2429"/>
                <a:gd name="T108" fmla="*/ 2147483647 w 2553"/>
                <a:gd name="T109" fmla="*/ 2147483647 h 2429"/>
                <a:gd name="T110" fmla="*/ 2147483647 w 2553"/>
                <a:gd name="T111" fmla="*/ 2147483647 h 2429"/>
                <a:gd name="T112" fmla="*/ 2147483647 w 2553"/>
                <a:gd name="T113" fmla="*/ 2147483647 h 2429"/>
                <a:gd name="T114" fmla="*/ 2147483647 w 2553"/>
                <a:gd name="T115" fmla="*/ 2147483647 h 2429"/>
                <a:gd name="T116" fmla="*/ 2147483647 w 2553"/>
                <a:gd name="T117" fmla="*/ 2147483647 h 2429"/>
                <a:gd name="T118" fmla="*/ 2147483647 w 2553"/>
                <a:gd name="T119" fmla="*/ 2147483647 h 24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53"/>
                <a:gd name="T181" fmla="*/ 0 h 2429"/>
                <a:gd name="T182" fmla="*/ 2553 w 2553"/>
                <a:gd name="T183" fmla="*/ 2429 h 24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53" h="2429">
                  <a:moveTo>
                    <a:pt x="689" y="2189"/>
                  </a:moveTo>
                  <a:lnTo>
                    <a:pt x="691" y="2189"/>
                  </a:lnTo>
                  <a:lnTo>
                    <a:pt x="694" y="2191"/>
                  </a:lnTo>
                  <a:lnTo>
                    <a:pt x="698" y="2193"/>
                  </a:lnTo>
                  <a:lnTo>
                    <a:pt x="708" y="2195"/>
                  </a:lnTo>
                  <a:lnTo>
                    <a:pt x="710" y="2197"/>
                  </a:lnTo>
                  <a:lnTo>
                    <a:pt x="716" y="2199"/>
                  </a:lnTo>
                  <a:lnTo>
                    <a:pt x="720" y="2199"/>
                  </a:lnTo>
                  <a:lnTo>
                    <a:pt x="725" y="2201"/>
                  </a:lnTo>
                  <a:lnTo>
                    <a:pt x="731" y="2203"/>
                  </a:lnTo>
                  <a:lnTo>
                    <a:pt x="737" y="2205"/>
                  </a:lnTo>
                  <a:lnTo>
                    <a:pt x="745" y="2207"/>
                  </a:lnTo>
                  <a:lnTo>
                    <a:pt x="751" y="2209"/>
                  </a:lnTo>
                  <a:lnTo>
                    <a:pt x="758" y="2211"/>
                  </a:lnTo>
                  <a:lnTo>
                    <a:pt x="766" y="2213"/>
                  </a:lnTo>
                  <a:lnTo>
                    <a:pt x="772" y="2215"/>
                  </a:lnTo>
                  <a:lnTo>
                    <a:pt x="781" y="2217"/>
                  </a:lnTo>
                  <a:lnTo>
                    <a:pt x="789" y="2218"/>
                  </a:lnTo>
                  <a:lnTo>
                    <a:pt x="797" y="2220"/>
                  </a:lnTo>
                  <a:lnTo>
                    <a:pt x="807" y="2222"/>
                  </a:lnTo>
                  <a:lnTo>
                    <a:pt x="816" y="2224"/>
                  </a:lnTo>
                  <a:lnTo>
                    <a:pt x="824" y="2224"/>
                  </a:lnTo>
                  <a:lnTo>
                    <a:pt x="834" y="2226"/>
                  </a:lnTo>
                  <a:lnTo>
                    <a:pt x="845" y="2228"/>
                  </a:lnTo>
                  <a:lnTo>
                    <a:pt x="855" y="2230"/>
                  </a:lnTo>
                  <a:lnTo>
                    <a:pt x="867" y="2230"/>
                  </a:lnTo>
                  <a:lnTo>
                    <a:pt x="876" y="2232"/>
                  </a:lnTo>
                  <a:lnTo>
                    <a:pt x="888" y="2232"/>
                  </a:lnTo>
                  <a:lnTo>
                    <a:pt x="899" y="2234"/>
                  </a:lnTo>
                  <a:lnTo>
                    <a:pt x="911" y="2234"/>
                  </a:lnTo>
                  <a:lnTo>
                    <a:pt x="923" y="2234"/>
                  </a:lnTo>
                  <a:lnTo>
                    <a:pt x="932" y="2234"/>
                  </a:lnTo>
                  <a:lnTo>
                    <a:pt x="946" y="2234"/>
                  </a:lnTo>
                  <a:lnTo>
                    <a:pt x="956" y="2232"/>
                  </a:lnTo>
                  <a:lnTo>
                    <a:pt x="969" y="2232"/>
                  </a:lnTo>
                  <a:lnTo>
                    <a:pt x="981" y="2232"/>
                  </a:lnTo>
                  <a:lnTo>
                    <a:pt x="994" y="2230"/>
                  </a:lnTo>
                  <a:lnTo>
                    <a:pt x="1008" y="2228"/>
                  </a:lnTo>
                  <a:lnTo>
                    <a:pt x="1019" y="2226"/>
                  </a:lnTo>
                  <a:lnTo>
                    <a:pt x="1033" y="2222"/>
                  </a:lnTo>
                  <a:lnTo>
                    <a:pt x="1046" y="2220"/>
                  </a:lnTo>
                  <a:lnTo>
                    <a:pt x="1060" y="2217"/>
                  </a:lnTo>
                  <a:lnTo>
                    <a:pt x="1074" y="2215"/>
                  </a:lnTo>
                  <a:lnTo>
                    <a:pt x="1087" y="2211"/>
                  </a:lnTo>
                  <a:lnTo>
                    <a:pt x="1101" y="2207"/>
                  </a:lnTo>
                  <a:lnTo>
                    <a:pt x="1114" y="2201"/>
                  </a:lnTo>
                  <a:lnTo>
                    <a:pt x="1128" y="2197"/>
                  </a:lnTo>
                  <a:lnTo>
                    <a:pt x="1141" y="2191"/>
                  </a:lnTo>
                  <a:lnTo>
                    <a:pt x="1155" y="2186"/>
                  </a:lnTo>
                  <a:lnTo>
                    <a:pt x="1168" y="2180"/>
                  </a:lnTo>
                  <a:lnTo>
                    <a:pt x="1184" y="2172"/>
                  </a:lnTo>
                  <a:lnTo>
                    <a:pt x="1197" y="2164"/>
                  </a:lnTo>
                  <a:lnTo>
                    <a:pt x="1211" y="2158"/>
                  </a:lnTo>
                  <a:lnTo>
                    <a:pt x="1226" y="2149"/>
                  </a:lnTo>
                  <a:lnTo>
                    <a:pt x="1240" y="2141"/>
                  </a:lnTo>
                  <a:lnTo>
                    <a:pt x="1253" y="2131"/>
                  </a:lnTo>
                  <a:lnTo>
                    <a:pt x="1269" y="2122"/>
                  </a:lnTo>
                  <a:lnTo>
                    <a:pt x="1282" y="2112"/>
                  </a:lnTo>
                  <a:lnTo>
                    <a:pt x="1296" y="2100"/>
                  </a:lnTo>
                  <a:lnTo>
                    <a:pt x="1311" y="2089"/>
                  </a:lnTo>
                  <a:lnTo>
                    <a:pt x="1325" y="2079"/>
                  </a:lnTo>
                  <a:lnTo>
                    <a:pt x="1412" y="2360"/>
                  </a:lnTo>
                  <a:lnTo>
                    <a:pt x="1414" y="2360"/>
                  </a:lnTo>
                  <a:lnTo>
                    <a:pt x="1422" y="2362"/>
                  </a:lnTo>
                  <a:lnTo>
                    <a:pt x="1428" y="2362"/>
                  </a:lnTo>
                  <a:lnTo>
                    <a:pt x="1435" y="2364"/>
                  </a:lnTo>
                  <a:lnTo>
                    <a:pt x="1441" y="2364"/>
                  </a:lnTo>
                  <a:lnTo>
                    <a:pt x="1451" y="2365"/>
                  </a:lnTo>
                  <a:lnTo>
                    <a:pt x="1455" y="2365"/>
                  </a:lnTo>
                  <a:lnTo>
                    <a:pt x="1458" y="2365"/>
                  </a:lnTo>
                  <a:lnTo>
                    <a:pt x="1464" y="2365"/>
                  </a:lnTo>
                  <a:lnTo>
                    <a:pt x="1470" y="2365"/>
                  </a:lnTo>
                  <a:lnTo>
                    <a:pt x="1474" y="2365"/>
                  </a:lnTo>
                  <a:lnTo>
                    <a:pt x="1480" y="2365"/>
                  </a:lnTo>
                  <a:lnTo>
                    <a:pt x="1486" y="2365"/>
                  </a:lnTo>
                  <a:lnTo>
                    <a:pt x="1491" y="2365"/>
                  </a:lnTo>
                  <a:lnTo>
                    <a:pt x="1497" y="2364"/>
                  </a:lnTo>
                  <a:lnTo>
                    <a:pt x="1503" y="2364"/>
                  </a:lnTo>
                  <a:lnTo>
                    <a:pt x="1509" y="2362"/>
                  </a:lnTo>
                  <a:lnTo>
                    <a:pt x="1517" y="2362"/>
                  </a:lnTo>
                  <a:lnTo>
                    <a:pt x="1520" y="2360"/>
                  </a:lnTo>
                  <a:lnTo>
                    <a:pt x="1528" y="2360"/>
                  </a:lnTo>
                  <a:lnTo>
                    <a:pt x="1534" y="2358"/>
                  </a:lnTo>
                  <a:lnTo>
                    <a:pt x="1542" y="2358"/>
                  </a:lnTo>
                  <a:lnTo>
                    <a:pt x="1547" y="2356"/>
                  </a:lnTo>
                  <a:lnTo>
                    <a:pt x="1553" y="2354"/>
                  </a:lnTo>
                  <a:lnTo>
                    <a:pt x="1559" y="2350"/>
                  </a:lnTo>
                  <a:lnTo>
                    <a:pt x="1567" y="2348"/>
                  </a:lnTo>
                  <a:lnTo>
                    <a:pt x="1571" y="2346"/>
                  </a:lnTo>
                  <a:lnTo>
                    <a:pt x="1578" y="2342"/>
                  </a:lnTo>
                  <a:lnTo>
                    <a:pt x="1584" y="2340"/>
                  </a:lnTo>
                  <a:lnTo>
                    <a:pt x="1592" y="2338"/>
                  </a:lnTo>
                  <a:lnTo>
                    <a:pt x="1598" y="2333"/>
                  </a:lnTo>
                  <a:lnTo>
                    <a:pt x="1604" y="2329"/>
                  </a:lnTo>
                  <a:lnTo>
                    <a:pt x="1609" y="2325"/>
                  </a:lnTo>
                  <a:lnTo>
                    <a:pt x="1615" y="2321"/>
                  </a:lnTo>
                  <a:lnTo>
                    <a:pt x="1621" y="2317"/>
                  </a:lnTo>
                  <a:lnTo>
                    <a:pt x="1627" y="2311"/>
                  </a:lnTo>
                  <a:lnTo>
                    <a:pt x="1635" y="2306"/>
                  </a:lnTo>
                  <a:lnTo>
                    <a:pt x="1640" y="2302"/>
                  </a:lnTo>
                  <a:lnTo>
                    <a:pt x="1644" y="2296"/>
                  </a:lnTo>
                  <a:lnTo>
                    <a:pt x="1650" y="2288"/>
                  </a:lnTo>
                  <a:lnTo>
                    <a:pt x="1656" y="2282"/>
                  </a:lnTo>
                  <a:lnTo>
                    <a:pt x="1660" y="2275"/>
                  </a:lnTo>
                  <a:lnTo>
                    <a:pt x="1665" y="2267"/>
                  </a:lnTo>
                  <a:lnTo>
                    <a:pt x="1669" y="2259"/>
                  </a:lnTo>
                  <a:lnTo>
                    <a:pt x="1675" y="2251"/>
                  </a:lnTo>
                  <a:lnTo>
                    <a:pt x="1679" y="2244"/>
                  </a:lnTo>
                  <a:lnTo>
                    <a:pt x="1683" y="2234"/>
                  </a:lnTo>
                  <a:lnTo>
                    <a:pt x="1687" y="2224"/>
                  </a:lnTo>
                  <a:lnTo>
                    <a:pt x="1691" y="2215"/>
                  </a:lnTo>
                  <a:lnTo>
                    <a:pt x="1694" y="2205"/>
                  </a:lnTo>
                  <a:lnTo>
                    <a:pt x="1696" y="2193"/>
                  </a:lnTo>
                  <a:lnTo>
                    <a:pt x="1700" y="2182"/>
                  </a:lnTo>
                  <a:lnTo>
                    <a:pt x="1702" y="2172"/>
                  </a:lnTo>
                  <a:lnTo>
                    <a:pt x="1706" y="2160"/>
                  </a:lnTo>
                  <a:lnTo>
                    <a:pt x="1710" y="2160"/>
                  </a:lnTo>
                  <a:lnTo>
                    <a:pt x="1714" y="2162"/>
                  </a:lnTo>
                  <a:lnTo>
                    <a:pt x="1722" y="2164"/>
                  </a:lnTo>
                  <a:lnTo>
                    <a:pt x="1727" y="2164"/>
                  </a:lnTo>
                  <a:lnTo>
                    <a:pt x="1739" y="2166"/>
                  </a:lnTo>
                  <a:lnTo>
                    <a:pt x="1743" y="2166"/>
                  </a:lnTo>
                  <a:lnTo>
                    <a:pt x="1749" y="2166"/>
                  </a:lnTo>
                  <a:lnTo>
                    <a:pt x="1754" y="2168"/>
                  </a:lnTo>
                  <a:lnTo>
                    <a:pt x="1760" y="2168"/>
                  </a:lnTo>
                  <a:lnTo>
                    <a:pt x="1766" y="2168"/>
                  </a:lnTo>
                  <a:lnTo>
                    <a:pt x="1774" y="2168"/>
                  </a:lnTo>
                  <a:lnTo>
                    <a:pt x="1780" y="2168"/>
                  </a:lnTo>
                  <a:lnTo>
                    <a:pt x="1787" y="2168"/>
                  </a:lnTo>
                  <a:lnTo>
                    <a:pt x="1795" y="2168"/>
                  </a:lnTo>
                  <a:lnTo>
                    <a:pt x="1803" y="2168"/>
                  </a:lnTo>
                  <a:lnTo>
                    <a:pt x="1811" y="2166"/>
                  </a:lnTo>
                  <a:lnTo>
                    <a:pt x="1818" y="2166"/>
                  </a:lnTo>
                  <a:lnTo>
                    <a:pt x="1826" y="2164"/>
                  </a:lnTo>
                  <a:lnTo>
                    <a:pt x="1834" y="2164"/>
                  </a:lnTo>
                  <a:lnTo>
                    <a:pt x="1843" y="2162"/>
                  </a:lnTo>
                  <a:lnTo>
                    <a:pt x="1851" y="2162"/>
                  </a:lnTo>
                  <a:lnTo>
                    <a:pt x="1859" y="2158"/>
                  </a:lnTo>
                  <a:lnTo>
                    <a:pt x="1867" y="2157"/>
                  </a:lnTo>
                  <a:lnTo>
                    <a:pt x="1876" y="2155"/>
                  </a:lnTo>
                  <a:lnTo>
                    <a:pt x="1884" y="2153"/>
                  </a:lnTo>
                  <a:lnTo>
                    <a:pt x="1894" y="2149"/>
                  </a:lnTo>
                  <a:lnTo>
                    <a:pt x="1901" y="2145"/>
                  </a:lnTo>
                  <a:lnTo>
                    <a:pt x="1909" y="2141"/>
                  </a:lnTo>
                  <a:lnTo>
                    <a:pt x="1917" y="2137"/>
                  </a:lnTo>
                  <a:lnTo>
                    <a:pt x="1927" y="2131"/>
                  </a:lnTo>
                  <a:lnTo>
                    <a:pt x="1934" y="2126"/>
                  </a:lnTo>
                  <a:lnTo>
                    <a:pt x="1942" y="2120"/>
                  </a:lnTo>
                  <a:lnTo>
                    <a:pt x="1950" y="2114"/>
                  </a:lnTo>
                  <a:lnTo>
                    <a:pt x="1958" y="2108"/>
                  </a:lnTo>
                  <a:lnTo>
                    <a:pt x="1965" y="2100"/>
                  </a:lnTo>
                  <a:lnTo>
                    <a:pt x="1973" y="2093"/>
                  </a:lnTo>
                  <a:lnTo>
                    <a:pt x="1981" y="2085"/>
                  </a:lnTo>
                  <a:lnTo>
                    <a:pt x="1987" y="2075"/>
                  </a:lnTo>
                  <a:lnTo>
                    <a:pt x="1994" y="2068"/>
                  </a:lnTo>
                  <a:lnTo>
                    <a:pt x="2002" y="2058"/>
                  </a:lnTo>
                  <a:lnTo>
                    <a:pt x="2010" y="2048"/>
                  </a:lnTo>
                  <a:lnTo>
                    <a:pt x="2016" y="2037"/>
                  </a:lnTo>
                  <a:lnTo>
                    <a:pt x="2021" y="2025"/>
                  </a:lnTo>
                  <a:lnTo>
                    <a:pt x="2027" y="2013"/>
                  </a:lnTo>
                  <a:lnTo>
                    <a:pt x="2033" y="2002"/>
                  </a:lnTo>
                  <a:lnTo>
                    <a:pt x="2037" y="1988"/>
                  </a:lnTo>
                  <a:lnTo>
                    <a:pt x="2043" y="1973"/>
                  </a:lnTo>
                  <a:lnTo>
                    <a:pt x="2047" y="1959"/>
                  </a:lnTo>
                  <a:lnTo>
                    <a:pt x="2052" y="1944"/>
                  </a:lnTo>
                  <a:lnTo>
                    <a:pt x="2054" y="1928"/>
                  </a:lnTo>
                  <a:lnTo>
                    <a:pt x="2058" y="1911"/>
                  </a:lnTo>
                  <a:lnTo>
                    <a:pt x="2060" y="1893"/>
                  </a:lnTo>
                  <a:lnTo>
                    <a:pt x="2064" y="1876"/>
                  </a:lnTo>
                  <a:lnTo>
                    <a:pt x="2066" y="1857"/>
                  </a:lnTo>
                  <a:lnTo>
                    <a:pt x="2068" y="1837"/>
                  </a:lnTo>
                  <a:lnTo>
                    <a:pt x="2068" y="1816"/>
                  </a:lnTo>
                  <a:lnTo>
                    <a:pt x="2070" y="1797"/>
                  </a:lnTo>
                  <a:lnTo>
                    <a:pt x="1948" y="1727"/>
                  </a:lnTo>
                  <a:lnTo>
                    <a:pt x="1948" y="1725"/>
                  </a:lnTo>
                  <a:lnTo>
                    <a:pt x="1950" y="1723"/>
                  </a:lnTo>
                  <a:lnTo>
                    <a:pt x="1954" y="1719"/>
                  </a:lnTo>
                  <a:lnTo>
                    <a:pt x="1958" y="1714"/>
                  </a:lnTo>
                  <a:lnTo>
                    <a:pt x="1961" y="1708"/>
                  </a:lnTo>
                  <a:lnTo>
                    <a:pt x="1967" y="1702"/>
                  </a:lnTo>
                  <a:lnTo>
                    <a:pt x="1973" y="1694"/>
                  </a:lnTo>
                  <a:lnTo>
                    <a:pt x="1981" y="1686"/>
                  </a:lnTo>
                  <a:lnTo>
                    <a:pt x="1987" y="1677"/>
                  </a:lnTo>
                  <a:lnTo>
                    <a:pt x="1992" y="1669"/>
                  </a:lnTo>
                  <a:lnTo>
                    <a:pt x="1998" y="1661"/>
                  </a:lnTo>
                  <a:lnTo>
                    <a:pt x="2006" y="1654"/>
                  </a:lnTo>
                  <a:lnTo>
                    <a:pt x="2010" y="1646"/>
                  </a:lnTo>
                  <a:lnTo>
                    <a:pt x="2016" y="1638"/>
                  </a:lnTo>
                  <a:lnTo>
                    <a:pt x="2019" y="1634"/>
                  </a:lnTo>
                  <a:lnTo>
                    <a:pt x="2023" y="1628"/>
                  </a:lnTo>
                  <a:lnTo>
                    <a:pt x="2025" y="1628"/>
                  </a:lnTo>
                  <a:lnTo>
                    <a:pt x="2031" y="1627"/>
                  </a:lnTo>
                  <a:lnTo>
                    <a:pt x="2033" y="1625"/>
                  </a:lnTo>
                  <a:lnTo>
                    <a:pt x="2039" y="1623"/>
                  </a:lnTo>
                  <a:lnTo>
                    <a:pt x="2043" y="1623"/>
                  </a:lnTo>
                  <a:lnTo>
                    <a:pt x="2050" y="1621"/>
                  </a:lnTo>
                  <a:lnTo>
                    <a:pt x="2056" y="1619"/>
                  </a:lnTo>
                  <a:lnTo>
                    <a:pt x="2064" y="1617"/>
                  </a:lnTo>
                  <a:lnTo>
                    <a:pt x="2072" y="1615"/>
                  </a:lnTo>
                  <a:lnTo>
                    <a:pt x="2079" y="1613"/>
                  </a:lnTo>
                  <a:lnTo>
                    <a:pt x="2087" y="1611"/>
                  </a:lnTo>
                  <a:lnTo>
                    <a:pt x="2099" y="1607"/>
                  </a:lnTo>
                  <a:lnTo>
                    <a:pt x="2108" y="1605"/>
                  </a:lnTo>
                  <a:lnTo>
                    <a:pt x="2120" y="1603"/>
                  </a:lnTo>
                  <a:lnTo>
                    <a:pt x="2130" y="1598"/>
                  </a:lnTo>
                  <a:lnTo>
                    <a:pt x="2139" y="1596"/>
                  </a:lnTo>
                  <a:lnTo>
                    <a:pt x="2151" y="1590"/>
                  </a:lnTo>
                  <a:lnTo>
                    <a:pt x="2163" y="1588"/>
                  </a:lnTo>
                  <a:lnTo>
                    <a:pt x="2172" y="1584"/>
                  </a:lnTo>
                  <a:lnTo>
                    <a:pt x="2186" y="1578"/>
                  </a:lnTo>
                  <a:lnTo>
                    <a:pt x="2197" y="1574"/>
                  </a:lnTo>
                  <a:lnTo>
                    <a:pt x="2211" y="1570"/>
                  </a:lnTo>
                  <a:lnTo>
                    <a:pt x="2221" y="1565"/>
                  </a:lnTo>
                  <a:lnTo>
                    <a:pt x="2234" y="1561"/>
                  </a:lnTo>
                  <a:lnTo>
                    <a:pt x="2246" y="1555"/>
                  </a:lnTo>
                  <a:lnTo>
                    <a:pt x="2259" y="1551"/>
                  </a:lnTo>
                  <a:lnTo>
                    <a:pt x="2271" y="1543"/>
                  </a:lnTo>
                  <a:lnTo>
                    <a:pt x="2284" y="1538"/>
                  </a:lnTo>
                  <a:lnTo>
                    <a:pt x="2296" y="1534"/>
                  </a:lnTo>
                  <a:lnTo>
                    <a:pt x="2308" y="1528"/>
                  </a:lnTo>
                  <a:lnTo>
                    <a:pt x="2319" y="1520"/>
                  </a:lnTo>
                  <a:lnTo>
                    <a:pt x="2331" y="1514"/>
                  </a:lnTo>
                  <a:lnTo>
                    <a:pt x="2341" y="1507"/>
                  </a:lnTo>
                  <a:lnTo>
                    <a:pt x="2352" y="1501"/>
                  </a:lnTo>
                  <a:lnTo>
                    <a:pt x="2362" y="1493"/>
                  </a:lnTo>
                  <a:lnTo>
                    <a:pt x="2373" y="1485"/>
                  </a:lnTo>
                  <a:lnTo>
                    <a:pt x="2383" y="1480"/>
                  </a:lnTo>
                  <a:lnTo>
                    <a:pt x="2393" y="1472"/>
                  </a:lnTo>
                  <a:lnTo>
                    <a:pt x="2401" y="1464"/>
                  </a:lnTo>
                  <a:lnTo>
                    <a:pt x="2408" y="1456"/>
                  </a:lnTo>
                  <a:lnTo>
                    <a:pt x="2416" y="1447"/>
                  </a:lnTo>
                  <a:lnTo>
                    <a:pt x="2424" y="1441"/>
                  </a:lnTo>
                  <a:lnTo>
                    <a:pt x="2430" y="1431"/>
                  </a:lnTo>
                  <a:lnTo>
                    <a:pt x="2437" y="1423"/>
                  </a:lnTo>
                  <a:lnTo>
                    <a:pt x="2441" y="1414"/>
                  </a:lnTo>
                  <a:lnTo>
                    <a:pt x="2447" y="1406"/>
                  </a:lnTo>
                  <a:lnTo>
                    <a:pt x="2449" y="1396"/>
                  </a:lnTo>
                  <a:lnTo>
                    <a:pt x="2453" y="1387"/>
                  </a:lnTo>
                  <a:lnTo>
                    <a:pt x="2455" y="1377"/>
                  </a:lnTo>
                  <a:lnTo>
                    <a:pt x="2457" y="1369"/>
                  </a:lnTo>
                  <a:lnTo>
                    <a:pt x="2455" y="1360"/>
                  </a:lnTo>
                  <a:lnTo>
                    <a:pt x="2455" y="1350"/>
                  </a:lnTo>
                  <a:lnTo>
                    <a:pt x="2453" y="1340"/>
                  </a:lnTo>
                  <a:lnTo>
                    <a:pt x="2451" y="1331"/>
                  </a:lnTo>
                  <a:lnTo>
                    <a:pt x="2447" y="1319"/>
                  </a:lnTo>
                  <a:lnTo>
                    <a:pt x="2443" y="1309"/>
                  </a:lnTo>
                  <a:lnTo>
                    <a:pt x="2437" y="1298"/>
                  </a:lnTo>
                  <a:lnTo>
                    <a:pt x="2430" y="1288"/>
                  </a:lnTo>
                  <a:lnTo>
                    <a:pt x="2422" y="1276"/>
                  </a:lnTo>
                  <a:lnTo>
                    <a:pt x="2412" y="1267"/>
                  </a:lnTo>
                  <a:lnTo>
                    <a:pt x="2401" y="1255"/>
                  </a:lnTo>
                  <a:lnTo>
                    <a:pt x="2391" y="1244"/>
                  </a:lnTo>
                  <a:lnTo>
                    <a:pt x="2391" y="1242"/>
                  </a:lnTo>
                  <a:lnTo>
                    <a:pt x="2393" y="1240"/>
                  </a:lnTo>
                  <a:lnTo>
                    <a:pt x="2397" y="1236"/>
                  </a:lnTo>
                  <a:lnTo>
                    <a:pt x="2404" y="1234"/>
                  </a:lnTo>
                  <a:lnTo>
                    <a:pt x="2410" y="1226"/>
                  </a:lnTo>
                  <a:lnTo>
                    <a:pt x="2418" y="1218"/>
                  </a:lnTo>
                  <a:lnTo>
                    <a:pt x="2424" y="1215"/>
                  </a:lnTo>
                  <a:lnTo>
                    <a:pt x="2428" y="1211"/>
                  </a:lnTo>
                  <a:lnTo>
                    <a:pt x="2433" y="1207"/>
                  </a:lnTo>
                  <a:lnTo>
                    <a:pt x="2439" y="1203"/>
                  </a:lnTo>
                  <a:lnTo>
                    <a:pt x="2443" y="1199"/>
                  </a:lnTo>
                  <a:lnTo>
                    <a:pt x="2447" y="1193"/>
                  </a:lnTo>
                  <a:lnTo>
                    <a:pt x="2453" y="1187"/>
                  </a:lnTo>
                  <a:lnTo>
                    <a:pt x="2459" y="1184"/>
                  </a:lnTo>
                  <a:lnTo>
                    <a:pt x="2464" y="1176"/>
                  </a:lnTo>
                  <a:lnTo>
                    <a:pt x="2470" y="1170"/>
                  </a:lnTo>
                  <a:lnTo>
                    <a:pt x="2476" y="1166"/>
                  </a:lnTo>
                  <a:lnTo>
                    <a:pt x="2482" y="1160"/>
                  </a:lnTo>
                  <a:lnTo>
                    <a:pt x="2486" y="1153"/>
                  </a:lnTo>
                  <a:lnTo>
                    <a:pt x="2491" y="1147"/>
                  </a:lnTo>
                  <a:lnTo>
                    <a:pt x="2497" y="1139"/>
                  </a:lnTo>
                  <a:lnTo>
                    <a:pt x="2503" y="1133"/>
                  </a:lnTo>
                  <a:lnTo>
                    <a:pt x="2507" y="1126"/>
                  </a:lnTo>
                  <a:lnTo>
                    <a:pt x="2513" y="1120"/>
                  </a:lnTo>
                  <a:lnTo>
                    <a:pt x="2517" y="1112"/>
                  </a:lnTo>
                  <a:lnTo>
                    <a:pt x="2522" y="1106"/>
                  </a:lnTo>
                  <a:lnTo>
                    <a:pt x="2526" y="1098"/>
                  </a:lnTo>
                  <a:lnTo>
                    <a:pt x="2530" y="1091"/>
                  </a:lnTo>
                  <a:lnTo>
                    <a:pt x="2534" y="1083"/>
                  </a:lnTo>
                  <a:lnTo>
                    <a:pt x="2538" y="1075"/>
                  </a:lnTo>
                  <a:lnTo>
                    <a:pt x="2540" y="1067"/>
                  </a:lnTo>
                  <a:lnTo>
                    <a:pt x="2544" y="1060"/>
                  </a:lnTo>
                  <a:lnTo>
                    <a:pt x="2546" y="1052"/>
                  </a:lnTo>
                  <a:lnTo>
                    <a:pt x="2548" y="1044"/>
                  </a:lnTo>
                  <a:lnTo>
                    <a:pt x="2549" y="1037"/>
                  </a:lnTo>
                  <a:lnTo>
                    <a:pt x="2551" y="1029"/>
                  </a:lnTo>
                  <a:lnTo>
                    <a:pt x="2551" y="1021"/>
                  </a:lnTo>
                  <a:lnTo>
                    <a:pt x="2553" y="1013"/>
                  </a:lnTo>
                  <a:lnTo>
                    <a:pt x="2551" y="1006"/>
                  </a:lnTo>
                  <a:lnTo>
                    <a:pt x="2551" y="998"/>
                  </a:lnTo>
                  <a:lnTo>
                    <a:pt x="2551" y="990"/>
                  </a:lnTo>
                  <a:lnTo>
                    <a:pt x="2549" y="982"/>
                  </a:lnTo>
                  <a:lnTo>
                    <a:pt x="2548" y="975"/>
                  </a:lnTo>
                  <a:lnTo>
                    <a:pt x="2546" y="965"/>
                  </a:lnTo>
                  <a:lnTo>
                    <a:pt x="2540" y="957"/>
                  </a:lnTo>
                  <a:lnTo>
                    <a:pt x="2536" y="951"/>
                  </a:lnTo>
                  <a:lnTo>
                    <a:pt x="2530" y="942"/>
                  </a:lnTo>
                  <a:lnTo>
                    <a:pt x="2526" y="936"/>
                  </a:lnTo>
                  <a:lnTo>
                    <a:pt x="2520" y="928"/>
                  </a:lnTo>
                  <a:lnTo>
                    <a:pt x="2513" y="922"/>
                  </a:lnTo>
                  <a:lnTo>
                    <a:pt x="2505" y="913"/>
                  </a:lnTo>
                  <a:lnTo>
                    <a:pt x="2495" y="907"/>
                  </a:lnTo>
                  <a:lnTo>
                    <a:pt x="2488" y="899"/>
                  </a:lnTo>
                  <a:lnTo>
                    <a:pt x="2478" y="893"/>
                  </a:lnTo>
                  <a:lnTo>
                    <a:pt x="2464" y="886"/>
                  </a:lnTo>
                  <a:lnTo>
                    <a:pt x="2455" y="880"/>
                  </a:lnTo>
                  <a:lnTo>
                    <a:pt x="2441" y="872"/>
                  </a:lnTo>
                  <a:lnTo>
                    <a:pt x="2428" y="868"/>
                  </a:lnTo>
                  <a:lnTo>
                    <a:pt x="2428" y="864"/>
                  </a:lnTo>
                  <a:lnTo>
                    <a:pt x="2431" y="857"/>
                  </a:lnTo>
                  <a:lnTo>
                    <a:pt x="2433" y="851"/>
                  </a:lnTo>
                  <a:lnTo>
                    <a:pt x="2437" y="845"/>
                  </a:lnTo>
                  <a:lnTo>
                    <a:pt x="2439" y="839"/>
                  </a:lnTo>
                  <a:lnTo>
                    <a:pt x="2443" y="831"/>
                  </a:lnTo>
                  <a:lnTo>
                    <a:pt x="2445" y="822"/>
                  </a:lnTo>
                  <a:lnTo>
                    <a:pt x="2447" y="814"/>
                  </a:lnTo>
                  <a:lnTo>
                    <a:pt x="2447" y="808"/>
                  </a:lnTo>
                  <a:lnTo>
                    <a:pt x="2449" y="802"/>
                  </a:lnTo>
                  <a:lnTo>
                    <a:pt x="2451" y="799"/>
                  </a:lnTo>
                  <a:lnTo>
                    <a:pt x="2453" y="793"/>
                  </a:lnTo>
                  <a:lnTo>
                    <a:pt x="2453" y="787"/>
                  </a:lnTo>
                  <a:lnTo>
                    <a:pt x="2455" y="781"/>
                  </a:lnTo>
                  <a:lnTo>
                    <a:pt x="2455" y="777"/>
                  </a:lnTo>
                  <a:lnTo>
                    <a:pt x="2457" y="772"/>
                  </a:lnTo>
                  <a:lnTo>
                    <a:pt x="2457" y="764"/>
                  </a:lnTo>
                  <a:lnTo>
                    <a:pt x="2459" y="760"/>
                  </a:lnTo>
                  <a:lnTo>
                    <a:pt x="2459" y="754"/>
                  </a:lnTo>
                  <a:lnTo>
                    <a:pt x="2460" y="748"/>
                  </a:lnTo>
                  <a:lnTo>
                    <a:pt x="2460" y="743"/>
                  </a:lnTo>
                  <a:lnTo>
                    <a:pt x="2460" y="735"/>
                  </a:lnTo>
                  <a:lnTo>
                    <a:pt x="2460" y="729"/>
                  </a:lnTo>
                  <a:lnTo>
                    <a:pt x="2460" y="723"/>
                  </a:lnTo>
                  <a:lnTo>
                    <a:pt x="2460" y="717"/>
                  </a:lnTo>
                  <a:lnTo>
                    <a:pt x="2460" y="712"/>
                  </a:lnTo>
                  <a:lnTo>
                    <a:pt x="2459" y="704"/>
                  </a:lnTo>
                  <a:lnTo>
                    <a:pt x="2459" y="698"/>
                  </a:lnTo>
                  <a:lnTo>
                    <a:pt x="2457" y="692"/>
                  </a:lnTo>
                  <a:lnTo>
                    <a:pt x="2457" y="684"/>
                  </a:lnTo>
                  <a:lnTo>
                    <a:pt x="2455" y="679"/>
                  </a:lnTo>
                  <a:lnTo>
                    <a:pt x="2453" y="673"/>
                  </a:lnTo>
                  <a:lnTo>
                    <a:pt x="2451" y="667"/>
                  </a:lnTo>
                  <a:lnTo>
                    <a:pt x="2449" y="661"/>
                  </a:lnTo>
                  <a:lnTo>
                    <a:pt x="2447" y="655"/>
                  </a:lnTo>
                  <a:lnTo>
                    <a:pt x="2445" y="650"/>
                  </a:lnTo>
                  <a:lnTo>
                    <a:pt x="2441" y="642"/>
                  </a:lnTo>
                  <a:lnTo>
                    <a:pt x="2439" y="638"/>
                  </a:lnTo>
                  <a:lnTo>
                    <a:pt x="2435" y="630"/>
                  </a:lnTo>
                  <a:lnTo>
                    <a:pt x="2431" y="625"/>
                  </a:lnTo>
                  <a:lnTo>
                    <a:pt x="2428" y="621"/>
                  </a:lnTo>
                  <a:lnTo>
                    <a:pt x="2422" y="615"/>
                  </a:lnTo>
                  <a:lnTo>
                    <a:pt x="2418" y="609"/>
                  </a:lnTo>
                  <a:lnTo>
                    <a:pt x="2412" y="605"/>
                  </a:lnTo>
                  <a:lnTo>
                    <a:pt x="2406" y="599"/>
                  </a:lnTo>
                  <a:lnTo>
                    <a:pt x="2401" y="594"/>
                  </a:lnTo>
                  <a:lnTo>
                    <a:pt x="2395" y="590"/>
                  </a:lnTo>
                  <a:lnTo>
                    <a:pt x="2389" y="586"/>
                  </a:lnTo>
                  <a:lnTo>
                    <a:pt x="2381" y="580"/>
                  </a:lnTo>
                  <a:lnTo>
                    <a:pt x="2375" y="576"/>
                  </a:lnTo>
                  <a:lnTo>
                    <a:pt x="2368" y="572"/>
                  </a:lnTo>
                  <a:lnTo>
                    <a:pt x="2360" y="570"/>
                  </a:lnTo>
                  <a:lnTo>
                    <a:pt x="2352" y="566"/>
                  </a:lnTo>
                  <a:lnTo>
                    <a:pt x="2342" y="563"/>
                  </a:lnTo>
                  <a:lnTo>
                    <a:pt x="2335" y="559"/>
                  </a:lnTo>
                  <a:lnTo>
                    <a:pt x="2327" y="557"/>
                  </a:lnTo>
                  <a:lnTo>
                    <a:pt x="2319" y="555"/>
                  </a:lnTo>
                  <a:lnTo>
                    <a:pt x="2310" y="553"/>
                  </a:lnTo>
                  <a:lnTo>
                    <a:pt x="2304" y="551"/>
                  </a:lnTo>
                  <a:lnTo>
                    <a:pt x="2296" y="549"/>
                  </a:lnTo>
                  <a:lnTo>
                    <a:pt x="2288" y="547"/>
                  </a:lnTo>
                  <a:lnTo>
                    <a:pt x="2279" y="547"/>
                  </a:lnTo>
                  <a:lnTo>
                    <a:pt x="2273" y="545"/>
                  </a:lnTo>
                  <a:lnTo>
                    <a:pt x="2265" y="545"/>
                  </a:lnTo>
                  <a:lnTo>
                    <a:pt x="2257" y="545"/>
                  </a:lnTo>
                  <a:lnTo>
                    <a:pt x="2250" y="545"/>
                  </a:lnTo>
                  <a:lnTo>
                    <a:pt x="2242" y="547"/>
                  </a:lnTo>
                  <a:lnTo>
                    <a:pt x="2236" y="547"/>
                  </a:lnTo>
                  <a:lnTo>
                    <a:pt x="2228" y="547"/>
                  </a:lnTo>
                  <a:lnTo>
                    <a:pt x="2221" y="549"/>
                  </a:lnTo>
                  <a:lnTo>
                    <a:pt x="2215" y="549"/>
                  </a:lnTo>
                  <a:lnTo>
                    <a:pt x="2207" y="551"/>
                  </a:lnTo>
                  <a:lnTo>
                    <a:pt x="2201" y="553"/>
                  </a:lnTo>
                  <a:lnTo>
                    <a:pt x="2194" y="555"/>
                  </a:lnTo>
                  <a:lnTo>
                    <a:pt x="2188" y="555"/>
                  </a:lnTo>
                  <a:lnTo>
                    <a:pt x="2182" y="559"/>
                  </a:lnTo>
                  <a:lnTo>
                    <a:pt x="2174" y="561"/>
                  </a:lnTo>
                  <a:lnTo>
                    <a:pt x="2168" y="563"/>
                  </a:lnTo>
                  <a:lnTo>
                    <a:pt x="2161" y="566"/>
                  </a:lnTo>
                  <a:lnTo>
                    <a:pt x="2155" y="570"/>
                  </a:lnTo>
                  <a:lnTo>
                    <a:pt x="2149" y="572"/>
                  </a:lnTo>
                  <a:lnTo>
                    <a:pt x="2143" y="574"/>
                  </a:lnTo>
                  <a:lnTo>
                    <a:pt x="2137" y="578"/>
                  </a:lnTo>
                  <a:lnTo>
                    <a:pt x="2132" y="584"/>
                  </a:lnTo>
                  <a:lnTo>
                    <a:pt x="2126" y="586"/>
                  </a:lnTo>
                  <a:lnTo>
                    <a:pt x="2120" y="590"/>
                  </a:lnTo>
                  <a:lnTo>
                    <a:pt x="2114" y="594"/>
                  </a:lnTo>
                  <a:lnTo>
                    <a:pt x="2108" y="597"/>
                  </a:lnTo>
                  <a:lnTo>
                    <a:pt x="2103" y="601"/>
                  </a:lnTo>
                  <a:lnTo>
                    <a:pt x="2097" y="605"/>
                  </a:lnTo>
                  <a:lnTo>
                    <a:pt x="2091" y="609"/>
                  </a:lnTo>
                  <a:lnTo>
                    <a:pt x="2087" y="615"/>
                  </a:lnTo>
                  <a:lnTo>
                    <a:pt x="2081" y="619"/>
                  </a:lnTo>
                  <a:lnTo>
                    <a:pt x="2076" y="623"/>
                  </a:lnTo>
                  <a:lnTo>
                    <a:pt x="2070" y="626"/>
                  </a:lnTo>
                  <a:lnTo>
                    <a:pt x="2066" y="632"/>
                  </a:lnTo>
                  <a:lnTo>
                    <a:pt x="2060" y="638"/>
                  </a:lnTo>
                  <a:lnTo>
                    <a:pt x="2056" y="642"/>
                  </a:lnTo>
                  <a:lnTo>
                    <a:pt x="2052" y="648"/>
                  </a:lnTo>
                  <a:lnTo>
                    <a:pt x="2048" y="654"/>
                  </a:lnTo>
                  <a:lnTo>
                    <a:pt x="2043" y="659"/>
                  </a:lnTo>
                  <a:lnTo>
                    <a:pt x="2039" y="663"/>
                  </a:lnTo>
                  <a:lnTo>
                    <a:pt x="2035" y="669"/>
                  </a:lnTo>
                  <a:lnTo>
                    <a:pt x="2031" y="675"/>
                  </a:lnTo>
                  <a:lnTo>
                    <a:pt x="2025" y="679"/>
                  </a:lnTo>
                  <a:lnTo>
                    <a:pt x="2021" y="684"/>
                  </a:lnTo>
                  <a:lnTo>
                    <a:pt x="2018" y="690"/>
                  </a:lnTo>
                  <a:lnTo>
                    <a:pt x="2016" y="696"/>
                  </a:lnTo>
                  <a:lnTo>
                    <a:pt x="2010" y="702"/>
                  </a:lnTo>
                  <a:lnTo>
                    <a:pt x="2006" y="708"/>
                  </a:lnTo>
                  <a:lnTo>
                    <a:pt x="2002" y="713"/>
                  </a:lnTo>
                  <a:lnTo>
                    <a:pt x="2000" y="717"/>
                  </a:lnTo>
                  <a:lnTo>
                    <a:pt x="1996" y="723"/>
                  </a:lnTo>
                  <a:lnTo>
                    <a:pt x="1992" y="729"/>
                  </a:lnTo>
                  <a:lnTo>
                    <a:pt x="1990" y="735"/>
                  </a:lnTo>
                  <a:lnTo>
                    <a:pt x="1987" y="741"/>
                  </a:lnTo>
                  <a:lnTo>
                    <a:pt x="1987" y="739"/>
                  </a:lnTo>
                  <a:lnTo>
                    <a:pt x="1987" y="733"/>
                  </a:lnTo>
                  <a:lnTo>
                    <a:pt x="1985" y="727"/>
                  </a:lnTo>
                  <a:lnTo>
                    <a:pt x="1983" y="719"/>
                  </a:lnTo>
                  <a:lnTo>
                    <a:pt x="1981" y="713"/>
                  </a:lnTo>
                  <a:lnTo>
                    <a:pt x="1981" y="708"/>
                  </a:lnTo>
                  <a:lnTo>
                    <a:pt x="1979" y="702"/>
                  </a:lnTo>
                  <a:lnTo>
                    <a:pt x="1977" y="696"/>
                  </a:lnTo>
                  <a:lnTo>
                    <a:pt x="1975" y="688"/>
                  </a:lnTo>
                  <a:lnTo>
                    <a:pt x="1973" y="683"/>
                  </a:lnTo>
                  <a:lnTo>
                    <a:pt x="1971" y="675"/>
                  </a:lnTo>
                  <a:lnTo>
                    <a:pt x="1969" y="669"/>
                  </a:lnTo>
                  <a:lnTo>
                    <a:pt x="1965" y="661"/>
                  </a:lnTo>
                  <a:lnTo>
                    <a:pt x="1961" y="652"/>
                  </a:lnTo>
                  <a:lnTo>
                    <a:pt x="1958" y="644"/>
                  </a:lnTo>
                  <a:lnTo>
                    <a:pt x="1954" y="636"/>
                  </a:lnTo>
                  <a:lnTo>
                    <a:pt x="1950" y="626"/>
                  </a:lnTo>
                  <a:lnTo>
                    <a:pt x="1946" y="619"/>
                  </a:lnTo>
                  <a:lnTo>
                    <a:pt x="1940" y="609"/>
                  </a:lnTo>
                  <a:lnTo>
                    <a:pt x="1936" y="601"/>
                  </a:lnTo>
                  <a:lnTo>
                    <a:pt x="1930" y="592"/>
                  </a:lnTo>
                  <a:lnTo>
                    <a:pt x="1925" y="584"/>
                  </a:lnTo>
                  <a:lnTo>
                    <a:pt x="1917" y="574"/>
                  </a:lnTo>
                  <a:lnTo>
                    <a:pt x="1913" y="566"/>
                  </a:lnTo>
                  <a:lnTo>
                    <a:pt x="1905" y="557"/>
                  </a:lnTo>
                  <a:lnTo>
                    <a:pt x="1898" y="549"/>
                  </a:lnTo>
                  <a:lnTo>
                    <a:pt x="1890" y="541"/>
                  </a:lnTo>
                  <a:lnTo>
                    <a:pt x="1882" y="534"/>
                  </a:lnTo>
                  <a:lnTo>
                    <a:pt x="1872" y="526"/>
                  </a:lnTo>
                  <a:lnTo>
                    <a:pt x="1863" y="518"/>
                  </a:lnTo>
                  <a:lnTo>
                    <a:pt x="1853" y="508"/>
                  </a:lnTo>
                  <a:lnTo>
                    <a:pt x="1843" y="503"/>
                  </a:lnTo>
                  <a:lnTo>
                    <a:pt x="1832" y="495"/>
                  </a:lnTo>
                  <a:lnTo>
                    <a:pt x="1820" y="489"/>
                  </a:lnTo>
                  <a:lnTo>
                    <a:pt x="1809" y="483"/>
                  </a:lnTo>
                  <a:lnTo>
                    <a:pt x="1797" y="477"/>
                  </a:lnTo>
                  <a:lnTo>
                    <a:pt x="1783" y="472"/>
                  </a:lnTo>
                  <a:lnTo>
                    <a:pt x="1770" y="466"/>
                  </a:lnTo>
                  <a:lnTo>
                    <a:pt x="1756" y="462"/>
                  </a:lnTo>
                  <a:lnTo>
                    <a:pt x="1743" y="460"/>
                  </a:lnTo>
                  <a:lnTo>
                    <a:pt x="1725" y="456"/>
                  </a:lnTo>
                  <a:lnTo>
                    <a:pt x="1712" y="454"/>
                  </a:lnTo>
                  <a:lnTo>
                    <a:pt x="1694" y="450"/>
                  </a:lnTo>
                  <a:lnTo>
                    <a:pt x="1679" y="450"/>
                  </a:lnTo>
                  <a:lnTo>
                    <a:pt x="1660" y="448"/>
                  </a:lnTo>
                  <a:lnTo>
                    <a:pt x="1642" y="448"/>
                  </a:lnTo>
                  <a:lnTo>
                    <a:pt x="1623" y="448"/>
                  </a:lnTo>
                  <a:lnTo>
                    <a:pt x="1604" y="450"/>
                  </a:lnTo>
                  <a:lnTo>
                    <a:pt x="1582" y="452"/>
                  </a:lnTo>
                  <a:lnTo>
                    <a:pt x="1561" y="456"/>
                  </a:lnTo>
                  <a:lnTo>
                    <a:pt x="1540" y="460"/>
                  </a:lnTo>
                  <a:lnTo>
                    <a:pt x="1518" y="466"/>
                  </a:lnTo>
                  <a:lnTo>
                    <a:pt x="1493" y="470"/>
                  </a:lnTo>
                  <a:lnTo>
                    <a:pt x="1470" y="476"/>
                  </a:lnTo>
                  <a:lnTo>
                    <a:pt x="1445" y="483"/>
                  </a:lnTo>
                  <a:lnTo>
                    <a:pt x="1420" y="493"/>
                  </a:lnTo>
                  <a:lnTo>
                    <a:pt x="1393" y="503"/>
                  </a:lnTo>
                  <a:lnTo>
                    <a:pt x="1366" y="512"/>
                  </a:lnTo>
                  <a:lnTo>
                    <a:pt x="1339" y="524"/>
                  </a:lnTo>
                  <a:lnTo>
                    <a:pt x="1311" y="537"/>
                  </a:lnTo>
                  <a:lnTo>
                    <a:pt x="1310" y="537"/>
                  </a:lnTo>
                  <a:lnTo>
                    <a:pt x="1306" y="539"/>
                  </a:lnTo>
                  <a:lnTo>
                    <a:pt x="1300" y="543"/>
                  </a:lnTo>
                  <a:lnTo>
                    <a:pt x="1296" y="549"/>
                  </a:lnTo>
                  <a:lnTo>
                    <a:pt x="1288" y="555"/>
                  </a:lnTo>
                  <a:lnTo>
                    <a:pt x="1281" y="563"/>
                  </a:lnTo>
                  <a:lnTo>
                    <a:pt x="1277" y="566"/>
                  </a:lnTo>
                  <a:lnTo>
                    <a:pt x="1273" y="572"/>
                  </a:lnTo>
                  <a:lnTo>
                    <a:pt x="1267" y="576"/>
                  </a:lnTo>
                  <a:lnTo>
                    <a:pt x="1265" y="584"/>
                  </a:lnTo>
                  <a:lnTo>
                    <a:pt x="1259" y="590"/>
                  </a:lnTo>
                  <a:lnTo>
                    <a:pt x="1253" y="594"/>
                  </a:lnTo>
                  <a:lnTo>
                    <a:pt x="1250" y="601"/>
                  </a:lnTo>
                  <a:lnTo>
                    <a:pt x="1246" y="607"/>
                  </a:lnTo>
                  <a:lnTo>
                    <a:pt x="1240" y="615"/>
                  </a:lnTo>
                  <a:lnTo>
                    <a:pt x="1236" y="623"/>
                  </a:lnTo>
                  <a:lnTo>
                    <a:pt x="1230" y="630"/>
                  </a:lnTo>
                  <a:lnTo>
                    <a:pt x="1228" y="638"/>
                  </a:lnTo>
                  <a:lnTo>
                    <a:pt x="1224" y="646"/>
                  </a:lnTo>
                  <a:lnTo>
                    <a:pt x="1221" y="655"/>
                  </a:lnTo>
                  <a:lnTo>
                    <a:pt x="1217" y="663"/>
                  </a:lnTo>
                  <a:lnTo>
                    <a:pt x="1215" y="673"/>
                  </a:lnTo>
                  <a:lnTo>
                    <a:pt x="1211" y="681"/>
                  </a:lnTo>
                  <a:lnTo>
                    <a:pt x="1209" y="692"/>
                  </a:lnTo>
                  <a:lnTo>
                    <a:pt x="1209" y="696"/>
                  </a:lnTo>
                  <a:lnTo>
                    <a:pt x="1207" y="702"/>
                  </a:lnTo>
                  <a:lnTo>
                    <a:pt x="1207" y="708"/>
                  </a:lnTo>
                  <a:lnTo>
                    <a:pt x="1207" y="713"/>
                  </a:lnTo>
                  <a:lnTo>
                    <a:pt x="1205" y="713"/>
                  </a:lnTo>
                  <a:lnTo>
                    <a:pt x="1205" y="719"/>
                  </a:lnTo>
                  <a:lnTo>
                    <a:pt x="1203" y="723"/>
                  </a:lnTo>
                  <a:lnTo>
                    <a:pt x="1203" y="729"/>
                  </a:lnTo>
                  <a:lnTo>
                    <a:pt x="1201" y="733"/>
                  </a:lnTo>
                  <a:lnTo>
                    <a:pt x="1201" y="741"/>
                  </a:lnTo>
                  <a:lnTo>
                    <a:pt x="1199" y="748"/>
                  </a:lnTo>
                  <a:lnTo>
                    <a:pt x="1199" y="754"/>
                  </a:lnTo>
                  <a:lnTo>
                    <a:pt x="1197" y="764"/>
                  </a:lnTo>
                  <a:lnTo>
                    <a:pt x="1197" y="772"/>
                  </a:lnTo>
                  <a:lnTo>
                    <a:pt x="1195" y="781"/>
                  </a:lnTo>
                  <a:lnTo>
                    <a:pt x="1193" y="791"/>
                  </a:lnTo>
                  <a:lnTo>
                    <a:pt x="1193" y="797"/>
                  </a:lnTo>
                  <a:lnTo>
                    <a:pt x="1193" y="801"/>
                  </a:lnTo>
                  <a:lnTo>
                    <a:pt x="1192" y="806"/>
                  </a:lnTo>
                  <a:lnTo>
                    <a:pt x="1192" y="812"/>
                  </a:lnTo>
                  <a:lnTo>
                    <a:pt x="1190" y="816"/>
                  </a:lnTo>
                  <a:lnTo>
                    <a:pt x="1190" y="822"/>
                  </a:lnTo>
                  <a:lnTo>
                    <a:pt x="1188" y="828"/>
                  </a:lnTo>
                  <a:lnTo>
                    <a:pt x="1188" y="833"/>
                  </a:lnTo>
                  <a:lnTo>
                    <a:pt x="1186" y="839"/>
                  </a:lnTo>
                  <a:lnTo>
                    <a:pt x="1186" y="845"/>
                  </a:lnTo>
                  <a:lnTo>
                    <a:pt x="1184" y="851"/>
                  </a:lnTo>
                  <a:lnTo>
                    <a:pt x="1184" y="857"/>
                  </a:lnTo>
                  <a:lnTo>
                    <a:pt x="1182" y="862"/>
                  </a:lnTo>
                  <a:lnTo>
                    <a:pt x="1180" y="868"/>
                  </a:lnTo>
                  <a:lnTo>
                    <a:pt x="1180" y="872"/>
                  </a:lnTo>
                  <a:lnTo>
                    <a:pt x="1178" y="878"/>
                  </a:lnTo>
                  <a:lnTo>
                    <a:pt x="1178" y="884"/>
                  </a:lnTo>
                  <a:lnTo>
                    <a:pt x="1178" y="890"/>
                  </a:lnTo>
                  <a:lnTo>
                    <a:pt x="1176" y="895"/>
                  </a:lnTo>
                  <a:lnTo>
                    <a:pt x="1176" y="903"/>
                  </a:lnTo>
                  <a:lnTo>
                    <a:pt x="1174" y="907"/>
                  </a:lnTo>
                  <a:lnTo>
                    <a:pt x="1172" y="913"/>
                  </a:lnTo>
                  <a:lnTo>
                    <a:pt x="1170" y="919"/>
                  </a:lnTo>
                  <a:lnTo>
                    <a:pt x="1170" y="924"/>
                  </a:lnTo>
                  <a:lnTo>
                    <a:pt x="1168" y="930"/>
                  </a:lnTo>
                  <a:lnTo>
                    <a:pt x="1168" y="936"/>
                  </a:lnTo>
                  <a:lnTo>
                    <a:pt x="1166" y="940"/>
                  </a:lnTo>
                  <a:lnTo>
                    <a:pt x="1166" y="946"/>
                  </a:lnTo>
                  <a:lnTo>
                    <a:pt x="1164" y="951"/>
                  </a:lnTo>
                  <a:lnTo>
                    <a:pt x="1163" y="957"/>
                  </a:lnTo>
                  <a:lnTo>
                    <a:pt x="1161" y="961"/>
                  </a:lnTo>
                  <a:lnTo>
                    <a:pt x="1161" y="967"/>
                  </a:lnTo>
                  <a:lnTo>
                    <a:pt x="1159" y="973"/>
                  </a:lnTo>
                  <a:lnTo>
                    <a:pt x="1159" y="977"/>
                  </a:lnTo>
                  <a:lnTo>
                    <a:pt x="1157" y="982"/>
                  </a:lnTo>
                  <a:lnTo>
                    <a:pt x="1157" y="988"/>
                  </a:lnTo>
                  <a:lnTo>
                    <a:pt x="1155" y="988"/>
                  </a:lnTo>
                  <a:lnTo>
                    <a:pt x="1151" y="988"/>
                  </a:lnTo>
                  <a:lnTo>
                    <a:pt x="1145" y="988"/>
                  </a:lnTo>
                  <a:lnTo>
                    <a:pt x="1139" y="990"/>
                  </a:lnTo>
                  <a:lnTo>
                    <a:pt x="1134" y="988"/>
                  </a:lnTo>
                  <a:lnTo>
                    <a:pt x="1130" y="988"/>
                  </a:lnTo>
                  <a:lnTo>
                    <a:pt x="1124" y="988"/>
                  </a:lnTo>
                  <a:lnTo>
                    <a:pt x="1120" y="986"/>
                  </a:lnTo>
                  <a:lnTo>
                    <a:pt x="1112" y="984"/>
                  </a:lnTo>
                  <a:lnTo>
                    <a:pt x="1108" y="984"/>
                  </a:lnTo>
                  <a:lnTo>
                    <a:pt x="1103" y="980"/>
                  </a:lnTo>
                  <a:lnTo>
                    <a:pt x="1097" y="979"/>
                  </a:lnTo>
                  <a:lnTo>
                    <a:pt x="1089" y="975"/>
                  </a:lnTo>
                  <a:lnTo>
                    <a:pt x="1083" y="969"/>
                  </a:lnTo>
                  <a:lnTo>
                    <a:pt x="1075" y="963"/>
                  </a:lnTo>
                  <a:lnTo>
                    <a:pt x="1070" y="957"/>
                  </a:lnTo>
                  <a:lnTo>
                    <a:pt x="1062" y="949"/>
                  </a:lnTo>
                  <a:lnTo>
                    <a:pt x="1058" y="942"/>
                  </a:lnTo>
                  <a:lnTo>
                    <a:pt x="1054" y="938"/>
                  </a:lnTo>
                  <a:lnTo>
                    <a:pt x="1050" y="932"/>
                  </a:lnTo>
                  <a:lnTo>
                    <a:pt x="1046" y="926"/>
                  </a:lnTo>
                  <a:lnTo>
                    <a:pt x="1045" y="922"/>
                  </a:lnTo>
                  <a:lnTo>
                    <a:pt x="1041" y="917"/>
                  </a:lnTo>
                  <a:lnTo>
                    <a:pt x="1037" y="911"/>
                  </a:lnTo>
                  <a:lnTo>
                    <a:pt x="1033" y="905"/>
                  </a:lnTo>
                  <a:lnTo>
                    <a:pt x="1031" y="897"/>
                  </a:lnTo>
                  <a:lnTo>
                    <a:pt x="1027" y="890"/>
                  </a:lnTo>
                  <a:lnTo>
                    <a:pt x="1023" y="884"/>
                  </a:lnTo>
                  <a:lnTo>
                    <a:pt x="1021" y="876"/>
                  </a:lnTo>
                  <a:lnTo>
                    <a:pt x="1019" y="870"/>
                  </a:lnTo>
                  <a:lnTo>
                    <a:pt x="1016" y="861"/>
                  </a:lnTo>
                  <a:lnTo>
                    <a:pt x="1014" y="853"/>
                  </a:lnTo>
                  <a:lnTo>
                    <a:pt x="1010" y="843"/>
                  </a:lnTo>
                  <a:lnTo>
                    <a:pt x="1008" y="835"/>
                  </a:lnTo>
                  <a:lnTo>
                    <a:pt x="1006" y="826"/>
                  </a:lnTo>
                  <a:lnTo>
                    <a:pt x="1002" y="816"/>
                  </a:lnTo>
                  <a:lnTo>
                    <a:pt x="1000" y="806"/>
                  </a:lnTo>
                  <a:lnTo>
                    <a:pt x="998" y="797"/>
                  </a:lnTo>
                  <a:lnTo>
                    <a:pt x="996" y="793"/>
                  </a:lnTo>
                  <a:lnTo>
                    <a:pt x="994" y="787"/>
                  </a:lnTo>
                  <a:lnTo>
                    <a:pt x="992" y="781"/>
                  </a:lnTo>
                  <a:lnTo>
                    <a:pt x="992" y="777"/>
                  </a:lnTo>
                  <a:lnTo>
                    <a:pt x="990" y="770"/>
                  </a:lnTo>
                  <a:lnTo>
                    <a:pt x="990" y="764"/>
                  </a:lnTo>
                  <a:lnTo>
                    <a:pt x="988" y="756"/>
                  </a:lnTo>
                  <a:lnTo>
                    <a:pt x="987" y="748"/>
                  </a:lnTo>
                  <a:lnTo>
                    <a:pt x="983" y="741"/>
                  </a:lnTo>
                  <a:lnTo>
                    <a:pt x="981" y="731"/>
                  </a:lnTo>
                  <a:lnTo>
                    <a:pt x="977" y="721"/>
                  </a:lnTo>
                  <a:lnTo>
                    <a:pt x="973" y="713"/>
                  </a:lnTo>
                  <a:lnTo>
                    <a:pt x="971" y="704"/>
                  </a:lnTo>
                  <a:lnTo>
                    <a:pt x="967" y="694"/>
                  </a:lnTo>
                  <a:lnTo>
                    <a:pt x="963" y="688"/>
                  </a:lnTo>
                  <a:lnTo>
                    <a:pt x="961" y="683"/>
                  </a:lnTo>
                  <a:lnTo>
                    <a:pt x="957" y="679"/>
                  </a:lnTo>
                  <a:lnTo>
                    <a:pt x="956" y="673"/>
                  </a:lnTo>
                  <a:lnTo>
                    <a:pt x="954" y="667"/>
                  </a:lnTo>
                  <a:lnTo>
                    <a:pt x="952" y="663"/>
                  </a:lnTo>
                  <a:lnTo>
                    <a:pt x="948" y="657"/>
                  </a:lnTo>
                  <a:lnTo>
                    <a:pt x="946" y="654"/>
                  </a:lnTo>
                  <a:lnTo>
                    <a:pt x="938" y="642"/>
                  </a:lnTo>
                  <a:lnTo>
                    <a:pt x="934" y="634"/>
                  </a:lnTo>
                  <a:lnTo>
                    <a:pt x="927" y="625"/>
                  </a:lnTo>
                  <a:lnTo>
                    <a:pt x="921" y="615"/>
                  </a:lnTo>
                  <a:lnTo>
                    <a:pt x="911" y="607"/>
                  </a:lnTo>
                  <a:lnTo>
                    <a:pt x="903" y="597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76" y="576"/>
                  </a:lnTo>
                  <a:lnTo>
                    <a:pt x="869" y="572"/>
                  </a:lnTo>
                  <a:lnTo>
                    <a:pt x="857" y="566"/>
                  </a:lnTo>
                  <a:lnTo>
                    <a:pt x="849" y="563"/>
                  </a:lnTo>
                  <a:lnTo>
                    <a:pt x="992" y="456"/>
                  </a:lnTo>
                  <a:lnTo>
                    <a:pt x="867" y="325"/>
                  </a:lnTo>
                  <a:lnTo>
                    <a:pt x="805" y="358"/>
                  </a:lnTo>
                  <a:lnTo>
                    <a:pt x="803" y="356"/>
                  </a:lnTo>
                  <a:lnTo>
                    <a:pt x="801" y="350"/>
                  </a:lnTo>
                  <a:lnTo>
                    <a:pt x="801" y="346"/>
                  </a:lnTo>
                  <a:lnTo>
                    <a:pt x="799" y="344"/>
                  </a:lnTo>
                  <a:lnTo>
                    <a:pt x="797" y="338"/>
                  </a:lnTo>
                  <a:lnTo>
                    <a:pt x="797" y="332"/>
                  </a:lnTo>
                  <a:lnTo>
                    <a:pt x="793" y="327"/>
                  </a:lnTo>
                  <a:lnTo>
                    <a:pt x="791" y="321"/>
                  </a:lnTo>
                  <a:lnTo>
                    <a:pt x="789" y="313"/>
                  </a:lnTo>
                  <a:lnTo>
                    <a:pt x="787" y="307"/>
                  </a:lnTo>
                  <a:lnTo>
                    <a:pt x="783" y="298"/>
                  </a:lnTo>
                  <a:lnTo>
                    <a:pt x="781" y="290"/>
                  </a:lnTo>
                  <a:lnTo>
                    <a:pt x="778" y="280"/>
                  </a:lnTo>
                  <a:lnTo>
                    <a:pt x="776" y="272"/>
                  </a:lnTo>
                  <a:lnTo>
                    <a:pt x="770" y="263"/>
                  </a:lnTo>
                  <a:lnTo>
                    <a:pt x="766" y="253"/>
                  </a:lnTo>
                  <a:lnTo>
                    <a:pt x="764" y="241"/>
                  </a:lnTo>
                  <a:lnTo>
                    <a:pt x="760" y="234"/>
                  </a:lnTo>
                  <a:lnTo>
                    <a:pt x="754" y="222"/>
                  </a:lnTo>
                  <a:lnTo>
                    <a:pt x="751" y="212"/>
                  </a:lnTo>
                  <a:lnTo>
                    <a:pt x="747" y="203"/>
                  </a:lnTo>
                  <a:lnTo>
                    <a:pt x="743" y="193"/>
                  </a:lnTo>
                  <a:lnTo>
                    <a:pt x="737" y="182"/>
                  </a:lnTo>
                  <a:lnTo>
                    <a:pt x="733" y="170"/>
                  </a:lnTo>
                  <a:lnTo>
                    <a:pt x="727" y="160"/>
                  </a:lnTo>
                  <a:lnTo>
                    <a:pt x="723" y="151"/>
                  </a:lnTo>
                  <a:lnTo>
                    <a:pt x="718" y="139"/>
                  </a:lnTo>
                  <a:lnTo>
                    <a:pt x="714" y="129"/>
                  </a:lnTo>
                  <a:lnTo>
                    <a:pt x="708" y="120"/>
                  </a:lnTo>
                  <a:lnTo>
                    <a:pt x="702" y="110"/>
                  </a:lnTo>
                  <a:lnTo>
                    <a:pt x="696" y="100"/>
                  </a:lnTo>
                  <a:lnTo>
                    <a:pt x="691" y="91"/>
                  </a:lnTo>
                  <a:lnTo>
                    <a:pt x="685" y="81"/>
                  </a:lnTo>
                  <a:lnTo>
                    <a:pt x="681" y="71"/>
                  </a:lnTo>
                  <a:lnTo>
                    <a:pt x="673" y="64"/>
                  </a:lnTo>
                  <a:lnTo>
                    <a:pt x="667" y="54"/>
                  </a:lnTo>
                  <a:lnTo>
                    <a:pt x="663" y="46"/>
                  </a:lnTo>
                  <a:lnTo>
                    <a:pt x="658" y="40"/>
                  </a:lnTo>
                  <a:lnTo>
                    <a:pt x="650" y="33"/>
                  </a:lnTo>
                  <a:lnTo>
                    <a:pt x="644" y="27"/>
                  </a:lnTo>
                  <a:lnTo>
                    <a:pt x="638" y="21"/>
                  </a:lnTo>
                  <a:lnTo>
                    <a:pt x="633" y="15"/>
                  </a:lnTo>
                  <a:lnTo>
                    <a:pt x="627" y="11"/>
                  </a:lnTo>
                  <a:lnTo>
                    <a:pt x="621" y="7"/>
                  </a:lnTo>
                  <a:lnTo>
                    <a:pt x="613" y="5"/>
                  </a:lnTo>
                  <a:lnTo>
                    <a:pt x="609" y="4"/>
                  </a:lnTo>
                  <a:lnTo>
                    <a:pt x="602" y="0"/>
                  </a:lnTo>
                  <a:lnTo>
                    <a:pt x="596" y="0"/>
                  </a:lnTo>
                  <a:lnTo>
                    <a:pt x="590" y="0"/>
                  </a:lnTo>
                  <a:lnTo>
                    <a:pt x="584" y="0"/>
                  </a:lnTo>
                  <a:lnTo>
                    <a:pt x="578" y="2"/>
                  </a:lnTo>
                  <a:lnTo>
                    <a:pt x="571" y="4"/>
                  </a:lnTo>
                  <a:lnTo>
                    <a:pt x="565" y="7"/>
                  </a:lnTo>
                  <a:lnTo>
                    <a:pt x="561" y="13"/>
                  </a:lnTo>
                  <a:lnTo>
                    <a:pt x="553" y="17"/>
                  </a:lnTo>
                  <a:lnTo>
                    <a:pt x="547" y="25"/>
                  </a:lnTo>
                  <a:lnTo>
                    <a:pt x="542" y="33"/>
                  </a:lnTo>
                  <a:lnTo>
                    <a:pt x="536" y="42"/>
                  </a:lnTo>
                  <a:lnTo>
                    <a:pt x="530" y="50"/>
                  </a:lnTo>
                  <a:lnTo>
                    <a:pt x="526" y="64"/>
                  </a:lnTo>
                  <a:lnTo>
                    <a:pt x="520" y="75"/>
                  </a:lnTo>
                  <a:lnTo>
                    <a:pt x="515" y="89"/>
                  </a:lnTo>
                  <a:lnTo>
                    <a:pt x="513" y="85"/>
                  </a:lnTo>
                  <a:lnTo>
                    <a:pt x="507" y="79"/>
                  </a:lnTo>
                  <a:lnTo>
                    <a:pt x="501" y="73"/>
                  </a:lnTo>
                  <a:lnTo>
                    <a:pt x="497" y="67"/>
                  </a:lnTo>
                  <a:lnTo>
                    <a:pt x="491" y="62"/>
                  </a:lnTo>
                  <a:lnTo>
                    <a:pt x="486" y="56"/>
                  </a:lnTo>
                  <a:lnTo>
                    <a:pt x="478" y="50"/>
                  </a:lnTo>
                  <a:lnTo>
                    <a:pt x="470" y="46"/>
                  </a:lnTo>
                  <a:lnTo>
                    <a:pt x="460" y="40"/>
                  </a:lnTo>
                  <a:lnTo>
                    <a:pt x="453" y="38"/>
                  </a:lnTo>
                  <a:lnTo>
                    <a:pt x="443" y="35"/>
                  </a:lnTo>
                  <a:lnTo>
                    <a:pt x="433" y="33"/>
                  </a:lnTo>
                  <a:lnTo>
                    <a:pt x="424" y="33"/>
                  </a:lnTo>
                  <a:lnTo>
                    <a:pt x="414" y="36"/>
                  </a:lnTo>
                  <a:lnTo>
                    <a:pt x="410" y="38"/>
                  </a:lnTo>
                  <a:lnTo>
                    <a:pt x="404" y="40"/>
                  </a:lnTo>
                  <a:lnTo>
                    <a:pt x="398" y="42"/>
                  </a:lnTo>
                  <a:lnTo>
                    <a:pt x="393" y="46"/>
                  </a:lnTo>
                  <a:lnTo>
                    <a:pt x="387" y="50"/>
                  </a:lnTo>
                  <a:lnTo>
                    <a:pt x="381" y="56"/>
                  </a:lnTo>
                  <a:lnTo>
                    <a:pt x="375" y="60"/>
                  </a:lnTo>
                  <a:lnTo>
                    <a:pt x="371" y="67"/>
                  </a:lnTo>
                  <a:lnTo>
                    <a:pt x="366" y="73"/>
                  </a:lnTo>
                  <a:lnTo>
                    <a:pt x="360" y="81"/>
                  </a:lnTo>
                  <a:lnTo>
                    <a:pt x="356" y="89"/>
                  </a:lnTo>
                  <a:lnTo>
                    <a:pt x="350" y="98"/>
                  </a:lnTo>
                  <a:lnTo>
                    <a:pt x="344" y="108"/>
                  </a:lnTo>
                  <a:lnTo>
                    <a:pt x="339" y="118"/>
                  </a:lnTo>
                  <a:lnTo>
                    <a:pt x="333" y="129"/>
                  </a:lnTo>
                  <a:lnTo>
                    <a:pt x="329" y="143"/>
                  </a:lnTo>
                  <a:lnTo>
                    <a:pt x="323" y="156"/>
                  </a:lnTo>
                  <a:lnTo>
                    <a:pt x="317" y="170"/>
                  </a:lnTo>
                  <a:lnTo>
                    <a:pt x="311" y="185"/>
                  </a:lnTo>
                  <a:lnTo>
                    <a:pt x="308" y="203"/>
                  </a:lnTo>
                  <a:lnTo>
                    <a:pt x="302" y="220"/>
                  </a:lnTo>
                  <a:lnTo>
                    <a:pt x="298" y="240"/>
                  </a:lnTo>
                  <a:lnTo>
                    <a:pt x="292" y="257"/>
                  </a:lnTo>
                  <a:lnTo>
                    <a:pt x="288" y="280"/>
                  </a:lnTo>
                  <a:lnTo>
                    <a:pt x="282" y="301"/>
                  </a:lnTo>
                  <a:lnTo>
                    <a:pt x="279" y="325"/>
                  </a:lnTo>
                  <a:lnTo>
                    <a:pt x="273" y="348"/>
                  </a:lnTo>
                  <a:lnTo>
                    <a:pt x="271" y="375"/>
                  </a:lnTo>
                  <a:lnTo>
                    <a:pt x="265" y="402"/>
                  </a:lnTo>
                  <a:lnTo>
                    <a:pt x="261" y="431"/>
                  </a:lnTo>
                  <a:lnTo>
                    <a:pt x="257" y="460"/>
                  </a:lnTo>
                  <a:lnTo>
                    <a:pt x="255" y="491"/>
                  </a:lnTo>
                  <a:lnTo>
                    <a:pt x="135" y="462"/>
                  </a:lnTo>
                  <a:lnTo>
                    <a:pt x="68" y="603"/>
                  </a:lnTo>
                  <a:lnTo>
                    <a:pt x="70" y="605"/>
                  </a:lnTo>
                  <a:lnTo>
                    <a:pt x="72" y="609"/>
                  </a:lnTo>
                  <a:lnTo>
                    <a:pt x="77" y="615"/>
                  </a:lnTo>
                  <a:lnTo>
                    <a:pt x="81" y="621"/>
                  </a:lnTo>
                  <a:lnTo>
                    <a:pt x="89" y="626"/>
                  </a:lnTo>
                  <a:lnTo>
                    <a:pt x="93" y="630"/>
                  </a:lnTo>
                  <a:lnTo>
                    <a:pt x="97" y="634"/>
                  </a:lnTo>
                  <a:lnTo>
                    <a:pt x="101" y="638"/>
                  </a:lnTo>
                  <a:lnTo>
                    <a:pt x="106" y="642"/>
                  </a:lnTo>
                  <a:lnTo>
                    <a:pt x="112" y="646"/>
                  </a:lnTo>
                  <a:lnTo>
                    <a:pt x="118" y="652"/>
                  </a:lnTo>
                  <a:lnTo>
                    <a:pt x="124" y="655"/>
                  </a:lnTo>
                  <a:lnTo>
                    <a:pt x="130" y="659"/>
                  </a:lnTo>
                  <a:lnTo>
                    <a:pt x="135" y="663"/>
                  </a:lnTo>
                  <a:lnTo>
                    <a:pt x="143" y="667"/>
                  </a:lnTo>
                  <a:lnTo>
                    <a:pt x="153" y="671"/>
                  </a:lnTo>
                  <a:lnTo>
                    <a:pt x="161" y="675"/>
                  </a:lnTo>
                  <a:lnTo>
                    <a:pt x="168" y="679"/>
                  </a:lnTo>
                  <a:lnTo>
                    <a:pt x="176" y="683"/>
                  </a:lnTo>
                  <a:lnTo>
                    <a:pt x="186" y="686"/>
                  </a:lnTo>
                  <a:lnTo>
                    <a:pt x="195" y="690"/>
                  </a:lnTo>
                  <a:lnTo>
                    <a:pt x="205" y="692"/>
                  </a:lnTo>
                  <a:lnTo>
                    <a:pt x="215" y="696"/>
                  </a:lnTo>
                  <a:lnTo>
                    <a:pt x="221" y="696"/>
                  </a:lnTo>
                  <a:lnTo>
                    <a:pt x="226" y="698"/>
                  </a:lnTo>
                  <a:lnTo>
                    <a:pt x="232" y="698"/>
                  </a:lnTo>
                  <a:lnTo>
                    <a:pt x="238" y="700"/>
                  </a:lnTo>
                  <a:lnTo>
                    <a:pt x="238" y="702"/>
                  </a:lnTo>
                  <a:lnTo>
                    <a:pt x="236" y="706"/>
                  </a:lnTo>
                  <a:lnTo>
                    <a:pt x="234" y="708"/>
                  </a:lnTo>
                  <a:lnTo>
                    <a:pt x="232" y="712"/>
                  </a:lnTo>
                  <a:lnTo>
                    <a:pt x="230" y="715"/>
                  </a:lnTo>
                  <a:lnTo>
                    <a:pt x="228" y="721"/>
                  </a:lnTo>
                  <a:lnTo>
                    <a:pt x="226" y="727"/>
                  </a:lnTo>
                  <a:lnTo>
                    <a:pt x="224" y="733"/>
                  </a:lnTo>
                  <a:lnTo>
                    <a:pt x="221" y="741"/>
                  </a:lnTo>
                  <a:lnTo>
                    <a:pt x="221" y="748"/>
                  </a:lnTo>
                  <a:lnTo>
                    <a:pt x="217" y="756"/>
                  </a:lnTo>
                  <a:lnTo>
                    <a:pt x="215" y="764"/>
                  </a:lnTo>
                  <a:lnTo>
                    <a:pt x="211" y="773"/>
                  </a:lnTo>
                  <a:lnTo>
                    <a:pt x="209" y="783"/>
                  </a:lnTo>
                  <a:lnTo>
                    <a:pt x="205" y="793"/>
                  </a:lnTo>
                  <a:lnTo>
                    <a:pt x="203" y="804"/>
                  </a:lnTo>
                  <a:lnTo>
                    <a:pt x="201" y="816"/>
                  </a:lnTo>
                  <a:lnTo>
                    <a:pt x="197" y="828"/>
                  </a:lnTo>
                  <a:lnTo>
                    <a:pt x="195" y="839"/>
                  </a:lnTo>
                  <a:lnTo>
                    <a:pt x="191" y="853"/>
                  </a:lnTo>
                  <a:lnTo>
                    <a:pt x="190" y="866"/>
                  </a:lnTo>
                  <a:lnTo>
                    <a:pt x="186" y="880"/>
                  </a:lnTo>
                  <a:lnTo>
                    <a:pt x="184" y="893"/>
                  </a:lnTo>
                  <a:lnTo>
                    <a:pt x="182" y="909"/>
                  </a:lnTo>
                  <a:lnTo>
                    <a:pt x="178" y="922"/>
                  </a:lnTo>
                  <a:lnTo>
                    <a:pt x="176" y="940"/>
                  </a:lnTo>
                  <a:lnTo>
                    <a:pt x="174" y="957"/>
                  </a:lnTo>
                  <a:lnTo>
                    <a:pt x="172" y="973"/>
                  </a:lnTo>
                  <a:lnTo>
                    <a:pt x="170" y="990"/>
                  </a:lnTo>
                  <a:lnTo>
                    <a:pt x="168" y="1008"/>
                  </a:lnTo>
                  <a:lnTo>
                    <a:pt x="166" y="1025"/>
                  </a:lnTo>
                  <a:lnTo>
                    <a:pt x="166" y="1042"/>
                  </a:lnTo>
                  <a:lnTo>
                    <a:pt x="164" y="1060"/>
                  </a:lnTo>
                  <a:lnTo>
                    <a:pt x="164" y="1079"/>
                  </a:lnTo>
                  <a:lnTo>
                    <a:pt x="162" y="1098"/>
                  </a:lnTo>
                  <a:lnTo>
                    <a:pt x="162" y="1116"/>
                  </a:lnTo>
                  <a:lnTo>
                    <a:pt x="162" y="1137"/>
                  </a:lnTo>
                  <a:lnTo>
                    <a:pt x="162" y="1156"/>
                  </a:lnTo>
                  <a:lnTo>
                    <a:pt x="162" y="1176"/>
                  </a:lnTo>
                  <a:lnTo>
                    <a:pt x="164" y="1197"/>
                  </a:lnTo>
                  <a:lnTo>
                    <a:pt x="164" y="1218"/>
                  </a:lnTo>
                  <a:lnTo>
                    <a:pt x="168" y="1240"/>
                  </a:lnTo>
                  <a:lnTo>
                    <a:pt x="168" y="1259"/>
                  </a:lnTo>
                  <a:lnTo>
                    <a:pt x="172" y="1282"/>
                  </a:lnTo>
                  <a:lnTo>
                    <a:pt x="174" y="1303"/>
                  </a:lnTo>
                  <a:lnTo>
                    <a:pt x="178" y="1325"/>
                  </a:lnTo>
                  <a:lnTo>
                    <a:pt x="182" y="1348"/>
                  </a:lnTo>
                  <a:lnTo>
                    <a:pt x="186" y="1369"/>
                  </a:lnTo>
                  <a:lnTo>
                    <a:pt x="190" y="1392"/>
                  </a:lnTo>
                  <a:lnTo>
                    <a:pt x="195" y="1414"/>
                  </a:lnTo>
                  <a:lnTo>
                    <a:pt x="201" y="1437"/>
                  </a:lnTo>
                  <a:lnTo>
                    <a:pt x="207" y="1460"/>
                  </a:lnTo>
                  <a:lnTo>
                    <a:pt x="213" y="1483"/>
                  </a:lnTo>
                  <a:lnTo>
                    <a:pt x="221" y="1507"/>
                  </a:lnTo>
                  <a:lnTo>
                    <a:pt x="228" y="1530"/>
                  </a:lnTo>
                  <a:lnTo>
                    <a:pt x="238" y="1553"/>
                  </a:lnTo>
                  <a:lnTo>
                    <a:pt x="246" y="1576"/>
                  </a:lnTo>
                  <a:lnTo>
                    <a:pt x="255" y="1601"/>
                  </a:lnTo>
                  <a:lnTo>
                    <a:pt x="265" y="1625"/>
                  </a:lnTo>
                  <a:lnTo>
                    <a:pt x="277" y="1650"/>
                  </a:lnTo>
                  <a:lnTo>
                    <a:pt x="288" y="1673"/>
                  </a:lnTo>
                  <a:lnTo>
                    <a:pt x="302" y="1698"/>
                  </a:lnTo>
                  <a:lnTo>
                    <a:pt x="0" y="1893"/>
                  </a:lnTo>
                  <a:lnTo>
                    <a:pt x="0" y="1895"/>
                  </a:lnTo>
                  <a:lnTo>
                    <a:pt x="0" y="1899"/>
                  </a:lnTo>
                  <a:lnTo>
                    <a:pt x="2" y="1903"/>
                  </a:lnTo>
                  <a:lnTo>
                    <a:pt x="10" y="1913"/>
                  </a:lnTo>
                  <a:lnTo>
                    <a:pt x="14" y="1917"/>
                  </a:lnTo>
                  <a:lnTo>
                    <a:pt x="17" y="1922"/>
                  </a:lnTo>
                  <a:lnTo>
                    <a:pt x="23" y="1928"/>
                  </a:lnTo>
                  <a:lnTo>
                    <a:pt x="29" y="1936"/>
                  </a:lnTo>
                  <a:lnTo>
                    <a:pt x="33" y="1942"/>
                  </a:lnTo>
                  <a:lnTo>
                    <a:pt x="39" y="1950"/>
                  </a:lnTo>
                  <a:lnTo>
                    <a:pt x="46" y="1957"/>
                  </a:lnTo>
                  <a:lnTo>
                    <a:pt x="52" y="1965"/>
                  </a:lnTo>
                  <a:lnTo>
                    <a:pt x="58" y="1973"/>
                  </a:lnTo>
                  <a:lnTo>
                    <a:pt x="66" y="1981"/>
                  </a:lnTo>
                  <a:lnTo>
                    <a:pt x="74" y="1990"/>
                  </a:lnTo>
                  <a:lnTo>
                    <a:pt x="81" y="2000"/>
                  </a:lnTo>
                  <a:lnTo>
                    <a:pt x="89" y="2008"/>
                  </a:lnTo>
                  <a:lnTo>
                    <a:pt x="97" y="2019"/>
                  </a:lnTo>
                  <a:lnTo>
                    <a:pt x="104" y="2029"/>
                  </a:lnTo>
                  <a:lnTo>
                    <a:pt x="114" y="2040"/>
                  </a:lnTo>
                  <a:lnTo>
                    <a:pt x="122" y="2050"/>
                  </a:lnTo>
                  <a:lnTo>
                    <a:pt x="132" y="2062"/>
                  </a:lnTo>
                  <a:lnTo>
                    <a:pt x="141" y="2071"/>
                  </a:lnTo>
                  <a:lnTo>
                    <a:pt x="151" y="2083"/>
                  </a:lnTo>
                  <a:lnTo>
                    <a:pt x="159" y="2095"/>
                  </a:lnTo>
                  <a:lnTo>
                    <a:pt x="168" y="2106"/>
                  </a:lnTo>
                  <a:lnTo>
                    <a:pt x="178" y="2118"/>
                  </a:lnTo>
                  <a:lnTo>
                    <a:pt x="190" y="2129"/>
                  </a:lnTo>
                  <a:lnTo>
                    <a:pt x="199" y="2141"/>
                  </a:lnTo>
                  <a:lnTo>
                    <a:pt x="209" y="2151"/>
                  </a:lnTo>
                  <a:lnTo>
                    <a:pt x="219" y="2164"/>
                  </a:lnTo>
                  <a:lnTo>
                    <a:pt x="228" y="2176"/>
                  </a:lnTo>
                  <a:lnTo>
                    <a:pt x="238" y="2186"/>
                  </a:lnTo>
                  <a:lnTo>
                    <a:pt x="248" y="2199"/>
                  </a:lnTo>
                  <a:lnTo>
                    <a:pt x="255" y="2211"/>
                  </a:lnTo>
                  <a:lnTo>
                    <a:pt x="267" y="2222"/>
                  </a:lnTo>
                  <a:lnTo>
                    <a:pt x="275" y="2234"/>
                  </a:lnTo>
                  <a:lnTo>
                    <a:pt x="286" y="2244"/>
                  </a:lnTo>
                  <a:lnTo>
                    <a:pt x="294" y="2255"/>
                  </a:lnTo>
                  <a:lnTo>
                    <a:pt x="306" y="2267"/>
                  </a:lnTo>
                  <a:lnTo>
                    <a:pt x="313" y="2276"/>
                  </a:lnTo>
                  <a:lnTo>
                    <a:pt x="323" y="2288"/>
                  </a:lnTo>
                  <a:lnTo>
                    <a:pt x="331" y="2298"/>
                  </a:lnTo>
                  <a:lnTo>
                    <a:pt x="340" y="2309"/>
                  </a:lnTo>
                  <a:lnTo>
                    <a:pt x="350" y="2319"/>
                  </a:lnTo>
                  <a:lnTo>
                    <a:pt x="358" y="2329"/>
                  </a:lnTo>
                  <a:lnTo>
                    <a:pt x="366" y="2338"/>
                  </a:lnTo>
                  <a:lnTo>
                    <a:pt x="373" y="2348"/>
                  </a:lnTo>
                  <a:lnTo>
                    <a:pt x="381" y="2356"/>
                  </a:lnTo>
                  <a:lnTo>
                    <a:pt x="391" y="2365"/>
                  </a:lnTo>
                  <a:lnTo>
                    <a:pt x="397" y="2373"/>
                  </a:lnTo>
                  <a:lnTo>
                    <a:pt x="406" y="2381"/>
                  </a:lnTo>
                  <a:lnTo>
                    <a:pt x="412" y="2389"/>
                  </a:lnTo>
                  <a:lnTo>
                    <a:pt x="418" y="2394"/>
                  </a:lnTo>
                  <a:lnTo>
                    <a:pt x="424" y="2402"/>
                  </a:lnTo>
                  <a:lnTo>
                    <a:pt x="429" y="2408"/>
                  </a:lnTo>
                  <a:lnTo>
                    <a:pt x="435" y="2414"/>
                  </a:lnTo>
                  <a:lnTo>
                    <a:pt x="441" y="2420"/>
                  </a:lnTo>
                  <a:lnTo>
                    <a:pt x="445" y="2424"/>
                  </a:lnTo>
                  <a:lnTo>
                    <a:pt x="451" y="2429"/>
                  </a:lnTo>
                  <a:lnTo>
                    <a:pt x="588" y="2420"/>
                  </a:lnTo>
                  <a:lnTo>
                    <a:pt x="689" y="2189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CA94A001-985A-6345-D572-CA1ACFFE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4687888"/>
              <a:ext cx="309563" cy="484188"/>
            </a:xfrm>
            <a:custGeom>
              <a:avLst/>
              <a:gdLst>
                <a:gd name="T0" fmla="*/ 0 w 195"/>
                <a:gd name="T1" fmla="*/ 2147483647 h 305"/>
                <a:gd name="T2" fmla="*/ 2147483647 w 195"/>
                <a:gd name="T3" fmla="*/ 0 h 305"/>
                <a:gd name="T4" fmla="*/ 2147483647 w 195"/>
                <a:gd name="T5" fmla="*/ 2147483647 h 305"/>
                <a:gd name="T6" fmla="*/ 0 w 195"/>
                <a:gd name="T7" fmla="*/ 2147483647 h 305"/>
                <a:gd name="T8" fmla="*/ 0 w 195"/>
                <a:gd name="T9" fmla="*/ 2147483647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305"/>
                <a:gd name="T17" fmla="*/ 195 w 19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305">
                  <a:moveTo>
                    <a:pt x="0" y="118"/>
                  </a:moveTo>
                  <a:lnTo>
                    <a:pt x="195" y="0"/>
                  </a:lnTo>
                  <a:lnTo>
                    <a:pt x="166" y="30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id="{AB77663F-C82F-D082-D140-4A31848F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4284663"/>
              <a:ext cx="784225" cy="906463"/>
            </a:xfrm>
            <a:custGeom>
              <a:avLst/>
              <a:gdLst>
                <a:gd name="T0" fmla="*/ 0 w 494"/>
                <a:gd name="T1" fmla="*/ 2147483647 h 571"/>
                <a:gd name="T2" fmla="*/ 2147483647 w 494"/>
                <a:gd name="T3" fmla="*/ 0 h 571"/>
                <a:gd name="T4" fmla="*/ 2147483647 w 494"/>
                <a:gd name="T5" fmla="*/ 2147483647 h 571"/>
                <a:gd name="T6" fmla="*/ 2147483647 w 494"/>
                <a:gd name="T7" fmla="*/ 2147483647 h 571"/>
                <a:gd name="T8" fmla="*/ 2147483647 w 494"/>
                <a:gd name="T9" fmla="*/ 2147483647 h 571"/>
                <a:gd name="T10" fmla="*/ 2147483647 w 494"/>
                <a:gd name="T11" fmla="*/ 2147483647 h 571"/>
                <a:gd name="T12" fmla="*/ 2147483647 w 494"/>
                <a:gd name="T13" fmla="*/ 2147483647 h 571"/>
                <a:gd name="T14" fmla="*/ 2147483647 w 494"/>
                <a:gd name="T15" fmla="*/ 2147483647 h 571"/>
                <a:gd name="T16" fmla="*/ 2147483647 w 494"/>
                <a:gd name="T17" fmla="*/ 2147483647 h 571"/>
                <a:gd name="T18" fmla="*/ 2147483647 w 494"/>
                <a:gd name="T19" fmla="*/ 2147483647 h 571"/>
                <a:gd name="T20" fmla="*/ 2147483647 w 494"/>
                <a:gd name="T21" fmla="*/ 2147483647 h 571"/>
                <a:gd name="T22" fmla="*/ 2147483647 w 494"/>
                <a:gd name="T23" fmla="*/ 2147483647 h 571"/>
                <a:gd name="T24" fmla="*/ 2147483647 w 494"/>
                <a:gd name="T25" fmla="*/ 2147483647 h 571"/>
                <a:gd name="T26" fmla="*/ 2147483647 w 494"/>
                <a:gd name="T27" fmla="*/ 2147483647 h 571"/>
                <a:gd name="T28" fmla="*/ 2147483647 w 494"/>
                <a:gd name="T29" fmla="*/ 2147483647 h 571"/>
                <a:gd name="T30" fmla="*/ 2147483647 w 494"/>
                <a:gd name="T31" fmla="*/ 2147483647 h 571"/>
                <a:gd name="T32" fmla="*/ 2147483647 w 494"/>
                <a:gd name="T33" fmla="*/ 2147483647 h 571"/>
                <a:gd name="T34" fmla="*/ 2147483647 w 494"/>
                <a:gd name="T35" fmla="*/ 2147483647 h 571"/>
                <a:gd name="T36" fmla="*/ 2147483647 w 494"/>
                <a:gd name="T37" fmla="*/ 2147483647 h 571"/>
                <a:gd name="T38" fmla="*/ 2147483647 w 494"/>
                <a:gd name="T39" fmla="*/ 2147483647 h 571"/>
                <a:gd name="T40" fmla="*/ 2147483647 w 494"/>
                <a:gd name="T41" fmla="*/ 2147483647 h 571"/>
                <a:gd name="T42" fmla="*/ 2147483647 w 494"/>
                <a:gd name="T43" fmla="*/ 2147483647 h 571"/>
                <a:gd name="T44" fmla="*/ 2147483647 w 494"/>
                <a:gd name="T45" fmla="*/ 2147483647 h 571"/>
                <a:gd name="T46" fmla="*/ 2147483647 w 494"/>
                <a:gd name="T47" fmla="*/ 2147483647 h 571"/>
                <a:gd name="T48" fmla="*/ 2147483647 w 494"/>
                <a:gd name="T49" fmla="*/ 2147483647 h 571"/>
                <a:gd name="T50" fmla="*/ 2147483647 w 494"/>
                <a:gd name="T51" fmla="*/ 2147483647 h 571"/>
                <a:gd name="T52" fmla="*/ 2147483647 w 494"/>
                <a:gd name="T53" fmla="*/ 2147483647 h 571"/>
                <a:gd name="T54" fmla="*/ 2147483647 w 494"/>
                <a:gd name="T55" fmla="*/ 2147483647 h 571"/>
                <a:gd name="T56" fmla="*/ 2147483647 w 494"/>
                <a:gd name="T57" fmla="*/ 2147483647 h 571"/>
                <a:gd name="T58" fmla="*/ 2147483647 w 494"/>
                <a:gd name="T59" fmla="*/ 2147483647 h 571"/>
                <a:gd name="T60" fmla="*/ 2147483647 w 494"/>
                <a:gd name="T61" fmla="*/ 2147483647 h 571"/>
                <a:gd name="T62" fmla="*/ 2147483647 w 494"/>
                <a:gd name="T63" fmla="*/ 2147483647 h 571"/>
                <a:gd name="T64" fmla="*/ 2147483647 w 494"/>
                <a:gd name="T65" fmla="*/ 2147483647 h 571"/>
                <a:gd name="T66" fmla="*/ 2147483647 w 494"/>
                <a:gd name="T67" fmla="*/ 2147483647 h 571"/>
                <a:gd name="T68" fmla="*/ 2147483647 w 494"/>
                <a:gd name="T69" fmla="*/ 2147483647 h 571"/>
                <a:gd name="T70" fmla="*/ 2147483647 w 494"/>
                <a:gd name="T71" fmla="*/ 2147483647 h 571"/>
                <a:gd name="T72" fmla="*/ 2147483647 w 494"/>
                <a:gd name="T73" fmla="*/ 2147483647 h 571"/>
                <a:gd name="T74" fmla="*/ 2147483647 w 494"/>
                <a:gd name="T75" fmla="*/ 2147483647 h 571"/>
                <a:gd name="T76" fmla="*/ 2147483647 w 494"/>
                <a:gd name="T77" fmla="*/ 2147483647 h 571"/>
                <a:gd name="T78" fmla="*/ 2147483647 w 494"/>
                <a:gd name="T79" fmla="*/ 2147483647 h 571"/>
                <a:gd name="T80" fmla="*/ 2147483647 w 494"/>
                <a:gd name="T81" fmla="*/ 2147483647 h 571"/>
                <a:gd name="T82" fmla="*/ 2147483647 w 494"/>
                <a:gd name="T83" fmla="*/ 2147483647 h 571"/>
                <a:gd name="T84" fmla="*/ 2147483647 w 494"/>
                <a:gd name="T85" fmla="*/ 2147483647 h 571"/>
                <a:gd name="T86" fmla="*/ 2147483647 w 494"/>
                <a:gd name="T87" fmla="*/ 2147483647 h 571"/>
                <a:gd name="T88" fmla="*/ 2147483647 w 494"/>
                <a:gd name="T89" fmla="*/ 2147483647 h 571"/>
                <a:gd name="T90" fmla="*/ 2147483647 w 494"/>
                <a:gd name="T91" fmla="*/ 2147483647 h 571"/>
                <a:gd name="T92" fmla="*/ 2147483647 w 494"/>
                <a:gd name="T93" fmla="*/ 2147483647 h 571"/>
                <a:gd name="T94" fmla="*/ 2147483647 w 494"/>
                <a:gd name="T95" fmla="*/ 2147483647 h 571"/>
                <a:gd name="T96" fmla="*/ 2147483647 w 494"/>
                <a:gd name="T97" fmla="*/ 2147483647 h 571"/>
                <a:gd name="T98" fmla="*/ 2147483647 w 494"/>
                <a:gd name="T99" fmla="*/ 2147483647 h 571"/>
                <a:gd name="T100" fmla="*/ 2147483647 w 494"/>
                <a:gd name="T101" fmla="*/ 2147483647 h 571"/>
                <a:gd name="T102" fmla="*/ 2147483647 w 494"/>
                <a:gd name="T103" fmla="*/ 2147483647 h 571"/>
                <a:gd name="T104" fmla="*/ 2147483647 w 494"/>
                <a:gd name="T105" fmla="*/ 2147483647 h 571"/>
                <a:gd name="T106" fmla="*/ 2147483647 w 494"/>
                <a:gd name="T107" fmla="*/ 2147483647 h 571"/>
                <a:gd name="T108" fmla="*/ 2147483647 w 494"/>
                <a:gd name="T109" fmla="*/ 2147483647 h 571"/>
                <a:gd name="T110" fmla="*/ 2147483647 w 494"/>
                <a:gd name="T111" fmla="*/ 2147483647 h 571"/>
                <a:gd name="T112" fmla="*/ 2147483647 w 494"/>
                <a:gd name="T113" fmla="*/ 2147483647 h 571"/>
                <a:gd name="T114" fmla="*/ 0 w 494"/>
                <a:gd name="T115" fmla="*/ 2147483647 h 571"/>
                <a:gd name="T116" fmla="*/ 0 w 494"/>
                <a:gd name="T117" fmla="*/ 2147483647 h 5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4"/>
                <a:gd name="T178" fmla="*/ 0 h 571"/>
                <a:gd name="T179" fmla="*/ 494 w 494"/>
                <a:gd name="T180" fmla="*/ 571 h 5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4" h="571">
                  <a:moveTo>
                    <a:pt x="0" y="182"/>
                  </a:moveTo>
                  <a:lnTo>
                    <a:pt x="265" y="0"/>
                  </a:lnTo>
                  <a:lnTo>
                    <a:pt x="401" y="198"/>
                  </a:lnTo>
                  <a:lnTo>
                    <a:pt x="494" y="289"/>
                  </a:lnTo>
                  <a:lnTo>
                    <a:pt x="347" y="571"/>
                  </a:lnTo>
                  <a:lnTo>
                    <a:pt x="343" y="569"/>
                  </a:lnTo>
                  <a:lnTo>
                    <a:pt x="335" y="563"/>
                  </a:lnTo>
                  <a:lnTo>
                    <a:pt x="331" y="558"/>
                  </a:lnTo>
                  <a:lnTo>
                    <a:pt x="329" y="556"/>
                  </a:lnTo>
                  <a:lnTo>
                    <a:pt x="325" y="550"/>
                  </a:lnTo>
                  <a:lnTo>
                    <a:pt x="325" y="544"/>
                  </a:lnTo>
                  <a:lnTo>
                    <a:pt x="325" y="542"/>
                  </a:lnTo>
                  <a:lnTo>
                    <a:pt x="325" y="538"/>
                  </a:lnTo>
                  <a:lnTo>
                    <a:pt x="325" y="532"/>
                  </a:lnTo>
                  <a:lnTo>
                    <a:pt x="327" y="527"/>
                  </a:lnTo>
                  <a:lnTo>
                    <a:pt x="327" y="519"/>
                  </a:lnTo>
                  <a:lnTo>
                    <a:pt x="329" y="511"/>
                  </a:lnTo>
                  <a:lnTo>
                    <a:pt x="329" y="501"/>
                  </a:lnTo>
                  <a:lnTo>
                    <a:pt x="331" y="492"/>
                  </a:lnTo>
                  <a:lnTo>
                    <a:pt x="331" y="486"/>
                  </a:lnTo>
                  <a:lnTo>
                    <a:pt x="331" y="480"/>
                  </a:lnTo>
                  <a:lnTo>
                    <a:pt x="331" y="474"/>
                  </a:lnTo>
                  <a:lnTo>
                    <a:pt x="333" y="469"/>
                  </a:lnTo>
                  <a:lnTo>
                    <a:pt x="333" y="463"/>
                  </a:lnTo>
                  <a:lnTo>
                    <a:pt x="333" y="457"/>
                  </a:lnTo>
                  <a:lnTo>
                    <a:pt x="333" y="451"/>
                  </a:lnTo>
                  <a:lnTo>
                    <a:pt x="335" y="445"/>
                  </a:lnTo>
                  <a:lnTo>
                    <a:pt x="335" y="438"/>
                  </a:lnTo>
                  <a:lnTo>
                    <a:pt x="335" y="432"/>
                  </a:lnTo>
                  <a:lnTo>
                    <a:pt x="337" y="424"/>
                  </a:lnTo>
                  <a:lnTo>
                    <a:pt x="337" y="418"/>
                  </a:lnTo>
                  <a:lnTo>
                    <a:pt x="337" y="412"/>
                  </a:lnTo>
                  <a:lnTo>
                    <a:pt x="339" y="407"/>
                  </a:lnTo>
                  <a:lnTo>
                    <a:pt x="339" y="399"/>
                  </a:lnTo>
                  <a:lnTo>
                    <a:pt x="341" y="393"/>
                  </a:lnTo>
                  <a:lnTo>
                    <a:pt x="341" y="385"/>
                  </a:lnTo>
                  <a:lnTo>
                    <a:pt x="341" y="380"/>
                  </a:lnTo>
                  <a:lnTo>
                    <a:pt x="341" y="372"/>
                  </a:lnTo>
                  <a:lnTo>
                    <a:pt x="343" y="366"/>
                  </a:lnTo>
                  <a:lnTo>
                    <a:pt x="343" y="360"/>
                  </a:lnTo>
                  <a:lnTo>
                    <a:pt x="343" y="352"/>
                  </a:lnTo>
                  <a:lnTo>
                    <a:pt x="345" y="347"/>
                  </a:lnTo>
                  <a:lnTo>
                    <a:pt x="345" y="341"/>
                  </a:lnTo>
                  <a:lnTo>
                    <a:pt x="345" y="335"/>
                  </a:lnTo>
                  <a:lnTo>
                    <a:pt x="345" y="327"/>
                  </a:lnTo>
                  <a:lnTo>
                    <a:pt x="345" y="323"/>
                  </a:lnTo>
                  <a:lnTo>
                    <a:pt x="347" y="318"/>
                  </a:lnTo>
                  <a:lnTo>
                    <a:pt x="347" y="312"/>
                  </a:lnTo>
                  <a:lnTo>
                    <a:pt x="347" y="306"/>
                  </a:lnTo>
                  <a:lnTo>
                    <a:pt x="349" y="302"/>
                  </a:lnTo>
                  <a:lnTo>
                    <a:pt x="349" y="296"/>
                  </a:lnTo>
                  <a:lnTo>
                    <a:pt x="349" y="292"/>
                  </a:lnTo>
                  <a:lnTo>
                    <a:pt x="349" y="287"/>
                  </a:lnTo>
                  <a:lnTo>
                    <a:pt x="349" y="281"/>
                  </a:lnTo>
                  <a:lnTo>
                    <a:pt x="350" y="277"/>
                  </a:lnTo>
                  <a:lnTo>
                    <a:pt x="350" y="271"/>
                  </a:lnTo>
                  <a:lnTo>
                    <a:pt x="165" y="36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1" name="Freeform 9">
              <a:extLst>
                <a:ext uri="{FF2B5EF4-FFF2-40B4-BE49-F238E27FC236}">
                  <a16:creationId xmlns:a16="http://schemas.microsoft.com/office/drawing/2014/main" id="{6FC1D266-1A4D-07A9-C0DC-E8F37FEE7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1727200"/>
              <a:ext cx="677863" cy="762000"/>
            </a:xfrm>
            <a:custGeom>
              <a:avLst/>
              <a:gdLst>
                <a:gd name="T0" fmla="*/ 0 w 427"/>
                <a:gd name="T1" fmla="*/ 2147483647 h 480"/>
                <a:gd name="T2" fmla="*/ 2147483647 w 427"/>
                <a:gd name="T3" fmla="*/ 2147483647 h 480"/>
                <a:gd name="T4" fmla="*/ 2147483647 w 427"/>
                <a:gd name="T5" fmla="*/ 2147483647 h 480"/>
                <a:gd name="T6" fmla="*/ 2147483647 w 427"/>
                <a:gd name="T7" fmla="*/ 2147483647 h 480"/>
                <a:gd name="T8" fmla="*/ 2147483647 w 427"/>
                <a:gd name="T9" fmla="*/ 2147483647 h 480"/>
                <a:gd name="T10" fmla="*/ 2147483647 w 427"/>
                <a:gd name="T11" fmla="*/ 2147483647 h 480"/>
                <a:gd name="T12" fmla="*/ 2147483647 w 427"/>
                <a:gd name="T13" fmla="*/ 0 h 480"/>
                <a:gd name="T14" fmla="*/ 2147483647 w 427"/>
                <a:gd name="T15" fmla="*/ 2147483647 h 480"/>
                <a:gd name="T16" fmla="*/ 2147483647 w 427"/>
                <a:gd name="T17" fmla="*/ 2147483647 h 480"/>
                <a:gd name="T18" fmla="*/ 2147483647 w 427"/>
                <a:gd name="T19" fmla="*/ 2147483647 h 480"/>
                <a:gd name="T20" fmla="*/ 2147483647 w 427"/>
                <a:gd name="T21" fmla="*/ 2147483647 h 480"/>
                <a:gd name="T22" fmla="*/ 2147483647 w 427"/>
                <a:gd name="T23" fmla="*/ 2147483647 h 480"/>
                <a:gd name="T24" fmla="*/ 2147483647 w 427"/>
                <a:gd name="T25" fmla="*/ 2147483647 h 480"/>
                <a:gd name="T26" fmla="*/ 0 w 427"/>
                <a:gd name="T27" fmla="*/ 2147483647 h 480"/>
                <a:gd name="T28" fmla="*/ 0 w 427"/>
                <a:gd name="T29" fmla="*/ 2147483647 h 4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7"/>
                <a:gd name="T46" fmla="*/ 0 h 480"/>
                <a:gd name="T47" fmla="*/ 427 w 427"/>
                <a:gd name="T48" fmla="*/ 480 h 4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7" h="480">
                  <a:moveTo>
                    <a:pt x="0" y="480"/>
                  </a:moveTo>
                  <a:lnTo>
                    <a:pt x="170" y="472"/>
                  </a:lnTo>
                  <a:lnTo>
                    <a:pt x="305" y="426"/>
                  </a:lnTo>
                  <a:lnTo>
                    <a:pt x="427" y="354"/>
                  </a:lnTo>
                  <a:lnTo>
                    <a:pt x="346" y="184"/>
                  </a:lnTo>
                  <a:lnTo>
                    <a:pt x="297" y="25"/>
                  </a:lnTo>
                  <a:lnTo>
                    <a:pt x="245" y="0"/>
                  </a:lnTo>
                  <a:lnTo>
                    <a:pt x="222" y="91"/>
                  </a:lnTo>
                  <a:lnTo>
                    <a:pt x="207" y="209"/>
                  </a:lnTo>
                  <a:lnTo>
                    <a:pt x="154" y="75"/>
                  </a:lnTo>
                  <a:lnTo>
                    <a:pt x="104" y="16"/>
                  </a:lnTo>
                  <a:lnTo>
                    <a:pt x="60" y="112"/>
                  </a:lnTo>
                  <a:lnTo>
                    <a:pt x="31" y="313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48698157-2512-24E8-27CC-06660CDB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2452688"/>
              <a:ext cx="519113" cy="990600"/>
            </a:xfrm>
            <a:custGeom>
              <a:avLst/>
              <a:gdLst>
                <a:gd name="T0" fmla="*/ 2147483647 w 327"/>
                <a:gd name="T1" fmla="*/ 0 h 624"/>
                <a:gd name="T2" fmla="*/ 2147483647 w 327"/>
                <a:gd name="T3" fmla="*/ 2147483647 h 624"/>
                <a:gd name="T4" fmla="*/ 2147483647 w 327"/>
                <a:gd name="T5" fmla="*/ 2147483647 h 624"/>
                <a:gd name="T6" fmla="*/ 2147483647 w 327"/>
                <a:gd name="T7" fmla="*/ 2147483647 h 624"/>
                <a:gd name="T8" fmla="*/ 2147483647 w 327"/>
                <a:gd name="T9" fmla="*/ 2147483647 h 624"/>
                <a:gd name="T10" fmla="*/ 2147483647 w 327"/>
                <a:gd name="T11" fmla="*/ 2147483647 h 624"/>
                <a:gd name="T12" fmla="*/ 2147483647 w 327"/>
                <a:gd name="T13" fmla="*/ 2147483647 h 624"/>
                <a:gd name="T14" fmla="*/ 2147483647 w 327"/>
                <a:gd name="T15" fmla="*/ 2147483647 h 624"/>
                <a:gd name="T16" fmla="*/ 2147483647 w 327"/>
                <a:gd name="T17" fmla="*/ 2147483647 h 624"/>
                <a:gd name="T18" fmla="*/ 2147483647 w 327"/>
                <a:gd name="T19" fmla="*/ 2147483647 h 624"/>
                <a:gd name="T20" fmla="*/ 0 w 327"/>
                <a:gd name="T21" fmla="*/ 2147483647 h 624"/>
                <a:gd name="T22" fmla="*/ 2147483647 w 327"/>
                <a:gd name="T23" fmla="*/ 2147483647 h 624"/>
                <a:gd name="T24" fmla="*/ 2147483647 w 327"/>
                <a:gd name="T25" fmla="*/ 2147483647 h 624"/>
                <a:gd name="T26" fmla="*/ 2147483647 w 327"/>
                <a:gd name="T27" fmla="*/ 2147483647 h 624"/>
                <a:gd name="T28" fmla="*/ 2147483647 w 327"/>
                <a:gd name="T29" fmla="*/ 0 h 624"/>
                <a:gd name="T30" fmla="*/ 2147483647 w 327"/>
                <a:gd name="T31" fmla="*/ 0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7"/>
                <a:gd name="T49" fmla="*/ 0 h 624"/>
                <a:gd name="T50" fmla="*/ 327 w 327"/>
                <a:gd name="T51" fmla="*/ 624 h 6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7" h="624">
                  <a:moveTo>
                    <a:pt x="296" y="0"/>
                  </a:moveTo>
                  <a:lnTo>
                    <a:pt x="327" y="42"/>
                  </a:lnTo>
                  <a:lnTo>
                    <a:pt x="219" y="110"/>
                  </a:lnTo>
                  <a:lnTo>
                    <a:pt x="136" y="208"/>
                  </a:lnTo>
                  <a:lnTo>
                    <a:pt x="101" y="325"/>
                  </a:lnTo>
                  <a:lnTo>
                    <a:pt x="126" y="443"/>
                  </a:lnTo>
                  <a:lnTo>
                    <a:pt x="203" y="586"/>
                  </a:lnTo>
                  <a:lnTo>
                    <a:pt x="165" y="624"/>
                  </a:lnTo>
                  <a:lnTo>
                    <a:pt x="103" y="582"/>
                  </a:lnTo>
                  <a:lnTo>
                    <a:pt x="25" y="601"/>
                  </a:lnTo>
                  <a:lnTo>
                    <a:pt x="0" y="419"/>
                  </a:lnTo>
                  <a:lnTo>
                    <a:pt x="37" y="245"/>
                  </a:lnTo>
                  <a:lnTo>
                    <a:pt x="114" y="75"/>
                  </a:lnTo>
                  <a:lnTo>
                    <a:pt x="147" y="3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3" name="Freeform 11">
              <a:extLst>
                <a:ext uri="{FF2B5EF4-FFF2-40B4-BE49-F238E27FC236}">
                  <a16:creationId xmlns:a16="http://schemas.microsoft.com/office/drawing/2014/main" id="{A1DE876F-0727-8EBB-E505-625ACEB0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0" y="2374900"/>
              <a:ext cx="287338" cy="120650"/>
            </a:xfrm>
            <a:custGeom>
              <a:avLst/>
              <a:gdLst>
                <a:gd name="T0" fmla="*/ 0 w 181"/>
                <a:gd name="T1" fmla="*/ 2147483647 h 76"/>
                <a:gd name="T2" fmla="*/ 2147483647 w 181"/>
                <a:gd name="T3" fmla="*/ 2147483647 h 76"/>
                <a:gd name="T4" fmla="*/ 2147483647 w 181"/>
                <a:gd name="T5" fmla="*/ 2147483647 h 76"/>
                <a:gd name="T6" fmla="*/ 2147483647 w 181"/>
                <a:gd name="T7" fmla="*/ 2147483647 h 76"/>
                <a:gd name="T8" fmla="*/ 2147483647 w 181"/>
                <a:gd name="T9" fmla="*/ 0 h 76"/>
                <a:gd name="T10" fmla="*/ 0 w 181"/>
                <a:gd name="T11" fmla="*/ 2147483647 h 76"/>
                <a:gd name="T12" fmla="*/ 0 w 181"/>
                <a:gd name="T13" fmla="*/ 214748364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"/>
                <a:gd name="T22" fmla="*/ 0 h 76"/>
                <a:gd name="T23" fmla="*/ 181 w 18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" h="76">
                  <a:moveTo>
                    <a:pt x="0" y="21"/>
                  </a:moveTo>
                  <a:lnTo>
                    <a:pt x="34" y="76"/>
                  </a:lnTo>
                  <a:lnTo>
                    <a:pt x="116" y="70"/>
                  </a:lnTo>
                  <a:lnTo>
                    <a:pt x="181" y="72"/>
                  </a:lnTo>
                  <a:lnTo>
                    <a:pt x="7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8CAEB583-6853-46F2-87C5-C4D2B20C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2420938"/>
              <a:ext cx="1530350" cy="2471738"/>
            </a:xfrm>
            <a:custGeom>
              <a:avLst/>
              <a:gdLst>
                <a:gd name="T0" fmla="*/ 2147483647 w 964"/>
                <a:gd name="T1" fmla="*/ 2147483647 h 1557"/>
                <a:gd name="T2" fmla="*/ 2147483647 w 964"/>
                <a:gd name="T3" fmla="*/ 2147483647 h 1557"/>
                <a:gd name="T4" fmla="*/ 2147483647 w 964"/>
                <a:gd name="T5" fmla="*/ 2147483647 h 1557"/>
                <a:gd name="T6" fmla="*/ 2147483647 w 964"/>
                <a:gd name="T7" fmla="*/ 2147483647 h 1557"/>
                <a:gd name="T8" fmla="*/ 2147483647 w 964"/>
                <a:gd name="T9" fmla="*/ 2147483647 h 1557"/>
                <a:gd name="T10" fmla="*/ 2147483647 w 964"/>
                <a:gd name="T11" fmla="*/ 2147483647 h 1557"/>
                <a:gd name="T12" fmla="*/ 2147483647 w 964"/>
                <a:gd name="T13" fmla="*/ 2147483647 h 1557"/>
                <a:gd name="T14" fmla="*/ 2147483647 w 964"/>
                <a:gd name="T15" fmla="*/ 2147483647 h 1557"/>
                <a:gd name="T16" fmla="*/ 2147483647 w 964"/>
                <a:gd name="T17" fmla="*/ 0 h 1557"/>
                <a:gd name="T18" fmla="*/ 2147483647 w 964"/>
                <a:gd name="T19" fmla="*/ 2147483647 h 1557"/>
                <a:gd name="T20" fmla="*/ 2147483647 w 964"/>
                <a:gd name="T21" fmla="*/ 2147483647 h 1557"/>
                <a:gd name="T22" fmla="*/ 2147483647 w 964"/>
                <a:gd name="T23" fmla="*/ 2147483647 h 1557"/>
                <a:gd name="T24" fmla="*/ 2147483647 w 964"/>
                <a:gd name="T25" fmla="*/ 2147483647 h 1557"/>
                <a:gd name="T26" fmla="*/ 2147483647 w 964"/>
                <a:gd name="T27" fmla="*/ 2147483647 h 1557"/>
                <a:gd name="T28" fmla="*/ 2147483647 w 964"/>
                <a:gd name="T29" fmla="*/ 2147483647 h 1557"/>
                <a:gd name="T30" fmla="*/ 2147483647 w 964"/>
                <a:gd name="T31" fmla="*/ 2147483647 h 1557"/>
                <a:gd name="T32" fmla="*/ 2147483647 w 964"/>
                <a:gd name="T33" fmla="*/ 2147483647 h 1557"/>
                <a:gd name="T34" fmla="*/ 2147483647 w 964"/>
                <a:gd name="T35" fmla="*/ 2147483647 h 1557"/>
                <a:gd name="T36" fmla="*/ 2147483647 w 964"/>
                <a:gd name="T37" fmla="*/ 2147483647 h 1557"/>
                <a:gd name="T38" fmla="*/ 0 w 964"/>
                <a:gd name="T39" fmla="*/ 2147483647 h 1557"/>
                <a:gd name="T40" fmla="*/ 2147483647 w 964"/>
                <a:gd name="T41" fmla="*/ 2147483647 h 1557"/>
                <a:gd name="T42" fmla="*/ 2147483647 w 964"/>
                <a:gd name="T43" fmla="*/ 2147483647 h 1557"/>
                <a:gd name="T44" fmla="*/ 2147483647 w 964"/>
                <a:gd name="T45" fmla="*/ 2147483647 h 1557"/>
                <a:gd name="T46" fmla="*/ 2147483647 w 964"/>
                <a:gd name="T47" fmla="*/ 2147483647 h 1557"/>
                <a:gd name="T48" fmla="*/ 2147483647 w 964"/>
                <a:gd name="T49" fmla="*/ 2147483647 h 1557"/>
                <a:gd name="T50" fmla="*/ 2147483647 w 964"/>
                <a:gd name="T51" fmla="*/ 2147483647 h 1557"/>
                <a:gd name="T52" fmla="*/ 2147483647 w 964"/>
                <a:gd name="T53" fmla="*/ 2147483647 h 1557"/>
                <a:gd name="T54" fmla="*/ 2147483647 w 964"/>
                <a:gd name="T55" fmla="*/ 2147483647 h 1557"/>
                <a:gd name="T56" fmla="*/ 2147483647 w 964"/>
                <a:gd name="T57" fmla="*/ 2147483647 h 1557"/>
                <a:gd name="T58" fmla="*/ 2147483647 w 964"/>
                <a:gd name="T59" fmla="*/ 2147483647 h 1557"/>
                <a:gd name="T60" fmla="*/ 2147483647 w 964"/>
                <a:gd name="T61" fmla="*/ 2147483647 h 1557"/>
                <a:gd name="T62" fmla="*/ 2147483647 w 964"/>
                <a:gd name="T63" fmla="*/ 2147483647 h 1557"/>
                <a:gd name="T64" fmla="*/ 2147483647 w 964"/>
                <a:gd name="T65" fmla="*/ 2147483647 h 1557"/>
                <a:gd name="T66" fmla="*/ 2147483647 w 964"/>
                <a:gd name="T67" fmla="*/ 2147483647 h 1557"/>
                <a:gd name="T68" fmla="*/ 2147483647 w 964"/>
                <a:gd name="T69" fmla="*/ 2147483647 h 1557"/>
                <a:gd name="T70" fmla="*/ 2147483647 w 964"/>
                <a:gd name="T71" fmla="*/ 2147483647 h 1557"/>
                <a:gd name="T72" fmla="*/ 2147483647 w 964"/>
                <a:gd name="T73" fmla="*/ 2147483647 h 1557"/>
                <a:gd name="T74" fmla="*/ 2147483647 w 964"/>
                <a:gd name="T75" fmla="*/ 2147483647 h 1557"/>
                <a:gd name="T76" fmla="*/ 2147483647 w 964"/>
                <a:gd name="T77" fmla="*/ 2147483647 h 1557"/>
                <a:gd name="T78" fmla="*/ 2147483647 w 964"/>
                <a:gd name="T79" fmla="*/ 2147483647 h 1557"/>
                <a:gd name="T80" fmla="*/ 2147483647 w 964"/>
                <a:gd name="T81" fmla="*/ 2147483647 h 15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4"/>
                <a:gd name="T124" fmla="*/ 0 h 1557"/>
                <a:gd name="T125" fmla="*/ 964 w 964"/>
                <a:gd name="T126" fmla="*/ 1557 h 15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4" h="1557">
                  <a:moveTo>
                    <a:pt x="904" y="550"/>
                  </a:moveTo>
                  <a:lnTo>
                    <a:pt x="737" y="480"/>
                  </a:lnTo>
                  <a:lnTo>
                    <a:pt x="656" y="377"/>
                  </a:lnTo>
                  <a:lnTo>
                    <a:pt x="621" y="265"/>
                  </a:lnTo>
                  <a:lnTo>
                    <a:pt x="575" y="124"/>
                  </a:lnTo>
                  <a:lnTo>
                    <a:pt x="511" y="54"/>
                  </a:lnTo>
                  <a:lnTo>
                    <a:pt x="416" y="39"/>
                  </a:lnTo>
                  <a:lnTo>
                    <a:pt x="354" y="47"/>
                  </a:lnTo>
                  <a:lnTo>
                    <a:pt x="318" y="0"/>
                  </a:lnTo>
                  <a:lnTo>
                    <a:pt x="271" y="20"/>
                  </a:lnTo>
                  <a:lnTo>
                    <a:pt x="302" y="62"/>
                  </a:lnTo>
                  <a:lnTo>
                    <a:pt x="207" y="126"/>
                  </a:lnTo>
                  <a:lnTo>
                    <a:pt x="118" y="209"/>
                  </a:lnTo>
                  <a:lnTo>
                    <a:pt x="78" y="306"/>
                  </a:lnTo>
                  <a:lnTo>
                    <a:pt x="95" y="432"/>
                  </a:lnTo>
                  <a:lnTo>
                    <a:pt x="143" y="557"/>
                  </a:lnTo>
                  <a:lnTo>
                    <a:pt x="196" y="606"/>
                  </a:lnTo>
                  <a:lnTo>
                    <a:pt x="140" y="644"/>
                  </a:lnTo>
                  <a:lnTo>
                    <a:pt x="78" y="602"/>
                  </a:lnTo>
                  <a:lnTo>
                    <a:pt x="0" y="621"/>
                  </a:lnTo>
                  <a:lnTo>
                    <a:pt x="6" y="770"/>
                  </a:lnTo>
                  <a:lnTo>
                    <a:pt x="51" y="921"/>
                  </a:lnTo>
                  <a:lnTo>
                    <a:pt x="113" y="1116"/>
                  </a:lnTo>
                  <a:lnTo>
                    <a:pt x="246" y="1325"/>
                  </a:lnTo>
                  <a:lnTo>
                    <a:pt x="335" y="1437"/>
                  </a:lnTo>
                  <a:lnTo>
                    <a:pt x="472" y="1525"/>
                  </a:lnTo>
                  <a:lnTo>
                    <a:pt x="625" y="1557"/>
                  </a:lnTo>
                  <a:lnTo>
                    <a:pt x="791" y="1526"/>
                  </a:lnTo>
                  <a:lnTo>
                    <a:pt x="904" y="1474"/>
                  </a:lnTo>
                  <a:lnTo>
                    <a:pt x="964" y="1424"/>
                  </a:lnTo>
                  <a:lnTo>
                    <a:pt x="871" y="1418"/>
                  </a:lnTo>
                  <a:lnTo>
                    <a:pt x="753" y="1360"/>
                  </a:lnTo>
                  <a:lnTo>
                    <a:pt x="675" y="1273"/>
                  </a:lnTo>
                  <a:lnTo>
                    <a:pt x="646" y="1118"/>
                  </a:lnTo>
                  <a:lnTo>
                    <a:pt x="691" y="975"/>
                  </a:lnTo>
                  <a:lnTo>
                    <a:pt x="768" y="859"/>
                  </a:lnTo>
                  <a:lnTo>
                    <a:pt x="844" y="784"/>
                  </a:lnTo>
                  <a:lnTo>
                    <a:pt x="704" y="679"/>
                  </a:lnTo>
                  <a:lnTo>
                    <a:pt x="819" y="631"/>
                  </a:lnTo>
                  <a:lnTo>
                    <a:pt x="904" y="55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:a16="http://schemas.microsoft.com/office/drawing/2014/main" id="{BE2AF528-3EDD-A1A2-6D7F-A7226324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50" y="4005263"/>
              <a:ext cx="252413" cy="173038"/>
            </a:xfrm>
            <a:custGeom>
              <a:avLst/>
              <a:gdLst>
                <a:gd name="T0" fmla="*/ 0 w 159"/>
                <a:gd name="T1" fmla="*/ 2147483647 h 109"/>
                <a:gd name="T2" fmla="*/ 2147483647 w 159"/>
                <a:gd name="T3" fmla="*/ 2147483647 h 109"/>
                <a:gd name="T4" fmla="*/ 2147483647 w 159"/>
                <a:gd name="T5" fmla="*/ 2147483647 h 109"/>
                <a:gd name="T6" fmla="*/ 2147483647 w 159"/>
                <a:gd name="T7" fmla="*/ 0 h 109"/>
                <a:gd name="T8" fmla="*/ 2147483647 w 159"/>
                <a:gd name="T9" fmla="*/ 2147483647 h 109"/>
                <a:gd name="T10" fmla="*/ 2147483647 w 159"/>
                <a:gd name="T11" fmla="*/ 2147483647 h 109"/>
                <a:gd name="T12" fmla="*/ 0 w 159"/>
                <a:gd name="T13" fmla="*/ 2147483647 h 109"/>
                <a:gd name="T14" fmla="*/ 0 w 159"/>
                <a:gd name="T15" fmla="*/ 2147483647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09"/>
                <a:gd name="T26" fmla="*/ 159 w 159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09">
                  <a:moveTo>
                    <a:pt x="0" y="64"/>
                  </a:moveTo>
                  <a:lnTo>
                    <a:pt x="64" y="109"/>
                  </a:lnTo>
                  <a:lnTo>
                    <a:pt x="141" y="70"/>
                  </a:lnTo>
                  <a:lnTo>
                    <a:pt x="159" y="0"/>
                  </a:lnTo>
                  <a:lnTo>
                    <a:pt x="81" y="12"/>
                  </a:lnTo>
                  <a:lnTo>
                    <a:pt x="25" y="2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1ADFD511-16FF-EFBC-B9EB-059F62F2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50" y="4330700"/>
              <a:ext cx="777875" cy="735013"/>
            </a:xfrm>
            <a:custGeom>
              <a:avLst/>
              <a:gdLst>
                <a:gd name="T0" fmla="*/ 0 w 490"/>
                <a:gd name="T1" fmla="*/ 2147483647 h 463"/>
                <a:gd name="T2" fmla="*/ 2147483647 w 490"/>
                <a:gd name="T3" fmla="*/ 2147483647 h 463"/>
                <a:gd name="T4" fmla="*/ 2147483647 w 490"/>
                <a:gd name="T5" fmla="*/ 2147483647 h 463"/>
                <a:gd name="T6" fmla="*/ 2147483647 w 490"/>
                <a:gd name="T7" fmla="*/ 2147483647 h 463"/>
                <a:gd name="T8" fmla="*/ 2147483647 w 490"/>
                <a:gd name="T9" fmla="*/ 2147483647 h 463"/>
                <a:gd name="T10" fmla="*/ 2147483647 w 490"/>
                <a:gd name="T11" fmla="*/ 0 h 463"/>
                <a:gd name="T12" fmla="*/ 2147483647 w 490"/>
                <a:gd name="T13" fmla="*/ 2147483647 h 463"/>
                <a:gd name="T14" fmla="*/ 2147483647 w 490"/>
                <a:gd name="T15" fmla="*/ 2147483647 h 463"/>
                <a:gd name="T16" fmla="*/ 2147483647 w 490"/>
                <a:gd name="T17" fmla="*/ 2147483647 h 463"/>
                <a:gd name="T18" fmla="*/ 2147483647 w 490"/>
                <a:gd name="T19" fmla="*/ 2147483647 h 463"/>
                <a:gd name="T20" fmla="*/ 2147483647 w 490"/>
                <a:gd name="T21" fmla="*/ 2147483647 h 463"/>
                <a:gd name="T22" fmla="*/ 2147483647 w 490"/>
                <a:gd name="T23" fmla="*/ 2147483647 h 463"/>
                <a:gd name="T24" fmla="*/ 2147483647 w 490"/>
                <a:gd name="T25" fmla="*/ 2147483647 h 463"/>
                <a:gd name="T26" fmla="*/ 2147483647 w 490"/>
                <a:gd name="T27" fmla="*/ 2147483647 h 463"/>
                <a:gd name="T28" fmla="*/ 2147483647 w 490"/>
                <a:gd name="T29" fmla="*/ 2147483647 h 463"/>
                <a:gd name="T30" fmla="*/ 2147483647 w 490"/>
                <a:gd name="T31" fmla="*/ 2147483647 h 463"/>
                <a:gd name="T32" fmla="*/ 0 w 490"/>
                <a:gd name="T33" fmla="*/ 2147483647 h 463"/>
                <a:gd name="T34" fmla="*/ 0 w 490"/>
                <a:gd name="T35" fmla="*/ 2147483647 h 4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0"/>
                <a:gd name="T55" fmla="*/ 0 h 463"/>
                <a:gd name="T56" fmla="*/ 490 w 490"/>
                <a:gd name="T57" fmla="*/ 463 h 4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0" h="463">
                  <a:moveTo>
                    <a:pt x="0" y="169"/>
                  </a:moveTo>
                  <a:lnTo>
                    <a:pt x="89" y="111"/>
                  </a:lnTo>
                  <a:lnTo>
                    <a:pt x="151" y="175"/>
                  </a:lnTo>
                  <a:lnTo>
                    <a:pt x="254" y="196"/>
                  </a:lnTo>
                  <a:lnTo>
                    <a:pt x="337" y="144"/>
                  </a:lnTo>
                  <a:lnTo>
                    <a:pt x="381" y="0"/>
                  </a:lnTo>
                  <a:lnTo>
                    <a:pt x="490" y="51"/>
                  </a:lnTo>
                  <a:lnTo>
                    <a:pt x="432" y="204"/>
                  </a:lnTo>
                  <a:lnTo>
                    <a:pt x="349" y="281"/>
                  </a:lnTo>
                  <a:lnTo>
                    <a:pt x="265" y="291"/>
                  </a:lnTo>
                  <a:lnTo>
                    <a:pt x="149" y="250"/>
                  </a:lnTo>
                  <a:lnTo>
                    <a:pt x="149" y="397"/>
                  </a:lnTo>
                  <a:lnTo>
                    <a:pt x="43" y="463"/>
                  </a:lnTo>
                  <a:lnTo>
                    <a:pt x="31" y="414"/>
                  </a:lnTo>
                  <a:lnTo>
                    <a:pt x="84" y="298"/>
                  </a:lnTo>
                  <a:lnTo>
                    <a:pt x="62" y="22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7" name="Freeform 15">
              <a:extLst>
                <a:ext uri="{FF2B5EF4-FFF2-40B4-BE49-F238E27FC236}">
                  <a16:creationId xmlns:a16="http://schemas.microsoft.com/office/drawing/2014/main" id="{CB53C1C0-F3C6-4535-894F-E23995ED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5" y="4592638"/>
              <a:ext cx="215900" cy="398463"/>
            </a:xfrm>
            <a:custGeom>
              <a:avLst/>
              <a:gdLst>
                <a:gd name="T0" fmla="*/ 0 w 136"/>
                <a:gd name="T1" fmla="*/ 2147483647 h 251"/>
                <a:gd name="T2" fmla="*/ 2147483647 w 136"/>
                <a:gd name="T3" fmla="*/ 0 h 251"/>
                <a:gd name="T4" fmla="*/ 2147483647 w 136"/>
                <a:gd name="T5" fmla="*/ 2147483647 h 251"/>
                <a:gd name="T6" fmla="*/ 2147483647 w 136"/>
                <a:gd name="T7" fmla="*/ 2147483647 h 251"/>
                <a:gd name="T8" fmla="*/ 2147483647 w 136"/>
                <a:gd name="T9" fmla="*/ 2147483647 h 251"/>
                <a:gd name="T10" fmla="*/ 2147483647 w 136"/>
                <a:gd name="T11" fmla="*/ 2147483647 h 251"/>
                <a:gd name="T12" fmla="*/ 2147483647 w 136"/>
                <a:gd name="T13" fmla="*/ 2147483647 h 251"/>
                <a:gd name="T14" fmla="*/ 2147483647 w 136"/>
                <a:gd name="T15" fmla="*/ 2147483647 h 251"/>
                <a:gd name="T16" fmla="*/ 2147483647 w 136"/>
                <a:gd name="T17" fmla="*/ 2147483647 h 251"/>
                <a:gd name="T18" fmla="*/ 2147483647 w 136"/>
                <a:gd name="T19" fmla="*/ 2147483647 h 251"/>
                <a:gd name="T20" fmla="*/ 2147483647 w 136"/>
                <a:gd name="T21" fmla="*/ 2147483647 h 251"/>
                <a:gd name="T22" fmla="*/ 2147483647 w 136"/>
                <a:gd name="T23" fmla="*/ 2147483647 h 251"/>
                <a:gd name="T24" fmla="*/ 2147483647 w 136"/>
                <a:gd name="T25" fmla="*/ 2147483647 h 251"/>
                <a:gd name="T26" fmla="*/ 2147483647 w 136"/>
                <a:gd name="T27" fmla="*/ 2147483647 h 251"/>
                <a:gd name="T28" fmla="*/ 2147483647 w 136"/>
                <a:gd name="T29" fmla="*/ 2147483647 h 251"/>
                <a:gd name="T30" fmla="*/ 2147483647 w 136"/>
                <a:gd name="T31" fmla="*/ 2147483647 h 251"/>
                <a:gd name="T32" fmla="*/ 2147483647 w 136"/>
                <a:gd name="T33" fmla="*/ 2147483647 h 251"/>
                <a:gd name="T34" fmla="*/ 2147483647 w 136"/>
                <a:gd name="T35" fmla="*/ 2147483647 h 251"/>
                <a:gd name="T36" fmla="*/ 2147483647 w 136"/>
                <a:gd name="T37" fmla="*/ 2147483647 h 251"/>
                <a:gd name="T38" fmla="*/ 2147483647 w 136"/>
                <a:gd name="T39" fmla="*/ 2147483647 h 251"/>
                <a:gd name="T40" fmla="*/ 2147483647 w 136"/>
                <a:gd name="T41" fmla="*/ 2147483647 h 251"/>
                <a:gd name="T42" fmla="*/ 2147483647 w 136"/>
                <a:gd name="T43" fmla="*/ 2147483647 h 251"/>
                <a:gd name="T44" fmla="*/ 2147483647 w 136"/>
                <a:gd name="T45" fmla="*/ 2147483647 h 251"/>
                <a:gd name="T46" fmla="*/ 2147483647 w 136"/>
                <a:gd name="T47" fmla="*/ 2147483647 h 251"/>
                <a:gd name="T48" fmla="*/ 2147483647 w 136"/>
                <a:gd name="T49" fmla="*/ 2147483647 h 251"/>
                <a:gd name="T50" fmla="*/ 2147483647 w 136"/>
                <a:gd name="T51" fmla="*/ 2147483647 h 251"/>
                <a:gd name="T52" fmla="*/ 2147483647 w 136"/>
                <a:gd name="T53" fmla="*/ 2147483647 h 251"/>
                <a:gd name="T54" fmla="*/ 2147483647 w 136"/>
                <a:gd name="T55" fmla="*/ 2147483647 h 251"/>
                <a:gd name="T56" fmla="*/ 2147483647 w 136"/>
                <a:gd name="T57" fmla="*/ 2147483647 h 251"/>
                <a:gd name="T58" fmla="*/ 2147483647 w 136"/>
                <a:gd name="T59" fmla="*/ 2147483647 h 251"/>
                <a:gd name="T60" fmla="*/ 2147483647 w 136"/>
                <a:gd name="T61" fmla="*/ 2147483647 h 251"/>
                <a:gd name="T62" fmla="*/ 2147483647 w 136"/>
                <a:gd name="T63" fmla="*/ 2147483647 h 251"/>
                <a:gd name="T64" fmla="*/ 2147483647 w 136"/>
                <a:gd name="T65" fmla="*/ 2147483647 h 251"/>
                <a:gd name="T66" fmla="*/ 2147483647 w 136"/>
                <a:gd name="T67" fmla="*/ 2147483647 h 251"/>
                <a:gd name="T68" fmla="*/ 2147483647 w 136"/>
                <a:gd name="T69" fmla="*/ 2147483647 h 251"/>
                <a:gd name="T70" fmla="*/ 2147483647 w 136"/>
                <a:gd name="T71" fmla="*/ 2147483647 h 251"/>
                <a:gd name="T72" fmla="*/ 2147483647 w 136"/>
                <a:gd name="T73" fmla="*/ 2147483647 h 251"/>
                <a:gd name="T74" fmla="*/ 2147483647 w 136"/>
                <a:gd name="T75" fmla="*/ 2147483647 h 251"/>
                <a:gd name="T76" fmla="*/ 2147483647 w 136"/>
                <a:gd name="T77" fmla="*/ 2147483647 h 251"/>
                <a:gd name="T78" fmla="*/ 2147483647 w 136"/>
                <a:gd name="T79" fmla="*/ 2147483647 h 251"/>
                <a:gd name="T80" fmla="*/ 2147483647 w 136"/>
                <a:gd name="T81" fmla="*/ 2147483647 h 251"/>
                <a:gd name="T82" fmla="*/ 2147483647 w 136"/>
                <a:gd name="T83" fmla="*/ 2147483647 h 251"/>
                <a:gd name="T84" fmla="*/ 2147483647 w 136"/>
                <a:gd name="T85" fmla="*/ 2147483647 h 251"/>
                <a:gd name="T86" fmla="*/ 2147483647 w 136"/>
                <a:gd name="T87" fmla="*/ 2147483647 h 251"/>
                <a:gd name="T88" fmla="*/ 2147483647 w 136"/>
                <a:gd name="T89" fmla="*/ 2147483647 h 251"/>
                <a:gd name="T90" fmla="*/ 2147483647 w 136"/>
                <a:gd name="T91" fmla="*/ 2147483647 h 251"/>
                <a:gd name="T92" fmla="*/ 0 w 136"/>
                <a:gd name="T93" fmla="*/ 2147483647 h 251"/>
                <a:gd name="T94" fmla="*/ 0 w 136"/>
                <a:gd name="T95" fmla="*/ 2147483647 h 251"/>
                <a:gd name="T96" fmla="*/ 0 w 136"/>
                <a:gd name="T97" fmla="*/ 2147483647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251"/>
                <a:gd name="T149" fmla="*/ 136 w 136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251">
                  <a:moveTo>
                    <a:pt x="0" y="27"/>
                  </a:moveTo>
                  <a:lnTo>
                    <a:pt x="72" y="0"/>
                  </a:lnTo>
                  <a:lnTo>
                    <a:pt x="136" y="79"/>
                  </a:lnTo>
                  <a:lnTo>
                    <a:pt x="118" y="191"/>
                  </a:lnTo>
                  <a:lnTo>
                    <a:pt x="116" y="195"/>
                  </a:lnTo>
                  <a:lnTo>
                    <a:pt x="115" y="203"/>
                  </a:lnTo>
                  <a:lnTo>
                    <a:pt x="111" y="207"/>
                  </a:lnTo>
                  <a:lnTo>
                    <a:pt x="109" y="215"/>
                  </a:lnTo>
                  <a:lnTo>
                    <a:pt x="107" y="220"/>
                  </a:lnTo>
                  <a:lnTo>
                    <a:pt x="105" y="226"/>
                  </a:lnTo>
                  <a:lnTo>
                    <a:pt x="101" y="232"/>
                  </a:lnTo>
                  <a:lnTo>
                    <a:pt x="99" y="238"/>
                  </a:lnTo>
                  <a:lnTo>
                    <a:pt x="97" y="242"/>
                  </a:lnTo>
                  <a:lnTo>
                    <a:pt x="93" y="247"/>
                  </a:lnTo>
                  <a:lnTo>
                    <a:pt x="89" y="251"/>
                  </a:lnTo>
                  <a:lnTo>
                    <a:pt x="89" y="249"/>
                  </a:lnTo>
                  <a:lnTo>
                    <a:pt x="87" y="246"/>
                  </a:lnTo>
                  <a:lnTo>
                    <a:pt x="85" y="244"/>
                  </a:lnTo>
                  <a:lnTo>
                    <a:pt x="84" y="240"/>
                  </a:lnTo>
                  <a:lnTo>
                    <a:pt x="84" y="234"/>
                  </a:lnTo>
                  <a:lnTo>
                    <a:pt x="82" y="228"/>
                  </a:lnTo>
                  <a:lnTo>
                    <a:pt x="78" y="222"/>
                  </a:lnTo>
                  <a:lnTo>
                    <a:pt x="76" y="215"/>
                  </a:lnTo>
                  <a:lnTo>
                    <a:pt x="72" y="207"/>
                  </a:lnTo>
                  <a:lnTo>
                    <a:pt x="68" y="197"/>
                  </a:lnTo>
                  <a:lnTo>
                    <a:pt x="66" y="189"/>
                  </a:lnTo>
                  <a:lnTo>
                    <a:pt x="62" y="180"/>
                  </a:lnTo>
                  <a:lnTo>
                    <a:pt x="58" y="170"/>
                  </a:lnTo>
                  <a:lnTo>
                    <a:pt x="53" y="160"/>
                  </a:lnTo>
                  <a:lnTo>
                    <a:pt x="51" y="151"/>
                  </a:lnTo>
                  <a:lnTo>
                    <a:pt x="47" y="141"/>
                  </a:lnTo>
                  <a:lnTo>
                    <a:pt x="43" y="131"/>
                  </a:lnTo>
                  <a:lnTo>
                    <a:pt x="41" y="126"/>
                  </a:lnTo>
                  <a:lnTo>
                    <a:pt x="39" y="120"/>
                  </a:lnTo>
                  <a:lnTo>
                    <a:pt x="37" y="116"/>
                  </a:lnTo>
                  <a:lnTo>
                    <a:pt x="35" y="110"/>
                  </a:lnTo>
                  <a:lnTo>
                    <a:pt x="31" y="100"/>
                  </a:lnTo>
                  <a:lnTo>
                    <a:pt x="27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6" y="66"/>
                  </a:lnTo>
                  <a:lnTo>
                    <a:pt x="14" y="58"/>
                  </a:lnTo>
                  <a:lnTo>
                    <a:pt x="10" y="50"/>
                  </a:lnTo>
                  <a:lnTo>
                    <a:pt x="6" y="44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07DC5755-A49B-7631-B3D3-F377AFB30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238" y="4279900"/>
              <a:ext cx="458788" cy="349250"/>
            </a:xfrm>
            <a:custGeom>
              <a:avLst/>
              <a:gdLst>
                <a:gd name="T0" fmla="*/ 2147483647 w 289"/>
                <a:gd name="T1" fmla="*/ 0 h 220"/>
                <a:gd name="T2" fmla="*/ 2147483647 w 289"/>
                <a:gd name="T3" fmla="*/ 2147483647 h 220"/>
                <a:gd name="T4" fmla="*/ 2147483647 w 289"/>
                <a:gd name="T5" fmla="*/ 2147483647 h 220"/>
                <a:gd name="T6" fmla="*/ 2147483647 w 289"/>
                <a:gd name="T7" fmla="*/ 2147483647 h 220"/>
                <a:gd name="T8" fmla="*/ 2147483647 w 289"/>
                <a:gd name="T9" fmla="*/ 2147483647 h 220"/>
                <a:gd name="T10" fmla="*/ 0 w 289"/>
                <a:gd name="T11" fmla="*/ 2147483647 h 220"/>
                <a:gd name="T12" fmla="*/ 2147483647 w 289"/>
                <a:gd name="T13" fmla="*/ 0 h 220"/>
                <a:gd name="T14" fmla="*/ 2147483647 w 289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220"/>
                <a:gd name="T26" fmla="*/ 289 w 289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220">
                  <a:moveTo>
                    <a:pt x="147" y="0"/>
                  </a:moveTo>
                  <a:lnTo>
                    <a:pt x="289" y="38"/>
                  </a:lnTo>
                  <a:lnTo>
                    <a:pt x="246" y="162"/>
                  </a:lnTo>
                  <a:lnTo>
                    <a:pt x="165" y="220"/>
                  </a:lnTo>
                  <a:lnTo>
                    <a:pt x="93" y="218"/>
                  </a:lnTo>
                  <a:lnTo>
                    <a:pt x="0" y="14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C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FED272E4-55A7-3F63-CC65-29BBF638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2411413"/>
              <a:ext cx="538163" cy="298450"/>
            </a:xfrm>
            <a:custGeom>
              <a:avLst/>
              <a:gdLst>
                <a:gd name="T0" fmla="*/ 2147483647 w 339"/>
                <a:gd name="T1" fmla="*/ 0 h 188"/>
                <a:gd name="T2" fmla="*/ 0 w 339"/>
                <a:gd name="T3" fmla="*/ 2147483647 h 188"/>
                <a:gd name="T4" fmla="*/ 2147483647 w 339"/>
                <a:gd name="T5" fmla="*/ 2147483647 h 188"/>
                <a:gd name="T6" fmla="*/ 2147483647 w 339"/>
                <a:gd name="T7" fmla="*/ 2147483647 h 188"/>
                <a:gd name="T8" fmla="*/ 2147483647 w 339"/>
                <a:gd name="T9" fmla="*/ 2147483647 h 188"/>
                <a:gd name="T10" fmla="*/ 2147483647 w 339"/>
                <a:gd name="T11" fmla="*/ 0 h 188"/>
                <a:gd name="T12" fmla="*/ 2147483647 w 339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"/>
                <a:gd name="T22" fmla="*/ 0 h 188"/>
                <a:gd name="T23" fmla="*/ 339 w 339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" h="188">
                  <a:moveTo>
                    <a:pt x="339" y="0"/>
                  </a:moveTo>
                  <a:lnTo>
                    <a:pt x="0" y="188"/>
                  </a:lnTo>
                  <a:lnTo>
                    <a:pt x="4" y="116"/>
                  </a:lnTo>
                  <a:lnTo>
                    <a:pt x="87" y="43"/>
                  </a:lnTo>
                  <a:lnTo>
                    <a:pt x="192" y="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6B0FE9F9-4680-D0E3-FA2D-BA7D1017E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2411413"/>
              <a:ext cx="1477963" cy="1625600"/>
            </a:xfrm>
            <a:custGeom>
              <a:avLst/>
              <a:gdLst>
                <a:gd name="T0" fmla="*/ 2147483647 w 931"/>
                <a:gd name="T1" fmla="*/ 0 h 1024"/>
                <a:gd name="T2" fmla="*/ 2147483647 w 931"/>
                <a:gd name="T3" fmla="*/ 2147483647 h 1024"/>
                <a:gd name="T4" fmla="*/ 0 w 931"/>
                <a:gd name="T5" fmla="*/ 2147483647 h 1024"/>
                <a:gd name="T6" fmla="*/ 2147483647 w 931"/>
                <a:gd name="T7" fmla="*/ 2147483647 h 1024"/>
                <a:gd name="T8" fmla="*/ 2147483647 w 931"/>
                <a:gd name="T9" fmla="*/ 2147483647 h 1024"/>
                <a:gd name="T10" fmla="*/ 2147483647 w 931"/>
                <a:gd name="T11" fmla="*/ 2147483647 h 1024"/>
                <a:gd name="T12" fmla="*/ 2147483647 w 931"/>
                <a:gd name="T13" fmla="*/ 2147483647 h 1024"/>
                <a:gd name="T14" fmla="*/ 2147483647 w 931"/>
                <a:gd name="T15" fmla="*/ 2147483647 h 1024"/>
                <a:gd name="T16" fmla="*/ 2147483647 w 931"/>
                <a:gd name="T17" fmla="*/ 2147483647 h 1024"/>
                <a:gd name="T18" fmla="*/ 2147483647 w 931"/>
                <a:gd name="T19" fmla="*/ 2147483647 h 1024"/>
                <a:gd name="T20" fmla="*/ 2147483647 w 931"/>
                <a:gd name="T21" fmla="*/ 2147483647 h 1024"/>
                <a:gd name="T22" fmla="*/ 2147483647 w 931"/>
                <a:gd name="T23" fmla="*/ 2147483647 h 1024"/>
                <a:gd name="T24" fmla="*/ 2147483647 w 931"/>
                <a:gd name="T25" fmla="*/ 2147483647 h 1024"/>
                <a:gd name="T26" fmla="*/ 2147483647 w 931"/>
                <a:gd name="T27" fmla="*/ 2147483647 h 1024"/>
                <a:gd name="T28" fmla="*/ 2147483647 w 931"/>
                <a:gd name="T29" fmla="*/ 2147483647 h 1024"/>
                <a:gd name="T30" fmla="*/ 2147483647 w 931"/>
                <a:gd name="T31" fmla="*/ 2147483647 h 1024"/>
                <a:gd name="T32" fmla="*/ 2147483647 w 931"/>
                <a:gd name="T33" fmla="*/ 2147483647 h 1024"/>
                <a:gd name="T34" fmla="*/ 2147483647 w 931"/>
                <a:gd name="T35" fmla="*/ 2147483647 h 1024"/>
                <a:gd name="T36" fmla="*/ 2147483647 w 931"/>
                <a:gd name="T37" fmla="*/ 2147483647 h 1024"/>
                <a:gd name="T38" fmla="*/ 2147483647 w 931"/>
                <a:gd name="T39" fmla="*/ 2147483647 h 1024"/>
                <a:gd name="T40" fmla="*/ 2147483647 w 931"/>
                <a:gd name="T41" fmla="*/ 2147483647 h 1024"/>
                <a:gd name="T42" fmla="*/ 2147483647 w 931"/>
                <a:gd name="T43" fmla="*/ 2147483647 h 1024"/>
                <a:gd name="T44" fmla="*/ 2147483647 w 931"/>
                <a:gd name="T45" fmla="*/ 2147483647 h 1024"/>
                <a:gd name="T46" fmla="*/ 2147483647 w 931"/>
                <a:gd name="T47" fmla="*/ 2147483647 h 1024"/>
                <a:gd name="T48" fmla="*/ 2147483647 w 931"/>
                <a:gd name="T49" fmla="*/ 2147483647 h 1024"/>
                <a:gd name="T50" fmla="*/ 2147483647 w 931"/>
                <a:gd name="T51" fmla="*/ 2147483647 h 1024"/>
                <a:gd name="T52" fmla="*/ 2147483647 w 931"/>
                <a:gd name="T53" fmla="*/ 2147483647 h 1024"/>
                <a:gd name="T54" fmla="*/ 2147483647 w 931"/>
                <a:gd name="T55" fmla="*/ 2147483647 h 1024"/>
                <a:gd name="T56" fmla="*/ 2147483647 w 931"/>
                <a:gd name="T57" fmla="*/ 2147483647 h 1024"/>
                <a:gd name="T58" fmla="*/ 2147483647 w 931"/>
                <a:gd name="T59" fmla="*/ 2147483647 h 1024"/>
                <a:gd name="T60" fmla="*/ 2147483647 w 931"/>
                <a:gd name="T61" fmla="*/ 2147483647 h 1024"/>
                <a:gd name="T62" fmla="*/ 2147483647 w 931"/>
                <a:gd name="T63" fmla="*/ 2147483647 h 1024"/>
                <a:gd name="T64" fmla="*/ 2147483647 w 931"/>
                <a:gd name="T65" fmla="*/ 2147483647 h 1024"/>
                <a:gd name="T66" fmla="*/ 2147483647 w 931"/>
                <a:gd name="T67" fmla="*/ 2147483647 h 1024"/>
                <a:gd name="T68" fmla="*/ 2147483647 w 931"/>
                <a:gd name="T69" fmla="*/ 0 h 1024"/>
                <a:gd name="T70" fmla="*/ 2147483647 w 931"/>
                <a:gd name="T71" fmla="*/ 0 h 10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"/>
                <a:gd name="T109" fmla="*/ 0 h 1024"/>
                <a:gd name="T110" fmla="*/ 931 w 931"/>
                <a:gd name="T111" fmla="*/ 1024 h 10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" h="1024">
                  <a:moveTo>
                    <a:pt x="196" y="0"/>
                  </a:moveTo>
                  <a:lnTo>
                    <a:pt x="64" y="95"/>
                  </a:lnTo>
                  <a:lnTo>
                    <a:pt x="0" y="198"/>
                  </a:lnTo>
                  <a:lnTo>
                    <a:pt x="22" y="273"/>
                  </a:lnTo>
                  <a:lnTo>
                    <a:pt x="105" y="339"/>
                  </a:lnTo>
                  <a:lnTo>
                    <a:pt x="244" y="389"/>
                  </a:lnTo>
                  <a:lnTo>
                    <a:pt x="341" y="490"/>
                  </a:lnTo>
                  <a:lnTo>
                    <a:pt x="329" y="643"/>
                  </a:lnTo>
                  <a:lnTo>
                    <a:pt x="250" y="815"/>
                  </a:lnTo>
                  <a:lnTo>
                    <a:pt x="132" y="987"/>
                  </a:lnTo>
                  <a:lnTo>
                    <a:pt x="238" y="1024"/>
                  </a:lnTo>
                  <a:lnTo>
                    <a:pt x="352" y="1018"/>
                  </a:lnTo>
                  <a:lnTo>
                    <a:pt x="594" y="944"/>
                  </a:lnTo>
                  <a:lnTo>
                    <a:pt x="803" y="830"/>
                  </a:lnTo>
                  <a:lnTo>
                    <a:pt x="832" y="770"/>
                  </a:lnTo>
                  <a:lnTo>
                    <a:pt x="677" y="703"/>
                  </a:lnTo>
                  <a:lnTo>
                    <a:pt x="687" y="668"/>
                  </a:lnTo>
                  <a:lnTo>
                    <a:pt x="834" y="594"/>
                  </a:lnTo>
                  <a:lnTo>
                    <a:pt x="931" y="482"/>
                  </a:lnTo>
                  <a:lnTo>
                    <a:pt x="906" y="407"/>
                  </a:lnTo>
                  <a:lnTo>
                    <a:pt x="790" y="440"/>
                  </a:lnTo>
                  <a:lnTo>
                    <a:pt x="650" y="509"/>
                  </a:lnTo>
                  <a:lnTo>
                    <a:pt x="596" y="496"/>
                  </a:lnTo>
                  <a:lnTo>
                    <a:pt x="615" y="407"/>
                  </a:lnTo>
                  <a:lnTo>
                    <a:pt x="815" y="204"/>
                  </a:lnTo>
                  <a:lnTo>
                    <a:pt x="836" y="120"/>
                  </a:lnTo>
                  <a:lnTo>
                    <a:pt x="774" y="70"/>
                  </a:lnTo>
                  <a:lnTo>
                    <a:pt x="664" y="93"/>
                  </a:lnTo>
                  <a:lnTo>
                    <a:pt x="546" y="233"/>
                  </a:lnTo>
                  <a:lnTo>
                    <a:pt x="509" y="356"/>
                  </a:lnTo>
                  <a:lnTo>
                    <a:pt x="449" y="368"/>
                  </a:lnTo>
                  <a:lnTo>
                    <a:pt x="383" y="291"/>
                  </a:lnTo>
                  <a:lnTo>
                    <a:pt x="343" y="132"/>
                  </a:lnTo>
                  <a:lnTo>
                    <a:pt x="277" y="39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1" name="Freeform 19">
              <a:extLst>
                <a:ext uri="{FF2B5EF4-FFF2-40B4-BE49-F238E27FC236}">
                  <a16:creationId xmlns:a16="http://schemas.microsoft.com/office/drawing/2014/main" id="{D08817E0-BBF8-39C2-9DE1-F01DA4C2F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2417763"/>
              <a:ext cx="1484313" cy="2254250"/>
            </a:xfrm>
            <a:custGeom>
              <a:avLst/>
              <a:gdLst>
                <a:gd name="T0" fmla="*/ 2147483647 w 935"/>
                <a:gd name="T1" fmla="*/ 0 h 1420"/>
                <a:gd name="T2" fmla="*/ 2147483647 w 935"/>
                <a:gd name="T3" fmla="*/ 2147483647 h 1420"/>
                <a:gd name="T4" fmla="*/ 2147483647 w 935"/>
                <a:gd name="T5" fmla="*/ 2147483647 h 1420"/>
                <a:gd name="T6" fmla="*/ 2147483647 w 935"/>
                <a:gd name="T7" fmla="*/ 2147483647 h 1420"/>
                <a:gd name="T8" fmla="*/ 2147483647 w 935"/>
                <a:gd name="T9" fmla="*/ 2147483647 h 1420"/>
                <a:gd name="T10" fmla="*/ 2147483647 w 935"/>
                <a:gd name="T11" fmla="*/ 2147483647 h 1420"/>
                <a:gd name="T12" fmla="*/ 2147483647 w 935"/>
                <a:gd name="T13" fmla="*/ 2147483647 h 1420"/>
                <a:gd name="T14" fmla="*/ 2147483647 w 935"/>
                <a:gd name="T15" fmla="*/ 2147483647 h 1420"/>
                <a:gd name="T16" fmla="*/ 2147483647 w 935"/>
                <a:gd name="T17" fmla="*/ 2147483647 h 1420"/>
                <a:gd name="T18" fmla="*/ 2147483647 w 935"/>
                <a:gd name="T19" fmla="*/ 2147483647 h 1420"/>
                <a:gd name="T20" fmla="*/ 2147483647 w 935"/>
                <a:gd name="T21" fmla="*/ 2147483647 h 1420"/>
                <a:gd name="T22" fmla="*/ 0 w 935"/>
                <a:gd name="T23" fmla="*/ 2147483647 h 1420"/>
                <a:gd name="T24" fmla="*/ 2147483647 w 935"/>
                <a:gd name="T25" fmla="*/ 2147483647 h 1420"/>
                <a:gd name="T26" fmla="*/ 2147483647 w 935"/>
                <a:gd name="T27" fmla="*/ 2147483647 h 1420"/>
                <a:gd name="T28" fmla="*/ 2147483647 w 935"/>
                <a:gd name="T29" fmla="*/ 2147483647 h 1420"/>
                <a:gd name="T30" fmla="*/ 2147483647 w 935"/>
                <a:gd name="T31" fmla="*/ 2147483647 h 1420"/>
                <a:gd name="T32" fmla="*/ 2147483647 w 935"/>
                <a:gd name="T33" fmla="*/ 2147483647 h 1420"/>
                <a:gd name="T34" fmla="*/ 2147483647 w 935"/>
                <a:gd name="T35" fmla="*/ 2147483647 h 1420"/>
                <a:gd name="T36" fmla="*/ 2147483647 w 935"/>
                <a:gd name="T37" fmla="*/ 2147483647 h 1420"/>
                <a:gd name="T38" fmla="*/ 2147483647 w 935"/>
                <a:gd name="T39" fmla="*/ 2147483647 h 1420"/>
                <a:gd name="T40" fmla="*/ 2147483647 w 935"/>
                <a:gd name="T41" fmla="*/ 2147483647 h 1420"/>
                <a:gd name="T42" fmla="*/ 2147483647 w 935"/>
                <a:gd name="T43" fmla="*/ 2147483647 h 1420"/>
                <a:gd name="T44" fmla="*/ 2147483647 w 935"/>
                <a:gd name="T45" fmla="*/ 2147483647 h 1420"/>
                <a:gd name="T46" fmla="*/ 2147483647 w 935"/>
                <a:gd name="T47" fmla="*/ 2147483647 h 1420"/>
                <a:gd name="T48" fmla="*/ 2147483647 w 935"/>
                <a:gd name="T49" fmla="*/ 2147483647 h 1420"/>
                <a:gd name="T50" fmla="*/ 2147483647 w 935"/>
                <a:gd name="T51" fmla="*/ 2147483647 h 1420"/>
                <a:gd name="T52" fmla="*/ 2147483647 w 935"/>
                <a:gd name="T53" fmla="*/ 2147483647 h 1420"/>
                <a:gd name="T54" fmla="*/ 2147483647 w 935"/>
                <a:gd name="T55" fmla="*/ 2147483647 h 1420"/>
                <a:gd name="T56" fmla="*/ 2147483647 w 935"/>
                <a:gd name="T57" fmla="*/ 0 h 1420"/>
                <a:gd name="T58" fmla="*/ 2147483647 w 935"/>
                <a:gd name="T59" fmla="*/ 0 h 14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35"/>
                <a:gd name="T91" fmla="*/ 0 h 1420"/>
                <a:gd name="T92" fmla="*/ 935 w 935"/>
                <a:gd name="T93" fmla="*/ 1420 h 14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35" h="1420">
                  <a:moveTo>
                    <a:pt x="730" y="0"/>
                  </a:moveTo>
                  <a:lnTo>
                    <a:pt x="536" y="89"/>
                  </a:lnTo>
                  <a:lnTo>
                    <a:pt x="379" y="184"/>
                  </a:lnTo>
                  <a:lnTo>
                    <a:pt x="364" y="316"/>
                  </a:lnTo>
                  <a:lnTo>
                    <a:pt x="304" y="478"/>
                  </a:lnTo>
                  <a:lnTo>
                    <a:pt x="221" y="583"/>
                  </a:lnTo>
                  <a:lnTo>
                    <a:pt x="126" y="654"/>
                  </a:lnTo>
                  <a:lnTo>
                    <a:pt x="49" y="689"/>
                  </a:lnTo>
                  <a:lnTo>
                    <a:pt x="184" y="788"/>
                  </a:lnTo>
                  <a:lnTo>
                    <a:pt x="82" y="911"/>
                  </a:lnTo>
                  <a:lnTo>
                    <a:pt x="4" y="1051"/>
                  </a:lnTo>
                  <a:lnTo>
                    <a:pt x="0" y="1167"/>
                  </a:lnTo>
                  <a:lnTo>
                    <a:pt x="41" y="1296"/>
                  </a:lnTo>
                  <a:lnTo>
                    <a:pt x="107" y="1370"/>
                  </a:lnTo>
                  <a:lnTo>
                    <a:pt x="221" y="1420"/>
                  </a:lnTo>
                  <a:lnTo>
                    <a:pt x="370" y="1416"/>
                  </a:lnTo>
                  <a:lnTo>
                    <a:pt x="542" y="1362"/>
                  </a:lnTo>
                  <a:lnTo>
                    <a:pt x="706" y="1238"/>
                  </a:lnTo>
                  <a:lnTo>
                    <a:pt x="855" y="1024"/>
                  </a:lnTo>
                  <a:lnTo>
                    <a:pt x="718" y="983"/>
                  </a:lnTo>
                  <a:lnTo>
                    <a:pt x="877" y="745"/>
                  </a:lnTo>
                  <a:lnTo>
                    <a:pt x="935" y="554"/>
                  </a:lnTo>
                  <a:lnTo>
                    <a:pt x="915" y="466"/>
                  </a:lnTo>
                  <a:lnTo>
                    <a:pt x="807" y="376"/>
                  </a:lnTo>
                  <a:lnTo>
                    <a:pt x="664" y="319"/>
                  </a:lnTo>
                  <a:lnTo>
                    <a:pt x="592" y="242"/>
                  </a:lnTo>
                  <a:lnTo>
                    <a:pt x="606" y="147"/>
                  </a:lnTo>
                  <a:lnTo>
                    <a:pt x="760" y="2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FF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DE52FBC4-40EC-E7E3-4227-F1899F06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2406650"/>
              <a:ext cx="365125" cy="141288"/>
            </a:xfrm>
            <a:custGeom>
              <a:avLst/>
              <a:gdLst>
                <a:gd name="T0" fmla="*/ 2147483647 w 230"/>
                <a:gd name="T1" fmla="*/ 2147483647 h 89"/>
                <a:gd name="T2" fmla="*/ 2147483647 w 230"/>
                <a:gd name="T3" fmla="*/ 2147483647 h 89"/>
                <a:gd name="T4" fmla="*/ 2147483647 w 230"/>
                <a:gd name="T5" fmla="*/ 2147483647 h 89"/>
                <a:gd name="T6" fmla="*/ 2147483647 w 230"/>
                <a:gd name="T7" fmla="*/ 2147483647 h 89"/>
                <a:gd name="T8" fmla="*/ 2147483647 w 230"/>
                <a:gd name="T9" fmla="*/ 2147483647 h 89"/>
                <a:gd name="T10" fmla="*/ 2147483647 w 230"/>
                <a:gd name="T11" fmla="*/ 2147483647 h 89"/>
                <a:gd name="T12" fmla="*/ 2147483647 w 230"/>
                <a:gd name="T13" fmla="*/ 2147483647 h 89"/>
                <a:gd name="T14" fmla="*/ 2147483647 w 230"/>
                <a:gd name="T15" fmla="*/ 2147483647 h 89"/>
                <a:gd name="T16" fmla="*/ 2147483647 w 230"/>
                <a:gd name="T17" fmla="*/ 2147483647 h 89"/>
                <a:gd name="T18" fmla="*/ 2147483647 w 230"/>
                <a:gd name="T19" fmla="*/ 2147483647 h 89"/>
                <a:gd name="T20" fmla="*/ 2147483647 w 230"/>
                <a:gd name="T21" fmla="*/ 2147483647 h 89"/>
                <a:gd name="T22" fmla="*/ 2147483647 w 230"/>
                <a:gd name="T23" fmla="*/ 2147483647 h 89"/>
                <a:gd name="T24" fmla="*/ 2147483647 w 230"/>
                <a:gd name="T25" fmla="*/ 2147483647 h 89"/>
                <a:gd name="T26" fmla="*/ 2147483647 w 230"/>
                <a:gd name="T27" fmla="*/ 2147483647 h 89"/>
                <a:gd name="T28" fmla="*/ 2147483647 w 230"/>
                <a:gd name="T29" fmla="*/ 2147483647 h 89"/>
                <a:gd name="T30" fmla="*/ 2147483647 w 230"/>
                <a:gd name="T31" fmla="*/ 2147483647 h 89"/>
                <a:gd name="T32" fmla="*/ 2147483647 w 230"/>
                <a:gd name="T33" fmla="*/ 2147483647 h 89"/>
                <a:gd name="T34" fmla="*/ 2147483647 w 230"/>
                <a:gd name="T35" fmla="*/ 2147483647 h 89"/>
                <a:gd name="T36" fmla="*/ 2147483647 w 230"/>
                <a:gd name="T37" fmla="*/ 2147483647 h 89"/>
                <a:gd name="T38" fmla="*/ 2147483647 w 230"/>
                <a:gd name="T39" fmla="*/ 2147483647 h 89"/>
                <a:gd name="T40" fmla="*/ 2147483647 w 230"/>
                <a:gd name="T41" fmla="*/ 2147483647 h 89"/>
                <a:gd name="T42" fmla="*/ 2147483647 w 230"/>
                <a:gd name="T43" fmla="*/ 2147483647 h 89"/>
                <a:gd name="T44" fmla="*/ 2147483647 w 230"/>
                <a:gd name="T45" fmla="*/ 2147483647 h 89"/>
                <a:gd name="T46" fmla="*/ 2147483647 w 230"/>
                <a:gd name="T47" fmla="*/ 2147483647 h 89"/>
                <a:gd name="T48" fmla="*/ 2147483647 w 230"/>
                <a:gd name="T49" fmla="*/ 2147483647 h 89"/>
                <a:gd name="T50" fmla="*/ 2147483647 w 230"/>
                <a:gd name="T51" fmla="*/ 2147483647 h 89"/>
                <a:gd name="T52" fmla="*/ 2147483647 w 230"/>
                <a:gd name="T53" fmla="*/ 2147483647 h 89"/>
                <a:gd name="T54" fmla="*/ 2147483647 w 230"/>
                <a:gd name="T55" fmla="*/ 2147483647 h 89"/>
                <a:gd name="T56" fmla="*/ 2147483647 w 230"/>
                <a:gd name="T57" fmla="*/ 2147483647 h 89"/>
                <a:gd name="T58" fmla="*/ 2147483647 w 230"/>
                <a:gd name="T59" fmla="*/ 2147483647 h 89"/>
                <a:gd name="T60" fmla="*/ 2147483647 w 230"/>
                <a:gd name="T61" fmla="*/ 2147483647 h 89"/>
                <a:gd name="T62" fmla="*/ 2147483647 w 230"/>
                <a:gd name="T63" fmla="*/ 2147483647 h 89"/>
                <a:gd name="T64" fmla="*/ 2147483647 w 230"/>
                <a:gd name="T65" fmla="*/ 2147483647 h 89"/>
                <a:gd name="T66" fmla="*/ 0 w 230"/>
                <a:gd name="T67" fmla="*/ 2147483647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89"/>
                <a:gd name="T104" fmla="*/ 230 w 230"/>
                <a:gd name="T105" fmla="*/ 89 h 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89">
                  <a:moveTo>
                    <a:pt x="0" y="15"/>
                  </a:moveTo>
                  <a:lnTo>
                    <a:pt x="4" y="15"/>
                  </a:lnTo>
                  <a:lnTo>
                    <a:pt x="10" y="21"/>
                  </a:lnTo>
                  <a:lnTo>
                    <a:pt x="14" y="29"/>
                  </a:lnTo>
                  <a:lnTo>
                    <a:pt x="21" y="38"/>
                  </a:lnTo>
                  <a:lnTo>
                    <a:pt x="23" y="42"/>
                  </a:lnTo>
                  <a:lnTo>
                    <a:pt x="27" y="48"/>
                  </a:lnTo>
                  <a:lnTo>
                    <a:pt x="29" y="52"/>
                  </a:lnTo>
                  <a:lnTo>
                    <a:pt x="31" y="58"/>
                  </a:lnTo>
                  <a:lnTo>
                    <a:pt x="35" y="63"/>
                  </a:lnTo>
                  <a:lnTo>
                    <a:pt x="37" y="65"/>
                  </a:lnTo>
                  <a:lnTo>
                    <a:pt x="41" y="63"/>
                  </a:lnTo>
                  <a:lnTo>
                    <a:pt x="45" y="61"/>
                  </a:lnTo>
                  <a:lnTo>
                    <a:pt x="50" y="60"/>
                  </a:lnTo>
                  <a:lnTo>
                    <a:pt x="58" y="58"/>
                  </a:lnTo>
                  <a:lnTo>
                    <a:pt x="68" y="56"/>
                  </a:lnTo>
                  <a:lnTo>
                    <a:pt x="72" y="56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91" y="54"/>
                  </a:lnTo>
                  <a:lnTo>
                    <a:pt x="97" y="54"/>
                  </a:lnTo>
                  <a:lnTo>
                    <a:pt x="103" y="54"/>
                  </a:lnTo>
                  <a:lnTo>
                    <a:pt x="110" y="54"/>
                  </a:lnTo>
                  <a:lnTo>
                    <a:pt x="118" y="54"/>
                  </a:lnTo>
                  <a:lnTo>
                    <a:pt x="126" y="54"/>
                  </a:lnTo>
                  <a:lnTo>
                    <a:pt x="134" y="56"/>
                  </a:lnTo>
                  <a:lnTo>
                    <a:pt x="143" y="56"/>
                  </a:lnTo>
                  <a:lnTo>
                    <a:pt x="151" y="60"/>
                  </a:lnTo>
                  <a:lnTo>
                    <a:pt x="161" y="60"/>
                  </a:lnTo>
                  <a:lnTo>
                    <a:pt x="168" y="63"/>
                  </a:lnTo>
                  <a:lnTo>
                    <a:pt x="178" y="65"/>
                  </a:lnTo>
                  <a:lnTo>
                    <a:pt x="188" y="69"/>
                  </a:lnTo>
                  <a:lnTo>
                    <a:pt x="197" y="73"/>
                  </a:lnTo>
                  <a:lnTo>
                    <a:pt x="207" y="77"/>
                  </a:lnTo>
                  <a:lnTo>
                    <a:pt x="213" y="79"/>
                  </a:lnTo>
                  <a:lnTo>
                    <a:pt x="219" y="83"/>
                  </a:lnTo>
                  <a:lnTo>
                    <a:pt x="224" y="85"/>
                  </a:lnTo>
                  <a:lnTo>
                    <a:pt x="230" y="89"/>
                  </a:lnTo>
                  <a:lnTo>
                    <a:pt x="215" y="60"/>
                  </a:lnTo>
                  <a:lnTo>
                    <a:pt x="213" y="58"/>
                  </a:lnTo>
                  <a:lnTo>
                    <a:pt x="209" y="56"/>
                  </a:lnTo>
                  <a:lnTo>
                    <a:pt x="203" y="54"/>
                  </a:lnTo>
                  <a:lnTo>
                    <a:pt x="199" y="52"/>
                  </a:lnTo>
                  <a:lnTo>
                    <a:pt x="190" y="48"/>
                  </a:lnTo>
                  <a:lnTo>
                    <a:pt x="182" y="44"/>
                  </a:lnTo>
                  <a:lnTo>
                    <a:pt x="176" y="42"/>
                  </a:lnTo>
                  <a:lnTo>
                    <a:pt x="172" y="42"/>
                  </a:lnTo>
                  <a:lnTo>
                    <a:pt x="166" y="40"/>
                  </a:lnTo>
                  <a:lnTo>
                    <a:pt x="163" y="38"/>
                  </a:lnTo>
                  <a:lnTo>
                    <a:pt x="155" y="36"/>
                  </a:lnTo>
                  <a:lnTo>
                    <a:pt x="149" y="34"/>
                  </a:lnTo>
                  <a:lnTo>
                    <a:pt x="143" y="32"/>
                  </a:lnTo>
                  <a:lnTo>
                    <a:pt x="137" y="32"/>
                  </a:lnTo>
                  <a:lnTo>
                    <a:pt x="130" y="30"/>
                  </a:lnTo>
                  <a:lnTo>
                    <a:pt x="124" y="29"/>
                  </a:lnTo>
                  <a:lnTo>
                    <a:pt x="116" y="29"/>
                  </a:lnTo>
                  <a:lnTo>
                    <a:pt x="110" y="29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89" y="27"/>
                  </a:lnTo>
                  <a:lnTo>
                    <a:pt x="81" y="29"/>
                  </a:lnTo>
                  <a:lnTo>
                    <a:pt x="75" y="29"/>
                  </a:lnTo>
                  <a:lnTo>
                    <a:pt x="68" y="30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3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3" name="Freeform 21">
              <a:extLst>
                <a:ext uri="{FF2B5EF4-FFF2-40B4-BE49-F238E27FC236}">
                  <a16:creationId xmlns:a16="http://schemas.microsoft.com/office/drawing/2014/main" id="{3FC26B79-C7C1-B29A-BC93-8F9813E4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2365375"/>
              <a:ext cx="865188" cy="939800"/>
            </a:xfrm>
            <a:custGeom>
              <a:avLst/>
              <a:gdLst>
                <a:gd name="T0" fmla="*/ 2147483647 w 545"/>
                <a:gd name="T1" fmla="*/ 2147483647 h 592"/>
                <a:gd name="T2" fmla="*/ 2147483647 w 545"/>
                <a:gd name="T3" fmla="*/ 2147483647 h 592"/>
                <a:gd name="T4" fmla="*/ 2147483647 w 545"/>
                <a:gd name="T5" fmla="*/ 2147483647 h 592"/>
                <a:gd name="T6" fmla="*/ 2147483647 w 545"/>
                <a:gd name="T7" fmla="*/ 2147483647 h 592"/>
                <a:gd name="T8" fmla="*/ 2147483647 w 545"/>
                <a:gd name="T9" fmla="*/ 2147483647 h 592"/>
                <a:gd name="T10" fmla="*/ 2147483647 w 545"/>
                <a:gd name="T11" fmla="*/ 2147483647 h 592"/>
                <a:gd name="T12" fmla="*/ 2147483647 w 545"/>
                <a:gd name="T13" fmla="*/ 2147483647 h 592"/>
                <a:gd name="T14" fmla="*/ 2147483647 w 545"/>
                <a:gd name="T15" fmla="*/ 2147483647 h 592"/>
                <a:gd name="T16" fmla="*/ 2147483647 w 545"/>
                <a:gd name="T17" fmla="*/ 2147483647 h 592"/>
                <a:gd name="T18" fmla="*/ 2147483647 w 545"/>
                <a:gd name="T19" fmla="*/ 2147483647 h 592"/>
                <a:gd name="T20" fmla="*/ 2147483647 w 545"/>
                <a:gd name="T21" fmla="*/ 2147483647 h 592"/>
                <a:gd name="T22" fmla="*/ 2147483647 w 545"/>
                <a:gd name="T23" fmla="*/ 2147483647 h 592"/>
                <a:gd name="T24" fmla="*/ 2147483647 w 545"/>
                <a:gd name="T25" fmla="*/ 2147483647 h 592"/>
                <a:gd name="T26" fmla="*/ 2147483647 w 545"/>
                <a:gd name="T27" fmla="*/ 2147483647 h 592"/>
                <a:gd name="T28" fmla="*/ 2147483647 w 545"/>
                <a:gd name="T29" fmla="*/ 2147483647 h 592"/>
                <a:gd name="T30" fmla="*/ 2147483647 w 545"/>
                <a:gd name="T31" fmla="*/ 2147483647 h 592"/>
                <a:gd name="T32" fmla="*/ 2147483647 w 545"/>
                <a:gd name="T33" fmla="*/ 2147483647 h 592"/>
                <a:gd name="T34" fmla="*/ 2147483647 w 545"/>
                <a:gd name="T35" fmla="*/ 2147483647 h 592"/>
                <a:gd name="T36" fmla="*/ 2147483647 w 545"/>
                <a:gd name="T37" fmla="*/ 2147483647 h 592"/>
                <a:gd name="T38" fmla="*/ 2147483647 w 545"/>
                <a:gd name="T39" fmla="*/ 2147483647 h 592"/>
                <a:gd name="T40" fmla="*/ 2147483647 w 545"/>
                <a:gd name="T41" fmla="*/ 2147483647 h 592"/>
                <a:gd name="T42" fmla="*/ 2147483647 w 545"/>
                <a:gd name="T43" fmla="*/ 2147483647 h 592"/>
                <a:gd name="T44" fmla="*/ 2147483647 w 545"/>
                <a:gd name="T45" fmla="*/ 2147483647 h 592"/>
                <a:gd name="T46" fmla="*/ 2147483647 w 545"/>
                <a:gd name="T47" fmla="*/ 2147483647 h 592"/>
                <a:gd name="T48" fmla="*/ 2147483647 w 545"/>
                <a:gd name="T49" fmla="*/ 2147483647 h 592"/>
                <a:gd name="T50" fmla="*/ 2147483647 w 545"/>
                <a:gd name="T51" fmla="*/ 2147483647 h 592"/>
                <a:gd name="T52" fmla="*/ 2147483647 w 545"/>
                <a:gd name="T53" fmla="*/ 2147483647 h 592"/>
                <a:gd name="T54" fmla="*/ 2147483647 w 545"/>
                <a:gd name="T55" fmla="*/ 2147483647 h 592"/>
                <a:gd name="T56" fmla="*/ 2147483647 w 545"/>
                <a:gd name="T57" fmla="*/ 2147483647 h 592"/>
                <a:gd name="T58" fmla="*/ 2147483647 w 545"/>
                <a:gd name="T59" fmla="*/ 2147483647 h 592"/>
                <a:gd name="T60" fmla="*/ 2147483647 w 545"/>
                <a:gd name="T61" fmla="*/ 2147483647 h 592"/>
                <a:gd name="T62" fmla="*/ 2147483647 w 545"/>
                <a:gd name="T63" fmla="*/ 2147483647 h 592"/>
                <a:gd name="T64" fmla="*/ 2147483647 w 545"/>
                <a:gd name="T65" fmla="*/ 2147483647 h 592"/>
                <a:gd name="T66" fmla="*/ 2147483647 w 545"/>
                <a:gd name="T67" fmla="*/ 2147483647 h 592"/>
                <a:gd name="T68" fmla="*/ 2147483647 w 545"/>
                <a:gd name="T69" fmla="*/ 2147483647 h 592"/>
                <a:gd name="T70" fmla="*/ 2147483647 w 545"/>
                <a:gd name="T71" fmla="*/ 2147483647 h 592"/>
                <a:gd name="T72" fmla="*/ 2147483647 w 545"/>
                <a:gd name="T73" fmla="*/ 2147483647 h 592"/>
                <a:gd name="T74" fmla="*/ 2147483647 w 545"/>
                <a:gd name="T75" fmla="*/ 2147483647 h 592"/>
                <a:gd name="T76" fmla="*/ 2147483647 w 545"/>
                <a:gd name="T77" fmla="*/ 2147483647 h 592"/>
                <a:gd name="T78" fmla="*/ 2147483647 w 545"/>
                <a:gd name="T79" fmla="*/ 2147483647 h 592"/>
                <a:gd name="T80" fmla="*/ 2147483647 w 545"/>
                <a:gd name="T81" fmla="*/ 2147483647 h 592"/>
                <a:gd name="T82" fmla="*/ 2147483647 w 545"/>
                <a:gd name="T83" fmla="*/ 2147483647 h 592"/>
                <a:gd name="T84" fmla="*/ 2147483647 w 545"/>
                <a:gd name="T85" fmla="*/ 2147483647 h 592"/>
                <a:gd name="T86" fmla="*/ 2147483647 w 545"/>
                <a:gd name="T87" fmla="*/ 2147483647 h 592"/>
                <a:gd name="T88" fmla="*/ 2147483647 w 545"/>
                <a:gd name="T89" fmla="*/ 2147483647 h 592"/>
                <a:gd name="T90" fmla="*/ 2147483647 w 545"/>
                <a:gd name="T91" fmla="*/ 2147483647 h 592"/>
                <a:gd name="T92" fmla="*/ 2147483647 w 545"/>
                <a:gd name="T93" fmla="*/ 2147483647 h 592"/>
                <a:gd name="T94" fmla="*/ 2147483647 w 545"/>
                <a:gd name="T95" fmla="*/ 2147483647 h 592"/>
                <a:gd name="T96" fmla="*/ 2147483647 w 545"/>
                <a:gd name="T97" fmla="*/ 2147483647 h 592"/>
                <a:gd name="T98" fmla="*/ 2147483647 w 545"/>
                <a:gd name="T99" fmla="*/ 2147483647 h 592"/>
                <a:gd name="T100" fmla="*/ 2147483647 w 545"/>
                <a:gd name="T101" fmla="*/ 0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5"/>
                <a:gd name="T154" fmla="*/ 0 h 592"/>
                <a:gd name="T155" fmla="*/ 545 w 545"/>
                <a:gd name="T156" fmla="*/ 592 h 5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5" h="592">
                  <a:moveTo>
                    <a:pt x="35" y="0"/>
                  </a:moveTo>
                  <a:lnTo>
                    <a:pt x="35" y="0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66" y="16"/>
                  </a:lnTo>
                  <a:lnTo>
                    <a:pt x="73" y="18"/>
                  </a:lnTo>
                  <a:lnTo>
                    <a:pt x="81" y="24"/>
                  </a:lnTo>
                  <a:lnTo>
                    <a:pt x="89" y="27"/>
                  </a:lnTo>
                  <a:lnTo>
                    <a:pt x="100" y="33"/>
                  </a:lnTo>
                  <a:lnTo>
                    <a:pt x="108" y="41"/>
                  </a:lnTo>
                  <a:lnTo>
                    <a:pt x="120" y="49"/>
                  </a:lnTo>
                  <a:lnTo>
                    <a:pt x="124" y="51"/>
                  </a:lnTo>
                  <a:lnTo>
                    <a:pt x="129" y="56"/>
                  </a:lnTo>
                  <a:lnTo>
                    <a:pt x="135" y="60"/>
                  </a:lnTo>
                  <a:lnTo>
                    <a:pt x="139" y="66"/>
                  </a:lnTo>
                  <a:lnTo>
                    <a:pt x="145" y="68"/>
                  </a:lnTo>
                  <a:lnTo>
                    <a:pt x="151" y="74"/>
                  </a:lnTo>
                  <a:lnTo>
                    <a:pt x="155" y="80"/>
                  </a:lnTo>
                  <a:lnTo>
                    <a:pt x="160" y="86"/>
                  </a:lnTo>
                  <a:lnTo>
                    <a:pt x="164" y="89"/>
                  </a:lnTo>
                  <a:lnTo>
                    <a:pt x="170" y="95"/>
                  </a:lnTo>
                  <a:lnTo>
                    <a:pt x="174" y="101"/>
                  </a:lnTo>
                  <a:lnTo>
                    <a:pt x="180" y="107"/>
                  </a:lnTo>
                  <a:lnTo>
                    <a:pt x="186" y="113"/>
                  </a:lnTo>
                  <a:lnTo>
                    <a:pt x="189" y="118"/>
                  </a:lnTo>
                  <a:lnTo>
                    <a:pt x="193" y="124"/>
                  </a:lnTo>
                  <a:lnTo>
                    <a:pt x="199" y="132"/>
                  </a:lnTo>
                  <a:lnTo>
                    <a:pt x="205" y="140"/>
                  </a:lnTo>
                  <a:lnTo>
                    <a:pt x="209" y="145"/>
                  </a:lnTo>
                  <a:lnTo>
                    <a:pt x="213" y="153"/>
                  </a:lnTo>
                  <a:lnTo>
                    <a:pt x="218" y="163"/>
                  </a:lnTo>
                  <a:lnTo>
                    <a:pt x="222" y="171"/>
                  </a:lnTo>
                  <a:lnTo>
                    <a:pt x="226" y="176"/>
                  </a:lnTo>
                  <a:lnTo>
                    <a:pt x="230" y="186"/>
                  </a:lnTo>
                  <a:lnTo>
                    <a:pt x="234" y="194"/>
                  </a:lnTo>
                  <a:lnTo>
                    <a:pt x="238" y="204"/>
                  </a:lnTo>
                  <a:lnTo>
                    <a:pt x="242" y="211"/>
                  </a:lnTo>
                  <a:lnTo>
                    <a:pt x="244" y="221"/>
                  </a:lnTo>
                  <a:lnTo>
                    <a:pt x="247" y="231"/>
                  </a:lnTo>
                  <a:lnTo>
                    <a:pt x="251" y="240"/>
                  </a:lnTo>
                  <a:lnTo>
                    <a:pt x="253" y="250"/>
                  </a:lnTo>
                  <a:lnTo>
                    <a:pt x="257" y="262"/>
                  </a:lnTo>
                  <a:lnTo>
                    <a:pt x="259" y="273"/>
                  </a:lnTo>
                  <a:lnTo>
                    <a:pt x="261" y="283"/>
                  </a:lnTo>
                  <a:lnTo>
                    <a:pt x="263" y="294"/>
                  </a:lnTo>
                  <a:lnTo>
                    <a:pt x="265" y="306"/>
                  </a:lnTo>
                  <a:lnTo>
                    <a:pt x="267" y="318"/>
                  </a:lnTo>
                  <a:lnTo>
                    <a:pt x="267" y="320"/>
                  </a:lnTo>
                  <a:lnTo>
                    <a:pt x="269" y="325"/>
                  </a:lnTo>
                  <a:lnTo>
                    <a:pt x="269" y="329"/>
                  </a:lnTo>
                  <a:lnTo>
                    <a:pt x="271" y="335"/>
                  </a:lnTo>
                  <a:lnTo>
                    <a:pt x="273" y="341"/>
                  </a:lnTo>
                  <a:lnTo>
                    <a:pt x="275" y="349"/>
                  </a:lnTo>
                  <a:lnTo>
                    <a:pt x="278" y="356"/>
                  </a:lnTo>
                  <a:lnTo>
                    <a:pt x="280" y="366"/>
                  </a:lnTo>
                  <a:lnTo>
                    <a:pt x="284" y="374"/>
                  </a:lnTo>
                  <a:lnTo>
                    <a:pt x="290" y="383"/>
                  </a:lnTo>
                  <a:lnTo>
                    <a:pt x="294" y="393"/>
                  </a:lnTo>
                  <a:lnTo>
                    <a:pt x="302" y="403"/>
                  </a:lnTo>
                  <a:lnTo>
                    <a:pt x="304" y="409"/>
                  </a:lnTo>
                  <a:lnTo>
                    <a:pt x="307" y="414"/>
                  </a:lnTo>
                  <a:lnTo>
                    <a:pt x="309" y="418"/>
                  </a:lnTo>
                  <a:lnTo>
                    <a:pt x="315" y="424"/>
                  </a:lnTo>
                  <a:lnTo>
                    <a:pt x="317" y="430"/>
                  </a:lnTo>
                  <a:lnTo>
                    <a:pt x="321" y="436"/>
                  </a:lnTo>
                  <a:lnTo>
                    <a:pt x="325" y="440"/>
                  </a:lnTo>
                  <a:lnTo>
                    <a:pt x="331" y="445"/>
                  </a:lnTo>
                  <a:lnTo>
                    <a:pt x="335" y="449"/>
                  </a:lnTo>
                  <a:lnTo>
                    <a:pt x="338" y="455"/>
                  </a:lnTo>
                  <a:lnTo>
                    <a:pt x="344" y="461"/>
                  </a:lnTo>
                  <a:lnTo>
                    <a:pt x="350" y="467"/>
                  </a:lnTo>
                  <a:lnTo>
                    <a:pt x="354" y="470"/>
                  </a:lnTo>
                  <a:lnTo>
                    <a:pt x="360" y="476"/>
                  </a:lnTo>
                  <a:lnTo>
                    <a:pt x="365" y="480"/>
                  </a:lnTo>
                  <a:lnTo>
                    <a:pt x="371" y="486"/>
                  </a:lnTo>
                  <a:lnTo>
                    <a:pt x="377" y="490"/>
                  </a:lnTo>
                  <a:lnTo>
                    <a:pt x="385" y="496"/>
                  </a:lnTo>
                  <a:lnTo>
                    <a:pt x="391" y="501"/>
                  </a:lnTo>
                  <a:lnTo>
                    <a:pt x="398" y="505"/>
                  </a:lnTo>
                  <a:lnTo>
                    <a:pt x="406" y="509"/>
                  </a:lnTo>
                  <a:lnTo>
                    <a:pt x="412" y="515"/>
                  </a:lnTo>
                  <a:lnTo>
                    <a:pt x="420" y="519"/>
                  </a:lnTo>
                  <a:lnTo>
                    <a:pt x="427" y="525"/>
                  </a:lnTo>
                  <a:lnTo>
                    <a:pt x="437" y="527"/>
                  </a:lnTo>
                  <a:lnTo>
                    <a:pt x="445" y="532"/>
                  </a:lnTo>
                  <a:lnTo>
                    <a:pt x="453" y="536"/>
                  </a:lnTo>
                  <a:lnTo>
                    <a:pt x="462" y="540"/>
                  </a:lnTo>
                  <a:lnTo>
                    <a:pt x="472" y="542"/>
                  </a:lnTo>
                  <a:lnTo>
                    <a:pt x="482" y="546"/>
                  </a:lnTo>
                  <a:lnTo>
                    <a:pt x="491" y="550"/>
                  </a:lnTo>
                  <a:lnTo>
                    <a:pt x="501" y="554"/>
                  </a:lnTo>
                  <a:lnTo>
                    <a:pt x="512" y="556"/>
                  </a:lnTo>
                  <a:lnTo>
                    <a:pt x="522" y="558"/>
                  </a:lnTo>
                  <a:lnTo>
                    <a:pt x="534" y="559"/>
                  </a:lnTo>
                  <a:lnTo>
                    <a:pt x="545" y="563"/>
                  </a:lnTo>
                  <a:lnTo>
                    <a:pt x="524" y="592"/>
                  </a:lnTo>
                  <a:lnTo>
                    <a:pt x="520" y="592"/>
                  </a:lnTo>
                  <a:lnTo>
                    <a:pt x="512" y="590"/>
                  </a:lnTo>
                  <a:lnTo>
                    <a:pt x="507" y="588"/>
                  </a:lnTo>
                  <a:lnTo>
                    <a:pt x="501" y="588"/>
                  </a:lnTo>
                  <a:lnTo>
                    <a:pt x="495" y="587"/>
                  </a:lnTo>
                  <a:lnTo>
                    <a:pt x="487" y="585"/>
                  </a:lnTo>
                  <a:lnTo>
                    <a:pt x="480" y="581"/>
                  </a:lnTo>
                  <a:lnTo>
                    <a:pt x="470" y="579"/>
                  </a:lnTo>
                  <a:lnTo>
                    <a:pt x="460" y="575"/>
                  </a:lnTo>
                  <a:lnTo>
                    <a:pt x="451" y="573"/>
                  </a:lnTo>
                  <a:lnTo>
                    <a:pt x="445" y="569"/>
                  </a:lnTo>
                  <a:lnTo>
                    <a:pt x="439" y="567"/>
                  </a:lnTo>
                  <a:lnTo>
                    <a:pt x="433" y="563"/>
                  </a:lnTo>
                  <a:lnTo>
                    <a:pt x="427" y="561"/>
                  </a:lnTo>
                  <a:lnTo>
                    <a:pt x="424" y="559"/>
                  </a:lnTo>
                  <a:lnTo>
                    <a:pt x="418" y="558"/>
                  </a:lnTo>
                  <a:lnTo>
                    <a:pt x="412" y="554"/>
                  </a:lnTo>
                  <a:lnTo>
                    <a:pt x="406" y="552"/>
                  </a:lnTo>
                  <a:lnTo>
                    <a:pt x="400" y="546"/>
                  </a:lnTo>
                  <a:lnTo>
                    <a:pt x="394" y="542"/>
                  </a:lnTo>
                  <a:lnTo>
                    <a:pt x="387" y="540"/>
                  </a:lnTo>
                  <a:lnTo>
                    <a:pt x="381" y="536"/>
                  </a:lnTo>
                  <a:lnTo>
                    <a:pt x="375" y="530"/>
                  </a:lnTo>
                  <a:lnTo>
                    <a:pt x="369" y="527"/>
                  </a:lnTo>
                  <a:lnTo>
                    <a:pt x="362" y="523"/>
                  </a:lnTo>
                  <a:lnTo>
                    <a:pt x="358" y="517"/>
                  </a:lnTo>
                  <a:lnTo>
                    <a:pt x="350" y="511"/>
                  </a:lnTo>
                  <a:lnTo>
                    <a:pt x="344" y="505"/>
                  </a:lnTo>
                  <a:lnTo>
                    <a:pt x="338" y="501"/>
                  </a:lnTo>
                  <a:lnTo>
                    <a:pt x="333" y="496"/>
                  </a:lnTo>
                  <a:lnTo>
                    <a:pt x="327" y="488"/>
                  </a:lnTo>
                  <a:lnTo>
                    <a:pt x="321" y="484"/>
                  </a:lnTo>
                  <a:lnTo>
                    <a:pt x="315" y="476"/>
                  </a:lnTo>
                  <a:lnTo>
                    <a:pt x="309" y="470"/>
                  </a:lnTo>
                  <a:lnTo>
                    <a:pt x="304" y="465"/>
                  </a:lnTo>
                  <a:lnTo>
                    <a:pt x="298" y="457"/>
                  </a:lnTo>
                  <a:lnTo>
                    <a:pt x="292" y="449"/>
                  </a:lnTo>
                  <a:lnTo>
                    <a:pt x="288" y="441"/>
                  </a:lnTo>
                  <a:lnTo>
                    <a:pt x="282" y="434"/>
                  </a:lnTo>
                  <a:lnTo>
                    <a:pt x="276" y="424"/>
                  </a:lnTo>
                  <a:lnTo>
                    <a:pt x="273" y="416"/>
                  </a:lnTo>
                  <a:lnTo>
                    <a:pt x="267" y="409"/>
                  </a:lnTo>
                  <a:lnTo>
                    <a:pt x="261" y="399"/>
                  </a:lnTo>
                  <a:lnTo>
                    <a:pt x="257" y="389"/>
                  </a:lnTo>
                  <a:lnTo>
                    <a:pt x="253" y="380"/>
                  </a:lnTo>
                  <a:lnTo>
                    <a:pt x="249" y="370"/>
                  </a:lnTo>
                  <a:lnTo>
                    <a:pt x="244" y="358"/>
                  </a:lnTo>
                  <a:lnTo>
                    <a:pt x="242" y="349"/>
                  </a:lnTo>
                  <a:lnTo>
                    <a:pt x="238" y="337"/>
                  </a:lnTo>
                  <a:lnTo>
                    <a:pt x="234" y="327"/>
                  </a:lnTo>
                  <a:lnTo>
                    <a:pt x="234" y="323"/>
                  </a:lnTo>
                  <a:lnTo>
                    <a:pt x="232" y="316"/>
                  </a:lnTo>
                  <a:lnTo>
                    <a:pt x="230" y="310"/>
                  </a:lnTo>
                  <a:lnTo>
                    <a:pt x="230" y="304"/>
                  </a:lnTo>
                  <a:lnTo>
                    <a:pt x="228" y="294"/>
                  </a:lnTo>
                  <a:lnTo>
                    <a:pt x="228" y="289"/>
                  </a:lnTo>
                  <a:lnTo>
                    <a:pt x="226" y="283"/>
                  </a:lnTo>
                  <a:lnTo>
                    <a:pt x="224" y="277"/>
                  </a:lnTo>
                  <a:lnTo>
                    <a:pt x="224" y="273"/>
                  </a:lnTo>
                  <a:lnTo>
                    <a:pt x="222" y="267"/>
                  </a:lnTo>
                  <a:lnTo>
                    <a:pt x="220" y="262"/>
                  </a:lnTo>
                  <a:lnTo>
                    <a:pt x="220" y="258"/>
                  </a:lnTo>
                  <a:lnTo>
                    <a:pt x="218" y="252"/>
                  </a:lnTo>
                  <a:lnTo>
                    <a:pt x="217" y="246"/>
                  </a:lnTo>
                  <a:lnTo>
                    <a:pt x="215" y="240"/>
                  </a:lnTo>
                  <a:lnTo>
                    <a:pt x="213" y="234"/>
                  </a:lnTo>
                  <a:lnTo>
                    <a:pt x="211" y="227"/>
                  </a:lnTo>
                  <a:lnTo>
                    <a:pt x="209" y="223"/>
                  </a:lnTo>
                  <a:lnTo>
                    <a:pt x="207" y="215"/>
                  </a:lnTo>
                  <a:lnTo>
                    <a:pt x="203" y="209"/>
                  </a:lnTo>
                  <a:lnTo>
                    <a:pt x="201" y="204"/>
                  </a:lnTo>
                  <a:lnTo>
                    <a:pt x="199" y="198"/>
                  </a:lnTo>
                  <a:lnTo>
                    <a:pt x="195" y="190"/>
                  </a:lnTo>
                  <a:lnTo>
                    <a:pt x="191" y="184"/>
                  </a:lnTo>
                  <a:lnTo>
                    <a:pt x="188" y="176"/>
                  </a:lnTo>
                  <a:lnTo>
                    <a:pt x="186" y="171"/>
                  </a:lnTo>
                  <a:lnTo>
                    <a:pt x="180" y="163"/>
                  </a:lnTo>
                  <a:lnTo>
                    <a:pt x="176" y="157"/>
                  </a:lnTo>
                  <a:lnTo>
                    <a:pt x="174" y="149"/>
                  </a:lnTo>
                  <a:lnTo>
                    <a:pt x="170" y="144"/>
                  </a:lnTo>
                  <a:lnTo>
                    <a:pt x="164" y="136"/>
                  </a:lnTo>
                  <a:lnTo>
                    <a:pt x="158" y="130"/>
                  </a:lnTo>
                  <a:lnTo>
                    <a:pt x="155" y="124"/>
                  </a:lnTo>
                  <a:lnTo>
                    <a:pt x="151" y="118"/>
                  </a:lnTo>
                  <a:lnTo>
                    <a:pt x="145" y="111"/>
                  </a:lnTo>
                  <a:lnTo>
                    <a:pt x="139" y="105"/>
                  </a:lnTo>
                  <a:lnTo>
                    <a:pt x="133" y="99"/>
                  </a:lnTo>
                  <a:lnTo>
                    <a:pt x="128" y="93"/>
                  </a:lnTo>
                  <a:lnTo>
                    <a:pt x="120" y="87"/>
                  </a:lnTo>
                  <a:lnTo>
                    <a:pt x="114" y="82"/>
                  </a:lnTo>
                  <a:lnTo>
                    <a:pt x="108" y="74"/>
                  </a:lnTo>
                  <a:lnTo>
                    <a:pt x="102" y="68"/>
                  </a:lnTo>
                  <a:lnTo>
                    <a:pt x="95" y="64"/>
                  </a:lnTo>
                  <a:lnTo>
                    <a:pt x="87" y="58"/>
                  </a:lnTo>
                  <a:lnTo>
                    <a:pt x="79" y="53"/>
                  </a:lnTo>
                  <a:lnTo>
                    <a:pt x="71" y="49"/>
                  </a:lnTo>
                  <a:lnTo>
                    <a:pt x="62" y="43"/>
                  </a:lnTo>
                  <a:lnTo>
                    <a:pt x="54" y="37"/>
                  </a:lnTo>
                  <a:lnTo>
                    <a:pt x="46" y="33"/>
                  </a:lnTo>
                  <a:lnTo>
                    <a:pt x="37" y="29"/>
                  </a:lnTo>
                  <a:lnTo>
                    <a:pt x="27" y="26"/>
                  </a:lnTo>
                  <a:lnTo>
                    <a:pt x="17" y="22"/>
                  </a:lnTo>
                  <a:lnTo>
                    <a:pt x="8" y="18"/>
                  </a:lnTo>
                  <a:lnTo>
                    <a:pt x="0" y="1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D7302345-C373-9E8D-1395-2978F3C2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886200"/>
              <a:ext cx="728663" cy="638175"/>
            </a:xfrm>
            <a:custGeom>
              <a:avLst/>
              <a:gdLst>
                <a:gd name="T0" fmla="*/ 2147483647 w 459"/>
                <a:gd name="T1" fmla="*/ 0 h 402"/>
                <a:gd name="T2" fmla="*/ 2147483647 w 459"/>
                <a:gd name="T3" fmla="*/ 2147483647 h 402"/>
                <a:gd name="T4" fmla="*/ 2147483647 w 459"/>
                <a:gd name="T5" fmla="*/ 2147483647 h 402"/>
                <a:gd name="T6" fmla="*/ 2147483647 w 459"/>
                <a:gd name="T7" fmla="*/ 2147483647 h 402"/>
                <a:gd name="T8" fmla="*/ 2147483647 w 459"/>
                <a:gd name="T9" fmla="*/ 2147483647 h 402"/>
                <a:gd name="T10" fmla="*/ 2147483647 w 459"/>
                <a:gd name="T11" fmla="*/ 2147483647 h 402"/>
                <a:gd name="T12" fmla="*/ 2147483647 w 459"/>
                <a:gd name="T13" fmla="*/ 2147483647 h 402"/>
                <a:gd name="T14" fmla="*/ 0 w 459"/>
                <a:gd name="T15" fmla="*/ 2147483647 h 402"/>
                <a:gd name="T16" fmla="*/ 0 w 459"/>
                <a:gd name="T17" fmla="*/ 2147483647 h 402"/>
                <a:gd name="T18" fmla="*/ 0 w 459"/>
                <a:gd name="T19" fmla="*/ 2147483647 h 402"/>
                <a:gd name="T20" fmla="*/ 0 w 459"/>
                <a:gd name="T21" fmla="*/ 2147483647 h 402"/>
                <a:gd name="T22" fmla="*/ 2147483647 w 459"/>
                <a:gd name="T23" fmla="*/ 2147483647 h 402"/>
                <a:gd name="T24" fmla="*/ 2147483647 w 459"/>
                <a:gd name="T25" fmla="*/ 2147483647 h 402"/>
                <a:gd name="T26" fmla="*/ 2147483647 w 459"/>
                <a:gd name="T27" fmla="*/ 2147483647 h 402"/>
                <a:gd name="T28" fmla="*/ 2147483647 w 459"/>
                <a:gd name="T29" fmla="*/ 2147483647 h 402"/>
                <a:gd name="T30" fmla="*/ 2147483647 w 459"/>
                <a:gd name="T31" fmla="*/ 2147483647 h 402"/>
                <a:gd name="T32" fmla="*/ 2147483647 w 459"/>
                <a:gd name="T33" fmla="*/ 2147483647 h 402"/>
                <a:gd name="T34" fmla="*/ 2147483647 w 459"/>
                <a:gd name="T35" fmla="*/ 2147483647 h 402"/>
                <a:gd name="T36" fmla="*/ 2147483647 w 459"/>
                <a:gd name="T37" fmla="*/ 2147483647 h 402"/>
                <a:gd name="T38" fmla="*/ 2147483647 w 459"/>
                <a:gd name="T39" fmla="*/ 2147483647 h 402"/>
                <a:gd name="T40" fmla="*/ 2147483647 w 459"/>
                <a:gd name="T41" fmla="*/ 2147483647 h 402"/>
                <a:gd name="T42" fmla="*/ 2147483647 w 459"/>
                <a:gd name="T43" fmla="*/ 2147483647 h 402"/>
                <a:gd name="T44" fmla="*/ 2147483647 w 459"/>
                <a:gd name="T45" fmla="*/ 2147483647 h 402"/>
                <a:gd name="T46" fmla="*/ 2147483647 w 459"/>
                <a:gd name="T47" fmla="*/ 2147483647 h 402"/>
                <a:gd name="T48" fmla="*/ 2147483647 w 459"/>
                <a:gd name="T49" fmla="*/ 2147483647 h 402"/>
                <a:gd name="T50" fmla="*/ 2147483647 w 459"/>
                <a:gd name="T51" fmla="*/ 2147483647 h 402"/>
                <a:gd name="T52" fmla="*/ 2147483647 w 459"/>
                <a:gd name="T53" fmla="*/ 2147483647 h 402"/>
                <a:gd name="T54" fmla="*/ 2147483647 w 459"/>
                <a:gd name="T55" fmla="*/ 2147483647 h 402"/>
                <a:gd name="T56" fmla="*/ 2147483647 w 459"/>
                <a:gd name="T57" fmla="*/ 2147483647 h 402"/>
                <a:gd name="T58" fmla="*/ 2147483647 w 459"/>
                <a:gd name="T59" fmla="*/ 2147483647 h 402"/>
                <a:gd name="T60" fmla="*/ 2147483647 w 459"/>
                <a:gd name="T61" fmla="*/ 2147483647 h 402"/>
                <a:gd name="T62" fmla="*/ 2147483647 w 459"/>
                <a:gd name="T63" fmla="*/ 2147483647 h 402"/>
                <a:gd name="T64" fmla="*/ 2147483647 w 459"/>
                <a:gd name="T65" fmla="*/ 2147483647 h 402"/>
                <a:gd name="T66" fmla="*/ 2147483647 w 459"/>
                <a:gd name="T67" fmla="*/ 2147483647 h 402"/>
                <a:gd name="T68" fmla="*/ 2147483647 w 459"/>
                <a:gd name="T69" fmla="*/ 2147483647 h 402"/>
                <a:gd name="T70" fmla="*/ 2147483647 w 459"/>
                <a:gd name="T71" fmla="*/ 2147483647 h 402"/>
                <a:gd name="T72" fmla="*/ 2147483647 w 459"/>
                <a:gd name="T73" fmla="*/ 2147483647 h 402"/>
                <a:gd name="T74" fmla="*/ 2147483647 w 459"/>
                <a:gd name="T75" fmla="*/ 2147483647 h 402"/>
                <a:gd name="T76" fmla="*/ 2147483647 w 459"/>
                <a:gd name="T77" fmla="*/ 2147483647 h 402"/>
                <a:gd name="T78" fmla="*/ 2147483647 w 459"/>
                <a:gd name="T79" fmla="*/ 2147483647 h 402"/>
                <a:gd name="T80" fmla="*/ 2147483647 w 459"/>
                <a:gd name="T81" fmla="*/ 2147483647 h 402"/>
                <a:gd name="T82" fmla="*/ 2147483647 w 459"/>
                <a:gd name="T83" fmla="*/ 2147483647 h 402"/>
                <a:gd name="T84" fmla="*/ 2147483647 w 459"/>
                <a:gd name="T85" fmla="*/ 2147483647 h 402"/>
                <a:gd name="T86" fmla="*/ 2147483647 w 459"/>
                <a:gd name="T87" fmla="*/ 2147483647 h 402"/>
                <a:gd name="T88" fmla="*/ 2147483647 w 459"/>
                <a:gd name="T89" fmla="*/ 2147483647 h 402"/>
                <a:gd name="T90" fmla="*/ 2147483647 w 459"/>
                <a:gd name="T91" fmla="*/ 2147483647 h 402"/>
                <a:gd name="T92" fmla="*/ 2147483647 w 459"/>
                <a:gd name="T93" fmla="*/ 2147483647 h 402"/>
                <a:gd name="T94" fmla="*/ 2147483647 w 459"/>
                <a:gd name="T95" fmla="*/ 2147483647 h 402"/>
                <a:gd name="T96" fmla="*/ 2147483647 w 459"/>
                <a:gd name="T97" fmla="*/ 0 h 402"/>
                <a:gd name="T98" fmla="*/ 2147483647 w 459"/>
                <a:gd name="T99" fmla="*/ 0 h 402"/>
                <a:gd name="T100" fmla="*/ 2147483647 w 459"/>
                <a:gd name="T101" fmla="*/ 0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9"/>
                <a:gd name="T154" fmla="*/ 0 h 402"/>
                <a:gd name="T155" fmla="*/ 459 w 459"/>
                <a:gd name="T156" fmla="*/ 402 h 4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9" h="402">
                  <a:moveTo>
                    <a:pt x="68" y="0"/>
                  </a:moveTo>
                  <a:lnTo>
                    <a:pt x="190" y="62"/>
                  </a:lnTo>
                  <a:lnTo>
                    <a:pt x="408" y="101"/>
                  </a:lnTo>
                  <a:lnTo>
                    <a:pt x="459" y="104"/>
                  </a:lnTo>
                  <a:lnTo>
                    <a:pt x="379" y="211"/>
                  </a:lnTo>
                  <a:lnTo>
                    <a:pt x="252" y="321"/>
                  </a:lnTo>
                  <a:lnTo>
                    <a:pt x="62" y="402"/>
                  </a:lnTo>
                  <a:lnTo>
                    <a:pt x="0" y="249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0" y="236"/>
                  </a:lnTo>
                  <a:lnTo>
                    <a:pt x="2" y="230"/>
                  </a:lnTo>
                  <a:lnTo>
                    <a:pt x="2" y="224"/>
                  </a:lnTo>
                  <a:lnTo>
                    <a:pt x="2" y="219"/>
                  </a:lnTo>
                  <a:lnTo>
                    <a:pt x="4" y="213"/>
                  </a:lnTo>
                  <a:lnTo>
                    <a:pt x="4" y="209"/>
                  </a:lnTo>
                  <a:lnTo>
                    <a:pt x="4" y="201"/>
                  </a:lnTo>
                  <a:lnTo>
                    <a:pt x="6" y="197"/>
                  </a:lnTo>
                  <a:lnTo>
                    <a:pt x="6" y="189"/>
                  </a:lnTo>
                  <a:lnTo>
                    <a:pt x="6" y="184"/>
                  </a:lnTo>
                  <a:lnTo>
                    <a:pt x="6" y="176"/>
                  </a:lnTo>
                  <a:lnTo>
                    <a:pt x="8" y="172"/>
                  </a:lnTo>
                  <a:lnTo>
                    <a:pt x="8" y="164"/>
                  </a:lnTo>
                  <a:lnTo>
                    <a:pt x="10" y="159"/>
                  </a:lnTo>
                  <a:lnTo>
                    <a:pt x="10" y="153"/>
                  </a:lnTo>
                  <a:lnTo>
                    <a:pt x="10" y="147"/>
                  </a:lnTo>
                  <a:lnTo>
                    <a:pt x="12" y="141"/>
                  </a:lnTo>
                  <a:lnTo>
                    <a:pt x="12" y="137"/>
                  </a:lnTo>
                  <a:lnTo>
                    <a:pt x="14" y="126"/>
                  </a:lnTo>
                  <a:lnTo>
                    <a:pt x="14" y="120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8" y="102"/>
                  </a:lnTo>
                  <a:lnTo>
                    <a:pt x="22" y="97"/>
                  </a:lnTo>
                  <a:lnTo>
                    <a:pt x="24" y="89"/>
                  </a:lnTo>
                  <a:lnTo>
                    <a:pt x="27" y="79"/>
                  </a:lnTo>
                  <a:lnTo>
                    <a:pt x="33" y="71"/>
                  </a:lnTo>
                  <a:lnTo>
                    <a:pt x="37" y="60"/>
                  </a:lnTo>
                  <a:lnTo>
                    <a:pt x="43" y="52"/>
                  </a:lnTo>
                  <a:lnTo>
                    <a:pt x="45" y="46"/>
                  </a:lnTo>
                  <a:lnTo>
                    <a:pt x="47" y="41"/>
                  </a:lnTo>
                  <a:lnTo>
                    <a:pt x="49" y="37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60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C786369E-EBAD-B7FC-D71A-D3ACD9F22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2397125"/>
              <a:ext cx="1528763" cy="1663700"/>
            </a:xfrm>
            <a:custGeom>
              <a:avLst/>
              <a:gdLst>
                <a:gd name="T0" fmla="*/ 2147483647 w 963"/>
                <a:gd name="T1" fmla="*/ 2147483647 h 1048"/>
                <a:gd name="T2" fmla="*/ 2147483647 w 963"/>
                <a:gd name="T3" fmla="*/ 2147483647 h 1048"/>
                <a:gd name="T4" fmla="*/ 2147483647 w 963"/>
                <a:gd name="T5" fmla="*/ 2147483647 h 1048"/>
                <a:gd name="T6" fmla="*/ 2147483647 w 963"/>
                <a:gd name="T7" fmla="*/ 2147483647 h 1048"/>
                <a:gd name="T8" fmla="*/ 2147483647 w 963"/>
                <a:gd name="T9" fmla="*/ 2147483647 h 1048"/>
                <a:gd name="T10" fmla="*/ 2147483647 w 963"/>
                <a:gd name="T11" fmla="*/ 2147483647 h 1048"/>
                <a:gd name="T12" fmla="*/ 2147483647 w 963"/>
                <a:gd name="T13" fmla="*/ 2147483647 h 1048"/>
                <a:gd name="T14" fmla="*/ 2147483647 w 963"/>
                <a:gd name="T15" fmla="*/ 2147483647 h 1048"/>
                <a:gd name="T16" fmla="*/ 2147483647 w 963"/>
                <a:gd name="T17" fmla="*/ 2147483647 h 1048"/>
                <a:gd name="T18" fmla="*/ 2147483647 w 963"/>
                <a:gd name="T19" fmla="*/ 2147483647 h 1048"/>
                <a:gd name="T20" fmla="*/ 2147483647 w 963"/>
                <a:gd name="T21" fmla="*/ 2147483647 h 1048"/>
                <a:gd name="T22" fmla="*/ 2147483647 w 963"/>
                <a:gd name="T23" fmla="*/ 2147483647 h 1048"/>
                <a:gd name="T24" fmla="*/ 2147483647 w 963"/>
                <a:gd name="T25" fmla="*/ 2147483647 h 1048"/>
                <a:gd name="T26" fmla="*/ 2147483647 w 963"/>
                <a:gd name="T27" fmla="*/ 2147483647 h 1048"/>
                <a:gd name="T28" fmla="*/ 2147483647 w 963"/>
                <a:gd name="T29" fmla="*/ 2147483647 h 1048"/>
                <a:gd name="T30" fmla="*/ 2147483647 w 963"/>
                <a:gd name="T31" fmla="*/ 2147483647 h 1048"/>
                <a:gd name="T32" fmla="*/ 2147483647 w 963"/>
                <a:gd name="T33" fmla="*/ 2147483647 h 1048"/>
                <a:gd name="T34" fmla="*/ 2147483647 w 963"/>
                <a:gd name="T35" fmla="*/ 2147483647 h 1048"/>
                <a:gd name="T36" fmla="*/ 2147483647 w 963"/>
                <a:gd name="T37" fmla="*/ 2147483647 h 1048"/>
                <a:gd name="T38" fmla="*/ 2147483647 w 963"/>
                <a:gd name="T39" fmla="*/ 2147483647 h 1048"/>
                <a:gd name="T40" fmla="*/ 2147483647 w 963"/>
                <a:gd name="T41" fmla="*/ 2147483647 h 1048"/>
                <a:gd name="T42" fmla="*/ 2147483647 w 963"/>
                <a:gd name="T43" fmla="*/ 2147483647 h 1048"/>
                <a:gd name="T44" fmla="*/ 2147483647 w 963"/>
                <a:gd name="T45" fmla="*/ 2147483647 h 1048"/>
                <a:gd name="T46" fmla="*/ 2147483647 w 963"/>
                <a:gd name="T47" fmla="*/ 2147483647 h 1048"/>
                <a:gd name="T48" fmla="*/ 2147483647 w 963"/>
                <a:gd name="T49" fmla="*/ 2147483647 h 1048"/>
                <a:gd name="T50" fmla="*/ 2147483647 w 963"/>
                <a:gd name="T51" fmla="*/ 2147483647 h 1048"/>
                <a:gd name="T52" fmla="*/ 2147483647 w 963"/>
                <a:gd name="T53" fmla="*/ 2147483647 h 1048"/>
                <a:gd name="T54" fmla="*/ 2147483647 w 963"/>
                <a:gd name="T55" fmla="*/ 2147483647 h 1048"/>
                <a:gd name="T56" fmla="*/ 2147483647 w 963"/>
                <a:gd name="T57" fmla="*/ 2147483647 h 1048"/>
                <a:gd name="T58" fmla="*/ 2147483647 w 963"/>
                <a:gd name="T59" fmla="*/ 2147483647 h 1048"/>
                <a:gd name="T60" fmla="*/ 2147483647 w 963"/>
                <a:gd name="T61" fmla="*/ 2147483647 h 1048"/>
                <a:gd name="T62" fmla="*/ 2147483647 w 963"/>
                <a:gd name="T63" fmla="*/ 2147483647 h 1048"/>
                <a:gd name="T64" fmla="*/ 2147483647 w 963"/>
                <a:gd name="T65" fmla="*/ 2147483647 h 1048"/>
                <a:gd name="T66" fmla="*/ 2147483647 w 963"/>
                <a:gd name="T67" fmla="*/ 2147483647 h 1048"/>
                <a:gd name="T68" fmla="*/ 2147483647 w 963"/>
                <a:gd name="T69" fmla="*/ 2147483647 h 1048"/>
                <a:gd name="T70" fmla="*/ 2147483647 w 963"/>
                <a:gd name="T71" fmla="*/ 2147483647 h 1048"/>
                <a:gd name="T72" fmla="*/ 2147483647 w 963"/>
                <a:gd name="T73" fmla="*/ 2147483647 h 1048"/>
                <a:gd name="T74" fmla="*/ 2147483647 w 963"/>
                <a:gd name="T75" fmla="*/ 2147483647 h 1048"/>
                <a:gd name="T76" fmla="*/ 2147483647 w 963"/>
                <a:gd name="T77" fmla="*/ 2147483647 h 1048"/>
                <a:gd name="T78" fmla="*/ 2147483647 w 963"/>
                <a:gd name="T79" fmla="*/ 2147483647 h 1048"/>
                <a:gd name="T80" fmla="*/ 2147483647 w 963"/>
                <a:gd name="T81" fmla="*/ 2147483647 h 1048"/>
                <a:gd name="T82" fmla="*/ 2147483647 w 963"/>
                <a:gd name="T83" fmla="*/ 2147483647 h 1048"/>
                <a:gd name="T84" fmla="*/ 2147483647 w 963"/>
                <a:gd name="T85" fmla="*/ 2147483647 h 1048"/>
                <a:gd name="T86" fmla="*/ 2147483647 w 963"/>
                <a:gd name="T87" fmla="*/ 2147483647 h 1048"/>
                <a:gd name="T88" fmla="*/ 2147483647 w 963"/>
                <a:gd name="T89" fmla="*/ 2147483647 h 1048"/>
                <a:gd name="T90" fmla="*/ 2147483647 w 963"/>
                <a:gd name="T91" fmla="*/ 2147483647 h 1048"/>
                <a:gd name="T92" fmla="*/ 2147483647 w 963"/>
                <a:gd name="T93" fmla="*/ 2147483647 h 1048"/>
                <a:gd name="T94" fmla="*/ 2147483647 w 963"/>
                <a:gd name="T95" fmla="*/ 2147483647 h 1048"/>
                <a:gd name="T96" fmla="*/ 2147483647 w 963"/>
                <a:gd name="T97" fmla="*/ 2147483647 h 1048"/>
                <a:gd name="T98" fmla="*/ 2147483647 w 963"/>
                <a:gd name="T99" fmla="*/ 2147483647 h 1048"/>
                <a:gd name="T100" fmla="*/ 2147483647 w 963"/>
                <a:gd name="T101" fmla="*/ 2147483647 h 1048"/>
                <a:gd name="T102" fmla="*/ 2147483647 w 963"/>
                <a:gd name="T103" fmla="*/ 2147483647 h 1048"/>
                <a:gd name="T104" fmla="*/ 2147483647 w 963"/>
                <a:gd name="T105" fmla="*/ 2147483647 h 1048"/>
                <a:gd name="T106" fmla="*/ 2147483647 w 963"/>
                <a:gd name="T107" fmla="*/ 2147483647 h 1048"/>
                <a:gd name="T108" fmla="*/ 2147483647 w 963"/>
                <a:gd name="T109" fmla="*/ 2147483647 h 1048"/>
                <a:gd name="T110" fmla="*/ 2147483647 w 963"/>
                <a:gd name="T111" fmla="*/ 2147483647 h 1048"/>
                <a:gd name="T112" fmla="*/ 2147483647 w 963"/>
                <a:gd name="T113" fmla="*/ 2147483647 h 1048"/>
                <a:gd name="T114" fmla="*/ 2147483647 w 963"/>
                <a:gd name="T115" fmla="*/ 2147483647 h 1048"/>
                <a:gd name="T116" fmla="*/ 2147483647 w 963"/>
                <a:gd name="T117" fmla="*/ 2147483647 h 1048"/>
                <a:gd name="T118" fmla="*/ 2147483647 w 963"/>
                <a:gd name="T119" fmla="*/ 2147483647 h 1048"/>
                <a:gd name="T120" fmla="*/ 2147483647 w 963"/>
                <a:gd name="T121" fmla="*/ 2147483647 h 1048"/>
                <a:gd name="T122" fmla="*/ 2147483647 w 963"/>
                <a:gd name="T123" fmla="*/ 2147483647 h 1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048"/>
                <a:gd name="T188" fmla="*/ 963 w 963"/>
                <a:gd name="T189" fmla="*/ 1048 h 1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048">
                  <a:moveTo>
                    <a:pt x="191" y="17"/>
                  </a:moveTo>
                  <a:lnTo>
                    <a:pt x="187" y="17"/>
                  </a:lnTo>
                  <a:lnTo>
                    <a:pt x="183" y="19"/>
                  </a:lnTo>
                  <a:lnTo>
                    <a:pt x="178" y="21"/>
                  </a:lnTo>
                  <a:lnTo>
                    <a:pt x="170" y="25"/>
                  </a:lnTo>
                  <a:lnTo>
                    <a:pt x="166" y="27"/>
                  </a:lnTo>
                  <a:lnTo>
                    <a:pt x="162" y="29"/>
                  </a:lnTo>
                  <a:lnTo>
                    <a:pt x="156" y="31"/>
                  </a:lnTo>
                  <a:lnTo>
                    <a:pt x="153" y="35"/>
                  </a:lnTo>
                  <a:lnTo>
                    <a:pt x="147" y="38"/>
                  </a:lnTo>
                  <a:lnTo>
                    <a:pt x="143" y="40"/>
                  </a:lnTo>
                  <a:lnTo>
                    <a:pt x="137" y="44"/>
                  </a:lnTo>
                  <a:lnTo>
                    <a:pt x="133" y="48"/>
                  </a:lnTo>
                  <a:lnTo>
                    <a:pt x="125" y="52"/>
                  </a:lnTo>
                  <a:lnTo>
                    <a:pt x="120" y="56"/>
                  </a:lnTo>
                  <a:lnTo>
                    <a:pt x="114" y="60"/>
                  </a:lnTo>
                  <a:lnTo>
                    <a:pt x="108" y="66"/>
                  </a:lnTo>
                  <a:lnTo>
                    <a:pt x="102" y="69"/>
                  </a:lnTo>
                  <a:lnTo>
                    <a:pt x="96" y="73"/>
                  </a:lnTo>
                  <a:lnTo>
                    <a:pt x="91" y="79"/>
                  </a:lnTo>
                  <a:lnTo>
                    <a:pt x="85" y="85"/>
                  </a:lnTo>
                  <a:lnTo>
                    <a:pt x="79" y="89"/>
                  </a:lnTo>
                  <a:lnTo>
                    <a:pt x="73" y="95"/>
                  </a:lnTo>
                  <a:lnTo>
                    <a:pt x="67" y="100"/>
                  </a:lnTo>
                  <a:lnTo>
                    <a:pt x="62" y="106"/>
                  </a:lnTo>
                  <a:lnTo>
                    <a:pt x="56" y="112"/>
                  </a:lnTo>
                  <a:lnTo>
                    <a:pt x="50" y="118"/>
                  </a:lnTo>
                  <a:lnTo>
                    <a:pt x="46" y="124"/>
                  </a:lnTo>
                  <a:lnTo>
                    <a:pt x="40" y="131"/>
                  </a:lnTo>
                  <a:lnTo>
                    <a:pt x="35" y="137"/>
                  </a:lnTo>
                  <a:lnTo>
                    <a:pt x="31" y="143"/>
                  </a:lnTo>
                  <a:lnTo>
                    <a:pt x="25" y="151"/>
                  </a:lnTo>
                  <a:lnTo>
                    <a:pt x="21" y="156"/>
                  </a:lnTo>
                  <a:lnTo>
                    <a:pt x="17" y="162"/>
                  </a:lnTo>
                  <a:lnTo>
                    <a:pt x="13" y="170"/>
                  </a:lnTo>
                  <a:lnTo>
                    <a:pt x="11" y="176"/>
                  </a:lnTo>
                  <a:lnTo>
                    <a:pt x="9" y="184"/>
                  </a:lnTo>
                  <a:lnTo>
                    <a:pt x="6" y="189"/>
                  </a:lnTo>
                  <a:lnTo>
                    <a:pt x="4" y="197"/>
                  </a:lnTo>
                  <a:lnTo>
                    <a:pt x="2" y="205"/>
                  </a:lnTo>
                  <a:lnTo>
                    <a:pt x="2" y="213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6" y="257"/>
                  </a:lnTo>
                  <a:lnTo>
                    <a:pt x="7" y="265"/>
                  </a:lnTo>
                  <a:lnTo>
                    <a:pt x="11" y="272"/>
                  </a:lnTo>
                  <a:lnTo>
                    <a:pt x="13" y="280"/>
                  </a:lnTo>
                  <a:lnTo>
                    <a:pt x="19" y="288"/>
                  </a:lnTo>
                  <a:lnTo>
                    <a:pt x="25" y="294"/>
                  </a:lnTo>
                  <a:lnTo>
                    <a:pt x="31" y="303"/>
                  </a:lnTo>
                  <a:lnTo>
                    <a:pt x="36" y="309"/>
                  </a:lnTo>
                  <a:lnTo>
                    <a:pt x="46" y="317"/>
                  </a:lnTo>
                  <a:lnTo>
                    <a:pt x="52" y="325"/>
                  </a:lnTo>
                  <a:lnTo>
                    <a:pt x="64" y="332"/>
                  </a:lnTo>
                  <a:lnTo>
                    <a:pt x="71" y="340"/>
                  </a:lnTo>
                  <a:lnTo>
                    <a:pt x="83" y="348"/>
                  </a:lnTo>
                  <a:lnTo>
                    <a:pt x="95" y="356"/>
                  </a:lnTo>
                  <a:lnTo>
                    <a:pt x="108" y="363"/>
                  </a:lnTo>
                  <a:lnTo>
                    <a:pt x="110" y="363"/>
                  </a:lnTo>
                  <a:lnTo>
                    <a:pt x="114" y="363"/>
                  </a:lnTo>
                  <a:lnTo>
                    <a:pt x="120" y="365"/>
                  </a:lnTo>
                  <a:lnTo>
                    <a:pt x="127" y="367"/>
                  </a:lnTo>
                  <a:lnTo>
                    <a:pt x="135" y="369"/>
                  </a:lnTo>
                  <a:lnTo>
                    <a:pt x="139" y="371"/>
                  </a:lnTo>
                  <a:lnTo>
                    <a:pt x="145" y="373"/>
                  </a:lnTo>
                  <a:lnTo>
                    <a:pt x="151" y="373"/>
                  </a:lnTo>
                  <a:lnTo>
                    <a:pt x="154" y="377"/>
                  </a:lnTo>
                  <a:lnTo>
                    <a:pt x="160" y="377"/>
                  </a:lnTo>
                  <a:lnTo>
                    <a:pt x="166" y="379"/>
                  </a:lnTo>
                  <a:lnTo>
                    <a:pt x="170" y="381"/>
                  </a:lnTo>
                  <a:lnTo>
                    <a:pt x="178" y="383"/>
                  </a:lnTo>
                  <a:lnTo>
                    <a:pt x="183" y="385"/>
                  </a:lnTo>
                  <a:lnTo>
                    <a:pt x="189" y="389"/>
                  </a:lnTo>
                  <a:lnTo>
                    <a:pt x="195" y="390"/>
                  </a:lnTo>
                  <a:lnTo>
                    <a:pt x="203" y="394"/>
                  </a:lnTo>
                  <a:lnTo>
                    <a:pt x="207" y="396"/>
                  </a:lnTo>
                  <a:lnTo>
                    <a:pt x="214" y="398"/>
                  </a:lnTo>
                  <a:lnTo>
                    <a:pt x="220" y="402"/>
                  </a:lnTo>
                  <a:lnTo>
                    <a:pt x="228" y="406"/>
                  </a:lnTo>
                  <a:lnTo>
                    <a:pt x="234" y="410"/>
                  </a:lnTo>
                  <a:lnTo>
                    <a:pt x="240" y="414"/>
                  </a:lnTo>
                  <a:lnTo>
                    <a:pt x="247" y="418"/>
                  </a:lnTo>
                  <a:lnTo>
                    <a:pt x="253" y="421"/>
                  </a:lnTo>
                  <a:lnTo>
                    <a:pt x="259" y="425"/>
                  </a:lnTo>
                  <a:lnTo>
                    <a:pt x="267" y="431"/>
                  </a:lnTo>
                  <a:lnTo>
                    <a:pt x="271" y="433"/>
                  </a:lnTo>
                  <a:lnTo>
                    <a:pt x="278" y="439"/>
                  </a:lnTo>
                  <a:lnTo>
                    <a:pt x="282" y="445"/>
                  </a:lnTo>
                  <a:lnTo>
                    <a:pt x="288" y="450"/>
                  </a:lnTo>
                  <a:lnTo>
                    <a:pt x="294" y="454"/>
                  </a:lnTo>
                  <a:lnTo>
                    <a:pt x="300" y="460"/>
                  </a:lnTo>
                  <a:lnTo>
                    <a:pt x="303" y="466"/>
                  </a:lnTo>
                  <a:lnTo>
                    <a:pt x="307" y="472"/>
                  </a:lnTo>
                  <a:lnTo>
                    <a:pt x="313" y="478"/>
                  </a:lnTo>
                  <a:lnTo>
                    <a:pt x="317" y="485"/>
                  </a:lnTo>
                  <a:lnTo>
                    <a:pt x="321" y="489"/>
                  </a:lnTo>
                  <a:lnTo>
                    <a:pt x="325" y="497"/>
                  </a:lnTo>
                  <a:lnTo>
                    <a:pt x="327" y="505"/>
                  </a:lnTo>
                  <a:lnTo>
                    <a:pt x="330" y="512"/>
                  </a:lnTo>
                  <a:lnTo>
                    <a:pt x="332" y="518"/>
                  </a:lnTo>
                  <a:lnTo>
                    <a:pt x="336" y="526"/>
                  </a:lnTo>
                  <a:lnTo>
                    <a:pt x="336" y="534"/>
                  </a:lnTo>
                  <a:lnTo>
                    <a:pt x="338" y="541"/>
                  </a:lnTo>
                  <a:lnTo>
                    <a:pt x="338" y="551"/>
                  </a:lnTo>
                  <a:lnTo>
                    <a:pt x="340" y="559"/>
                  </a:lnTo>
                  <a:lnTo>
                    <a:pt x="340" y="568"/>
                  </a:lnTo>
                  <a:lnTo>
                    <a:pt x="340" y="576"/>
                  </a:lnTo>
                  <a:lnTo>
                    <a:pt x="338" y="586"/>
                  </a:lnTo>
                  <a:lnTo>
                    <a:pt x="338" y="596"/>
                  </a:lnTo>
                  <a:lnTo>
                    <a:pt x="334" y="605"/>
                  </a:lnTo>
                  <a:lnTo>
                    <a:pt x="332" y="615"/>
                  </a:lnTo>
                  <a:lnTo>
                    <a:pt x="329" y="626"/>
                  </a:lnTo>
                  <a:lnTo>
                    <a:pt x="327" y="636"/>
                  </a:lnTo>
                  <a:lnTo>
                    <a:pt x="323" y="646"/>
                  </a:lnTo>
                  <a:lnTo>
                    <a:pt x="319" y="659"/>
                  </a:lnTo>
                  <a:lnTo>
                    <a:pt x="317" y="659"/>
                  </a:lnTo>
                  <a:lnTo>
                    <a:pt x="317" y="663"/>
                  </a:lnTo>
                  <a:lnTo>
                    <a:pt x="315" y="667"/>
                  </a:lnTo>
                  <a:lnTo>
                    <a:pt x="313" y="671"/>
                  </a:lnTo>
                  <a:lnTo>
                    <a:pt x="311" y="675"/>
                  </a:lnTo>
                  <a:lnTo>
                    <a:pt x="311" y="681"/>
                  </a:lnTo>
                  <a:lnTo>
                    <a:pt x="307" y="686"/>
                  </a:lnTo>
                  <a:lnTo>
                    <a:pt x="305" y="692"/>
                  </a:lnTo>
                  <a:lnTo>
                    <a:pt x="303" y="700"/>
                  </a:lnTo>
                  <a:lnTo>
                    <a:pt x="301" y="708"/>
                  </a:lnTo>
                  <a:lnTo>
                    <a:pt x="298" y="715"/>
                  </a:lnTo>
                  <a:lnTo>
                    <a:pt x="294" y="727"/>
                  </a:lnTo>
                  <a:lnTo>
                    <a:pt x="290" y="731"/>
                  </a:lnTo>
                  <a:lnTo>
                    <a:pt x="288" y="737"/>
                  </a:lnTo>
                  <a:lnTo>
                    <a:pt x="288" y="743"/>
                  </a:lnTo>
                  <a:lnTo>
                    <a:pt x="286" y="748"/>
                  </a:lnTo>
                  <a:lnTo>
                    <a:pt x="282" y="752"/>
                  </a:lnTo>
                  <a:lnTo>
                    <a:pt x="278" y="758"/>
                  </a:lnTo>
                  <a:lnTo>
                    <a:pt x="276" y="764"/>
                  </a:lnTo>
                  <a:lnTo>
                    <a:pt x="272" y="770"/>
                  </a:lnTo>
                  <a:lnTo>
                    <a:pt x="271" y="775"/>
                  </a:lnTo>
                  <a:lnTo>
                    <a:pt x="267" y="781"/>
                  </a:lnTo>
                  <a:lnTo>
                    <a:pt x="263" y="787"/>
                  </a:lnTo>
                  <a:lnTo>
                    <a:pt x="261" y="795"/>
                  </a:lnTo>
                  <a:lnTo>
                    <a:pt x="255" y="801"/>
                  </a:lnTo>
                  <a:lnTo>
                    <a:pt x="253" y="806"/>
                  </a:lnTo>
                  <a:lnTo>
                    <a:pt x="247" y="814"/>
                  </a:lnTo>
                  <a:lnTo>
                    <a:pt x="243" y="820"/>
                  </a:lnTo>
                  <a:lnTo>
                    <a:pt x="240" y="828"/>
                  </a:lnTo>
                  <a:lnTo>
                    <a:pt x="236" y="835"/>
                  </a:lnTo>
                  <a:lnTo>
                    <a:pt x="230" y="843"/>
                  </a:lnTo>
                  <a:lnTo>
                    <a:pt x="226" y="851"/>
                  </a:lnTo>
                  <a:lnTo>
                    <a:pt x="220" y="859"/>
                  </a:lnTo>
                  <a:lnTo>
                    <a:pt x="216" y="866"/>
                  </a:lnTo>
                  <a:lnTo>
                    <a:pt x="211" y="874"/>
                  </a:lnTo>
                  <a:lnTo>
                    <a:pt x="205" y="882"/>
                  </a:lnTo>
                  <a:lnTo>
                    <a:pt x="199" y="890"/>
                  </a:lnTo>
                  <a:lnTo>
                    <a:pt x="193" y="899"/>
                  </a:lnTo>
                  <a:lnTo>
                    <a:pt x="187" y="907"/>
                  </a:lnTo>
                  <a:lnTo>
                    <a:pt x="182" y="917"/>
                  </a:lnTo>
                  <a:lnTo>
                    <a:pt x="174" y="924"/>
                  </a:lnTo>
                  <a:lnTo>
                    <a:pt x="168" y="934"/>
                  </a:lnTo>
                  <a:lnTo>
                    <a:pt x="162" y="942"/>
                  </a:lnTo>
                  <a:lnTo>
                    <a:pt x="154" y="953"/>
                  </a:lnTo>
                  <a:lnTo>
                    <a:pt x="149" y="961"/>
                  </a:lnTo>
                  <a:lnTo>
                    <a:pt x="141" y="971"/>
                  </a:lnTo>
                  <a:lnTo>
                    <a:pt x="133" y="980"/>
                  </a:lnTo>
                  <a:lnTo>
                    <a:pt x="125" y="992"/>
                  </a:lnTo>
                  <a:lnTo>
                    <a:pt x="127" y="994"/>
                  </a:lnTo>
                  <a:lnTo>
                    <a:pt x="131" y="998"/>
                  </a:lnTo>
                  <a:lnTo>
                    <a:pt x="135" y="1002"/>
                  </a:lnTo>
                  <a:lnTo>
                    <a:pt x="139" y="1006"/>
                  </a:lnTo>
                  <a:lnTo>
                    <a:pt x="147" y="1011"/>
                  </a:lnTo>
                  <a:lnTo>
                    <a:pt x="154" y="1017"/>
                  </a:lnTo>
                  <a:lnTo>
                    <a:pt x="156" y="1019"/>
                  </a:lnTo>
                  <a:lnTo>
                    <a:pt x="162" y="1021"/>
                  </a:lnTo>
                  <a:lnTo>
                    <a:pt x="166" y="1023"/>
                  </a:lnTo>
                  <a:lnTo>
                    <a:pt x="172" y="1027"/>
                  </a:lnTo>
                  <a:lnTo>
                    <a:pt x="176" y="1029"/>
                  </a:lnTo>
                  <a:lnTo>
                    <a:pt x="182" y="1031"/>
                  </a:lnTo>
                  <a:lnTo>
                    <a:pt x="187" y="1033"/>
                  </a:lnTo>
                  <a:lnTo>
                    <a:pt x="195" y="1035"/>
                  </a:lnTo>
                  <a:lnTo>
                    <a:pt x="201" y="1037"/>
                  </a:lnTo>
                  <a:lnTo>
                    <a:pt x="207" y="1039"/>
                  </a:lnTo>
                  <a:lnTo>
                    <a:pt x="216" y="1040"/>
                  </a:lnTo>
                  <a:lnTo>
                    <a:pt x="224" y="1044"/>
                  </a:lnTo>
                  <a:lnTo>
                    <a:pt x="232" y="1044"/>
                  </a:lnTo>
                  <a:lnTo>
                    <a:pt x="240" y="1046"/>
                  </a:lnTo>
                  <a:lnTo>
                    <a:pt x="249" y="1046"/>
                  </a:lnTo>
                  <a:lnTo>
                    <a:pt x="259" y="1048"/>
                  </a:lnTo>
                  <a:lnTo>
                    <a:pt x="269" y="1048"/>
                  </a:lnTo>
                  <a:lnTo>
                    <a:pt x="278" y="1048"/>
                  </a:lnTo>
                  <a:lnTo>
                    <a:pt x="290" y="1048"/>
                  </a:lnTo>
                  <a:lnTo>
                    <a:pt x="301" y="1048"/>
                  </a:lnTo>
                  <a:lnTo>
                    <a:pt x="311" y="1048"/>
                  </a:lnTo>
                  <a:lnTo>
                    <a:pt x="325" y="1046"/>
                  </a:lnTo>
                  <a:lnTo>
                    <a:pt x="336" y="1046"/>
                  </a:lnTo>
                  <a:lnTo>
                    <a:pt x="350" y="1044"/>
                  </a:lnTo>
                  <a:lnTo>
                    <a:pt x="363" y="1042"/>
                  </a:lnTo>
                  <a:lnTo>
                    <a:pt x="377" y="1039"/>
                  </a:lnTo>
                  <a:lnTo>
                    <a:pt x="390" y="1037"/>
                  </a:lnTo>
                  <a:lnTo>
                    <a:pt x="408" y="1033"/>
                  </a:lnTo>
                  <a:lnTo>
                    <a:pt x="421" y="1029"/>
                  </a:lnTo>
                  <a:lnTo>
                    <a:pt x="439" y="1025"/>
                  </a:lnTo>
                  <a:lnTo>
                    <a:pt x="454" y="1021"/>
                  </a:lnTo>
                  <a:lnTo>
                    <a:pt x="474" y="1017"/>
                  </a:lnTo>
                  <a:lnTo>
                    <a:pt x="489" y="1011"/>
                  </a:lnTo>
                  <a:lnTo>
                    <a:pt x="508" y="1004"/>
                  </a:lnTo>
                  <a:lnTo>
                    <a:pt x="526" y="996"/>
                  </a:lnTo>
                  <a:lnTo>
                    <a:pt x="545" y="990"/>
                  </a:lnTo>
                  <a:lnTo>
                    <a:pt x="565" y="982"/>
                  </a:lnTo>
                  <a:lnTo>
                    <a:pt x="586" y="975"/>
                  </a:lnTo>
                  <a:lnTo>
                    <a:pt x="607" y="965"/>
                  </a:lnTo>
                  <a:lnTo>
                    <a:pt x="630" y="955"/>
                  </a:lnTo>
                  <a:lnTo>
                    <a:pt x="652" y="944"/>
                  </a:lnTo>
                  <a:lnTo>
                    <a:pt x="675" y="934"/>
                  </a:lnTo>
                  <a:lnTo>
                    <a:pt x="698" y="922"/>
                  </a:lnTo>
                  <a:lnTo>
                    <a:pt x="721" y="909"/>
                  </a:lnTo>
                  <a:lnTo>
                    <a:pt x="746" y="895"/>
                  </a:lnTo>
                  <a:lnTo>
                    <a:pt x="772" y="884"/>
                  </a:lnTo>
                  <a:lnTo>
                    <a:pt x="799" y="868"/>
                  </a:lnTo>
                  <a:lnTo>
                    <a:pt x="826" y="853"/>
                  </a:lnTo>
                  <a:lnTo>
                    <a:pt x="830" y="849"/>
                  </a:lnTo>
                  <a:lnTo>
                    <a:pt x="835" y="843"/>
                  </a:lnTo>
                  <a:lnTo>
                    <a:pt x="839" y="837"/>
                  </a:lnTo>
                  <a:lnTo>
                    <a:pt x="843" y="833"/>
                  </a:lnTo>
                  <a:lnTo>
                    <a:pt x="845" y="828"/>
                  </a:lnTo>
                  <a:lnTo>
                    <a:pt x="849" y="824"/>
                  </a:lnTo>
                  <a:lnTo>
                    <a:pt x="851" y="818"/>
                  </a:lnTo>
                  <a:lnTo>
                    <a:pt x="853" y="814"/>
                  </a:lnTo>
                  <a:lnTo>
                    <a:pt x="855" y="808"/>
                  </a:lnTo>
                  <a:lnTo>
                    <a:pt x="857" y="803"/>
                  </a:lnTo>
                  <a:lnTo>
                    <a:pt x="859" y="799"/>
                  </a:lnTo>
                  <a:lnTo>
                    <a:pt x="857" y="793"/>
                  </a:lnTo>
                  <a:lnTo>
                    <a:pt x="857" y="787"/>
                  </a:lnTo>
                  <a:lnTo>
                    <a:pt x="857" y="781"/>
                  </a:lnTo>
                  <a:lnTo>
                    <a:pt x="855" y="775"/>
                  </a:lnTo>
                  <a:lnTo>
                    <a:pt x="851" y="770"/>
                  </a:lnTo>
                  <a:lnTo>
                    <a:pt x="849" y="766"/>
                  </a:lnTo>
                  <a:lnTo>
                    <a:pt x="843" y="760"/>
                  </a:lnTo>
                  <a:lnTo>
                    <a:pt x="837" y="754"/>
                  </a:lnTo>
                  <a:lnTo>
                    <a:pt x="830" y="748"/>
                  </a:lnTo>
                  <a:lnTo>
                    <a:pt x="822" y="744"/>
                  </a:lnTo>
                  <a:lnTo>
                    <a:pt x="816" y="741"/>
                  </a:lnTo>
                  <a:lnTo>
                    <a:pt x="812" y="739"/>
                  </a:lnTo>
                  <a:lnTo>
                    <a:pt x="806" y="737"/>
                  </a:lnTo>
                  <a:lnTo>
                    <a:pt x="801" y="735"/>
                  </a:lnTo>
                  <a:lnTo>
                    <a:pt x="795" y="731"/>
                  </a:lnTo>
                  <a:lnTo>
                    <a:pt x="787" y="731"/>
                  </a:lnTo>
                  <a:lnTo>
                    <a:pt x="781" y="729"/>
                  </a:lnTo>
                  <a:lnTo>
                    <a:pt x="773" y="727"/>
                  </a:lnTo>
                  <a:lnTo>
                    <a:pt x="766" y="723"/>
                  </a:lnTo>
                  <a:lnTo>
                    <a:pt x="756" y="723"/>
                  </a:lnTo>
                  <a:lnTo>
                    <a:pt x="748" y="721"/>
                  </a:lnTo>
                  <a:lnTo>
                    <a:pt x="741" y="719"/>
                  </a:lnTo>
                  <a:lnTo>
                    <a:pt x="735" y="719"/>
                  </a:lnTo>
                  <a:lnTo>
                    <a:pt x="727" y="717"/>
                  </a:lnTo>
                  <a:lnTo>
                    <a:pt x="721" y="715"/>
                  </a:lnTo>
                  <a:lnTo>
                    <a:pt x="715" y="714"/>
                  </a:lnTo>
                  <a:lnTo>
                    <a:pt x="712" y="712"/>
                  </a:lnTo>
                  <a:lnTo>
                    <a:pt x="710" y="712"/>
                  </a:lnTo>
                  <a:lnTo>
                    <a:pt x="706" y="708"/>
                  </a:lnTo>
                  <a:lnTo>
                    <a:pt x="706" y="704"/>
                  </a:lnTo>
                  <a:lnTo>
                    <a:pt x="708" y="698"/>
                  </a:lnTo>
                  <a:lnTo>
                    <a:pt x="713" y="694"/>
                  </a:lnTo>
                  <a:lnTo>
                    <a:pt x="715" y="690"/>
                  </a:lnTo>
                  <a:lnTo>
                    <a:pt x="719" y="688"/>
                  </a:lnTo>
                  <a:lnTo>
                    <a:pt x="725" y="685"/>
                  </a:lnTo>
                  <a:lnTo>
                    <a:pt x="733" y="683"/>
                  </a:lnTo>
                  <a:lnTo>
                    <a:pt x="739" y="677"/>
                  </a:lnTo>
                  <a:lnTo>
                    <a:pt x="746" y="675"/>
                  </a:lnTo>
                  <a:lnTo>
                    <a:pt x="750" y="673"/>
                  </a:lnTo>
                  <a:lnTo>
                    <a:pt x="756" y="671"/>
                  </a:lnTo>
                  <a:lnTo>
                    <a:pt x="762" y="669"/>
                  </a:lnTo>
                  <a:lnTo>
                    <a:pt x="768" y="667"/>
                  </a:lnTo>
                  <a:lnTo>
                    <a:pt x="773" y="663"/>
                  </a:lnTo>
                  <a:lnTo>
                    <a:pt x="779" y="661"/>
                  </a:lnTo>
                  <a:lnTo>
                    <a:pt x="783" y="659"/>
                  </a:lnTo>
                  <a:lnTo>
                    <a:pt x="789" y="656"/>
                  </a:lnTo>
                  <a:lnTo>
                    <a:pt x="795" y="654"/>
                  </a:lnTo>
                  <a:lnTo>
                    <a:pt x="801" y="650"/>
                  </a:lnTo>
                  <a:lnTo>
                    <a:pt x="806" y="648"/>
                  </a:lnTo>
                  <a:lnTo>
                    <a:pt x="812" y="644"/>
                  </a:lnTo>
                  <a:lnTo>
                    <a:pt x="818" y="642"/>
                  </a:lnTo>
                  <a:lnTo>
                    <a:pt x="822" y="638"/>
                  </a:lnTo>
                  <a:lnTo>
                    <a:pt x="828" y="634"/>
                  </a:lnTo>
                  <a:lnTo>
                    <a:pt x="833" y="630"/>
                  </a:lnTo>
                  <a:lnTo>
                    <a:pt x="839" y="626"/>
                  </a:lnTo>
                  <a:lnTo>
                    <a:pt x="845" y="625"/>
                  </a:lnTo>
                  <a:lnTo>
                    <a:pt x="851" y="621"/>
                  </a:lnTo>
                  <a:lnTo>
                    <a:pt x="857" y="617"/>
                  </a:lnTo>
                  <a:lnTo>
                    <a:pt x="861" y="613"/>
                  </a:lnTo>
                  <a:lnTo>
                    <a:pt x="866" y="609"/>
                  </a:lnTo>
                  <a:lnTo>
                    <a:pt x="870" y="605"/>
                  </a:lnTo>
                  <a:lnTo>
                    <a:pt x="876" y="601"/>
                  </a:lnTo>
                  <a:lnTo>
                    <a:pt x="886" y="592"/>
                  </a:lnTo>
                  <a:lnTo>
                    <a:pt x="895" y="586"/>
                  </a:lnTo>
                  <a:lnTo>
                    <a:pt x="905" y="576"/>
                  </a:lnTo>
                  <a:lnTo>
                    <a:pt x="913" y="568"/>
                  </a:lnTo>
                  <a:lnTo>
                    <a:pt x="922" y="559"/>
                  </a:lnTo>
                  <a:lnTo>
                    <a:pt x="930" y="551"/>
                  </a:lnTo>
                  <a:lnTo>
                    <a:pt x="936" y="539"/>
                  </a:lnTo>
                  <a:lnTo>
                    <a:pt x="942" y="532"/>
                  </a:lnTo>
                  <a:lnTo>
                    <a:pt x="946" y="522"/>
                  </a:lnTo>
                  <a:lnTo>
                    <a:pt x="951" y="514"/>
                  </a:lnTo>
                  <a:lnTo>
                    <a:pt x="955" y="505"/>
                  </a:lnTo>
                  <a:lnTo>
                    <a:pt x="959" y="495"/>
                  </a:lnTo>
                  <a:lnTo>
                    <a:pt x="961" y="485"/>
                  </a:lnTo>
                  <a:lnTo>
                    <a:pt x="963" y="478"/>
                  </a:lnTo>
                  <a:lnTo>
                    <a:pt x="963" y="468"/>
                  </a:lnTo>
                  <a:lnTo>
                    <a:pt x="963" y="460"/>
                  </a:lnTo>
                  <a:lnTo>
                    <a:pt x="961" y="450"/>
                  </a:lnTo>
                  <a:lnTo>
                    <a:pt x="959" y="443"/>
                  </a:lnTo>
                  <a:lnTo>
                    <a:pt x="955" y="435"/>
                  </a:lnTo>
                  <a:lnTo>
                    <a:pt x="951" y="427"/>
                  </a:lnTo>
                  <a:lnTo>
                    <a:pt x="944" y="420"/>
                  </a:lnTo>
                  <a:lnTo>
                    <a:pt x="938" y="414"/>
                  </a:lnTo>
                  <a:lnTo>
                    <a:pt x="934" y="410"/>
                  </a:lnTo>
                  <a:lnTo>
                    <a:pt x="928" y="406"/>
                  </a:lnTo>
                  <a:lnTo>
                    <a:pt x="922" y="404"/>
                  </a:lnTo>
                  <a:lnTo>
                    <a:pt x="919" y="402"/>
                  </a:lnTo>
                  <a:lnTo>
                    <a:pt x="913" y="400"/>
                  </a:lnTo>
                  <a:lnTo>
                    <a:pt x="907" y="400"/>
                  </a:lnTo>
                  <a:lnTo>
                    <a:pt x="903" y="400"/>
                  </a:lnTo>
                  <a:lnTo>
                    <a:pt x="897" y="400"/>
                  </a:lnTo>
                  <a:lnTo>
                    <a:pt x="890" y="400"/>
                  </a:lnTo>
                  <a:lnTo>
                    <a:pt x="884" y="400"/>
                  </a:lnTo>
                  <a:lnTo>
                    <a:pt x="878" y="402"/>
                  </a:lnTo>
                  <a:lnTo>
                    <a:pt x="872" y="404"/>
                  </a:lnTo>
                  <a:lnTo>
                    <a:pt x="864" y="406"/>
                  </a:lnTo>
                  <a:lnTo>
                    <a:pt x="859" y="408"/>
                  </a:lnTo>
                  <a:lnTo>
                    <a:pt x="851" y="412"/>
                  </a:lnTo>
                  <a:lnTo>
                    <a:pt x="845" y="414"/>
                  </a:lnTo>
                  <a:lnTo>
                    <a:pt x="837" y="416"/>
                  </a:lnTo>
                  <a:lnTo>
                    <a:pt x="831" y="418"/>
                  </a:lnTo>
                  <a:lnTo>
                    <a:pt x="824" y="421"/>
                  </a:lnTo>
                  <a:lnTo>
                    <a:pt x="816" y="425"/>
                  </a:lnTo>
                  <a:lnTo>
                    <a:pt x="808" y="429"/>
                  </a:lnTo>
                  <a:lnTo>
                    <a:pt x="801" y="433"/>
                  </a:lnTo>
                  <a:lnTo>
                    <a:pt x="795" y="435"/>
                  </a:lnTo>
                  <a:lnTo>
                    <a:pt x="787" y="441"/>
                  </a:lnTo>
                  <a:lnTo>
                    <a:pt x="779" y="443"/>
                  </a:lnTo>
                  <a:lnTo>
                    <a:pt x="773" y="449"/>
                  </a:lnTo>
                  <a:lnTo>
                    <a:pt x="766" y="450"/>
                  </a:lnTo>
                  <a:lnTo>
                    <a:pt x="758" y="456"/>
                  </a:lnTo>
                  <a:lnTo>
                    <a:pt x="750" y="460"/>
                  </a:lnTo>
                  <a:lnTo>
                    <a:pt x="744" y="464"/>
                  </a:lnTo>
                  <a:lnTo>
                    <a:pt x="737" y="468"/>
                  </a:lnTo>
                  <a:lnTo>
                    <a:pt x="733" y="472"/>
                  </a:lnTo>
                  <a:lnTo>
                    <a:pt x="725" y="476"/>
                  </a:lnTo>
                  <a:lnTo>
                    <a:pt x="717" y="479"/>
                  </a:lnTo>
                  <a:lnTo>
                    <a:pt x="712" y="481"/>
                  </a:lnTo>
                  <a:lnTo>
                    <a:pt x="706" y="485"/>
                  </a:lnTo>
                  <a:lnTo>
                    <a:pt x="698" y="487"/>
                  </a:lnTo>
                  <a:lnTo>
                    <a:pt x="694" y="491"/>
                  </a:lnTo>
                  <a:lnTo>
                    <a:pt x="688" y="493"/>
                  </a:lnTo>
                  <a:lnTo>
                    <a:pt x="683" y="497"/>
                  </a:lnTo>
                  <a:lnTo>
                    <a:pt x="677" y="499"/>
                  </a:lnTo>
                  <a:lnTo>
                    <a:pt x="671" y="501"/>
                  </a:lnTo>
                  <a:lnTo>
                    <a:pt x="665" y="503"/>
                  </a:lnTo>
                  <a:lnTo>
                    <a:pt x="663" y="505"/>
                  </a:lnTo>
                  <a:lnTo>
                    <a:pt x="654" y="505"/>
                  </a:lnTo>
                  <a:lnTo>
                    <a:pt x="648" y="507"/>
                  </a:lnTo>
                  <a:lnTo>
                    <a:pt x="640" y="505"/>
                  </a:lnTo>
                  <a:lnTo>
                    <a:pt x="636" y="503"/>
                  </a:lnTo>
                  <a:lnTo>
                    <a:pt x="632" y="497"/>
                  </a:lnTo>
                  <a:lnTo>
                    <a:pt x="630" y="489"/>
                  </a:lnTo>
                  <a:lnTo>
                    <a:pt x="630" y="485"/>
                  </a:lnTo>
                  <a:lnTo>
                    <a:pt x="630" y="479"/>
                  </a:lnTo>
                  <a:lnTo>
                    <a:pt x="630" y="474"/>
                  </a:lnTo>
                  <a:lnTo>
                    <a:pt x="632" y="468"/>
                  </a:lnTo>
                  <a:lnTo>
                    <a:pt x="632" y="462"/>
                  </a:lnTo>
                  <a:lnTo>
                    <a:pt x="636" y="454"/>
                  </a:lnTo>
                  <a:lnTo>
                    <a:pt x="638" y="447"/>
                  </a:lnTo>
                  <a:lnTo>
                    <a:pt x="642" y="437"/>
                  </a:lnTo>
                  <a:lnTo>
                    <a:pt x="642" y="435"/>
                  </a:lnTo>
                  <a:lnTo>
                    <a:pt x="644" y="433"/>
                  </a:lnTo>
                  <a:lnTo>
                    <a:pt x="646" y="429"/>
                  </a:lnTo>
                  <a:lnTo>
                    <a:pt x="650" y="423"/>
                  </a:lnTo>
                  <a:lnTo>
                    <a:pt x="655" y="416"/>
                  </a:lnTo>
                  <a:lnTo>
                    <a:pt x="663" y="408"/>
                  </a:lnTo>
                  <a:lnTo>
                    <a:pt x="665" y="402"/>
                  </a:lnTo>
                  <a:lnTo>
                    <a:pt x="669" y="398"/>
                  </a:lnTo>
                  <a:lnTo>
                    <a:pt x="675" y="392"/>
                  </a:lnTo>
                  <a:lnTo>
                    <a:pt x="681" y="387"/>
                  </a:lnTo>
                  <a:lnTo>
                    <a:pt x="686" y="379"/>
                  </a:lnTo>
                  <a:lnTo>
                    <a:pt x="692" y="373"/>
                  </a:lnTo>
                  <a:lnTo>
                    <a:pt x="698" y="365"/>
                  </a:lnTo>
                  <a:lnTo>
                    <a:pt x="706" y="360"/>
                  </a:lnTo>
                  <a:lnTo>
                    <a:pt x="712" y="350"/>
                  </a:lnTo>
                  <a:lnTo>
                    <a:pt x="719" y="342"/>
                  </a:lnTo>
                  <a:lnTo>
                    <a:pt x="729" y="334"/>
                  </a:lnTo>
                  <a:lnTo>
                    <a:pt x="739" y="327"/>
                  </a:lnTo>
                  <a:lnTo>
                    <a:pt x="743" y="321"/>
                  </a:lnTo>
                  <a:lnTo>
                    <a:pt x="746" y="317"/>
                  </a:lnTo>
                  <a:lnTo>
                    <a:pt x="752" y="311"/>
                  </a:lnTo>
                  <a:lnTo>
                    <a:pt x="758" y="309"/>
                  </a:lnTo>
                  <a:lnTo>
                    <a:pt x="762" y="303"/>
                  </a:lnTo>
                  <a:lnTo>
                    <a:pt x="768" y="298"/>
                  </a:lnTo>
                  <a:lnTo>
                    <a:pt x="773" y="294"/>
                  </a:lnTo>
                  <a:lnTo>
                    <a:pt x="779" y="290"/>
                  </a:lnTo>
                  <a:lnTo>
                    <a:pt x="785" y="284"/>
                  </a:lnTo>
                  <a:lnTo>
                    <a:pt x="791" y="278"/>
                  </a:lnTo>
                  <a:lnTo>
                    <a:pt x="797" y="274"/>
                  </a:lnTo>
                  <a:lnTo>
                    <a:pt x="802" y="269"/>
                  </a:lnTo>
                  <a:lnTo>
                    <a:pt x="808" y="263"/>
                  </a:lnTo>
                  <a:lnTo>
                    <a:pt x="816" y="257"/>
                  </a:lnTo>
                  <a:lnTo>
                    <a:pt x="822" y="253"/>
                  </a:lnTo>
                  <a:lnTo>
                    <a:pt x="830" y="247"/>
                  </a:lnTo>
                  <a:lnTo>
                    <a:pt x="835" y="242"/>
                  </a:lnTo>
                  <a:lnTo>
                    <a:pt x="841" y="236"/>
                  </a:lnTo>
                  <a:lnTo>
                    <a:pt x="847" y="230"/>
                  </a:lnTo>
                  <a:lnTo>
                    <a:pt x="851" y="224"/>
                  </a:lnTo>
                  <a:lnTo>
                    <a:pt x="855" y="218"/>
                  </a:lnTo>
                  <a:lnTo>
                    <a:pt x="859" y="211"/>
                  </a:lnTo>
                  <a:lnTo>
                    <a:pt x="862" y="205"/>
                  </a:lnTo>
                  <a:lnTo>
                    <a:pt x="866" y="199"/>
                  </a:lnTo>
                  <a:lnTo>
                    <a:pt x="868" y="191"/>
                  </a:lnTo>
                  <a:lnTo>
                    <a:pt x="868" y="187"/>
                  </a:lnTo>
                  <a:lnTo>
                    <a:pt x="870" y="180"/>
                  </a:lnTo>
                  <a:lnTo>
                    <a:pt x="872" y="174"/>
                  </a:lnTo>
                  <a:lnTo>
                    <a:pt x="872" y="168"/>
                  </a:lnTo>
                  <a:lnTo>
                    <a:pt x="872" y="160"/>
                  </a:lnTo>
                  <a:lnTo>
                    <a:pt x="872" y="154"/>
                  </a:lnTo>
                  <a:lnTo>
                    <a:pt x="872" y="151"/>
                  </a:lnTo>
                  <a:lnTo>
                    <a:pt x="870" y="143"/>
                  </a:lnTo>
                  <a:lnTo>
                    <a:pt x="868" y="137"/>
                  </a:lnTo>
                  <a:lnTo>
                    <a:pt x="868" y="131"/>
                  </a:lnTo>
                  <a:lnTo>
                    <a:pt x="866" y="125"/>
                  </a:lnTo>
                  <a:lnTo>
                    <a:pt x="862" y="120"/>
                  </a:lnTo>
                  <a:lnTo>
                    <a:pt x="859" y="116"/>
                  </a:lnTo>
                  <a:lnTo>
                    <a:pt x="855" y="110"/>
                  </a:lnTo>
                  <a:lnTo>
                    <a:pt x="853" y="106"/>
                  </a:lnTo>
                  <a:lnTo>
                    <a:pt x="849" y="100"/>
                  </a:lnTo>
                  <a:lnTo>
                    <a:pt x="843" y="96"/>
                  </a:lnTo>
                  <a:lnTo>
                    <a:pt x="839" y="91"/>
                  </a:lnTo>
                  <a:lnTo>
                    <a:pt x="835" y="87"/>
                  </a:lnTo>
                  <a:lnTo>
                    <a:pt x="830" y="83"/>
                  </a:lnTo>
                  <a:lnTo>
                    <a:pt x="824" y="81"/>
                  </a:lnTo>
                  <a:lnTo>
                    <a:pt x="818" y="77"/>
                  </a:lnTo>
                  <a:lnTo>
                    <a:pt x="812" y="75"/>
                  </a:lnTo>
                  <a:lnTo>
                    <a:pt x="804" y="73"/>
                  </a:lnTo>
                  <a:lnTo>
                    <a:pt x="799" y="69"/>
                  </a:lnTo>
                  <a:lnTo>
                    <a:pt x="791" y="67"/>
                  </a:lnTo>
                  <a:lnTo>
                    <a:pt x="785" y="67"/>
                  </a:lnTo>
                  <a:lnTo>
                    <a:pt x="777" y="66"/>
                  </a:lnTo>
                  <a:lnTo>
                    <a:pt x="770" y="66"/>
                  </a:lnTo>
                  <a:lnTo>
                    <a:pt x="762" y="66"/>
                  </a:lnTo>
                  <a:lnTo>
                    <a:pt x="754" y="67"/>
                  </a:lnTo>
                  <a:lnTo>
                    <a:pt x="746" y="67"/>
                  </a:lnTo>
                  <a:lnTo>
                    <a:pt x="739" y="69"/>
                  </a:lnTo>
                  <a:lnTo>
                    <a:pt x="731" y="71"/>
                  </a:lnTo>
                  <a:lnTo>
                    <a:pt x="721" y="73"/>
                  </a:lnTo>
                  <a:lnTo>
                    <a:pt x="713" y="77"/>
                  </a:lnTo>
                  <a:lnTo>
                    <a:pt x="704" y="81"/>
                  </a:lnTo>
                  <a:lnTo>
                    <a:pt x="696" y="85"/>
                  </a:lnTo>
                  <a:lnTo>
                    <a:pt x="686" y="91"/>
                  </a:lnTo>
                  <a:lnTo>
                    <a:pt x="677" y="95"/>
                  </a:lnTo>
                  <a:lnTo>
                    <a:pt x="667" y="102"/>
                  </a:lnTo>
                  <a:lnTo>
                    <a:pt x="657" y="106"/>
                  </a:lnTo>
                  <a:lnTo>
                    <a:pt x="648" y="116"/>
                  </a:lnTo>
                  <a:lnTo>
                    <a:pt x="638" y="122"/>
                  </a:lnTo>
                  <a:lnTo>
                    <a:pt x="630" y="131"/>
                  </a:lnTo>
                  <a:lnTo>
                    <a:pt x="621" y="141"/>
                  </a:lnTo>
                  <a:lnTo>
                    <a:pt x="611" y="153"/>
                  </a:lnTo>
                  <a:lnTo>
                    <a:pt x="601" y="162"/>
                  </a:lnTo>
                  <a:lnTo>
                    <a:pt x="592" y="174"/>
                  </a:lnTo>
                  <a:lnTo>
                    <a:pt x="582" y="185"/>
                  </a:lnTo>
                  <a:lnTo>
                    <a:pt x="572" y="199"/>
                  </a:lnTo>
                  <a:lnTo>
                    <a:pt x="563" y="213"/>
                  </a:lnTo>
                  <a:lnTo>
                    <a:pt x="553" y="226"/>
                  </a:lnTo>
                  <a:lnTo>
                    <a:pt x="543" y="242"/>
                  </a:lnTo>
                  <a:lnTo>
                    <a:pt x="534" y="259"/>
                  </a:lnTo>
                  <a:lnTo>
                    <a:pt x="534" y="261"/>
                  </a:lnTo>
                  <a:lnTo>
                    <a:pt x="532" y="267"/>
                  </a:lnTo>
                  <a:lnTo>
                    <a:pt x="530" y="271"/>
                  </a:lnTo>
                  <a:lnTo>
                    <a:pt x="528" y="276"/>
                  </a:lnTo>
                  <a:lnTo>
                    <a:pt x="528" y="282"/>
                  </a:lnTo>
                  <a:lnTo>
                    <a:pt x="528" y="288"/>
                  </a:lnTo>
                  <a:lnTo>
                    <a:pt x="526" y="294"/>
                  </a:lnTo>
                  <a:lnTo>
                    <a:pt x="524" y="300"/>
                  </a:lnTo>
                  <a:lnTo>
                    <a:pt x="520" y="307"/>
                  </a:lnTo>
                  <a:lnTo>
                    <a:pt x="518" y="313"/>
                  </a:lnTo>
                  <a:lnTo>
                    <a:pt x="514" y="319"/>
                  </a:lnTo>
                  <a:lnTo>
                    <a:pt x="512" y="327"/>
                  </a:lnTo>
                  <a:lnTo>
                    <a:pt x="510" y="332"/>
                  </a:lnTo>
                  <a:lnTo>
                    <a:pt x="507" y="340"/>
                  </a:lnTo>
                  <a:lnTo>
                    <a:pt x="503" y="344"/>
                  </a:lnTo>
                  <a:lnTo>
                    <a:pt x="499" y="348"/>
                  </a:lnTo>
                  <a:lnTo>
                    <a:pt x="495" y="352"/>
                  </a:lnTo>
                  <a:lnTo>
                    <a:pt x="491" y="356"/>
                  </a:lnTo>
                  <a:lnTo>
                    <a:pt x="485" y="358"/>
                  </a:lnTo>
                  <a:lnTo>
                    <a:pt x="481" y="360"/>
                  </a:lnTo>
                  <a:lnTo>
                    <a:pt x="476" y="360"/>
                  </a:lnTo>
                  <a:lnTo>
                    <a:pt x="472" y="360"/>
                  </a:lnTo>
                  <a:lnTo>
                    <a:pt x="464" y="358"/>
                  </a:lnTo>
                  <a:lnTo>
                    <a:pt x="458" y="354"/>
                  </a:lnTo>
                  <a:lnTo>
                    <a:pt x="452" y="348"/>
                  </a:lnTo>
                  <a:lnTo>
                    <a:pt x="447" y="342"/>
                  </a:lnTo>
                  <a:lnTo>
                    <a:pt x="443" y="338"/>
                  </a:lnTo>
                  <a:lnTo>
                    <a:pt x="441" y="332"/>
                  </a:lnTo>
                  <a:lnTo>
                    <a:pt x="437" y="329"/>
                  </a:lnTo>
                  <a:lnTo>
                    <a:pt x="433" y="323"/>
                  </a:lnTo>
                  <a:lnTo>
                    <a:pt x="429" y="317"/>
                  </a:lnTo>
                  <a:lnTo>
                    <a:pt x="427" y="311"/>
                  </a:lnTo>
                  <a:lnTo>
                    <a:pt x="423" y="303"/>
                  </a:lnTo>
                  <a:lnTo>
                    <a:pt x="419" y="298"/>
                  </a:lnTo>
                  <a:lnTo>
                    <a:pt x="419" y="296"/>
                  </a:lnTo>
                  <a:lnTo>
                    <a:pt x="419" y="294"/>
                  </a:lnTo>
                  <a:lnTo>
                    <a:pt x="418" y="290"/>
                  </a:lnTo>
                  <a:lnTo>
                    <a:pt x="418" y="286"/>
                  </a:lnTo>
                  <a:lnTo>
                    <a:pt x="416" y="278"/>
                  </a:lnTo>
                  <a:lnTo>
                    <a:pt x="414" y="272"/>
                  </a:lnTo>
                  <a:lnTo>
                    <a:pt x="410" y="263"/>
                  </a:lnTo>
                  <a:lnTo>
                    <a:pt x="408" y="255"/>
                  </a:lnTo>
                  <a:lnTo>
                    <a:pt x="406" y="249"/>
                  </a:lnTo>
                  <a:lnTo>
                    <a:pt x="406" y="243"/>
                  </a:lnTo>
                  <a:lnTo>
                    <a:pt x="402" y="240"/>
                  </a:lnTo>
                  <a:lnTo>
                    <a:pt x="402" y="234"/>
                  </a:lnTo>
                  <a:lnTo>
                    <a:pt x="398" y="228"/>
                  </a:lnTo>
                  <a:lnTo>
                    <a:pt x="396" y="222"/>
                  </a:lnTo>
                  <a:lnTo>
                    <a:pt x="394" y="216"/>
                  </a:lnTo>
                  <a:lnTo>
                    <a:pt x="392" y="211"/>
                  </a:lnTo>
                  <a:lnTo>
                    <a:pt x="390" y="205"/>
                  </a:lnTo>
                  <a:lnTo>
                    <a:pt x="389" y="199"/>
                  </a:lnTo>
                  <a:lnTo>
                    <a:pt x="387" y="191"/>
                  </a:lnTo>
                  <a:lnTo>
                    <a:pt x="385" y="185"/>
                  </a:lnTo>
                  <a:lnTo>
                    <a:pt x="381" y="180"/>
                  </a:lnTo>
                  <a:lnTo>
                    <a:pt x="379" y="172"/>
                  </a:lnTo>
                  <a:lnTo>
                    <a:pt x="375" y="166"/>
                  </a:lnTo>
                  <a:lnTo>
                    <a:pt x="373" y="160"/>
                  </a:lnTo>
                  <a:lnTo>
                    <a:pt x="369" y="154"/>
                  </a:lnTo>
                  <a:lnTo>
                    <a:pt x="365" y="147"/>
                  </a:lnTo>
                  <a:lnTo>
                    <a:pt x="361" y="139"/>
                  </a:lnTo>
                  <a:lnTo>
                    <a:pt x="360" y="133"/>
                  </a:lnTo>
                  <a:lnTo>
                    <a:pt x="356" y="125"/>
                  </a:lnTo>
                  <a:lnTo>
                    <a:pt x="352" y="120"/>
                  </a:lnTo>
                  <a:lnTo>
                    <a:pt x="348" y="114"/>
                  </a:lnTo>
                  <a:lnTo>
                    <a:pt x="344" y="108"/>
                  </a:lnTo>
                  <a:lnTo>
                    <a:pt x="340" y="100"/>
                  </a:lnTo>
                  <a:lnTo>
                    <a:pt x="336" y="95"/>
                  </a:lnTo>
                  <a:lnTo>
                    <a:pt x="330" y="87"/>
                  </a:lnTo>
                  <a:lnTo>
                    <a:pt x="327" y="83"/>
                  </a:lnTo>
                  <a:lnTo>
                    <a:pt x="323" y="75"/>
                  </a:lnTo>
                  <a:lnTo>
                    <a:pt x="319" y="69"/>
                  </a:lnTo>
                  <a:lnTo>
                    <a:pt x="313" y="66"/>
                  </a:lnTo>
                  <a:lnTo>
                    <a:pt x="309" y="60"/>
                  </a:lnTo>
                  <a:lnTo>
                    <a:pt x="305" y="54"/>
                  </a:lnTo>
                  <a:lnTo>
                    <a:pt x="300" y="48"/>
                  </a:lnTo>
                  <a:lnTo>
                    <a:pt x="294" y="42"/>
                  </a:lnTo>
                  <a:lnTo>
                    <a:pt x="288" y="38"/>
                  </a:lnTo>
                  <a:lnTo>
                    <a:pt x="282" y="33"/>
                  </a:lnTo>
                  <a:lnTo>
                    <a:pt x="276" y="29"/>
                  </a:lnTo>
                  <a:lnTo>
                    <a:pt x="271" y="25"/>
                  </a:lnTo>
                  <a:lnTo>
                    <a:pt x="267" y="21"/>
                  </a:lnTo>
                  <a:lnTo>
                    <a:pt x="259" y="15"/>
                  </a:lnTo>
                  <a:lnTo>
                    <a:pt x="253" y="13"/>
                  </a:lnTo>
                  <a:lnTo>
                    <a:pt x="245" y="9"/>
                  </a:lnTo>
                  <a:lnTo>
                    <a:pt x="240" y="7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20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3" y="15"/>
                  </a:lnTo>
                  <a:lnTo>
                    <a:pt x="213" y="21"/>
                  </a:lnTo>
                  <a:lnTo>
                    <a:pt x="214" y="29"/>
                  </a:lnTo>
                  <a:lnTo>
                    <a:pt x="216" y="33"/>
                  </a:lnTo>
                  <a:lnTo>
                    <a:pt x="218" y="35"/>
                  </a:lnTo>
                  <a:lnTo>
                    <a:pt x="222" y="35"/>
                  </a:lnTo>
                  <a:lnTo>
                    <a:pt x="228" y="35"/>
                  </a:lnTo>
                  <a:lnTo>
                    <a:pt x="236" y="38"/>
                  </a:lnTo>
                  <a:lnTo>
                    <a:pt x="240" y="38"/>
                  </a:lnTo>
                  <a:lnTo>
                    <a:pt x="243" y="42"/>
                  </a:lnTo>
                  <a:lnTo>
                    <a:pt x="249" y="44"/>
                  </a:lnTo>
                  <a:lnTo>
                    <a:pt x="255" y="48"/>
                  </a:lnTo>
                  <a:lnTo>
                    <a:pt x="261" y="50"/>
                  </a:lnTo>
                  <a:lnTo>
                    <a:pt x="267" y="56"/>
                  </a:lnTo>
                  <a:lnTo>
                    <a:pt x="272" y="62"/>
                  </a:lnTo>
                  <a:lnTo>
                    <a:pt x="280" y="67"/>
                  </a:lnTo>
                  <a:lnTo>
                    <a:pt x="286" y="73"/>
                  </a:lnTo>
                  <a:lnTo>
                    <a:pt x="294" y="81"/>
                  </a:lnTo>
                  <a:lnTo>
                    <a:pt x="300" y="89"/>
                  </a:lnTo>
                  <a:lnTo>
                    <a:pt x="307" y="98"/>
                  </a:lnTo>
                  <a:lnTo>
                    <a:pt x="309" y="102"/>
                  </a:lnTo>
                  <a:lnTo>
                    <a:pt x="313" y="108"/>
                  </a:lnTo>
                  <a:lnTo>
                    <a:pt x="317" y="114"/>
                  </a:lnTo>
                  <a:lnTo>
                    <a:pt x="321" y="120"/>
                  </a:lnTo>
                  <a:lnTo>
                    <a:pt x="323" y="125"/>
                  </a:lnTo>
                  <a:lnTo>
                    <a:pt x="327" y="131"/>
                  </a:lnTo>
                  <a:lnTo>
                    <a:pt x="330" y="137"/>
                  </a:lnTo>
                  <a:lnTo>
                    <a:pt x="334" y="147"/>
                  </a:lnTo>
                  <a:lnTo>
                    <a:pt x="338" y="153"/>
                  </a:lnTo>
                  <a:lnTo>
                    <a:pt x="340" y="160"/>
                  </a:lnTo>
                  <a:lnTo>
                    <a:pt x="342" y="168"/>
                  </a:lnTo>
                  <a:lnTo>
                    <a:pt x="346" y="176"/>
                  </a:lnTo>
                  <a:lnTo>
                    <a:pt x="350" y="184"/>
                  </a:lnTo>
                  <a:lnTo>
                    <a:pt x="354" y="191"/>
                  </a:lnTo>
                  <a:lnTo>
                    <a:pt x="356" y="201"/>
                  </a:lnTo>
                  <a:lnTo>
                    <a:pt x="360" y="211"/>
                  </a:lnTo>
                  <a:lnTo>
                    <a:pt x="361" y="220"/>
                  </a:lnTo>
                  <a:lnTo>
                    <a:pt x="365" y="230"/>
                  </a:lnTo>
                  <a:lnTo>
                    <a:pt x="367" y="242"/>
                  </a:lnTo>
                  <a:lnTo>
                    <a:pt x="371" y="253"/>
                  </a:lnTo>
                  <a:lnTo>
                    <a:pt x="373" y="263"/>
                  </a:lnTo>
                  <a:lnTo>
                    <a:pt x="377" y="274"/>
                  </a:lnTo>
                  <a:lnTo>
                    <a:pt x="379" y="286"/>
                  </a:lnTo>
                  <a:lnTo>
                    <a:pt x="383" y="300"/>
                  </a:lnTo>
                  <a:lnTo>
                    <a:pt x="385" y="305"/>
                  </a:lnTo>
                  <a:lnTo>
                    <a:pt x="387" y="311"/>
                  </a:lnTo>
                  <a:lnTo>
                    <a:pt x="390" y="321"/>
                  </a:lnTo>
                  <a:lnTo>
                    <a:pt x="392" y="327"/>
                  </a:lnTo>
                  <a:lnTo>
                    <a:pt x="396" y="331"/>
                  </a:lnTo>
                  <a:lnTo>
                    <a:pt x="398" y="336"/>
                  </a:lnTo>
                  <a:lnTo>
                    <a:pt x="402" y="342"/>
                  </a:lnTo>
                  <a:lnTo>
                    <a:pt x="406" y="348"/>
                  </a:lnTo>
                  <a:lnTo>
                    <a:pt x="410" y="354"/>
                  </a:lnTo>
                  <a:lnTo>
                    <a:pt x="414" y="360"/>
                  </a:lnTo>
                  <a:lnTo>
                    <a:pt x="419" y="365"/>
                  </a:lnTo>
                  <a:lnTo>
                    <a:pt x="423" y="369"/>
                  </a:lnTo>
                  <a:lnTo>
                    <a:pt x="429" y="375"/>
                  </a:lnTo>
                  <a:lnTo>
                    <a:pt x="435" y="381"/>
                  </a:lnTo>
                  <a:lnTo>
                    <a:pt x="441" y="385"/>
                  </a:lnTo>
                  <a:lnTo>
                    <a:pt x="445" y="389"/>
                  </a:lnTo>
                  <a:lnTo>
                    <a:pt x="450" y="392"/>
                  </a:lnTo>
                  <a:lnTo>
                    <a:pt x="458" y="396"/>
                  </a:lnTo>
                  <a:lnTo>
                    <a:pt x="464" y="398"/>
                  </a:lnTo>
                  <a:lnTo>
                    <a:pt x="472" y="398"/>
                  </a:lnTo>
                  <a:lnTo>
                    <a:pt x="478" y="400"/>
                  </a:lnTo>
                  <a:lnTo>
                    <a:pt x="485" y="400"/>
                  </a:lnTo>
                  <a:lnTo>
                    <a:pt x="493" y="400"/>
                  </a:lnTo>
                  <a:lnTo>
                    <a:pt x="501" y="398"/>
                  </a:lnTo>
                  <a:lnTo>
                    <a:pt x="508" y="396"/>
                  </a:lnTo>
                  <a:lnTo>
                    <a:pt x="516" y="392"/>
                  </a:lnTo>
                  <a:lnTo>
                    <a:pt x="526" y="387"/>
                  </a:lnTo>
                  <a:lnTo>
                    <a:pt x="528" y="385"/>
                  </a:lnTo>
                  <a:lnTo>
                    <a:pt x="532" y="381"/>
                  </a:lnTo>
                  <a:lnTo>
                    <a:pt x="537" y="373"/>
                  </a:lnTo>
                  <a:lnTo>
                    <a:pt x="539" y="365"/>
                  </a:lnTo>
                  <a:lnTo>
                    <a:pt x="543" y="360"/>
                  </a:lnTo>
                  <a:lnTo>
                    <a:pt x="543" y="356"/>
                  </a:lnTo>
                  <a:lnTo>
                    <a:pt x="545" y="350"/>
                  </a:lnTo>
                  <a:lnTo>
                    <a:pt x="547" y="346"/>
                  </a:lnTo>
                  <a:lnTo>
                    <a:pt x="549" y="342"/>
                  </a:lnTo>
                  <a:lnTo>
                    <a:pt x="551" y="334"/>
                  </a:lnTo>
                  <a:lnTo>
                    <a:pt x="553" y="329"/>
                  </a:lnTo>
                  <a:lnTo>
                    <a:pt x="555" y="323"/>
                  </a:lnTo>
                  <a:lnTo>
                    <a:pt x="557" y="317"/>
                  </a:lnTo>
                  <a:lnTo>
                    <a:pt x="559" y="309"/>
                  </a:lnTo>
                  <a:lnTo>
                    <a:pt x="563" y="302"/>
                  </a:lnTo>
                  <a:lnTo>
                    <a:pt x="565" y="294"/>
                  </a:lnTo>
                  <a:lnTo>
                    <a:pt x="566" y="286"/>
                  </a:lnTo>
                  <a:lnTo>
                    <a:pt x="566" y="280"/>
                  </a:lnTo>
                  <a:lnTo>
                    <a:pt x="568" y="274"/>
                  </a:lnTo>
                  <a:lnTo>
                    <a:pt x="570" y="271"/>
                  </a:lnTo>
                  <a:lnTo>
                    <a:pt x="572" y="265"/>
                  </a:lnTo>
                  <a:lnTo>
                    <a:pt x="574" y="259"/>
                  </a:lnTo>
                  <a:lnTo>
                    <a:pt x="578" y="255"/>
                  </a:lnTo>
                  <a:lnTo>
                    <a:pt x="580" y="249"/>
                  </a:lnTo>
                  <a:lnTo>
                    <a:pt x="584" y="245"/>
                  </a:lnTo>
                  <a:lnTo>
                    <a:pt x="586" y="240"/>
                  </a:lnTo>
                  <a:lnTo>
                    <a:pt x="590" y="234"/>
                  </a:lnTo>
                  <a:lnTo>
                    <a:pt x="592" y="228"/>
                  </a:lnTo>
                  <a:lnTo>
                    <a:pt x="597" y="224"/>
                  </a:lnTo>
                  <a:lnTo>
                    <a:pt x="599" y="218"/>
                  </a:lnTo>
                  <a:lnTo>
                    <a:pt x="603" y="214"/>
                  </a:lnTo>
                  <a:lnTo>
                    <a:pt x="607" y="209"/>
                  </a:lnTo>
                  <a:lnTo>
                    <a:pt x="613" y="205"/>
                  </a:lnTo>
                  <a:lnTo>
                    <a:pt x="615" y="199"/>
                  </a:lnTo>
                  <a:lnTo>
                    <a:pt x="621" y="193"/>
                  </a:lnTo>
                  <a:lnTo>
                    <a:pt x="625" y="187"/>
                  </a:lnTo>
                  <a:lnTo>
                    <a:pt x="628" y="184"/>
                  </a:lnTo>
                  <a:lnTo>
                    <a:pt x="632" y="178"/>
                  </a:lnTo>
                  <a:lnTo>
                    <a:pt x="638" y="172"/>
                  </a:lnTo>
                  <a:lnTo>
                    <a:pt x="644" y="168"/>
                  </a:lnTo>
                  <a:lnTo>
                    <a:pt x="648" y="164"/>
                  </a:lnTo>
                  <a:lnTo>
                    <a:pt x="654" y="158"/>
                  </a:lnTo>
                  <a:lnTo>
                    <a:pt x="657" y="154"/>
                  </a:lnTo>
                  <a:lnTo>
                    <a:pt x="663" y="151"/>
                  </a:lnTo>
                  <a:lnTo>
                    <a:pt x="669" y="147"/>
                  </a:lnTo>
                  <a:lnTo>
                    <a:pt x="675" y="143"/>
                  </a:lnTo>
                  <a:lnTo>
                    <a:pt x="681" y="139"/>
                  </a:lnTo>
                  <a:lnTo>
                    <a:pt x="684" y="135"/>
                  </a:lnTo>
                  <a:lnTo>
                    <a:pt x="690" y="133"/>
                  </a:lnTo>
                  <a:lnTo>
                    <a:pt x="696" y="127"/>
                  </a:lnTo>
                  <a:lnTo>
                    <a:pt x="700" y="124"/>
                  </a:lnTo>
                  <a:lnTo>
                    <a:pt x="706" y="122"/>
                  </a:lnTo>
                  <a:lnTo>
                    <a:pt x="712" y="120"/>
                  </a:lnTo>
                  <a:lnTo>
                    <a:pt x="715" y="116"/>
                  </a:lnTo>
                  <a:lnTo>
                    <a:pt x="721" y="114"/>
                  </a:lnTo>
                  <a:lnTo>
                    <a:pt x="727" y="112"/>
                  </a:lnTo>
                  <a:lnTo>
                    <a:pt x="733" y="110"/>
                  </a:lnTo>
                  <a:lnTo>
                    <a:pt x="737" y="106"/>
                  </a:lnTo>
                  <a:lnTo>
                    <a:pt x="743" y="104"/>
                  </a:lnTo>
                  <a:lnTo>
                    <a:pt x="748" y="102"/>
                  </a:lnTo>
                  <a:lnTo>
                    <a:pt x="754" y="102"/>
                  </a:lnTo>
                  <a:lnTo>
                    <a:pt x="758" y="102"/>
                  </a:lnTo>
                  <a:lnTo>
                    <a:pt x="764" y="102"/>
                  </a:lnTo>
                  <a:lnTo>
                    <a:pt x="768" y="102"/>
                  </a:lnTo>
                  <a:lnTo>
                    <a:pt x="773" y="102"/>
                  </a:lnTo>
                  <a:lnTo>
                    <a:pt x="783" y="102"/>
                  </a:lnTo>
                  <a:lnTo>
                    <a:pt x="793" y="104"/>
                  </a:lnTo>
                  <a:lnTo>
                    <a:pt x="801" y="106"/>
                  </a:lnTo>
                  <a:lnTo>
                    <a:pt x="808" y="112"/>
                  </a:lnTo>
                  <a:lnTo>
                    <a:pt x="816" y="118"/>
                  </a:lnTo>
                  <a:lnTo>
                    <a:pt x="824" y="125"/>
                  </a:lnTo>
                  <a:lnTo>
                    <a:pt x="826" y="131"/>
                  </a:lnTo>
                  <a:lnTo>
                    <a:pt x="830" y="135"/>
                  </a:lnTo>
                  <a:lnTo>
                    <a:pt x="833" y="141"/>
                  </a:lnTo>
                  <a:lnTo>
                    <a:pt x="837" y="147"/>
                  </a:lnTo>
                  <a:lnTo>
                    <a:pt x="835" y="147"/>
                  </a:lnTo>
                  <a:lnTo>
                    <a:pt x="835" y="151"/>
                  </a:lnTo>
                  <a:lnTo>
                    <a:pt x="833" y="154"/>
                  </a:lnTo>
                  <a:lnTo>
                    <a:pt x="833" y="158"/>
                  </a:lnTo>
                  <a:lnTo>
                    <a:pt x="830" y="166"/>
                  </a:lnTo>
                  <a:lnTo>
                    <a:pt x="826" y="174"/>
                  </a:lnTo>
                  <a:lnTo>
                    <a:pt x="824" y="178"/>
                  </a:lnTo>
                  <a:lnTo>
                    <a:pt x="822" y="184"/>
                  </a:lnTo>
                  <a:lnTo>
                    <a:pt x="820" y="189"/>
                  </a:lnTo>
                  <a:lnTo>
                    <a:pt x="818" y="193"/>
                  </a:lnTo>
                  <a:lnTo>
                    <a:pt x="814" y="199"/>
                  </a:lnTo>
                  <a:lnTo>
                    <a:pt x="810" y="205"/>
                  </a:lnTo>
                  <a:lnTo>
                    <a:pt x="806" y="209"/>
                  </a:lnTo>
                  <a:lnTo>
                    <a:pt x="802" y="216"/>
                  </a:lnTo>
                  <a:lnTo>
                    <a:pt x="797" y="222"/>
                  </a:lnTo>
                  <a:lnTo>
                    <a:pt x="793" y="226"/>
                  </a:lnTo>
                  <a:lnTo>
                    <a:pt x="787" y="234"/>
                  </a:lnTo>
                  <a:lnTo>
                    <a:pt x="781" y="240"/>
                  </a:lnTo>
                  <a:lnTo>
                    <a:pt x="773" y="245"/>
                  </a:lnTo>
                  <a:lnTo>
                    <a:pt x="768" y="253"/>
                  </a:lnTo>
                  <a:lnTo>
                    <a:pt x="760" y="259"/>
                  </a:lnTo>
                  <a:lnTo>
                    <a:pt x="752" y="267"/>
                  </a:lnTo>
                  <a:lnTo>
                    <a:pt x="744" y="274"/>
                  </a:lnTo>
                  <a:lnTo>
                    <a:pt x="737" y="280"/>
                  </a:lnTo>
                  <a:lnTo>
                    <a:pt x="727" y="288"/>
                  </a:lnTo>
                  <a:lnTo>
                    <a:pt x="717" y="296"/>
                  </a:lnTo>
                  <a:lnTo>
                    <a:pt x="712" y="298"/>
                  </a:lnTo>
                  <a:lnTo>
                    <a:pt x="706" y="302"/>
                  </a:lnTo>
                  <a:lnTo>
                    <a:pt x="700" y="305"/>
                  </a:lnTo>
                  <a:lnTo>
                    <a:pt x="696" y="309"/>
                  </a:lnTo>
                  <a:lnTo>
                    <a:pt x="686" y="317"/>
                  </a:lnTo>
                  <a:lnTo>
                    <a:pt x="679" y="327"/>
                  </a:lnTo>
                  <a:lnTo>
                    <a:pt x="669" y="334"/>
                  </a:lnTo>
                  <a:lnTo>
                    <a:pt x="661" y="342"/>
                  </a:lnTo>
                  <a:lnTo>
                    <a:pt x="652" y="352"/>
                  </a:lnTo>
                  <a:lnTo>
                    <a:pt x="646" y="361"/>
                  </a:lnTo>
                  <a:lnTo>
                    <a:pt x="636" y="369"/>
                  </a:lnTo>
                  <a:lnTo>
                    <a:pt x="630" y="379"/>
                  </a:lnTo>
                  <a:lnTo>
                    <a:pt x="623" y="387"/>
                  </a:lnTo>
                  <a:lnTo>
                    <a:pt x="617" y="398"/>
                  </a:lnTo>
                  <a:lnTo>
                    <a:pt x="611" y="406"/>
                  </a:lnTo>
                  <a:lnTo>
                    <a:pt x="607" y="416"/>
                  </a:lnTo>
                  <a:lnTo>
                    <a:pt x="601" y="423"/>
                  </a:lnTo>
                  <a:lnTo>
                    <a:pt x="597" y="433"/>
                  </a:lnTo>
                  <a:lnTo>
                    <a:pt x="594" y="443"/>
                  </a:lnTo>
                  <a:lnTo>
                    <a:pt x="592" y="450"/>
                  </a:lnTo>
                  <a:lnTo>
                    <a:pt x="588" y="458"/>
                  </a:lnTo>
                  <a:lnTo>
                    <a:pt x="588" y="468"/>
                  </a:lnTo>
                  <a:lnTo>
                    <a:pt x="586" y="476"/>
                  </a:lnTo>
                  <a:lnTo>
                    <a:pt x="586" y="483"/>
                  </a:lnTo>
                  <a:lnTo>
                    <a:pt x="586" y="489"/>
                  </a:lnTo>
                  <a:lnTo>
                    <a:pt x="590" y="497"/>
                  </a:lnTo>
                  <a:lnTo>
                    <a:pt x="590" y="503"/>
                  </a:lnTo>
                  <a:lnTo>
                    <a:pt x="594" y="508"/>
                  </a:lnTo>
                  <a:lnTo>
                    <a:pt x="597" y="514"/>
                  </a:lnTo>
                  <a:lnTo>
                    <a:pt x="601" y="520"/>
                  </a:lnTo>
                  <a:lnTo>
                    <a:pt x="607" y="524"/>
                  </a:lnTo>
                  <a:lnTo>
                    <a:pt x="613" y="528"/>
                  </a:lnTo>
                  <a:lnTo>
                    <a:pt x="621" y="532"/>
                  </a:lnTo>
                  <a:lnTo>
                    <a:pt x="630" y="536"/>
                  </a:lnTo>
                  <a:lnTo>
                    <a:pt x="638" y="538"/>
                  </a:lnTo>
                  <a:lnTo>
                    <a:pt x="644" y="538"/>
                  </a:lnTo>
                  <a:lnTo>
                    <a:pt x="652" y="538"/>
                  </a:lnTo>
                  <a:lnTo>
                    <a:pt x="655" y="538"/>
                  </a:lnTo>
                  <a:lnTo>
                    <a:pt x="661" y="538"/>
                  </a:lnTo>
                  <a:lnTo>
                    <a:pt x="667" y="536"/>
                  </a:lnTo>
                  <a:lnTo>
                    <a:pt x="673" y="536"/>
                  </a:lnTo>
                  <a:lnTo>
                    <a:pt x="679" y="534"/>
                  </a:lnTo>
                  <a:lnTo>
                    <a:pt x="686" y="532"/>
                  </a:lnTo>
                  <a:lnTo>
                    <a:pt x="694" y="530"/>
                  </a:lnTo>
                  <a:lnTo>
                    <a:pt x="702" y="528"/>
                  </a:lnTo>
                  <a:lnTo>
                    <a:pt x="710" y="524"/>
                  </a:lnTo>
                  <a:lnTo>
                    <a:pt x="719" y="522"/>
                  </a:lnTo>
                  <a:lnTo>
                    <a:pt x="723" y="518"/>
                  </a:lnTo>
                  <a:lnTo>
                    <a:pt x="729" y="516"/>
                  </a:lnTo>
                  <a:lnTo>
                    <a:pt x="735" y="514"/>
                  </a:lnTo>
                  <a:lnTo>
                    <a:pt x="741" y="512"/>
                  </a:lnTo>
                  <a:lnTo>
                    <a:pt x="746" y="510"/>
                  </a:lnTo>
                  <a:lnTo>
                    <a:pt x="750" y="507"/>
                  </a:lnTo>
                  <a:lnTo>
                    <a:pt x="756" y="505"/>
                  </a:lnTo>
                  <a:lnTo>
                    <a:pt x="764" y="503"/>
                  </a:lnTo>
                  <a:lnTo>
                    <a:pt x="768" y="499"/>
                  </a:lnTo>
                  <a:lnTo>
                    <a:pt x="775" y="495"/>
                  </a:lnTo>
                  <a:lnTo>
                    <a:pt x="781" y="491"/>
                  </a:lnTo>
                  <a:lnTo>
                    <a:pt x="789" y="489"/>
                  </a:lnTo>
                  <a:lnTo>
                    <a:pt x="795" y="485"/>
                  </a:lnTo>
                  <a:lnTo>
                    <a:pt x="802" y="481"/>
                  </a:lnTo>
                  <a:lnTo>
                    <a:pt x="808" y="476"/>
                  </a:lnTo>
                  <a:lnTo>
                    <a:pt x="818" y="472"/>
                  </a:lnTo>
                  <a:lnTo>
                    <a:pt x="824" y="468"/>
                  </a:lnTo>
                  <a:lnTo>
                    <a:pt x="833" y="464"/>
                  </a:lnTo>
                  <a:lnTo>
                    <a:pt x="841" y="458"/>
                  </a:lnTo>
                  <a:lnTo>
                    <a:pt x="851" y="454"/>
                  </a:lnTo>
                  <a:lnTo>
                    <a:pt x="851" y="452"/>
                  </a:lnTo>
                  <a:lnTo>
                    <a:pt x="855" y="450"/>
                  </a:lnTo>
                  <a:lnTo>
                    <a:pt x="859" y="450"/>
                  </a:lnTo>
                  <a:lnTo>
                    <a:pt x="868" y="449"/>
                  </a:lnTo>
                  <a:lnTo>
                    <a:pt x="874" y="445"/>
                  </a:lnTo>
                  <a:lnTo>
                    <a:pt x="884" y="445"/>
                  </a:lnTo>
                  <a:lnTo>
                    <a:pt x="891" y="443"/>
                  </a:lnTo>
                  <a:lnTo>
                    <a:pt x="903" y="443"/>
                  </a:lnTo>
                  <a:lnTo>
                    <a:pt x="909" y="445"/>
                  </a:lnTo>
                  <a:lnTo>
                    <a:pt x="917" y="447"/>
                  </a:lnTo>
                  <a:lnTo>
                    <a:pt x="922" y="450"/>
                  </a:lnTo>
                  <a:lnTo>
                    <a:pt x="924" y="460"/>
                  </a:lnTo>
                  <a:lnTo>
                    <a:pt x="924" y="464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24" y="483"/>
                  </a:lnTo>
                  <a:lnTo>
                    <a:pt x="922" y="489"/>
                  </a:lnTo>
                  <a:lnTo>
                    <a:pt x="919" y="499"/>
                  </a:lnTo>
                  <a:lnTo>
                    <a:pt x="917" y="503"/>
                  </a:lnTo>
                  <a:lnTo>
                    <a:pt x="915" y="507"/>
                  </a:lnTo>
                  <a:lnTo>
                    <a:pt x="913" y="512"/>
                  </a:lnTo>
                  <a:lnTo>
                    <a:pt x="911" y="518"/>
                  </a:lnTo>
                  <a:lnTo>
                    <a:pt x="909" y="518"/>
                  </a:lnTo>
                  <a:lnTo>
                    <a:pt x="905" y="522"/>
                  </a:lnTo>
                  <a:lnTo>
                    <a:pt x="901" y="526"/>
                  </a:lnTo>
                  <a:lnTo>
                    <a:pt x="895" y="534"/>
                  </a:lnTo>
                  <a:lnTo>
                    <a:pt x="888" y="541"/>
                  </a:lnTo>
                  <a:lnTo>
                    <a:pt x="878" y="551"/>
                  </a:lnTo>
                  <a:lnTo>
                    <a:pt x="872" y="555"/>
                  </a:lnTo>
                  <a:lnTo>
                    <a:pt x="868" y="561"/>
                  </a:lnTo>
                  <a:lnTo>
                    <a:pt x="861" y="567"/>
                  </a:lnTo>
                  <a:lnTo>
                    <a:pt x="855" y="572"/>
                  </a:lnTo>
                  <a:lnTo>
                    <a:pt x="849" y="576"/>
                  </a:lnTo>
                  <a:lnTo>
                    <a:pt x="841" y="582"/>
                  </a:lnTo>
                  <a:lnTo>
                    <a:pt x="833" y="588"/>
                  </a:lnTo>
                  <a:lnTo>
                    <a:pt x="826" y="594"/>
                  </a:lnTo>
                  <a:lnTo>
                    <a:pt x="818" y="599"/>
                  </a:lnTo>
                  <a:lnTo>
                    <a:pt x="810" y="605"/>
                  </a:lnTo>
                  <a:lnTo>
                    <a:pt x="801" y="609"/>
                  </a:lnTo>
                  <a:lnTo>
                    <a:pt x="793" y="615"/>
                  </a:lnTo>
                  <a:lnTo>
                    <a:pt x="783" y="621"/>
                  </a:lnTo>
                  <a:lnTo>
                    <a:pt x="773" y="625"/>
                  </a:lnTo>
                  <a:lnTo>
                    <a:pt x="764" y="628"/>
                  </a:lnTo>
                  <a:lnTo>
                    <a:pt x="754" y="634"/>
                  </a:lnTo>
                  <a:lnTo>
                    <a:pt x="748" y="636"/>
                  </a:lnTo>
                  <a:lnTo>
                    <a:pt x="744" y="638"/>
                  </a:lnTo>
                  <a:lnTo>
                    <a:pt x="739" y="640"/>
                  </a:lnTo>
                  <a:lnTo>
                    <a:pt x="733" y="642"/>
                  </a:lnTo>
                  <a:lnTo>
                    <a:pt x="729" y="642"/>
                  </a:lnTo>
                  <a:lnTo>
                    <a:pt x="723" y="646"/>
                  </a:lnTo>
                  <a:lnTo>
                    <a:pt x="717" y="646"/>
                  </a:lnTo>
                  <a:lnTo>
                    <a:pt x="713" y="650"/>
                  </a:lnTo>
                  <a:lnTo>
                    <a:pt x="712" y="650"/>
                  </a:lnTo>
                  <a:lnTo>
                    <a:pt x="708" y="652"/>
                  </a:lnTo>
                  <a:lnTo>
                    <a:pt x="702" y="654"/>
                  </a:lnTo>
                  <a:lnTo>
                    <a:pt x="698" y="659"/>
                  </a:lnTo>
                  <a:lnTo>
                    <a:pt x="690" y="663"/>
                  </a:lnTo>
                  <a:lnTo>
                    <a:pt x="684" y="671"/>
                  </a:lnTo>
                  <a:lnTo>
                    <a:pt x="681" y="677"/>
                  </a:lnTo>
                  <a:lnTo>
                    <a:pt x="675" y="685"/>
                  </a:lnTo>
                  <a:lnTo>
                    <a:pt x="671" y="692"/>
                  </a:lnTo>
                  <a:lnTo>
                    <a:pt x="669" y="700"/>
                  </a:lnTo>
                  <a:lnTo>
                    <a:pt x="669" y="708"/>
                  </a:lnTo>
                  <a:lnTo>
                    <a:pt x="673" y="715"/>
                  </a:lnTo>
                  <a:lnTo>
                    <a:pt x="677" y="719"/>
                  </a:lnTo>
                  <a:lnTo>
                    <a:pt x="681" y="723"/>
                  </a:lnTo>
                  <a:lnTo>
                    <a:pt x="684" y="727"/>
                  </a:lnTo>
                  <a:lnTo>
                    <a:pt x="692" y="731"/>
                  </a:lnTo>
                  <a:lnTo>
                    <a:pt x="698" y="733"/>
                  </a:lnTo>
                  <a:lnTo>
                    <a:pt x="706" y="739"/>
                  </a:lnTo>
                  <a:lnTo>
                    <a:pt x="712" y="739"/>
                  </a:lnTo>
                  <a:lnTo>
                    <a:pt x="715" y="741"/>
                  </a:lnTo>
                  <a:lnTo>
                    <a:pt x="721" y="743"/>
                  </a:lnTo>
                  <a:lnTo>
                    <a:pt x="727" y="746"/>
                  </a:lnTo>
                  <a:lnTo>
                    <a:pt x="733" y="746"/>
                  </a:lnTo>
                  <a:lnTo>
                    <a:pt x="737" y="748"/>
                  </a:lnTo>
                  <a:lnTo>
                    <a:pt x="743" y="748"/>
                  </a:lnTo>
                  <a:lnTo>
                    <a:pt x="748" y="750"/>
                  </a:lnTo>
                  <a:lnTo>
                    <a:pt x="756" y="754"/>
                  </a:lnTo>
                  <a:lnTo>
                    <a:pt x="766" y="758"/>
                  </a:lnTo>
                  <a:lnTo>
                    <a:pt x="773" y="760"/>
                  </a:lnTo>
                  <a:lnTo>
                    <a:pt x="781" y="764"/>
                  </a:lnTo>
                  <a:lnTo>
                    <a:pt x="787" y="766"/>
                  </a:lnTo>
                  <a:lnTo>
                    <a:pt x="793" y="770"/>
                  </a:lnTo>
                  <a:lnTo>
                    <a:pt x="799" y="772"/>
                  </a:lnTo>
                  <a:lnTo>
                    <a:pt x="802" y="775"/>
                  </a:lnTo>
                  <a:lnTo>
                    <a:pt x="806" y="777"/>
                  </a:lnTo>
                  <a:lnTo>
                    <a:pt x="810" y="781"/>
                  </a:lnTo>
                  <a:lnTo>
                    <a:pt x="814" y="787"/>
                  </a:lnTo>
                  <a:lnTo>
                    <a:pt x="818" y="793"/>
                  </a:lnTo>
                  <a:lnTo>
                    <a:pt x="818" y="799"/>
                  </a:lnTo>
                  <a:lnTo>
                    <a:pt x="816" y="804"/>
                  </a:lnTo>
                  <a:lnTo>
                    <a:pt x="810" y="812"/>
                  </a:lnTo>
                  <a:lnTo>
                    <a:pt x="806" y="818"/>
                  </a:lnTo>
                  <a:lnTo>
                    <a:pt x="799" y="824"/>
                  </a:lnTo>
                  <a:lnTo>
                    <a:pt x="791" y="832"/>
                  </a:lnTo>
                  <a:lnTo>
                    <a:pt x="785" y="835"/>
                  </a:lnTo>
                  <a:lnTo>
                    <a:pt x="779" y="839"/>
                  </a:lnTo>
                  <a:lnTo>
                    <a:pt x="773" y="843"/>
                  </a:lnTo>
                  <a:lnTo>
                    <a:pt x="770" y="847"/>
                  </a:lnTo>
                  <a:lnTo>
                    <a:pt x="762" y="851"/>
                  </a:lnTo>
                  <a:lnTo>
                    <a:pt x="752" y="855"/>
                  </a:lnTo>
                  <a:lnTo>
                    <a:pt x="748" y="859"/>
                  </a:lnTo>
                  <a:lnTo>
                    <a:pt x="743" y="861"/>
                  </a:lnTo>
                  <a:lnTo>
                    <a:pt x="737" y="864"/>
                  </a:lnTo>
                  <a:lnTo>
                    <a:pt x="731" y="868"/>
                  </a:lnTo>
                  <a:lnTo>
                    <a:pt x="723" y="870"/>
                  </a:lnTo>
                  <a:lnTo>
                    <a:pt x="717" y="874"/>
                  </a:lnTo>
                  <a:lnTo>
                    <a:pt x="710" y="878"/>
                  </a:lnTo>
                  <a:lnTo>
                    <a:pt x="702" y="882"/>
                  </a:lnTo>
                  <a:lnTo>
                    <a:pt x="694" y="886"/>
                  </a:lnTo>
                  <a:lnTo>
                    <a:pt x="686" y="890"/>
                  </a:lnTo>
                  <a:lnTo>
                    <a:pt x="679" y="893"/>
                  </a:lnTo>
                  <a:lnTo>
                    <a:pt x="669" y="899"/>
                  </a:lnTo>
                  <a:lnTo>
                    <a:pt x="659" y="903"/>
                  </a:lnTo>
                  <a:lnTo>
                    <a:pt x="650" y="907"/>
                  </a:lnTo>
                  <a:lnTo>
                    <a:pt x="640" y="913"/>
                  </a:lnTo>
                  <a:lnTo>
                    <a:pt x="630" y="917"/>
                  </a:lnTo>
                  <a:lnTo>
                    <a:pt x="621" y="921"/>
                  </a:lnTo>
                  <a:lnTo>
                    <a:pt x="611" y="926"/>
                  </a:lnTo>
                  <a:lnTo>
                    <a:pt x="601" y="930"/>
                  </a:lnTo>
                  <a:lnTo>
                    <a:pt x="592" y="936"/>
                  </a:lnTo>
                  <a:lnTo>
                    <a:pt x="580" y="940"/>
                  </a:lnTo>
                  <a:lnTo>
                    <a:pt x="568" y="944"/>
                  </a:lnTo>
                  <a:lnTo>
                    <a:pt x="559" y="948"/>
                  </a:lnTo>
                  <a:lnTo>
                    <a:pt x="547" y="953"/>
                  </a:lnTo>
                  <a:lnTo>
                    <a:pt x="536" y="957"/>
                  </a:lnTo>
                  <a:lnTo>
                    <a:pt x="524" y="961"/>
                  </a:lnTo>
                  <a:lnTo>
                    <a:pt x="512" y="967"/>
                  </a:lnTo>
                  <a:lnTo>
                    <a:pt x="503" y="971"/>
                  </a:lnTo>
                  <a:lnTo>
                    <a:pt x="491" y="975"/>
                  </a:lnTo>
                  <a:lnTo>
                    <a:pt x="478" y="979"/>
                  </a:lnTo>
                  <a:lnTo>
                    <a:pt x="466" y="982"/>
                  </a:lnTo>
                  <a:lnTo>
                    <a:pt x="456" y="986"/>
                  </a:lnTo>
                  <a:lnTo>
                    <a:pt x="443" y="988"/>
                  </a:lnTo>
                  <a:lnTo>
                    <a:pt x="431" y="992"/>
                  </a:lnTo>
                  <a:lnTo>
                    <a:pt x="419" y="996"/>
                  </a:lnTo>
                  <a:lnTo>
                    <a:pt x="408" y="1000"/>
                  </a:lnTo>
                  <a:lnTo>
                    <a:pt x="396" y="1002"/>
                  </a:lnTo>
                  <a:lnTo>
                    <a:pt x="385" y="1004"/>
                  </a:lnTo>
                  <a:lnTo>
                    <a:pt x="373" y="1006"/>
                  </a:lnTo>
                  <a:lnTo>
                    <a:pt x="361" y="1009"/>
                  </a:lnTo>
                  <a:lnTo>
                    <a:pt x="352" y="1011"/>
                  </a:lnTo>
                  <a:lnTo>
                    <a:pt x="340" y="1011"/>
                  </a:lnTo>
                  <a:lnTo>
                    <a:pt x="329" y="1013"/>
                  </a:lnTo>
                  <a:lnTo>
                    <a:pt x="319" y="1015"/>
                  </a:lnTo>
                  <a:lnTo>
                    <a:pt x="307" y="1015"/>
                  </a:lnTo>
                  <a:lnTo>
                    <a:pt x="298" y="1017"/>
                  </a:lnTo>
                  <a:lnTo>
                    <a:pt x="288" y="1017"/>
                  </a:lnTo>
                  <a:lnTo>
                    <a:pt x="276" y="1017"/>
                  </a:lnTo>
                  <a:lnTo>
                    <a:pt x="267" y="1017"/>
                  </a:lnTo>
                  <a:lnTo>
                    <a:pt x="257" y="1015"/>
                  </a:lnTo>
                  <a:lnTo>
                    <a:pt x="247" y="1015"/>
                  </a:lnTo>
                  <a:lnTo>
                    <a:pt x="240" y="1013"/>
                  </a:lnTo>
                  <a:lnTo>
                    <a:pt x="230" y="1011"/>
                  </a:lnTo>
                  <a:lnTo>
                    <a:pt x="220" y="1011"/>
                  </a:lnTo>
                  <a:lnTo>
                    <a:pt x="213" y="1008"/>
                  </a:lnTo>
                  <a:lnTo>
                    <a:pt x="205" y="1006"/>
                  </a:lnTo>
                  <a:lnTo>
                    <a:pt x="197" y="1002"/>
                  </a:lnTo>
                  <a:lnTo>
                    <a:pt x="189" y="998"/>
                  </a:lnTo>
                  <a:lnTo>
                    <a:pt x="182" y="994"/>
                  </a:lnTo>
                  <a:lnTo>
                    <a:pt x="176" y="992"/>
                  </a:lnTo>
                  <a:lnTo>
                    <a:pt x="176" y="990"/>
                  </a:lnTo>
                  <a:lnTo>
                    <a:pt x="178" y="988"/>
                  </a:lnTo>
                  <a:lnTo>
                    <a:pt x="182" y="982"/>
                  </a:lnTo>
                  <a:lnTo>
                    <a:pt x="185" y="979"/>
                  </a:lnTo>
                  <a:lnTo>
                    <a:pt x="189" y="971"/>
                  </a:lnTo>
                  <a:lnTo>
                    <a:pt x="195" y="963"/>
                  </a:lnTo>
                  <a:lnTo>
                    <a:pt x="199" y="959"/>
                  </a:lnTo>
                  <a:lnTo>
                    <a:pt x="203" y="953"/>
                  </a:lnTo>
                  <a:lnTo>
                    <a:pt x="205" y="948"/>
                  </a:lnTo>
                  <a:lnTo>
                    <a:pt x="211" y="944"/>
                  </a:lnTo>
                  <a:lnTo>
                    <a:pt x="213" y="938"/>
                  </a:lnTo>
                  <a:lnTo>
                    <a:pt x="218" y="930"/>
                  </a:lnTo>
                  <a:lnTo>
                    <a:pt x="220" y="924"/>
                  </a:lnTo>
                  <a:lnTo>
                    <a:pt x="226" y="919"/>
                  </a:lnTo>
                  <a:lnTo>
                    <a:pt x="230" y="911"/>
                  </a:lnTo>
                  <a:lnTo>
                    <a:pt x="236" y="905"/>
                  </a:lnTo>
                  <a:lnTo>
                    <a:pt x="240" y="897"/>
                  </a:lnTo>
                  <a:lnTo>
                    <a:pt x="245" y="890"/>
                  </a:lnTo>
                  <a:lnTo>
                    <a:pt x="249" y="882"/>
                  </a:lnTo>
                  <a:lnTo>
                    <a:pt x="253" y="874"/>
                  </a:lnTo>
                  <a:lnTo>
                    <a:pt x="259" y="866"/>
                  </a:lnTo>
                  <a:lnTo>
                    <a:pt x="265" y="859"/>
                  </a:lnTo>
                  <a:lnTo>
                    <a:pt x="269" y="849"/>
                  </a:lnTo>
                  <a:lnTo>
                    <a:pt x="274" y="841"/>
                  </a:lnTo>
                  <a:lnTo>
                    <a:pt x="280" y="833"/>
                  </a:lnTo>
                  <a:lnTo>
                    <a:pt x="286" y="824"/>
                  </a:lnTo>
                  <a:lnTo>
                    <a:pt x="290" y="814"/>
                  </a:lnTo>
                  <a:lnTo>
                    <a:pt x="294" y="804"/>
                  </a:lnTo>
                  <a:lnTo>
                    <a:pt x="300" y="795"/>
                  </a:lnTo>
                  <a:lnTo>
                    <a:pt x="305" y="785"/>
                  </a:lnTo>
                  <a:lnTo>
                    <a:pt x="309" y="775"/>
                  </a:lnTo>
                  <a:lnTo>
                    <a:pt x="313" y="766"/>
                  </a:lnTo>
                  <a:lnTo>
                    <a:pt x="319" y="756"/>
                  </a:lnTo>
                  <a:lnTo>
                    <a:pt x="323" y="748"/>
                  </a:lnTo>
                  <a:lnTo>
                    <a:pt x="327" y="737"/>
                  </a:lnTo>
                  <a:lnTo>
                    <a:pt x="332" y="727"/>
                  </a:lnTo>
                  <a:lnTo>
                    <a:pt x="336" y="717"/>
                  </a:lnTo>
                  <a:lnTo>
                    <a:pt x="340" y="708"/>
                  </a:lnTo>
                  <a:lnTo>
                    <a:pt x="344" y="698"/>
                  </a:lnTo>
                  <a:lnTo>
                    <a:pt x="348" y="686"/>
                  </a:lnTo>
                  <a:lnTo>
                    <a:pt x="352" y="677"/>
                  </a:lnTo>
                  <a:lnTo>
                    <a:pt x="356" y="667"/>
                  </a:lnTo>
                  <a:lnTo>
                    <a:pt x="358" y="657"/>
                  </a:lnTo>
                  <a:lnTo>
                    <a:pt x="361" y="646"/>
                  </a:lnTo>
                  <a:lnTo>
                    <a:pt x="363" y="636"/>
                  </a:lnTo>
                  <a:lnTo>
                    <a:pt x="367" y="626"/>
                  </a:lnTo>
                  <a:lnTo>
                    <a:pt x="369" y="615"/>
                  </a:lnTo>
                  <a:lnTo>
                    <a:pt x="371" y="605"/>
                  </a:lnTo>
                  <a:lnTo>
                    <a:pt x="373" y="596"/>
                  </a:lnTo>
                  <a:lnTo>
                    <a:pt x="375" y="586"/>
                  </a:lnTo>
                  <a:lnTo>
                    <a:pt x="375" y="574"/>
                  </a:lnTo>
                  <a:lnTo>
                    <a:pt x="377" y="565"/>
                  </a:lnTo>
                  <a:lnTo>
                    <a:pt x="377" y="555"/>
                  </a:lnTo>
                  <a:lnTo>
                    <a:pt x="379" y="545"/>
                  </a:lnTo>
                  <a:lnTo>
                    <a:pt x="379" y="536"/>
                  </a:lnTo>
                  <a:lnTo>
                    <a:pt x="379" y="526"/>
                  </a:lnTo>
                  <a:lnTo>
                    <a:pt x="377" y="516"/>
                  </a:lnTo>
                  <a:lnTo>
                    <a:pt x="377" y="508"/>
                  </a:lnTo>
                  <a:lnTo>
                    <a:pt x="377" y="507"/>
                  </a:lnTo>
                  <a:lnTo>
                    <a:pt x="375" y="503"/>
                  </a:lnTo>
                  <a:lnTo>
                    <a:pt x="373" y="497"/>
                  </a:lnTo>
                  <a:lnTo>
                    <a:pt x="373" y="489"/>
                  </a:lnTo>
                  <a:lnTo>
                    <a:pt x="369" y="485"/>
                  </a:lnTo>
                  <a:lnTo>
                    <a:pt x="367" y="479"/>
                  </a:lnTo>
                  <a:lnTo>
                    <a:pt x="363" y="474"/>
                  </a:lnTo>
                  <a:lnTo>
                    <a:pt x="361" y="468"/>
                  </a:lnTo>
                  <a:lnTo>
                    <a:pt x="356" y="462"/>
                  </a:lnTo>
                  <a:lnTo>
                    <a:pt x="354" y="456"/>
                  </a:lnTo>
                  <a:lnTo>
                    <a:pt x="348" y="450"/>
                  </a:lnTo>
                  <a:lnTo>
                    <a:pt x="342" y="445"/>
                  </a:lnTo>
                  <a:lnTo>
                    <a:pt x="334" y="437"/>
                  </a:lnTo>
                  <a:lnTo>
                    <a:pt x="327" y="431"/>
                  </a:lnTo>
                  <a:lnTo>
                    <a:pt x="319" y="423"/>
                  </a:lnTo>
                  <a:lnTo>
                    <a:pt x="309" y="416"/>
                  </a:lnTo>
                  <a:lnTo>
                    <a:pt x="305" y="412"/>
                  </a:lnTo>
                  <a:lnTo>
                    <a:pt x="300" y="408"/>
                  </a:lnTo>
                  <a:lnTo>
                    <a:pt x="294" y="404"/>
                  </a:lnTo>
                  <a:lnTo>
                    <a:pt x="288" y="400"/>
                  </a:lnTo>
                  <a:lnTo>
                    <a:pt x="282" y="396"/>
                  </a:lnTo>
                  <a:lnTo>
                    <a:pt x="276" y="394"/>
                  </a:lnTo>
                  <a:lnTo>
                    <a:pt x="271" y="389"/>
                  </a:lnTo>
                  <a:lnTo>
                    <a:pt x="265" y="387"/>
                  </a:lnTo>
                  <a:lnTo>
                    <a:pt x="257" y="381"/>
                  </a:lnTo>
                  <a:lnTo>
                    <a:pt x="249" y="379"/>
                  </a:lnTo>
                  <a:lnTo>
                    <a:pt x="242" y="375"/>
                  </a:lnTo>
                  <a:lnTo>
                    <a:pt x="234" y="371"/>
                  </a:lnTo>
                  <a:lnTo>
                    <a:pt x="226" y="367"/>
                  </a:lnTo>
                  <a:lnTo>
                    <a:pt x="218" y="363"/>
                  </a:lnTo>
                  <a:lnTo>
                    <a:pt x="209" y="360"/>
                  </a:lnTo>
                  <a:lnTo>
                    <a:pt x="201" y="358"/>
                  </a:lnTo>
                  <a:lnTo>
                    <a:pt x="191" y="354"/>
                  </a:lnTo>
                  <a:lnTo>
                    <a:pt x="182" y="350"/>
                  </a:lnTo>
                  <a:lnTo>
                    <a:pt x="170" y="346"/>
                  </a:lnTo>
                  <a:lnTo>
                    <a:pt x="162" y="344"/>
                  </a:lnTo>
                  <a:lnTo>
                    <a:pt x="151" y="340"/>
                  </a:lnTo>
                  <a:lnTo>
                    <a:pt x="139" y="336"/>
                  </a:lnTo>
                  <a:lnTo>
                    <a:pt x="129" y="332"/>
                  </a:lnTo>
                  <a:lnTo>
                    <a:pt x="118" y="331"/>
                  </a:lnTo>
                  <a:lnTo>
                    <a:pt x="116" y="329"/>
                  </a:lnTo>
                  <a:lnTo>
                    <a:pt x="108" y="325"/>
                  </a:lnTo>
                  <a:lnTo>
                    <a:pt x="102" y="321"/>
                  </a:lnTo>
                  <a:lnTo>
                    <a:pt x="98" y="319"/>
                  </a:lnTo>
                  <a:lnTo>
                    <a:pt x="91" y="313"/>
                  </a:lnTo>
                  <a:lnTo>
                    <a:pt x="85" y="309"/>
                  </a:lnTo>
                  <a:lnTo>
                    <a:pt x="79" y="305"/>
                  </a:lnTo>
                  <a:lnTo>
                    <a:pt x="73" y="300"/>
                  </a:lnTo>
                  <a:lnTo>
                    <a:pt x="65" y="292"/>
                  </a:lnTo>
                  <a:lnTo>
                    <a:pt x="60" y="286"/>
                  </a:lnTo>
                  <a:lnTo>
                    <a:pt x="54" y="278"/>
                  </a:lnTo>
                  <a:lnTo>
                    <a:pt x="48" y="271"/>
                  </a:lnTo>
                  <a:lnTo>
                    <a:pt x="44" y="263"/>
                  </a:lnTo>
                  <a:lnTo>
                    <a:pt x="40" y="255"/>
                  </a:lnTo>
                  <a:lnTo>
                    <a:pt x="38" y="249"/>
                  </a:lnTo>
                  <a:lnTo>
                    <a:pt x="36" y="243"/>
                  </a:lnTo>
                  <a:lnTo>
                    <a:pt x="35" y="240"/>
                  </a:lnTo>
                  <a:lnTo>
                    <a:pt x="35" y="234"/>
                  </a:lnTo>
                  <a:lnTo>
                    <a:pt x="35" y="228"/>
                  </a:lnTo>
                  <a:lnTo>
                    <a:pt x="35" y="222"/>
                  </a:lnTo>
                  <a:lnTo>
                    <a:pt x="35" y="218"/>
                  </a:lnTo>
                  <a:lnTo>
                    <a:pt x="35" y="213"/>
                  </a:lnTo>
                  <a:lnTo>
                    <a:pt x="35" y="207"/>
                  </a:lnTo>
                  <a:lnTo>
                    <a:pt x="36" y="201"/>
                  </a:lnTo>
                  <a:lnTo>
                    <a:pt x="38" y="193"/>
                  </a:lnTo>
                  <a:lnTo>
                    <a:pt x="42" y="189"/>
                  </a:lnTo>
                  <a:lnTo>
                    <a:pt x="44" y="182"/>
                  </a:lnTo>
                  <a:lnTo>
                    <a:pt x="48" y="176"/>
                  </a:lnTo>
                  <a:lnTo>
                    <a:pt x="50" y="170"/>
                  </a:lnTo>
                  <a:lnTo>
                    <a:pt x="56" y="164"/>
                  </a:lnTo>
                  <a:lnTo>
                    <a:pt x="60" y="156"/>
                  </a:lnTo>
                  <a:lnTo>
                    <a:pt x="65" y="149"/>
                  </a:lnTo>
                  <a:lnTo>
                    <a:pt x="69" y="141"/>
                  </a:lnTo>
                  <a:lnTo>
                    <a:pt x="77" y="135"/>
                  </a:lnTo>
                  <a:lnTo>
                    <a:pt x="81" y="127"/>
                  </a:lnTo>
                  <a:lnTo>
                    <a:pt x="91" y="120"/>
                  </a:lnTo>
                  <a:lnTo>
                    <a:pt x="98" y="112"/>
                  </a:lnTo>
                  <a:lnTo>
                    <a:pt x="108" y="106"/>
                  </a:lnTo>
                  <a:lnTo>
                    <a:pt x="116" y="98"/>
                  </a:lnTo>
                  <a:lnTo>
                    <a:pt x="127" y="91"/>
                  </a:lnTo>
                  <a:lnTo>
                    <a:pt x="137" y="83"/>
                  </a:lnTo>
                  <a:lnTo>
                    <a:pt x="151" y="75"/>
                  </a:lnTo>
                  <a:lnTo>
                    <a:pt x="160" y="66"/>
                  </a:lnTo>
                  <a:lnTo>
                    <a:pt x="174" y="58"/>
                  </a:lnTo>
                  <a:lnTo>
                    <a:pt x="187" y="50"/>
                  </a:lnTo>
                  <a:lnTo>
                    <a:pt x="203" y="42"/>
                  </a:lnTo>
                  <a:lnTo>
                    <a:pt x="19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C5C1A86C-DBB6-1CD8-89C9-45E849CC5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2384425"/>
              <a:ext cx="604838" cy="338138"/>
            </a:xfrm>
            <a:custGeom>
              <a:avLst/>
              <a:gdLst>
                <a:gd name="T0" fmla="*/ 2147483647 w 381"/>
                <a:gd name="T1" fmla="*/ 2147483647 h 213"/>
                <a:gd name="T2" fmla="*/ 2147483647 w 381"/>
                <a:gd name="T3" fmla="*/ 2147483647 h 213"/>
                <a:gd name="T4" fmla="*/ 2147483647 w 381"/>
                <a:gd name="T5" fmla="*/ 2147483647 h 213"/>
                <a:gd name="T6" fmla="*/ 2147483647 w 381"/>
                <a:gd name="T7" fmla="*/ 2147483647 h 213"/>
                <a:gd name="T8" fmla="*/ 2147483647 w 381"/>
                <a:gd name="T9" fmla="*/ 2147483647 h 213"/>
                <a:gd name="T10" fmla="*/ 2147483647 w 381"/>
                <a:gd name="T11" fmla="*/ 2147483647 h 213"/>
                <a:gd name="T12" fmla="*/ 2147483647 w 381"/>
                <a:gd name="T13" fmla="*/ 2147483647 h 213"/>
                <a:gd name="T14" fmla="*/ 2147483647 w 381"/>
                <a:gd name="T15" fmla="*/ 2147483647 h 213"/>
                <a:gd name="T16" fmla="*/ 2147483647 w 381"/>
                <a:gd name="T17" fmla="*/ 2147483647 h 213"/>
                <a:gd name="T18" fmla="*/ 2147483647 w 381"/>
                <a:gd name="T19" fmla="*/ 2147483647 h 213"/>
                <a:gd name="T20" fmla="*/ 2147483647 w 381"/>
                <a:gd name="T21" fmla="*/ 2147483647 h 213"/>
                <a:gd name="T22" fmla="*/ 2147483647 w 381"/>
                <a:gd name="T23" fmla="*/ 2147483647 h 213"/>
                <a:gd name="T24" fmla="*/ 2147483647 w 381"/>
                <a:gd name="T25" fmla="*/ 2147483647 h 213"/>
                <a:gd name="T26" fmla="*/ 2147483647 w 381"/>
                <a:gd name="T27" fmla="*/ 2147483647 h 213"/>
                <a:gd name="T28" fmla="*/ 2147483647 w 381"/>
                <a:gd name="T29" fmla="*/ 2147483647 h 213"/>
                <a:gd name="T30" fmla="*/ 2147483647 w 381"/>
                <a:gd name="T31" fmla="*/ 2147483647 h 213"/>
                <a:gd name="T32" fmla="*/ 2147483647 w 381"/>
                <a:gd name="T33" fmla="*/ 2147483647 h 213"/>
                <a:gd name="T34" fmla="*/ 2147483647 w 381"/>
                <a:gd name="T35" fmla="*/ 2147483647 h 213"/>
                <a:gd name="T36" fmla="*/ 2147483647 w 381"/>
                <a:gd name="T37" fmla="*/ 2147483647 h 213"/>
                <a:gd name="T38" fmla="*/ 2147483647 w 381"/>
                <a:gd name="T39" fmla="*/ 2147483647 h 213"/>
                <a:gd name="T40" fmla="*/ 2147483647 w 381"/>
                <a:gd name="T41" fmla="*/ 2147483647 h 213"/>
                <a:gd name="T42" fmla="*/ 2147483647 w 381"/>
                <a:gd name="T43" fmla="*/ 2147483647 h 213"/>
                <a:gd name="T44" fmla="*/ 2147483647 w 381"/>
                <a:gd name="T45" fmla="*/ 2147483647 h 213"/>
                <a:gd name="T46" fmla="*/ 2147483647 w 381"/>
                <a:gd name="T47" fmla="*/ 2147483647 h 213"/>
                <a:gd name="T48" fmla="*/ 2147483647 w 381"/>
                <a:gd name="T49" fmla="*/ 2147483647 h 213"/>
                <a:gd name="T50" fmla="*/ 2147483647 w 381"/>
                <a:gd name="T51" fmla="*/ 2147483647 h 213"/>
                <a:gd name="T52" fmla="*/ 2147483647 w 381"/>
                <a:gd name="T53" fmla="*/ 2147483647 h 213"/>
                <a:gd name="T54" fmla="*/ 2147483647 w 381"/>
                <a:gd name="T55" fmla="*/ 2147483647 h 213"/>
                <a:gd name="T56" fmla="*/ 2147483647 w 381"/>
                <a:gd name="T57" fmla="*/ 2147483647 h 213"/>
                <a:gd name="T58" fmla="*/ 2147483647 w 381"/>
                <a:gd name="T59" fmla="*/ 2147483647 h 213"/>
                <a:gd name="T60" fmla="*/ 2147483647 w 381"/>
                <a:gd name="T61" fmla="*/ 2147483647 h 213"/>
                <a:gd name="T62" fmla="*/ 2147483647 w 381"/>
                <a:gd name="T63" fmla="*/ 2147483647 h 213"/>
                <a:gd name="T64" fmla="*/ 2147483647 w 381"/>
                <a:gd name="T65" fmla="*/ 2147483647 h 213"/>
                <a:gd name="T66" fmla="*/ 2147483647 w 381"/>
                <a:gd name="T67" fmla="*/ 2147483647 h 213"/>
                <a:gd name="T68" fmla="*/ 2147483647 w 381"/>
                <a:gd name="T69" fmla="*/ 2147483647 h 213"/>
                <a:gd name="T70" fmla="*/ 2147483647 w 381"/>
                <a:gd name="T71" fmla="*/ 2147483647 h 213"/>
                <a:gd name="T72" fmla="*/ 2147483647 w 381"/>
                <a:gd name="T73" fmla="*/ 2147483647 h 213"/>
                <a:gd name="T74" fmla="*/ 2147483647 w 381"/>
                <a:gd name="T75" fmla="*/ 2147483647 h 213"/>
                <a:gd name="T76" fmla="*/ 2147483647 w 381"/>
                <a:gd name="T77" fmla="*/ 2147483647 h 213"/>
                <a:gd name="T78" fmla="*/ 2147483647 w 381"/>
                <a:gd name="T79" fmla="*/ 2147483647 h 213"/>
                <a:gd name="T80" fmla="*/ 2147483647 w 381"/>
                <a:gd name="T81" fmla="*/ 2147483647 h 213"/>
                <a:gd name="T82" fmla="*/ 2147483647 w 381"/>
                <a:gd name="T83" fmla="*/ 2147483647 h 213"/>
                <a:gd name="T84" fmla="*/ 2147483647 w 381"/>
                <a:gd name="T85" fmla="*/ 2147483647 h 213"/>
                <a:gd name="T86" fmla="*/ 2147483647 w 381"/>
                <a:gd name="T87" fmla="*/ 2147483647 h 213"/>
                <a:gd name="T88" fmla="*/ 2147483647 w 381"/>
                <a:gd name="T89" fmla="*/ 2147483647 h 213"/>
                <a:gd name="T90" fmla="*/ 2147483647 w 381"/>
                <a:gd name="T91" fmla="*/ 2147483647 h 213"/>
                <a:gd name="T92" fmla="*/ 2147483647 w 381"/>
                <a:gd name="T93" fmla="*/ 2147483647 h 213"/>
                <a:gd name="T94" fmla="*/ 2147483647 w 381"/>
                <a:gd name="T95" fmla="*/ 2147483647 h 213"/>
                <a:gd name="T96" fmla="*/ 2147483647 w 381"/>
                <a:gd name="T97" fmla="*/ 2147483647 h 213"/>
                <a:gd name="T98" fmla="*/ 2147483647 w 381"/>
                <a:gd name="T99" fmla="*/ 2147483647 h 213"/>
                <a:gd name="T100" fmla="*/ 2147483647 w 381"/>
                <a:gd name="T101" fmla="*/ 2147483647 h 213"/>
                <a:gd name="T102" fmla="*/ 2147483647 w 381"/>
                <a:gd name="T103" fmla="*/ 2147483647 h 213"/>
                <a:gd name="T104" fmla="*/ 2147483647 w 381"/>
                <a:gd name="T105" fmla="*/ 2147483647 h 213"/>
                <a:gd name="T106" fmla="*/ 2147483647 w 381"/>
                <a:gd name="T107" fmla="*/ 2147483647 h 213"/>
                <a:gd name="T108" fmla="*/ 2147483647 w 381"/>
                <a:gd name="T109" fmla="*/ 2147483647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1"/>
                <a:gd name="T166" fmla="*/ 0 h 213"/>
                <a:gd name="T167" fmla="*/ 381 w 38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1" h="213">
                  <a:moveTo>
                    <a:pt x="10" y="178"/>
                  </a:moveTo>
                  <a:lnTo>
                    <a:pt x="12" y="176"/>
                  </a:lnTo>
                  <a:lnTo>
                    <a:pt x="17" y="172"/>
                  </a:lnTo>
                  <a:lnTo>
                    <a:pt x="21" y="168"/>
                  </a:lnTo>
                  <a:lnTo>
                    <a:pt x="25" y="164"/>
                  </a:lnTo>
                  <a:lnTo>
                    <a:pt x="31" y="161"/>
                  </a:lnTo>
                  <a:lnTo>
                    <a:pt x="39" y="157"/>
                  </a:lnTo>
                  <a:lnTo>
                    <a:pt x="45" y="151"/>
                  </a:lnTo>
                  <a:lnTo>
                    <a:pt x="54" y="145"/>
                  </a:lnTo>
                  <a:lnTo>
                    <a:pt x="62" y="139"/>
                  </a:lnTo>
                  <a:lnTo>
                    <a:pt x="72" y="133"/>
                  </a:lnTo>
                  <a:lnTo>
                    <a:pt x="76" y="130"/>
                  </a:lnTo>
                  <a:lnTo>
                    <a:pt x="81" y="126"/>
                  </a:lnTo>
                  <a:lnTo>
                    <a:pt x="87" y="122"/>
                  </a:lnTo>
                  <a:lnTo>
                    <a:pt x="91" y="120"/>
                  </a:lnTo>
                  <a:lnTo>
                    <a:pt x="97" y="116"/>
                  </a:lnTo>
                  <a:lnTo>
                    <a:pt x="103" y="112"/>
                  </a:lnTo>
                  <a:lnTo>
                    <a:pt x="108" y="110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6" y="99"/>
                  </a:lnTo>
                  <a:lnTo>
                    <a:pt x="134" y="95"/>
                  </a:lnTo>
                  <a:lnTo>
                    <a:pt x="139" y="91"/>
                  </a:lnTo>
                  <a:lnTo>
                    <a:pt x="145" y="87"/>
                  </a:lnTo>
                  <a:lnTo>
                    <a:pt x="153" y="83"/>
                  </a:lnTo>
                  <a:lnTo>
                    <a:pt x="159" y="79"/>
                  </a:lnTo>
                  <a:lnTo>
                    <a:pt x="166" y="75"/>
                  </a:lnTo>
                  <a:lnTo>
                    <a:pt x="174" y="72"/>
                  </a:lnTo>
                  <a:lnTo>
                    <a:pt x="180" y="68"/>
                  </a:lnTo>
                  <a:lnTo>
                    <a:pt x="188" y="64"/>
                  </a:lnTo>
                  <a:lnTo>
                    <a:pt x="193" y="60"/>
                  </a:lnTo>
                  <a:lnTo>
                    <a:pt x="201" y="56"/>
                  </a:lnTo>
                  <a:lnTo>
                    <a:pt x="209" y="54"/>
                  </a:lnTo>
                  <a:lnTo>
                    <a:pt x="217" y="50"/>
                  </a:lnTo>
                  <a:lnTo>
                    <a:pt x="224" y="46"/>
                  </a:lnTo>
                  <a:lnTo>
                    <a:pt x="232" y="43"/>
                  </a:lnTo>
                  <a:lnTo>
                    <a:pt x="240" y="39"/>
                  </a:lnTo>
                  <a:lnTo>
                    <a:pt x="246" y="37"/>
                  </a:lnTo>
                  <a:lnTo>
                    <a:pt x="255" y="33"/>
                  </a:lnTo>
                  <a:lnTo>
                    <a:pt x="261" y="29"/>
                  </a:lnTo>
                  <a:lnTo>
                    <a:pt x="271" y="25"/>
                  </a:lnTo>
                  <a:lnTo>
                    <a:pt x="279" y="23"/>
                  </a:lnTo>
                  <a:lnTo>
                    <a:pt x="286" y="21"/>
                  </a:lnTo>
                  <a:lnTo>
                    <a:pt x="294" y="17"/>
                  </a:lnTo>
                  <a:lnTo>
                    <a:pt x="302" y="14"/>
                  </a:lnTo>
                  <a:lnTo>
                    <a:pt x="311" y="12"/>
                  </a:lnTo>
                  <a:lnTo>
                    <a:pt x="319" y="8"/>
                  </a:lnTo>
                  <a:lnTo>
                    <a:pt x="327" y="6"/>
                  </a:lnTo>
                  <a:lnTo>
                    <a:pt x="335" y="4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81" y="4"/>
                  </a:lnTo>
                  <a:lnTo>
                    <a:pt x="379" y="4"/>
                  </a:lnTo>
                  <a:lnTo>
                    <a:pt x="377" y="6"/>
                  </a:lnTo>
                  <a:lnTo>
                    <a:pt x="371" y="6"/>
                  </a:lnTo>
                  <a:lnTo>
                    <a:pt x="368" y="10"/>
                  </a:lnTo>
                  <a:lnTo>
                    <a:pt x="360" y="12"/>
                  </a:lnTo>
                  <a:lnTo>
                    <a:pt x="352" y="15"/>
                  </a:lnTo>
                  <a:lnTo>
                    <a:pt x="344" y="19"/>
                  </a:lnTo>
                  <a:lnTo>
                    <a:pt x="335" y="25"/>
                  </a:lnTo>
                  <a:lnTo>
                    <a:pt x="327" y="27"/>
                  </a:lnTo>
                  <a:lnTo>
                    <a:pt x="323" y="29"/>
                  </a:lnTo>
                  <a:lnTo>
                    <a:pt x="317" y="31"/>
                  </a:lnTo>
                  <a:lnTo>
                    <a:pt x="311" y="35"/>
                  </a:lnTo>
                  <a:lnTo>
                    <a:pt x="306" y="37"/>
                  </a:lnTo>
                  <a:lnTo>
                    <a:pt x="298" y="39"/>
                  </a:lnTo>
                  <a:lnTo>
                    <a:pt x="292" y="43"/>
                  </a:lnTo>
                  <a:lnTo>
                    <a:pt x="286" y="46"/>
                  </a:lnTo>
                  <a:lnTo>
                    <a:pt x="279" y="50"/>
                  </a:lnTo>
                  <a:lnTo>
                    <a:pt x="273" y="52"/>
                  </a:lnTo>
                  <a:lnTo>
                    <a:pt x="265" y="56"/>
                  </a:lnTo>
                  <a:lnTo>
                    <a:pt x="259" y="60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36" y="72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3" y="83"/>
                  </a:lnTo>
                  <a:lnTo>
                    <a:pt x="205" y="87"/>
                  </a:lnTo>
                  <a:lnTo>
                    <a:pt x="197" y="91"/>
                  </a:lnTo>
                  <a:lnTo>
                    <a:pt x="190" y="95"/>
                  </a:lnTo>
                  <a:lnTo>
                    <a:pt x="182" y="99"/>
                  </a:lnTo>
                  <a:lnTo>
                    <a:pt x="174" y="103"/>
                  </a:lnTo>
                  <a:lnTo>
                    <a:pt x="166" y="108"/>
                  </a:lnTo>
                  <a:lnTo>
                    <a:pt x="157" y="110"/>
                  </a:lnTo>
                  <a:lnTo>
                    <a:pt x="151" y="116"/>
                  </a:lnTo>
                  <a:lnTo>
                    <a:pt x="143" y="120"/>
                  </a:lnTo>
                  <a:lnTo>
                    <a:pt x="135" y="124"/>
                  </a:lnTo>
                  <a:lnTo>
                    <a:pt x="128" y="128"/>
                  </a:lnTo>
                  <a:lnTo>
                    <a:pt x="120" y="133"/>
                  </a:lnTo>
                  <a:lnTo>
                    <a:pt x="112" y="137"/>
                  </a:lnTo>
                  <a:lnTo>
                    <a:pt x="106" y="141"/>
                  </a:lnTo>
                  <a:lnTo>
                    <a:pt x="99" y="145"/>
                  </a:lnTo>
                  <a:lnTo>
                    <a:pt x="91" y="151"/>
                  </a:lnTo>
                  <a:lnTo>
                    <a:pt x="85" y="155"/>
                  </a:lnTo>
                  <a:lnTo>
                    <a:pt x="77" y="161"/>
                  </a:lnTo>
                  <a:lnTo>
                    <a:pt x="72" y="162"/>
                  </a:lnTo>
                  <a:lnTo>
                    <a:pt x="64" y="168"/>
                  </a:lnTo>
                  <a:lnTo>
                    <a:pt x="58" y="172"/>
                  </a:lnTo>
                  <a:lnTo>
                    <a:pt x="52" y="178"/>
                  </a:lnTo>
                  <a:lnTo>
                    <a:pt x="46" y="180"/>
                  </a:lnTo>
                  <a:lnTo>
                    <a:pt x="41" y="186"/>
                  </a:lnTo>
                  <a:lnTo>
                    <a:pt x="35" y="190"/>
                  </a:lnTo>
                  <a:lnTo>
                    <a:pt x="31" y="195"/>
                  </a:lnTo>
                  <a:lnTo>
                    <a:pt x="25" y="197"/>
                  </a:lnTo>
                  <a:lnTo>
                    <a:pt x="21" y="203"/>
                  </a:lnTo>
                  <a:lnTo>
                    <a:pt x="16" y="207"/>
                  </a:lnTo>
                  <a:lnTo>
                    <a:pt x="12" y="213"/>
                  </a:lnTo>
                  <a:lnTo>
                    <a:pt x="0" y="201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7" name="Freeform 25">
              <a:extLst>
                <a:ext uri="{FF2B5EF4-FFF2-40B4-BE49-F238E27FC236}">
                  <a16:creationId xmlns:a16="http://schemas.microsoft.com/office/drawing/2014/main" id="{69E8BC37-9A5B-6CE1-8069-52C4C78F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3149600"/>
              <a:ext cx="127000" cy="103188"/>
            </a:xfrm>
            <a:custGeom>
              <a:avLst/>
              <a:gdLst>
                <a:gd name="T0" fmla="*/ 2147483647 w 80"/>
                <a:gd name="T1" fmla="*/ 0 h 65"/>
                <a:gd name="T2" fmla="*/ 2147483647 w 80"/>
                <a:gd name="T3" fmla="*/ 2147483647 h 65"/>
                <a:gd name="T4" fmla="*/ 2147483647 w 80"/>
                <a:gd name="T5" fmla="*/ 2147483647 h 65"/>
                <a:gd name="T6" fmla="*/ 2147483647 w 80"/>
                <a:gd name="T7" fmla="*/ 2147483647 h 65"/>
                <a:gd name="T8" fmla="*/ 2147483647 w 80"/>
                <a:gd name="T9" fmla="*/ 2147483647 h 65"/>
                <a:gd name="T10" fmla="*/ 2147483647 w 80"/>
                <a:gd name="T11" fmla="*/ 2147483647 h 65"/>
                <a:gd name="T12" fmla="*/ 2147483647 w 80"/>
                <a:gd name="T13" fmla="*/ 2147483647 h 65"/>
                <a:gd name="T14" fmla="*/ 2147483647 w 80"/>
                <a:gd name="T15" fmla="*/ 2147483647 h 65"/>
                <a:gd name="T16" fmla="*/ 2147483647 w 80"/>
                <a:gd name="T17" fmla="*/ 2147483647 h 65"/>
                <a:gd name="T18" fmla="*/ 2147483647 w 80"/>
                <a:gd name="T19" fmla="*/ 2147483647 h 65"/>
                <a:gd name="T20" fmla="*/ 2147483647 w 80"/>
                <a:gd name="T21" fmla="*/ 2147483647 h 65"/>
                <a:gd name="T22" fmla="*/ 2147483647 w 80"/>
                <a:gd name="T23" fmla="*/ 2147483647 h 65"/>
                <a:gd name="T24" fmla="*/ 0 w 80"/>
                <a:gd name="T25" fmla="*/ 2147483647 h 65"/>
                <a:gd name="T26" fmla="*/ 2147483647 w 80"/>
                <a:gd name="T27" fmla="*/ 2147483647 h 65"/>
                <a:gd name="T28" fmla="*/ 2147483647 w 80"/>
                <a:gd name="T29" fmla="*/ 2147483647 h 65"/>
                <a:gd name="T30" fmla="*/ 2147483647 w 80"/>
                <a:gd name="T31" fmla="*/ 2147483647 h 65"/>
                <a:gd name="T32" fmla="*/ 2147483647 w 80"/>
                <a:gd name="T33" fmla="*/ 2147483647 h 65"/>
                <a:gd name="T34" fmla="*/ 2147483647 w 80"/>
                <a:gd name="T35" fmla="*/ 2147483647 h 65"/>
                <a:gd name="T36" fmla="*/ 2147483647 w 80"/>
                <a:gd name="T37" fmla="*/ 2147483647 h 65"/>
                <a:gd name="T38" fmla="*/ 2147483647 w 80"/>
                <a:gd name="T39" fmla="*/ 2147483647 h 65"/>
                <a:gd name="T40" fmla="*/ 2147483647 w 80"/>
                <a:gd name="T41" fmla="*/ 2147483647 h 65"/>
                <a:gd name="T42" fmla="*/ 2147483647 w 80"/>
                <a:gd name="T43" fmla="*/ 2147483647 h 65"/>
                <a:gd name="T44" fmla="*/ 2147483647 w 80"/>
                <a:gd name="T45" fmla="*/ 2147483647 h 65"/>
                <a:gd name="T46" fmla="*/ 2147483647 w 80"/>
                <a:gd name="T47" fmla="*/ 2147483647 h 65"/>
                <a:gd name="T48" fmla="*/ 2147483647 w 80"/>
                <a:gd name="T49" fmla="*/ 2147483647 h 65"/>
                <a:gd name="T50" fmla="*/ 2147483647 w 80"/>
                <a:gd name="T51" fmla="*/ 2147483647 h 65"/>
                <a:gd name="T52" fmla="*/ 2147483647 w 80"/>
                <a:gd name="T53" fmla="*/ 0 h 65"/>
                <a:gd name="T54" fmla="*/ 2147483647 w 8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65"/>
                <a:gd name="T86" fmla="*/ 80 w 8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65">
                  <a:moveTo>
                    <a:pt x="70" y="0"/>
                  </a:moveTo>
                  <a:lnTo>
                    <a:pt x="66" y="2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9" y="23"/>
                  </a:lnTo>
                  <a:lnTo>
                    <a:pt x="33" y="27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12" y="65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58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1" y="50"/>
                  </a:lnTo>
                  <a:lnTo>
                    <a:pt x="47" y="46"/>
                  </a:lnTo>
                  <a:lnTo>
                    <a:pt x="53" y="42"/>
                  </a:lnTo>
                  <a:lnTo>
                    <a:pt x="58" y="38"/>
                  </a:lnTo>
                  <a:lnTo>
                    <a:pt x="64" y="34"/>
                  </a:lnTo>
                  <a:lnTo>
                    <a:pt x="72" y="29"/>
                  </a:lnTo>
                  <a:lnTo>
                    <a:pt x="80" y="2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2EE1F76B-95E0-3C37-11FF-44E4940C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3198813"/>
              <a:ext cx="141288" cy="168275"/>
            </a:xfrm>
            <a:custGeom>
              <a:avLst/>
              <a:gdLst>
                <a:gd name="T0" fmla="*/ 2147483647 w 89"/>
                <a:gd name="T1" fmla="*/ 0 h 106"/>
                <a:gd name="T2" fmla="*/ 2147483647 w 89"/>
                <a:gd name="T3" fmla="*/ 0 h 106"/>
                <a:gd name="T4" fmla="*/ 2147483647 w 89"/>
                <a:gd name="T5" fmla="*/ 2147483647 h 106"/>
                <a:gd name="T6" fmla="*/ 2147483647 w 89"/>
                <a:gd name="T7" fmla="*/ 2147483647 h 106"/>
                <a:gd name="T8" fmla="*/ 2147483647 w 89"/>
                <a:gd name="T9" fmla="*/ 2147483647 h 106"/>
                <a:gd name="T10" fmla="*/ 2147483647 w 89"/>
                <a:gd name="T11" fmla="*/ 2147483647 h 106"/>
                <a:gd name="T12" fmla="*/ 2147483647 w 89"/>
                <a:gd name="T13" fmla="*/ 2147483647 h 106"/>
                <a:gd name="T14" fmla="*/ 2147483647 w 89"/>
                <a:gd name="T15" fmla="*/ 2147483647 h 106"/>
                <a:gd name="T16" fmla="*/ 2147483647 w 89"/>
                <a:gd name="T17" fmla="*/ 2147483647 h 106"/>
                <a:gd name="T18" fmla="*/ 2147483647 w 89"/>
                <a:gd name="T19" fmla="*/ 2147483647 h 106"/>
                <a:gd name="T20" fmla="*/ 2147483647 w 89"/>
                <a:gd name="T21" fmla="*/ 2147483647 h 106"/>
                <a:gd name="T22" fmla="*/ 2147483647 w 89"/>
                <a:gd name="T23" fmla="*/ 2147483647 h 106"/>
                <a:gd name="T24" fmla="*/ 2147483647 w 89"/>
                <a:gd name="T25" fmla="*/ 2147483647 h 106"/>
                <a:gd name="T26" fmla="*/ 2147483647 w 89"/>
                <a:gd name="T27" fmla="*/ 2147483647 h 106"/>
                <a:gd name="T28" fmla="*/ 2147483647 w 89"/>
                <a:gd name="T29" fmla="*/ 2147483647 h 106"/>
                <a:gd name="T30" fmla="*/ 2147483647 w 89"/>
                <a:gd name="T31" fmla="*/ 2147483647 h 106"/>
                <a:gd name="T32" fmla="*/ 0 w 89"/>
                <a:gd name="T33" fmla="*/ 2147483647 h 106"/>
                <a:gd name="T34" fmla="*/ 2147483647 w 89"/>
                <a:gd name="T35" fmla="*/ 2147483647 h 106"/>
                <a:gd name="T36" fmla="*/ 2147483647 w 89"/>
                <a:gd name="T37" fmla="*/ 2147483647 h 106"/>
                <a:gd name="T38" fmla="*/ 2147483647 w 89"/>
                <a:gd name="T39" fmla="*/ 2147483647 h 106"/>
                <a:gd name="T40" fmla="*/ 2147483647 w 89"/>
                <a:gd name="T41" fmla="*/ 2147483647 h 106"/>
                <a:gd name="T42" fmla="*/ 2147483647 w 89"/>
                <a:gd name="T43" fmla="*/ 2147483647 h 106"/>
                <a:gd name="T44" fmla="*/ 2147483647 w 89"/>
                <a:gd name="T45" fmla="*/ 2147483647 h 106"/>
                <a:gd name="T46" fmla="*/ 2147483647 w 89"/>
                <a:gd name="T47" fmla="*/ 2147483647 h 106"/>
                <a:gd name="T48" fmla="*/ 2147483647 w 89"/>
                <a:gd name="T49" fmla="*/ 2147483647 h 106"/>
                <a:gd name="T50" fmla="*/ 2147483647 w 89"/>
                <a:gd name="T51" fmla="*/ 2147483647 h 106"/>
                <a:gd name="T52" fmla="*/ 2147483647 w 89"/>
                <a:gd name="T53" fmla="*/ 2147483647 h 106"/>
                <a:gd name="T54" fmla="*/ 2147483647 w 89"/>
                <a:gd name="T55" fmla="*/ 2147483647 h 106"/>
                <a:gd name="T56" fmla="*/ 2147483647 w 89"/>
                <a:gd name="T57" fmla="*/ 2147483647 h 106"/>
                <a:gd name="T58" fmla="*/ 2147483647 w 89"/>
                <a:gd name="T59" fmla="*/ 2147483647 h 106"/>
                <a:gd name="T60" fmla="*/ 2147483647 w 89"/>
                <a:gd name="T61" fmla="*/ 2147483647 h 106"/>
                <a:gd name="T62" fmla="*/ 2147483647 w 89"/>
                <a:gd name="T63" fmla="*/ 2147483647 h 106"/>
                <a:gd name="T64" fmla="*/ 2147483647 w 89"/>
                <a:gd name="T65" fmla="*/ 0 h 106"/>
                <a:gd name="T66" fmla="*/ 2147483647 w 89"/>
                <a:gd name="T67" fmla="*/ 0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06"/>
                <a:gd name="T104" fmla="*/ 89 w 89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06">
                  <a:moveTo>
                    <a:pt x="71" y="0"/>
                  </a:moveTo>
                  <a:lnTo>
                    <a:pt x="71" y="0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5" y="11"/>
                  </a:lnTo>
                  <a:lnTo>
                    <a:pt x="61" y="17"/>
                  </a:lnTo>
                  <a:lnTo>
                    <a:pt x="60" y="23"/>
                  </a:lnTo>
                  <a:lnTo>
                    <a:pt x="56" y="31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40" y="52"/>
                  </a:lnTo>
                  <a:lnTo>
                    <a:pt x="34" y="60"/>
                  </a:lnTo>
                  <a:lnTo>
                    <a:pt x="29" y="69"/>
                  </a:lnTo>
                  <a:lnTo>
                    <a:pt x="23" y="73"/>
                  </a:lnTo>
                  <a:lnTo>
                    <a:pt x="15" y="81"/>
                  </a:lnTo>
                  <a:lnTo>
                    <a:pt x="7" y="87"/>
                  </a:lnTo>
                  <a:lnTo>
                    <a:pt x="0" y="91"/>
                  </a:lnTo>
                  <a:lnTo>
                    <a:pt x="15" y="106"/>
                  </a:lnTo>
                  <a:lnTo>
                    <a:pt x="17" y="104"/>
                  </a:lnTo>
                  <a:lnTo>
                    <a:pt x="25" y="98"/>
                  </a:lnTo>
                  <a:lnTo>
                    <a:pt x="29" y="92"/>
                  </a:lnTo>
                  <a:lnTo>
                    <a:pt x="34" y="87"/>
                  </a:lnTo>
                  <a:lnTo>
                    <a:pt x="40" y="81"/>
                  </a:lnTo>
                  <a:lnTo>
                    <a:pt x="46" y="75"/>
                  </a:lnTo>
                  <a:lnTo>
                    <a:pt x="52" y="67"/>
                  </a:lnTo>
                  <a:lnTo>
                    <a:pt x="58" y="60"/>
                  </a:lnTo>
                  <a:lnTo>
                    <a:pt x="63" y="52"/>
                  </a:lnTo>
                  <a:lnTo>
                    <a:pt x="71" y="44"/>
                  </a:lnTo>
                  <a:lnTo>
                    <a:pt x="75" y="34"/>
                  </a:lnTo>
                  <a:lnTo>
                    <a:pt x="81" y="27"/>
                  </a:lnTo>
                  <a:lnTo>
                    <a:pt x="85" y="17"/>
                  </a:lnTo>
                  <a:lnTo>
                    <a:pt x="8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C3089B88-0B49-EDBC-1D50-6E93B31B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3213100"/>
              <a:ext cx="66675" cy="117475"/>
            </a:xfrm>
            <a:custGeom>
              <a:avLst/>
              <a:gdLst>
                <a:gd name="T0" fmla="*/ 2147483647 w 42"/>
                <a:gd name="T1" fmla="*/ 2147483647 h 74"/>
                <a:gd name="T2" fmla="*/ 2147483647 w 42"/>
                <a:gd name="T3" fmla="*/ 2147483647 h 74"/>
                <a:gd name="T4" fmla="*/ 2147483647 w 42"/>
                <a:gd name="T5" fmla="*/ 2147483647 h 74"/>
                <a:gd name="T6" fmla="*/ 2147483647 w 42"/>
                <a:gd name="T7" fmla="*/ 2147483647 h 74"/>
                <a:gd name="T8" fmla="*/ 2147483647 w 42"/>
                <a:gd name="T9" fmla="*/ 2147483647 h 74"/>
                <a:gd name="T10" fmla="*/ 2147483647 w 42"/>
                <a:gd name="T11" fmla="*/ 2147483647 h 74"/>
                <a:gd name="T12" fmla="*/ 2147483647 w 42"/>
                <a:gd name="T13" fmla="*/ 2147483647 h 74"/>
                <a:gd name="T14" fmla="*/ 2147483647 w 42"/>
                <a:gd name="T15" fmla="*/ 2147483647 h 74"/>
                <a:gd name="T16" fmla="*/ 2147483647 w 42"/>
                <a:gd name="T17" fmla="*/ 2147483647 h 74"/>
                <a:gd name="T18" fmla="*/ 2147483647 w 42"/>
                <a:gd name="T19" fmla="*/ 2147483647 h 74"/>
                <a:gd name="T20" fmla="*/ 2147483647 w 42"/>
                <a:gd name="T21" fmla="*/ 2147483647 h 74"/>
                <a:gd name="T22" fmla="*/ 2147483647 w 42"/>
                <a:gd name="T23" fmla="*/ 2147483647 h 74"/>
                <a:gd name="T24" fmla="*/ 2147483647 w 42"/>
                <a:gd name="T25" fmla="*/ 2147483647 h 74"/>
                <a:gd name="T26" fmla="*/ 2147483647 w 42"/>
                <a:gd name="T27" fmla="*/ 2147483647 h 74"/>
                <a:gd name="T28" fmla="*/ 0 w 42"/>
                <a:gd name="T29" fmla="*/ 2147483647 h 74"/>
                <a:gd name="T30" fmla="*/ 2147483647 w 42"/>
                <a:gd name="T31" fmla="*/ 2147483647 h 74"/>
                <a:gd name="T32" fmla="*/ 2147483647 w 42"/>
                <a:gd name="T33" fmla="*/ 2147483647 h 74"/>
                <a:gd name="T34" fmla="*/ 2147483647 w 42"/>
                <a:gd name="T35" fmla="*/ 2147483647 h 74"/>
                <a:gd name="T36" fmla="*/ 2147483647 w 42"/>
                <a:gd name="T37" fmla="*/ 2147483647 h 74"/>
                <a:gd name="T38" fmla="*/ 2147483647 w 42"/>
                <a:gd name="T39" fmla="*/ 2147483647 h 74"/>
                <a:gd name="T40" fmla="*/ 2147483647 w 42"/>
                <a:gd name="T41" fmla="*/ 2147483647 h 74"/>
                <a:gd name="T42" fmla="*/ 2147483647 w 42"/>
                <a:gd name="T43" fmla="*/ 2147483647 h 74"/>
                <a:gd name="T44" fmla="*/ 2147483647 w 42"/>
                <a:gd name="T45" fmla="*/ 2147483647 h 74"/>
                <a:gd name="T46" fmla="*/ 2147483647 w 42"/>
                <a:gd name="T47" fmla="*/ 2147483647 h 74"/>
                <a:gd name="T48" fmla="*/ 2147483647 w 42"/>
                <a:gd name="T49" fmla="*/ 2147483647 h 74"/>
                <a:gd name="T50" fmla="*/ 2147483647 w 42"/>
                <a:gd name="T51" fmla="*/ 2147483647 h 74"/>
                <a:gd name="T52" fmla="*/ 2147483647 w 42"/>
                <a:gd name="T53" fmla="*/ 2147483647 h 74"/>
                <a:gd name="T54" fmla="*/ 2147483647 w 42"/>
                <a:gd name="T55" fmla="*/ 0 h 74"/>
                <a:gd name="T56" fmla="*/ 2147483647 w 42"/>
                <a:gd name="T57" fmla="*/ 2147483647 h 74"/>
                <a:gd name="T58" fmla="*/ 2147483647 w 42"/>
                <a:gd name="T59" fmla="*/ 2147483647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74"/>
                <a:gd name="T92" fmla="*/ 42 w 42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74">
                  <a:moveTo>
                    <a:pt x="21" y="4"/>
                  </a:moveTo>
                  <a:lnTo>
                    <a:pt x="21" y="6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17" y="35"/>
                  </a:lnTo>
                  <a:lnTo>
                    <a:pt x="15" y="41"/>
                  </a:lnTo>
                  <a:lnTo>
                    <a:pt x="13" y="45"/>
                  </a:lnTo>
                  <a:lnTo>
                    <a:pt x="11" y="51"/>
                  </a:lnTo>
                  <a:lnTo>
                    <a:pt x="7" y="56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21" y="66"/>
                  </a:lnTo>
                  <a:lnTo>
                    <a:pt x="25" y="58"/>
                  </a:lnTo>
                  <a:lnTo>
                    <a:pt x="29" y="51"/>
                  </a:lnTo>
                  <a:lnTo>
                    <a:pt x="31" y="45"/>
                  </a:lnTo>
                  <a:lnTo>
                    <a:pt x="32" y="39"/>
                  </a:lnTo>
                  <a:lnTo>
                    <a:pt x="34" y="33"/>
                  </a:lnTo>
                  <a:lnTo>
                    <a:pt x="36" y="27"/>
                  </a:lnTo>
                  <a:lnTo>
                    <a:pt x="38" y="20"/>
                  </a:lnTo>
                  <a:lnTo>
                    <a:pt x="38" y="14"/>
                  </a:lnTo>
                  <a:lnTo>
                    <a:pt x="40" y="6"/>
                  </a:lnTo>
                  <a:lnTo>
                    <a:pt x="42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0" name="Freeform 28">
              <a:extLst>
                <a:ext uri="{FF2B5EF4-FFF2-40B4-BE49-F238E27FC236}">
                  <a16:creationId xmlns:a16="http://schemas.microsoft.com/office/drawing/2014/main" id="{DC1A3B2C-8EEA-C8A1-5C91-6608CF7A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3281363"/>
              <a:ext cx="119063" cy="61913"/>
            </a:xfrm>
            <a:custGeom>
              <a:avLst/>
              <a:gdLst>
                <a:gd name="T0" fmla="*/ 2147483647 w 75"/>
                <a:gd name="T1" fmla="*/ 0 h 39"/>
                <a:gd name="T2" fmla="*/ 2147483647 w 75"/>
                <a:gd name="T3" fmla="*/ 0 h 39"/>
                <a:gd name="T4" fmla="*/ 2147483647 w 75"/>
                <a:gd name="T5" fmla="*/ 0 h 39"/>
                <a:gd name="T6" fmla="*/ 2147483647 w 75"/>
                <a:gd name="T7" fmla="*/ 2147483647 h 39"/>
                <a:gd name="T8" fmla="*/ 2147483647 w 75"/>
                <a:gd name="T9" fmla="*/ 2147483647 h 39"/>
                <a:gd name="T10" fmla="*/ 2147483647 w 75"/>
                <a:gd name="T11" fmla="*/ 2147483647 h 39"/>
                <a:gd name="T12" fmla="*/ 2147483647 w 75"/>
                <a:gd name="T13" fmla="*/ 2147483647 h 39"/>
                <a:gd name="T14" fmla="*/ 2147483647 w 75"/>
                <a:gd name="T15" fmla="*/ 2147483647 h 39"/>
                <a:gd name="T16" fmla="*/ 2147483647 w 75"/>
                <a:gd name="T17" fmla="*/ 2147483647 h 39"/>
                <a:gd name="T18" fmla="*/ 2147483647 w 75"/>
                <a:gd name="T19" fmla="*/ 2147483647 h 39"/>
                <a:gd name="T20" fmla="*/ 2147483647 w 75"/>
                <a:gd name="T21" fmla="*/ 2147483647 h 39"/>
                <a:gd name="T22" fmla="*/ 2147483647 w 75"/>
                <a:gd name="T23" fmla="*/ 2147483647 h 39"/>
                <a:gd name="T24" fmla="*/ 0 w 75"/>
                <a:gd name="T25" fmla="*/ 2147483647 h 39"/>
                <a:gd name="T26" fmla="*/ 2147483647 w 75"/>
                <a:gd name="T27" fmla="*/ 2147483647 h 39"/>
                <a:gd name="T28" fmla="*/ 2147483647 w 75"/>
                <a:gd name="T29" fmla="*/ 2147483647 h 39"/>
                <a:gd name="T30" fmla="*/ 2147483647 w 75"/>
                <a:gd name="T31" fmla="*/ 2147483647 h 39"/>
                <a:gd name="T32" fmla="*/ 2147483647 w 75"/>
                <a:gd name="T33" fmla="*/ 2147483647 h 39"/>
                <a:gd name="T34" fmla="*/ 2147483647 w 75"/>
                <a:gd name="T35" fmla="*/ 2147483647 h 39"/>
                <a:gd name="T36" fmla="*/ 2147483647 w 75"/>
                <a:gd name="T37" fmla="*/ 2147483647 h 39"/>
                <a:gd name="T38" fmla="*/ 2147483647 w 75"/>
                <a:gd name="T39" fmla="*/ 2147483647 h 39"/>
                <a:gd name="T40" fmla="*/ 2147483647 w 75"/>
                <a:gd name="T41" fmla="*/ 2147483647 h 39"/>
                <a:gd name="T42" fmla="*/ 2147483647 w 75"/>
                <a:gd name="T43" fmla="*/ 2147483647 h 39"/>
                <a:gd name="T44" fmla="*/ 2147483647 w 75"/>
                <a:gd name="T45" fmla="*/ 2147483647 h 39"/>
                <a:gd name="T46" fmla="*/ 2147483647 w 75"/>
                <a:gd name="T47" fmla="*/ 2147483647 h 39"/>
                <a:gd name="T48" fmla="*/ 2147483647 w 75"/>
                <a:gd name="T49" fmla="*/ 2147483647 h 39"/>
                <a:gd name="T50" fmla="*/ 2147483647 w 75"/>
                <a:gd name="T51" fmla="*/ 2147483647 h 39"/>
                <a:gd name="T52" fmla="*/ 2147483647 w 75"/>
                <a:gd name="T53" fmla="*/ 2147483647 h 39"/>
                <a:gd name="T54" fmla="*/ 2147483647 w 75"/>
                <a:gd name="T55" fmla="*/ 2147483647 h 39"/>
                <a:gd name="T56" fmla="*/ 2147483647 w 75"/>
                <a:gd name="T57" fmla="*/ 0 h 39"/>
                <a:gd name="T58" fmla="*/ 2147483647 w 75"/>
                <a:gd name="T59" fmla="*/ 0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39"/>
                <a:gd name="T92" fmla="*/ 75 w 75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39">
                  <a:moveTo>
                    <a:pt x="68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44" y="8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1" y="17"/>
                  </a:lnTo>
                  <a:lnTo>
                    <a:pt x="6" y="19"/>
                  </a:lnTo>
                  <a:lnTo>
                    <a:pt x="0" y="21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3"/>
                  </a:lnTo>
                  <a:lnTo>
                    <a:pt x="29" y="31"/>
                  </a:lnTo>
                  <a:lnTo>
                    <a:pt x="37" y="29"/>
                  </a:lnTo>
                  <a:lnTo>
                    <a:pt x="40" y="27"/>
                  </a:lnTo>
                  <a:lnTo>
                    <a:pt x="48" y="25"/>
                  </a:lnTo>
                  <a:lnTo>
                    <a:pt x="54" y="21"/>
                  </a:lnTo>
                  <a:lnTo>
                    <a:pt x="60" y="19"/>
                  </a:lnTo>
                  <a:lnTo>
                    <a:pt x="64" y="17"/>
                  </a:lnTo>
                  <a:lnTo>
                    <a:pt x="70" y="15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FF48FEE9-90CC-4EBC-207E-37574FBE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3321050"/>
              <a:ext cx="112713" cy="122238"/>
            </a:xfrm>
            <a:custGeom>
              <a:avLst/>
              <a:gdLst>
                <a:gd name="T0" fmla="*/ 2147483647 w 71"/>
                <a:gd name="T1" fmla="*/ 0 h 77"/>
                <a:gd name="T2" fmla="*/ 2147483647 w 71"/>
                <a:gd name="T3" fmla="*/ 2147483647 h 77"/>
                <a:gd name="T4" fmla="*/ 2147483647 w 71"/>
                <a:gd name="T5" fmla="*/ 2147483647 h 77"/>
                <a:gd name="T6" fmla="*/ 2147483647 w 71"/>
                <a:gd name="T7" fmla="*/ 2147483647 h 77"/>
                <a:gd name="T8" fmla="*/ 2147483647 w 71"/>
                <a:gd name="T9" fmla="*/ 2147483647 h 77"/>
                <a:gd name="T10" fmla="*/ 2147483647 w 71"/>
                <a:gd name="T11" fmla="*/ 2147483647 h 77"/>
                <a:gd name="T12" fmla="*/ 2147483647 w 71"/>
                <a:gd name="T13" fmla="*/ 2147483647 h 77"/>
                <a:gd name="T14" fmla="*/ 2147483647 w 71"/>
                <a:gd name="T15" fmla="*/ 2147483647 h 77"/>
                <a:gd name="T16" fmla="*/ 2147483647 w 71"/>
                <a:gd name="T17" fmla="*/ 2147483647 h 77"/>
                <a:gd name="T18" fmla="*/ 2147483647 w 71"/>
                <a:gd name="T19" fmla="*/ 2147483647 h 77"/>
                <a:gd name="T20" fmla="*/ 2147483647 w 71"/>
                <a:gd name="T21" fmla="*/ 2147483647 h 77"/>
                <a:gd name="T22" fmla="*/ 2147483647 w 71"/>
                <a:gd name="T23" fmla="*/ 2147483647 h 77"/>
                <a:gd name="T24" fmla="*/ 2147483647 w 71"/>
                <a:gd name="T25" fmla="*/ 2147483647 h 77"/>
                <a:gd name="T26" fmla="*/ 2147483647 w 71"/>
                <a:gd name="T27" fmla="*/ 2147483647 h 77"/>
                <a:gd name="T28" fmla="*/ 0 w 71"/>
                <a:gd name="T29" fmla="*/ 2147483647 h 77"/>
                <a:gd name="T30" fmla="*/ 2147483647 w 71"/>
                <a:gd name="T31" fmla="*/ 2147483647 h 77"/>
                <a:gd name="T32" fmla="*/ 2147483647 w 71"/>
                <a:gd name="T33" fmla="*/ 2147483647 h 77"/>
                <a:gd name="T34" fmla="*/ 2147483647 w 71"/>
                <a:gd name="T35" fmla="*/ 2147483647 h 77"/>
                <a:gd name="T36" fmla="*/ 2147483647 w 71"/>
                <a:gd name="T37" fmla="*/ 2147483647 h 77"/>
                <a:gd name="T38" fmla="*/ 2147483647 w 71"/>
                <a:gd name="T39" fmla="*/ 2147483647 h 77"/>
                <a:gd name="T40" fmla="*/ 2147483647 w 71"/>
                <a:gd name="T41" fmla="*/ 2147483647 h 77"/>
                <a:gd name="T42" fmla="*/ 2147483647 w 71"/>
                <a:gd name="T43" fmla="*/ 2147483647 h 77"/>
                <a:gd name="T44" fmla="*/ 2147483647 w 71"/>
                <a:gd name="T45" fmla="*/ 2147483647 h 77"/>
                <a:gd name="T46" fmla="*/ 2147483647 w 71"/>
                <a:gd name="T47" fmla="*/ 2147483647 h 77"/>
                <a:gd name="T48" fmla="*/ 2147483647 w 71"/>
                <a:gd name="T49" fmla="*/ 2147483647 h 77"/>
                <a:gd name="T50" fmla="*/ 2147483647 w 71"/>
                <a:gd name="T51" fmla="*/ 2147483647 h 77"/>
                <a:gd name="T52" fmla="*/ 2147483647 w 71"/>
                <a:gd name="T53" fmla="*/ 2147483647 h 77"/>
                <a:gd name="T54" fmla="*/ 2147483647 w 71"/>
                <a:gd name="T55" fmla="*/ 2147483647 h 77"/>
                <a:gd name="T56" fmla="*/ 2147483647 w 71"/>
                <a:gd name="T57" fmla="*/ 0 h 77"/>
                <a:gd name="T58" fmla="*/ 2147483647 w 71"/>
                <a:gd name="T59" fmla="*/ 0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1"/>
                <a:gd name="T91" fmla="*/ 0 h 77"/>
                <a:gd name="T92" fmla="*/ 71 w 71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1" h="77">
                  <a:moveTo>
                    <a:pt x="50" y="0"/>
                  </a:moveTo>
                  <a:lnTo>
                    <a:pt x="48" y="2"/>
                  </a:lnTo>
                  <a:lnTo>
                    <a:pt x="46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8" y="23"/>
                  </a:lnTo>
                  <a:lnTo>
                    <a:pt x="36" y="29"/>
                  </a:lnTo>
                  <a:lnTo>
                    <a:pt x="33" y="35"/>
                  </a:lnTo>
                  <a:lnTo>
                    <a:pt x="29" y="43"/>
                  </a:lnTo>
                  <a:lnTo>
                    <a:pt x="23" y="48"/>
                  </a:lnTo>
                  <a:lnTo>
                    <a:pt x="21" y="56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4" y="74"/>
                  </a:lnTo>
                  <a:lnTo>
                    <a:pt x="0" y="77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5" y="70"/>
                  </a:lnTo>
                  <a:lnTo>
                    <a:pt x="38" y="62"/>
                  </a:lnTo>
                  <a:lnTo>
                    <a:pt x="44" y="56"/>
                  </a:lnTo>
                  <a:lnTo>
                    <a:pt x="48" y="50"/>
                  </a:lnTo>
                  <a:lnTo>
                    <a:pt x="52" y="44"/>
                  </a:lnTo>
                  <a:lnTo>
                    <a:pt x="54" y="41"/>
                  </a:lnTo>
                  <a:lnTo>
                    <a:pt x="58" y="35"/>
                  </a:lnTo>
                  <a:lnTo>
                    <a:pt x="62" y="29"/>
                  </a:lnTo>
                  <a:lnTo>
                    <a:pt x="65" y="25"/>
                  </a:lnTo>
                  <a:lnTo>
                    <a:pt x="69" y="19"/>
                  </a:lnTo>
                  <a:lnTo>
                    <a:pt x="71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2" name="Freeform 30">
              <a:extLst>
                <a:ext uri="{FF2B5EF4-FFF2-40B4-BE49-F238E27FC236}">
                  <a16:creationId xmlns:a16="http://schemas.microsoft.com/office/drawing/2014/main" id="{606E9FDB-319A-C10F-F3B5-DDA6DA99E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13" y="3344863"/>
              <a:ext cx="60325" cy="107950"/>
            </a:xfrm>
            <a:custGeom>
              <a:avLst/>
              <a:gdLst>
                <a:gd name="T0" fmla="*/ 2147483647 w 38"/>
                <a:gd name="T1" fmla="*/ 0 h 68"/>
                <a:gd name="T2" fmla="*/ 2147483647 w 38"/>
                <a:gd name="T3" fmla="*/ 2147483647 h 68"/>
                <a:gd name="T4" fmla="*/ 2147483647 w 38"/>
                <a:gd name="T5" fmla="*/ 2147483647 h 68"/>
                <a:gd name="T6" fmla="*/ 2147483647 w 38"/>
                <a:gd name="T7" fmla="*/ 2147483647 h 68"/>
                <a:gd name="T8" fmla="*/ 2147483647 w 38"/>
                <a:gd name="T9" fmla="*/ 2147483647 h 68"/>
                <a:gd name="T10" fmla="*/ 2147483647 w 38"/>
                <a:gd name="T11" fmla="*/ 2147483647 h 68"/>
                <a:gd name="T12" fmla="*/ 2147483647 w 38"/>
                <a:gd name="T13" fmla="*/ 2147483647 h 68"/>
                <a:gd name="T14" fmla="*/ 2147483647 w 38"/>
                <a:gd name="T15" fmla="*/ 2147483647 h 68"/>
                <a:gd name="T16" fmla="*/ 2147483647 w 38"/>
                <a:gd name="T17" fmla="*/ 2147483647 h 68"/>
                <a:gd name="T18" fmla="*/ 2147483647 w 38"/>
                <a:gd name="T19" fmla="*/ 2147483647 h 68"/>
                <a:gd name="T20" fmla="*/ 2147483647 w 38"/>
                <a:gd name="T21" fmla="*/ 2147483647 h 68"/>
                <a:gd name="T22" fmla="*/ 2147483647 w 38"/>
                <a:gd name="T23" fmla="*/ 2147483647 h 68"/>
                <a:gd name="T24" fmla="*/ 0 w 38"/>
                <a:gd name="T25" fmla="*/ 2147483647 h 68"/>
                <a:gd name="T26" fmla="*/ 2147483647 w 38"/>
                <a:gd name="T27" fmla="*/ 2147483647 h 68"/>
                <a:gd name="T28" fmla="*/ 2147483647 w 38"/>
                <a:gd name="T29" fmla="*/ 2147483647 h 68"/>
                <a:gd name="T30" fmla="*/ 2147483647 w 38"/>
                <a:gd name="T31" fmla="*/ 2147483647 h 68"/>
                <a:gd name="T32" fmla="*/ 2147483647 w 38"/>
                <a:gd name="T33" fmla="*/ 2147483647 h 68"/>
                <a:gd name="T34" fmla="*/ 2147483647 w 38"/>
                <a:gd name="T35" fmla="*/ 2147483647 h 68"/>
                <a:gd name="T36" fmla="*/ 2147483647 w 38"/>
                <a:gd name="T37" fmla="*/ 2147483647 h 68"/>
                <a:gd name="T38" fmla="*/ 2147483647 w 38"/>
                <a:gd name="T39" fmla="*/ 2147483647 h 68"/>
                <a:gd name="T40" fmla="*/ 2147483647 w 38"/>
                <a:gd name="T41" fmla="*/ 2147483647 h 68"/>
                <a:gd name="T42" fmla="*/ 2147483647 w 38"/>
                <a:gd name="T43" fmla="*/ 2147483647 h 68"/>
                <a:gd name="T44" fmla="*/ 2147483647 w 38"/>
                <a:gd name="T45" fmla="*/ 2147483647 h 68"/>
                <a:gd name="T46" fmla="*/ 2147483647 w 38"/>
                <a:gd name="T47" fmla="*/ 2147483647 h 68"/>
                <a:gd name="T48" fmla="*/ 2147483647 w 38"/>
                <a:gd name="T49" fmla="*/ 2147483647 h 68"/>
                <a:gd name="T50" fmla="*/ 2147483647 w 38"/>
                <a:gd name="T51" fmla="*/ 2147483647 h 68"/>
                <a:gd name="T52" fmla="*/ 2147483647 w 38"/>
                <a:gd name="T53" fmla="*/ 2147483647 h 68"/>
                <a:gd name="T54" fmla="*/ 2147483647 w 38"/>
                <a:gd name="T55" fmla="*/ 0 h 68"/>
                <a:gd name="T56" fmla="*/ 2147483647 w 38"/>
                <a:gd name="T57" fmla="*/ 0 h 68"/>
                <a:gd name="T58" fmla="*/ 2147483647 w 38"/>
                <a:gd name="T59" fmla="*/ 0 h 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68"/>
                <a:gd name="T92" fmla="*/ 38 w 38"/>
                <a:gd name="T93" fmla="*/ 68 h 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68">
                  <a:moveTo>
                    <a:pt x="13" y="0"/>
                  </a:moveTo>
                  <a:lnTo>
                    <a:pt x="13" y="2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8" y="33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4" y="51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9" y="53"/>
                  </a:lnTo>
                  <a:lnTo>
                    <a:pt x="21" y="47"/>
                  </a:lnTo>
                  <a:lnTo>
                    <a:pt x="23" y="43"/>
                  </a:lnTo>
                  <a:lnTo>
                    <a:pt x="23" y="35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31" y="20"/>
                  </a:lnTo>
                  <a:lnTo>
                    <a:pt x="33" y="14"/>
                  </a:lnTo>
                  <a:lnTo>
                    <a:pt x="35" y="8"/>
                  </a:lnTo>
                  <a:lnTo>
                    <a:pt x="37" y="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36646F0F-C5CB-7ADC-69B4-43A7B572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3971925"/>
              <a:ext cx="298450" cy="190500"/>
            </a:xfrm>
            <a:custGeom>
              <a:avLst/>
              <a:gdLst>
                <a:gd name="T0" fmla="*/ 2147483647 w 188"/>
                <a:gd name="T1" fmla="*/ 2147483647 h 120"/>
                <a:gd name="T2" fmla="*/ 2147483647 w 188"/>
                <a:gd name="T3" fmla="*/ 2147483647 h 120"/>
                <a:gd name="T4" fmla="*/ 2147483647 w 188"/>
                <a:gd name="T5" fmla="*/ 2147483647 h 120"/>
                <a:gd name="T6" fmla="*/ 2147483647 w 188"/>
                <a:gd name="T7" fmla="*/ 2147483647 h 120"/>
                <a:gd name="T8" fmla="*/ 2147483647 w 188"/>
                <a:gd name="T9" fmla="*/ 2147483647 h 120"/>
                <a:gd name="T10" fmla="*/ 2147483647 w 188"/>
                <a:gd name="T11" fmla="*/ 2147483647 h 120"/>
                <a:gd name="T12" fmla="*/ 2147483647 w 188"/>
                <a:gd name="T13" fmla="*/ 2147483647 h 120"/>
                <a:gd name="T14" fmla="*/ 2147483647 w 188"/>
                <a:gd name="T15" fmla="*/ 2147483647 h 120"/>
                <a:gd name="T16" fmla="*/ 2147483647 w 188"/>
                <a:gd name="T17" fmla="*/ 2147483647 h 120"/>
                <a:gd name="T18" fmla="*/ 2147483647 w 188"/>
                <a:gd name="T19" fmla="*/ 2147483647 h 120"/>
                <a:gd name="T20" fmla="*/ 2147483647 w 188"/>
                <a:gd name="T21" fmla="*/ 2147483647 h 120"/>
                <a:gd name="T22" fmla="*/ 2147483647 w 188"/>
                <a:gd name="T23" fmla="*/ 2147483647 h 120"/>
                <a:gd name="T24" fmla="*/ 2147483647 w 188"/>
                <a:gd name="T25" fmla="*/ 2147483647 h 120"/>
                <a:gd name="T26" fmla="*/ 2147483647 w 188"/>
                <a:gd name="T27" fmla="*/ 2147483647 h 120"/>
                <a:gd name="T28" fmla="*/ 2147483647 w 188"/>
                <a:gd name="T29" fmla="*/ 2147483647 h 120"/>
                <a:gd name="T30" fmla="*/ 2147483647 w 188"/>
                <a:gd name="T31" fmla="*/ 2147483647 h 120"/>
                <a:gd name="T32" fmla="*/ 2147483647 w 188"/>
                <a:gd name="T33" fmla="*/ 2147483647 h 120"/>
                <a:gd name="T34" fmla="*/ 2147483647 w 188"/>
                <a:gd name="T35" fmla="*/ 2147483647 h 120"/>
                <a:gd name="T36" fmla="*/ 2147483647 w 188"/>
                <a:gd name="T37" fmla="*/ 2147483647 h 120"/>
                <a:gd name="T38" fmla="*/ 2147483647 w 188"/>
                <a:gd name="T39" fmla="*/ 2147483647 h 120"/>
                <a:gd name="T40" fmla="*/ 2147483647 w 188"/>
                <a:gd name="T41" fmla="*/ 2147483647 h 120"/>
                <a:gd name="T42" fmla="*/ 2147483647 w 188"/>
                <a:gd name="T43" fmla="*/ 2147483647 h 120"/>
                <a:gd name="T44" fmla="*/ 2147483647 w 188"/>
                <a:gd name="T45" fmla="*/ 2147483647 h 120"/>
                <a:gd name="T46" fmla="*/ 2147483647 w 188"/>
                <a:gd name="T47" fmla="*/ 2147483647 h 120"/>
                <a:gd name="T48" fmla="*/ 2147483647 w 188"/>
                <a:gd name="T49" fmla="*/ 2147483647 h 120"/>
                <a:gd name="T50" fmla="*/ 2147483647 w 188"/>
                <a:gd name="T51" fmla="*/ 2147483647 h 120"/>
                <a:gd name="T52" fmla="*/ 2147483647 w 188"/>
                <a:gd name="T53" fmla="*/ 2147483647 h 120"/>
                <a:gd name="T54" fmla="*/ 2147483647 w 188"/>
                <a:gd name="T55" fmla="*/ 2147483647 h 120"/>
                <a:gd name="T56" fmla="*/ 2147483647 w 188"/>
                <a:gd name="T57" fmla="*/ 2147483647 h 120"/>
                <a:gd name="T58" fmla="*/ 2147483647 w 188"/>
                <a:gd name="T59" fmla="*/ 2147483647 h 120"/>
                <a:gd name="T60" fmla="*/ 2147483647 w 188"/>
                <a:gd name="T61" fmla="*/ 2147483647 h 120"/>
                <a:gd name="T62" fmla="*/ 2147483647 w 188"/>
                <a:gd name="T63" fmla="*/ 2147483647 h 120"/>
                <a:gd name="T64" fmla="*/ 2147483647 w 188"/>
                <a:gd name="T65" fmla="*/ 2147483647 h 120"/>
                <a:gd name="T66" fmla="*/ 2147483647 w 188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120"/>
                <a:gd name="T104" fmla="*/ 188 w 188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120">
                  <a:moveTo>
                    <a:pt x="18" y="66"/>
                  </a:moveTo>
                  <a:lnTo>
                    <a:pt x="20" y="70"/>
                  </a:lnTo>
                  <a:lnTo>
                    <a:pt x="25" y="72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9" y="83"/>
                  </a:lnTo>
                  <a:lnTo>
                    <a:pt x="52" y="85"/>
                  </a:lnTo>
                  <a:lnTo>
                    <a:pt x="58" y="87"/>
                  </a:lnTo>
                  <a:lnTo>
                    <a:pt x="64" y="87"/>
                  </a:lnTo>
                  <a:lnTo>
                    <a:pt x="70" y="89"/>
                  </a:lnTo>
                  <a:lnTo>
                    <a:pt x="76" y="87"/>
                  </a:lnTo>
                  <a:lnTo>
                    <a:pt x="81" y="87"/>
                  </a:lnTo>
                  <a:lnTo>
                    <a:pt x="85" y="87"/>
                  </a:lnTo>
                  <a:lnTo>
                    <a:pt x="91" y="87"/>
                  </a:lnTo>
                  <a:lnTo>
                    <a:pt x="97" y="83"/>
                  </a:lnTo>
                  <a:lnTo>
                    <a:pt x="103" y="81"/>
                  </a:lnTo>
                  <a:lnTo>
                    <a:pt x="109" y="77"/>
                  </a:lnTo>
                  <a:lnTo>
                    <a:pt x="114" y="76"/>
                  </a:lnTo>
                  <a:lnTo>
                    <a:pt x="118" y="70"/>
                  </a:lnTo>
                  <a:lnTo>
                    <a:pt x="124" y="64"/>
                  </a:lnTo>
                  <a:lnTo>
                    <a:pt x="128" y="58"/>
                  </a:lnTo>
                  <a:lnTo>
                    <a:pt x="134" y="50"/>
                  </a:lnTo>
                  <a:lnTo>
                    <a:pt x="136" y="47"/>
                  </a:lnTo>
                  <a:lnTo>
                    <a:pt x="138" y="41"/>
                  </a:lnTo>
                  <a:lnTo>
                    <a:pt x="140" y="37"/>
                  </a:lnTo>
                  <a:lnTo>
                    <a:pt x="143" y="31"/>
                  </a:lnTo>
                  <a:lnTo>
                    <a:pt x="145" y="25"/>
                  </a:lnTo>
                  <a:lnTo>
                    <a:pt x="147" y="19"/>
                  </a:lnTo>
                  <a:lnTo>
                    <a:pt x="149" y="16"/>
                  </a:lnTo>
                  <a:lnTo>
                    <a:pt x="151" y="10"/>
                  </a:lnTo>
                  <a:lnTo>
                    <a:pt x="188" y="0"/>
                  </a:lnTo>
                  <a:lnTo>
                    <a:pt x="186" y="2"/>
                  </a:lnTo>
                  <a:lnTo>
                    <a:pt x="184" y="6"/>
                  </a:lnTo>
                  <a:lnTo>
                    <a:pt x="182" y="10"/>
                  </a:lnTo>
                  <a:lnTo>
                    <a:pt x="182" y="16"/>
                  </a:lnTo>
                  <a:lnTo>
                    <a:pt x="180" y="21"/>
                  </a:lnTo>
                  <a:lnTo>
                    <a:pt x="178" y="27"/>
                  </a:lnTo>
                  <a:lnTo>
                    <a:pt x="174" y="33"/>
                  </a:lnTo>
                  <a:lnTo>
                    <a:pt x="172" y="41"/>
                  </a:lnTo>
                  <a:lnTo>
                    <a:pt x="170" y="47"/>
                  </a:lnTo>
                  <a:lnTo>
                    <a:pt x="167" y="54"/>
                  </a:lnTo>
                  <a:lnTo>
                    <a:pt x="163" y="62"/>
                  </a:lnTo>
                  <a:lnTo>
                    <a:pt x="157" y="70"/>
                  </a:lnTo>
                  <a:lnTo>
                    <a:pt x="153" y="76"/>
                  </a:lnTo>
                  <a:lnTo>
                    <a:pt x="149" y="83"/>
                  </a:lnTo>
                  <a:lnTo>
                    <a:pt x="143" y="89"/>
                  </a:lnTo>
                  <a:lnTo>
                    <a:pt x="138" y="95"/>
                  </a:lnTo>
                  <a:lnTo>
                    <a:pt x="132" y="101"/>
                  </a:lnTo>
                  <a:lnTo>
                    <a:pt x="124" y="106"/>
                  </a:lnTo>
                  <a:lnTo>
                    <a:pt x="116" y="110"/>
                  </a:lnTo>
                  <a:lnTo>
                    <a:pt x="109" y="114"/>
                  </a:lnTo>
                  <a:lnTo>
                    <a:pt x="101" y="116"/>
                  </a:lnTo>
                  <a:lnTo>
                    <a:pt x="91" y="120"/>
                  </a:lnTo>
                  <a:lnTo>
                    <a:pt x="81" y="120"/>
                  </a:lnTo>
                  <a:lnTo>
                    <a:pt x="72" y="120"/>
                  </a:lnTo>
                  <a:lnTo>
                    <a:pt x="68" y="118"/>
                  </a:lnTo>
                  <a:lnTo>
                    <a:pt x="62" y="118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31" y="108"/>
                  </a:lnTo>
                  <a:lnTo>
                    <a:pt x="25" y="105"/>
                  </a:lnTo>
                  <a:lnTo>
                    <a:pt x="18" y="103"/>
                  </a:lnTo>
                  <a:lnTo>
                    <a:pt x="12" y="99"/>
                  </a:lnTo>
                  <a:lnTo>
                    <a:pt x="6" y="95"/>
                  </a:lnTo>
                  <a:lnTo>
                    <a:pt x="0" y="91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BB031A54-9141-7DFD-A27B-C85CE421F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3821113"/>
              <a:ext cx="722313" cy="673100"/>
            </a:xfrm>
            <a:custGeom>
              <a:avLst/>
              <a:gdLst>
                <a:gd name="T0" fmla="*/ 2147483647 w 455"/>
                <a:gd name="T1" fmla="*/ 2147483647 h 424"/>
                <a:gd name="T2" fmla="*/ 2147483647 w 455"/>
                <a:gd name="T3" fmla="*/ 2147483647 h 424"/>
                <a:gd name="T4" fmla="*/ 2147483647 w 455"/>
                <a:gd name="T5" fmla="*/ 2147483647 h 424"/>
                <a:gd name="T6" fmla="*/ 2147483647 w 455"/>
                <a:gd name="T7" fmla="*/ 2147483647 h 424"/>
                <a:gd name="T8" fmla="*/ 2147483647 w 455"/>
                <a:gd name="T9" fmla="*/ 2147483647 h 424"/>
                <a:gd name="T10" fmla="*/ 2147483647 w 455"/>
                <a:gd name="T11" fmla="*/ 2147483647 h 424"/>
                <a:gd name="T12" fmla="*/ 2147483647 w 455"/>
                <a:gd name="T13" fmla="*/ 2147483647 h 424"/>
                <a:gd name="T14" fmla="*/ 2147483647 w 455"/>
                <a:gd name="T15" fmla="*/ 2147483647 h 424"/>
                <a:gd name="T16" fmla="*/ 2147483647 w 455"/>
                <a:gd name="T17" fmla="*/ 2147483647 h 424"/>
                <a:gd name="T18" fmla="*/ 2147483647 w 455"/>
                <a:gd name="T19" fmla="*/ 2147483647 h 424"/>
                <a:gd name="T20" fmla="*/ 2147483647 w 455"/>
                <a:gd name="T21" fmla="*/ 2147483647 h 424"/>
                <a:gd name="T22" fmla="*/ 2147483647 w 455"/>
                <a:gd name="T23" fmla="*/ 2147483647 h 424"/>
                <a:gd name="T24" fmla="*/ 2147483647 w 455"/>
                <a:gd name="T25" fmla="*/ 2147483647 h 424"/>
                <a:gd name="T26" fmla="*/ 2147483647 w 455"/>
                <a:gd name="T27" fmla="*/ 2147483647 h 424"/>
                <a:gd name="T28" fmla="*/ 2147483647 w 455"/>
                <a:gd name="T29" fmla="*/ 2147483647 h 424"/>
                <a:gd name="T30" fmla="*/ 2147483647 w 455"/>
                <a:gd name="T31" fmla="*/ 2147483647 h 424"/>
                <a:gd name="T32" fmla="*/ 2147483647 w 455"/>
                <a:gd name="T33" fmla="*/ 2147483647 h 424"/>
                <a:gd name="T34" fmla="*/ 2147483647 w 455"/>
                <a:gd name="T35" fmla="*/ 2147483647 h 424"/>
                <a:gd name="T36" fmla="*/ 2147483647 w 455"/>
                <a:gd name="T37" fmla="*/ 2147483647 h 424"/>
                <a:gd name="T38" fmla="*/ 2147483647 w 455"/>
                <a:gd name="T39" fmla="*/ 2147483647 h 424"/>
                <a:gd name="T40" fmla="*/ 2147483647 w 455"/>
                <a:gd name="T41" fmla="*/ 2147483647 h 424"/>
                <a:gd name="T42" fmla="*/ 2147483647 w 455"/>
                <a:gd name="T43" fmla="*/ 2147483647 h 424"/>
                <a:gd name="T44" fmla="*/ 2147483647 w 455"/>
                <a:gd name="T45" fmla="*/ 2147483647 h 424"/>
                <a:gd name="T46" fmla="*/ 2147483647 w 455"/>
                <a:gd name="T47" fmla="*/ 2147483647 h 424"/>
                <a:gd name="T48" fmla="*/ 2147483647 w 455"/>
                <a:gd name="T49" fmla="*/ 2147483647 h 424"/>
                <a:gd name="T50" fmla="*/ 2147483647 w 455"/>
                <a:gd name="T51" fmla="*/ 2147483647 h 424"/>
                <a:gd name="T52" fmla="*/ 2147483647 w 455"/>
                <a:gd name="T53" fmla="*/ 2147483647 h 424"/>
                <a:gd name="T54" fmla="*/ 2147483647 w 455"/>
                <a:gd name="T55" fmla="*/ 2147483647 h 424"/>
                <a:gd name="T56" fmla="*/ 2147483647 w 455"/>
                <a:gd name="T57" fmla="*/ 2147483647 h 424"/>
                <a:gd name="T58" fmla="*/ 2147483647 w 455"/>
                <a:gd name="T59" fmla="*/ 2147483647 h 424"/>
                <a:gd name="T60" fmla="*/ 2147483647 w 455"/>
                <a:gd name="T61" fmla="*/ 2147483647 h 424"/>
                <a:gd name="T62" fmla="*/ 2147483647 w 455"/>
                <a:gd name="T63" fmla="*/ 2147483647 h 424"/>
                <a:gd name="T64" fmla="*/ 2147483647 w 455"/>
                <a:gd name="T65" fmla="*/ 2147483647 h 424"/>
                <a:gd name="T66" fmla="*/ 2147483647 w 455"/>
                <a:gd name="T67" fmla="*/ 2147483647 h 424"/>
                <a:gd name="T68" fmla="*/ 2147483647 w 455"/>
                <a:gd name="T69" fmla="*/ 2147483647 h 424"/>
                <a:gd name="T70" fmla="*/ 2147483647 w 455"/>
                <a:gd name="T71" fmla="*/ 2147483647 h 424"/>
                <a:gd name="T72" fmla="*/ 2147483647 w 455"/>
                <a:gd name="T73" fmla="*/ 2147483647 h 424"/>
                <a:gd name="T74" fmla="*/ 2147483647 w 455"/>
                <a:gd name="T75" fmla="*/ 2147483647 h 424"/>
                <a:gd name="T76" fmla="*/ 2147483647 w 455"/>
                <a:gd name="T77" fmla="*/ 2147483647 h 424"/>
                <a:gd name="T78" fmla="*/ 2147483647 w 455"/>
                <a:gd name="T79" fmla="*/ 2147483647 h 424"/>
                <a:gd name="T80" fmla="*/ 2147483647 w 455"/>
                <a:gd name="T81" fmla="*/ 2147483647 h 424"/>
                <a:gd name="T82" fmla="*/ 2147483647 w 455"/>
                <a:gd name="T83" fmla="*/ 2147483647 h 424"/>
                <a:gd name="T84" fmla="*/ 2147483647 w 455"/>
                <a:gd name="T85" fmla="*/ 2147483647 h 424"/>
                <a:gd name="T86" fmla="*/ 2147483647 w 455"/>
                <a:gd name="T87" fmla="*/ 2147483647 h 424"/>
                <a:gd name="T88" fmla="*/ 2147483647 w 455"/>
                <a:gd name="T89" fmla="*/ 2147483647 h 424"/>
                <a:gd name="T90" fmla="*/ 2147483647 w 455"/>
                <a:gd name="T91" fmla="*/ 2147483647 h 424"/>
                <a:gd name="T92" fmla="*/ 2147483647 w 455"/>
                <a:gd name="T93" fmla="*/ 2147483647 h 424"/>
                <a:gd name="T94" fmla="*/ 2147483647 w 455"/>
                <a:gd name="T95" fmla="*/ 2147483647 h 424"/>
                <a:gd name="T96" fmla="*/ 2147483647 w 455"/>
                <a:gd name="T97" fmla="*/ 2147483647 h 424"/>
                <a:gd name="T98" fmla="*/ 2147483647 w 455"/>
                <a:gd name="T99" fmla="*/ 2147483647 h 424"/>
                <a:gd name="T100" fmla="*/ 2147483647 w 455"/>
                <a:gd name="T101" fmla="*/ 2147483647 h 424"/>
                <a:gd name="T102" fmla="*/ 2147483647 w 455"/>
                <a:gd name="T103" fmla="*/ 2147483647 h 424"/>
                <a:gd name="T104" fmla="*/ 2147483647 w 455"/>
                <a:gd name="T105" fmla="*/ 2147483647 h 4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5"/>
                <a:gd name="T160" fmla="*/ 0 h 424"/>
                <a:gd name="T161" fmla="*/ 455 w 455"/>
                <a:gd name="T162" fmla="*/ 424 h 4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5" h="424">
                  <a:moveTo>
                    <a:pt x="31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51" y="14"/>
                  </a:lnTo>
                  <a:lnTo>
                    <a:pt x="58" y="18"/>
                  </a:lnTo>
                  <a:lnTo>
                    <a:pt x="68" y="24"/>
                  </a:lnTo>
                  <a:lnTo>
                    <a:pt x="76" y="27"/>
                  </a:lnTo>
                  <a:lnTo>
                    <a:pt x="86" y="33"/>
                  </a:lnTo>
                  <a:lnTo>
                    <a:pt x="91" y="35"/>
                  </a:lnTo>
                  <a:lnTo>
                    <a:pt x="97" y="39"/>
                  </a:lnTo>
                  <a:lnTo>
                    <a:pt x="103" y="41"/>
                  </a:lnTo>
                  <a:lnTo>
                    <a:pt x="109" y="45"/>
                  </a:lnTo>
                  <a:lnTo>
                    <a:pt x="115" y="47"/>
                  </a:lnTo>
                  <a:lnTo>
                    <a:pt x="120" y="51"/>
                  </a:lnTo>
                  <a:lnTo>
                    <a:pt x="126" y="53"/>
                  </a:lnTo>
                  <a:lnTo>
                    <a:pt x="134" y="56"/>
                  </a:lnTo>
                  <a:lnTo>
                    <a:pt x="140" y="58"/>
                  </a:lnTo>
                  <a:lnTo>
                    <a:pt x="147" y="62"/>
                  </a:lnTo>
                  <a:lnTo>
                    <a:pt x="155" y="64"/>
                  </a:lnTo>
                  <a:lnTo>
                    <a:pt x="163" y="66"/>
                  </a:lnTo>
                  <a:lnTo>
                    <a:pt x="171" y="68"/>
                  </a:lnTo>
                  <a:lnTo>
                    <a:pt x="176" y="72"/>
                  </a:lnTo>
                  <a:lnTo>
                    <a:pt x="184" y="74"/>
                  </a:lnTo>
                  <a:lnTo>
                    <a:pt x="192" y="76"/>
                  </a:lnTo>
                  <a:lnTo>
                    <a:pt x="200" y="78"/>
                  </a:lnTo>
                  <a:lnTo>
                    <a:pt x="209" y="80"/>
                  </a:lnTo>
                  <a:lnTo>
                    <a:pt x="217" y="82"/>
                  </a:lnTo>
                  <a:lnTo>
                    <a:pt x="225" y="83"/>
                  </a:lnTo>
                  <a:lnTo>
                    <a:pt x="233" y="85"/>
                  </a:lnTo>
                  <a:lnTo>
                    <a:pt x="242" y="87"/>
                  </a:lnTo>
                  <a:lnTo>
                    <a:pt x="250" y="87"/>
                  </a:lnTo>
                  <a:lnTo>
                    <a:pt x="258" y="89"/>
                  </a:lnTo>
                  <a:lnTo>
                    <a:pt x="265" y="91"/>
                  </a:lnTo>
                  <a:lnTo>
                    <a:pt x="275" y="91"/>
                  </a:lnTo>
                  <a:lnTo>
                    <a:pt x="285" y="93"/>
                  </a:lnTo>
                  <a:lnTo>
                    <a:pt x="294" y="93"/>
                  </a:lnTo>
                  <a:lnTo>
                    <a:pt x="302" y="93"/>
                  </a:lnTo>
                  <a:lnTo>
                    <a:pt x="310" y="93"/>
                  </a:lnTo>
                  <a:lnTo>
                    <a:pt x="320" y="93"/>
                  </a:lnTo>
                  <a:lnTo>
                    <a:pt x="329" y="93"/>
                  </a:lnTo>
                  <a:lnTo>
                    <a:pt x="337" y="91"/>
                  </a:lnTo>
                  <a:lnTo>
                    <a:pt x="347" y="89"/>
                  </a:lnTo>
                  <a:lnTo>
                    <a:pt x="356" y="89"/>
                  </a:lnTo>
                  <a:lnTo>
                    <a:pt x="364" y="87"/>
                  </a:lnTo>
                  <a:lnTo>
                    <a:pt x="374" y="85"/>
                  </a:lnTo>
                  <a:lnTo>
                    <a:pt x="382" y="83"/>
                  </a:lnTo>
                  <a:lnTo>
                    <a:pt x="391" y="80"/>
                  </a:lnTo>
                  <a:lnTo>
                    <a:pt x="401" y="80"/>
                  </a:lnTo>
                  <a:lnTo>
                    <a:pt x="409" y="76"/>
                  </a:lnTo>
                  <a:lnTo>
                    <a:pt x="418" y="72"/>
                  </a:lnTo>
                  <a:lnTo>
                    <a:pt x="428" y="68"/>
                  </a:lnTo>
                  <a:lnTo>
                    <a:pt x="438" y="64"/>
                  </a:lnTo>
                  <a:lnTo>
                    <a:pt x="455" y="76"/>
                  </a:lnTo>
                  <a:lnTo>
                    <a:pt x="453" y="80"/>
                  </a:lnTo>
                  <a:lnTo>
                    <a:pt x="449" y="83"/>
                  </a:lnTo>
                  <a:lnTo>
                    <a:pt x="445" y="89"/>
                  </a:lnTo>
                  <a:lnTo>
                    <a:pt x="440" y="97"/>
                  </a:lnTo>
                  <a:lnTo>
                    <a:pt x="434" y="105"/>
                  </a:lnTo>
                  <a:lnTo>
                    <a:pt x="430" y="109"/>
                  </a:lnTo>
                  <a:lnTo>
                    <a:pt x="426" y="114"/>
                  </a:lnTo>
                  <a:lnTo>
                    <a:pt x="422" y="120"/>
                  </a:lnTo>
                  <a:lnTo>
                    <a:pt x="418" y="126"/>
                  </a:lnTo>
                  <a:lnTo>
                    <a:pt x="412" y="132"/>
                  </a:lnTo>
                  <a:lnTo>
                    <a:pt x="409" y="138"/>
                  </a:lnTo>
                  <a:lnTo>
                    <a:pt x="403" y="143"/>
                  </a:lnTo>
                  <a:lnTo>
                    <a:pt x="399" y="149"/>
                  </a:lnTo>
                  <a:lnTo>
                    <a:pt x="393" y="157"/>
                  </a:lnTo>
                  <a:lnTo>
                    <a:pt x="387" y="165"/>
                  </a:lnTo>
                  <a:lnTo>
                    <a:pt x="382" y="171"/>
                  </a:lnTo>
                  <a:lnTo>
                    <a:pt x="378" y="178"/>
                  </a:lnTo>
                  <a:lnTo>
                    <a:pt x="370" y="186"/>
                  </a:lnTo>
                  <a:lnTo>
                    <a:pt x="364" y="192"/>
                  </a:lnTo>
                  <a:lnTo>
                    <a:pt x="358" y="200"/>
                  </a:lnTo>
                  <a:lnTo>
                    <a:pt x="351" y="207"/>
                  </a:lnTo>
                  <a:lnTo>
                    <a:pt x="345" y="215"/>
                  </a:lnTo>
                  <a:lnTo>
                    <a:pt x="337" y="223"/>
                  </a:lnTo>
                  <a:lnTo>
                    <a:pt x="329" y="232"/>
                  </a:lnTo>
                  <a:lnTo>
                    <a:pt x="323" y="240"/>
                  </a:lnTo>
                  <a:lnTo>
                    <a:pt x="314" y="248"/>
                  </a:lnTo>
                  <a:lnTo>
                    <a:pt x="306" y="254"/>
                  </a:lnTo>
                  <a:lnTo>
                    <a:pt x="298" y="261"/>
                  </a:lnTo>
                  <a:lnTo>
                    <a:pt x="291" y="271"/>
                  </a:lnTo>
                  <a:lnTo>
                    <a:pt x="281" y="277"/>
                  </a:lnTo>
                  <a:lnTo>
                    <a:pt x="273" y="287"/>
                  </a:lnTo>
                  <a:lnTo>
                    <a:pt x="265" y="292"/>
                  </a:lnTo>
                  <a:lnTo>
                    <a:pt x="258" y="302"/>
                  </a:lnTo>
                  <a:lnTo>
                    <a:pt x="246" y="308"/>
                  </a:lnTo>
                  <a:lnTo>
                    <a:pt x="238" y="316"/>
                  </a:lnTo>
                  <a:lnTo>
                    <a:pt x="229" y="323"/>
                  </a:lnTo>
                  <a:lnTo>
                    <a:pt x="221" y="331"/>
                  </a:lnTo>
                  <a:lnTo>
                    <a:pt x="209" y="337"/>
                  </a:lnTo>
                  <a:lnTo>
                    <a:pt x="202" y="343"/>
                  </a:lnTo>
                  <a:lnTo>
                    <a:pt x="192" y="350"/>
                  </a:lnTo>
                  <a:lnTo>
                    <a:pt x="182" y="358"/>
                  </a:lnTo>
                  <a:lnTo>
                    <a:pt x="173" y="362"/>
                  </a:lnTo>
                  <a:lnTo>
                    <a:pt x="161" y="368"/>
                  </a:lnTo>
                  <a:lnTo>
                    <a:pt x="151" y="374"/>
                  </a:lnTo>
                  <a:lnTo>
                    <a:pt x="142" y="379"/>
                  </a:lnTo>
                  <a:lnTo>
                    <a:pt x="132" y="385"/>
                  </a:lnTo>
                  <a:lnTo>
                    <a:pt x="120" y="391"/>
                  </a:lnTo>
                  <a:lnTo>
                    <a:pt x="111" y="395"/>
                  </a:lnTo>
                  <a:lnTo>
                    <a:pt x="101" y="401"/>
                  </a:lnTo>
                  <a:lnTo>
                    <a:pt x="89" y="405"/>
                  </a:lnTo>
                  <a:lnTo>
                    <a:pt x="80" y="408"/>
                  </a:lnTo>
                  <a:lnTo>
                    <a:pt x="68" y="410"/>
                  </a:lnTo>
                  <a:lnTo>
                    <a:pt x="58" y="414"/>
                  </a:lnTo>
                  <a:lnTo>
                    <a:pt x="47" y="416"/>
                  </a:lnTo>
                  <a:lnTo>
                    <a:pt x="37" y="418"/>
                  </a:lnTo>
                  <a:lnTo>
                    <a:pt x="26" y="420"/>
                  </a:lnTo>
                  <a:lnTo>
                    <a:pt x="16" y="424"/>
                  </a:lnTo>
                  <a:lnTo>
                    <a:pt x="0" y="399"/>
                  </a:lnTo>
                  <a:lnTo>
                    <a:pt x="2" y="397"/>
                  </a:lnTo>
                  <a:lnTo>
                    <a:pt x="8" y="395"/>
                  </a:lnTo>
                  <a:lnTo>
                    <a:pt x="14" y="393"/>
                  </a:lnTo>
                  <a:lnTo>
                    <a:pt x="20" y="393"/>
                  </a:lnTo>
                  <a:lnTo>
                    <a:pt x="28" y="391"/>
                  </a:lnTo>
                  <a:lnTo>
                    <a:pt x="37" y="389"/>
                  </a:lnTo>
                  <a:lnTo>
                    <a:pt x="45" y="385"/>
                  </a:lnTo>
                  <a:lnTo>
                    <a:pt x="55" y="381"/>
                  </a:lnTo>
                  <a:lnTo>
                    <a:pt x="60" y="379"/>
                  </a:lnTo>
                  <a:lnTo>
                    <a:pt x="66" y="378"/>
                  </a:lnTo>
                  <a:lnTo>
                    <a:pt x="72" y="376"/>
                  </a:lnTo>
                  <a:lnTo>
                    <a:pt x="78" y="374"/>
                  </a:lnTo>
                  <a:lnTo>
                    <a:pt x="84" y="372"/>
                  </a:lnTo>
                  <a:lnTo>
                    <a:pt x="89" y="368"/>
                  </a:lnTo>
                  <a:lnTo>
                    <a:pt x="97" y="366"/>
                  </a:lnTo>
                  <a:lnTo>
                    <a:pt x="105" y="362"/>
                  </a:lnTo>
                  <a:lnTo>
                    <a:pt x="111" y="358"/>
                  </a:lnTo>
                  <a:lnTo>
                    <a:pt x="118" y="356"/>
                  </a:lnTo>
                  <a:lnTo>
                    <a:pt x="124" y="352"/>
                  </a:lnTo>
                  <a:lnTo>
                    <a:pt x="132" y="350"/>
                  </a:lnTo>
                  <a:lnTo>
                    <a:pt x="138" y="345"/>
                  </a:lnTo>
                  <a:lnTo>
                    <a:pt x="146" y="341"/>
                  </a:lnTo>
                  <a:lnTo>
                    <a:pt x="153" y="337"/>
                  </a:lnTo>
                  <a:lnTo>
                    <a:pt x="161" y="333"/>
                  </a:lnTo>
                  <a:lnTo>
                    <a:pt x="169" y="327"/>
                  </a:lnTo>
                  <a:lnTo>
                    <a:pt x="175" y="323"/>
                  </a:lnTo>
                  <a:lnTo>
                    <a:pt x="184" y="318"/>
                  </a:lnTo>
                  <a:lnTo>
                    <a:pt x="192" y="314"/>
                  </a:lnTo>
                  <a:lnTo>
                    <a:pt x="200" y="306"/>
                  </a:lnTo>
                  <a:lnTo>
                    <a:pt x="207" y="302"/>
                  </a:lnTo>
                  <a:lnTo>
                    <a:pt x="215" y="296"/>
                  </a:lnTo>
                  <a:lnTo>
                    <a:pt x="223" y="290"/>
                  </a:lnTo>
                  <a:lnTo>
                    <a:pt x="233" y="283"/>
                  </a:lnTo>
                  <a:lnTo>
                    <a:pt x="240" y="277"/>
                  </a:lnTo>
                  <a:lnTo>
                    <a:pt x="248" y="271"/>
                  </a:lnTo>
                  <a:lnTo>
                    <a:pt x="258" y="263"/>
                  </a:lnTo>
                  <a:lnTo>
                    <a:pt x="265" y="256"/>
                  </a:lnTo>
                  <a:lnTo>
                    <a:pt x="273" y="248"/>
                  </a:lnTo>
                  <a:lnTo>
                    <a:pt x="281" y="240"/>
                  </a:lnTo>
                  <a:lnTo>
                    <a:pt x="291" y="232"/>
                  </a:lnTo>
                  <a:lnTo>
                    <a:pt x="298" y="225"/>
                  </a:lnTo>
                  <a:lnTo>
                    <a:pt x="306" y="217"/>
                  </a:lnTo>
                  <a:lnTo>
                    <a:pt x="314" y="207"/>
                  </a:lnTo>
                  <a:lnTo>
                    <a:pt x="323" y="200"/>
                  </a:lnTo>
                  <a:lnTo>
                    <a:pt x="329" y="188"/>
                  </a:lnTo>
                  <a:lnTo>
                    <a:pt x="339" y="178"/>
                  </a:lnTo>
                  <a:lnTo>
                    <a:pt x="347" y="169"/>
                  </a:lnTo>
                  <a:lnTo>
                    <a:pt x="354" y="159"/>
                  </a:lnTo>
                  <a:lnTo>
                    <a:pt x="362" y="149"/>
                  </a:lnTo>
                  <a:lnTo>
                    <a:pt x="370" y="138"/>
                  </a:lnTo>
                  <a:lnTo>
                    <a:pt x="378" y="126"/>
                  </a:lnTo>
                  <a:lnTo>
                    <a:pt x="387" y="114"/>
                  </a:lnTo>
                  <a:lnTo>
                    <a:pt x="385" y="114"/>
                  </a:lnTo>
                  <a:lnTo>
                    <a:pt x="380" y="116"/>
                  </a:lnTo>
                  <a:lnTo>
                    <a:pt x="378" y="116"/>
                  </a:lnTo>
                  <a:lnTo>
                    <a:pt x="374" y="118"/>
                  </a:lnTo>
                  <a:lnTo>
                    <a:pt x="368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1" y="124"/>
                  </a:lnTo>
                  <a:lnTo>
                    <a:pt x="343" y="124"/>
                  </a:lnTo>
                  <a:lnTo>
                    <a:pt x="335" y="126"/>
                  </a:lnTo>
                  <a:lnTo>
                    <a:pt x="325" y="126"/>
                  </a:lnTo>
                  <a:lnTo>
                    <a:pt x="316" y="126"/>
                  </a:lnTo>
                  <a:lnTo>
                    <a:pt x="310" y="126"/>
                  </a:lnTo>
                  <a:lnTo>
                    <a:pt x="304" y="126"/>
                  </a:lnTo>
                  <a:lnTo>
                    <a:pt x="298" y="126"/>
                  </a:lnTo>
                  <a:lnTo>
                    <a:pt x="294" y="126"/>
                  </a:lnTo>
                  <a:lnTo>
                    <a:pt x="289" y="126"/>
                  </a:lnTo>
                  <a:lnTo>
                    <a:pt x="281" y="124"/>
                  </a:lnTo>
                  <a:lnTo>
                    <a:pt x="275" y="124"/>
                  </a:lnTo>
                  <a:lnTo>
                    <a:pt x="269" y="124"/>
                  </a:lnTo>
                  <a:lnTo>
                    <a:pt x="262" y="122"/>
                  </a:lnTo>
                  <a:lnTo>
                    <a:pt x="256" y="122"/>
                  </a:lnTo>
                  <a:lnTo>
                    <a:pt x="248" y="120"/>
                  </a:lnTo>
                  <a:lnTo>
                    <a:pt x="242" y="120"/>
                  </a:lnTo>
                  <a:lnTo>
                    <a:pt x="233" y="118"/>
                  </a:lnTo>
                  <a:lnTo>
                    <a:pt x="225" y="116"/>
                  </a:lnTo>
                  <a:lnTo>
                    <a:pt x="217" y="114"/>
                  </a:lnTo>
                  <a:lnTo>
                    <a:pt x="209" y="114"/>
                  </a:lnTo>
                  <a:lnTo>
                    <a:pt x="202" y="112"/>
                  </a:lnTo>
                  <a:lnTo>
                    <a:pt x="192" y="111"/>
                  </a:lnTo>
                  <a:lnTo>
                    <a:pt x="184" y="109"/>
                  </a:lnTo>
                  <a:lnTo>
                    <a:pt x="176" y="107"/>
                  </a:lnTo>
                  <a:lnTo>
                    <a:pt x="167" y="103"/>
                  </a:lnTo>
                  <a:lnTo>
                    <a:pt x="157" y="99"/>
                  </a:lnTo>
                  <a:lnTo>
                    <a:pt x="147" y="97"/>
                  </a:lnTo>
                  <a:lnTo>
                    <a:pt x="138" y="93"/>
                  </a:lnTo>
                  <a:lnTo>
                    <a:pt x="128" y="89"/>
                  </a:lnTo>
                  <a:lnTo>
                    <a:pt x="118" y="85"/>
                  </a:lnTo>
                  <a:lnTo>
                    <a:pt x="109" y="82"/>
                  </a:lnTo>
                  <a:lnTo>
                    <a:pt x="99" y="80"/>
                  </a:lnTo>
                  <a:lnTo>
                    <a:pt x="87" y="74"/>
                  </a:lnTo>
                  <a:lnTo>
                    <a:pt x="78" y="68"/>
                  </a:lnTo>
                  <a:lnTo>
                    <a:pt x="66" y="62"/>
                  </a:lnTo>
                  <a:lnTo>
                    <a:pt x="57" y="58"/>
                  </a:lnTo>
                  <a:lnTo>
                    <a:pt x="45" y="53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0" y="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E43752FA-3BAB-D3CC-7DC9-E23EE050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3987800"/>
              <a:ext cx="738188" cy="217488"/>
            </a:xfrm>
            <a:custGeom>
              <a:avLst/>
              <a:gdLst>
                <a:gd name="T0" fmla="*/ 2147483647 w 465"/>
                <a:gd name="T1" fmla="*/ 2147483647 h 137"/>
                <a:gd name="T2" fmla="*/ 2147483647 w 465"/>
                <a:gd name="T3" fmla="*/ 2147483647 h 137"/>
                <a:gd name="T4" fmla="*/ 2147483647 w 465"/>
                <a:gd name="T5" fmla="*/ 2147483647 h 137"/>
                <a:gd name="T6" fmla="*/ 2147483647 w 465"/>
                <a:gd name="T7" fmla="*/ 2147483647 h 137"/>
                <a:gd name="T8" fmla="*/ 2147483647 w 465"/>
                <a:gd name="T9" fmla="*/ 2147483647 h 137"/>
                <a:gd name="T10" fmla="*/ 2147483647 w 465"/>
                <a:gd name="T11" fmla="*/ 2147483647 h 137"/>
                <a:gd name="T12" fmla="*/ 2147483647 w 465"/>
                <a:gd name="T13" fmla="*/ 2147483647 h 137"/>
                <a:gd name="T14" fmla="*/ 2147483647 w 465"/>
                <a:gd name="T15" fmla="*/ 2147483647 h 137"/>
                <a:gd name="T16" fmla="*/ 2147483647 w 465"/>
                <a:gd name="T17" fmla="*/ 2147483647 h 137"/>
                <a:gd name="T18" fmla="*/ 2147483647 w 465"/>
                <a:gd name="T19" fmla="*/ 2147483647 h 137"/>
                <a:gd name="T20" fmla="*/ 2147483647 w 465"/>
                <a:gd name="T21" fmla="*/ 2147483647 h 137"/>
                <a:gd name="T22" fmla="*/ 2147483647 w 465"/>
                <a:gd name="T23" fmla="*/ 2147483647 h 137"/>
                <a:gd name="T24" fmla="*/ 2147483647 w 465"/>
                <a:gd name="T25" fmla="*/ 2147483647 h 137"/>
                <a:gd name="T26" fmla="*/ 2147483647 w 465"/>
                <a:gd name="T27" fmla="*/ 2147483647 h 137"/>
                <a:gd name="T28" fmla="*/ 2147483647 w 465"/>
                <a:gd name="T29" fmla="*/ 2147483647 h 137"/>
                <a:gd name="T30" fmla="*/ 2147483647 w 465"/>
                <a:gd name="T31" fmla="*/ 2147483647 h 137"/>
                <a:gd name="T32" fmla="*/ 2147483647 w 465"/>
                <a:gd name="T33" fmla="*/ 2147483647 h 137"/>
                <a:gd name="T34" fmla="*/ 2147483647 w 465"/>
                <a:gd name="T35" fmla="*/ 2147483647 h 137"/>
                <a:gd name="T36" fmla="*/ 2147483647 w 465"/>
                <a:gd name="T37" fmla="*/ 2147483647 h 137"/>
                <a:gd name="T38" fmla="*/ 2147483647 w 465"/>
                <a:gd name="T39" fmla="*/ 2147483647 h 137"/>
                <a:gd name="T40" fmla="*/ 2147483647 w 465"/>
                <a:gd name="T41" fmla="*/ 2147483647 h 137"/>
                <a:gd name="T42" fmla="*/ 2147483647 w 465"/>
                <a:gd name="T43" fmla="*/ 2147483647 h 137"/>
                <a:gd name="T44" fmla="*/ 2147483647 w 465"/>
                <a:gd name="T45" fmla="*/ 2147483647 h 137"/>
                <a:gd name="T46" fmla="*/ 2147483647 w 465"/>
                <a:gd name="T47" fmla="*/ 2147483647 h 137"/>
                <a:gd name="T48" fmla="*/ 2147483647 w 465"/>
                <a:gd name="T49" fmla="*/ 2147483647 h 137"/>
                <a:gd name="T50" fmla="*/ 2147483647 w 465"/>
                <a:gd name="T51" fmla="*/ 2147483647 h 137"/>
                <a:gd name="T52" fmla="*/ 2147483647 w 465"/>
                <a:gd name="T53" fmla="*/ 0 h 137"/>
                <a:gd name="T54" fmla="*/ 2147483647 w 465"/>
                <a:gd name="T55" fmla="*/ 2147483647 h 137"/>
                <a:gd name="T56" fmla="*/ 2147483647 w 465"/>
                <a:gd name="T57" fmla="*/ 2147483647 h 137"/>
                <a:gd name="T58" fmla="*/ 2147483647 w 465"/>
                <a:gd name="T59" fmla="*/ 2147483647 h 137"/>
                <a:gd name="T60" fmla="*/ 2147483647 w 465"/>
                <a:gd name="T61" fmla="*/ 2147483647 h 137"/>
                <a:gd name="T62" fmla="*/ 2147483647 w 465"/>
                <a:gd name="T63" fmla="*/ 2147483647 h 137"/>
                <a:gd name="T64" fmla="*/ 2147483647 w 465"/>
                <a:gd name="T65" fmla="*/ 2147483647 h 137"/>
                <a:gd name="T66" fmla="*/ 2147483647 w 465"/>
                <a:gd name="T67" fmla="*/ 2147483647 h 137"/>
                <a:gd name="T68" fmla="*/ 2147483647 w 465"/>
                <a:gd name="T69" fmla="*/ 2147483647 h 137"/>
                <a:gd name="T70" fmla="*/ 2147483647 w 465"/>
                <a:gd name="T71" fmla="*/ 2147483647 h 137"/>
                <a:gd name="T72" fmla="*/ 2147483647 w 465"/>
                <a:gd name="T73" fmla="*/ 2147483647 h 137"/>
                <a:gd name="T74" fmla="*/ 2147483647 w 465"/>
                <a:gd name="T75" fmla="*/ 2147483647 h 137"/>
                <a:gd name="T76" fmla="*/ 2147483647 w 465"/>
                <a:gd name="T77" fmla="*/ 2147483647 h 137"/>
                <a:gd name="T78" fmla="*/ 2147483647 w 465"/>
                <a:gd name="T79" fmla="*/ 2147483647 h 137"/>
                <a:gd name="T80" fmla="*/ 2147483647 w 465"/>
                <a:gd name="T81" fmla="*/ 2147483647 h 137"/>
                <a:gd name="T82" fmla="*/ 2147483647 w 465"/>
                <a:gd name="T83" fmla="*/ 2147483647 h 137"/>
                <a:gd name="T84" fmla="*/ 2147483647 w 465"/>
                <a:gd name="T85" fmla="*/ 2147483647 h 137"/>
                <a:gd name="T86" fmla="*/ 2147483647 w 465"/>
                <a:gd name="T87" fmla="*/ 2147483647 h 137"/>
                <a:gd name="T88" fmla="*/ 2147483647 w 465"/>
                <a:gd name="T89" fmla="*/ 2147483647 h 137"/>
                <a:gd name="T90" fmla="*/ 2147483647 w 465"/>
                <a:gd name="T91" fmla="*/ 2147483647 h 137"/>
                <a:gd name="T92" fmla="*/ 2147483647 w 465"/>
                <a:gd name="T93" fmla="*/ 2147483647 h 137"/>
                <a:gd name="T94" fmla="*/ 2147483647 w 465"/>
                <a:gd name="T95" fmla="*/ 2147483647 h 137"/>
                <a:gd name="T96" fmla="*/ 2147483647 w 465"/>
                <a:gd name="T97" fmla="*/ 2147483647 h 137"/>
                <a:gd name="T98" fmla="*/ 2147483647 w 465"/>
                <a:gd name="T99" fmla="*/ 2147483647 h 137"/>
                <a:gd name="T100" fmla="*/ 2147483647 w 465"/>
                <a:gd name="T101" fmla="*/ 2147483647 h 137"/>
                <a:gd name="T102" fmla="*/ 2147483647 w 465"/>
                <a:gd name="T103" fmla="*/ 2147483647 h 137"/>
                <a:gd name="T104" fmla="*/ 2147483647 w 465"/>
                <a:gd name="T105" fmla="*/ 2147483647 h 137"/>
                <a:gd name="T106" fmla="*/ 0 w 465"/>
                <a:gd name="T107" fmla="*/ 2147483647 h 137"/>
                <a:gd name="T108" fmla="*/ 2147483647 w 465"/>
                <a:gd name="T109" fmla="*/ 2147483647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5"/>
                <a:gd name="T166" fmla="*/ 0 h 137"/>
                <a:gd name="T167" fmla="*/ 465 w 465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5" h="137">
                  <a:moveTo>
                    <a:pt x="10" y="73"/>
                  </a:moveTo>
                  <a:lnTo>
                    <a:pt x="10" y="73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5" y="81"/>
                  </a:lnTo>
                  <a:lnTo>
                    <a:pt x="31" y="83"/>
                  </a:lnTo>
                  <a:lnTo>
                    <a:pt x="39" y="87"/>
                  </a:lnTo>
                  <a:lnTo>
                    <a:pt x="45" y="89"/>
                  </a:lnTo>
                  <a:lnTo>
                    <a:pt x="54" y="91"/>
                  </a:lnTo>
                  <a:lnTo>
                    <a:pt x="56" y="93"/>
                  </a:lnTo>
                  <a:lnTo>
                    <a:pt x="62" y="95"/>
                  </a:lnTo>
                  <a:lnTo>
                    <a:pt x="68" y="95"/>
                  </a:lnTo>
                  <a:lnTo>
                    <a:pt x="74" y="96"/>
                  </a:lnTo>
                  <a:lnTo>
                    <a:pt x="78" y="98"/>
                  </a:lnTo>
                  <a:lnTo>
                    <a:pt x="83" y="98"/>
                  </a:lnTo>
                  <a:lnTo>
                    <a:pt x="89" y="98"/>
                  </a:lnTo>
                  <a:lnTo>
                    <a:pt x="95" y="100"/>
                  </a:lnTo>
                  <a:lnTo>
                    <a:pt x="101" y="100"/>
                  </a:lnTo>
                  <a:lnTo>
                    <a:pt x="107" y="102"/>
                  </a:lnTo>
                  <a:lnTo>
                    <a:pt x="114" y="102"/>
                  </a:lnTo>
                  <a:lnTo>
                    <a:pt x="122" y="104"/>
                  </a:lnTo>
                  <a:lnTo>
                    <a:pt x="126" y="104"/>
                  </a:lnTo>
                  <a:lnTo>
                    <a:pt x="134" y="104"/>
                  </a:lnTo>
                  <a:lnTo>
                    <a:pt x="141" y="104"/>
                  </a:lnTo>
                  <a:lnTo>
                    <a:pt x="149" y="104"/>
                  </a:lnTo>
                  <a:lnTo>
                    <a:pt x="157" y="104"/>
                  </a:lnTo>
                  <a:lnTo>
                    <a:pt x="163" y="102"/>
                  </a:lnTo>
                  <a:lnTo>
                    <a:pt x="172" y="102"/>
                  </a:lnTo>
                  <a:lnTo>
                    <a:pt x="180" y="102"/>
                  </a:lnTo>
                  <a:lnTo>
                    <a:pt x="188" y="100"/>
                  </a:lnTo>
                  <a:lnTo>
                    <a:pt x="196" y="98"/>
                  </a:lnTo>
                  <a:lnTo>
                    <a:pt x="205" y="96"/>
                  </a:lnTo>
                  <a:lnTo>
                    <a:pt x="213" y="95"/>
                  </a:lnTo>
                  <a:lnTo>
                    <a:pt x="223" y="95"/>
                  </a:lnTo>
                  <a:lnTo>
                    <a:pt x="230" y="93"/>
                  </a:lnTo>
                  <a:lnTo>
                    <a:pt x="240" y="89"/>
                  </a:lnTo>
                  <a:lnTo>
                    <a:pt x="250" y="87"/>
                  </a:lnTo>
                  <a:lnTo>
                    <a:pt x="259" y="83"/>
                  </a:lnTo>
                  <a:lnTo>
                    <a:pt x="269" y="81"/>
                  </a:lnTo>
                  <a:lnTo>
                    <a:pt x="279" y="77"/>
                  </a:lnTo>
                  <a:lnTo>
                    <a:pt x="288" y="73"/>
                  </a:lnTo>
                  <a:lnTo>
                    <a:pt x="298" y="69"/>
                  </a:lnTo>
                  <a:lnTo>
                    <a:pt x="310" y="64"/>
                  </a:lnTo>
                  <a:lnTo>
                    <a:pt x="319" y="60"/>
                  </a:lnTo>
                  <a:lnTo>
                    <a:pt x="331" y="54"/>
                  </a:lnTo>
                  <a:lnTo>
                    <a:pt x="341" y="48"/>
                  </a:lnTo>
                  <a:lnTo>
                    <a:pt x="352" y="42"/>
                  </a:lnTo>
                  <a:lnTo>
                    <a:pt x="364" y="37"/>
                  </a:lnTo>
                  <a:lnTo>
                    <a:pt x="376" y="29"/>
                  </a:lnTo>
                  <a:lnTo>
                    <a:pt x="385" y="23"/>
                  </a:lnTo>
                  <a:lnTo>
                    <a:pt x="397" y="15"/>
                  </a:lnTo>
                  <a:lnTo>
                    <a:pt x="408" y="7"/>
                  </a:lnTo>
                  <a:lnTo>
                    <a:pt x="422" y="0"/>
                  </a:lnTo>
                  <a:lnTo>
                    <a:pt x="465" y="0"/>
                  </a:lnTo>
                  <a:lnTo>
                    <a:pt x="461" y="2"/>
                  </a:lnTo>
                  <a:lnTo>
                    <a:pt x="453" y="9"/>
                  </a:lnTo>
                  <a:lnTo>
                    <a:pt x="447" y="13"/>
                  </a:lnTo>
                  <a:lnTo>
                    <a:pt x="439" y="19"/>
                  </a:lnTo>
                  <a:lnTo>
                    <a:pt x="432" y="25"/>
                  </a:lnTo>
                  <a:lnTo>
                    <a:pt x="422" y="33"/>
                  </a:lnTo>
                  <a:lnTo>
                    <a:pt x="416" y="35"/>
                  </a:lnTo>
                  <a:lnTo>
                    <a:pt x="412" y="38"/>
                  </a:lnTo>
                  <a:lnTo>
                    <a:pt x="406" y="42"/>
                  </a:lnTo>
                  <a:lnTo>
                    <a:pt x="401" y="46"/>
                  </a:lnTo>
                  <a:lnTo>
                    <a:pt x="395" y="50"/>
                  </a:lnTo>
                  <a:lnTo>
                    <a:pt x="389" y="56"/>
                  </a:lnTo>
                  <a:lnTo>
                    <a:pt x="381" y="60"/>
                  </a:lnTo>
                  <a:lnTo>
                    <a:pt x="376" y="64"/>
                  </a:lnTo>
                  <a:lnTo>
                    <a:pt x="368" y="67"/>
                  </a:lnTo>
                  <a:lnTo>
                    <a:pt x="362" y="71"/>
                  </a:lnTo>
                  <a:lnTo>
                    <a:pt x="354" y="75"/>
                  </a:lnTo>
                  <a:lnTo>
                    <a:pt x="348" y="79"/>
                  </a:lnTo>
                  <a:lnTo>
                    <a:pt x="339" y="83"/>
                  </a:lnTo>
                  <a:lnTo>
                    <a:pt x="331" y="87"/>
                  </a:lnTo>
                  <a:lnTo>
                    <a:pt x="325" y="91"/>
                  </a:lnTo>
                  <a:lnTo>
                    <a:pt x="318" y="95"/>
                  </a:lnTo>
                  <a:lnTo>
                    <a:pt x="308" y="98"/>
                  </a:lnTo>
                  <a:lnTo>
                    <a:pt x="300" y="102"/>
                  </a:lnTo>
                  <a:lnTo>
                    <a:pt x="290" y="106"/>
                  </a:lnTo>
                  <a:lnTo>
                    <a:pt x="283" y="110"/>
                  </a:lnTo>
                  <a:lnTo>
                    <a:pt x="273" y="112"/>
                  </a:lnTo>
                  <a:lnTo>
                    <a:pt x="263" y="116"/>
                  </a:lnTo>
                  <a:lnTo>
                    <a:pt x="256" y="118"/>
                  </a:lnTo>
                  <a:lnTo>
                    <a:pt x="246" y="122"/>
                  </a:lnTo>
                  <a:lnTo>
                    <a:pt x="236" y="124"/>
                  </a:lnTo>
                  <a:lnTo>
                    <a:pt x="227" y="125"/>
                  </a:lnTo>
                  <a:lnTo>
                    <a:pt x="217" y="127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3"/>
                  </a:lnTo>
                  <a:lnTo>
                    <a:pt x="176" y="135"/>
                  </a:lnTo>
                  <a:lnTo>
                    <a:pt x="169" y="137"/>
                  </a:lnTo>
                  <a:lnTo>
                    <a:pt x="157" y="137"/>
                  </a:lnTo>
                  <a:lnTo>
                    <a:pt x="147" y="137"/>
                  </a:lnTo>
                  <a:lnTo>
                    <a:pt x="136" y="137"/>
                  </a:lnTo>
                  <a:lnTo>
                    <a:pt x="126" y="137"/>
                  </a:lnTo>
                  <a:lnTo>
                    <a:pt x="114" y="135"/>
                  </a:lnTo>
                  <a:lnTo>
                    <a:pt x="105" y="135"/>
                  </a:lnTo>
                  <a:lnTo>
                    <a:pt x="95" y="133"/>
                  </a:lnTo>
                  <a:lnTo>
                    <a:pt x="85" y="133"/>
                  </a:lnTo>
                  <a:lnTo>
                    <a:pt x="74" y="131"/>
                  </a:lnTo>
                  <a:lnTo>
                    <a:pt x="62" y="127"/>
                  </a:lnTo>
                  <a:lnTo>
                    <a:pt x="53" y="125"/>
                  </a:lnTo>
                  <a:lnTo>
                    <a:pt x="41" y="122"/>
                  </a:lnTo>
                  <a:lnTo>
                    <a:pt x="31" y="118"/>
                  </a:lnTo>
                  <a:lnTo>
                    <a:pt x="22" y="114"/>
                  </a:lnTo>
                  <a:lnTo>
                    <a:pt x="10" y="110"/>
                  </a:lnTo>
                  <a:lnTo>
                    <a:pt x="0" y="106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488EEB3F-D238-4AE5-9438-09274549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5" y="4227513"/>
              <a:ext cx="903288" cy="835025"/>
            </a:xfrm>
            <a:custGeom>
              <a:avLst/>
              <a:gdLst>
                <a:gd name="T0" fmla="*/ 2147483647 w 569"/>
                <a:gd name="T1" fmla="*/ 2147483647 h 526"/>
                <a:gd name="T2" fmla="*/ 2147483647 w 569"/>
                <a:gd name="T3" fmla="*/ 2147483647 h 526"/>
                <a:gd name="T4" fmla="*/ 2147483647 w 569"/>
                <a:gd name="T5" fmla="*/ 2147483647 h 526"/>
                <a:gd name="T6" fmla="*/ 2147483647 w 569"/>
                <a:gd name="T7" fmla="*/ 2147483647 h 526"/>
                <a:gd name="T8" fmla="*/ 2147483647 w 569"/>
                <a:gd name="T9" fmla="*/ 2147483647 h 526"/>
                <a:gd name="T10" fmla="*/ 2147483647 w 569"/>
                <a:gd name="T11" fmla="*/ 2147483647 h 526"/>
                <a:gd name="T12" fmla="*/ 2147483647 w 569"/>
                <a:gd name="T13" fmla="*/ 2147483647 h 526"/>
                <a:gd name="T14" fmla="*/ 2147483647 w 569"/>
                <a:gd name="T15" fmla="*/ 2147483647 h 526"/>
                <a:gd name="T16" fmla="*/ 2147483647 w 569"/>
                <a:gd name="T17" fmla="*/ 2147483647 h 526"/>
                <a:gd name="T18" fmla="*/ 2147483647 w 569"/>
                <a:gd name="T19" fmla="*/ 2147483647 h 526"/>
                <a:gd name="T20" fmla="*/ 2147483647 w 569"/>
                <a:gd name="T21" fmla="*/ 2147483647 h 526"/>
                <a:gd name="T22" fmla="*/ 2147483647 w 569"/>
                <a:gd name="T23" fmla="*/ 2147483647 h 526"/>
                <a:gd name="T24" fmla="*/ 2147483647 w 569"/>
                <a:gd name="T25" fmla="*/ 2147483647 h 526"/>
                <a:gd name="T26" fmla="*/ 2147483647 w 569"/>
                <a:gd name="T27" fmla="*/ 2147483647 h 526"/>
                <a:gd name="T28" fmla="*/ 2147483647 w 569"/>
                <a:gd name="T29" fmla="*/ 2147483647 h 526"/>
                <a:gd name="T30" fmla="*/ 2147483647 w 569"/>
                <a:gd name="T31" fmla="*/ 2147483647 h 526"/>
                <a:gd name="T32" fmla="*/ 2147483647 w 569"/>
                <a:gd name="T33" fmla="*/ 2147483647 h 526"/>
                <a:gd name="T34" fmla="*/ 2147483647 w 569"/>
                <a:gd name="T35" fmla="*/ 2147483647 h 526"/>
                <a:gd name="T36" fmla="*/ 2147483647 w 569"/>
                <a:gd name="T37" fmla="*/ 2147483647 h 526"/>
                <a:gd name="T38" fmla="*/ 2147483647 w 569"/>
                <a:gd name="T39" fmla="*/ 2147483647 h 526"/>
                <a:gd name="T40" fmla="*/ 2147483647 w 569"/>
                <a:gd name="T41" fmla="*/ 2147483647 h 526"/>
                <a:gd name="T42" fmla="*/ 2147483647 w 569"/>
                <a:gd name="T43" fmla="*/ 2147483647 h 526"/>
                <a:gd name="T44" fmla="*/ 2147483647 w 569"/>
                <a:gd name="T45" fmla="*/ 2147483647 h 526"/>
                <a:gd name="T46" fmla="*/ 2147483647 w 569"/>
                <a:gd name="T47" fmla="*/ 2147483647 h 526"/>
                <a:gd name="T48" fmla="*/ 2147483647 w 569"/>
                <a:gd name="T49" fmla="*/ 2147483647 h 526"/>
                <a:gd name="T50" fmla="*/ 2147483647 w 569"/>
                <a:gd name="T51" fmla="*/ 2147483647 h 526"/>
                <a:gd name="T52" fmla="*/ 2147483647 w 569"/>
                <a:gd name="T53" fmla="*/ 0 h 526"/>
                <a:gd name="T54" fmla="*/ 2147483647 w 569"/>
                <a:gd name="T55" fmla="*/ 2147483647 h 526"/>
                <a:gd name="T56" fmla="*/ 2147483647 w 569"/>
                <a:gd name="T57" fmla="*/ 2147483647 h 526"/>
                <a:gd name="T58" fmla="*/ 2147483647 w 569"/>
                <a:gd name="T59" fmla="*/ 2147483647 h 526"/>
                <a:gd name="T60" fmla="*/ 2147483647 w 569"/>
                <a:gd name="T61" fmla="*/ 2147483647 h 526"/>
                <a:gd name="T62" fmla="*/ 2147483647 w 569"/>
                <a:gd name="T63" fmla="*/ 2147483647 h 526"/>
                <a:gd name="T64" fmla="*/ 2147483647 w 569"/>
                <a:gd name="T65" fmla="*/ 2147483647 h 526"/>
                <a:gd name="T66" fmla="*/ 2147483647 w 569"/>
                <a:gd name="T67" fmla="*/ 2147483647 h 526"/>
                <a:gd name="T68" fmla="*/ 2147483647 w 569"/>
                <a:gd name="T69" fmla="*/ 2147483647 h 526"/>
                <a:gd name="T70" fmla="*/ 2147483647 w 569"/>
                <a:gd name="T71" fmla="*/ 2147483647 h 526"/>
                <a:gd name="T72" fmla="*/ 2147483647 w 569"/>
                <a:gd name="T73" fmla="*/ 2147483647 h 526"/>
                <a:gd name="T74" fmla="*/ 2147483647 w 569"/>
                <a:gd name="T75" fmla="*/ 2147483647 h 526"/>
                <a:gd name="T76" fmla="*/ 2147483647 w 569"/>
                <a:gd name="T77" fmla="*/ 2147483647 h 526"/>
                <a:gd name="T78" fmla="*/ 2147483647 w 569"/>
                <a:gd name="T79" fmla="*/ 2147483647 h 526"/>
                <a:gd name="T80" fmla="*/ 2147483647 w 569"/>
                <a:gd name="T81" fmla="*/ 2147483647 h 526"/>
                <a:gd name="T82" fmla="*/ 2147483647 w 569"/>
                <a:gd name="T83" fmla="*/ 2147483647 h 526"/>
                <a:gd name="T84" fmla="*/ 2147483647 w 569"/>
                <a:gd name="T85" fmla="*/ 2147483647 h 526"/>
                <a:gd name="T86" fmla="*/ 2147483647 w 569"/>
                <a:gd name="T87" fmla="*/ 2147483647 h 526"/>
                <a:gd name="T88" fmla="*/ 2147483647 w 569"/>
                <a:gd name="T89" fmla="*/ 2147483647 h 526"/>
                <a:gd name="T90" fmla="*/ 2147483647 w 569"/>
                <a:gd name="T91" fmla="*/ 2147483647 h 526"/>
                <a:gd name="T92" fmla="*/ 2147483647 w 569"/>
                <a:gd name="T93" fmla="*/ 2147483647 h 526"/>
                <a:gd name="T94" fmla="*/ 2147483647 w 569"/>
                <a:gd name="T95" fmla="*/ 2147483647 h 526"/>
                <a:gd name="T96" fmla="*/ 2147483647 w 569"/>
                <a:gd name="T97" fmla="*/ 2147483647 h 526"/>
                <a:gd name="T98" fmla="*/ 2147483647 w 569"/>
                <a:gd name="T99" fmla="*/ 2147483647 h 526"/>
                <a:gd name="T100" fmla="*/ 2147483647 w 569"/>
                <a:gd name="T101" fmla="*/ 2147483647 h 526"/>
                <a:gd name="T102" fmla="*/ 2147483647 w 569"/>
                <a:gd name="T103" fmla="*/ 2147483647 h 526"/>
                <a:gd name="T104" fmla="*/ 0 w 569"/>
                <a:gd name="T105" fmla="*/ 2147483647 h 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9"/>
                <a:gd name="T160" fmla="*/ 0 h 526"/>
                <a:gd name="T161" fmla="*/ 569 w 569"/>
                <a:gd name="T162" fmla="*/ 526 h 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9" h="526">
                  <a:moveTo>
                    <a:pt x="0" y="238"/>
                  </a:moveTo>
                  <a:lnTo>
                    <a:pt x="91" y="526"/>
                  </a:lnTo>
                  <a:lnTo>
                    <a:pt x="97" y="526"/>
                  </a:lnTo>
                  <a:lnTo>
                    <a:pt x="102" y="526"/>
                  </a:lnTo>
                  <a:lnTo>
                    <a:pt x="112" y="526"/>
                  </a:lnTo>
                  <a:lnTo>
                    <a:pt x="118" y="526"/>
                  </a:lnTo>
                  <a:lnTo>
                    <a:pt x="122" y="524"/>
                  </a:lnTo>
                  <a:lnTo>
                    <a:pt x="129" y="522"/>
                  </a:lnTo>
                  <a:lnTo>
                    <a:pt x="135" y="522"/>
                  </a:lnTo>
                  <a:lnTo>
                    <a:pt x="141" y="520"/>
                  </a:lnTo>
                  <a:lnTo>
                    <a:pt x="149" y="518"/>
                  </a:lnTo>
                  <a:lnTo>
                    <a:pt x="155" y="514"/>
                  </a:lnTo>
                  <a:lnTo>
                    <a:pt x="162" y="510"/>
                  </a:lnTo>
                  <a:lnTo>
                    <a:pt x="168" y="505"/>
                  </a:lnTo>
                  <a:lnTo>
                    <a:pt x="174" y="501"/>
                  </a:lnTo>
                  <a:lnTo>
                    <a:pt x="182" y="493"/>
                  </a:lnTo>
                  <a:lnTo>
                    <a:pt x="187" y="487"/>
                  </a:lnTo>
                  <a:lnTo>
                    <a:pt x="193" y="479"/>
                  </a:lnTo>
                  <a:lnTo>
                    <a:pt x="199" y="470"/>
                  </a:lnTo>
                  <a:lnTo>
                    <a:pt x="203" y="466"/>
                  </a:lnTo>
                  <a:lnTo>
                    <a:pt x="205" y="460"/>
                  </a:lnTo>
                  <a:lnTo>
                    <a:pt x="207" y="454"/>
                  </a:lnTo>
                  <a:lnTo>
                    <a:pt x="211" y="450"/>
                  </a:lnTo>
                  <a:lnTo>
                    <a:pt x="211" y="445"/>
                  </a:lnTo>
                  <a:lnTo>
                    <a:pt x="215" y="437"/>
                  </a:lnTo>
                  <a:lnTo>
                    <a:pt x="215" y="431"/>
                  </a:lnTo>
                  <a:lnTo>
                    <a:pt x="218" y="425"/>
                  </a:lnTo>
                  <a:lnTo>
                    <a:pt x="218" y="417"/>
                  </a:lnTo>
                  <a:lnTo>
                    <a:pt x="220" y="410"/>
                  </a:lnTo>
                  <a:lnTo>
                    <a:pt x="222" y="402"/>
                  </a:lnTo>
                  <a:lnTo>
                    <a:pt x="224" y="396"/>
                  </a:lnTo>
                  <a:lnTo>
                    <a:pt x="224" y="387"/>
                  </a:lnTo>
                  <a:lnTo>
                    <a:pt x="224" y="379"/>
                  </a:lnTo>
                  <a:lnTo>
                    <a:pt x="226" y="369"/>
                  </a:lnTo>
                  <a:lnTo>
                    <a:pt x="226" y="359"/>
                  </a:lnTo>
                  <a:lnTo>
                    <a:pt x="226" y="350"/>
                  </a:lnTo>
                  <a:lnTo>
                    <a:pt x="226" y="340"/>
                  </a:lnTo>
                  <a:lnTo>
                    <a:pt x="226" y="330"/>
                  </a:lnTo>
                  <a:lnTo>
                    <a:pt x="226" y="319"/>
                  </a:lnTo>
                  <a:lnTo>
                    <a:pt x="230" y="321"/>
                  </a:lnTo>
                  <a:lnTo>
                    <a:pt x="232" y="323"/>
                  </a:lnTo>
                  <a:lnTo>
                    <a:pt x="238" y="325"/>
                  </a:lnTo>
                  <a:lnTo>
                    <a:pt x="242" y="328"/>
                  </a:lnTo>
                  <a:lnTo>
                    <a:pt x="249" y="332"/>
                  </a:lnTo>
                  <a:lnTo>
                    <a:pt x="257" y="334"/>
                  </a:lnTo>
                  <a:lnTo>
                    <a:pt x="269" y="338"/>
                  </a:lnTo>
                  <a:lnTo>
                    <a:pt x="273" y="340"/>
                  </a:lnTo>
                  <a:lnTo>
                    <a:pt x="276" y="342"/>
                  </a:lnTo>
                  <a:lnTo>
                    <a:pt x="282" y="344"/>
                  </a:lnTo>
                  <a:lnTo>
                    <a:pt x="288" y="346"/>
                  </a:lnTo>
                  <a:lnTo>
                    <a:pt x="294" y="346"/>
                  </a:lnTo>
                  <a:lnTo>
                    <a:pt x="300" y="348"/>
                  </a:lnTo>
                  <a:lnTo>
                    <a:pt x="305" y="350"/>
                  </a:lnTo>
                  <a:lnTo>
                    <a:pt x="311" y="350"/>
                  </a:lnTo>
                  <a:lnTo>
                    <a:pt x="317" y="350"/>
                  </a:lnTo>
                  <a:lnTo>
                    <a:pt x="325" y="352"/>
                  </a:lnTo>
                  <a:lnTo>
                    <a:pt x="331" y="352"/>
                  </a:lnTo>
                  <a:lnTo>
                    <a:pt x="338" y="354"/>
                  </a:lnTo>
                  <a:lnTo>
                    <a:pt x="344" y="354"/>
                  </a:lnTo>
                  <a:lnTo>
                    <a:pt x="352" y="354"/>
                  </a:lnTo>
                  <a:lnTo>
                    <a:pt x="358" y="354"/>
                  </a:lnTo>
                  <a:lnTo>
                    <a:pt x="365" y="354"/>
                  </a:lnTo>
                  <a:lnTo>
                    <a:pt x="373" y="352"/>
                  </a:lnTo>
                  <a:lnTo>
                    <a:pt x="379" y="350"/>
                  </a:lnTo>
                  <a:lnTo>
                    <a:pt x="387" y="350"/>
                  </a:lnTo>
                  <a:lnTo>
                    <a:pt x="393" y="348"/>
                  </a:lnTo>
                  <a:lnTo>
                    <a:pt x="400" y="346"/>
                  </a:lnTo>
                  <a:lnTo>
                    <a:pt x="408" y="342"/>
                  </a:lnTo>
                  <a:lnTo>
                    <a:pt x="414" y="340"/>
                  </a:lnTo>
                  <a:lnTo>
                    <a:pt x="423" y="336"/>
                  </a:lnTo>
                  <a:lnTo>
                    <a:pt x="429" y="332"/>
                  </a:lnTo>
                  <a:lnTo>
                    <a:pt x="437" y="328"/>
                  </a:lnTo>
                  <a:lnTo>
                    <a:pt x="445" y="323"/>
                  </a:lnTo>
                  <a:lnTo>
                    <a:pt x="451" y="319"/>
                  </a:lnTo>
                  <a:lnTo>
                    <a:pt x="458" y="313"/>
                  </a:lnTo>
                  <a:lnTo>
                    <a:pt x="464" y="307"/>
                  </a:lnTo>
                  <a:lnTo>
                    <a:pt x="472" y="299"/>
                  </a:lnTo>
                  <a:lnTo>
                    <a:pt x="480" y="294"/>
                  </a:lnTo>
                  <a:lnTo>
                    <a:pt x="485" y="284"/>
                  </a:lnTo>
                  <a:lnTo>
                    <a:pt x="493" y="276"/>
                  </a:lnTo>
                  <a:lnTo>
                    <a:pt x="499" y="267"/>
                  </a:lnTo>
                  <a:lnTo>
                    <a:pt x="505" y="257"/>
                  </a:lnTo>
                  <a:lnTo>
                    <a:pt x="511" y="245"/>
                  </a:lnTo>
                  <a:lnTo>
                    <a:pt x="516" y="236"/>
                  </a:lnTo>
                  <a:lnTo>
                    <a:pt x="524" y="224"/>
                  </a:lnTo>
                  <a:lnTo>
                    <a:pt x="530" y="212"/>
                  </a:lnTo>
                  <a:lnTo>
                    <a:pt x="534" y="199"/>
                  </a:lnTo>
                  <a:lnTo>
                    <a:pt x="540" y="185"/>
                  </a:lnTo>
                  <a:lnTo>
                    <a:pt x="545" y="172"/>
                  </a:lnTo>
                  <a:lnTo>
                    <a:pt x="551" y="156"/>
                  </a:lnTo>
                  <a:lnTo>
                    <a:pt x="555" y="139"/>
                  </a:lnTo>
                  <a:lnTo>
                    <a:pt x="561" y="123"/>
                  </a:lnTo>
                  <a:lnTo>
                    <a:pt x="565" y="106"/>
                  </a:lnTo>
                  <a:lnTo>
                    <a:pt x="569" y="89"/>
                  </a:lnTo>
                  <a:lnTo>
                    <a:pt x="567" y="87"/>
                  </a:lnTo>
                  <a:lnTo>
                    <a:pt x="561" y="85"/>
                  </a:lnTo>
                  <a:lnTo>
                    <a:pt x="557" y="81"/>
                  </a:lnTo>
                  <a:lnTo>
                    <a:pt x="551" y="79"/>
                  </a:lnTo>
                  <a:lnTo>
                    <a:pt x="545" y="75"/>
                  </a:lnTo>
                  <a:lnTo>
                    <a:pt x="541" y="73"/>
                  </a:lnTo>
                  <a:lnTo>
                    <a:pt x="534" y="69"/>
                  </a:lnTo>
                  <a:lnTo>
                    <a:pt x="526" y="67"/>
                  </a:lnTo>
                  <a:lnTo>
                    <a:pt x="518" y="63"/>
                  </a:lnTo>
                  <a:lnTo>
                    <a:pt x="511" y="60"/>
                  </a:lnTo>
                  <a:lnTo>
                    <a:pt x="501" y="54"/>
                  </a:lnTo>
                  <a:lnTo>
                    <a:pt x="491" y="50"/>
                  </a:lnTo>
                  <a:lnTo>
                    <a:pt x="482" y="46"/>
                  </a:lnTo>
                  <a:lnTo>
                    <a:pt x="472" y="42"/>
                  </a:lnTo>
                  <a:lnTo>
                    <a:pt x="466" y="40"/>
                  </a:lnTo>
                  <a:lnTo>
                    <a:pt x="460" y="38"/>
                  </a:lnTo>
                  <a:lnTo>
                    <a:pt x="456" y="36"/>
                  </a:lnTo>
                  <a:lnTo>
                    <a:pt x="451" y="34"/>
                  </a:lnTo>
                  <a:lnTo>
                    <a:pt x="445" y="33"/>
                  </a:lnTo>
                  <a:lnTo>
                    <a:pt x="439" y="31"/>
                  </a:lnTo>
                  <a:lnTo>
                    <a:pt x="433" y="29"/>
                  </a:lnTo>
                  <a:lnTo>
                    <a:pt x="429" y="27"/>
                  </a:lnTo>
                  <a:lnTo>
                    <a:pt x="423" y="23"/>
                  </a:lnTo>
                  <a:lnTo>
                    <a:pt x="418" y="21"/>
                  </a:lnTo>
                  <a:lnTo>
                    <a:pt x="412" y="19"/>
                  </a:lnTo>
                  <a:lnTo>
                    <a:pt x="406" y="17"/>
                  </a:lnTo>
                  <a:lnTo>
                    <a:pt x="400" y="15"/>
                  </a:lnTo>
                  <a:lnTo>
                    <a:pt x="394" y="15"/>
                  </a:lnTo>
                  <a:lnTo>
                    <a:pt x="391" y="13"/>
                  </a:lnTo>
                  <a:lnTo>
                    <a:pt x="385" y="13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7" y="7"/>
                  </a:lnTo>
                  <a:lnTo>
                    <a:pt x="362" y="5"/>
                  </a:lnTo>
                  <a:lnTo>
                    <a:pt x="356" y="4"/>
                  </a:lnTo>
                  <a:lnTo>
                    <a:pt x="350" y="4"/>
                  </a:lnTo>
                  <a:lnTo>
                    <a:pt x="344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0"/>
                  </a:lnTo>
                  <a:lnTo>
                    <a:pt x="323" y="0"/>
                  </a:lnTo>
                  <a:lnTo>
                    <a:pt x="319" y="0"/>
                  </a:lnTo>
                  <a:lnTo>
                    <a:pt x="307" y="0"/>
                  </a:lnTo>
                  <a:lnTo>
                    <a:pt x="300" y="2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302" y="27"/>
                  </a:lnTo>
                  <a:lnTo>
                    <a:pt x="305" y="27"/>
                  </a:lnTo>
                  <a:lnTo>
                    <a:pt x="309" y="29"/>
                  </a:lnTo>
                  <a:lnTo>
                    <a:pt x="315" y="29"/>
                  </a:lnTo>
                  <a:lnTo>
                    <a:pt x="323" y="31"/>
                  </a:lnTo>
                  <a:lnTo>
                    <a:pt x="329" y="33"/>
                  </a:lnTo>
                  <a:lnTo>
                    <a:pt x="336" y="33"/>
                  </a:lnTo>
                  <a:lnTo>
                    <a:pt x="344" y="34"/>
                  </a:lnTo>
                  <a:lnTo>
                    <a:pt x="354" y="36"/>
                  </a:lnTo>
                  <a:lnTo>
                    <a:pt x="362" y="38"/>
                  </a:lnTo>
                  <a:lnTo>
                    <a:pt x="371" y="42"/>
                  </a:lnTo>
                  <a:lnTo>
                    <a:pt x="381" y="44"/>
                  </a:lnTo>
                  <a:lnTo>
                    <a:pt x="391" y="48"/>
                  </a:lnTo>
                  <a:lnTo>
                    <a:pt x="400" y="50"/>
                  </a:lnTo>
                  <a:lnTo>
                    <a:pt x="410" y="52"/>
                  </a:lnTo>
                  <a:lnTo>
                    <a:pt x="420" y="54"/>
                  </a:lnTo>
                  <a:lnTo>
                    <a:pt x="429" y="58"/>
                  </a:lnTo>
                  <a:lnTo>
                    <a:pt x="439" y="62"/>
                  </a:lnTo>
                  <a:lnTo>
                    <a:pt x="449" y="63"/>
                  </a:lnTo>
                  <a:lnTo>
                    <a:pt x="458" y="67"/>
                  </a:lnTo>
                  <a:lnTo>
                    <a:pt x="468" y="71"/>
                  </a:lnTo>
                  <a:lnTo>
                    <a:pt x="476" y="75"/>
                  </a:lnTo>
                  <a:lnTo>
                    <a:pt x="483" y="79"/>
                  </a:lnTo>
                  <a:lnTo>
                    <a:pt x="493" y="83"/>
                  </a:lnTo>
                  <a:lnTo>
                    <a:pt x="501" y="87"/>
                  </a:lnTo>
                  <a:lnTo>
                    <a:pt x="507" y="92"/>
                  </a:lnTo>
                  <a:lnTo>
                    <a:pt x="514" y="96"/>
                  </a:lnTo>
                  <a:lnTo>
                    <a:pt x="520" y="102"/>
                  </a:lnTo>
                  <a:lnTo>
                    <a:pt x="526" y="106"/>
                  </a:lnTo>
                  <a:lnTo>
                    <a:pt x="524" y="106"/>
                  </a:lnTo>
                  <a:lnTo>
                    <a:pt x="524" y="110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18" y="127"/>
                  </a:lnTo>
                  <a:lnTo>
                    <a:pt x="516" y="137"/>
                  </a:lnTo>
                  <a:lnTo>
                    <a:pt x="514" y="141"/>
                  </a:lnTo>
                  <a:lnTo>
                    <a:pt x="512" y="147"/>
                  </a:lnTo>
                  <a:lnTo>
                    <a:pt x="512" y="152"/>
                  </a:lnTo>
                  <a:lnTo>
                    <a:pt x="511" y="158"/>
                  </a:lnTo>
                  <a:lnTo>
                    <a:pt x="509" y="164"/>
                  </a:lnTo>
                  <a:lnTo>
                    <a:pt x="507" y="170"/>
                  </a:lnTo>
                  <a:lnTo>
                    <a:pt x="503" y="174"/>
                  </a:lnTo>
                  <a:lnTo>
                    <a:pt x="501" y="181"/>
                  </a:lnTo>
                  <a:lnTo>
                    <a:pt x="499" y="187"/>
                  </a:lnTo>
                  <a:lnTo>
                    <a:pt x="495" y="193"/>
                  </a:lnTo>
                  <a:lnTo>
                    <a:pt x="493" y="199"/>
                  </a:lnTo>
                  <a:lnTo>
                    <a:pt x="491" y="207"/>
                  </a:lnTo>
                  <a:lnTo>
                    <a:pt x="487" y="210"/>
                  </a:lnTo>
                  <a:lnTo>
                    <a:pt x="483" y="218"/>
                  </a:lnTo>
                  <a:lnTo>
                    <a:pt x="480" y="224"/>
                  </a:lnTo>
                  <a:lnTo>
                    <a:pt x="478" y="232"/>
                  </a:lnTo>
                  <a:lnTo>
                    <a:pt x="472" y="238"/>
                  </a:lnTo>
                  <a:lnTo>
                    <a:pt x="468" y="243"/>
                  </a:lnTo>
                  <a:lnTo>
                    <a:pt x="464" y="249"/>
                  </a:lnTo>
                  <a:lnTo>
                    <a:pt x="460" y="257"/>
                  </a:lnTo>
                  <a:lnTo>
                    <a:pt x="454" y="261"/>
                  </a:lnTo>
                  <a:lnTo>
                    <a:pt x="451" y="267"/>
                  </a:lnTo>
                  <a:lnTo>
                    <a:pt x="445" y="272"/>
                  </a:lnTo>
                  <a:lnTo>
                    <a:pt x="441" y="278"/>
                  </a:lnTo>
                  <a:lnTo>
                    <a:pt x="433" y="282"/>
                  </a:lnTo>
                  <a:lnTo>
                    <a:pt x="427" y="288"/>
                  </a:lnTo>
                  <a:lnTo>
                    <a:pt x="423" y="292"/>
                  </a:lnTo>
                  <a:lnTo>
                    <a:pt x="418" y="296"/>
                  </a:lnTo>
                  <a:lnTo>
                    <a:pt x="410" y="299"/>
                  </a:lnTo>
                  <a:lnTo>
                    <a:pt x="404" y="303"/>
                  </a:lnTo>
                  <a:lnTo>
                    <a:pt x="396" y="307"/>
                  </a:lnTo>
                  <a:lnTo>
                    <a:pt x="391" y="309"/>
                  </a:lnTo>
                  <a:lnTo>
                    <a:pt x="383" y="311"/>
                  </a:lnTo>
                  <a:lnTo>
                    <a:pt x="375" y="313"/>
                  </a:lnTo>
                  <a:lnTo>
                    <a:pt x="367" y="315"/>
                  </a:lnTo>
                  <a:lnTo>
                    <a:pt x="360" y="317"/>
                  </a:lnTo>
                  <a:lnTo>
                    <a:pt x="352" y="317"/>
                  </a:lnTo>
                  <a:lnTo>
                    <a:pt x="342" y="317"/>
                  </a:lnTo>
                  <a:lnTo>
                    <a:pt x="335" y="317"/>
                  </a:lnTo>
                  <a:lnTo>
                    <a:pt x="325" y="317"/>
                  </a:lnTo>
                  <a:lnTo>
                    <a:pt x="315" y="315"/>
                  </a:lnTo>
                  <a:lnTo>
                    <a:pt x="307" y="313"/>
                  </a:lnTo>
                  <a:lnTo>
                    <a:pt x="296" y="311"/>
                  </a:lnTo>
                  <a:lnTo>
                    <a:pt x="288" y="307"/>
                  </a:lnTo>
                  <a:lnTo>
                    <a:pt x="276" y="303"/>
                  </a:lnTo>
                  <a:lnTo>
                    <a:pt x="267" y="298"/>
                  </a:lnTo>
                  <a:lnTo>
                    <a:pt x="255" y="294"/>
                  </a:lnTo>
                  <a:lnTo>
                    <a:pt x="246" y="288"/>
                  </a:lnTo>
                  <a:lnTo>
                    <a:pt x="234" y="280"/>
                  </a:lnTo>
                  <a:lnTo>
                    <a:pt x="222" y="274"/>
                  </a:lnTo>
                  <a:lnTo>
                    <a:pt x="211" y="265"/>
                  </a:lnTo>
                  <a:lnTo>
                    <a:pt x="199" y="257"/>
                  </a:lnTo>
                  <a:lnTo>
                    <a:pt x="164" y="257"/>
                  </a:lnTo>
                  <a:lnTo>
                    <a:pt x="164" y="259"/>
                  </a:lnTo>
                  <a:lnTo>
                    <a:pt x="168" y="263"/>
                  </a:lnTo>
                  <a:lnTo>
                    <a:pt x="168" y="267"/>
                  </a:lnTo>
                  <a:lnTo>
                    <a:pt x="170" y="272"/>
                  </a:lnTo>
                  <a:lnTo>
                    <a:pt x="172" y="278"/>
                  </a:lnTo>
                  <a:lnTo>
                    <a:pt x="174" y="284"/>
                  </a:lnTo>
                  <a:lnTo>
                    <a:pt x="176" y="290"/>
                  </a:lnTo>
                  <a:lnTo>
                    <a:pt x="178" y="296"/>
                  </a:lnTo>
                  <a:lnTo>
                    <a:pt x="180" y="305"/>
                  </a:lnTo>
                  <a:lnTo>
                    <a:pt x="182" y="313"/>
                  </a:lnTo>
                  <a:lnTo>
                    <a:pt x="184" y="321"/>
                  </a:lnTo>
                  <a:lnTo>
                    <a:pt x="186" y="330"/>
                  </a:lnTo>
                  <a:lnTo>
                    <a:pt x="186" y="338"/>
                  </a:lnTo>
                  <a:lnTo>
                    <a:pt x="187" y="350"/>
                  </a:lnTo>
                  <a:lnTo>
                    <a:pt x="187" y="358"/>
                  </a:lnTo>
                  <a:lnTo>
                    <a:pt x="187" y="367"/>
                  </a:lnTo>
                  <a:lnTo>
                    <a:pt x="187" y="371"/>
                  </a:lnTo>
                  <a:lnTo>
                    <a:pt x="187" y="377"/>
                  </a:lnTo>
                  <a:lnTo>
                    <a:pt x="187" y="383"/>
                  </a:lnTo>
                  <a:lnTo>
                    <a:pt x="187" y="387"/>
                  </a:lnTo>
                  <a:lnTo>
                    <a:pt x="186" y="396"/>
                  </a:lnTo>
                  <a:lnTo>
                    <a:pt x="184" y="406"/>
                  </a:lnTo>
                  <a:lnTo>
                    <a:pt x="182" y="416"/>
                  </a:lnTo>
                  <a:lnTo>
                    <a:pt x="178" y="425"/>
                  </a:lnTo>
                  <a:lnTo>
                    <a:pt x="172" y="435"/>
                  </a:lnTo>
                  <a:lnTo>
                    <a:pt x="168" y="445"/>
                  </a:lnTo>
                  <a:lnTo>
                    <a:pt x="162" y="452"/>
                  </a:lnTo>
                  <a:lnTo>
                    <a:pt x="157" y="462"/>
                  </a:lnTo>
                  <a:lnTo>
                    <a:pt x="149" y="470"/>
                  </a:lnTo>
                  <a:lnTo>
                    <a:pt x="139" y="477"/>
                  </a:lnTo>
                  <a:lnTo>
                    <a:pt x="135" y="479"/>
                  </a:lnTo>
                  <a:lnTo>
                    <a:pt x="131" y="483"/>
                  </a:lnTo>
                  <a:lnTo>
                    <a:pt x="126" y="487"/>
                  </a:lnTo>
                  <a:lnTo>
                    <a:pt x="120" y="491"/>
                  </a:lnTo>
                  <a:lnTo>
                    <a:pt x="33" y="22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C1DD6D10-8537-D489-B014-E133BA93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4570413"/>
              <a:ext cx="153988" cy="439738"/>
            </a:xfrm>
            <a:custGeom>
              <a:avLst/>
              <a:gdLst>
                <a:gd name="T0" fmla="*/ 2147483647 w 97"/>
                <a:gd name="T1" fmla="*/ 2147483647 h 277"/>
                <a:gd name="T2" fmla="*/ 2147483647 w 97"/>
                <a:gd name="T3" fmla="*/ 2147483647 h 277"/>
                <a:gd name="T4" fmla="*/ 2147483647 w 97"/>
                <a:gd name="T5" fmla="*/ 2147483647 h 277"/>
                <a:gd name="T6" fmla="*/ 2147483647 w 97"/>
                <a:gd name="T7" fmla="*/ 2147483647 h 277"/>
                <a:gd name="T8" fmla="*/ 2147483647 w 97"/>
                <a:gd name="T9" fmla="*/ 2147483647 h 277"/>
                <a:gd name="T10" fmla="*/ 2147483647 w 97"/>
                <a:gd name="T11" fmla="*/ 2147483647 h 277"/>
                <a:gd name="T12" fmla="*/ 2147483647 w 97"/>
                <a:gd name="T13" fmla="*/ 2147483647 h 277"/>
                <a:gd name="T14" fmla="*/ 2147483647 w 97"/>
                <a:gd name="T15" fmla="*/ 2147483647 h 277"/>
                <a:gd name="T16" fmla="*/ 2147483647 w 97"/>
                <a:gd name="T17" fmla="*/ 2147483647 h 277"/>
                <a:gd name="T18" fmla="*/ 2147483647 w 97"/>
                <a:gd name="T19" fmla="*/ 2147483647 h 277"/>
                <a:gd name="T20" fmla="*/ 2147483647 w 97"/>
                <a:gd name="T21" fmla="*/ 2147483647 h 277"/>
                <a:gd name="T22" fmla="*/ 2147483647 w 97"/>
                <a:gd name="T23" fmla="*/ 2147483647 h 277"/>
                <a:gd name="T24" fmla="*/ 2147483647 w 97"/>
                <a:gd name="T25" fmla="*/ 2147483647 h 277"/>
                <a:gd name="T26" fmla="*/ 2147483647 w 97"/>
                <a:gd name="T27" fmla="*/ 2147483647 h 277"/>
                <a:gd name="T28" fmla="*/ 2147483647 w 97"/>
                <a:gd name="T29" fmla="*/ 2147483647 h 277"/>
                <a:gd name="T30" fmla="*/ 2147483647 w 97"/>
                <a:gd name="T31" fmla="*/ 2147483647 h 277"/>
                <a:gd name="T32" fmla="*/ 2147483647 w 97"/>
                <a:gd name="T33" fmla="*/ 2147483647 h 277"/>
                <a:gd name="T34" fmla="*/ 2147483647 w 97"/>
                <a:gd name="T35" fmla="*/ 2147483647 h 277"/>
                <a:gd name="T36" fmla="*/ 2147483647 w 97"/>
                <a:gd name="T37" fmla="*/ 2147483647 h 277"/>
                <a:gd name="T38" fmla="*/ 2147483647 w 97"/>
                <a:gd name="T39" fmla="*/ 2147483647 h 277"/>
                <a:gd name="T40" fmla="*/ 2147483647 w 97"/>
                <a:gd name="T41" fmla="*/ 2147483647 h 277"/>
                <a:gd name="T42" fmla="*/ 2147483647 w 97"/>
                <a:gd name="T43" fmla="*/ 2147483647 h 277"/>
                <a:gd name="T44" fmla="*/ 2147483647 w 97"/>
                <a:gd name="T45" fmla="*/ 2147483647 h 277"/>
                <a:gd name="T46" fmla="*/ 2147483647 w 97"/>
                <a:gd name="T47" fmla="*/ 2147483647 h 277"/>
                <a:gd name="T48" fmla="*/ 2147483647 w 97"/>
                <a:gd name="T49" fmla="*/ 2147483647 h 277"/>
                <a:gd name="T50" fmla="*/ 2147483647 w 97"/>
                <a:gd name="T51" fmla="*/ 2147483647 h 277"/>
                <a:gd name="T52" fmla="*/ 2147483647 w 97"/>
                <a:gd name="T53" fmla="*/ 2147483647 h 277"/>
                <a:gd name="T54" fmla="*/ 2147483647 w 97"/>
                <a:gd name="T55" fmla="*/ 2147483647 h 277"/>
                <a:gd name="T56" fmla="*/ 2147483647 w 97"/>
                <a:gd name="T57" fmla="*/ 2147483647 h 277"/>
                <a:gd name="T58" fmla="*/ 2147483647 w 97"/>
                <a:gd name="T59" fmla="*/ 2147483647 h 277"/>
                <a:gd name="T60" fmla="*/ 2147483647 w 97"/>
                <a:gd name="T61" fmla="*/ 2147483647 h 277"/>
                <a:gd name="T62" fmla="*/ 2147483647 w 97"/>
                <a:gd name="T63" fmla="*/ 2147483647 h 277"/>
                <a:gd name="T64" fmla="*/ 2147483647 w 97"/>
                <a:gd name="T65" fmla="*/ 2147483647 h 277"/>
                <a:gd name="T66" fmla="*/ 2147483647 w 97"/>
                <a:gd name="T67" fmla="*/ 2147483647 h 277"/>
                <a:gd name="T68" fmla="*/ 2147483647 w 97"/>
                <a:gd name="T69" fmla="*/ 2147483647 h 277"/>
                <a:gd name="T70" fmla="*/ 2147483647 w 97"/>
                <a:gd name="T71" fmla="*/ 2147483647 h 277"/>
                <a:gd name="T72" fmla="*/ 2147483647 w 97"/>
                <a:gd name="T73" fmla="*/ 2147483647 h 277"/>
                <a:gd name="T74" fmla="*/ 2147483647 w 97"/>
                <a:gd name="T75" fmla="*/ 2147483647 h 277"/>
                <a:gd name="T76" fmla="*/ 2147483647 w 97"/>
                <a:gd name="T77" fmla="*/ 2147483647 h 277"/>
                <a:gd name="T78" fmla="*/ 2147483647 w 97"/>
                <a:gd name="T79" fmla="*/ 2147483647 h 277"/>
                <a:gd name="T80" fmla="*/ 2147483647 w 97"/>
                <a:gd name="T81" fmla="*/ 2147483647 h 277"/>
                <a:gd name="T82" fmla="*/ 2147483647 w 97"/>
                <a:gd name="T83" fmla="*/ 2147483647 h 277"/>
                <a:gd name="T84" fmla="*/ 2147483647 w 97"/>
                <a:gd name="T85" fmla="*/ 2147483647 h 277"/>
                <a:gd name="T86" fmla="*/ 0 w 97"/>
                <a:gd name="T87" fmla="*/ 2147483647 h 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"/>
                <a:gd name="T133" fmla="*/ 0 h 277"/>
                <a:gd name="T134" fmla="*/ 97 w 97"/>
                <a:gd name="T135" fmla="*/ 277 h 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" h="277">
                  <a:moveTo>
                    <a:pt x="0" y="8"/>
                  </a:moveTo>
                  <a:lnTo>
                    <a:pt x="4" y="10"/>
                  </a:lnTo>
                  <a:lnTo>
                    <a:pt x="10" y="16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3" y="29"/>
                  </a:lnTo>
                  <a:lnTo>
                    <a:pt x="27" y="33"/>
                  </a:lnTo>
                  <a:lnTo>
                    <a:pt x="31" y="39"/>
                  </a:lnTo>
                  <a:lnTo>
                    <a:pt x="35" y="45"/>
                  </a:lnTo>
                  <a:lnTo>
                    <a:pt x="39" y="51"/>
                  </a:lnTo>
                  <a:lnTo>
                    <a:pt x="43" y="56"/>
                  </a:lnTo>
                  <a:lnTo>
                    <a:pt x="48" y="64"/>
                  </a:lnTo>
                  <a:lnTo>
                    <a:pt x="50" y="72"/>
                  </a:lnTo>
                  <a:lnTo>
                    <a:pt x="52" y="80"/>
                  </a:lnTo>
                  <a:lnTo>
                    <a:pt x="56" y="87"/>
                  </a:lnTo>
                  <a:lnTo>
                    <a:pt x="58" y="97"/>
                  </a:lnTo>
                  <a:lnTo>
                    <a:pt x="60" y="105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4" y="124"/>
                  </a:lnTo>
                  <a:lnTo>
                    <a:pt x="64" y="130"/>
                  </a:lnTo>
                  <a:lnTo>
                    <a:pt x="66" y="136"/>
                  </a:lnTo>
                  <a:lnTo>
                    <a:pt x="64" y="142"/>
                  </a:lnTo>
                  <a:lnTo>
                    <a:pt x="64" y="147"/>
                  </a:lnTo>
                  <a:lnTo>
                    <a:pt x="64" y="151"/>
                  </a:lnTo>
                  <a:lnTo>
                    <a:pt x="64" y="157"/>
                  </a:lnTo>
                  <a:lnTo>
                    <a:pt x="64" y="163"/>
                  </a:lnTo>
                  <a:lnTo>
                    <a:pt x="62" y="169"/>
                  </a:lnTo>
                  <a:lnTo>
                    <a:pt x="62" y="176"/>
                  </a:lnTo>
                  <a:lnTo>
                    <a:pt x="60" y="182"/>
                  </a:lnTo>
                  <a:lnTo>
                    <a:pt x="58" y="188"/>
                  </a:lnTo>
                  <a:lnTo>
                    <a:pt x="56" y="196"/>
                  </a:lnTo>
                  <a:lnTo>
                    <a:pt x="54" y="201"/>
                  </a:lnTo>
                  <a:lnTo>
                    <a:pt x="54" y="209"/>
                  </a:lnTo>
                  <a:lnTo>
                    <a:pt x="50" y="215"/>
                  </a:lnTo>
                  <a:lnTo>
                    <a:pt x="48" y="223"/>
                  </a:lnTo>
                  <a:lnTo>
                    <a:pt x="47" y="229"/>
                  </a:lnTo>
                  <a:lnTo>
                    <a:pt x="45" y="236"/>
                  </a:lnTo>
                  <a:lnTo>
                    <a:pt x="52" y="277"/>
                  </a:lnTo>
                  <a:lnTo>
                    <a:pt x="52" y="273"/>
                  </a:lnTo>
                  <a:lnTo>
                    <a:pt x="56" y="269"/>
                  </a:lnTo>
                  <a:lnTo>
                    <a:pt x="58" y="263"/>
                  </a:lnTo>
                  <a:lnTo>
                    <a:pt x="62" y="258"/>
                  </a:lnTo>
                  <a:lnTo>
                    <a:pt x="64" y="252"/>
                  </a:lnTo>
                  <a:lnTo>
                    <a:pt x="68" y="246"/>
                  </a:lnTo>
                  <a:lnTo>
                    <a:pt x="70" y="238"/>
                  </a:lnTo>
                  <a:lnTo>
                    <a:pt x="74" y="230"/>
                  </a:lnTo>
                  <a:lnTo>
                    <a:pt x="77" y="221"/>
                  </a:lnTo>
                  <a:lnTo>
                    <a:pt x="81" y="213"/>
                  </a:lnTo>
                  <a:lnTo>
                    <a:pt x="83" y="203"/>
                  </a:lnTo>
                  <a:lnTo>
                    <a:pt x="87" y="194"/>
                  </a:lnTo>
                  <a:lnTo>
                    <a:pt x="87" y="188"/>
                  </a:lnTo>
                  <a:lnTo>
                    <a:pt x="89" y="184"/>
                  </a:lnTo>
                  <a:lnTo>
                    <a:pt x="91" y="178"/>
                  </a:lnTo>
                  <a:lnTo>
                    <a:pt x="93" y="174"/>
                  </a:lnTo>
                  <a:lnTo>
                    <a:pt x="93" y="169"/>
                  </a:lnTo>
                  <a:lnTo>
                    <a:pt x="93" y="163"/>
                  </a:lnTo>
                  <a:lnTo>
                    <a:pt x="95" y="157"/>
                  </a:lnTo>
                  <a:lnTo>
                    <a:pt x="95" y="151"/>
                  </a:lnTo>
                  <a:lnTo>
                    <a:pt x="95" y="145"/>
                  </a:lnTo>
                  <a:lnTo>
                    <a:pt x="95" y="140"/>
                  </a:lnTo>
                  <a:lnTo>
                    <a:pt x="95" y="134"/>
                  </a:lnTo>
                  <a:lnTo>
                    <a:pt x="97" y="128"/>
                  </a:lnTo>
                  <a:lnTo>
                    <a:pt x="95" y="122"/>
                  </a:lnTo>
                  <a:lnTo>
                    <a:pt x="95" y="116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3" y="99"/>
                  </a:lnTo>
                  <a:lnTo>
                    <a:pt x="91" y="93"/>
                  </a:lnTo>
                  <a:lnTo>
                    <a:pt x="91" y="87"/>
                  </a:lnTo>
                  <a:lnTo>
                    <a:pt x="89" y="82"/>
                  </a:lnTo>
                  <a:lnTo>
                    <a:pt x="87" y="76"/>
                  </a:lnTo>
                  <a:lnTo>
                    <a:pt x="85" y="70"/>
                  </a:lnTo>
                  <a:lnTo>
                    <a:pt x="83" y="64"/>
                  </a:lnTo>
                  <a:lnTo>
                    <a:pt x="81" y="60"/>
                  </a:lnTo>
                  <a:lnTo>
                    <a:pt x="77" y="54"/>
                  </a:lnTo>
                  <a:lnTo>
                    <a:pt x="74" y="49"/>
                  </a:lnTo>
                  <a:lnTo>
                    <a:pt x="70" y="43"/>
                  </a:lnTo>
                  <a:lnTo>
                    <a:pt x="66" y="39"/>
                  </a:lnTo>
                  <a:lnTo>
                    <a:pt x="62" y="33"/>
                  </a:lnTo>
                  <a:lnTo>
                    <a:pt x="58" y="27"/>
                  </a:lnTo>
                  <a:lnTo>
                    <a:pt x="52" y="24"/>
                  </a:lnTo>
                  <a:lnTo>
                    <a:pt x="48" y="18"/>
                  </a:lnTo>
                  <a:lnTo>
                    <a:pt x="41" y="12"/>
                  </a:lnTo>
                  <a:lnTo>
                    <a:pt x="35" y="8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B6D3DBDB-2FF1-1DC0-92C3-A16B53D4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13" y="4294188"/>
              <a:ext cx="496888" cy="344488"/>
            </a:xfrm>
            <a:custGeom>
              <a:avLst/>
              <a:gdLst>
                <a:gd name="T0" fmla="*/ 2147483647 w 313"/>
                <a:gd name="T1" fmla="*/ 2147483647 h 217"/>
                <a:gd name="T2" fmla="*/ 2147483647 w 313"/>
                <a:gd name="T3" fmla="*/ 2147483647 h 217"/>
                <a:gd name="T4" fmla="*/ 2147483647 w 313"/>
                <a:gd name="T5" fmla="*/ 2147483647 h 217"/>
                <a:gd name="T6" fmla="*/ 2147483647 w 313"/>
                <a:gd name="T7" fmla="*/ 2147483647 h 217"/>
                <a:gd name="T8" fmla="*/ 2147483647 w 313"/>
                <a:gd name="T9" fmla="*/ 2147483647 h 217"/>
                <a:gd name="T10" fmla="*/ 2147483647 w 313"/>
                <a:gd name="T11" fmla="*/ 2147483647 h 217"/>
                <a:gd name="T12" fmla="*/ 2147483647 w 313"/>
                <a:gd name="T13" fmla="*/ 2147483647 h 217"/>
                <a:gd name="T14" fmla="*/ 2147483647 w 313"/>
                <a:gd name="T15" fmla="*/ 2147483647 h 217"/>
                <a:gd name="T16" fmla="*/ 2147483647 w 313"/>
                <a:gd name="T17" fmla="*/ 2147483647 h 217"/>
                <a:gd name="T18" fmla="*/ 2147483647 w 313"/>
                <a:gd name="T19" fmla="*/ 2147483647 h 217"/>
                <a:gd name="T20" fmla="*/ 2147483647 w 313"/>
                <a:gd name="T21" fmla="*/ 2147483647 h 217"/>
                <a:gd name="T22" fmla="*/ 2147483647 w 313"/>
                <a:gd name="T23" fmla="*/ 2147483647 h 217"/>
                <a:gd name="T24" fmla="*/ 2147483647 w 313"/>
                <a:gd name="T25" fmla="*/ 2147483647 h 217"/>
                <a:gd name="T26" fmla="*/ 2147483647 w 313"/>
                <a:gd name="T27" fmla="*/ 2147483647 h 217"/>
                <a:gd name="T28" fmla="*/ 2147483647 w 313"/>
                <a:gd name="T29" fmla="*/ 2147483647 h 217"/>
                <a:gd name="T30" fmla="*/ 2147483647 w 313"/>
                <a:gd name="T31" fmla="*/ 2147483647 h 217"/>
                <a:gd name="T32" fmla="*/ 2147483647 w 313"/>
                <a:gd name="T33" fmla="*/ 2147483647 h 217"/>
                <a:gd name="T34" fmla="*/ 2147483647 w 313"/>
                <a:gd name="T35" fmla="*/ 2147483647 h 217"/>
                <a:gd name="T36" fmla="*/ 2147483647 w 313"/>
                <a:gd name="T37" fmla="*/ 2147483647 h 217"/>
                <a:gd name="T38" fmla="*/ 2147483647 w 313"/>
                <a:gd name="T39" fmla="*/ 2147483647 h 217"/>
                <a:gd name="T40" fmla="*/ 2147483647 w 313"/>
                <a:gd name="T41" fmla="*/ 2147483647 h 217"/>
                <a:gd name="T42" fmla="*/ 2147483647 w 313"/>
                <a:gd name="T43" fmla="*/ 2147483647 h 217"/>
                <a:gd name="T44" fmla="*/ 2147483647 w 313"/>
                <a:gd name="T45" fmla="*/ 2147483647 h 217"/>
                <a:gd name="T46" fmla="*/ 2147483647 w 313"/>
                <a:gd name="T47" fmla="*/ 2147483647 h 217"/>
                <a:gd name="T48" fmla="*/ 2147483647 w 313"/>
                <a:gd name="T49" fmla="*/ 2147483647 h 217"/>
                <a:gd name="T50" fmla="*/ 2147483647 w 313"/>
                <a:gd name="T51" fmla="*/ 2147483647 h 217"/>
                <a:gd name="T52" fmla="*/ 2147483647 w 313"/>
                <a:gd name="T53" fmla="*/ 2147483647 h 217"/>
                <a:gd name="T54" fmla="*/ 2147483647 w 313"/>
                <a:gd name="T55" fmla="*/ 2147483647 h 217"/>
                <a:gd name="T56" fmla="*/ 2147483647 w 313"/>
                <a:gd name="T57" fmla="*/ 2147483647 h 217"/>
                <a:gd name="T58" fmla="*/ 2147483647 w 313"/>
                <a:gd name="T59" fmla="*/ 2147483647 h 217"/>
                <a:gd name="T60" fmla="*/ 2147483647 w 313"/>
                <a:gd name="T61" fmla="*/ 2147483647 h 217"/>
                <a:gd name="T62" fmla="*/ 2147483647 w 313"/>
                <a:gd name="T63" fmla="*/ 2147483647 h 217"/>
                <a:gd name="T64" fmla="*/ 2147483647 w 313"/>
                <a:gd name="T65" fmla="*/ 2147483647 h 217"/>
                <a:gd name="T66" fmla="*/ 2147483647 w 313"/>
                <a:gd name="T67" fmla="*/ 2147483647 h 217"/>
                <a:gd name="T68" fmla="*/ 2147483647 w 313"/>
                <a:gd name="T69" fmla="*/ 2147483647 h 217"/>
                <a:gd name="T70" fmla="*/ 2147483647 w 313"/>
                <a:gd name="T71" fmla="*/ 2147483647 h 217"/>
                <a:gd name="T72" fmla="*/ 2147483647 w 313"/>
                <a:gd name="T73" fmla="*/ 2147483647 h 217"/>
                <a:gd name="T74" fmla="*/ 2147483647 w 313"/>
                <a:gd name="T75" fmla="*/ 2147483647 h 217"/>
                <a:gd name="T76" fmla="*/ 2147483647 w 313"/>
                <a:gd name="T77" fmla="*/ 2147483647 h 217"/>
                <a:gd name="T78" fmla="*/ 2147483647 w 313"/>
                <a:gd name="T79" fmla="*/ 2147483647 h 217"/>
                <a:gd name="T80" fmla="*/ 2147483647 w 313"/>
                <a:gd name="T81" fmla="*/ 2147483647 h 217"/>
                <a:gd name="T82" fmla="*/ 2147483647 w 313"/>
                <a:gd name="T83" fmla="*/ 2147483647 h 217"/>
                <a:gd name="T84" fmla="*/ 2147483647 w 313"/>
                <a:gd name="T85" fmla="*/ 2147483647 h 217"/>
                <a:gd name="T86" fmla="*/ 2147483647 w 313"/>
                <a:gd name="T87" fmla="*/ 2147483647 h 217"/>
                <a:gd name="T88" fmla="*/ 2147483647 w 313"/>
                <a:gd name="T89" fmla="*/ 2147483647 h 217"/>
                <a:gd name="T90" fmla="*/ 2147483647 w 313"/>
                <a:gd name="T91" fmla="*/ 2147483647 h 217"/>
                <a:gd name="T92" fmla="*/ 2147483647 w 313"/>
                <a:gd name="T93" fmla="*/ 2147483647 h 217"/>
                <a:gd name="T94" fmla="*/ 2147483647 w 313"/>
                <a:gd name="T95" fmla="*/ 2147483647 h 217"/>
                <a:gd name="T96" fmla="*/ 2147483647 w 313"/>
                <a:gd name="T97" fmla="*/ 2147483647 h 217"/>
                <a:gd name="T98" fmla="*/ 2147483647 w 313"/>
                <a:gd name="T99" fmla="*/ 2147483647 h 217"/>
                <a:gd name="T100" fmla="*/ 2147483647 w 313"/>
                <a:gd name="T101" fmla="*/ 2147483647 h 217"/>
                <a:gd name="T102" fmla="*/ 2147483647 w 313"/>
                <a:gd name="T103" fmla="*/ 2147483647 h 217"/>
                <a:gd name="T104" fmla="*/ 2147483647 w 313"/>
                <a:gd name="T105" fmla="*/ 2147483647 h 217"/>
                <a:gd name="T106" fmla="*/ 2147483647 w 313"/>
                <a:gd name="T107" fmla="*/ 2147483647 h 217"/>
                <a:gd name="T108" fmla="*/ 2147483647 w 313"/>
                <a:gd name="T109" fmla="*/ 2147483647 h 217"/>
                <a:gd name="T110" fmla="*/ 2147483647 w 313"/>
                <a:gd name="T111" fmla="*/ 2147483647 h 217"/>
                <a:gd name="T112" fmla="*/ 2147483647 w 313"/>
                <a:gd name="T113" fmla="*/ 2147483647 h 217"/>
                <a:gd name="T114" fmla="*/ 2147483647 w 313"/>
                <a:gd name="T115" fmla="*/ 214748364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3"/>
                <a:gd name="T175" fmla="*/ 0 h 217"/>
                <a:gd name="T176" fmla="*/ 313 w 313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3" h="217">
                  <a:moveTo>
                    <a:pt x="21" y="107"/>
                  </a:moveTo>
                  <a:lnTo>
                    <a:pt x="23" y="109"/>
                  </a:lnTo>
                  <a:lnTo>
                    <a:pt x="27" y="112"/>
                  </a:lnTo>
                  <a:lnTo>
                    <a:pt x="31" y="120"/>
                  </a:lnTo>
                  <a:lnTo>
                    <a:pt x="40" y="130"/>
                  </a:lnTo>
                  <a:lnTo>
                    <a:pt x="42" y="134"/>
                  </a:lnTo>
                  <a:lnTo>
                    <a:pt x="48" y="139"/>
                  </a:lnTo>
                  <a:lnTo>
                    <a:pt x="54" y="145"/>
                  </a:lnTo>
                  <a:lnTo>
                    <a:pt x="60" y="149"/>
                  </a:lnTo>
                  <a:lnTo>
                    <a:pt x="66" y="155"/>
                  </a:lnTo>
                  <a:lnTo>
                    <a:pt x="73" y="161"/>
                  </a:lnTo>
                  <a:lnTo>
                    <a:pt x="79" y="167"/>
                  </a:lnTo>
                  <a:lnTo>
                    <a:pt x="89" y="170"/>
                  </a:lnTo>
                  <a:lnTo>
                    <a:pt x="95" y="174"/>
                  </a:lnTo>
                  <a:lnTo>
                    <a:pt x="102" y="178"/>
                  </a:lnTo>
                  <a:lnTo>
                    <a:pt x="110" y="182"/>
                  </a:lnTo>
                  <a:lnTo>
                    <a:pt x="120" y="184"/>
                  </a:lnTo>
                  <a:lnTo>
                    <a:pt x="127" y="186"/>
                  </a:lnTo>
                  <a:lnTo>
                    <a:pt x="135" y="188"/>
                  </a:lnTo>
                  <a:lnTo>
                    <a:pt x="145" y="188"/>
                  </a:lnTo>
                  <a:lnTo>
                    <a:pt x="155" y="190"/>
                  </a:lnTo>
                  <a:lnTo>
                    <a:pt x="162" y="186"/>
                  </a:lnTo>
                  <a:lnTo>
                    <a:pt x="172" y="184"/>
                  </a:lnTo>
                  <a:lnTo>
                    <a:pt x="182" y="182"/>
                  </a:lnTo>
                  <a:lnTo>
                    <a:pt x="191" y="176"/>
                  </a:lnTo>
                  <a:lnTo>
                    <a:pt x="201" y="170"/>
                  </a:lnTo>
                  <a:lnTo>
                    <a:pt x="211" y="163"/>
                  </a:lnTo>
                  <a:lnTo>
                    <a:pt x="215" y="157"/>
                  </a:lnTo>
                  <a:lnTo>
                    <a:pt x="220" y="153"/>
                  </a:lnTo>
                  <a:lnTo>
                    <a:pt x="226" y="147"/>
                  </a:lnTo>
                  <a:lnTo>
                    <a:pt x="230" y="143"/>
                  </a:lnTo>
                  <a:lnTo>
                    <a:pt x="232" y="139"/>
                  </a:lnTo>
                  <a:lnTo>
                    <a:pt x="236" y="134"/>
                  </a:lnTo>
                  <a:lnTo>
                    <a:pt x="238" y="130"/>
                  </a:lnTo>
                  <a:lnTo>
                    <a:pt x="242" y="124"/>
                  </a:lnTo>
                  <a:lnTo>
                    <a:pt x="244" y="116"/>
                  </a:lnTo>
                  <a:lnTo>
                    <a:pt x="249" y="110"/>
                  </a:lnTo>
                  <a:lnTo>
                    <a:pt x="249" y="105"/>
                  </a:lnTo>
                  <a:lnTo>
                    <a:pt x="251" y="99"/>
                  </a:lnTo>
                  <a:lnTo>
                    <a:pt x="253" y="95"/>
                  </a:lnTo>
                  <a:lnTo>
                    <a:pt x="257" y="89"/>
                  </a:lnTo>
                  <a:lnTo>
                    <a:pt x="257" y="83"/>
                  </a:lnTo>
                  <a:lnTo>
                    <a:pt x="259" y="78"/>
                  </a:lnTo>
                  <a:lnTo>
                    <a:pt x="261" y="72"/>
                  </a:lnTo>
                  <a:lnTo>
                    <a:pt x="263" y="64"/>
                  </a:lnTo>
                  <a:lnTo>
                    <a:pt x="265" y="58"/>
                  </a:lnTo>
                  <a:lnTo>
                    <a:pt x="267" y="50"/>
                  </a:lnTo>
                  <a:lnTo>
                    <a:pt x="269" y="43"/>
                  </a:lnTo>
                  <a:lnTo>
                    <a:pt x="271" y="35"/>
                  </a:lnTo>
                  <a:lnTo>
                    <a:pt x="273" y="25"/>
                  </a:lnTo>
                  <a:lnTo>
                    <a:pt x="274" y="18"/>
                  </a:lnTo>
                  <a:lnTo>
                    <a:pt x="274" y="8"/>
                  </a:lnTo>
                  <a:lnTo>
                    <a:pt x="276" y="0"/>
                  </a:lnTo>
                  <a:lnTo>
                    <a:pt x="313" y="8"/>
                  </a:lnTo>
                  <a:lnTo>
                    <a:pt x="311" y="10"/>
                  </a:lnTo>
                  <a:lnTo>
                    <a:pt x="311" y="18"/>
                  </a:lnTo>
                  <a:lnTo>
                    <a:pt x="311" y="21"/>
                  </a:lnTo>
                  <a:lnTo>
                    <a:pt x="309" y="27"/>
                  </a:lnTo>
                  <a:lnTo>
                    <a:pt x="309" y="33"/>
                  </a:lnTo>
                  <a:lnTo>
                    <a:pt x="307" y="41"/>
                  </a:lnTo>
                  <a:lnTo>
                    <a:pt x="305" y="47"/>
                  </a:lnTo>
                  <a:lnTo>
                    <a:pt x="303" y="56"/>
                  </a:lnTo>
                  <a:lnTo>
                    <a:pt x="302" y="64"/>
                  </a:lnTo>
                  <a:lnTo>
                    <a:pt x="300" y="74"/>
                  </a:lnTo>
                  <a:lnTo>
                    <a:pt x="296" y="81"/>
                  </a:lnTo>
                  <a:lnTo>
                    <a:pt x="294" y="93"/>
                  </a:lnTo>
                  <a:lnTo>
                    <a:pt x="290" y="101"/>
                  </a:lnTo>
                  <a:lnTo>
                    <a:pt x="288" y="112"/>
                  </a:lnTo>
                  <a:lnTo>
                    <a:pt x="282" y="120"/>
                  </a:lnTo>
                  <a:lnTo>
                    <a:pt x="278" y="130"/>
                  </a:lnTo>
                  <a:lnTo>
                    <a:pt x="273" y="139"/>
                  </a:lnTo>
                  <a:lnTo>
                    <a:pt x="269" y="149"/>
                  </a:lnTo>
                  <a:lnTo>
                    <a:pt x="261" y="157"/>
                  </a:lnTo>
                  <a:lnTo>
                    <a:pt x="257" y="167"/>
                  </a:lnTo>
                  <a:lnTo>
                    <a:pt x="249" y="174"/>
                  </a:lnTo>
                  <a:lnTo>
                    <a:pt x="244" y="184"/>
                  </a:lnTo>
                  <a:lnTo>
                    <a:pt x="236" y="190"/>
                  </a:lnTo>
                  <a:lnTo>
                    <a:pt x="226" y="196"/>
                  </a:lnTo>
                  <a:lnTo>
                    <a:pt x="218" y="201"/>
                  </a:lnTo>
                  <a:lnTo>
                    <a:pt x="211" y="207"/>
                  </a:lnTo>
                  <a:lnTo>
                    <a:pt x="201" y="209"/>
                  </a:lnTo>
                  <a:lnTo>
                    <a:pt x="191" y="213"/>
                  </a:lnTo>
                  <a:lnTo>
                    <a:pt x="186" y="215"/>
                  </a:lnTo>
                  <a:lnTo>
                    <a:pt x="180" y="215"/>
                  </a:lnTo>
                  <a:lnTo>
                    <a:pt x="176" y="217"/>
                  </a:lnTo>
                  <a:lnTo>
                    <a:pt x="170" y="217"/>
                  </a:lnTo>
                  <a:lnTo>
                    <a:pt x="162" y="217"/>
                  </a:lnTo>
                  <a:lnTo>
                    <a:pt x="158" y="217"/>
                  </a:lnTo>
                  <a:lnTo>
                    <a:pt x="153" y="215"/>
                  </a:lnTo>
                  <a:lnTo>
                    <a:pt x="147" y="215"/>
                  </a:lnTo>
                  <a:lnTo>
                    <a:pt x="141" y="215"/>
                  </a:lnTo>
                  <a:lnTo>
                    <a:pt x="135" y="213"/>
                  </a:lnTo>
                  <a:lnTo>
                    <a:pt x="129" y="213"/>
                  </a:lnTo>
                  <a:lnTo>
                    <a:pt x="126" y="213"/>
                  </a:lnTo>
                  <a:lnTo>
                    <a:pt x="116" y="209"/>
                  </a:lnTo>
                  <a:lnTo>
                    <a:pt x="106" y="207"/>
                  </a:lnTo>
                  <a:lnTo>
                    <a:pt x="98" y="203"/>
                  </a:lnTo>
                  <a:lnTo>
                    <a:pt x="91" y="201"/>
                  </a:lnTo>
                  <a:lnTo>
                    <a:pt x="81" y="199"/>
                  </a:lnTo>
                  <a:lnTo>
                    <a:pt x="73" y="196"/>
                  </a:lnTo>
                  <a:lnTo>
                    <a:pt x="66" y="192"/>
                  </a:lnTo>
                  <a:lnTo>
                    <a:pt x="60" y="188"/>
                  </a:lnTo>
                  <a:lnTo>
                    <a:pt x="54" y="184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38" y="170"/>
                  </a:lnTo>
                  <a:lnTo>
                    <a:pt x="33" y="167"/>
                  </a:lnTo>
                  <a:lnTo>
                    <a:pt x="27" y="163"/>
                  </a:lnTo>
                  <a:lnTo>
                    <a:pt x="23" y="157"/>
                  </a:lnTo>
                  <a:lnTo>
                    <a:pt x="19" y="153"/>
                  </a:lnTo>
                  <a:lnTo>
                    <a:pt x="11" y="147"/>
                  </a:lnTo>
                  <a:lnTo>
                    <a:pt x="8" y="139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6"/>
                  </a:lnTo>
                  <a:lnTo>
                    <a:pt x="21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D841B278-0960-2097-A607-8666E694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0" y="2930525"/>
              <a:ext cx="255588" cy="268288"/>
            </a:xfrm>
            <a:custGeom>
              <a:avLst/>
              <a:gdLst>
                <a:gd name="T0" fmla="*/ 2147483647 w 161"/>
                <a:gd name="T1" fmla="*/ 2147483647 h 169"/>
                <a:gd name="T2" fmla="*/ 2147483647 w 161"/>
                <a:gd name="T3" fmla="*/ 2147483647 h 169"/>
                <a:gd name="T4" fmla="*/ 2147483647 w 161"/>
                <a:gd name="T5" fmla="*/ 2147483647 h 169"/>
                <a:gd name="T6" fmla="*/ 2147483647 w 161"/>
                <a:gd name="T7" fmla="*/ 2147483647 h 169"/>
                <a:gd name="T8" fmla="*/ 2147483647 w 161"/>
                <a:gd name="T9" fmla="*/ 2147483647 h 169"/>
                <a:gd name="T10" fmla="*/ 2147483647 w 161"/>
                <a:gd name="T11" fmla="*/ 2147483647 h 169"/>
                <a:gd name="T12" fmla="*/ 2147483647 w 161"/>
                <a:gd name="T13" fmla="*/ 2147483647 h 169"/>
                <a:gd name="T14" fmla="*/ 2147483647 w 161"/>
                <a:gd name="T15" fmla="*/ 2147483647 h 169"/>
                <a:gd name="T16" fmla="*/ 2147483647 w 161"/>
                <a:gd name="T17" fmla="*/ 2147483647 h 169"/>
                <a:gd name="T18" fmla="*/ 2147483647 w 161"/>
                <a:gd name="T19" fmla="*/ 2147483647 h 169"/>
                <a:gd name="T20" fmla="*/ 2147483647 w 161"/>
                <a:gd name="T21" fmla="*/ 2147483647 h 169"/>
                <a:gd name="T22" fmla="*/ 2147483647 w 161"/>
                <a:gd name="T23" fmla="*/ 2147483647 h 169"/>
                <a:gd name="T24" fmla="*/ 2147483647 w 161"/>
                <a:gd name="T25" fmla="*/ 2147483647 h 169"/>
                <a:gd name="T26" fmla="*/ 2147483647 w 161"/>
                <a:gd name="T27" fmla="*/ 2147483647 h 169"/>
                <a:gd name="T28" fmla="*/ 2147483647 w 161"/>
                <a:gd name="T29" fmla="*/ 2147483647 h 169"/>
                <a:gd name="T30" fmla="*/ 2147483647 w 161"/>
                <a:gd name="T31" fmla="*/ 2147483647 h 169"/>
                <a:gd name="T32" fmla="*/ 2147483647 w 161"/>
                <a:gd name="T33" fmla="*/ 2147483647 h 169"/>
                <a:gd name="T34" fmla="*/ 2147483647 w 161"/>
                <a:gd name="T35" fmla="*/ 2147483647 h 169"/>
                <a:gd name="T36" fmla="*/ 2147483647 w 161"/>
                <a:gd name="T37" fmla="*/ 2147483647 h 169"/>
                <a:gd name="T38" fmla="*/ 2147483647 w 161"/>
                <a:gd name="T39" fmla="*/ 2147483647 h 169"/>
                <a:gd name="T40" fmla="*/ 2147483647 w 161"/>
                <a:gd name="T41" fmla="*/ 2147483647 h 169"/>
                <a:gd name="T42" fmla="*/ 2147483647 w 161"/>
                <a:gd name="T43" fmla="*/ 2147483647 h 169"/>
                <a:gd name="T44" fmla="*/ 2147483647 w 161"/>
                <a:gd name="T45" fmla="*/ 2147483647 h 169"/>
                <a:gd name="T46" fmla="*/ 2147483647 w 161"/>
                <a:gd name="T47" fmla="*/ 2147483647 h 169"/>
                <a:gd name="T48" fmla="*/ 2147483647 w 161"/>
                <a:gd name="T49" fmla="*/ 2147483647 h 169"/>
                <a:gd name="T50" fmla="*/ 2147483647 w 161"/>
                <a:gd name="T51" fmla="*/ 2147483647 h 169"/>
                <a:gd name="T52" fmla="*/ 2147483647 w 161"/>
                <a:gd name="T53" fmla="*/ 2147483647 h 169"/>
                <a:gd name="T54" fmla="*/ 2147483647 w 161"/>
                <a:gd name="T55" fmla="*/ 2147483647 h 169"/>
                <a:gd name="T56" fmla="*/ 2147483647 w 161"/>
                <a:gd name="T57" fmla="*/ 2147483647 h 169"/>
                <a:gd name="T58" fmla="*/ 2147483647 w 161"/>
                <a:gd name="T59" fmla="*/ 2147483647 h 169"/>
                <a:gd name="T60" fmla="*/ 2147483647 w 161"/>
                <a:gd name="T61" fmla="*/ 2147483647 h 169"/>
                <a:gd name="T62" fmla="*/ 2147483647 w 161"/>
                <a:gd name="T63" fmla="*/ 2147483647 h 169"/>
                <a:gd name="T64" fmla="*/ 2147483647 w 161"/>
                <a:gd name="T65" fmla="*/ 2147483647 h 169"/>
                <a:gd name="T66" fmla="*/ 2147483647 w 161"/>
                <a:gd name="T67" fmla="*/ 2147483647 h 169"/>
                <a:gd name="T68" fmla="*/ 2147483647 w 161"/>
                <a:gd name="T69" fmla="*/ 2147483647 h 169"/>
                <a:gd name="T70" fmla="*/ 2147483647 w 161"/>
                <a:gd name="T71" fmla="*/ 2147483647 h 169"/>
                <a:gd name="T72" fmla="*/ 2147483647 w 161"/>
                <a:gd name="T73" fmla="*/ 2147483647 h 169"/>
                <a:gd name="T74" fmla="*/ 2147483647 w 161"/>
                <a:gd name="T75" fmla="*/ 2147483647 h 169"/>
                <a:gd name="T76" fmla="*/ 2147483647 w 161"/>
                <a:gd name="T77" fmla="*/ 2147483647 h 169"/>
                <a:gd name="T78" fmla="*/ 2147483647 w 161"/>
                <a:gd name="T79" fmla="*/ 2147483647 h 169"/>
                <a:gd name="T80" fmla="*/ 2147483647 w 161"/>
                <a:gd name="T81" fmla="*/ 2147483647 h 169"/>
                <a:gd name="T82" fmla="*/ 2147483647 w 161"/>
                <a:gd name="T83" fmla="*/ 2147483647 h 169"/>
                <a:gd name="T84" fmla="*/ 2147483647 w 161"/>
                <a:gd name="T85" fmla="*/ 2147483647 h 169"/>
                <a:gd name="T86" fmla="*/ 2147483647 w 161"/>
                <a:gd name="T87" fmla="*/ 2147483647 h 169"/>
                <a:gd name="T88" fmla="*/ 2147483647 w 161"/>
                <a:gd name="T89" fmla="*/ 2147483647 h 169"/>
                <a:gd name="T90" fmla="*/ 2147483647 w 161"/>
                <a:gd name="T91" fmla="*/ 2147483647 h 169"/>
                <a:gd name="T92" fmla="*/ 0 w 161"/>
                <a:gd name="T93" fmla="*/ 2147483647 h 169"/>
                <a:gd name="T94" fmla="*/ 0 w 161"/>
                <a:gd name="T95" fmla="*/ 2147483647 h 169"/>
                <a:gd name="T96" fmla="*/ 2147483647 w 161"/>
                <a:gd name="T97" fmla="*/ 2147483647 h 169"/>
                <a:gd name="T98" fmla="*/ 2147483647 w 161"/>
                <a:gd name="T99" fmla="*/ 2147483647 h 169"/>
                <a:gd name="T100" fmla="*/ 2147483647 w 161"/>
                <a:gd name="T101" fmla="*/ 2147483647 h 169"/>
                <a:gd name="T102" fmla="*/ 2147483647 w 161"/>
                <a:gd name="T103" fmla="*/ 2147483647 h 169"/>
                <a:gd name="T104" fmla="*/ 2147483647 w 161"/>
                <a:gd name="T105" fmla="*/ 2147483647 h 169"/>
                <a:gd name="T106" fmla="*/ 2147483647 w 161"/>
                <a:gd name="T107" fmla="*/ 2147483647 h 169"/>
                <a:gd name="T108" fmla="*/ 2147483647 w 161"/>
                <a:gd name="T109" fmla="*/ 2147483647 h 169"/>
                <a:gd name="T110" fmla="*/ 2147483647 w 161"/>
                <a:gd name="T111" fmla="*/ 0 h 169"/>
                <a:gd name="T112" fmla="*/ 2147483647 w 161"/>
                <a:gd name="T113" fmla="*/ 2147483647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"/>
                <a:gd name="T172" fmla="*/ 0 h 169"/>
                <a:gd name="T173" fmla="*/ 161 w 161"/>
                <a:gd name="T174" fmla="*/ 169 h 1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" h="169">
                  <a:moveTo>
                    <a:pt x="79" y="10"/>
                  </a:moveTo>
                  <a:lnTo>
                    <a:pt x="77" y="10"/>
                  </a:lnTo>
                  <a:lnTo>
                    <a:pt x="76" y="14"/>
                  </a:lnTo>
                  <a:lnTo>
                    <a:pt x="70" y="20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7" y="56"/>
                  </a:lnTo>
                  <a:lnTo>
                    <a:pt x="43" y="62"/>
                  </a:lnTo>
                  <a:lnTo>
                    <a:pt x="41" y="66"/>
                  </a:lnTo>
                  <a:lnTo>
                    <a:pt x="37" y="72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31" y="87"/>
                  </a:lnTo>
                  <a:lnTo>
                    <a:pt x="29" y="93"/>
                  </a:lnTo>
                  <a:lnTo>
                    <a:pt x="29" y="97"/>
                  </a:lnTo>
                  <a:lnTo>
                    <a:pt x="29" y="103"/>
                  </a:lnTo>
                  <a:lnTo>
                    <a:pt x="29" y="109"/>
                  </a:lnTo>
                  <a:lnTo>
                    <a:pt x="31" y="118"/>
                  </a:lnTo>
                  <a:lnTo>
                    <a:pt x="35" y="126"/>
                  </a:lnTo>
                  <a:lnTo>
                    <a:pt x="39" y="130"/>
                  </a:lnTo>
                  <a:lnTo>
                    <a:pt x="45" y="132"/>
                  </a:lnTo>
                  <a:lnTo>
                    <a:pt x="48" y="136"/>
                  </a:lnTo>
                  <a:lnTo>
                    <a:pt x="56" y="138"/>
                  </a:lnTo>
                  <a:lnTo>
                    <a:pt x="62" y="138"/>
                  </a:lnTo>
                  <a:lnTo>
                    <a:pt x="68" y="140"/>
                  </a:lnTo>
                  <a:lnTo>
                    <a:pt x="74" y="138"/>
                  </a:lnTo>
                  <a:lnTo>
                    <a:pt x="81" y="138"/>
                  </a:lnTo>
                  <a:lnTo>
                    <a:pt x="85" y="136"/>
                  </a:lnTo>
                  <a:lnTo>
                    <a:pt x="91" y="134"/>
                  </a:lnTo>
                  <a:lnTo>
                    <a:pt x="95" y="132"/>
                  </a:lnTo>
                  <a:lnTo>
                    <a:pt x="101" y="128"/>
                  </a:lnTo>
                  <a:lnTo>
                    <a:pt x="108" y="120"/>
                  </a:lnTo>
                  <a:lnTo>
                    <a:pt x="114" y="111"/>
                  </a:lnTo>
                  <a:lnTo>
                    <a:pt x="116" y="105"/>
                  </a:lnTo>
                  <a:lnTo>
                    <a:pt x="120" y="99"/>
                  </a:lnTo>
                  <a:lnTo>
                    <a:pt x="122" y="95"/>
                  </a:lnTo>
                  <a:lnTo>
                    <a:pt x="126" y="89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0" y="72"/>
                  </a:lnTo>
                  <a:lnTo>
                    <a:pt x="132" y="66"/>
                  </a:lnTo>
                  <a:lnTo>
                    <a:pt x="134" y="60"/>
                  </a:lnTo>
                  <a:lnTo>
                    <a:pt x="134" y="54"/>
                  </a:lnTo>
                  <a:lnTo>
                    <a:pt x="134" y="49"/>
                  </a:lnTo>
                  <a:lnTo>
                    <a:pt x="135" y="45"/>
                  </a:lnTo>
                  <a:lnTo>
                    <a:pt x="137" y="37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61" y="41"/>
                  </a:lnTo>
                  <a:lnTo>
                    <a:pt x="159" y="41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54"/>
                  </a:lnTo>
                  <a:lnTo>
                    <a:pt x="157" y="58"/>
                  </a:lnTo>
                  <a:lnTo>
                    <a:pt x="157" y="64"/>
                  </a:lnTo>
                  <a:lnTo>
                    <a:pt x="155" y="70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49" y="101"/>
                  </a:lnTo>
                  <a:lnTo>
                    <a:pt x="147" y="109"/>
                  </a:lnTo>
                  <a:lnTo>
                    <a:pt x="145" y="114"/>
                  </a:lnTo>
                  <a:lnTo>
                    <a:pt x="141" y="120"/>
                  </a:lnTo>
                  <a:lnTo>
                    <a:pt x="137" y="128"/>
                  </a:lnTo>
                  <a:lnTo>
                    <a:pt x="134" y="134"/>
                  </a:lnTo>
                  <a:lnTo>
                    <a:pt x="130" y="140"/>
                  </a:lnTo>
                  <a:lnTo>
                    <a:pt x="126" y="145"/>
                  </a:lnTo>
                  <a:lnTo>
                    <a:pt x="120" y="149"/>
                  </a:lnTo>
                  <a:lnTo>
                    <a:pt x="116" y="155"/>
                  </a:lnTo>
                  <a:lnTo>
                    <a:pt x="110" y="159"/>
                  </a:lnTo>
                  <a:lnTo>
                    <a:pt x="105" y="163"/>
                  </a:lnTo>
                  <a:lnTo>
                    <a:pt x="99" y="165"/>
                  </a:lnTo>
                  <a:lnTo>
                    <a:pt x="91" y="167"/>
                  </a:lnTo>
                  <a:lnTo>
                    <a:pt x="83" y="169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58" y="169"/>
                  </a:lnTo>
                  <a:lnTo>
                    <a:pt x="50" y="167"/>
                  </a:lnTo>
                  <a:lnTo>
                    <a:pt x="45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31" y="157"/>
                  </a:lnTo>
                  <a:lnTo>
                    <a:pt x="23" y="153"/>
                  </a:lnTo>
                  <a:lnTo>
                    <a:pt x="18" y="149"/>
                  </a:lnTo>
                  <a:lnTo>
                    <a:pt x="14" y="143"/>
                  </a:lnTo>
                  <a:lnTo>
                    <a:pt x="10" y="138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2" y="87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4" y="54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5" y="35"/>
                  </a:lnTo>
                  <a:lnTo>
                    <a:pt x="29" y="29"/>
                  </a:lnTo>
                  <a:lnTo>
                    <a:pt x="33" y="25"/>
                  </a:lnTo>
                  <a:lnTo>
                    <a:pt x="39" y="16"/>
                  </a:lnTo>
                  <a:lnTo>
                    <a:pt x="45" y="10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A2C0D4FF-4B6F-F0BB-183D-B3C6EFF4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3057525"/>
              <a:ext cx="288925" cy="282575"/>
            </a:xfrm>
            <a:custGeom>
              <a:avLst/>
              <a:gdLst>
                <a:gd name="T0" fmla="*/ 2147483647 w 182"/>
                <a:gd name="T1" fmla="*/ 2147483647 h 178"/>
                <a:gd name="T2" fmla="*/ 2147483647 w 182"/>
                <a:gd name="T3" fmla="*/ 2147483647 h 178"/>
                <a:gd name="T4" fmla="*/ 2147483647 w 182"/>
                <a:gd name="T5" fmla="*/ 2147483647 h 178"/>
                <a:gd name="T6" fmla="*/ 2147483647 w 182"/>
                <a:gd name="T7" fmla="*/ 2147483647 h 178"/>
                <a:gd name="T8" fmla="*/ 2147483647 w 182"/>
                <a:gd name="T9" fmla="*/ 2147483647 h 178"/>
                <a:gd name="T10" fmla="*/ 2147483647 w 182"/>
                <a:gd name="T11" fmla="*/ 2147483647 h 178"/>
                <a:gd name="T12" fmla="*/ 2147483647 w 182"/>
                <a:gd name="T13" fmla="*/ 2147483647 h 178"/>
                <a:gd name="T14" fmla="*/ 2147483647 w 182"/>
                <a:gd name="T15" fmla="*/ 2147483647 h 178"/>
                <a:gd name="T16" fmla="*/ 2147483647 w 182"/>
                <a:gd name="T17" fmla="*/ 2147483647 h 178"/>
                <a:gd name="T18" fmla="*/ 2147483647 w 182"/>
                <a:gd name="T19" fmla="*/ 2147483647 h 178"/>
                <a:gd name="T20" fmla="*/ 2147483647 w 182"/>
                <a:gd name="T21" fmla="*/ 2147483647 h 178"/>
                <a:gd name="T22" fmla="*/ 2147483647 w 182"/>
                <a:gd name="T23" fmla="*/ 2147483647 h 178"/>
                <a:gd name="T24" fmla="*/ 2147483647 w 182"/>
                <a:gd name="T25" fmla="*/ 2147483647 h 178"/>
                <a:gd name="T26" fmla="*/ 2147483647 w 182"/>
                <a:gd name="T27" fmla="*/ 2147483647 h 178"/>
                <a:gd name="T28" fmla="*/ 2147483647 w 182"/>
                <a:gd name="T29" fmla="*/ 2147483647 h 178"/>
                <a:gd name="T30" fmla="*/ 2147483647 w 182"/>
                <a:gd name="T31" fmla="*/ 2147483647 h 178"/>
                <a:gd name="T32" fmla="*/ 2147483647 w 182"/>
                <a:gd name="T33" fmla="*/ 2147483647 h 178"/>
                <a:gd name="T34" fmla="*/ 2147483647 w 182"/>
                <a:gd name="T35" fmla="*/ 2147483647 h 178"/>
                <a:gd name="T36" fmla="*/ 2147483647 w 182"/>
                <a:gd name="T37" fmla="*/ 2147483647 h 178"/>
                <a:gd name="T38" fmla="*/ 2147483647 w 182"/>
                <a:gd name="T39" fmla="*/ 2147483647 h 178"/>
                <a:gd name="T40" fmla="*/ 2147483647 w 182"/>
                <a:gd name="T41" fmla="*/ 2147483647 h 178"/>
                <a:gd name="T42" fmla="*/ 2147483647 w 182"/>
                <a:gd name="T43" fmla="*/ 2147483647 h 178"/>
                <a:gd name="T44" fmla="*/ 2147483647 w 182"/>
                <a:gd name="T45" fmla="*/ 2147483647 h 178"/>
                <a:gd name="T46" fmla="*/ 2147483647 w 182"/>
                <a:gd name="T47" fmla="*/ 2147483647 h 178"/>
                <a:gd name="T48" fmla="*/ 2147483647 w 182"/>
                <a:gd name="T49" fmla="*/ 2147483647 h 178"/>
                <a:gd name="T50" fmla="*/ 2147483647 w 182"/>
                <a:gd name="T51" fmla="*/ 2147483647 h 178"/>
                <a:gd name="T52" fmla="*/ 2147483647 w 182"/>
                <a:gd name="T53" fmla="*/ 2147483647 h 178"/>
                <a:gd name="T54" fmla="*/ 2147483647 w 182"/>
                <a:gd name="T55" fmla="*/ 2147483647 h 178"/>
                <a:gd name="T56" fmla="*/ 2147483647 w 182"/>
                <a:gd name="T57" fmla="*/ 2147483647 h 178"/>
                <a:gd name="T58" fmla="*/ 2147483647 w 182"/>
                <a:gd name="T59" fmla="*/ 2147483647 h 178"/>
                <a:gd name="T60" fmla="*/ 2147483647 w 182"/>
                <a:gd name="T61" fmla="*/ 2147483647 h 178"/>
                <a:gd name="T62" fmla="*/ 2147483647 w 182"/>
                <a:gd name="T63" fmla="*/ 2147483647 h 178"/>
                <a:gd name="T64" fmla="*/ 2147483647 w 182"/>
                <a:gd name="T65" fmla="*/ 2147483647 h 178"/>
                <a:gd name="T66" fmla="*/ 2147483647 w 182"/>
                <a:gd name="T67" fmla="*/ 2147483647 h 178"/>
                <a:gd name="T68" fmla="*/ 2147483647 w 182"/>
                <a:gd name="T69" fmla="*/ 2147483647 h 178"/>
                <a:gd name="T70" fmla="*/ 2147483647 w 182"/>
                <a:gd name="T71" fmla="*/ 2147483647 h 178"/>
                <a:gd name="T72" fmla="*/ 2147483647 w 182"/>
                <a:gd name="T73" fmla="*/ 2147483647 h 178"/>
                <a:gd name="T74" fmla="*/ 2147483647 w 182"/>
                <a:gd name="T75" fmla="*/ 2147483647 h 178"/>
                <a:gd name="T76" fmla="*/ 2147483647 w 182"/>
                <a:gd name="T77" fmla="*/ 2147483647 h 178"/>
                <a:gd name="T78" fmla="*/ 2147483647 w 182"/>
                <a:gd name="T79" fmla="*/ 2147483647 h 178"/>
                <a:gd name="T80" fmla="*/ 2147483647 w 182"/>
                <a:gd name="T81" fmla="*/ 2147483647 h 178"/>
                <a:gd name="T82" fmla="*/ 2147483647 w 182"/>
                <a:gd name="T83" fmla="*/ 2147483647 h 178"/>
                <a:gd name="T84" fmla="*/ 2147483647 w 182"/>
                <a:gd name="T85" fmla="*/ 2147483647 h 178"/>
                <a:gd name="T86" fmla="*/ 0 w 182"/>
                <a:gd name="T87" fmla="*/ 2147483647 h 178"/>
                <a:gd name="T88" fmla="*/ 2147483647 w 182"/>
                <a:gd name="T89" fmla="*/ 2147483647 h 178"/>
                <a:gd name="T90" fmla="*/ 2147483647 w 182"/>
                <a:gd name="T91" fmla="*/ 2147483647 h 178"/>
                <a:gd name="T92" fmla="*/ 2147483647 w 182"/>
                <a:gd name="T93" fmla="*/ 2147483647 h 178"/>
                <a:gd name="T94" fmla="*/ 2147483647 w 182"/>
                <a:gd name="T95" fmla="*/ 2147483647 h 178"/>
                <a:gd name="T96" fmla="*/ 2147483647 w 182"/>
                <a:gd name="T97" fmla="*/ 2147483647 h 178"/>
                <a:gd name="T98" fmla="*/ 2147483647 w 182"/>
                <a:gd name="T99" fmla="*/ 2147483647 h 178"/>
                <a:gd name="T100" fmla="*/ 2147483647 w 182"/>
                <a:gd name="T101" fmla="*/ 2147483647 h 178"/>
                <a:gd name="T102" fmla="*/ 2147483647 w 182"/>
                <a:gd name="T103" fmla="*/ 2147483647 h 178"/>
                <a:gd name="T104" fmla="*/ 2147483647 w 182"/>
                <a:gd name="T105" fmla="*/ 2147483647 h 178"/>
                <a:gd name="T106" fmla="*/ 2147483647 w 182"/>
                <a:gd name="T107" fmla="*/ 0 h 178"/>
                <a:gd name="T108" fmla="*/ 2147483647 w 182"/>
                <a:gd name="T109" fmla="*/ 2147483647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"/>
                <a:gd name="T166" fmla="*/ 0 h 178"/>
                <a:gd name="T167" fmla="*/ 182 w 18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" h="178">
                  <a:moveTo>
                    <a:pt x="82" y="11"/>
                  </a:moveTo>
                  <a:lnTo>
                    <a:pt x="80" y="11"/>
                  </a:lnTo>
                  <a:lnTo>
                    <a:pt x="78" y="15"/>
                  </a:lnTo>
                  <a:lnTo>
                    <a:pt x="72" y="19"/>
                  </a:lnTo>
                  <a:lnTo>
                    <a:pt x="68" y="29"/>
                  </a:lnTo>
                  <a:lnTo>
                    <a:pt x="60" y="34"/>
                  </a:lnTo>
                  <a:lnTo>
                    <a:pt x="55" y="46"/>
                  </a:lnTo>
                  <a:lnTo>
                    <a:pt x="51" y="52"/>
                  </a:lnTo>
                  <a:lnTo>
                    <a:pt x="49" y="56"/>
                  </a:lnTo>
                  <a:lnTo>
                    <a:pt x="47" y="62"/>
                  </a:lnTo>
                  <a:lnTo>
                    <a:pt x="43" y="69"/>
                  </a:lnTo>
                  <a:lnTo>
                    <a:pt x="41" y="73"/>
                  </a:lnTo>
                  <a:lnTo>
                    <a:pt x="37" y="79"/>
                  </a:lnTo>
                  <a:lnTo>
                    <a:pt x="35" y="85"/>
                  </a:lnTo>
                  <a:lnTo>
                    <a:pt x="33" y="91"/>
                  </a:lnTo>
                  <a:lnTo>
                    <a:pt x="33" y="96"/>
                  </a:lnTo>
                  <a:lnTo>
                    <a:pt x="31" y="102"/>
                  </a:lnTo>
                  <a:lnTo>
                    <a:pt x="31" y="106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39" y="131"/>
                  </a:lnTo>
                  <a:lnTo>
                    <a:pt x="43" y="135"/>
                  </a:lnTo>
                  <a:lnTo>
                    <a:pt x="49" y="139"/>
                  </a:lnTo>
                  <a:lnTo>
                    <a:pt x="53" y="141"/>
                  </a:lnTo>
                  <a:lnTo>
                    <a:pt x="60" y="145"/>
                  </a:lnTo>
                  <a:lnTo>
                    <a:pt x="66" y="145"/>
                  </a:lnTo>
                  <a:lnTo>
                    <a:pt x="72" y="147"/>
                  </a:lnTo>
                  <a:lnTo>
                    <a:pt x="78" y="147"/>
                  </a:lnTo>
                  <a:lnTo>
                    <a:pt x="85" y="147"/>
                  </a:lnTo>
                  <a:lnTo>
                    <a:pt x="89" y="145"/>
                  </a:lnTo>
                  <a:lnTo>
                    <a:pt x="95" y="143"/>
                  </a:lnTo>
                  <a:lnTo>
                    <a:pt x="101" y="141"/>
                  </a:lnTo>
                  <a:lnTo>
                    <a:pt x="105" y="139"/>
                  </a:lnTo>
                  <a:lnTo>
                    <a:pt x="115" y="131"/>
                  </a:lnTo>
                  <a:lnTo>
                    <a:pt x="122" y="123"/>
                  </a:lnTo>
                  <a:lnTo>
                    <a:pt x="130" y="114"/>
                  </a:lnTo>
                  <a:lnTo>
                    <a:pt x="138" y="106"/>
                  </a:lnTo>
                  <a:lnTo>
                    <a:pt x="138" y="100"/>
                  </a:lnTo>
                  <a:lnTo>
                    <a:pt x="142" y="94"/>
                  </a:lnTo>
                  <a:lnTo>
                    <a:pt x="144" y="89"/>
                  </a:lnTo>
                  <a:lnTo>
                    <a:pt x="147" y="85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55" y="60"/>
                  </a:lnTo>
                  <a:lnTo>
                    <a:pt x="159" y="54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82" y="63"/>
                  </a:lnTo>
                  <a:lnTo>
                    <a:pt x="180" y="63"/>
                  </a:lnTo>
                  <a:lnTo>
                    <a:pt x="180" y="69"/>
                  </a:lnTo>
                  <a:lnTo>
                    <a:pt x="176" y="75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71" y="94"/>
                  </a:lnTo>
                  <a:lnTo>
                    <a:pt x="169" y="100"/>
                  </a:lnTo>
                  <a:lnTo>
                    <a:pt x="167" y="106"/>
                  </a:lnTo>
                  <a:lnTo>
                    <a:pt x="163" y="110"/>
                  </a:lnTo>
                  <a:lnTo>
                    <a:pt x="161" y="118"/>
                  </a:lnTo>
                  <a:lnTo>
                    <a:pt x="157" y="123"/>
                  </a:lnTo>
                  <a:lnTo>
                    <a:pt x="155" y="129"/>
                  </a:lnTo>
                  <a:lnTo>
                    <a:pt x="149" y="135"/>
                  </a:lnTo>
                  <a:lnTo>
                    <a:pt x="145" y="141"/>
                  </a:lnTo>
                  <a:lnTo>
                    <a:pt x="140" y="147"/>
                  </a:lnTo>
                  <a:lnTo>
                    <a:pt x="136" y="152"/>
                  </a:lnTo>
                  <a:lnTo>
                    <a:pt x="130" y="156"/>
                  </a:lnTo>
                  <a:lnTo>
                    <a:pt x="124" y="160"/>
                  </a:lnTo>
                  <a:lnTo>
                    <a:pt x="118" y="164"/>
                  </a:lnTo>
                  <a:lnTo>
                    <a:pt x="113" y="170"/>
                  </a:lnTo>
                  <a:lnTo>
                    <a:pt x="105" y="172"/>
                  </a:lnTo>
                  <a:lnTo>
                    <a:pt x="99" y="176"/>
                  </a:lnTo>
                  <a:lnTo>
                    <a:pt x="91" y="176"/>
                  </a:lnTo>
                  <a:lnTo>
                    <a:pt x="84" y="178"/>
                  </a:lnTo>
                  <a:lnTo>
                    <a:pt x="74" y="178"/>
                  </a:lnTo>
                  <a:lnTo>
                    <a:pt x="66" y="178"/>
                  </a:lnTo>
                  <a:lnTo>
                    <a:pt x="56" y="176"/>
                  </a:lnTo>
                  <a:lnTo>
                    <a:pt x="49" y="176"/>
                  </a:lnTo>
                  <a:lnTo>
                    <a:pt x="43" y="172"/>
                  </a:lnTo>
                  <a:lnTo>
                    <a:pt x="37" y="170"/>
                  </a:lnTo>
                  <a:lnTo>
                    <a:pt x="33" y="168"/>
                  </a:lnTo>
                  <a:lnTo>
                    <a:pt x="29" y="166"/>
                  </a:lnTo>
                  <a:lnTo>
                    <a:pt x="22" y="162"/>
                  </a:lnTo>
                  <a:lnTo>
                    <a:pt x="18" y="158"/>
                  </a:lnTo>
                  <a:lnTo>
                    <a:pt x="12" y="152"/>
                  </a:lnTo>
                  <a:lnTo>
                    <a:pt x="8" y="147"/>
                  </a:lnTo>
                  <a:lnTo>
                    <a:pt x="4" y="141"/>
                  </a:lnTo>
                  <a:lnTo>
                    <a:pt x="4" y="133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2" y="106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8" y="83"/>
                  </a:lnTo>
                  <a:lnTo>
                    <a:pt x="12" y="75"/>
                  </a:lnTo>
                  <a:lnTo>
                    <a:pt x="16" y="67"/>
                  </a:lnTo>
                  <a:lnTo>
                    <a:pt x="18" y="60"/>
                  </a:lnTo>
                  <a:lnTo>
                    <a:pt x="22" y="52"/>
                  </a:lnTo>
                  <a:lnTo>
                    <a:pt x="26" y="46"/>
                  </a:lnTo>
                  <a:lnTo>
                    <a:pt x="27" y="40"/>
                  </a:lnTo>
                  <a:lnTo>
                    <a:pt x="33" y="34"/>
                  </a:lnTo>
                  <a:lnTo>
                    <a:pt x="35" y="29"/>
                  </a:lnTo>
                  <a:lnTo>
                    <a:pt x="39" y="23"/>
                  </a:lnTo>
                  <a:lnTo>
                    <a:pt x="43" y="17"/>
                  </a:lnTo>
                  <a:lnTo>
                    <a:pt x="45" y="13"/>
                  </a:lnTo>
                  <a:lnTo>
                    <a:pt x="49" y="9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1" name="Freeform 39">
              <a:extLst>
                <a:ext uri="{FF2B5EF4-FFF2-40B4-BE49-F238E27FC236}">
                  <a16:creationId xmlns:a16="http://schemas.microsoft.com/office/drawing/2014/main" id="{035EDDE3-194F-3484-9A4C-ED91C8E0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0" y="2138363"/>
              <a:ext cx="1149350" cy="347663"/>
            </a:xfrm>
            <a:custGeom>
              <a:avLst/>
              <a:gdLst>
                <a:gd name="T0" fmla="*/ 2147483647 w 724"/>
                <a:gd name="T1" fmla="*/ 2147483647 h 219"/>
                <a:gd name="T2" fmla="*/ 2147483647 w 724"/>
                <a:gd name="T3" fmla="*/ 2147483647 h 219"/>
                <a:gd name="T4" fmla="*/ 2147483647 w 724"/>
                <a:gd name="T5" fmla="*/ 2147483647 h 219"/>
                <a:gd name="T6" fmla="*/ 2147483647 w 724"/>
                <a:gd name="T7" fmla="*/ 2147483647 h 219"/>
                <a:gd name="T8" fmla="*/ 2147483647 w 724"/>
                <a:gd name="T9" fmla="*/ 2147483647 h 219"/>
                <a:gd name="T10" fmla="*/ 2147483647 w 724"/>
                <a:gd name="T11" fmla="*/ 2147483647 h 219"/>
                <a:gd name="T12" fmla="*/ 2147483647 w 724"/>
                <a:gd name="T13" fmla="*/ 2147483647 h 219"/>
                <a:gd name="T14" fmla="*/ 2147483647 w 724"/>
                <a:gd name="T15" fmla="*/ 2147483647 h 219"/>
                <a:gd name="T16" fmla="*/ 2147483647 w 724"/>
                <a:gd name="T17" fmla="*/ 2147483647 h 219"/>
                <a:gd name="T18" fmla="*/ 2147483647 w 724"/>
                <a:gd name="T19" fmla="*/ 2147483647 h 219"/>
                <a:gd name="T20" fmla="*/ 2147483647 w 724"/>
                <a:gd name="T21" fmla="*/ 2147483647 h 219"/>
                <a:gd name="T22" fmla="*/ 2147483647 w 724"/>
                <a:gd name="T23" fmla="*/ 2147483647 h 219"/>
                <a:gd name="T24" fmla="*/ 2147483647 w 724"/>
                <a:gd name="T25" fmla="*/ 2147483647 h 219"/>
                <a:gd name="T26" fmla="*/ 2147483647 w 724"/>
                <a:gd name="T27" fmla="*/ 2147483647 h 219"/>
                <a:gd name="T28" fmla="*/ 2147483647 w 724"/>
                <a:gd name="T29" fmla="*/ 2147483647 h 219"/>
                <a:gd name="T30" fmla="*/ 2147483647 w 724"/>
                <a:gd name="T31" fmla="*/ 2147483647 h 219"/>
                <a:gd name="T32" fmla="*/ 2147483647 w 724"/>
                <a:gd name="T33" fmla="*/ 2147483647 h 219"/>
                <a:gd name="T34" fmla="*/ 2147483647 w 724"/>
                <a:gd name="T35" fmla="*/ 2147483647 h 219"/>
                <a:gd name="T36" fmla="*/ 2147483647 w 724"/>
                <a:gd name="T37" fmla="*/ 2147483647 h 219"/>
                <a:gd name="T38" fmla="*/ 2147483647 w 724"/>
                <a:gd name="T39" fmla="*/ 2147483647 h 219"/>
                <a:gd name="T40" fmla="*/ 2147483647 w 724"/>
                <a:gd name="T41" fmla="*/ 2147483647 h 219"/>
                <a:gd name="T42" fmla="*/ 2147483647 w 724"/>
                <a:gd name="T43" fmla="*/ 2147483647 h 219"/>
                <a:gd name="T44" fmla="*/ 2147483647 w 724"/>
                <a:gd name="T45" fmla="*/ 2147483647 h 219"/>
                <a:gd name="T46" fmla="*/ 2147483647 w 724"/>
                <a:gd name="T47" fmla="*/ 2147483647 h 219"/>
                <a:gd name="T48" fmla="*/ 2147483647 w 724"/>
                <a:gd name="T49" fmla="*/ 2147483647 h 219"/>
                <a:gd name="T50" fmla="*/ 2147483647 w 724"/>
                <a:gd name="T51" fmla="*/ 2147483647 h 219"/>
                <a:gd name="T52" fmla="*/ 2147483647 w 724"/>
                <a:gd name="T53" fmla="*/ 2147483647 h 219"/>
                <a:gd name="T54" fmla="*/ 2147483647 w 724"/>
                <a:gd name="T55" fmla="*/ 2147483647 h 219"/>
                <a:gd name="T56" fmla="*/ 2147483647 w 724"/>
                <a:gd name="T57" fmla="*/ 0 h 219"/>
                <a:gd name="T58" fmla="*/ 2147483647 w 724"/>
                <a:gd name="T59" fmla="*/ 2147483647 h 219"/>
                <a:gd name="T60" fmla="*/ 2147483647 w 724"/>
                <a:gd name="T61" fmla="*/ 2147483647 h 219"/>
                <a:gd name="T62" fmla="*/ 2147483647 w 724"/>
                <a:gd name="T63" fmla="*/ 2147483647 h 219"/>
                <a:gd name="T64" fmla="*/ 2147483647 w 724"/>
                <a:gd name="T65" fmla="*/ 2147483647 h 219"/>
                <a:gd name="T66" fmla="*/ 2147483647 w 724"/>
                <a:gd name="T67" fmla="*/ 2147483647 h 219"/>
                <a:gd name="T68" fmla="*/ 2147483647 w 724"/>
                <a:gd name="T69" fmla="*/ 2147483647 h 219"/>
                <a:gd name="T70" fmla="*/ 2147483647 w 724"/>
                <a:gd name="T71" fmla="*/ 2147483647 h 219"/>
                <a:gd name="T72" fmla="*/ 2147483647 w 724"/>
                <a:gd name="T73" fmla="*/ 2147483647 h 219"/>
                <a:gd name="T74" fmla="*/ 2147483647 w 724"/>
                <a:gd name="T75" fmla="*/ 2147483647 h 219"/>
                <a:gd name="T76" fmla="*/ 2147483647 w 724"/>
                <a:gd name="T77" fmla="*/ 2147483647 h 219"/>
                <a:gd name="T78" fmla="*/ 2147483647 w 724"/>
                <a:gd name="T79" fmla="*/ 2147483647 h 219"/>
                <a:gd name="T80" fmla="*/ 2147483647 w 724"/>
                <a:gd name="T81" fmla="*/ 2147483647 h 219"/>
                <a:gd name="T82" fmla="*/ 2147483647 w 724"/>
                <a:gd name="T83" fmla="*/ 2147483647 h 219"/>
                <a:gd name="T84" fmla="*/ 2147483647 w 724"/>
                <a:gd name="T85" fmla="*/ 2147483647 h 219"/>
                <a:gd name="T86" fmla="*/ 2147483647 w 724"/>
                <a:gd name="T87" fmla="*/ 2147483647 h 219"/>
                <a:gd name="T88" fmla="*/ 2147483647 w 724"/>
                <a:gd name="T89" fmla="*/ 2147483647 h 219"/>
                <a:gd name="T90" fmla="*/ 2147483647 w 724"/>
                <a:gd name="T91" fmla="*/ 2147483647 h 219"/>
                <a:gd name="T92" fmla="*/ 2147483647 w 724"/>
                <a:gd name="T93" fmla="*/ 2147483647 h 219"/>
                <a:gd name="T94" fmla="*/ 2147483647 w 724"/>
                <a:gd name="T95" fmla="*/ 2147483647 h 219"/>
                <a:gd name="T96" fmla="*/ 2147483647 w 724"/>
                <a:gd name="T97" fmla="*/ 2147483647 h 219"/>
                <a:gd name="T98" fmla="*/ 2147483647 w 724"/>
                <a:gd name="T99" fmla="*/ 2147483647 h 219"/>
                <a:gd name="T100" fmla="*/ 2147483647 w 724"/>
                <a:gd name="T101" fmla="*/ 2147483647 h 219"/>
                <a:gd name="T102" fmla="*/ 2147483647 w 724"/>
                <a:gd name="T103" fmla="*/ 2147483647 h 219"/>
                <a:gd name="T104" fmla="*/ 2147483647 w 724"/>
                <a:gd name="T105" fmla="*/ 2147483647 h 219"/>
                <a:gd name="T106" fmla="*/ 2147483647 w 724"/>
                <a:gd name="T107" fmla="*/ 2147483647 h 219"/>
                <a:gd name="T108" fmla="*/ 2147483647 w 724"/>
                <a:gd name="T109" fmla="*/ 2147483647 h 219"/>
                <a:gd name="T110" fmla="*/ 2147483647 w 724"/>
                <a:gd name="T111" fmla="*/ 2147483647 h 219"/>
                <a:gd name="T112" fmla="*/ 2147483647 w 724"/>
                <a:gd name="T113" fmla="*/ 2147483647 h 219"/>
                <a:gd name="T114" fmla="*/ 2147483647 w 724"/>
                <a:gd name="T115" fmla="*/ 2147483647 h 219"/>
                <a:gd name="T116" fmla="*/ 2147483647 w 724"/>
                <a:gd name="T117" fmla="*/ 2147483647 h 219"/>
                <a:gd name="T118" fmla="*/ 2147483647 w 724"/>
                <a:gd name="T119" fmla="*/ 2147483647 h 2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4"/>
                <a:gd name="T181" fmla="*/ 0 h 219"/>
                <a:gd name="T182" fmla="*/ 724 w 724"/>
                <a:gd name="T183" fmla="*/ 219 h 2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4" h="219">
                  <a:moveTo>
                    <a:pt x="25" y="149"/>
                  </a:moveTo>
                  <a:lnTo>
                    <a:pt x="27" y="151"/>
                  </a:lnTo>
                  <a:lnTo>
                    <a:pt x="31" y="151"/>
                  </a:lnTo>
                  <a:lnTo>
                    <a:pt x="35" y="155"/>
                  </a:lnTo>
                  <a:lnTo>
                    <a:pt x="41" y="157"/>
                  </a:lnTo>
                  <a:lnTo>
                    <a:pt x="51" y="159"/>
                  </a:lnTo>
                  <a:lnTo>
                    <a:pt x="53" y="161"/>
                  </a:lnTo>
                  <a:lnTo>
                    <a:pt x="58" y="163"/>
                  </a:lnTo>
                  <a:lnTo>
                    <a:pt x="64" y="163"/>
                  </a:lnTo>
                  <a:lnTo>
                    <a:pt x="70" y="167"/>
                  </a:lnTo>
                  <a:lnTo>
                    <a:pt x="74" y="167"/>
                  </a:lnTo>
                  <a:lnTo>
                    <a:pt x="80" y="169"/>
                  </a:lnTo>
                  <a:lnTo>
                    <a:pt x="85" y="170"/>
                  </a:lnTo>
                  <a:lnTo>
                    <a:pt x="93" y="172"/>
                  </a:lnTo>
                  <a:lnTo>
                    <a:pt x="99" y="172"/>
                  </a:lnTo>
                  <a:lnTo>
                    <a:pt x="107" y="174"/>
                  </a:lnTo>
                  <a:lnTo>
                    <a:pt x="114" y="176"/>
                  </a:lnTo>
                  <a:lnTo>
                    <a:pt x="122" y="178"/>
                  </a:lnTo>
                  <a:lnTo>
                    <a:pt x="130" y="178"/>
                  </a:lnTo>
                  <a:lnTo>
                    <a:pt x="138" y="180"/>
                  </a:lnTo>
                  <a:lnTo>
                    <a:pt x="147" y="180"/>
                  </a:lnTo>
                  <a:lnTo>
                    <a:pt x="157" y="182"/>
                  </a:lnTo>
                  <a:lnTo>
                    <a:pt x="167" y="182"/>
                  </a:lnTo>
                  <a:lnTo>
                    <a:pt x="176" y="182"/>
                  </a:lnTo>
                  <a:lnTo>
                    <a:pt x="188" y="182"/>
                  </a:lnTo>
                  <a:lnTo>
                    <a:pt x="198" y="184"/>
                  </a:lnTo>
                  <a:lnTo>
                    <a:pt x="207" y="182"/>
                  </a:lnTo>
                  <a:lnTo>
                    <a:pt x="219" y="182"/>
                  </a:lnTo>
                  <a:lnTo>
                    <a:pt x="230" y="180"/>
                  </a:lnTo>
                  <a:lnTo>
                    <a:pt x="242" y="180"/>
                  </a:lnTo>
                  <a:lnTo>
                    <a:pt x="254" y="178"/>
                  </a:lnTo>
                  <a:lnTo>
                    <a:pt x="267" y="176"/>
                  </a:lnTo>
                  <a:lnTo>
                    <a:pt x="279" y="176"/>
                  </a:lnTo>
                  <a:lnTo>
                    <a:pt x="292" y="174"/>
                  </a:lnTo>
                  <a:lnTo>
                    <a:pt x="306" y="170"/>
                  </a:lnTo>
                  <a:lnTo>
                    <a:pt x="318" y="169"/>
                  </a:lnTo>
                  <a:lnTo>
                    <a:pt x="331" y="165"/>
                  </a:lnTo>
                  <a:lnTo>
                    <a:pt x="347" y="163"/>
                  </a:lnTo>
                  <a:lnTo>
                    <a:pt x="360" y="159"/>
                  </a:lnTo>
                  <a:lnTo>
                    <a:pt x="376" y="153"/>
                  </a:lnTo>
                  <a:lnTo>
                    <a:pt x="389" y="149"/>
                  </a:lnTo>
                  <a:lnTo>
                    <a:pt x="406" y="145"/>
                  </a:lnTo>
                  <a:lnTo>
                    <a:pt x="420" y="140"/>
                  </a:lnTo>
                  <a:lnTo>
                    <a:pt x="436" y="134"/>
                  </a:lnTo>
                  <a:lnTo>
                    <a:pt x="453" y="126"/>
                  </a:lnTo>
                  <a:lnTo>
                    <a:pt x="468" y="120"/>
                  </a:lnTo>
                  <a:lnTo>
                    <a:pt x="486" y="112"/>
                  </a:lnTo>
                  <a:lnTo>
                    <a:pt x="501" y="105"/>
                  </a:lnTo>
                  <a:lnTo>
                    <a:pt x="519" y="97"/>
                  </a:lnTo>
                  <a:lnTo>
                    <a:pt x="538" y="89"/>
                  </a:lnTo>
                  <a:lnTo>
                    <a:pt x="554" y="78"/>
                  </a:lnTo>
                  <a:lnTo>
                    <a:pt x="573" y="70"/>
                  </a:lnTo>
                  <a:lnTo>
                    <a:pt x="590" y="58"/>
                  </a:lnTo>
                  <a:lnTo>
                    <a:pt x="610" y="49"/>
                  </a:lnTo>
                  <a:lnTo>
                    <a:pt x="629" y="35"/>
                  </a:lnTo>
                  <a:lnTo>
                    <a:pt x="648" y="23"/>
                  </a:lnTo>
                  <a:lnTo>
                    <a:pt x="666" y="12"/>
                  </a:lnTo>
                  <a:lnTo>
                    <a:pt x="687" y="0"/>
                  </a:lnTo>
                  <a:lnTo>
                    <a:pt x="724" y="18"/>
                  </a:lnTo>
                  <a:lnTo>
                    <a:pt x="722" y="18"/>
                  </a:lnTo>
                  <a:lnTo>
                    <a:pt x="718" y="20"/>
                  </a:lnTo>
                  <a:lnTo>
                    <a:pt x="712" y="23"/>
                  </a:lnTo>
                  <a:lnTo>
                    <a:pt x="702" y="29"/>
                  </a:lnTo>
                  <a:lnTo>
                    <a:pt x="699" y="33"/>
                  </a:lnTo>
                  <a:lnTo>
                    <a:pt x="693" y="35"/>
                  </a:lnTo>
                  <a:lnTo>
                    <a:pt x="687" y="39"/>
                  </a:lnTo>
                  <a:lnTo>
                    <a:pt x="681" y="45"/>
                  </a:lnTo>
                  <a:lnTo>
                    <a:pt x="673" y="49"/>
                  </a:lnTo>
                  <a:lnTo>
                    <a:pt x="666" y="52"/>
                  </a:lnTo>
                  <a:lnTo>
                    <a:pt x="658" y="58"/>
                  </a:lnTo>
                  <a:lnTo>
                    <a:pt x="650" y="64"/>
                  </a:lnTo>
                  <a:lnTo>
                    <a:pt x="641" y="68"/>
                  </a:lnTo>
                  <a:lnTo>
                    <a:pt x="631" y="74"/>
                  </a:lnTo>
                  <a:lnTo>
                    <a:pt x="621" y="80"/>
                  </a:lnTo>
                  <a:lnTo>
                    <a:pt x="612" y="85"/>
                  </a:lnTo>
                  <a:lnTo>
                    <a:pt x="600" y="89"/>
                  </a:lnTo>
                  <a:lnTo>
                    <a:pt x="590" y="97"/>
                  </a:lnTo>
                  <a:lnTo>
                    <a:pt x="581" y="103"/>
                  </a:lnTo>
                  <a:lnTo>
                    <a:pt x="569" y="109"/>
                  </a:lnTo>
                  <a:lnTo>
                    <a:pt x="555" y="114"/>
                  </a:lnTo>
                  <a:lnTo>
                    <a:pt x="544" y="120"/>
                  </a:lnTo>
                  <a:lnTo>
                    <a:pt x="530" y="124"/>
                  </a:lnTo>
                  <a:lnTo>
                    <a:pt x="519" y="132"/>
                  </a:lnTo>
                  <a:lnTo>
                    <a:pt x="507" y="138"/>
                  </a:lnTo>
                  <a:lnTo>
                    <a:pt x="494" y="143"/>
                  </a:lnTo>
                  <a:lnTo>
                    <a:pt x="480" y="149"/>
                  </a:lnTo>
                  <a:lnTo>
                    <a:pt x="468" y="155"/>
                  </a:lnTo>
                  <a:lnTo>
                    <a:pt x="453" y="159"/>
                  </a:lnTo>
                  <a:lnTo>
                    <a:pt x="439" y="165"/>
                  </a:lnTo>
                  <a:lnTo>
                    <a:pt x="426" y="170"/>
                  </a:lnTo>
                  <a:lnTo>
                    <a:pt x="412" y="176"/>
                  </a:lnTo>
                  <a:lnTo>
                    <a:pt x="397" y="180"/>
                  </a:lnTo>
                  <a:lnTo>
                    <a:pt x="381" y="184"/>
                  </a:lnTo>
                  <a:lnTo>
                    <a:pt x="368" y="190"/>
                  </a:lnTo>
                  <a:lnTo>
                    <a:pt x="354" y="194"/>
                  </a:lnTo>
                  <a:lnTo>
                    <a:pt x="339" y="198"/>
                  </a:lnTo>
                  <a:lnTo>
                    <a:pt x="323" y="201"/>
                  </a:lnTo>
                  <a:lnTo>
                    <a:pt x="308" y="203"/>
                  </a:lnTo>
                  <a:lnTo>
                    <a:pt x="292" y="207"/>
                  </a:lnTo>
                  <a:lnTo>
                    <a:pt x="277" y="209"/>
                  </a:lnTo>
                  <a:lnTo>
                    <a:pt x="263" y="211"/>
                  </a:lnTo>
                  <a:lnTo>
                    <a:pt x="248" y="213"/>
                  </a:lnTo>
                  <a:lnTo>
                    <a:pt x="232" y="217"/>
                  </a:lnTo>
                  <a:lnTo>
                    <a:pt x="217" y="217"/>
                  </a:lnTo>
                  <a:lnTo>
                    <a:pt x="203" y="217"/>
                  </a:lnTo>
                  <a:lnTo>
                    <a:pt x="188" y="217"/>
                  </a:lnTo>
                  <a:lnTo>
                    <a:pt x="172" y="219"/>
                  </a:lnTo>
                  <a:lnTo>
                    <a:pt x="157" y="217"/>
                  </a:lnTo>
                  <a:lnTo>
                    <a:pt x="141" y="215"/>
                  </a:lnTo>
                  <a:lnTo>
                    <a:pt x="126" y="213"/>
                  </a:lnTo>
                  <a:lnTo>
                    <a:pt x="112" y="211"/>
                  </a:lnTo>
                  <a:lnTo>
                    <a:pt x="97" y="209"/>
                  </a:lnTo>
                  <a:lnTo>
                    <a:pt x="83" y="205"/>
                  </a:lnTo>
                  <a:lnTo>
                    <a:pt x="70" y="201"/>
                  </a:lnTo>
                  <a:lnTo>
                    <a:pt x="54" y="198"/>
                  </a:lnTo>
                  <a:lnTo>
                    <a:pt x="41" y="192"/>
                  </a:lnTo>
                  <a:lnTo>
                    <a:pt x="27" y="186"/>
                  </a:lnTo>
                  <a:lnTo>
                    <a:pt x="14" y="178"/>
                  </a:lnTo>
                  <a:lnTo>
                    <a:pt x="0" y="172"/>
                  </a:lnTo>
                  <a:lnTo>
                    <a:pt x="25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2" name="Freeform 40">
              <a:extLst>
                <a:ext uri="{FF2B5EF4-FFF2-40B4-BE49-F238E27FC236}">
                  <a16:creationId xmlns:a16="http://schemas.microsoft.com/office/drawing/2014/main" id="{68498A35-A108-02D6-211A-63C6CAEA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0" y="2393950"/>
              <a:ext cx="417513" cy="957263"/>
            </a:xfrm>
            <a:custGeom>
              <a:avLst/>
              <a:gdLst>
                <a:gd name="T0" fmla="*/ 2147483647 w 263"/>
                <a:gd name="T1" fmla="*/ 2147483647 h 603"/>
                <a:gd name="T2" fmla="*/ 2147483647 w 263"/>
                <a:gd name="T3" fmla="*/ 2147483647 h 603"/>
                <a:gd name="T4" fmla="*/ 2147483647 w 263"/>
                <a:gd name="T5" fmla="*/ 2147483647 h 603"/>
                <a:gd name="T6" fmla="*/ 2147483647 w 263"/>
                <a:gd name="T7" fmla="*/ 2147483647 h 603"/>
                <a:gd name="T8" fmla="*/ 2147483647 w 263"/>
                <a:gd name="T9" fmla="*/ 2147483647 h 603"/>
                <a:gd name="T10" fmla="*/ 2147483647 w 263"/>
                <a:gd name="T11" fmla="*/ 2147483647 h 603"/>
                <a:gd name="T12" fmla="*/ 2147483647 w 263"/>
                <a:gd name="T13" fmla="*/ 2147483647 h 603"/>
                <a:gd name="T14" fmla="*/ 2147483647 w 263"/>
                <a:gd name="T15" fmla="*/ 2147483647 h 603"/>
                <a:gd name="T16" fmla="*/ 2147483647 w 263"/>
                <a:gd name="T17" fmla="*/ 2147483647 h 603"/>
                <a:gd name="T18" fmla="*/ 2147483647 w 263"/>
                <a:gd name="T19" fmla="*/ 2147483647 h 603"/>
                <a:gd name="T20" fmla="*/ 2147483647 w 263"/>
                <a:gd name="T21" fmla="*/ 2147483647 h 603"/>
                <a:gd name="T22" fmla="*/ 2147483647 w 263"/>
                <a:gd name="T23" fmla="*/ 2147483647 h 603"/>
                <a:gd name="T24" fmla="*/ 2147483647 w 263"/>
                <a:gd name="T25" fmla="*/ 2147483647 h 603"/>
                <a:gd name="T26" fmla="*/ 2147483647 w 263"/>
                <a:gd name="T27" fmla="*/ 2147483647 h 603"/>
                <a:gd name="T28" fmla="*/ 2147483647 w 263"/>
                <a:gd name="T29" fmla="*/ 2147483647 h 603"/>
                <a:gd name="T30" fmla="*/ 2147483647 w 263"/>
                <a:gd name="T31" fmla="*/ 2147483647 h 603"/>
                <a:gd name="T32" fmla="*/ 2147483647 w 263"/>
                <a:gd name="T33" fmla="*/ 2147483647 h 603"/>
                <a:gd name="T34" fmla="*/ 2147483647 w 263"/>
                <a:gd name="T35" fmla="*/ 2147483647 h 603"/>
                <a:gd name="T36" fmla="*/ 2147483647 w 263"/>
                <a:gd name="T37" fmla="*/ 2147483647 h 603"/>
                <a:gd name="T38" fmla="*/ 2147483647 w 263"/>
                <a:gd name="T39" fmla="*/ 2147483647 h 603"/>
                <a:gd name="T40" fmla="*/ 2147483647 w 263"/>
                <a:gd name="T41" fmla="*/ 2147483647 h 603"/>
                <a:gd name="T42" fmla="*/ 2147483647 w 263"/>
                <a:gd name="T43" fmla="*/ 2147483647 h 603"/>
                <a:gd name="T44" fmla="*/ 2147483647 w 263"/>
                <a:gd name="T45" fmla="*/ 2147483647 h 603"/>
                <a:gd name="T46" fmla="*/ 2147483647 w 263"/>
                <a:gd name="T47" fmla="*/ 2147483647 h 603"/>
                <a:gd name="T48" fmla="*/ 2147483647 w 263"/>
                <a:gd name="T49" fmla="*/ 2147483647 h 603"/>
                <a:gd name="T50" fmla="*/ 2147483647 w 263"/>
                <a:gd name="T51" fmla="*/ 2147483647 h 603"/>
                <a:gd name="T52" fmla="*/ 2147483647 w 263"/>
                <a:gd name="T53" fmla="*/ 2147483647 h 603"/>
                <a:gd name="T54" fmla="*/ 2147483647 w 263"/>
                <a:gd name="T55" fmla="*/ 2147483647 h 603"/>
                <a:gd name="T56" fmla="*/ 2147483647 w 263"/>
                <a:gd name="T57" fmla="*/ 2147483647 h 603"/>
                <a:gd name="T58" fmla="*/ 2147483647 w 263"/>
                <a:gd name="T59" fmla="*/ 2147483647 h 603"/>
                <a:gd name="T60" fmla="*/ 2147483647 w 263"/>
                <a:gd name="T61" fmla="*/ 2147483647 h 603"/>
                <a:gd name="T62" fmla="*/ 2147483647 w 263"/>
                <a:gd name="T63" fmla="*/ 2147483647 h 603"/>
                <a:gd name="T64" fmla="*/ 2147483647 w 263"/>
                <a:gd name="T65" fmla="*/ 2147483647 h 603"/>
                <a:gd name="T66" fmla="*/ 2147483647 w 263"/>
                <a:gd name="T67" fmla="*/ 2147483647 h 603"/>
                <a:gd name="T68" fmla="*/ 2147483647 w 263"/>
                <a:gd name="T69" fmla="*/ 2147483647 h 603"/>
                <a:gd name="T70" fmla="*/ 2147483647 w 263"/>
                <a:gd name="T71" fmla="*/ 2147483647 h 603"/>
                <a:gd name="T72" fmla="*/ 2147483647 w 263"/>
                <a:gd name="T73" fmla="*/ 2147483647 h 603"/>
                <a:gd name="T74" fmla="*/ 2147483647 w 263"/>
                <a:gd name="T75" fmla="*/ 2147483647 h 603"/>
                <a:gd name="T76" fmla="*/ 2147483647 w 263"/>
                <a:gd name="T77" fmla="*/ 2147483647 h 603"/>
                <a:gd name="T78" fmla="*/ 2147483647 w 263"/>
                <a:gd name="T79" fmla="*/ 2147483647 h 603"/>
                <a:gd name="T80" fmla="*/ 2147483647 w 263"/>
                <a:gd name="T81" fmla="*/ 2147483647 h 603"/>
                <a:gd name="T82" fmla="*/ 2147483647 w 263"/>
                <a:gd name="T83" fmla="*/ 2147483647 h 603"/>
                <a:gd name="T84" fmla="*/ 2147483647 w 263"/>
                <a:gd name="T85" fmla="*/ 2147483647 h 603"/>
                <a:gd name="T86" fmla="*/ 2147483647 w 263"/>
                <a:gd name="T87" fmla="*/ 2147483647 h 603"/>
                <a:gd name="T88" fmla="*/ 2147483647 w 263"/>
                <a:gd name="T89" fmla="*/ 2147483647 h 603"/>
                <a:gd name="T90" fmla="*/ 2147483647 w 263"/>
                <a:gd name="T91" fmla="*/ 2147483647 h 603"/>
                <a:gd name="T92" fmla="*/ 2147483647 w 263"/>
                <a:gd name="T93" fmla="*/ 2147483647 h 603"/>
                <a:gd name="T94" fmla="*/ 0 w 263"/>
                <a:gd name="T95" fmla="*/ 2147483647 h 603"/>
                <a:gd name="T96" fmla="*/ 0 w 263"/>
                <a:gd name="T97" fmla="*/ 2147483647 h 603"/>
                <a:gd name="T98" fmla="*/ 2147483647 w 263"/>
                <a:gd name="T99" fmla="*/ 2147483647 h 603"/>
                <a:gd name="T100" fmla="*/ 2147483647 w 263"/>
                <a:gd name="T101" fmla="*/ 2147483647 h 603"/>
                <a:gd name="T102" fmla="*/ 2147483647 w 263"/>
                <a:gd name="T103" fmla="*/ 2147483647 h 603"/>
                <a:gd name="T104" fmla="*/ 2147483647 w 263"/>
                <a:gd name="T105" fmla="*/ 2147483647 h 603"/>
                <a:gd name="T106" fmla="*/ 2147483647 w 263"/>
                <a:gd name="T107" fmla="*/ 2147483647 h 603"/>
                <a:gd name="T108" fmla="*/ 2147483647 w 263"/>
                <a:gd name="T109" fmla="*/ 2147483647 h 603"/>
                <a:gd name="T110" fmla="*/ 2147483647 w 263"/>
                <a:gd name="T111" fmla="*/ 2147483647 h 603"/>
                <a:gd name="T112" fmla="*/ 2147483647 w 263"/>
                <a:gd name="T113" fmla="*/ 2147483647 h 603"/>
                <a:gd name="T114" fmla="*/ 2147483647 w 263"/>
                <a:gd name="T115" fmla="*/ 2147483647 h 603"/>
                <a:gd name="T116" fmla="*/ 2147483647 w 263"/>
                <a:gd name="T117" fmla="*/ 2147483647 h 603"/>
                <a:gd name="T118" fmla="*/ 2147483647 w 263"/>
                <a:gd name="T119" fmla="*/ 2147483647 h 603"/>
                <a:gd name="T120" fmla="*/ 2147483647 w 263"/>
                <a:gd name="T121" fmla="*/ 2147483647 h 603"/>
                <a:gd name="T122" fmla="*/ 2147483647 w 263"/>
                <a:gd name="T123" fmla="*/ 2147483647 h 603"/>
                <a:gd name="T124" fmla="*/ 2147483647 w 263"/>
                <a:gd name="T125" fmla="*/ 0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3"/>
                <a:gd name="T190" fmla="*/ 0 h 603"/>
                <a:gd name="T191" fmla="*/ 263 w 263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3" h="603">
                  <a:moveTo>
                    <a:pt x="222" y="0"/>
                  </a:moveTo>
                  <a:lnTo>
                    <a:pt x="263" y="58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1" y="62"/>
                  </a:lnTo>
                  <a:lnTo>
                    <a:pt x="243" y="66"/>
                  </a:lnTo>
                  <a:lnTo>
                    <a:pt x="239" y="66"/>
                  </a:lnTo>
                  <a:lnTo>
                    <a:pt x="234" y="68"/>
                  </a:lnTo>
                  <a:lnTo>
                    <a:pt x="228" y="71"/>
                  </a:lnTo>
                  <a:lnTo>
                    <a:pt x="224" y="73"/>
                  </a:lnTo>
                  <a:lnTo>
                    <a:pt x="218" y="77"/>
                  </a:lnTo>
                  <a:lnTo>
                    <a:pt x="212" y="79"/>
                  </a:lnTo>
                  <a:lnTo>
                    <a:pt x="206" y="83"/>
                  </a:lnTo>
                  <a:lnTo>
                    <a:pt x="201" y="87"/>
                  </a:lnTo>
                  <a:lnTo>
                    <a:pt x="193" y="91"/>
                  </a:lnTo>
                  <a:lnTo>
                    <a:pt x="187" y="95"/>
                  </a:lnTo>
                  <a:lnTo>
                    <a:pt x="179" y="100"/>
                  </a:lnTo>
                  <a:lnTo>
                    <a:pt x="174" y="104"/>
                  </a:lnTo>
                  <a:lnTo>
                    <a:pt x="166" y="110"/>
                  </a:lnTo>
                  <a:lnTo>
                    <a:pt x="158" y="116"/>
                  </a:lnTo>
                  <a:lnTo>
                    <a:pt x="150" y="122"/>
                  </a:lnTo>
                  <a:lnTo>
                    <a:pt x="145" y="127"/>
                  </a:lnTo>
                  <a:lnTo>
                    <a:pt x="137" y="133"/>
                  </a:lnTo>
                  <a:lnTo>
                    <a:pt x="129" y="139"/>
                  </a:lnTo>
                  <a:lnTo>
                    <a:pt x="121" y="145"/>
                  </a:lnTo>
                  <a:lnTo>
                    <a:pt x="116" y="153"/>
                  </a:lnTo>
                  <a:lnTo>
                    <a:pt x="108" y="160"/>
                  </a:lnTo>
                  <a:lnTo>
                    <a:pt x="102" y="168"/>
                  </a:lnTo>
                  <a:lnTo>
                    <a:pt x="94" y="176"/>
                  </a:lnTo>
                  <a:lnTo>
                    <a:pt x="90" y="184"/>
                  </a:lnTo>
                  <a:lnTo>
                    <a:pt x="83" y="191"/>
                  </a:lnTo>
                  <a:lnTo>
                    <a:pt x="75" y="199"/>
                  </a:lnTo>
                  <a:lnTo>
                    <a:pt x="71" y="209"/>
                  </a:lnTo>
                  <a:lnTo>
                    <a:pt x="65" y="218"/>
                  </a:lnTo>
                  <a:lnTo>
                    <a:pt x="59" y="226"/>
                  </a:lnTo>
                  <a:lnTo>
                    <a:pt x="56" y="236"/>
                  </a:lnTo>
                  <a:lnTo>
                    <a:pt x="50" y="245"/>
                  </a:lnTo>
                  <a:lnTo>
                    <a:pt x="48" y="257"/>
                  </a:lnTo>
                  <a:lnTo>
                    <a:pt x="42" y="267"/>
                  </a:lnTo>
                  <a:lnTo>
                    <a:pt x="40" y="276"/>
                  </a:lnTo>
                  <a:lnTo>
                    <a:pt x="38" y="288"/>
                  </a:lnTo>
                  <a:lnTo>
                    <a:pt x="36" y="300"/>
                  </a:lnTo>
                  <a:lnTo>
                    <a:pt x="32" y="311"/>
                  </a:lnTo>
                  <a:lnTo>
                    <a:pt x="32" y="323"/>
                  </a:lnTo>
                  <a:lnTo>
                    <a:pt x="30" y="334"/>
                  </a:lnTo>
                  <a:lnTo>
                    <a:pt x="32" y="348"/>
                  </a:lnTo>
                  <a:lnTo>
                    <a:pt x="32" y="360"/>
                  </a:lnTo>
                  <a:lnTo>
                    <a:pt x="32" y="373"/>
                  </a:lnTo>
                  <a:lnTo>
                    <a:pt x="34" y="385"/>
                  </a:lnTo>
                  <a:lnTo>
                    <a:pt x="38" y="400"/>
                  </a:lnTo>
                  <a:lnTo>
                    <a:pt x="42" y="414"/>
                  </a:lnTo>
                  <a:lnTo>
                    <a:pt x="46" y="427"/>
                  </a:lnTo>
                  <a:lnTo>
                    <a:pt x="50" y="441"/>
                  </a:lnTo>
                  <a:lnTo>
                    <a:pt x="56" y="456"/>
                  </a:lnTo>
                  <a:lnTo>
                    <a:pt x="61" y="470"/>
                  </a:lnTo>
                  <a:lnTo>
                    <a:pt x="71" y="485"/>
                  </a:lnTo>
                  <a:lnTo>
                    <a:pt x="77" y="501"/>
                  </a:lnTo>
                  <a:lnTo>
                    <a:pt x="89" y="518"/>
                  </a:lnTo>
                  <a:lnTo>
                    <a:pt x="96" y="534"/>
                  </a:lnTo>
                  <a:lnTo>
                    <a:pt x="110" y="549"/>
                  </a:lnTo>
                  <a:lnTo>
                    <a:pt x="121" y="567"/>
                  </a:lnTo>
                  <a:lnTo>
                    <a:pt x="135" y="584"/>
                  </a:lnTo>
                  <a:lnTo>
                    <a:pt x="112" y="603"/>
                  </a:lnTo>
                  <a:lnTo>
                    <a:pt x="110" y="601"/>
                  </a:lnTo>
                  <a:lnTo>
                    <a:pt x="108" y="599"/>
                  </a:lnTo>
                  <a:lnTo>
                    <a:pt x="104" y="594"/>
                  </a:lnTo>
                  <a:lnTo>
                    <a:pt x="98" y="588"/>
                  </a:lnTo>
                  <a:lnTo>
                    <a:pt x="94" y="584"/>
                  </a:lnTo>
                  <a:lnTo>
                    <a:pt x="92" y="578"/>
                  </a:lnTo>
                  <a:lnTo>
                    <a:pt x="89" y="574"/>
                  </a:lnTo>
                  <a:lnTo>
                    <a:pt x="85" y="569"/>
                  </a:lnTo>
                  <a:lnTo>
                    <a:pt x="81" y="563"/>
                  </a:lnTo>
                  <a:lnTo>
                    <a:pt x="77" y="559"/>
                  </a:lnTo>
                  <a:lnTo>
                    <a:pt x="73" y="551"/>
                  </a:lnTo>
                  <a:lnTo>
                    <a:pt x="69" y="545"/>
                  </a:lnTo>
                  <a:lnTo>
                    <a:pt x="63" y="538"/>
                  </a:lnTo>
                  <a:lnTo>
                    <a:pt x="59" y="530"/>
                  </a:lnTo>
                  <a:lnTo>
                    <a:pt x="56" y="522"/>
                  </a:lnTo>
                  <a:lnTo>
                    <a:pt x="52" y="514"/>
                  </a:lnTo>
                  <a:lnTo>
                    <a:pt x="46" y="507"/>
                  </a:lnTo>
                  <a:lnTo>
                    <a:pt x="42" y="499"/>
                  </a:lnTo>
                  <a:lnTo>
                    <a:pt x="38" y="489"/>
                  </a:lnTo>
                  <a:lnTo>
                    <a:pt x="34" y="481"/>
                  </a:lnTo>
                  <a:lnTo>
                    <a:pt x="30" y="470"/>
                  </a:lnTo>
                  <a:lnTo>
                    <a:pt x="27" y="462"/>
                  </a:lnTo>
                  <a:lnTo>
                    <a:pt x="23" y="452"/>
                  </a:lnTo>
                  <a:lnTo>
                    <a:pt x="19" y="443"/>
                  </a:lnTo>
                  <a:lnTo>
                    <a:pt x="15" y="433"/>
                  </a:lnTo>
                  <a:lnTo>
                    <a:pt x="13" y="423"/>
                  </a:lnTo>
                  <a:lnTo>
                    <a:pt x="9" y="412"/>
                  </a:lnTo>
                  <a:lnTo>
                    <a:pt x="7" y="402"/>
                  </a:lnTo>
                  <a:lnTo>
                    <a:pt x="5" y="392"/>
                  </a:lnTo>
                  <a:lnTo>
                    <a:pt x="3" y="381"/>
                  </a:lnTo>
                  <a:lnTo>
                    <a:pt x="1" y="369"/>
                  </a:lnTo>
                  <a:lnTo>
                    <a:pt x="1" y="360"/>
                  </a:lnTo>
                  <a:lnTo>
                    <a:pt x="0" y="348"/>
                  </a:lnTo>
                  <a:lnTo>
                    <a:pt x="0" y="336"/>
                  </a:lnTo>
                  <a:lnTo>
                    <a:pt x="0" y="325"/>
                  </a:lnTo>
                  <a:lnTo>
                    <a:pt x="1" y="313"/>
                  </a:lnTo>
                  <a:lnTo>
                    <a:pt x="1" y="302"/>
                  </a:lnTo>
                  <a:lnTo>
                    <a:pt x="3" y="290"/>
                  </a:lnTo>
                  <a:lnTo>
                    <a:pt x="5" y="278"/>
                  </a:lnTo>
                  <a:lnTo>
                    <a:pt x="7" y="269"/>
                  </a:lnTo>
                  <a:lnTo>
                    <a:pt x="11" y="257"/>
                  </a:lnTo>
                  <a:lnTo>
                    <a:pt x="15" y="244"/>
                  </a:lnTo>
                  <a:lnTo>
                    <a:pt x="21" y="234"/>
                  </a:lnTo>
                  <a:lnTo>
                    <a:pt x="25" y="222"/>
                  </a:lnTo>
                  <a:lnTo>
                    <a:pt x="30" y="211"/>
                  </a:lnTo>
                  <a:lnTo>
                    <a:pt x="38" y="199"/>
                  </a:lnTo>
                  <a:lnTo>
                    <a:pt x="44" y="187"/>
                  </a:lnTo>
                  <a:lnTo>
                    <a:pt x="54" y="176"/>
                  </a:lnTo>
                  <a:lnTo>
                    <a:pt x="61" y="166"/>
                  </a:lnTo>
                  <a:lnTo>
                    <a:pt x="71" y="155"/>
                  </a:lnTo>
                  <a:lnTo>
                    <a:pt x="81" y="143"/>
                  </a:lnTo>
                  <a:lnTo>
                    <a:pt x="94" y="133"/>
                  </a:lnTo>
                  <a:lnTo>
                    <a:pt x="106" y="122"/>
                  </a:lnTo>
                  <a:lnTo>
                    <a:pt x="119" y="110"/>
                  </a:lnTo>
                  <a:lnTo>
                    <a:pt x="133" y="100"/>
                  </a:lnTo>
                  <a:lnTo>
                    <a:pt x="148" y="91"/>
                  </a:lnTo>
                  <a:lnTo>
                    <a:pt x="164" y="79"/>
                  </a:lnTo>
                  <a:lnTo>
                    <a:pt x="181" y="69"/>
                  </a:lnTo>
                  <a:lnTo>
                    <a:pt x="199" y="60"/>
                  </a:lnTo>
                  <a:lnTo>
                    <a:pt x="220" y="52"/>
                  </a:lnTo>
                  <a:lnTo>
                    <a:pt x="197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3" name="Freeform 41">
              <a:extLst>
                <a:ext uri="{FF2B5EF4-FFF2-40B4-BE49-F238E27FC236}">
                  <a16:creationId xmlns:a16="http://schemas.microsoft.com/office/drawing/2014/main" id="{D949DF23-94E4-FE07-AB6C-62E04452E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2693988"/>
              <a:ext cx="165100" cy="271463"/>
            </a:xfrm>
            <a:custGeom>
              <a:avLst/>
              <a:gdLst>
                <a:gd name="T0" fmla="*/ 0 w 104"/>
                <a:gd name="T1" fmla="*/ 2147483647 h 171"/>
                <a:gd name="T2" fmla="*/ 0 w 104"/>
                <a:gd name="T3" fmla="*/ 2147483647 h 171"/>
                <a:gd name="T4" fmla="*/ 0 w 104"/>
                <a:gd name="T5" fmla="*/ 2147483647 h 171"/>
                <a:gd name="T6" fmla="*/ 0 w 104"/>
                <a:gd name="T7" fmla="*/ 2147483647 h 171"/>
                <a:gd name="T8" fmla="*/ 2147483647 w 104"/>
                <a:gd name="T9" fmla="*/ 2147483647 h 171"/>
                <a:gd name="T10" fmla="*/ 2147483647 w 104"/>
                <a:gd name="T11" fmla="*/ 2147483647 h 171"/>
                <a:gd name="T12" fmla="*/ 2147483647 w 104"/>
                <a:gd name="T13" fmla="*/ 2147483647 h 171"/>
                <a:gd name="T14" fmla="*/ 2147483647 w 104"/>
                <a:gd name="T15" fmla="*/ 2147483647 h 171"/>
                <a:gd name="T16" fmla="*/ 2147483647 w 104"/>
                <a:gd name="T17" fmla="*/ 2147483647 h 171"/>
                <a:gd name="T18" fmla="*/ 2147483647 w 104"/>
                <a:gd name="T19" fmla="*/ 2147483647 h 171"/>
                <a:gd name="T20" fmla="*/ 2147483647 w 104"/>
                <a:gd name="T21" fmla="*/ 2147483647 h 171"/>
                <a:gd name="T22" fmla="*/ 2147483647 w 104"/>
                <a:gd name="T23" fmla="*/ 2147483647 h 171"/>
                <a:gd name="T24" fmla="*/ 2147483647 w 104"/>
                <a:gd name="T25" fmla="*/ 2147483647 h 171"/>
                <a:gd name="T26" fmla="*/ 2147483647 w 104"/>
                <a:gd name="T27" fmla="*/ 2147483647 h 171"/>
                <a:gd name="T28" fmla="*/ 2147483647 w 104"/>
                <a:gd name="T29" fmla="*/ 2147483647 h 171"/>
                <a:gd name="T30" fmla="*/ 2147483647 w 104"/>
                <a:gd name="T31" fmla="*/ 2147483647 h 171"/>
                <a:gd name="T32" fmla="*/ 2147483647 w 104"/>
                <a:gd name="T33" fmla="*/ 2147483647 h 171"/>
                <a:gd name="T34" fmla="*/ 2147483647 w 104"/>
                <a:gd name="T35" fmla="*/ 2147483647 h 171"/>
                <a:gd name="T36" fmla="*/ 2147483647 w 104"/>
                <a:gd name="T37" fmla="*/ 2147483647 h 171"/>
                <a:gd name="T38" fmla="*/ 2147483647 w 104"/>
                <a:gd name="T39" fmla="*/ 2147483647 h 171"/>
                <a:gd name="T40" fmla="*/ 2147483647 w 104"/>
                <a:gd name="T41" fmla="*/ 2147483647 h 171"/>
                <a:gd name="T42" fmla="*/ 2147483647 w 104"/>
                <a:gd name="T43" fmla="*/ 2147483647 h 171"/>
                <a:gd name="T44" fmla="*/ 2147483647 w 104"/>
                <a:gd name="T45" fmla="*/ 2147483647 h 171"/>
                <a:gd name="T46" fmla="*/ 2147483647 w 104"/>
                <a:gd name="T47" fmla="*/ 2147483647 h 171"/>
                <a:gd name="T48" fmla="*/ 2147483647 w 104"/>
                <a:gd name="T49" fmla="*/ 2147483647 h 171"/>
                <a:gd name="T50" fmla="*/ 2147483647 w 104"/>
                <a:gd name="T51" fmla="*/ 2147483647 h 171"/>
                <a:gd name="T52" fmla="*/ 2147483647 w 104"/>
                <a:gd name="T53" fmla="*/ 0 h 171"/>
                <a:gd name="T54" fmla="*/ 2147483647 w 104"/>
                <a:gd name="T55" fmla="*/ 2147483647 h 171"/>
                <a:gd name="T56" fmla="*/ 2147483647 w 104"/>
                <a:gd name="T57" fmla="*/ 2147483647 h 171"/>
                <a:gd name="T58" fmla="*/ 2147483647 w 104"/>
                <a:gd name="T59" fmla="*/ 2147483647 h 171"/>
                <a:gd name="T60" fmla="*/ 2147483647 w 104"/>
                <a:gd name="T61" fmla="*/ 2147483647 h 171"/>
                <a:gd name="T62" fmla="*/ 2147483647 w 104"/>
                <a:gd name="T63" fmla="*/ 2147483647 h 171"/>
                <a:gd name="T64" fmla="*/ 2147483647 w 104"/>
                <a:gd name="T65" fmla="*/ 2147483647 h 171"/>
                <a:gd name="T66" fmla="*/ 2147483647 w 104"/>
                <a:gd name="T67" fmla="*/ 2147483647 h 171"/>
                <a:gd name="T68" fmla="*/ 2147483647 w 104"/>
                <a:gd name="T69" fmla="*/ 2147483647 h 171"/>
                <a:gd name="T70" fmla="*/ 2147483647 w 104"/>
                <a:gd name="T71" fmla="*/ 2147483647 h 171"/>
                <a:gd name="T72" fmla="*/ 2147483647 w 104"/>
                <a:gd name="T73" fmla="*/ 2147483647 h 171"/>
                <a:gd name="T74" fmla="*/ 2147483647 w 104"/>
                <a:gd name="T75" fmla="*/ 2147483647 h 171"/>
                <a:gd name="T76" fmla="*/ 2147483647 w 104"/>
                <a:gd name="T77" fmla="*/ 2147483647 h 171"/>
                <a:gd name="T78" fmla="*/ 2147483647 w 104"/>
                <a:gd name="T79" fmla="*/ 2147483647 h 171"/>
                <a:gd name="T80" fmla="*/ 2147483647 w 104"/>
                <a:gd name="T81" fmla="*/ 2147483647 h 171"/>
                <a:gd name="T82" fmla="*/ 2147483647 w 104"/>
                <a:gd name="T83" fmla="*/ 2147483647 h 171"/>
                <a:gd name="T84" fmla="*/ 2147483647 w 104"/>
                <a:gd name="T85" fmla="*/ 2147483647 h 171"/>
                <a:gd name="T86" fmla="*/ 2147483647 w 104"/>
                <a:gd name="T87" fmla="*/ 2147483647 h 171"/>
                <a:gd name="T88" fmla="*/ 2147483647 w 104"/>
                <a:gd name="T89" fmla="*/ 2147483647 h 171"/>
                <a:gd name="T90" fmla="*/ 2147483647 w 104"/>
                <a:gd name="T91" fmla="*/ 2147483647 h 171"/>
                <a:gd name="T92" fmla="*/ 2147483647 w 104"/>
                <a:gd name="T93" fmla="*/ 2147483647 h 171"/>
                <a:gd name="T94" fmla="*/ 2147483647 w 104"/>
                <a:gd name="T95" fmla="*/ 2147483647 h 171"/>
                <a:gd name="T96" fmla="*/ 2147483647 w 104"/>
                <a:gd name="T97" fmla="*/ 2147483647 h 171"/>
                <a:gd name="T98" fmla="*/ 2147483647 w 104"/>
                <a:gd name="T99" fmla="*/ 2147483647 h 171"/>
                <a:gd name="T100" fmla="*/ 2147483647 w 104"/>
                <a:gd name="T101" fmla="*/ 2147483647 h 171"/>
                <a:gd name="T102" fmla="*/ 2147483647 w 104"/>
                <a:gd name="T103" fmla="*/ 2147483647 h 171"/>
                <a:gd name="T104" fmla="*/ 2147483647 w 104"/>
                <a:gd name="T105" fmla="*/ 2147483647 h 171"/>
                <a:gd name="T106" fmla="*/ 2147483647 w 104"/>
                <a:gd name="T107" fmla="*/ 2147483647 h 171"/>
                <a:gd name="T108" fmla="*/ 0 w 104"/>
                <a:gd name="T109" fmla="*/ 2147483647 h 171"/>
                <a:gd name="T110" fmla="*/ 0 w 104"/>
                <a:gd name="T111" fmla="*/ 2147483647 h 1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171"/>
                <a:gd name="T170" fmla="*/ 104 w 104"/>
                <a:gd name="T171" fmla="*/ 171 h 1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171">
                  <a:moveTo>
                    <a:pt x="0" y="163"/>
                  </a:moveTo>
                  <a:lnTo>
                    <a:pt x="0" y="161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2" y="145"/>
                  </a:lnTo>
                  <a:lnTo>
                    <a:pt x="4" y="138"/>
                  </a:lnTo>
                  <a:lnTo>
                    <a:pt x="6" y="128"/>
                  </a:lnTo>
                  <a:lnTo>
                    <a:pt x="8" y="122"/>
                  </a:lnTo>
                  <a:lnTo>
                    <a:pt x="9" y="116"/>
                  </a:lnTo>
                  <a:lnTo>
                    <a:pt x="11" y="111"/>
                  </a:lnTo>
                  <a:lnTo>
                    <a:pt x="13" y="105"/>
                  </a:lnTo>
                  <a:lnTo>
                    <a:pt x="15" y="99"/>
                  </a:lnTo>
                  <a:lnTo>
                    <a:pt x="17" y="91"/>
                  </a:lnTo>
                  <a:lnTo>
                    <a:pt x="19" y="85"/>
                  </a:lnTo>
                  <a:lnTo>
                    <a:pt x="23" y="80"/>
                  </a:lnTo>
                  <a:lnTo>
                    <a:pt x="27" y="72"/>
                  </a:lnTo>
                  <a:lnTo>
                    <a:pt x="29" y="66"/>
                  </a:lnTo>
                  <a:lnTo>
                    <a:pt x="33" y="58"/>
                  </a:lnTo>
                  <a:lnTo>
                    <a:pt x="38" y="53"/>
                  </a:lnTo>
                  <a:lnTo>
                    <a:pt x="42" y="45"/>
                  </a:lnTo>
                  <a:lnTo>
                    <a:pt x="46" y="39"/>
                  </a:lnTo>
                  <a:lnTo>
                    <a:pt x="50" y="31"/>
                  </a:lnTo>
                  <a:lnTo>
                    <a:pt x="56" y="26"/>
                  </a:lnTo>
                  <a:lnTo>
                    <a:pt x="62" y="18"/>
                  </a:lnTo>
                  <a:lnTo>
                    <a:pt x="67" y="12"/>
                  </a:lnTo>
                  <a:lnTo>
                    <a:pt x="73" y="6"/>
                  </a:lnTo>
                  <a:lnTo>
                    <a:pt x="81" y="0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96" y="18"/>
                  </a:lnTo>
                  <a:lnTo>
                    <a:pt x="91" y="24"/>
                  </a:lnTo>
                  <a:lnTo>
                    <a:pt x="85" y="31"/>
                  </a:lnTo>
                  <a:lnTo>
                    <a:pt x="79" y="41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7" y="56"/>
                  </a:lnTo>
                  <a:lnTo>
                    <a:pt x="66" y="62"/>
                  </a:lnTo>
                  <a:lnTo>
                    <a:pt x="62" y="68"/>
                  </a:lnTo>
                  <a:lnTo>
                    <a:pt x="58" y="74"/>
                  </a:lnTo>
                  <a:lnTo>
                    <a:pt x="54" y="80"/>
                  </a:lnTo>
                  <a:lnTo>
                    <a:pt x="50" y="87"/>
                  </a:lnTo>
                  <a:lnTo>
                    <a:pt x="46" y="93"/>
                  </a:lnTo>
                  <a:lnTo>
                    <a:pt x="44" y="101"/>
                  </a:lnTo>
                  <a:lnTo>
                    <a:pt x="42" y="107"/>
                  </a:lnTo>
                  <a:lnTo>
                    <a:pt x="38" y="115"/>
                  </a:lnTo>
                  <a:lnTo>
                    <a:pt x="37" y="122"/>
                  </a:lnTo>
                  <a:lnTo>
                    <a:pt x="33" y="128"/>
                  </a:lnTo>
                  <a:lnTo>
                    <a:pt x="31" y="136"/>
                  </a:lnTo>
                  <a:lnTo>
                    <a:pt x="29" y="142"/>
                  </a:lnTo>
                  <a:lnTo>
                    <a:pt x="29" y="149"/>
                  </a:lnTo>
                  <a:lnTo>
                    <a:pt x="27" y="157"/>
                  </a:lnTo>
                  <a:lnTo>
                    <a:pt x="27" y="163"/>
                  </a:lnTo>
                  <a:lnTo>
                    <a:pt x="27" y="17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4" name="Freeform 42">
              <a:extLst>
                <a:ext uri="{FF2B5EF4-FFF2-40B4-BE49-F238E27FC236}">
                  <a16:creationId xmlns:a16="http://schemas.microsoft.com/office/drawing/2014/main" id="{3CC52C96-881E-DC5A-5081-DE8209EA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528888"/>
              <a:ext cx="249238" cy="242888"/>
            </a:xfrm>
            <a:custGeom>
              <a:avLst/>
              <a:gdLst>
                <a:gd name="T0" fmla="*/ 0 w 157"/>
                <a:gd name="T1" fmla="*/ 2147483647 h 153"/>
                <a:gd name="T2" fmla="*/ 2147483647 w 157"/>
                <a:gd name="T3" fmla="*/ 2147483647 h 153"/>
                <a:gd name="T4" fmla="*/ 2147483647 w 157"/>
                <a:gd name="T5" fmla="*/ 2147483647 h 153"/>
                <a:gd name="T6" fmla="*/ 2147483647 w 157"/>
                <a:gd name="T7" fmla="*/ 0 h 153"/>
                <a:gd name="T8" fmla="*/ 0 w 157"/>
                <a:gd name="T9" fmla="*/ 2147483647 h 153"/>
                <a:gd name="T10" fmla="*/ 0 w 157"/>
                <a:gd name="T11" fmla="*/ 2147483647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153"/>
                <a:gd name="T20" fmla="*/ 157 w 157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153">
                  <a:moveTo>
                    <a:pt x="0" y="21"/>
                  </a:moveTo>
                  <a:lnTo>
                    <a:pt x="139" y="153"/>
                  </a:lnTo>
                  <a:lnTo>
                    <a:pt x="157" y="135"/>
                  </a:lnTo>
                  <a:lnTo>
                    <a:pt x="1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5" name="Freeform 43">
              <a:extLst>
                <a:ext uri="{FF2B5EF4-FFF2-40B4-BE49-F238E27FC236}">
                  <a16:creationId xmlns:a16="http://schemas.microsoft.com/office/drawing/2014/main" id="{2F7DFCA5-A1D0-E87E-0911-3A4401DB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2973388"/>
              <a:ext cx="260350" cy="307975"/>
            </a:xfrm>
            <a:custGeom>
              <a:avLst/>
              <a:gdLst>
                <a:gd name="T0" fmla="*/ 2147483647 w 164"/>
                <a:gd name="T1" fmla="*/ 2147483647 h 194"/>
                <a:gd name="T2" fmla="*/ 2147483647 w 164"/>
                <a:gd name="T3" fmla="*/ 2147483647 h 194"/>
                <a:gd name="T4" fmla="*/ 2147483647 w 164"/>
                <a:gd name="T5" fmla="*/ 2147483647 h 194"/>
                <a:gd name="T6" fmla="*/ 0 w 164"/>
                <a:gd name="T7" fmla="*/ 2147483647 h 194"/>
                <a:gd name="T8" fmla="*/ 0 w 164"/>
                <a:gd name="T9" fmla="*/ 2147483647 h 194"/>
                <a:gd name="T10" fmla="*/ 0 w 164"/>
                <a:gd name="T11" fmla="*/ 2147483647 h 194"/>
                <a:gd name="T12" fmla="*/ 2147483647 w 164"/>
                <a:gd name="T13" fmla="*/ 2147483647 h 194"/>
                <a:gd name="T14" fmla="*/ 2147483647 w 164"/>
                <a:gd name="T15" fmla="*/ 2147483647 h 194"/>
                <a:gd name="T16" fmla="*/ 2147483647 w 164"/>
                <a:gd name="T17" fmla="*/ 2147483647 h 194"/>
                <a:gd name="T18" fmla="*/ 2147483647 w 164"/>
                <a:gd name="T19" fmla="*/ 2147483647 h 194"/>
                <a:gd name="T20" fmla="*/ 2147483647 w 164"/>
                <a:gd name="T21" fmla="*/ 2147483647 h 194"/>
                <a:gd name="T22" fmla="*/ 2147483647 w 164"/>
                <a:gd name="T23" fmla="*/ 2147483647 h 194"/>
                <a:gd name="T24" fmla="*/ 2147483647 w 164"/>
                <a:gd name="T25" fmla="*/ 2147483647 h 194"/>
                <a:gd name="T26" fmla="*/ 2147483647 w 164"/>
                <a:gd name="T27" fmla="*/ 2147483647 h 194"/>
                <a:gd name="T28" fmla="*/ 2147483647 w 164"/>
                <a:gd name="T29" fmla="*/ 2147483647 h 194"/>
                <a:gd name="T30" fmla="*/ 2147483647 w 164"/>
                <a:gd name="T31" fmla="*/ 2147483647 h 194"/>
                <a:gd name="T32" fmla="*/ 2147483647 w 164"/>
                <a:gd name="T33" fmla="*/ 2147483647 h 194"/>
                <a:gd name="T34" fmla="*/ 2147483647 w 164"/>
                <a:gd name="T35" fmla="*/ 2147483647 h 194"/>
                <a:gd name="T36" fmla="*/ 2147483647 w 164"/>
                <a:gd name="T37" fmla="*/ 2147483647 h 194"/>
                <a:gd name="T38" fmla="*/ 2147483647 w 164"/>
                <a:gd name="T39" fmla="*/ 2147483647 h 194"/>
                <a:gd name="T40" fmla="*/ 2147483647 w 164"/>
                <a:gd name="T41" fmla="*/ 2147483647 h 194"/>
                <a:gd name="T42" fmla="*/ 2147483647 w 164"/>
                <a:gd name="T43" fmla="*/ 2147483647 h 194"/>
                <a:gd name="T44" fmla="*/ 2147483647 w 164"/>
                <a:gd name="T45" fmla="*/ 2147483647 h 194"/>
                <a:gd name="T46" fmla="*/ 2147483647 w 164"/>
                <a:gd name="T47" fmla="*/ 2147483647 h 194"/>
                <a:gd name="T48" fmla="*/ 2147483647 w 164"/>
                <a:gd name="T49" fmla="*/ 2147483647 h 194"/>
                <a:gd name="T50" fmla="*/ 2147483647 w 164"/>
                <a:gd name="T51" fmla="*/ 2147483647 h 194"/>
                <a:gd name="T52" fmla="*/ 2147483647 w 164"/>
                <a:gd name="T53" fmla="*/ 2147483647 h 194"/>
                <a:gd name="T54" fmla="*/ 2147483647 w 164"/>
                <a:gd name="T55" fmla="*/ 2147483647 h 194"/>
                <a:gd name="T56" fmla="*/ 2147483647 w 164"/>
                <a:gd name="T57" fmla="*/ 2147483647 h 194"/>
                <a:gd name="T58" fmla="*/ 2147483647 w 164"/>
                <a:gd name="T59" fmla="*/ 2147483647 h 194"/>
                <a:gd name="T60" fmla="*/ 2147483647 w 164"/>
                <a:gd name="T61" fmla="*/ 2147483647 h 194"/>
                <a:gd name="T62" fmla="*/ 2147483647 w 164"/>
                <a:gd name="T63" fmla="*/ 2147483647 h 194"/>
                <a:gd name="T64" fmla="*/ 2147483647 w 164"/>
                <a:gd name="T65" fmla="*/ 2147483647 h 194"/>
                <a:gd name="T66" fmla="*/ 2147483647 w 164"/>
                <a:gd name="T67" fmla="*/ 2147483647 h 194"/>
                <a:gd name="T68" fmla="*/ 2147483647 w 164"/>
                <a:gd name="T69" fmla="*/ 2147483647 h 194"/>
                <a:gd name="T70" fmla="*/ 2147483647 w 164"/>
                <a:gd name="T71" fmla="*/ 2147483647 h 194"/>
                <a:gd name="T72" fmla="*/ 2147483647 w 164"/>
                <a:gd name="T73" fmla="*/ 2147483647 h 194"/>
                <a:gd name="T74" fmla="*/ 2147483647 w 164"/>
                <a:gd name="T75" fmla="*/ 2147483647 h 194"/>
                <a:gd name="T76" fmla="*/ 2147483647 w 164"/>
                <a:gd name="T77" fmla="*/ 2147483647 h 194"/>
                <a:gd name="T78" fmla="*/ 2147483647 w 164"/>
                <a:gd name="T79" fmla="*/ 2147483647 h 194"/>
                <a:gd name="T80" fmla="*/ 2147483647 w 164"/>
                <a:gd name="T81" fmla="*/ 2147483647 h 194"/>
                <a:gd name="T82" fmla="*/ 2147483647 w 164"/>
                <a:gd name="T83" fmla="*/ 2147483647 h 194"/>
                <a:gd name="T84" fmla="*/ 2147483647 w 164"/>
                <a:gd name="T85" fmla="*/ 2147483647 h 194"/>
                <a:gd name="T86" fmla="*/ 2147483647 w 164"/>
                <a:gd name="T87" fmla="*/ 2147483647 h 194"/>
                <a:gd name="T88" fmla="*/ 2147483647 w 164"/>
                <a:gd name="T89" fmla="*/ 2147483647 h 194"/>
                <a:gd name="T90" fmla="*/ 2147483647 w 164"/>
                <a:gd name="T91" fmla="*/ 2147483647 h 194"/>
                <a:gd name="T92" fmla="*/ 2147483647 w 164"/>
                <a:gd name="T93" fmla="*/ 2147483647 h 194"/>
                <a:gd name="T94" fmla="*/ 2147483647 w 164"/>
                <a:gd name="T95" fmla="*/ 2147483647 h 194"/>
                <a:gd name="T96" fmla="*/ 2147483647 w 164"/>
                <a:gd name="T97" fmla="*/ 2147483647 h 194"/>
                <a:gd name="T98" fmla="*/ 2147483647 w 164"/>
                <a:gd name="T99" fmla="*/ 2147483647 h 194"/>
                <a:gd name="T100" fmla="*/ 2147483647 w 164"/>
                <a:gd name="T101" fmla="*/ 2147483647 h 194"/>
                <a:gd name="T102" fmla="*/ 2147483647 w 164"/>
                <a:gd name="T103" fmla="*/ 2147483647 h 194"/>
                <a:gd name="T104" fmla="*/ 2147483647 w 164"/>
                <a:gd name="T105" fmla="*/ 2147483647 h 194"/>
                <a:gd name="T106" fmla="*/ 2147483647 w 164"/>
                <a:gd name="T107" fmla="*/ 2147483647 h 194"/>
                <a:gd name="T108" fmla="*/ 2147483647 w 164"/>
                <a:gd name="T109" fmla="*/ 2147483647 h 194"/>
                <a:gd name="T110" fmla="*/ 2147483647 w 164"/>
                <a:gd name="T111" fmla="*/ 2147483647 h 194"/>
                <a:gd name="T112" fmla="*/ 2147483647 w 164"/>
                <a:gd name="T113" fmla="*/ 2147483647 h 194"/>
                <a:gd name="T114" fmla="*/ 2147483647 w 164"/>
                <a:gd name="T115" fmla="*/ 2147483647 h 194"/>
                <a:gd name="T116" fmla="*/ 2147483647 w 164"/>
                <a:gd name="T117" fmla="*/ 0 h 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"/>
                <a:gd name="T178" fmla="*/ 0 h 194"/>
                <a:gd name="T179" fmla="*/ 164 w 164"/>
                <a:gd name="T180" fmla="*/ 194 h 19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" h="194">
                  <a:moveTo>
                    <a:pt x="6" y="0"/>
                  </a:moveTo>
                  <a:lnTo>
                    <a:pt x="6" y="2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4" y="105"/>
                  </a:lnTo>
                  <a:lnTo>
                    <a:pt x="6" y="113"/>
                  </a:lnTo>
                  <a:lnTo>
                    <a:pt x="8" y="122"/>
                  </a:lnTo>
                  <a:lnTo>
                    <a:pt x="10" y="130"/>
                  </a:lnTo>
                  <a:lnTo>
                    <a:pt x="14" y="140"/>
                  </a:lnTo>
                  <a:lnTo>
                    <a:pt x="17" y="147"/>
                  </a:lnTo>
                  <a:lnTo>
                    <a:pt x="23" y="155"/>
                  </a:lnTo>
                  <a:lnTo>
                    <a:pt x="27" y="163"/>
                  </a:lnTo>
                  <a:lnTo>
                    <a:pt x="35" y="171"/>
                  </a:lnTo>
                  <a:lnTo>
                    <a:pt x="41" y="176"/>
                  </a:lnTo>
                  <a:lnTo>
                    <a:pt x="48" y="180"/>
                  </a:lnTo>
                  <a:lnTo>
                    <a:pt x="56" y="186"/>
                  </a:lnTo>
                  <a:lnTo>
                    <a:pt x="66" y="190"/>
                  </a:lnTo>
                  <a:lnTo>
                    <a:pt x="70" y="190"/>
                  </a:lnTo>
                  <a:lnTo>
                    <a:pt x="76" y="192"/>
                  </a:lnTo>
                  <a:lnTo>
                    <a:pt x="81" y="192"/>
                  </a:lnTo>
                  <a:lnTo>
                    <a:pt x="87" y="194"/>
                  </a:lnTo>
                  <a:lnTo>
                    <a:pt x="93" y="194"/>
                  </a:lnTo>
                  <a:lnTo>
                    <a:pt x="101" y="194"/>
                  </a:lnTo>
                  <a:lnTo>
                    <a:pt x="106" y="194"/>
                  </a:lnTo>
                  <a:lnTo>
                    <a:pt x="114" y="194"/>
                  </a:lnTo>
                  <a:lnTo>
                    <a:pt x="114" y="192"/>
                  </a:lnTo>
                  <a:lnTo>
                    <a:pt x="118" y="192"/>
                  </a:lnTo>
                  <a:lnTo>
                    <a:pt x="122" y="190"/>
                  </a:lnTo>
                  <a:lnTo>
                    <a:pt x="128" y="190"/>
                  </a:lnTo>
                  <a:lnTo>
                    <a:pt x="134" y="186"/>
                  </a:lnTo>
                  <a:lnTo>
                    <a:pt x="139" y="182"/>
                  </a:lnTo>
                  <a:lnTo>
                    <a:pt x="145" y="178"/>
                  </a:lnTo>
                  <a:lnTo>
                    <a:pt x="153" y="173"/>
                  </a:lnTo>
                  <a:lnTo>
                    <a:pt x="153" y="169"/>
                  </a:lnTo>
                  <a:lnTo>
                    <a:pt x="157" y="163"/>
                  </a:lnTo>
                  <a:lnTo>
                    <a:pt x="159" y="159"/>
                  </a:lnTo>
                  <a:lnTo>
                    <a:pt x="161" y="155"/>
                  </a:lnTo>
                  <a:lnTo>
                    <a:pt x="161" y="147"/>
                  </a:lnTo>
                  <a:lnTo>
                    <a:pt x="163" y="142"/>
                  </a:lnTo>
                  <a:lnTo>
                    <a:pt x="163" y="136"/>
                  </a:lnTo>
                  <a:lnTo>
                    <a:pt x="164" y="128"/>
                  </a:lnTo>
                  <a:lnTo>
                    <a:pt x="163" y="120"/>
                  </a:lnTo>
                  <a:lnTo>
                    <a:pt x="163" y="113"/>
                  </a:lnTo>
                  <a:lnTo>
                    <a:pt x="161" y="103"/>
                  </a:lnTo>
                  <a:lnTo>
                    <a:pt x="159" y="93"/>
                  </a:lnTo>
                  <a:lnTo>
                    <a:pt x="157" y="87"/>
                  </a:lnTo>
                  <a:lnTo>
                    <a:pt x="155" y="82"/>
                  </a:lnTo>
                  <a:lnTo>
                    <a:pt x="153" y="76"/>
                  </a:lnTo>
                  <a:lnTo>
                    <a:pt x="153" y="70"/>
                  </a:lnTo>
                  <a:lnTo>
                    <a:pt x="149" y="64"/>
                  </a:lnTo>
                  <a:lnTo>
                    <a:pt x="147" y="58"/>
                  </a:lnTo>
                  <a:lnTo>
                    <a:pt x="145" y="53"/>
                  </a:lnTo>
                  <a:lnTo>
                    <a:pt x="143" y="47"/>
                  </a:lnTo>
                  <a:lnTo>
                    <a:pt x="118" y="43"/>
                  </a:lnTo>
                  <a:lnTo>
                    <a:pt x="120" y="47"/>
                  </a:lnTo>
                  <a:lnTo>
                    <a:pt x="122" y="53"/>
                  </a:lnTo>
                  <a:lnTo>
                    <a:pt x="124" y="58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28" y="72"/>
                  </a:lnTo>
                  <a:lnTo>
                    <a:pt x="130" y="78"/>
                  </a:lnTo>
                  <a:lnTo>
                    <a:pt x="132" y="82"/>
                  </a:lnTo>
                  <a:lnTo>
                    <a:pt x="134" y="87"/>
                  </a:lnTo>
                  <a:lnTo>
                    <a:pt x="134" y="93"/>
                  </a:lnTo>
                  <a:lnTo>
                    <a:pt x="135" y="99"/>
                  </a:lnTo>
                  <a:lnTo>
                    <a:pt x="135" y="105"/>
                  </a:lnTo>
                  <a:lnTo>
                    <a:pt x="137" y="111"/>
                  </a:lnTo>
                  <a:lnTo>
                    <a:pt x="137" y="116"/>
                  </a:lnTo>
                  <a:lnTo>
                    <a:pt x="137" y="122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5" y="138"/>
                  </a:lnTo>
                  <a:lnTo>
                    <a:pt x="135" y="142"/>
                  </a:lnTo>
                  <a:lnTo>
                    <a:pt x="132" y="151"/>
                  </a:lnTo>
                  <a:lnTo>
                    <a:pt x="126" y="159"/>
                  </a:lnTo>
                  <a:lnTo>
                    <a:pt x="122" y="163"/>
                  </a:lnTo>
                  <a:lnTo>
                    <a:pt x="120" y="167"/>
                  </a:lnTo>
                  <a:lnTo>
                    <a:pt x="114" y="169"/>
                  </a:lnTo>
                  <a:lnTo>
                    <a:pt x="110" y="173"/>
                  </a:lnTo>
                  <a:lnTo>
                    <a:pt x="105" y="173"/>
                  </a:lnTo>
                  <a:lnTo>
                    <a:pt x="99" y="175"/>
                  </a:lnTo>
                  <a:lnTo>
                    <a:pt x="93" y="175"/>
                  </a:lnTo>
                  <a:lnTo>
                    <a:pt x="87" y="175"/>
                  </a:lnTo>
                  <a:lnTo>
                    <a:pt x="77" y="171"/>
                  </a:lnTo>
                  <a:lnTo>
                    <a:pt x="70" y="167"/>
                  </a:lnTo>
                  <a:lnTo>
                    <a:pt x="60" y="159"/>
                  </a:lnTo>
                  <a:lnTo>
                    <a:pt x="52" y="149"/>
                  </a:lnTo>
                  <a:lnTo>
                    <a:pt x="48" y="144"/>
                  </a:lnTo>
                  <a:lnTo>
                    <a:pt x="46" y="140"/>
                  </a:lnTo>
                  <a:lnTo>
                    <a:pt x="43" y="134"/>
                  </a:lnTo>
                  <a:lnTo>
                    <a:pt x="41" y="128"/>
                  </a:lnTo>
                  <a:lnTo>
                    <a:pt x="37" y="120"/>
                  </a:lnTo>
                  <a:lnTo>
                    <a:pt x="35" y="113"/>
                  </a:lnTo>
                  <a:lnTo>
                    <a:pt x="33" y="105"/>
                  </a:lnTo>
                  <a:lnTo>
                    <a:pt x="31" y="99"/>
                  </a:lnTo>
                  <a:lnTo>
                    <a:pt x="27" y="91"/>
                  </a:lnTo>
                  <a:lnTo>
                    <a:pt x="27" y="84"/>
                  </a:lnTo>
                  <a:lnTo>
                    <a:pt x="25" y="76"/>
                  </a:lnTo>
                  <a:lnTo>
                    <a:pt x="25" y="68"/>
                  </a:lnTo>
                  <a:lnTo>
                    <a:pt x="25" y="58"/>
                  </a:lnTo>
                  <a:lnTo>
                    <a:pt x="25" y="51"/>
                  </a:lnTo>
                  <a:lnTo>
                    <a:pt x="25" y="41"/>
                  </a:lnTo>
                  <a:lnTo>
                    <a:pt x="25" y="33"/>
                  </a:lnTo>
                  <a:lnTo>
                    <a:pt x="27" y="24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6" name="Freeform 44">
              <a:extLst>
                <a:ext uri="{FF2B5EF4-FFF2-40B4-BE49-F238E27FC236}">
                  <a16:creationId xmlns:a16="http://schemas.microsoft.com/office/drawing/2014/main" id="{E216806D-A4C3-11B8-847A-208889E2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2860675"/>
              <a:ext cx="255588" cy="230188"/>
            </a:xfrm>
            <a:custGeom>
              <a:avLst/>
              <a:gdLst>
                <a:gd name="T0" fmla="*/ 2147483647 w 161"/>
                <a:gd name="T1" fmla="*/ 2147483647 h 145"/>
                <a:gd name="T2" fmla="*/ 2147483647 w 161"/>
                <a:gd name="T3" fmla="*/ 2147483647 h 145"/>
                <a:gd name="T4" fmla="*/ 2147483647 w 161"/>
                <a:gd name="T5" fmla="*/ 2147483647 h 145"/>
                <a:gd name="T6" fmla="*/ 2147483647 w 161"/>
                <a:gd name="T7" fmla="*/ 2147483647 h 145"/>
                <a:gd name="T8" fmla="*/ 2147483647 w 161"/>
                <a:gd name="T9" fmla="*/ 2147483647 h 145"/>
                <a:gd name="T10" fmla="*/ 2147483647 w 161"/>
                <a:gd name="T11" fmla="*/ 2147483647 h 145"/>
                <a:gd name="T12" fmla="*/ 2147483647 w 161"/>
                <a:gd name="T13" fmla="*/ 2147483647 h 145"/>
                <a:gd name="T14" fmla="*/ 2147483647 w 161"/>
                <a:gd name="T15" fmla="*/ 2147483647 h 145"/>
                <a:gd name="T16" fmla="*/ 2147483647 w 161"/>
                <a:gd name="T17" fmla="*/ 2147483647 h 145"/>
                <a:gd name="T18" fmla="*/ 2147483647 w 161"/>
                <a:gd name="T19" fmla="*/ 2147483647 h 145"/>
                <a:gd name="T20" fmla="*/ 2147483647 w 161"/>
                <a:gd name="T21" fmla="*/ 2147483647 h 145"/>
                <a:gd name="T22" fmla="*/ 2147483647 w 161"/>
                <a:gd name="T23" fmla="*/ 2147483647 h 145"/>
                <a:gd name="T24" fmla="*/ 2147483647 w 161"/>
                <a:gd name="T25" fmla="*/ 2147483647 h 145"/>
                <a:gd name="T26" fmla="*/ 2147483647 w 161"/>
                <a:gd name="T27" fmla="*/ 2147483647 h 145"/>
                <a:gd name="T28" fmla="*/ 2147483647 w 161"/>
                <a:gd name="T29" fmla="*/ 2147483647 h 145"/>
                <a:gd name="T30" fmla="*/ 2147483647 w 161"/>
                <a:gd name="T31" fmla="*/ 2147483647 h 145"/>
                <a:gd name="T32" fmla="*/ 2147483647 w 161"/>
                <a:gd name="T33" fmla="*/ 2147483647 h 145"/>
                <a:gd name="T34" fmla="*/ 2147483647 w 161"/>
                <a:gd name="T35" fmla="*/ 2147483647 h 145"/>
                <a:gd name="T36" fmla="*/ 2147483647 w 161"/>
                <a:gd name="T37" fmla="*/ 2147483647 h 145"/>
                <a:gd name="T38" fmla="*/ 2147483647 w 161"/>
                <a:gd name="T39" fmla="*/ 2147483647 h 145"/>
                <a:gd name="T40" fmla="*/ 2147483647 w 161"/>
                <a:gd name="T41" fmla="*/ 2147483647 h 145"/>
                <a:gd name="T42" fmla="*/ 2147483647 w 161"/>
                <a:gd name="T43" fmla="*/ 2147483647 h 145"/>
                <a:gd name="T44" fmla="*/ 2147483647 w 161"/>
                <a:gd name="T45" fmla="*/ 2147483647 h 145"/>
                <a:gd name="T46" fmla="*/ 2147483647 w 161"/>
                <a:gd name="T47" fmla="*/ 2147483647 h 145"/>
                <a:gd name="T48" fmla="*/ 2147483647 w 161"/>
                <a:gd name="T49" fmla="*/ 2147483647 h 145"/>
                <a:gd name="T50" fmla="*/ 2147483647 w 161"/>
                <a:gd name="T51" fmla="*/ 2147483647 h 145"/>
                <a:gd name="T52" fmla="*/ 2147483647 w 161"/>
                <a:gd name="T53" fmla="*/ 2147483647 h 145"/>
                <a:gd name="T54" fmla="*/ 2147483647 w 161"/>
                <a:gd name="T55" fmla="*/ 2147483647 h 145"/>
                <a:gd name="T56" fmla="*/ 2147483647 w 161"/>
                <a:gd name="T57" fmla="*/ 2147483647 h 145"/>
                <a:gd name="T58" fmla="*/ 2147483647 w 161"/>
                <a:gd name="T59" fmla="*/ 2147483647 h 145"/>
                <a:gd name="T60" fmla="*/ 2147483647 w 161"/>
                <a:gd name="T61" fmla="*/ 2147483647 h 145"/>
                <a:gd name="T62" fmla="*/ 2147483647 w 161"/>
                <a:gd name="T63" fmla="*/ 2147483647 h 145"/>
                <a:gd name="T64" fmla="*/ 2147483647 w 161"/>
                <a:gd name="T65" fmla="*/ 2147483647 h 145"/>
                <a:gd name="T66" fmla="*/ 2147483647 w 161"/>
                <a:gd name="T67" fmla="*/ 2147483647 h 145"/>
                <a:gd name="T68" fmla="*/ 2147483647 w 161"/>
                <a:gd name="T69" fmla="*/ 2147483647 h 145"/>
                <a:gd name="T70" fmla="*/ 2147483647 w 161"/>
                <a:gd name="T71" fmla="*/ 2147483647 h 145"/>
                <a:gd name="T72" fmla="*/ 2147483647 w 161"/>
                <a:gd name="T73" fmla="*/ 2147483647 h 145"/>
                <a:gd name="T74" fmla="*/ 2147483647 w 161"/>
                <a:gd name="T75" fmla="*/ 2147483647 h 145"/>
                <a:gd name="T76" fmla="*/ 2147483647 w 161"/>
                <a:gd name="T77" fmla="*/ 2147483647 h 145"/>
                <a:gd name="T78" fmla="*/ 2147483647 w 161"/>
                <a:gd name="T79" fmla="*/ 2147483647 h 145"/>
                <a:gd name="T80" fmla="*/ 2147483647 w 161"/>
                <a:gd name="T81" fmla="*/ 2147483647 h 145"/>
                <a:gd name="T82" fmla="*/ 2147483647 w 161"/>
                <a:gd name="T83" fmla="*/ 2147483647 h 145"/>
                <a:gd name="T84" fmla="*/ 2147483647 w 161"/>
                <a:gd name="T85" fmla="*/ 2147483647 h 145"/>
                <a:gd name="T86" fmla="*/ 2147483647 w 161"/>
                <a:gd name="T87" fmla="*/ 2147483647 h 145"/>
                <a:gd name="T88" fmla="*/ 2147483647 w 161"/>
                <a:gd name="T89" fmla="*/ 2147483647 h 145"/>
                <a:gd name="T90" fmla="*/ 2147483647 w 161"/>
                <a:gd name="T91" fmla="*/ 2147483647 h 145"/>
                <a:gd name="T92" fmla="*/ 2147483647 w 161"/>
                <a:gd name="T93" fmla="*/ 2147483647 h 145"/>
                <a:gd name="T94" fmla="*/ 2147483647 w 161"/>
                <a:gd name="T95" fmla="*/ 2147483647 h 145"/>
                <a:gd name="T96" fmla="*/ 2147483647 w 161"/>
                <a:gd name="T97" fmla="*/ 2147483647 h 145"/>
                <a:gd name="T98" fmla="*/ 2147483647 w 161"/>
                <a:gd name="T99" fmla="*/ 2147483647 h 145"/>
                <a:gd name="T100" fmla="*/ 2147483647 w 161"/>
                <a:gd name="T101" fmla="*/ 2147483647 h 145"/>
                <a:gd name="T102" fmla="*/ 2147483647 w 161"/>
                <a:gd name="T103" fmla="*/ 2147483647 h 145"/>
                <a:gd name="T104" fmla="*/ 0 w 161"/>
                <a:gd name="T105" fmla="*/ 2147483647 h 145"/>
                <a:gd name="T106" fmla="*/ 2147483647 w 161"/>
                <a:gd name="T107" fmla="*/ 2147483647 h 1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"/>
                <a:gd name="T163" fmla="*/ 0 h 145"/>
                <a:gd name="T164" fmla="*/ 161 w 161"/>
                <a:gd name="T165" fmla="*/ 145 h 1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" h="145">
                  <a:moveTo>
                    <a:pt x="29" y="15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25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42"/>
                  </a:lnTo>
                  <a:lnTo>
                    <a:pt x="31" y="48"/>
                  </a:lnTo>
                  <a:lnTo>
                    <a:pt x="33" y="54"/>
                  </a:lnTo>
                  <a:lnTo>
                    <a:pt x="33" y="58"/>
                  </a:lnTo>
                  <a:lnTo>
                    <a:pt x="35" y="64"/>
                  </a:lnTo>
                  <a:lnTo>
                    <a:pt x="37" y="69"/>
                  </a:lnTo>
                  <a:lnTo>
                    <a:pt x="41" y="75"/>
                  </a:lnTo>
                  <a:lnTo>
                    <a:pt x="43" y="79"/>
                  </a:lnTo>
                  <a:lnTo>
                    <a:pt x="45" y="85"/>
                  </a:lnTo>
                  <a:lnTo>
                    <a:pt x="47" y="89"/>
                  </a:lnTo>
                  <a:lnTo>
                    <a:pt x="50" y="95"/>
                  </a:lnTo>
                  <a:lnTo>
                    <a:pt x="56" y="102"/>
                  </a:lnTo>
                  <a:lnTo>
                    <a:pt x="66" y="110"/>
                  </a:lnTo>
                  <a:lnTo>
                    <a:pt x="70" y="112"/>
                  </a:lnTo>
                  <a:lnTo>
                    <a:pt x="76" y="116"/>
                  </a:lnTo>
                  <a:lnTo>
                    <a:pt x="81" y="116"/>
                  </a:lnTo>
                  <a:lnTo>
                    <a:pt x="87" y="118"/>
                  </a:lnTo>
                  <a:lnTo>
                    <a:pt x="93" y="118"/>
                  </a:lnTo>
                  <a:lnTo>
                    <a:pt x="99" y="118"/>
                  </a:lnTo>
                  <a:lnTo>
                    <a:pt x="107" y="118"/>
                  </a:lnTo>
                  <a:lnTo>
                    <a:pt x="116" y="116"/>
                  </a:lnTo>
                  <a:lnTo>
                    <a:pt x="116" y="114"/>
                  </a:lnTo>
                  <a:lnTo>
                    <a:pt x="120" y="110"/>
                  </a:lnTo>
                  <a:lnTo>
                    <a:pt x="122" y="106"/>
                  </a:lnTo>
                  <a:lnTo>
                    <a:pt x="124" y="104"/>
                  </a:lnTo>
                  <a:lnTo>
                    <a:pt x="126" y="98"/>
                  </a:lnTo>
                  <a:lnTo>
                    <a:pt x="128" y="95"/>
                  </a:lnTo>
                  <a:lnTo>
                    <a:pt x="128" y="87"/>
                  </a:lnTo>
                  <a:lnTo>
                    <a:pt x="128" y="77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4" y="62"/>
                  </a:lnTo>
                  <a:lnTo>
                    <a:pt x="124" y="58"/>
                  </a:lnTo>
                  <a:lnTo>
                    <a:pt x="120" y="52"/>
                  </a:lnTo>
                  <a:lnTo>
                    <a:pt x="118" y="44"/>
                  </a:lnTo>
                  <a:lnTo>
                    <a:pt x="116" y="37"/>
                  </a:lnTo>
                  <a:lnTo>
                    <a:pt x="114" y="31"/>
                  </a:lnTo>
                  <a:lnTo>
                    <a:pt x="110" y="23"/>
                  </a:lnTo>
                  <a:lnTo>
                    <a:pt x="107" y="15"/>
                  </a:lnTo>
                  <a:lnTo>
                    <a:pt x="101" y="8"/>
                  </a:lnTo>
                  <a:lnTo>
                    <a:pt x="99" y="0"/>
                  </a:lnTo>
                  <a:lnTo>
                    <a:pt x="128" y="2"/>
                  </a:lnTo>
                  <a:lnTo>
                    <a:pt x="130" y="6"/>
                  </a:lnTo>
                  <a:lnTo>
                    <a:pt x="132" y="13"/>
                  </a:lnTo>
                  <a:lnTo>
                    <a:pt x="137" y="21"/>
                  </a:lnTo>
                  <a:lnTo>
                    <a:pt x="139" y="25"/>
                  </a:lnTo>
                  <a:lnTo>
                    <a:pt x="141" y="31"/>
                  </a:lnTo>
                  <a:lnTo>
                    <a:pt x="143" y="37"/>
                  </a:lnTo>
                  <a:lnTo>
                    <a:pt x="147" y="42"/>
                  </a:lnTo>
                  <a:lnTo>
                    <a:pt x="149" y="48"/>
                  </a:lnTo>
                  <a:lnTo>
                    <a:pt x="151" y="54"/>
                  </a:lnTo>
                  <a:lnTo>
                    <a:pt x="153" y="60"/>
                  </a:lnTo>
                  <a:lnTo>
                    <a:pt x="155" y="68"/>
                  </a:lnTo>
                  <a:lnTo>
                    <a:pt x="157" y="71"/>
                  </a:lnTo>
                  <a:lnTo>
                    <a:pt x="157" y="79"/>
                  </a:lnTo>
                  <a:lnTo>
                    <a:pt x="159" y="85"/>
                  </a:lnTo>
                  <a:lnTo>
                    <a:pt x="161" y="91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61" y="108"/>
                  </a:lnTo>
                  <a:lnTo>
                    <a:pt x="161" y="114"/>
                  </a:lnTo>
                  <a:lnTo>
                    <a:pt x="159" y="120"/>
                  </a:lnTo>
                  <a:lnTo>
                    <a:pt x="157" y="124"/>
                  </a:lnTo>
                  <a:lnTo>
                    <a:pt x="155" y="128"/>
                  </a:lnTo>
                  <a:lnTo>
                    <a:pt x="153" y="133"/>
                  </a:lnTo>
                  <a:lnTo>
                    <a:pt x="147" y="135"/>
                  </a:lnTo>
                  <a:lnTo>
                    <a:pt x="143" y="139"/>
                  </a:lnTo>
                  <a:lnTo>
                    <a:pt x="137" y="141"/>
                  </a:lnTo>
                  <a:lnTo>
                    <a:pt x="134" y="143"/>
                  </a:lnTo>
                  <a:lnTo>
                    <a:pt x="126" y="143"/>
                  </a:lnTo>
                  <a:lnTo>
                    <a:pt x="120" y="145"/>
                  </a:lnTo>
                  <a:lnTo>
                    <a:pt x="114" y="145"/>
                  </a:lnTo>
                  <a:lnTo>
                    <a:pt x="108" y="145"/>
                  </a:lnTo>
                  <a:lnTo>
                    <a:pt x="101" y="145"/>
                  </a:lnTo>
                  <a:lnTo>
                    <a:pt x="97" y="145"/>
                  </a:lnTo>
                  <a:lnTo>
                    <a:pt x="91" y="145"/>
                  </a:lnTo>
                  <a:lnTo>
                    <a:pt x="85" y="145"/>
                  </a:lnTo>
                  <a:lnTo>
                    <a:pt x="79" y="143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4" y="141"/>
                  </a:lnTo>
                  <a:lnTo>
                    <a:pt x="56" y="135"/>
                  </a:lnTo>
                  <a:lnTo>
                    <a:pt x="49" y="131"/>
                  </a:lnTo>
                  <a:lnTo>
                    <a:pt x="43" y="126"/>
                  </a:lnTo>
                  <a:lnTo>
                    <a:pt x="39" y="124"/>
                  </a:lnTo>
                  <a:lnTo>
                    <a:pt x="33" y="118"/>
                  </a:lnTo>
                  <a:lnTo>
                    <a:pt x="31" y="114"/>
                  </a:lnTo>
                  <a:lnTo>
                    <a:pt x="27" y="108"/>
                  </a:lnTo>
                  <a:lnTo>
                    <a:pt x="23" y="102"/>
                  </a:lnTo>
                  <a:lnTo>
                    <a:pt x="21" y="97"/>
                  </a:lnTo>
                  <a:lnTo>
                    <a:pt x="18" y="91"/>
                  </a:lnTo>
                  <a:lnTo>
                    <a:pt x="14" y="85"/>
                  </a:lnTo>
                  <a:lnTo>
                    <a:pt x="12" y="77"/>
                  </a:lnTo>
                  <a:lnTo>
                    <a:pt x="10" y="69"/>
                  </a:lnTo>
                  <a:lnTo>
                    <a:pt x="8" y="62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7" name="Freeform 45">
              <a:extLst>
                <a:ext uri="{FF2B5EF4-FFF2-40B4-BE49-F238E27FC236}">
                  <a16:creationId xmlns:a16="http://schemas.microsoft.com/office/drawing/2014/main" id="{941F45BE-3ADD-3D98-3B92-F211C688C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3287713"/>
              <a:ext cx="434975" cy="619125"/>
            </a:xfrm>
            <a:custGeom>
              <a:avLst/>
              <a:gdLst>
                <a:gd name="T0" fmla="*/ 2147483647 w 274"/>
                <a:gd name="T1" fmla="*/ 2147483647 h 390"/>
                <a:gd name="T2" fmla="*/ 2147483647 w 274"/>
                <a:gd name="T3" fmla="*/ 2147483647 h 390"/>
                <a:gd name="T4" fmla="*/ 2147483647 w 274"/>
                <a:gd name="T5" fmla="*/ 2147483647 h 390"/>
                <a:gd name="T6" fmla="*/ 2147483647 w 274"/>
                <a:gd name="T7" fmla="*/ 2147483647 h 390"/>
                <a:gd name="T8" fmla="*/ 2147483647 w 274"/>
                <a:gd name="T9" fmla="*/ 2147483647 h 390"/>
                <a:gd name="T10" fmla="*/ 2147483647 w 274"/>
                <a:gd name="T11" fmla="*/ 2147483647 h 390"/>
                <a:gd name="T12" fmla="*/ 2147483647 w 274"/>
                <a:gd name="T13" fmla="*/ 2147483647 h 390"/>
                <a:gd name="T14" fmla="*/ 2147483647 w 274"/>
                <a:gd name="T15" fmla="*/ 2147483647 h 390"/>
                <a:gd name="T16" fmla="*/ 2147483647 w 274"/>
                <a:gd name="T17" fmla="*/ 2147483647 h 390"/>
                <a:gd name="T18" fmla="*/ 2147483647 w 274"/>
                <a:gd name="T19" fmla="*/ 2147483647 h 390"/>
                <a:gd name="T20" fmla="*/ 2147483647 w 274"/>
                <a:gd name="T21" fmla="*/ 2147483647 h 390"/>
                <a:gd name="T22" fmla="*/ 2147483647 w 274"/>
                <a:gd name="T23" fmla="*/ 2147483647 h 390"/>
                <a:gd name="T24" fmla="*/ 2147483647 w 274"/>
                <a:gd name="T25" fmla="*/ 2147483647 h 390"/>
                <a:gd name="T26" fmla="*/ 2147483647 w 274"/>
                <a:gd name="T27" fmla="*/ 2147483647 h 390"/>
                <a:gd name="T28" fmla="*/ 2147483647 w 274"/>
                <a:gd name="T29" fmla="*/ 2147483647 h 390"/>
                <a:gd name="T30" fmla="*/ 2147483647 w 274"/>
                <a:gd name="T31" fmla="*/ 2147483647 h 390"/>
                <a:gd name="T32" fmla="*/ 2147483647 w 274"/>
                <a:gd name="T33" fmla="*/ 2147483647 h 390"/>
                <a:gd name="T34" fmla="*/ 2147483647 w 274"/>
                <a:gd name="T35" fmla="*/ 2147483647 h 390"/>
                <a:gd name="T36" fmla="*/ 2147483647 w 274"/>
                <a:gd name="T37" fmla="*/ 2147483647 h 390"/>
                <a:gd name="T38" fmla="*/ 2147483647 w 274"/>
                <a:gd name="T39" fmla="*/ 2147483647 h 390"/>
                <a:gd name="T40" fmla="*/ 2147483647 w 274"/>
                <a:gd name="T41" fmla="*/ 2147483647 h 390"/>
                <a:gd name="T42" fmla="*/ 2147483647 w 274"/>
                <a:gd name="T43" fmla="*/ 2147483647 h 390"/>
                <a:gd name="T44" fmla="*/ 2147483647 w 274"/>
                <a:gd name="T45" fmla="*/ 2147483647 h 390"/>
                <a:gd name="T46" fmla="*/ 2147483647 w 274"/>
                <a:gd name="T47" fmla="*/ 2147483647 h 390"/>
                <a:gd name="T48" fmla="*/ 2147483647 w 274"/>
                <a:gd name="T49" fmla="*/ 2147483647 h 390"/>
                <a:gd name="T50" fmla="*/ 2147483647 w 274"/>
                <a:gd name="T51" fmla="*/ 2147483647 h 390"/>
                <a:gd name="T52" fmla="*/ 2147483647 w 274"/>
                <a:gd name="T53" fmla="*/ 2147483647 h 390"/>
                <a:gd name="T54" fmla="*/ 2147483647 w 274"/>
                <a:gd name="T55" fmla="*/ 2147483647 h 390"/>
                <a:gd name="T56" fmla="*/ 2147483647 w 274"/>
                <a:gd name="T57" fmla="*/ 2147483647 h 390"/>
                <a:gd name="T58" fmla="*/ 2147483647 w 274"/>
                <a:gd name="T59" fmla="*/ 2147483647 h 390"/>
                <a:gd name="T60" fmla="*/ 2147483647 w 274"/>
                <a:gd name="T61" fmla="*/ 2147483647 h 390"/>
                <a:gd name="T62" fmla="*/ 2147483647 w 274"/>
                <a:gd name="T63" fmla="*/ 2147483647 h 390"/>
                <a:gd name="T64" fmla="*/ 2147483647 w 274"/>
                <a:gd name="T65" fmla="*/ 2147483647 h 390"/>
                <a:gd name="T66" fmla="*/ 2147483647 w 274"/>
                <a:gd name="T67" fmla="*/ 2147483647 h 390"/>
                <a:gd name="T68" fmla="*/ 2147483647 w 274"/>
                <a:gd name="T69" fmla="*/ 2147483647 h 390"/>
                <a:gd name="T70" fmla="*/ 2147483647 w 274"/>
                <a:gd name="T71" fmla="*/ 2147483647 h 390"/>
                <a:gd name="T72" fmla="*/ 2147483647 w 274"/>
                <a:gd name="T73" fmla="*/ 2147483647 h 390"/>
                <a:gd name="T74" fmla="*/ 2147483647 w 274"/>
                <a:gd name="T75" fmla="*/ 2147483647 h 390"/>
                <a:gd name="T76" fmla="*/ 2147483647 w 274"/>
                <a:gd name="T77" fmla="*/ 2147483647 h 390"/>
                <a:gd name="T78" fmla="*/ 0 w 274"/>
                <a:gd name="T79" fmla="*/ 2147483647 h 390"/>
                <a:gd name="T80" fmla="*/ 2147483647 w 274"/>
                <a:gd name="T81" fmla="*/ 2147483647 h 390"/>
                <a:gd name="T82" fmla="*/ 2147483647 w 274"/>
                <a:gd name="T83" fmla="*/ 2147483647 h 390"/>
                <a:gd name="T84" fmla="*/ 2147483647 w 274"/>
                <a:gd name="T85" fmla="*/ 2147483647 h 390"/>
                <a:gd name="T86" fmla="*/ 2147483647 w 274"/>
                <a:gd name="T87" fmla="*/ 2147483647 h 390"/>
                <a:gd name="T88" fmla="*/ 2147483647 w 274"/>
                <a:gd name="T89" fmla="*/ 2147483647 h 390"/>
                <a:gd name="T90" fmla="*/ 2147483647 w 274"/>
                <a:gd name="T91" fmla="*/ 2147483647 h 390"/>
                <a:gd name="T92" fmla="*/ 2147483647 w 274"/>
                <a:gd name="T93" fmla="*/ 2147483647 h 390"/>
                <a:gd name="T94" fmla="*/ 2147483647 w 274"/>
                <a:gd name="T95" fmla="*/ 2147483647 h 390"/>
                <a:gd name="T96" fmla="*/ 2147483647 w 274"/>
                <a:gd name="T97" fmla="*/ 2147483647 h 390"/>
                <a:gd name="T98" fmla="*/ 2147483647 w 274"/>
                <a:gd name="T99" fmla="*/ 2147483647 h 390"/>
                <a:gd name="T100" fmla="*/ 2147483647 w 274"/>
                <a:gd name="T101" fmla="*/ 2147483647 h 390"/>
                <a:gd name="T102" fmla="*/ 2147483647 w 274"/>
                <a:gd name="T103" fmla="*/ 2147483647 h 390"/>
                <a:gd name="T104" fmla="*/ 2147483647 w 274"/>
                <a:gd name="T105" fmla="*/ 2147483647 h 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4"/>
                <a:gd name="T160" fmla="*/ 0 h 390"/>
                <a:gd name="T161" fmla="*/ 274 w 274"/>
                <a:gd name="T162" fmla="*/ 390 h 3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4" h="390">
                  <a:moveTo>
                    <a:pt x="100" y="356"/>
                  </a:moveTo>
                  <a:lnTo>
                    <a:pt x="98" y="354"/>
                  </a:lnTo>
                  <a:lnTo>
                    <a:pt x="95" y="350"/>
                  </a:lnTo>
                  <a:lnTo>
                    <a:pt x="89" y="342"/>
                  </a:lnTo>
                  <a:lnTo>
                    <a:pt x="83" y="334"/>
                  </a:lnTo>
                  <a:lnTo>
                    <a:pt x="79" y="327"/>
                  </a:lnTo>
                  <a:lnTo>
                    <a:pt x="75" y="323"/>
                  </a:lnTo>
                  <a:lnTo>
                    <a:pt x="69" y="315"/>
                  </a:lnTo>
                  <a:lnTo>
                    <a:pt x="65" y="309"/>
                  </a:lnTo>
                  <a:lnTo>
                    <a:pt x="62" y="300"/>
                  </a:lnTo>
                  <a:lnTo>
                    <a:pt x="58" y="292"/>
                  </a:lnTo>
                  <a:lnTo>
                    <a:pt x="54" y="282"/>
                  </a:lnTo>
                  <a:lnTo>
                    <a:pt x="50" y="274"/>
                  </a:lnTo>
                  <a:lnTo>
                    <a:pt x="48" y="269"/>
                  </a:lnTo>
                  <a:lnTo>
                    <a:pt x="46" y="263"/>
                  </a:lnTo>
                  <a:lnTo>
                    <a:pt x="44" y="257"/>
                  </a:lnTo>
                  <a:lnTo>
                    <a:pt x="42" y="253"/>
                  </a:lnTo>
                  <a:lnTo>
                    <a:pt x="40" y="247"/>
                  </a:lnTo>
                  <a:lnTo>
                    <a:pt x="40" y="242"/>
                  </a:lnTo>
                  <a:lnTo>
                    <a:pt x="38" y="238"/>
                  </a:lnTo>
                  <a:lnTo>
                    <a:pt x="36" y="232"/>
                  </a:lnTo>
                  <a:lnTo>
                    <a:pt x="35" y="226"/>
                  </a:lnTo>
                  <a:lnTo>
                    <a:pt x="35" y="220"/>
                  </a:lnTo>
                  <a:lnTo>
                    <a:pt x="33" y="212"/>
                  </a:lnTo>
                  <a:lnTo>
                    <a:pt x="33" y="207"/>
                  </a:lnTo>
                  <a:lnTo>
                    <a:pt x="31" y="201"/>
                  </a:lnTo>
                  <a:lnTo>
                    <a:pt x="31" y="195"/>
                  </a:lnTo>
                  <a:lnTo>
                    <a:pt x="31" y="187"/>
                  </a:lnTo>
                  <a:lnTo>
                    <a:pt x="31" y="183"/>
                  </a:lnTo>
                  <a:lnTo>
                    <a:pt x="31" y="176"/>
                  </a:lnTo>
                  <a:lnTo>
                    <a:pt x="31" y="170"/>
                  </a:lnTo>
                  <a:lnTo>
                    <a:pt x="31" y="162"/>
                  </a:lnTo>
                  <a:lnTo>
                    <a:pt x="33" y="154"/>
                  </a:lnTo>
                  <a:lnTo>
                    <a:pt x="33" y="149"/>
                  </a:lnTo>
                  <a:lnTo>
                    <a:pt x="33" y="141"/>
                  </a:lnTo>
                  <a:lnTo>
                    <a:pt x="35" y="133"/>
                  </a:lnTo>
                  <a:lnTo>
                    <a:pt x="36" y="127"/>
                  </a:lnTo>
                  <a:lnTo>
                    <a:pt x="38" y="120"/>
                  </a:lnTo>
                  <a:lnTo>
                    <a:pt x="40" y="112"/>
                  </a:lnTo>
                  <a:lnTo>
                    <a:pt x="42" y="104"/>
                  </a:lnTo>
                  <a:lnTo>
                    <a:pt x="44" y="96"/>
                  </a:lnTo>
                  <a:lnTo>
                    <a:pt x="46" y="89"/>
                  </a:lnTo>
                  <a:lnTo>
                    <a:pt x="50" y="81"/>
                  </a:lnTo>
                  <a:lnTo>
                    <a:pt x="52" y="73"/>
                  </a:lnTo>
                  <a:lnTo>
                    <a:pt x="58" y="65"/>
                  </a:lnTo>
                  <a:lnTo>
                    <a:pt x="58" y="64"/>
                  </a:lnTo>
                  <a:lnTo>
                    <a:pt x="60" y="62"/>
                  </a:lnTo>
                  <a:lnTo>
                    <a:pt x="64" y="60"/>
                  </a:lnTo>
                  <a:lnTo>
                    <a:pt x="69" y="56"/>
                  </a:lnTo>
                  <a:lnTo>
                    <a:pt x="75" y="52"/>
                  </a:lnTo>
                  <a:lnTo>
                    <a:pt x="83" y="48"/>
                  </a:lnTo>
                  <a:lnTo>
                    <a:pt x="93" y="46"/>
                  </a:lnTo>
                  <a:lnTo>
                    <a:pt x="102" y="44"/>
                  </a:lnTo>
                  <a:lnTo>
                    <a:pt x="106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2" y="44"/>
                  </a:lnTo>
                  <a:lnTo>
                    <a:pt x="127" y="46"/>
                  </a:lnTo>
                  <a:lnTo>
                    <a:pt x="133" y="48"/>
                  </a:lnTo>
                  <a:lnTo>
                    <a:pt x="139" y="50"/>
                  </a:lnTo>
                  <a:lnTo>
                    <a:pt x="145" y="54"/>
                  </a:lnTo>
                  <a:lnTo>
                    <a:pt x="149" y="56"/>
                  </a:lnTo>
                  <a:lnTo>
                    <a:pt x="154" y="62"/>
                  </a:lnTo>
                  <a:lnTo>
                    <a:pt x="160" y="65"/>
                  </a:lnTo>
                  <a:lnTo>
                    <a:pt x="166" y="73"/>
                  </a:lnTo>
                  <a:lnTo>
                    <a:pt x="172" y="79"/>
                  </a:lnTo>
                  <a:lnTo>
                    <a:pt x="178" y="87"/>
                  </a:lnTo>
                  <a:lnTo>
                    <a:pt x="180" y="93"/>
                  </a:lnTo>
                  <a:lnTo>
                    <a:pt x="183" y="96"/>
                  </a:lnTo>
                  <a:lnTo>
                    <a:pt x="185" y="102"/>
                  </a:lnTo>
                  <a:lnTo>
                    <a:pt x="187" y="108"/>
                  </a:lnTo>
                  <a:lnTo>
                    <a:pt x="274" y="31"/>
                  </a:lnTo>
                  <a:lnTo>
                    <a:pt x="253" y="0"/>
                  </a:lnTo>
                  <a:lnTo>
                    <a:pt x="199" y="58"/>
                  </a:lnTo>
                  <a:lnTo>
                    <a:pt x="197" y="56"/>
                  </a:lnTo>
                  <a:lnTo>
                    <a:pt x="195" y="52"/>
                  </a:lnTo>
                  <a:lnTo>
                    <a:pt x="189" y="48"/>
                  </a:lnTo>
                  <a:lnTo>
                    <a:pt x="183" y="42"/>
                  </a:lnTo>
                  <a:lnTo>
                    <a:pt x="174" y="36"/>
                  </a:lnTo>
                  <a:lnTo>
                    <a:pt x="164" y="31"/>
                  </a:lnTo>
                  <a:lnTo>
                    <a:pt x="158" y="29"/>
                  </a:lnTo>
                  <a:lnTo>
                    <a:pt x="153" y="25"/>
                  </a:lnTo>
                  <a:lnTo>
                    <a:pt x="147" y="23"/>
                  </a:lnTo>
                  <a:lnTo>
                    <a:pt x="143" y="21"/>
                  </a:lnTo>
                  <a:lnTo>
                    <a:pt x="135" y="17"/>
                  </a:lnTo>
                  <a:lnTo>
                    <a:pt x="129" y="15"/>
                  </a:lnTo>
                  <a:lnTo>
                    <a:pt x="122" y="13"/>
                  </a:lnTo>
                  <a:lnTo>
                    <a:pt x="116" y="13"/>
                  </a:lnTo>
                  <a:lnTo>
                    <a:pt x="108" y="13"/>
                  </a:lnTo>
                  <a:lnTo>
                    <a:pt x="102" y="13"/>
                  </a:lnTo>
                  <a:lnTo>
                    <a:pt x="95" y="13"/>
                  </a:lnTo>
                  <a:lnTo>
                    <a:pt x="91" y="13"/>
                  </a:lnTo>
                  <a:lnTo>
                    <a:pt x="83" y="15"/>
                  </a:lnTo>
                  <a:lnTo>
                    <a:pt x="77" y="17"/>
                  </a:lnTo>
                  <a:lnTo>
                    <a:pt x="69" y="21"/>
                  </a:lnTo>
                  <a:lnTo>
                    <a:pt x="62" y="27"/>
                  </a:lnTo>
                  <a:lnTo>
                    <a:pt x="56" y="31"/>
                  </a:lnTo>
                  <a:lnTo>
                    <a:pt x="48" y="36"/>
                  </a:lnTo>
                  <a:lnTo>
                    <a:pt x="44" y="44"/>
                  </a:lnTo>
                  <a:lnTo>
                    <a:pt x="38" y="52"/>
                  </a:lnTo>
                  <a:lnTo>
                    <a:pt x="31" y="62"/>
                  </a:lnTo>
                  <a:lnTo>
                    <a:pt x="27" y="69"/>
                  </a:lnTo>
                  <a:lnTo>
                    <a:pt x="23" y="73"/>
                  </a:lnTo>
                  <a:lnTo>
                    <a:pt x="21" y="79"/>
                  </a:lnTo>
                  <a:lnTo>
                    <a:pt x="19" y="83"/>
                  </a:lnTo>
                  <a:lnTo>
                    <a:pt x="17" y="89"/>
                  </a:lnTo>
                  <a:lnTo>
                    <a:pt x="13" y="95"/>
                  </a:lnTo>
                  <a:lnTo>
                    <a:pt x="11" y="98"/>
                  </a:lnTo>
                  <a:lnTo>
                    <a:pt x="9" y="104"/>
                  </a:lnTo>
                  <a:lnTo>
                    <a:pt x="9" y="110"/>
                  </a:lnTo>
                  <a:lnTo>
                    <a:pt x="7" y="116"/>
                  </a:lnTo>
                  <a:lnTo>
                    <a:pt x="7" y="122"/>
                  </a:lnTo>
                  <a:lnTo>
                    <a:pt x="6" y="127"/>
                  </a:lnTo>
                  <a:lnTo>
                    <a:pt x="6" y="133"/>
                  </a:lnTo>
                  <a:lnTo>
                    <a:pt x="4" y="139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2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2" y="201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4" y="218"/>
                  </a:lnTo>
                  <a:lnTo>
                    <a:pt x="6" y="224"/>
                  </a:lnTo>
                  <a:lnTo>
                    <a:pt x="7" y="232"/>
                  </a:lnTo>
                  <a:lnTo>
                    <a:pt x="7" y="238"/>
                  </a:lnTo>
                  <a:lnTo>
                    <a:pt x="9" y="242"/>
                  </a:lnTo>
                  <a:lnTo>
                    <a:pt x="9" y="247"/>
                  </a:lnTo>
                  <a:lnTo>
                    <a:pt x="11" y="255"/>
                  </a:lnTo>
                  <a:lnTo>
                    <a:pt x="13" y="259"/>
                  </a:lnTo>
                  <a:lnTo>
                    <a:pt x="15" y="267"/>
                  </a:lnTo>
                  <a:lnTo>
                    <a:pt x="17" y="272"/>
                  </a:lnTo>
                  <a:lnTo>
                    <a:pt x="21" y="278"/>
                  </a:lnTo>
                  <a:lnTo>
                    <a:pt x="23" y="284"/>
                  </a:lnTo>
                  <a:lnTo>
                    <a:pt x="25" y="290"/>
                  </a:lnTo>
                  <a:lnTo>
                    <a:pt x="27" y="294"/>
                  </a:lnTo>
                  <a:lnTo>
                    <a:pt x="31" y="301"/>
                  </a:lnTo>
                  <a:lnTo>
                    <a:pt x="33" y="307"/>
                  </a:lnTo>
                  <a:lnTo>
                    <a:pt x="36" y="311"/>
                  </a:lnTo>
                  <a:lnTo>
                    <a:pt x="40" y="317"/>
                  </a:lnTo>
                  <a:lnTo>
                    <a:pt x="44" y="323"/>
                  </a:lnTo>
                  <a:lnTo>
                    <a:pt x="50" y="332"/>
                  </a:lnTo>
                  <a:lnTo>
                    <a:pt x="58" y="342"/>
                  </a:lnTo>
                  <a:lnTo>
                    <a:pt x="65" y="352"/>
                  </a:lnTo>
                  <a:lnTo>
                    <a:pt x="75" y="361"/>
                  </a:lnTo>
                  <a:lnTo>
                    <a:pt x="79" y="363"/>
                  </a:lnTo>
                  <a:lnTo>
                    <a:pt x="83" y="369"/>
                  </a:lnTo>
                  <a:lnTo>
                    <a:pt x="89" y="373"/>
                  </a:lnTo>
                  <a:lnTo>
                    <a:pt x="95" y="377"/>
                  </a:lnTo>
                  <a:lnTo>
                    <a:pt x="98" y="381"/>
                  </a:lnTo>
                  <a:lnTo>
                    <a:pt x="104" y="383"/>
                  </a:lnTo>
                  <a:lnTo>
                    <a:pt x="110" y="387"/>
                  </a:lnTo>
                  <a:lnTo>
                    <a:pt x="116" y="390"/>
                  </a:lnTo>
                  <a:lnTo>
                    <a:pt x="10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8" name="Freeform 46">
              <a:extLst>
                <a:ext uri="{FF2B5EF4-FFF2-40B4-BE49-F238E27FC236}">
                  <a16:creationId xmlns:a16="http://schemas.microsoft.com/office/drawing/2014/main" id="{780282D6-B7BA-73D6-9542-00B6994B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4195763"/>
              <a:ext cx="850900" cy="974725"/>
            </a:xfrm>
            <a:custGeom>
              <a:avLst/>
              <a:gdLst>
                <a:gd name="T0" fmla="*/ 2147483647 w 536"/>
                <a:gd name="T1" fmla="*/ 2147483647 h 614"/>
                <a:gd name="T2" fmla="*/ 2147483647 w 536"/>
                <a:gd name="T3" fmla="*/ 2147483647 h 614"/>
                <a:gd name="T4" fmla="*/ 2147483647 w 536"/>
                <a:gd name="T5" fmla="*/ 2147483647 h 614"/>
                <a:gd name="T6" fmla="*/ 2147483647 w 536"/>
                <a:gd name="T7" fmla="*/ 2147483647 h 614"/>
                <a:gd name="T8" fmla="*/ 2147483647 w 536"/>
                <a:gd name="T9" fmla="*/ 2147483647 h 614"/>
                <a:gd name="T10" fmla="*/ 2147483647 w 536"/>
                <a:gd name="T11" fmla="*/ 2147483647 h 614"/>
                <a:gd name="T12" fmla="*/ 2147483647 w 536"/>
                <a:gd name="T13" fmla="*/ 2147483647 h 614"/>
                <a:gd name="T14" fmla="*/ 2147483647 w 536"/>
                <a:gd name="T15" fmla="*/ 2147483647 h 614"/>
                <a:gd name="T16" fmla="*/ 2147483647 w 536"/>
                <a:gd name="T17" fmla="*/ 2147483647 h 614"/>
                <a:gd name="T18" fmla="*/ 2147483647 w 536"/>
                <a:gd name="T19" fmla="*/ 2147483647 h 614"/>
                <a:gd name="T20" fmla="*/ 2147483647 w 536"/>
                <a:gd name="T21" fmla="*/ 2147483647 h 614"/>
                <a:gd name="T22" fmla="*/ 2147483647 w 536"/>
                <a:gd name="T23" fmla="*/ 2147483647 h 614"/>
                <a:gd name="T24" fmla="*/ 2147483647 w 536"/>
                <a:gd name="T25" fmla="*/ 2147483647 h 614"/>
                <a:gd name="T26" fmla="*/ 2147483647 w 536"/>
                <a:gd name="T27" fmla="*/ 2147483647 h 614"/>
                <a:gd name="T28" fmla="*/ 2147483647 w 536"/>
                <a:gd name="T29" fmla="*/ 2147483647 h 614"/>
                <a:gd name="T30" fmla="*/ 2147483647 w 536"/>
                <a:gd name="T31" fmla="*/ 2147483647 h 614"/>
                <a:gd name="T32" fmla="*/ 2147483647 w 536"/>
                <a:gd name="T33" fmla="*/ 2147483647 h 614"/>
                <a:gd name="T34" fmla="*/ 2147483647 w 536"/>
                <a:gd name="T35" fmla="*/ 2147483647 h 614"/>
                <a:gd name="T36" fmla="*/ 2147483647 w 536"/>
                <a:gd name="T37" fmla="*/ 2147483647 h 614"/>
                <a:gd name="T38" fmla="*/ 2147483647 w 536"/>
                <a:gd name="T39" fmla="*/ 2147483647 h 614"/>
                <a:gd name="T40" fmla="*/ 2147483647 w 536"/>
                <a:gd name="T41" fmla="*/ 2147483647 h 614"/>
                <a:gd name="T42" fmla="*/ 2147483647 w 536"/>
                <a:gd name="T43" fmla="*/ 2147483647 h 614"/>
                <a:gd name="T44" fmla="*/ 2147483647 w 536"/>
                <a:gd name="T45" fmla="*/ 2147483647 h 614"/>
                <a:gd name="T46" fmla="*/ 2147483647 w 536"/>
                <a:gd name="T47" fmla="*/ 2147483647 h 614"/>
                <a:gd name="T48" fmla="*/ 2147483647 w 536"/>
                <a:gd name="T49" fmla="*/ 2147483647 h 614"/>
                <a:gd name="T50" fmla="*/ 2147483647 w 536"/>
                <a:gd name="T51" fmla="*/ 2147483647 h 614"/>
                <a:gd name="T52" fmla="*/ 2147483647 w 536"/>
                <a:gd name="T53" fmla="*/ 2147483647 h 614"/>
                <a:gd name="T54" fmla="*/ 2147483647 w 536"/>
                <a:gd name="T55" fmla="*/ 2147483647 h 614"/>
                <a:gd name="T56" fmla="*/ 2147483647 w 536"/>
                <a:gd name="T57" fmla="*/ 2147483647 h 614"/>
                <a:gd name="T58" fmla="*/ 2147483647 w 536"/>
                <a:gd name="T59" fmla="*/ 2147483647 h 614"/>
                <a:gd name="T60" fmla="*/ 2147483647 w 536"/>
                <a:gd name="T61" fmla="*/ 2147483647 h 614"/>
                <a:gd name="T62" fmla="*/ 2147483647 w 536"/>
                <a:gd name="T63" fmla="*/ 2147483647 h 614"/>
                <a:gd name="T64" fmla="*/ 2147483647 w 536"/>
                <a:gd name="T65" fmla="*/ 2147483647 h 614"/>
                <a:gd name="T66" fmla="*/ 2147483647 w 536"/>
                <a:gd name="T67" fmla="*/ 2147483647 h 614"/>
                <a:gd name="T68" fmla="*/ 2147483647 w 536"/>
                <a:gd name="T69" fmla="*/ 2147483647 h 614"/>
                <a:gd name="T70" fmla="*/ 2147483647 w 536"/>
                <a:gd name="T71" fmla="*/ 2147483647 h 614"/>
                <a:gd name="T72" fmla="*/ 2147483647 w 536"/>
                <a:gd name="T73" fmla="*/ 2147483647 h 614"/>
                <a:gd name="T74" fmla="*/ 2147483647 w 536"/>
                <a:gd name="T75" fmla="*/ 2147483647 h 614"/>
                <a:gd name="T76" fmla="*/ 2147483647 w 536"/>
                <a:gd name="T77" fmla="*/ 2147483647 h 614"/>
                <a:gd name="T78" fmla="*/ 2147483647 w 536"/>
                <a:gd name="T79" fmla="*/ 2147483647 h 614"/>
                <a:gd name="T80" fmla="*/ 2147483647 w 536"/>
                <a:gd name="T81" fmla="*/ 2147483647 h 614"/>
                <a:gd name="T82" fmla="*/ 2147483647 w 536"/>
                <a:gd name="T83" fmla="*/ 2147483647 h 614"/>
                <a:gd name="T84" fmla="*/ 2147483647 w 536"/>
                <a:gd name="T85" fmla="*/ 2147483647 h 614"/>
                <a:gd name="T86" fmla="*/ 2147483647 w 536"/>
                <a:gd name="T87" fmla="*/ 2147483647 h 614"/>
                <a:gd name="T88" fmla="*/ 2147483647 w 536"/>
                <a:gd name="T89" fmla="*/ 2147483647 h 614"/>
                <a:gd name="T90" fmla="*/ 2147483647 w 536"/>
                <a:gd name="T91" fmla="*/ 2147483647 h 614"/>
                <a:gd name="T92" fmla="*/ 2147483647 w 536"/>
                <a:gd name="T93" fmla="*/ 2147483647 h 614"/>
                <a:gd name="T94" fmla="*/ 2147483647 w 536"/>
                <a:gd name="T95" fmla="*/ 2147483647 h 614"/>
                <a:gd name="T96" fmla="*/ 2147483647 w 536"/>
                <a:gd name="T97" fmla="*/ 2147483647 h 614"/>
                <a:gd name="T98" fmla="*/ 2147483647 w 536"/>
                <a:gd name="T99" fmla="*/ 2147483647 h 614"/>
                <a:gd name="T100" fmla="*/ 2147483647 w 536"/>
                <a:gd name="T101" fmla="*/ 2147483647 h 614"/>
                <a:gd name="T102" fmla="*/ 2147483647 w 536"/>
                <a:gd name="T103" fmla="*/ 2147483647 h 614"/>
                <a:gd name="T104" fmla="*/ 2147483647 w 536"/>
                <a:gd name="T105" fmla="*/ 2147483647 h 614"/>
                <a:gd name="T106" fmla="*/ 2147483647 w 536"/>
                <a:gd name="T107" fmla="*/ 2147483647 h 614"/>
                <a:gd name="T108" fmla="*/ 2147483647 w 536"/>
                <a:gd name="T109" fmla="*/ 2147483647 h 614"/>
                <a:gd name="T110" fmla="*/ 2147483647 w 536"/>
                <a:gd name="T111" fmla="*/ 2147483647 h 614"/>
                <a:gd name="T112" fmla="*/ 2147483647 w 536"/>
                <a:gd name="T113" fmla="*/ 2147483647 h 614"/>
                <a:gd name="T114" fmla="*/ 2147483647 w 536"/>
                <a:gd name="T115" fmla="*/ 2147483647 h 614"/>
                <a:gd name="T116" fmla="*/ 2147483647 w 536"/>
                <a:gd name="T117" fmla="*/ 0 h 6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6"/>
                <a:gd name="T178" fmla="*/ 0 h 614"/>
                <a:gd name="T179" fmla="*/ 536 w 536"/>
                <a:gd name="T180" fmla="*/ 614 h 6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6" h="614">
                  <a:moveTo>
                    <a:pt x="282" y="0"/>
                  </a:moveTo>
                  <a:lnTo>
                    <a:pt x="281" y="2"/>
                  </a:lnTo>
                  <a:lnTo>
                    <a:pt x="277" y="4"/>
                  </a:lnTo>
                  <a:lnTo>
                    <a:pt x="273" y="8"/>
                  </a:lnTo>
                  <a:lnTo>
                    <a:pt x="269" y="10"/>
                  </a:lnTo>
                  <a:lnTo>
                    <a:pt x="265" y="14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9"/>
                  </a:lnTo>
                  <a:lnTo>
                    <a:pt x="240" y="35"/>
                  </a:lnTo>
                  <a:lnTo>
                    <a:pt x="232" y="41"/>
                  </a:lnTo>
                  <a:lnTo>
                    <a:pt x="224" y="47"/>
                  </a:lnTo>
                  <a:lnTo>
                    <a:pt x="215" y="53"/>
                  </a:lnTo>
                  <a:lnTo>
                    <a:pt x="207" y="60"/>
                  </a:lnTo>
                  <a:lnTo>
                    <a:pt x="197" y="68"/>
                  </a:lnTo>
                  <a:lnTo>
                    <a:pt x="194" y="70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8" y="82"/>
                  </a:lnTo>
                  <a:lnTo>
                    <a:pt x="172" y="85"/>
                  </a:lnTo>
                  <a:lnTo>
                    <a:pt x="166" y="87"/>
                  </a:lnTo>
                  <a:lnTo>
                    <a:pt x="161" y="91"/>
                  </a:lnTo>
                  <a:lnTo>
                    <a:pt x="157" y="97"/>
                  </a:lnTo>
                  <a:lnTo>
                    <a:pt x="149" y="99"/>
                  </a:lnTo>
                  <a:lnTo>
                    <a:pt x="143" y="105"/>
                  </a:lnTo>
                  <a:lnTo>
                    <a:pt x="137" y="107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0" y="120"/>
                  </a:lnTo>
                  <a:lnTo>
                    <a:pt x="114" y="122"/>
                  </a:lnTo>
                  <a:lnTo>
                    <a:pt x="108" y="128"/>
                  </a:lnTo>
                  <a:lnTo>
                    <a:pt x="101" y="130"/>
                  </a:lnTo>
                  <a:lnTo>
                    <a:pt x="95" y="134"/>
                  </a:lnTo>
                  <a:lnTo>
                    <a:pt x="89" y="138"/>
                  </a:lnTo>
                  <a:lnTo>
                    <a:pt x="81" y="142"/>
                  </a:lnTo>
                  <a:lnTo>
                    <a:pt x="76" y="145"/>
                  </a:lnTo>
                  <a:lnTo>
                    <a:pt x="68" y="149"/>
                  </a:lnTo>
                  <a:lnTo>
                    <a:pt x="62" y="153"/>
                  </a:lnTo>
                  <a:lnTo>
                    <a:pt x="56" y="157"/>
                  </a:lnTo>
                  <a:lnTo>
                    <a:pt x="48" y="159"/>
                  </a:lnTo>
                  <a:lnTo>
                    <a:pt x="41" y="163"/>
                  </a:lnTo>
                  <a:lnTo>
                    <a:pt x="33" y="167"/>
                  </a:lnTo>
                  <a:lnTo>
                    <a:pt x="27" y="171"/>
                  </a:lnTo>
                  <a:lnTo>
                    <a:pt x="19" y="172"/>
                  </a:lnTo>
                  <a:lnTo>
                    <a:pt x="14" y="176"/>
                  </a:lnTo>
                  <a:lnTo>
                    <a:pt x="6" y="180"/>
                  </a:lnTo>
                  <a:lnTo>
                    <a:pt x="0" y="184"/>
                  </a:lnTo>
                  <a:lnTo>
                    <a:pt x="2" y="201"/>
                  </a:lnTo>
                  <a:lnTo>
                    <a:pt x="366" y="614"/>
                  </a:lnTo>
                  <a:lnTo>
                    <a:pt x="400" y="612"/>
                  </a:lnTo>
                  <a:lnTo>
                    <a:pt x="399" y="610"/>
                  </a:lnTo>
                  <a:lnTo>
                    <a:pt x="399" y="606"/>
                  </a:lnTo>
                  <a:lnTo>
                    <a:pt x="399" y="600"/>
                  </a:lnTo>
                  <a:lnTo>
                    <a:pt x="400" y="594"/>
                  </a:lnTo>
                  <a:lnTo>
                    <a:pt x="400" y="588"/>
                  </a:lnTo>
                  <a:lnTo>
                    <a:pt x="400" y="583"/>
                  </a:lnTo>
                  <a:lnTo>
                    <a:pt x="400" y="577"/>
                  </a:lnTo>
                  <a:lnTo>
                    <a:pt x="402" y="571"/>
                  </a:lnTo>
                  <a:lnTo>
                    <a:pt x="404" y="563"/>
                  </a:lnTo>
                  <a:lnTo>
                    <a:pt x="406" y="557"/>
                  </a:lnTo>
                  <a:lnTo>
                    <a:pt x="410" y="550"/>
                  </a:lnTo>
                  <a:lnTo>
                    <a:pt x="414" y="542"/>
                  </a:lnTo>
                  <a:lnTo>
                    <a:pt x="414" y="536"/>
                  </a:lnTo>
                  <a:lnTo>
                    <a:pt x="416" y="530"/>
                  </a:lnTo>
                  <a:lnTo>
                    <a:pt x="418" y="525"/>
                  </a:lnTo>
                  <a:lnTo>
                    <a:pt x="418" y="521"/>
                  </a:lnTo>
                  <a:lnTo>
                    <a:pt x="420" y="515"/>
                  </a:lnTo>
                  <a:lnTo>
                    <a:pt x="422" y="509"/>
                  </a:lnTo>
                  <a:lnTo>
                    <a:pt x="426" y="505"/>
                  </a:lnTo>
                  <a:lnTo>
                    <a:pt x="428" y="499"/>
                  </a:lnTo>
                  <a:lnTo>
                    <a:pt x="429" y="492"/>
                  </a:lnTo>
                  <a:lnTo>
                    <a:pt x="433" y="488"/>
                  </a:lnTo>
                  <a:lnTo>
                    <a:pt x="435" y="480"/>
                  </a:lnTo>
                  <a:lnTo>
                    <a:pt x="439" y="474"/>
                  </a:lnTo>
                  <a:lnTo>
                    <a:pt x="441" y="468"/>
                  </a:lnTo>
                  <a:lnTo>
                    <a:pt x="445" y="461"/>
                  </a:lnTo>
                  <a:lnTo>
                    <a:pt x="449" y="455"/>
                  </a:lnTo>
                  <a:lnTo>
                    <a:pt x="453" y="449"/>
                  </a:lnTo>
                  <a:lnTo>
                    <a:pt x="455" y="439"/>
                  </a:lnTo>
                  <a:lnTo>
                    <a:pt x="459" y="434"/>
                  </a:lnTo>
                  <a:lnTo>
                    <a:pt x="462" y="426"/>
                  </a:lnTo>
                  <a:lnTo>
                    <a:pt x="468" y="418"/>
                  </a:lnTo>
                  <a:lnTo>
                    <a:pt x="472" y="410"/>
                  </a:lnTo>
                  <a:lnTo>
                    <a:pt x="476" y="403"/>
                  </a:lnTo>
                  <a:lnTo>
                    <a:pt x="482" y="395"/>
                  </a:lnTo>
                  <a:lnTo>
                    <a:pt x="486" y="387"/>
                  </a:lnTo>
                  <a:lnTo>
                    <a:pt x="491" y="378"/>
                  </a:lnTo>
                  <a:lnTo>
                    <a:pt x="497" y="370"/>
                  </a:lnTo>
                  <a:lnTo>
                    <a:pt x="503" y="360"/>
                  </a:lnTo>
                  <a:lnTo>
                    <a:pt x="509" y="352"/>
                  </a:lnTo>
                  <a:lnTo>
                    <a:pt x="515" y="343"/>
                  </a:lnTo>
                  <a:lnTo>
                    <a:pt x="520" y="333"/>
                  </a:lnTo>
                  <a:lnTo>
                    <a:pt x="528" y="323"/>
                  </a:lnTo>
                  <a:lnTo>
                    <a:pt x="536" y="316"/>
                  </a:lnTo>
                  <a:lnTo>
                    <a:pt x="501" y="296"/>
                  </a:lnTo>
                  <a:lnTo>
                    <a:pt x="499" y="296"/>
                  </a:lnTo>
                  <a:lnTo>
                    <a:pt x="497" y="302"/>
                  </a:lnTo>
                  <a:lnTo>
                    <a:pt x="493" y="304"/>
                  </a:lnTo>
                  <a:lnTo>
                    <a:pt x="491" y="310"/>
                  </a:lnTo>
                  <a:lnTo>
                    <a:pt x="488" y="314"/>
                  </a:lnTo>
                  <a:lnTo>
                    <a:pt x="486" y="319"/>
                  </a:lnTo>
                  <a:lnTo>
                    <a:pt x="480" y="325"/>
                  </a:lnTo>
                  <a:lnTo>
                    <a:pt x="476" y="333"/>
                  </a:lnTo>
                  <a:lnTo>
                    <a:pt x="472" y="341"/>
                  </a:lnTo>
                  <a:lnTo>
                    <a:pt x="468" y="348"/>
                  </a:lnTo>
                  <a:lnTo>
                    <a:pt x="462" y="356"/>
                  </a:lnTo>
                  <a:lnTo>
                    <a:pt x="457" y="366"/>
                  </a:lnTo>
                  <a:lnTo>
                    <a:pt x="455" y="370"/>
                  </a:lnTo>
                  <a:lnTo>
                    <a:pt x="453" y="374"/>
                  </a:lnTo>
                  <a:lnTo>
                    <a:pt x="451" y="379"/>
                  </a:lnTo>
                  <a:lnTo>
                    <a:pt x="449" y="385"/>
                  </a:lnTo>
                  <a:lnTo>
                    <a:pt x="443" y="395"/>
                  </a:lnTo>
                  <a:lnTo>
                    <a:pt x="437" y="405"/>
                  </a:lnTo>
                  <a:lnTo>
                    <a:pt x="435" y="410"/>
                  </a:lnTo>
                  <a:lnTo>
                    <a:pt x="431" y="416"/>
                  </a:lnTo>
                  <a:lnTo>
                    <a:pt x="429" y="422"/>
                  </a:lnTo>
                  <a:lnTo>
                    <a:pt x="426" y="426"/>
                  </a:lnTo>
                  <a:lnTo>
                    <a:pt x="424" y="432"/>
                  </a:lnTo>
                  <a:lnTo>
                    <a:pt x="420" y="437"/>
                  </a:lnTo>
                  <a:lnTo>
                    <a:pt x="418" y="443"/>
                  </a:lnTo>
                  <a:lnTo>
                    <a:pt x="416" y="449"/>
                  </a:lnTo>
                  <a:lnTo>
                    <a:pt x="412" y="455"/>
                  </a:lnTo>
                  <a:lnTo>
                    <a:pt x="410" y="459"/>
                  </a:lnTo>
                  <a:lnTo>
                    <a:pt x="406" y="465"/>
                  </a:lnTo>
                  <a:lnTo>
                    <a:pt x="404" y="472"/>
                  </a:lnTo>
                  <a:lnTo>
                    <a:pt x="402" y="476"/>
                  </a:lnTo>
                  <a:lnTo>
                    <a:pt x="400" y="482"/>
                  </a:lnTo>
                  <a:lnTo>
                    <a:pt x="397" y="488"/>
                  </a:lnTo>
                  <a:lnTo>
                    <a:pt x="395" y="494"/>
                  </a:lnTo>
                  <a:lnTo>
                    <a:pt x="391" y="499"/>
                  </a:lnTo>
                  <a:lnTo>
                    <a:pt x="389" y="505"/>
                  </a:lnTo>
                  <a:lnTo>
                    <a:pt x="387" y="509"/>
                  </a:lnTo>
                  <a:lnTo>
                    <a:pt x="385" y="517"/>
                  </a:lnTo>
                  <a:lnTo>
                    <a:pt x="383" y="523"/>
                  </a:lnTo>
                  <a:lnTo>
                    <a:pt x="381" y="526"/>
                  </a:lnTo>
                  <a:lnTo>
                    <a:pt x="379" y="532"/>
                  </a:lnTo>
                  <a:lnTo>
                    <a:pt x="377" y="538"/>
                  </a:lnTo>
                  <a:lnTo>
                    <a:pt x="375" y="544"/>
                  </a:lnTo>
                  <a:lnTo>
                    <a:pt x="375" y="550"/>
                  </a:lnTo>
                  <a:lnTo>
                    <a:pt x="373" y="555"/>
                  </a:lnTo>
                  <a:lnTo>
                    <a:pt x="371" y="559"/>
                  </a:lnTo>
                  <a:lnTo>
                    <a:pt x="370" y="559"/>
                  </a:lnTo>
                  <a:lnTo>
                    <a:pt x="368" y="555"/>
                  </a:lnTo>
                  <a:lnTo>
                    <a:pt x="364" y="552"/>
                  </a:lnTo>
                  <a:lnTo>
                    <a:pt x="360" y="546"/>
                  </a:lnTo>
                  <a:lnTo>
                    <a:pt x="352" y="538"/>
                  </a:lnTo>
                  <a:lnTo>
                    <a:pt x="344" y="530"/>
                  </a:lnTo>
                  <a:lnTo>
                    <a:pt x="341" y="525"/>
                  </a:lnTo>
                  <a:lnTo>
                    <a:pt x="335" y="521"/>
                  </a:lnTo>
                  <a:lnTo>
                    <a:pt x="331" y="515"/>
                  </a:lnTo>
                  <a:lnTo>
                    <a:pt x="327" y="509"/>
                  </a:lnTo>
                  <a:lnTo>
                    <a:pt x="319" y="503"/>
                  </a:lnTo>
                  <a:lnTo>
                    <a:pt x="315" y="497"/>
                  </a:lnTo>
                  <a:lnTo>
                    <a:pt x="310" y="490"/>
                  </a:lnTo>
                  <a:lnTo>
                    <a:pt x="304" y="486"/>
                  </a:lnTo>
                  <a:lnTo>
                    <a:pt x="296" y="478"/>
                  </a:lnTo>
                  <a:lnTo>
                    <a:pt x="290" y="472"/>
                  </a:lnTo>
                  <a:lnTo>
                    <a:pt x="284" y="465"/>
                  </a:lnTo>
                  <a:lnTo>
                    <a:pt x="279" y="457"/>
                  </a:lnTo>
                  <a:lnTo>
                    <a:pt x="271" y="449"/>
                  </a:lnTo>
                  <a:lnTo>
                    <a:pt x="265" y="441"/>
                  </a:lnTo>
                  <a:lnTo>
                    <a:pt x="257" y="436"/>
                  </a:lnTo>
                  <a:lnTo>
                    <a:pt x="252" y="428"/>
                  </a:lnTo>
                  <a:lnTo>
                    <a:pt x="244" y="420"/>
                  </a:lnTo>
                  <a:lnTo>
                    <a:pt x="238" y="412"/>
                  </a:lnTo>
                  <a:lnTo>
                    <a:pt x="230" y="405"/>
                  </a:lnTo>
                  <a:lnTo>
                    <a:pt x="224" y="399"/>
                  </a:lnTo>
                  <a:lnTo>
                    <a:pt x="215" y="389"/>
                  </a:lnTo>
                  <a:lnTo>
                    <a:pt x="209" y="381"/>
                  </a:lnTo>
                  <a:lnTo>
                    <a:pt x="201" y="374"/>
                  </a:lnTo>
                  <a:lnTo>
                    <a:pt x="194" y="366"/>
                  </a:lnTo>
                  <a:lnTo>
                    <a:pt x="188" y="358"/>
                  </a:lnTo>
                  <a:lnTo>
                    <a:pt x="180" y="350"/>
                  </a:lnTo>
                  <a:lnTo>
                    <a:pt x="174" y="341"/>
                  </a:lnTo>
                  <a:lnTo>
                    <a:pt x="168" y="333"/>
                  </a:lnTo>
                  <a:lnTo>
                    <a:pt x="161" y="325"/>
                  </a:lnTo>
                  <a:lnTo>
                    <a:pt x="155" y="318"/>
                  </a:lnTo>
                  <a:lnTo>
                    <a:pt x="147" y="312"/>
                  </a:lnTo>
                  <a:lnTo>
                    <a:pt x="141" y="304"/>
                  </a:lnTo>
                  <a:lnTo>
                    <a:pt x="134" y="296"/>
                  </a:lnTo>
                  <a:lnTo>
                    <a:pt x="128" y="289"/>
                  </a:lnTo>
                  <a:lnTo>
                    <a:pt x="124" y="281"/>
                  </a:lnTo>
                  <a:lnTo>
                    <a:pt x="118" y="277"/>
                  </a:lnTo>
                  <a:lnTo>
                    <a:pt x="110" y="269"/>
                  </a:lnTo>
                  <a:lnTo>
                    <a:pt x="106" y="263"/>
                  </a:lnTo>
                  <a:lnTo>
                    <a:pt x="101" y="256"/>
                  </a:lnTo>
                  <a:lnTo>
                    <a:pt x="95" y="250"/>
                  </a:lnTo>
                  <a:lnTo>
                    <a:pt x="91" y="246"/>
                  </a:lnTo>
                  <a:lnTo>
                    <a:pt x="87" y="240"/>
                  </a:lnTo>
                  <a:lnTo>
                    <a:pt x="81" y="234"/>
                  </a:lnTo>
                  <a:lnTo>
                    <a:pt x="79" y="229"/>
                  </a:lnTo>
                  <a:lnTo>
                    <a:pt x="72" y="221"/>
                  </a:lnTo>
                  <a:lnTo>
                    <a:pt x="66" y="213"/>
                  </a:lnTo>
                  <a:lnTo>
                    <a:pt x="62" y="207"/>
                  </a:lnTo>
                  <a:lnTo>
                    <a:pt x="60" y="201"/>
                  </a:lnTo>
                  <a:lnTo>
                    <a:pt x="62" y="200"/>
                  </a:lnTo>
                  <a:lnTo>
                    <a:pt x="68" y="196"/>
                  </a:lnTo>
                  <a:lnTo>
                    <a:pt x="74" y="192"/>
                  </a:lnTo>
                  <a:lnTo>
                    <a:pt x="79" y="188"/>
                  </a:lnTo>
                  <a:lnTo>
                    <a:pt x="85" y="184"/>
                  </a:lnTo>
                  <a:lnTo>
                    <a:pt x="93" y="180"/>
                  </a:lnTo>
                  <a:lnTo>
                    <a:pt x="101" y="174"/>
                  </a:lnTo>
                  <a:lnTo>
                    <a:pt x="108" y="169"/>
                  </a:lnTo>
                  <a:lnTo>
                    <a:pt x="118" y="161"/>
                  </a:lnTo>
                  <a:lnTo>
                    <a:pt x="128" y="157"/>
                  </a:lnTo>
                  <a:lnTo>
                    <a:pt x="134" y="153"/>
                  </a:lnTo>
                  <a:lnTo>
                    <a:pt x="139" y="149"/>
                  </a:lnTo>
                  <a:lnTo>
                    <a:pt x="143" y="145"/>
                  </a:lnTo>
                  <a:lnTo>
                    <a:pt x="149" y="142"/>
                  </a:lnTo>
                  <a:lnTo>
                    <a:pt x="155" y="140"/>
                  </a:lnTo>
                  <a:lnTo>
                    <a:pt x="161" y="136"/>
                  </a:lnTo>
                  <a:lnTo>
                    <a:pt x="164" y="132"/>
                  </a:lnTo>
                  <a:lnTo>
                    <a:pt x="170" y="130"/>
                  </a:lnTo>
                  <a:lnTo>
                    <a:pt x="176" y="124"/>
                  </a:lnTo>
                  <a:lnTo>
                    <a:pt x="180" y="122"/>
                  </a:lnTo>
                  <a:lnTo>
                    <a:pt x="186" y="118"/>
                  </a:lnTo>
                  <a:lnTo>
                    <a:pt x="192" y="114"/>
                  </a:lnTo>
                  <a:lnTo>
                    <a:pt x="195" y="109"/>
                  </a:lnTo>
                  <a:lnTo>
                    <a:pt x="201" y="107"/>
                  </a:lnTo>
                  <a:lnTo>
                    <a:pt x="207" y="103"/>
                  </a:lnTo>
                  <a:lnTo>
                    <a:pt x="213" y="99"/>
                  </a:lnTo>
                  <a:lnTo>
                    <a:pt x="217" y="95"/>
                  </a:lnTo>
                  <a:lnTo>
                    <a:pt x="223" y="91"/>
                  </a:lnTo>
                  <a:lnTo>
                    <a:pt x="228" y="87"/>
                  </a:lnTo>
                  <a:lnTo>
                    <a:pt x="232" y="85"/>
                  </a:lnTo>
                  <a:lnTo>
                    <a:pt x="242" y="78"/>
                  </a:lnTo>
                  <a:lnTo>
                    <a:pt x="252" y="70"/>
                  </a:lnTo>
                  <a:lnTo>
                    <a:pt x="261" y="64"/>
                  </a:lnTo>
                  <a:lnTo>
                    <a:pt x="269" y="56"/>
                  </a:lnTo>
                  <a:lnTo>
                    <a:pt x="275" y="53"/>
                  </a:lnTo>
                  <a:lnTo>
                    <a:pt x="282" y="47"/>
                  </a:lnTo>
                  <a:lnTo>
                    <a:pt x="286" y="39"/>
                  </a:lnTo>
                  <a:lnTo>
                    <a:pt x="292" y="35"/>
                  </a:lnTo>
                  <a:lnTo>
                    <a:pt x="296" y="29"/>
                  </a:lnTo>
                  <a:lnTo>
                    <a:pt x="300" y="2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79" name="Freeform 47">
              <a:extLst>
                <a:ext uri="{FF2B5EF4-FFF2-40B4-BE49-F238E27FC236}">
                  <a16:creationId xmlns:a16="http://schemas.microsoft.com/office/drawing/2014/main" id="{DA808190-D9DF-9649-E8D7-BE600F17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4543425"/>
              <a:ext cx="417513" cy="300038"/>
            </a:xfrm>
            <a:custGeom>
              <a:avLst/>
              <a:gdLst>
                <a:gd name="T0" fmla="*/ 2147483647 w 263"/>
                <a:gd name="T1" fmla="*/ 2147483647 h 189"/>
                <a:gd name="T2" fmla="*/ 2147483647 w 263"/>
                <a:gd name="T3" fmla="*/ 2147483647 h 189"/>
                <a:gd name="T4" fmla="*/ 2147483647 w 263"/>
                <a:gd name="T5" fmla="*/ 2147483647 h 189"/>
                <a:gd name="T6" fmla="*/ 2147483647 w 263"/>
                <a:gd name="T7" fmla="*/ 2147483647 h 189"/>
                <a:gd name="T8" fmla="*/ 2147483647 w 263"/>
                <a:gd name="T9" fmla="*/ 2147483647 h 189"/>
                <a:gd name="T10" fmla="*/ 2147483647 w 263"/>
                <a:gd name="T11" fmla="*/ 2147483647 h 189"/>
                <a:gd name="T12" fmla="*/ 2147483647 w 263"/>
                <a:gd name="T13" fmla="*/ 2147483647 h 189"/>
                <a:gd name="T14" fmla="*/ 2147483647 w 263"/>
                <a:gd name="T15" fmla="*/ 2147483647 h 189"/>
                <a:gd name="T16" fmla="*/ 2147483647 w 263"/>
                <a:gd name="T17" fmla="*/ 2147483647 h 189"/>
                <a:gd name="T18" fmla="*/ 2147483647 w 263"/>
                <a:gd name="T19" fmla="*/ 2147483647 h 189"/>
                <a:gd name="T20" fmla="*/ 2147483647 w 263"/>
                <a:gd name="T21" fmla="*/ 2147483647 h 189"/>
                <a:gd name="T22" fmla="*/ 2147483647 w 263"/>
                <a:gd name="T23" fmla="*/ 2147483647 h 189"/>
                <a:gd name="T24" fmla="*/ 2147483647 w 263"/>
                <a:gd name="T25" fmla="*/ 2147483647 h 189"/>
                <a:gd name="T26" fmla="*/ 2147483647 w 263"/>
                <a:gd name="T27" fmla="*/ 2147483647 h 189"/>
                <a:gd name="T28" fmla="*/ 2147483647 w 263"/>
                <a:gd name="T29" fmla="*/ 2147483647 h 189"/>
                <a:gd name="T30" fmla="*/ 2147483647 w 263"/>
                <a:gd name="T31" fmla="*/ 2147483647 h 189"/>
                <a:gd name="T32" fmla="*/ 2147483647 w 263"/>
                <a:gd name="T33" fmla="*/ 2147483647 h 189"/>
                <a:gd name="T34" fmla="*/ 2147483647 w 263"/>
                <a:gd name="T35" fmla="*/ 2147483647 h 189"/>
                <a:gd name="T36" fmla="*/ 2147483647 w 263"/>
                <a:gd name="T37" fmla="*/ 2147483647 h 189"/>
                <a:gd name="T38" fmla="*/ 2147483647 w 263"/>
                <a:gd name="T39" fmla="*/ 2147483647 h 189"/>
                <a:gd name="T40" fmla="*/ 2147483647 w 263"/>
                <a:gd name="T41" fmla="*/ 2147483647 h 189"/>
                <a:gd name="T42" fmla="*/ 2147483647 w 263"/>
                <a:gd name="T43" fmla="*/ 2147483647 h 189"/>
                <a:gd name="T44" fmla="*/ 2147483647 w 263"/>
                <a:gd name="T45" fmla="*/ 2147483647 h 189"/>
                <a:gd name="T46" fmla="*/ 2147483647 w 263"/>
                <a:gd name="T47" fmla="*/ 2147483647 h 189"/>
                <a:gd name="T48" fmla="*/ 2147483647 w 263"/>
                <a:gd name="T49" fmla="*/ 2147483647 h 189"/>
                <a:gd name="T50" fmla="*/ 2147483647 w 263"/>
                <a:gd name="T51" fmla="*/ 2147483647 h 189"/>
                <a:gd name="T52" fmla="*/ 2147483647 w 263"/>
                <a:gd name="T53" fmla="*/ 2147483647 h 189"/>
                <a:gd name="T54" fmla="*/ 2147483647 w 263"/>
                <a:gd name="T55" fmla="*/ 2147483647 h 189"/>
                <a:gd name="T56" fmla="*/ 2147483647 w 263"/>
                <a:gd name="T57" fmla="*/ 2147483647 h 189"/>
                <a:gd name="T58" fmla="*/ 2147483647 w 263"/>
                <a:gd name="T59" fmla="*/ 2147483647 h 189"/>
                <a:gd name="T60" fmla="*/ 2147483647 w 263"/>
                <a:gd name="T61" fmla="*/ 2147483647 h 189"/>
                <a:gd name="T62" fmla="*/ 2147483647 w 263"/>
                <a:gd name="T63" fmla="*/ 2147483647 h 189"/>
                <a:gd name="T64" fmla="*/ 2147483647 w 263"/>
                <a:gd name="T65" fmla="*/ 2147483647 h 189"/>
                <a:gd name="T66" fmla="*/ 2147483647 w 263"/>
                <a:gd name="T67" fmla="*/ 2147483647 h 189"/>
                <a:gd name="T68" fmla="*/ 2147483647 w 263"/>
                <a:gd name="T69" fmla="*/ 2147483647 h 189"/>
                <a:gd name="T70" fmla="*/ 2147483647 w 263"/>
                <a:gd name="T71" fmla="*/ 2147483647 h 189"/>
                <a:gd name="T72" fmla="*/ 2147483647 w 263"/>
                <a:gd name="T73" fmla="*/ 2147483647 h 189"/>
                <a:gd name="T74" fmla="*/ 2147483647 w 263"/>
                <a:gd name="T75" fmla="*/ 2147483647 h 189"/>
                <a:gd name="T76" fmla="*/ 2147483647 w 263"/>
                <a:gd name="T77" fmla="*/ 2147483647 h 189"/>
                <a:gd name="T78" fmla="*/ 2147483647 w 263"/>
                <a:gd name="T79" fmla="*/ 2147483647 h 189"/>
                <a:gd name="T80" fmla="*/ 2147483647 w 263"/>
                <a:gd name="T81" fmla="*/ 2147483647 h 189"/>
                <a:gd name="T82" fmla="*/ 2147483647 w 263"/>
                <a:gd name="T83" fmla="*/ 2147483647 h 189"/>
                <a:gd name="T84" fmla="*/ 0 w 263"/>
                <a:gd name="T85" fmla="*/ 2147483647 h 1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189"/>
                <a:gd name="T131" fmla="*/ 263 w 263"/>
                <a:gd name="T132" fmla="*/ 189 h 1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189">
                  <a:moveTo>
                    <a:pt x="0" y="164"/>
                  </a:moveTo>
                  <a:lnTo>
                    <a:pt x="2" y="162"/>
                  </a:lnTo>
                  <a:lnTo>
                    <a:pt x="8" y="159"/>
                  </a:lnTo>
                  <a:lnTo>
                    <a:pt x="14" y="155"/>
                  </a:lnTo>
                  <a:lnTo>
                    <a:pt x="19" y="151"/>
                  </a:lnTo>
                  <a:lnTo>
                    <a:pt x="25" y="147"/>
                  </a:lnTo>
                  <a:lnTo>
                    <a:pt x="35" y="143"/>
                  </a:lnTo>
                  <a:lnTo>
                    <a:pt x="41" y="137"/>
                  </a:lnTo>
                  <a:lnTo>
                    <a:pt x="50" y="133"/>
                  </a:lnTo>
                  <a:lnTo>
                    <a:pt x="54" y="129"/>
                  </a:lnTo>
                  <a:lnTo>
                    <a:pt x="58" y="128"/>
                  </a:lnTo>
                  <a:lnTo>
                    <a:pt x="64" y="124"/>
                  </a:lnTo>
                  <a:lnTo>
                    <a:pt x="70" y="122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5" y="112"/>
                  </a:lnTo>
                  <a:lnTo>
                    <a:pt x="89" y="108"/>
                  </a:lnTo>
                  <a:lnTo>
                    <a:pt x="95" y="104"/>
                  </a:lnTo>
                  <a:lnTo>
                    <a:pt x="101" y="102"/>
                  </a:lnTo>
                  <a:lnTo>
                    <a:pt x="106" y="99"/>
                  </a:lnTo>
                  <a:lnTo>
                    <a:pt x="112" y="97"/>
                  </a:lnTo>
                  <a:lnTo>
                    <a:pt x="116" y="91"/>
                  </a:lnTo>
                  <a:lnTo>
                    <a:pt x="122" y="89"/>
                  </a:lnTo>
                  <a:lnTo>
                    <a:pt x="128" y="83"/>
                  </a:lnTo>
                  <a:lnTo>
                    <a:pt x="134" y="81"/>
                  </a:lnTo>
                  <a:lnTo>
                    <a:pt x="137" y="77"/>
                  </a:lnTo>
                  <a:lnTo>
                    <a:pt x="143" y="73"/>
                  </a:lnTo>
                  <a:lnTo>
                    <a:pt x="149" y="70"/>
                  </a:lnTo>
                  <a:lnTo>
                    <a:pt x="155" y="68"/>
                  </a:lnTo>
                  <a:lnTo>
                    <a:pt x="159" y="64"/>
                  </a:lnTo>
                  <a:lnTo>
                    <a:pt x="165" y="60"/>
                  </a:lnTo>
                  <a:lnTo>
                    <a:pt x="168" y="56"/>
                  </a:lnTo>
                  <a:lnTo>
                    <a:pt x="174" y="54"/>
                  </a:lnTo>
                  <a:lnTo>
                    <a:pt x="184" y="46"/>
                  </a:lnTo>
                  <a:lnTo>
                    <a:pt x="194" y="41"/>
                  </a:lnTo>
                  <a:lnTo>
                    <a:pt x="201" y="35"/>
                  </a:lnTo>
                  <a:lnTo>
                    <a:pt x="209" y="27"/>
                  </a:lnTo>
                  <a:lnTo>
                    <a:pt x="217" y="23"/>
                  </a:lnTo>
                  <a:lnTo>
                    <a:pt x="224" y="17"/>
                  </a:lnTo>
                  <a:lnTo>
                    <a:pt x="228" y="11"/>
                  </a:lnTo>
                  <a:lnTo>
                    <a:pt x="234" y="8"/>
                  </a:lnTo>
                  <a:lnTo>
                    <a:pt x="238" y="4"/>
                  </a:lnTo>
                  <a:lnTo>
                    <a:pt x="242" y="0"/>
                  </a:lnTo>
                  <a:lnTo>
                    <a:pt x="263" y="25"/>
                  </a:lnTo>
                  <a:lnTo>
                    <a:pt x="261" y="25"/>
                  </a:lnTo>
                  <a:lnTo>
                    <a:pt x="257" y="29"/>
                  </a:lnTo>
                  <a:lnTo>
                    <a:pt x="250" y="35"/>
                  </a:lnTo>
                  <a:lnTo>
                    <a:pt x="242" y="42"/>
                  </a:lnTo>
                  <a:lnTo>
                    <a:pt x="236" y="44"/>
                  </a:lnTo>
                  <a:lnTo>
                    <a:pt x="230" y="50"/>
                  </a:lnTo>
                  <a:lnTo>
                    <a:pt x="224" y="54"/>
                  </a:lnTo>
                  <a:lnTo>
                    <a:pt x="219" y="60"/>
                  </a:lnTo>
                  <a:lnTo>
                    <a:pt x="211" y="66"/>
                  </a:lnTo>
                  <a:lnTo>
                    <a:pt x="203" y="71"/>
                  </a:lnTo>
                  <a:lnTo>
                    <a:pt x="195" y="77"/>
                  </a:lnTo>
                  <a:lnTo>
                    <a:pt x="188" y="83"/>
                  </a:lnTo>
                  <a:lnTo>
                    <a:pt x="178" y="89"/>
                  </a:lnTo>
                  <a:lnTo>
                    <a:pt x="168" y="97"/>
                  </a:lnTo>
                  <a:lnTo>
                    <a:pt x="159" y="102"/>
                  </a:lnTo>
                  <a:lnTo>
                    <a:pt x="151" y="110"/>
                  </a:lnTo>
                  <a:lnTo>
                    <a:pt x="145" y="112"/>
                  </a:lnTo>
                  <a:lnTo>
                    <a:pt x="139" y="116"/>
                  </a:lnTo>
                  <a:lnTo>
                    <a:pt x="134" y="120"/>
                  </a:lnTo>
                  <a:lnTo>
                    <a:pt x="130" y="124"/>
                  </a:lnTo>
                  <a:lnTo>
                    <a:pt x="124" y="126"/>
                  </a:lnTo>
                  <a:lnTo>
                    <a:pt x="120" y="131"/>
                  </a:lnTo>
                  <a:lnTo>
                    <a:pt x="114" y="133"/>
                  </a:lnTo>
                  <a:lnTo>
                    <a:pt x="108" y="137"/>
                  </a:lnTo>
                  <a:lnTo>
                    <a:pt x="103" y="141"/>
                  </a:lnTo>
                  <a:lnTo>
                    <a:pt x="97" y="145"/>
                  </a:lnTo>
                  <a:lnTo>
                    <a:pt x="91" y="147"/>
                  </a:lnTo>
                  <a:lnTo>
                    <a:pt x="85" y="151"/>
                  </a:lnTo>
                  <a:lnTo>
                    <a:pt x="79" y="153"/>
                  </a:lnTo>
                  <a:lnTo>
                    <a:pt x="74" y="157"/>
                  </a:lnTo>
                  <a:lnTo>
                    <a:pt x="70" y="160"/>
                  </a:lnTo>
                  <a:lnTo>
                    <a:pt x="64" y="164"/>
                  </a:lnTo>
                  <a:lnTo>
                    <a:pt x="56" y="168"/>
                  </a:lnTo>
                  <a:lnTo>
                    <a:pt x="52" y="170"/>
                  </a:lnTo>
                  <a:lnTo>
                    <a:pt x="47" y="174"/>
                  </a:lnTo>
                  <a:lnTo>
                    <a:pt x="41" y="178"/>
                  </a:lnTo>
                  <a:lnTo>
                    <a:pt x="35" y="180"/>
                  </a:lnTo>
                  <a:lnTo>
                    <a:pt x="29" y="184"/>
                  </a:lnTo>
                  <a:lnTo>
                    <a:pt x="23" y="186"/>
                  </a:lnTo>
                  <a:lnTo>
                    <a:pt x="18" y="189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0" name="Freeform 48">
              <a:extLst>
                <a:ext uri="{FF2B5EF4-FFF2-40B4-BE49-F238E27FC236}">
                  <a16:creationId xmlns:a16="http://schemas.microsoft.com/office/drawing/2014/main" id="{6B404109-CA24-D7F8-69B1-05C656A8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632325"/>
              <a:ext cx="95250" cy="515938"/>
            </a:xfrm>
            <a:custGeom>
              <a:avLst/>
              <a:gdLst>
                <a:gd name="T0" fmla="*/ 2147483647 w 60"/>
                <a:gd name="T1" fmla="*/ 2147483647 h 325"/>
                <a:gd name="T2" fmla="*/ 2147483647 w 60"/>
                <a:gd name="T3" fmla="*/ 2147483647 h 325"/>
                <a:gd name="T4" fmla="*/ 2147483647 w 60"/>
                <a:gd name="T5" fmla="*/ 2147483647 h 325"/>
                <a:gd name="T6" fmla="*/ 2147483647 w 60"/>
                <a:gd name="T7" fmla="*/ 2147483647 h 325"/>
                <a:gd name="T8" fmla="*/ 2147483647 w 60"/>
                <a:gd name="T9" fmla="*/ 2147483647 h 325"/>
                <a:gd name="T10" fmla="*/ 2147483647 w 60"/>
                <a:gd name="T11" fmla="*/ 2147483647 h 325"/>
                <a:gd name="T12" fmla="*/ 2147483647 w 60"/>
                <a:gd name="T13" fmla="*/ 2147483647 h 325"/>
                <a:gd name="T14" fmla="*/ 2147483647 w 60"/>
                <a:gd name="T15" fmla="*/ 2147483647 h 325"/>
                <a:gd name="T16" fmla="*/ 2147483647 w 60"/>
                <a:gd name="T17" fmla="*/ 2147483647 h 325"/>
                <a:gd name="T18" fmla="*/ 2147483647 w 60"/>
                <a:gd name="T19" fmla="*/ 2147483647 h 325"/>
                <a:gd name="T20" fmla="*/ 2147483647 w 60"/>
                <a:gd name="T21" fmla="*/ 2147483647 h 325"/>
                <a:gd name="T22" fmla="*/ 2147483647 w 60"/>
                <a:gd name="T23" fmla="*/ 2147483647 h 325"/>
                <a:gd name="T24" fmla="*/ 2147483647 w 60"/>
                <a:gd name="T25" fmla="*/ 2147483647 h 325"/>
                <a:gd name="T26" fmla="*/ 2147483647 w 60"/>
                <a:gd name="T27" fmla="*/ 2147483647 h 325"/>
                <a:gd name="T28" fmla="*/ 2147483647 w 60"/>
                <a:gd name="T29" fmla="*/ 2147483647 h 325"/>
                <a:gd name="T30" fmla="*/ 2147483647 w 60"/>
                <a:gd name="T31" fmla="*/ 2147483647 h 325"/>
                <a:gd name="T32" fmla="*/ 2147483647 w 60"/>
                <a:gd name="T33" fmla="*/ 2147483647 h 325"/>
                <a:gd name="T34" fmla="*/ 2147483647 w 60"/>
                <a:gd name="T35" fmla="*/ 2147483647 h 325"/>
                <a:gd name="T36" fmla="*/ 2147483647 w 60"/>
                <a:gd name="T37" fmla="*/ 2147483647 h 325"/>
                <a:gd name="T38" fmla="*/ 2147483647 w 60"/>
                <a:gd name="T39" fmla="*/ 2147483647 h 325"/>
                <a:gd name="T40" fmla="*/ 2147483647 w 60"/>
                <a:gd name="T41" fmla="*/ 2147483647 h 325"/>
                <a:gd name="T42" fmla="*/ 2147483647 w 60"/>
                <a:gd name="T43" fmla="*/ 2147483647 h 325"/>
                <a:gd name="T44" fmla="*/ 2147483647 w 60"/>
                <a:gd name="T45" fmla="*/ 2147483647 h 325"/>
                <a:gd name="T46" fmla="*/ 2147483647 w 60"/>
                <a:gd name="T47" fmla="*/ 2147483647 h 325"/>
                <a:gd name="T48" fmla="*/ 2147483647 w 60"/>
                <a:gd name="T49" fmla="*/ 2147483647 h 325"/>
                <a:gd name="T50" fmla="*/ 2147483647 w 60"/>
                <a:gd name="T51" fmla="*/ 2147483647 h 325"/>
                <a:gd name="T52" fmla="*/ 2147483647 w 60"/>
                <a:gd name="T53" fmla="*/ 2147483647 h 325"/>
                <a:gd name="T54" fmla="*/ 2147483647 w 60"/>
                <a:gd name="T55" fmla="*/ 2147483647 h 325"/>
                <a:gd name="T56" fmla="*/ 2147483647 w 60"/>
                <a:gd name="T57" fmla="*/ 2147483647 h 325"/>
                <a:gd name="T58" fmla="*/ 2147483647 w 60"/>
                <a:gd name="T59" fmla="*/ 2147483647 h 325"/>
                <a:gd name="T60" fmla="*/ 2147483647 w 60"/>
                <a:gd name="T61" fmla="*/ 2147483647 h 325"/>
                <a:gd name="T62" fmla="*/ 2147483647 w 60"/>
                <a:gd name="T63" fmla="*/ 2147483647 h 325"/>
                <a:gd name="T64" fmla="*/ 2147483647 w 60"/>
                <a:gd name="T65" fmla="*/ 2147483647 h 325"/>
                <a:gd name="T66" fmla="*/ 2147483647 w 60"/>
                <a:gd name="T67" fmla="*/ 2147483647 h 325"/>
                <a:gd name="T68" fmla="*/ 2147483647 w 60"/>
                <a:gd name="T69" fmla="*/ 2147483647 h 325"/>
                <a:gd name="T70" fmla="*/ 2147483647 w 60"/>
                <a:gd name="T71" fmla="*/ 2147483647 h 325"/>
                <a:gd name="T72" fmla="*/ 2147483647 w 60"/>
                <a:gd name="T73" fmla="*/ 2147483647 h 325"/>
                <a:gd name="T74" fmla="*/ 0 w 60"/>
                <a:gd name="T75" fmla="*/ 2147483647 h 325"/>
                <a:gd name="T76" fmla="*/ 0 w 60"/>
                <a:gd name="T77" fmla="*/ 2147483647 h 325"/>
                <a:gd name="T78" fmla="*/ 0 w 60"/>
                <a:gd name="T79" fmla="*/ 2147483647 h 325"/>
                <a:gd name="T80" fmla="*/ 0 w 60"/>
                <a:gd name="T81" fmla="*/ 2147483647 h 325"/>
                <a:gd name="T82" fmla="*/ 0 w 60"/>
                <a:gd name="T83" fmla="*/ 2147483647 h 325"/>
                <a:gd name="T84" fmla="*/ 0 w 60"/>
                <a:gd name="T85" fmla="*/ 2147483647 h 325"/>
                <a:gd name="T86" fmla="*/ 0 w 60"/>
                <a:gd name="T87" fmla="*/ 2147483647 h 325"/>
                <a:gd name="T88" fmla="*/ 0 w 60"/>
                <a:gd name="T89" fmla="*/ 2147483647 h 325"/>
                <a:gd name="T90" fmla="*/ 0 w 60"/>
                <a:gd name="T91" fmla="*/ 2147483647 h 325"/>
                <a:gd name="T92" fmla="*/ 0 w 60"/>
                <a:gd name="T93" fmla="*/ 2147483647 h 325"/>
                <a:gd name="T94" fmla="*/ 2147483647 w 60"/>
                <a:gd name="T95" fmla="*/ 2147483647 h 325"/>
                <a:gd name="T96" fmla="*/ 2147483647 w 60"/>
                <a:gd name="T97" fmla="*/ 0 h 325"/>
                <a:gd name="T98" fmla="*/ 2147483647 w 60"/>
                <a:gd name="T99" fmla="*/ 2147483647 h 325"/>
                <a:gd name="T100" fmla="*/ 2147483647 w 60"/>
                <a:gd name="T101" fmla="*/ 2147483647 h 3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25"/>
                <a:gd name="T155" fmla="*/ 60 w 60"/>
                <a:gd name="T156" fmla="*/ 325 h 3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25">
                  <a:moveTo>
                    <a:pt x="25" y="21"/>
                  </a:moveTo>
                  <a:lnTo>
                    <a:pt x="25" y="23"/>
                  </a:lnTo>
                  <a:lnTo>
                    <a:pt x="23" y="29"/>
                  </a:lnTo>
                  <a:lnTo>
                    <a:pt x="23" y="33"/>
                  </a:lnTo>
                  <a:lnTo>
                    <a:pt x="21" y="39"/>
                  </a:lnTo>
                  <a:lnTo>
                    <a:pt x="21" y="43"/>
                  </a:lnTo>
                  <a:lnTo>
                    <a:pt x="21" y="52"/>
                  </a:lnTo>
                  <a:lnTo>
                    <a:pt x="19" y="58"/>
                  </a:lnTo>
                  <a:lnTo>
                    <a:pt x="17" y="68"/>
                  </a:lnTo>
                  <a:lnTo>
                    <a:pt x="17" y="75"/>
                  </a:lnTo>
                  <a:lnTo>
                    <a:pt x="17" y="85"/>
                  </a:lnTo>
                  <a:lnTo>
                    <a:pt x="15" y="95"/>
                  </a:lnTo>
                  <a:lnTo>
                    <a:pt x="15" y="104"/>
                  </a:lnTo>
                  <a:lnTo>
                    <a:pt x="13" y="110"/>
                  </a:lnTo>
                  <a:lnTo>
                    <a:pt x="13" y="116"/>
                  </a:lnTo>
                  <a:lnTo>
                    <a:pt x="13" y="122"/>
                  </a:lnTo>
                  <a:lnTo>
                    <a:pt x="13" y="128"/>
                  </a:lnTo>
                  <a:lnTo>
                    <a:pt x="11" y="133"/>
                  </a:lnTo>
                  <a:lnTo>
                    <a:pt x="11" y="139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9" y="155"/>
                  </a:lnTo>
                  <a:lnTo>
                    <a:pt x="7" y="162"/>
                  </a:lnTo>
                  <a:lnTo>
                    <a:pt x="7" y="166"/>
                  </a:lnTo>
                  <a:lnTo>
                    <a:pt x="7" y="174"/>
                  </a:lnTo>
                  <a:lnTo>
                    <a:pt x="5" y="180"/>
                  </a:lnTo>
                  <a:lnTo>
                    <a:pt x="5" y="184"/>
                  </a:lnTo>
                  <a:lnTo>
                    <a:pt x="5" y="191"/>
                  </a:lnTo>
                  <a:lnTo>
                    <a:pt x="5" y="197"/>
                  </a:lnTo>
                  <a:lnTo>
                    <a:pt x="4" y="203"/>
                  </a:lnTo>
                  <a:lnTo>
                    <a:pt x="4" y="209"/>
                  </a:lnTo>
                  <a:lnTo>
                    <a:pt x="4" y="215"/>
                  </a:lnTo>
                  <a:lnTo>
                    <a:pt x="4" y="221"/>
                  </a:lnTo>
                  <a:lnTo>
                    <a:pt x="2" y="226"/>
                  </a:lnTo>
                  <a:lnTo>
                    <a:pt x="2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0" y="294"/>
                  </a:lnTo>
                  <a:lnTo>
                    <a:pt x="0" y="304"/>
                  </a:lnTo>
                  <a:lnTo>
                    <a:pt x="23" y="325"/>
                  </a:lnTo>
                  <a:lnTo>
                    <a:pt x="60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1" name="Freeform 49">
              <a:extLst>
                <a:ext uri="{FF2B5EF4-FFF2-40B4-BE49-F238E27FC236}">
                  <a16:creationId xmlns:a16="http://schemas.microsoft.com/office/drawing/2014/main" id="{115D4950-FE3D-A2CF-73EE-96ADC6634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2439988"/>
              <a:ext cx="1587500" cy="2462213"/>
            </a:xfrm>
            <a:custGeom>
              <a:avLst/>
              <a:gdLst>
                <a:gd name="T0" fmla="*/ 2147483647 w 1000"/>
                <a:gd name="T1" fmla="*/ 2147483647 h 1551"/>
                <a:gd name="T2" fmla="*/ 2147483647 w 1000"/>
                <a:gd name="T3" fmla="*/ 2147483647 h 1551"/>
                <a:gd name="T4" fmla="*/ 2147483647 w 1000"/>
                <a:gd name="T5" fmla="*/ 2147483647 h 1551"/>
                <a:gd name="T6" fmla="*/ 2147483647 w 1000"/>
                <a:gd name="T7" fmla="*/ 2147483647 h 1551"/>
                <a:gd name="T8" fmla="*/ 2147483647 w 1000"/>
                <a:gd name="T9" fmla="*/ 2147483647 h 1551"/>
                <a:gd name="T10" fmla="*/ 2147483647 w 1000"/>
                <a:gd name="T11" fmla="*/ 2147483647 h 1551"/>
                <a:gd name="T12" fmla="*/ 2147483647 w 1000"/>
                <a:gd name="T13" fmla="*/ 2147483647 h 1551"/>
                <a:gd name="T14" fmla="*/ 2147483647 w 1000"/>
                <a:gd name="T15" fmla="*/ 2147483647 h 1551"/>
                <a:gd name="T16" fmla="*/ 2147483647 w 1000"/>
                <a:gd name="T17" fmla="*/ 2147483647 h 1551"/>
                <a:gd name="T18" fmla="*/ 2147483647 w 1000"/>
                <a:gd name="T19" fmla="*/ 2147483647 h 1551"/>
                <a:gd name="T20" fmla="*/ 2147483647 w 1000"/>
                <a:gd name="T21" fmla="*/ 2147483647 h 1551"/>
                <a:gd name="T22" fmla="*/ 2147483647 w 1000"/>
                <a:gd name="T23" fmla="*/ 2147483647 h 1551"/>
                <a:gd name="T24" fmla="*/ 2147483647 w 1000"/>
                <a:gd name="T25" fmla="*/ 2147483647 h 1551"/>
                <a:gd name="T26" fmla="*/ 2147483647 w 1000"/>
                <a:gd name="T27" fmla="*/ 2147483647 h 1551"/>
                <a:gd name="T28" fmla="*/ 2147483647 w 1000"/>
                <a:gd name="T29" fmla="*/ 2147483647 h 1551"/>
                <a:gd name="T30" fmla="*/ 2147483647 w 1000"/>
                <a:gd name="T31" fmla="*/ 2147483647 h 1551"/>
                <a:gd name="T32" fmla="*/ 2147483647 w 1000"/>
                <a:gd name="T33" fmla="*/ 2147483647 h 1551"/>
                <a:gd name="T34" fmla="*/ 2147483647 w 1000"/>
                <a:gd name="T35" fmla="*/ 2147483647 h 1551"/>
                <a:gd name="T36" fmla="*/ 2147483647 w 1000"/>
                <a:gd name="T37" fmla="*/ 2147483647 h 1551"/>
                <a:gd name="T38" fmla="*/ 2147483647 w 1000"/>
                <a:gd name="T39" fmla="*/ 2147483647 h 1551"/>
                <a:gd name="T40" fmla="*/ 2147483647 w 1000"/>
                <a:gd name="T41" fmla="*/ 2147483647 h 1551"/>
                <a:gd name="T42" fmla="*/ 2147483647 w 1000"/>
                <a:gd name="T43" fmla="*/ 2147483647 h 1551"/>
                <a:gd name="T44" fmla="*/ 2147483647 w 1000"/>
                <a:gd name="T45" fmla="*/ 2147483647 h 1551"/>
                <a:gd name="T46" fmla="*/ 2147483647 w 1000"/>
                <a:gd name="T47" fmla="*/ 2147483647 h 1551"/>
                <a:gd name="T48" fmla="*/ 2147483647 w 1000"/>
                <a:gd name="T49" fmla="*/ 2147483647 h 1551"/>
                <a:gd name="T50" fmla="*/ 2147483647 w 1000"/>
                <a:gd name="T51" fmla="*/ 2147483647 h 1551"/>
                <a:gd name="T52" fmla="*/ 2147483647 w 1000"/>
                <a:gd name="T53" fmla="*/ 2147483647 h 1551"/>
                <a:gd name="T54" fmla="*/ 2147483647 w 1000"/>
                <a:gd name="T55" fmla="*/ 2147483647 h 1551"/>
                <a:gd name="T56" fmla="*/ 2147483647 w 1000"/>
                <a:gd name="T57" fmla="*/ 2147483647 h 1551"/>
                <a:gd name="T58" fmla="*/ 2147483647 w 1000"/>
                <a:gd name="T59" fmla="*/ 2147483647 h 1551"/>
                <a:gd name="T60" fmla="*/ 2147483647 w 1000"/>
                <a:gd name="T61" fmla="*/ 2147483647 h 1551"/>
                <a:gd name="T62" fmla="*/ 2147483647 w 1000"/>
                <a:gd name="T63" fmla="*/ 2147483647 h 1551"/>
                <a:gd name="T64" fmla="*/ 2147483647 w 1000"/>
                <a:gd name="T65" fmla="*/ 2147483647 h 1551"/>
                <a:gd name="T66" fmla="*/ 2147483647 w 1000"/>
                <a:gd name="T67" fmla="*/ 2147483647 h 1551"/>
                <a:gd name="T68" fmla="*/ 2147483647 w 1000"/>
                <a:gd name="T69" fmla="*/ 2147483647 h 1551"/>
                <a:gd name="T70" fmla="*/ 2147483647 w 1000"/>
                <a:gd name="T71" fmla="*/ 2147483647 h 1551"/>
                <a:gd name="T72" fmla="*/ 2147483647 w 1000"/>
                <a:gd name="T73" fmla="*/ 2147483647 h 1551"/>
                <a:gd name="T74" fmla="*/ 0 w 1000"/>
                <a:gd name="T75" fmla="*/ 2147483647 h 1551"/>
                <a:gd name="T76" fmla="*/ 2147483647 w 1000"/>
                <a:gd name="T77" fmla="*/ 2147483647 h 1551"/>
                <a:gd name="T78" fmla="*/ 2147483647 w 1000"/>
                <a:gd name="T79" fmla="*/ 2147483647 h 1551"/>
                <a:gd name="T80" fmla="*/ 2147483647 w 1000"/>
                <a:gd name="T81" fmla="*/ 2147483647 h 1551"/>
                <a:gd name="T82" fmla="*/ 2147483647 w 1000"/>
                <a:gd name="T83" fmla="*/ 2147483647 h 1551"/>
                <a:gd name="T84" fmla="*/ 2147483647 w 1000"/>
                <a:gd name="T85" fmla="*/ 2147483647 h 1551"/>
                <a:gd name="T86" fmla="*/ 2147483647 w 1000"/>
                <a:gd name="T87" fmla="*/ 2147483647 h 1551"/>
                <a:gd name="T88" fmla="*/ 2147483647 w 1000"/>
                <a:gd name="T89" fmla="*/ 2147483647 h 1551"/>
                <a:gd name="T90" fmla="*/ 2147483647 w 1000"/>
                <a:gd name="T91" fmla="*/ 2147483647 h 1551"/>
                <a:gd name="T92" fmla="*/ 2147483647 w 1000"/>
                <a:gd name="T93" fmla="*/ 2147483647 h 1551"/>
                <a:gd name="T94" fmla="*/ 2147483647 w 1000"/>
                <a:gd name="T95" fmla="*/ 2147483647 h 1551"/>
                <a:gd name="T96" fmla="*/ 2147483647 w 1000"/>
                <a:gd name="T97" fmla="*/ 2147483647 h 1551"/>
                <a:gd name="T98" fmla="*/ 2147483647 w 1000"/>
                <a:gd name="T99" fmla="*/ 2147483647 h 1551"/>
                <a:gd name="T100" fmla="*/ 2147483647 w 1000"/>
                <a:gd name="T101" fmla="*/ 2147483647 h 1551"/>
                <a:gd name="T102" fmla="*/ 2147483647 w 1000"/>
                <a:gd name="T103" fmla="*/ 2147483647 h 1551"/>
                <a:gd name="T104" fmla="*/ 2147483647 w 1000"/>
                <a:gd name="T105" fmla="*/ 2147483647 h 1551"/>
                <a:gd name="T106" fmla="*/ 2147483647 w 1000"/>
                <a:gd name="T107" fmla="*/ 2147483647 h 1551"/>
                <a:gd name="T108" fmla="*/ 2147483647 w 1000"/>
                <a:gd name="T109" fmla="*/ 2147483647 h 1551"/>
                <a:gd name="T110" fmla="*/ 2147483647 w 1000"/>
                <a:gd name="T111" fmla="*/ 2147483647 h 1551"/>
                <a:gd name="T112" fmla="*/ 2147483647 w 1000"/>
                <a:gd name="T113" fmla="*/ 2147483647 h 1551"/>
                <a:gd name="T114" fmla="*/ 2147483647 w 1000"/>
                <a:gd name="T115" fmla="*/ 2147483647 h 1551"/>
                <a:gd name="T116" fmla="*/ 2147483647 w 1000"/>
                <a:gd name="T117" fmla="*/ 2147483647 h 1551"/>
                <a:gd name="T118" fmla="*/ 2147483647 w 1000"/>
                <a:gd name="T119" fmla="*/ 2147483647 h 15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0"/>
                <a:gd name="T181" fmla="*/ 0 h 1551"/>
                <a:gd name="T182" fmla="*/ 1000 w 1000"/>
                <a:gd name="T183" fmla="*/ 1551 h 15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0" h="1551">
                  <a:moveTo>
                    <a:pt x="953" y="1398"/>
                  </a:moveTo>
                  <a:lnTo>
                    <a:pt x="952" y="1398"/>
                  </a:lnTo>
                  <a:lnTo>
                    <a:pt x="950" y="1400"/>
                  </a:lnTo>
                  <a:lnTo>
                    <a:pt x="944" y="1402"/>
                  </a:lnTo>
                  <a:lnTo>
                    <a:pt x="940" y="1408"/>
                  </a:lnTo>
                  <a:lnTo>
                    <a:pt x="932" y="1412"/>
                  </a:lnTo>
                  <a:lnTo>
                    <a:pt x="924" y="1420"/>
                  </a:lnTo>
                  <a:lnTo>
                    <a:pt x="919" y="1422"/>
                  </a:lnTo>
                  <a:lnTo>
                    <a:pt x="913" y="1424"/>
                  </a:lnTo>
                  <a:lnTo>
                    <a:pt x="907" y="1427"/>
                  </a:lnTo>
                  <a:lnTo>
                    <a:pt x="903" y="1433"/>
                  </a:lnTo>
                  <a:lnTo>
                    <a:pt x="895" y="1435"/>
                  </a:lnTo>
                  <a:lnTo>
                    <a:pt x="890" y="1439"/>
                  </a:lnTo>
                  <a:lnTo>
                    <a:pt x="882" y="1443"/>
                  </a:lnTo>
                  <a:lnTo>
                    <a:pt x="876" y="1447"/>
                  </a:lnTo>
                  <a:lnTo>
                    <a:pt x="868" y="1451"/>
                  </a:lnTo>
                  <a:lnTo>
                    <a:pt x="861" y="1454"/>
                  </a:lnTo>
                  <a:lnTo>
                    <a:pt x="853" y="1458"/>
                  </a:lnTo>
                  <a:lnTo>
                    <a:pt x="845" y="1462"/>
                  </a:lnTo>
                  <a:lnTo>
                    <a:pt x="837" y="1464"/>
                  </a:lnTo>
                  <a:lnTo>
                    <a:pt x="828" y="1470"/>
                  </a:lnTo>
                  <a:lnTo>
                    <a:pt x="820" y="1472"/>
                  </a:lnTo>
                  <a:lnTo>
                    <a:pt x="810" y="1476"/>
                  </a:lnTo>
                  <a:lnTo>
                    <a:pt x="801" y="1480"/>
                  </a:lnTo>
                  <a:lnTo>
                    <a:pt x="791" y="1484"/>
                  </a:lnTo>
                  <a:lnTo>
                    <a:pt x="781" y="1485"/>
                  </a:lnTo>
                  <a:lnTo>
                    <a:pt x="772" y="1489"/>
                  </a:lnTo>
                  <a:lnTo>
                    <a:pt x="762" y="1491"/>
                  </a:lnTo>
                  <a:lnTo>
                    <a:pt x="750" y="1493"/>
                  </a:lnTo>
                  <a:lnTo>
                    <a:pt x="739" y="1495"/>
                  </a:lnTo>
                  <a:lnTo>
                    <a:pt x="729" y="1497"/>
                  </a:lnTo>
                  <a:lnTo>
                    <a:pt x="718" y="1499"/>
                  </a:lnTo>
                  <a:lnTo>
                    <a:pt x="706" y="1501"/>
                  </a:lnTo>
                  <a:lnTo>
                    <a:pt x="696" y="1501"/>
                  </a:lnTo>
                  <a:lnTo>
                    <a:pt x="685" y="1503"/>
                  </a:lnTo>
                  <a:lnTo>
                    <a:pt x="673" y="1503"/>
                  </a:lnTo>
                  <a:lnTo>
                    <a:pt x="661" y="1503"/>
                  </a:lnTo>
                  <a:lnTo>
                    <a:pt x="650" y="1501"/>
                  </a:lnTo>
                  <a:lnTo>
                    <a:pt x="638" y="1501"/>
                  </a:lnTo>
                  <a:lnTo>
                    <a:pt x="625" y="1499"/>
                  </a:lnTo>
                  <a:lnTo>
                    <a:pt x="613" y="1499"/>
                  </a:lnTo>
                  <a:lnTo>
                    <a:pt x="601" y="1497"/>
                  </a:lnTo>
                  <a:lnTo>
                    <a:pt x="590" y="1495"/>
                  </a:lnTo>
                  <a:lnTo>
                    <a:pt x="576" y="1489"/>
                  </a:lnTo>
                  <a:lnTo>
                    <a:pt x="565" y="1487"/>
                  </a:lnTo>
                  <a:lnTo>
                    <a:pt x="551" y="1482"/>
                  </a:lnTo>
                  <a:lnTo>
                    <a:pt x="540" y="1478"/>
                  </a:lnTo>
                  <a:lnTo>
                    <a:pt x="526" y="1472"/>
                  </a:lnTo>
                  <a:lnTo>
                    <a:pt x="514" y="1468"/>
                  </a:lnTo>
                  <a:lnTo>
                    <a:pt x="499" y="1460"/>
                  </a:lnTo>
                  <a:lnTo>
                    <a:pt x="487" y="1454"/>
                  </a:lnTo>
                  <a:lnTo>
                    <a:pt x="474" y="1447"/>
                  </a:lnTo>
                  <a:lnTo>
                    <a:pt x="462" y="1439"/>
                  </a:lnTo>
                  <a:lnTo>
                    <a:pt x="449" y="1429"/>
                  </a:lnTo>
                  <a:lnTo>
                    <a:pt x="437" y="1420"/>
                  </a:lnTo>
                  <a:lnTo>
                    <a:pt x="423" y="1408"/>
                  </a:lnTo>
                  <a:lnTo>
                    <a:pt x="410" y="1398"/>
                  </a:lnTo>
                  <a:lnTo>
                    <a:pt x="396" y="1387"/>
                  </a:lnTo>
                  <a:lnTo>
                    <a:pt x="385" y="1375"/>
                  </a:lnTo>
                  <a:lnTo>
                    <a:pt x="371" y="1362"/>
                  </a:lnTo>
                  <a:lnTo>
                    <a:pt x="360" y="1348"/>
                  </a:lnTo>
                  <a:lnTo>
                    <a:pt x="346" y="1335"/>
                  </a:lnTo>
                  <a:lnTo>
                    <a:pt x="336" y="1321"/>
                  </a:lnTo>
                  <a:lnTo>
                    <a:pt x="325" y="1307"/>
                  </a:lnTo>
                  <a:lnTo>
                    <a:pt x="313" y="1294"/>
                  </a:lnTo>
                  <a:lnTo>
                    <a:pt x="302" y="1280"/>
                  </a:lnTo>
                  <a:lnTo>
                    <a:pt x="292" y="1267"/>
                  </a:lnTo>
                  <a:lnTo>
                    <a:pt x="280" y="1251"/>
                  </a:lnTo>
                  <a:lnTo>
                    <a:pt x="271" y="1238"/>
                  </a:lnTo>
                  <a:lnTo>
                    <a:pt x="261" y="1224"/>
                  </a:lnTo>
                  <a:lnTo>
                    <a:pt x="251" y="1211"/>
                  </a:lnTo>
                  <a:lnTo>
                    <a:pt x="242" y="1195"/>
                  </a:lnTo>
                  <a:lnTo>
                    <a:pt x="234" y="1182"/>
                  </a:lnTo>
                  <a:lnTo>
                    <a:pt x="226" y="1168"/>
                  </a:lnTo>
                  <a:lnTo>
                    <a:pt x="217" y="1155"/>
                  </a:lnTo>
                  <a:lnTo>
                    <a:pt x="209" y="1141"/>
                  </a:lnTo>
                  <a:lnTo>
                    <a:pt x="199" y="1126"/>
                  </a:lnTo>
                  <a:lnTo>
                    <a:pt x="191" y="1112"/>
                  </a:lnTo>
                  <a:lnTo>
                    <a:pt x="186" y="1099"/>
                  </a:lnTo>
                  <a:lnTo>
                    <a:pt x="176" y="1083"/>
                  </a:lnTo>
                  <a:lnTo>
                    <a:pt x="170" y="1070"/>
                  </a:lnTo>
                  <a:lnTo>
                    <a:pt x="162" y="1056"/>
                  </a:lnTo>
                  <a:lnTo>
                    <a:pt x="158" y="1041"/>
                  </a:lnTo>
                  <a:lnTo>
                    <a:pt x="151" y="1027"/>
                  </a:lnTo>
                  <a:lnTo>
                    <a:pt x="143" y="1013"/>
                  </a:lnTo>
                  <a:lnTo>
                    <a:pt x="137" y="1000"/>
                  </a:lnTo>
                  <a:lnTo>
                    <a:pt x="133" y="984"/>
                  </a:lnTo>
                  <a:lnTo>
                    <a:pt x="128" y="971"/>
                  </a:lnTo>
                  <a:lnTo>
                    <a:pt x="122" y="957"/>
                  </a:lnTo>
                  <a:lnTo>
                    <a:pt x="118" y="944"/>
                  </a:lnTo>
                  <a:lnTo>
                    <a:pt x="112" y="932"/>
                  </a:lnTo>
                  <a:lnTo>
                    <a:pt x="106" y="917"/>
                  </a:lnTo>
                  <a:lnTo>
                    <a:pt x="102" y="903"/>
                  </a:lnTo>
                  <a:lnTo>
                    <a:pt x="99" y="890"/>
                  </a:lnTo>
                  <a:lnTo>
                    <a:pt x="95" y="876"/>
                  </a:lnTo>
                  <a:lnTo>
                    <a:pt x="89" y="863"/>
                  </a:lnTo>
                  <a:lnTo>
                    <a:pt x="87" y="849"/>
                  </a:lnTo>
                  <a:lnTo>
                    <a:pt x="83" y="837"/>
                  </a:lnTo>
                  <a:lnTo>
                    <a:pt x="81" y="826"/>
                  </a:lnTo>
                  <a:lnTo>
                    <a:pt x="77" y="810"/>
                  </a:lnTo>
                  <a:lnTo>
                    <a:pt x="73" y="799"/>
                  </a:lnTo>
                  <a:lnTo>
                    <a:pt x="70" y="785"/>
                  </a:lnTo>
                  <a:lnTo>
                    <a:pt x="70" y="774"/>
                  </a:lnTo>
                  <a:lnTo>
                    <a:pt x="66" y="762"/>
                  </a:lnTo>
                  <a:lnTo>
                    <a:pt x="64" y="750"/>
                  </a:lnTo>
                  <a:lnTo>
                    <a:pt x="62" y="739"/>
                  </a:lnTo>
                  <a:lnTo>
                    <a:pt x="60" y="727"/>
                  </a:lnTo>
                  <a:lnTo>
                    <a:pt x="56" y="716"/>
                  </a:lnTo>
                  <a:lnTo>
                    <a:pt x="54" y="704"/>
                  </a:lnTo>
                  <a:lnTo>
                    <a:pt x="54" y="692"/>
                  </a:lnTo>
                  <a:lnTo>
                    <a:pt x="52" y="683"/>
                  </a:lnTo>
                  <a:lnTo>
                    <a:pt x="50" y="671"/>
                  </a:lnTo>
                  <a:lnTo>
                    <a:pt x="48" y="659"/>
                  </a:lnTo>
                  <a:lnTo>
                    <a:pt x="48" y="650"/>
                  </a:lnTo>
                  <a:lnTo>
                    <a:pt x="48" y="640"/>
                  </a:lnTo>
                  <a:lnTo>
                    <a:pt x="46" y="630"/>
                  </a:lnTo>
                  <a:lnTo>
                    <a:pt x="44" y="621"/>
                  </a:lnTo>
                  <a:lnTo>
                    <a:pt x="44" y="611"/>
                  </a:lnTo>
                  <a:lnTo>
                    <a:pt x="44" y="603"/>
                  </a:lnTo>
                  <a:lnTo>
                    <a:pt x="44" y="594"/>
                  </a:lnTo>
                  <a:lnTo>
                    <a:pt x="44" y="586"/>
                  </a:lnTo>
                  <a:lnTo>
                    <a:pt x="44" y="578"/>
                  </a:lnTo>
                  <a:lnTo>
                    <a:pt x="44" y="570"/>
                  </a:lnTo>
                  <a:lnTo>
                    <a:pt x="42" y="569"/>
                  </a:lnTo>
                  <a:lnTo>
                    <a:pt x="42" y="565"/>
                  </a:lnTo>
                  <a:lnTo>
                    <a:pt x="40" y="561"/>
                  </a:lnTo>
                  <a:lnTo>
                    <a:pt x="40" y="557"/>
                  </a:lnTo>
                  <a:lnTo>
                    <a:pt x="39" y="547"/>
                  </a:lnTo>
                  <a:lnTo>
                    <a:pt x="39" y="540"/>
                  </a:lnTo>
                  <a:lnTo>
                    <a:pt x="37" y="534"/>
                  </a:lnTo>
                  <a:lnTo>
                    <a:pt x="37" y="530"/>
                  </a:lnTo>
                  <a:lnTo>
                    <a:pt x="37" y="524"/>
                  </a:lnTo>
                  <a:lnTo>
                    <a:pt x="37" y="518"/>
                  </a:lnTo>
                  <a:lnTo>
                    <a:pt x="35" y="511"/>
                  </a:lnTo>
                  <a:lnTo>
                    <a:pt x="35" y="505"/>
                  </a:lnTo>
                  <a:lnTo>
                    <a:pt x="33" y="497"/>
                  </a:lnTo>
                  <a:lnTo>
                    <a:pt x="33" y="491"/>
                  </a:lnTo>
                  <a:lnTo>
                    <a:pt x="33" y="481"/>
                  </a:lnTo>
                  <a:lnTo>
                    <a:pt x="33" y="476"/>
                  </a:lnTo>
                  <a:lnTo>
                    <a:pt x="33" y="466"/>
                  </a:lnTo>
                  <a:lnTo>
                    <a:pt x="33" y="458"/>
                  </a:lnTo>
                  <a:lnTo>
                    <a:pt x="31" y="451"/>
                  </a:lnTo>
                  <a:lnTo>
                    <a:pt x="31" y="441"/>
                  </a:lnTo>
                  <a:lnTo>
                    <a:pt x="31" y="433"/>
                  </a:lnTo>
                  <a:lnTo>
                    <a:pt x="33" y="423"/>
                  </a:lnTo>
                  <a:lnTo>
                    <a:pt x="33" y="414"/>
                  </a:lnTo>
                  <a:lnTo>
                    <a:pt x="33" y="404"/>
                  </a:lnTo>
                  <a:lnTo>
                    <a:pt x="33" y="394"/>
                  </a:lnTo>
                  <a:lnTo>
                    <a:pt x="35" y="385"/>
                  </a:lnTo>
                  <a:lnTo>
                    <a:pt x="35" y="373"/>
                  </a:lnTo>
                  <a:lnTo>
                    <a:pt x="37" y="363"/>
                  </a:lnTo>
                  <a:lnTo>
                    <a:pt x="37" y="352"/>
                  </a:lnTo>
                  <a:lnTo>
                    <a:pt x="39" y="342"/>
                  </a:lnTo>
                  <a:lnTo>
                    <a:pt x="39" y="331"/>
                  </a:lnTo>
                  <a:lnTo>
                    <a:pt x="40" y="319"/>
                  </a:lnTo>
                  <a:lnTo>
                    <a:pt x="44" y="307"/>
                  </a:lnTo>
                  <a:lnTo>
                    <a:pt x="46" y="298"/>
                  </a:lnTo>
                  <a:lnTo>
                    <a:pt x="48" y="284"/>
                  </a:lnTo>
                  <a:lnTo>
                    <a:pt x="52" y="273"/>
                  </a:lnTo>
                  <a:lnTo>
                    <a:pt x="54" y="261"/>
                  </a:lnTo>
                  <a:lnTo>
                    <a:pt x="58" y="249"/>
                  </a:lnTo>
                  <a:lnTo>
                    <a:pt x="60" y="236"/>
                  </a:lnTo>
                  <a:lnTo>
                    <a:pt x="66" y="224"/>
                  </a:lnTo>
                  <a:lnTo>
                    <a:pt x="70" y="213"/>
                  </a:lnTo>
                  <a:lnTo>
                    <a:pt x="73" y="201"/>
                  </a:lnTo>
                  <a:lnTo>
                    <a:pt x="77" y="187"/>
                  </a:lnTo>
                  <a:lnTo>
                    <a:pt x="83" y="176"/>
                  </a:lnTo>
                  <a:lnTo>
                    <a:pt x="87" y="162"/>
                  </a:lnTo>
                  <a:lnTo>
                    <a:pt x="95" y="151"/>
                  </a:lnTo>
                  <a:lnTo>
                    <a:pt x="100" y="137"/>
                  </a:lnTo>
                  <a:lnTo>
                    <a:pt x="104" y="126"/>
                  </a:lnTo>
                  <a:lnTo>
                    <a:pt x="112" y="112"/>
                  </a:lnTo>
                  <a:lnTo>
                    <a:pt x="120" y="100"/>
                  </a:lnTo>
                  <a:lnTo>
                    <a:pt x="126" y="87"/>
                  </a:lnTo>
                  <a:lnTo>
                    <a:pt x="135" y="75"/>
                  </a:lnTo>
                  <a:lnTo>
                    <a:pt x="143" y="60"/>
                  </a:lnTo>
                  <a:lnTo>
                    <a:pt x="151" y="48"/>
                  </a:lnTo>
                  <a:lnTo>
                    <a:pt x="158" y="37"/>
                  </a:lnTo>
                  <a:lnTo>
                    <a:pt x="170" y="23"/>
                  </a:lnTo>
                  <a:lnTo>
                    <a:pt x="178" y="11"/>
                  </a:lnTo>
                  <a:lnTo>
                    <a:pt x="189" y="0"/>
                  </a:lnTo>
                  <a:lnTo>
                    <a:pt x="141" y="0"/>
                  </a:lnTo>
                  <a:lnTo>
                    <a:pt x="139" y="2"/>
                  </a:lnTo>
                  <a:lnTo>
                    <a:pt x="135" y="6"/>
                  </a:lnTo>
                  <a:lnTo>
                    <a:pt x="133" y="11"/>
                  </a:lnTo>
                  <a:lnTo>
                    <a:pt x="128" y="19"/>
                  </a:lnTo>
                  <a:lnTo>
                    <a:pt x="122" y="27"/>
                  </a:lnTo>
                  <a:lnTo>
                    <a:pt x="120" y="33"/>
                  </a:lnTo>
                  <a:lnTo>
                    <a:pt x="116" y="39"/>
                  </a:lnTo>
                  <a:lnTo>
                    <a:pt x="114" y="42"/>
                  </a:lnTo>
                  <a:lnTo>
                    <a:pt x="110" y="50"/>
                  </a:lnTo>
                  <a:lnTo>
                    <a:pt x="106" y="56"/>
                  </a:lnTo>
                  <a:lnTo>
                    <a:pt x="104" y="62"/>
                  </a:lnTo>
                  <a:lnTo>
                    <a:pt x="99" y="68"/>
                  </a:lnTo>
                  <a:lnTo>
                    <a:pt x="97" y="75"/>
                  </a:lnTo>
                  <a:lnTo>
                    <a:pt x="91" y="83"/>
                  </a:lnTo>
                  <a:lnTo>
                    <a:pt x="89" y="91"/>
                  </a:lnTo>
                  <a:lnTo>
                    <a:pt x="85" y="98"/>
                  </a:lnTo>
                  <a:lnTo>
                    <a:pt x="81" y="106"/>
                  </a:lnTo>
                  <a:lnTo>
                    <a:pt x="77" y="116"/>
                  </a:lnTo>
                  <a:lnTo>
                    <a:pt x="73" y="124"/>
                  </a:lnTo>
                  <a:lnTo>
                    <a:pt x="70" y="133"/>
                  </a:lnTo>
                  <a:lnTo>
                    <a:pt x="66" y="143"/>
                  </a:lnTo>
                  <a:lnTo>
                    <a:pt x="60" y="153"/>
                  </a:lnTo>
                  <a:lnTo>
                    <a:pt x="58" y="162"/>
                  </a:lnTo>
                  <a:lnTo>
                    <a:pt x="54" y="174"/>
                  </a:lnTo>
                  <a:lnTo>
                    <a:pt x="50" y="184"/>
                  </a:lnTo>
                  <a:lnTo>
                    <a:pt x="46" y="195"/>
                  </a:lnTo>
                  <a:lnTo>
                    <a:pt x="42" y="205"/>
                  </a:lnTo>
                  <a:lnTo>
                    <a:pt x="37" y="215"/>
                  </a:lnTo>
                  <a:lnTo>
                    <a:pt x="35" y="228"/>
                  </a:lnTo>
                  <a:lnTo>
                    <a:pt x="31" y="238"/>
                  </a:lnTo>
                  <a:lnTo>
                    <a:pt x="27" y="249"/>
                  </a:lnTo>
                  <a:lnTo>
                    <a:pt x="25" y="261"/>
                  </a:lnTo>
                  <a:lnTo>
                    <a:pt x="21" y="275"/>
                  </a:lnTo>
                  <a:lnTo>
                    <a:pt x="19" y="284"/>
                  </a:lnTo>
                  <a:lnTo>
                    <a:pt x="15" y="298"/>
                  </a:lnTo>
                  <a:lnTo>
                    <a:pt x="13" y="309"/>
                  </a:lnTo>
                  <a:lnTo>
                    <a:pt x="11" y="323"/>
                  </a:lnTo>
                  <a:lnTo>
                    <a:pt x="8" y="336"/>
                  </a:lnTo>
                  <a:lnTo>
                    <a:pt x="6" y="350"/>
                  </a:lnTo>
                  <a:lnTo>
                    <a:pt x="4" y="363"/>
                  </a:lnTo>
                  <a:lnTo>
                    <a:pt x="4" y="377"/>
                  </a:lnTo>
                  <a:lnTo>
                    <a:pt x="2" y="389"/>
                  </a:lnTo>
                  <a:lnTo>
                    <a:pt x="2" y="402"/>
                  </a:lnTo>
                  <a:lnTo>
                    <a:pt x="0" y="416"/>
                  </a:lnTo>
                  <a:lnTo>
                    <a:pt x="0" y="429"/>
                  </a:lnTo>
                  <a:lnTo>
                    <a:pt x="0" y="443"/>
                  </a:lnTo>
                  <a:lnTo>
                    <a:pt x="0" y="458"/>
                  </a:lnTo>
                  <a:lnTo>
                    <a:pt x="0" y="472"/>
                  </a:lnTo>
                  <a:lnTo>
                    <a:pt x="2" y="485"/>
                  </a:lnTo>
                  <a:lnTo>
                    <a:pt x="2" y="499"/>
                  </a:lnTo>
                  <a:lnTo>
                    <a:pt x="2" y="514"/>
                  </a:lnTo>
                  <a:lnTo>
                    <a:pt x="4" y="530"/>
                  </a:lnTo>
                  <a:lnTo>
                    <a:pt x="6" y="543"/>
                  </a:lnTo>
                  <a:lnTo>
                    <a:pt x="10" y="557"/>
                  </a:lnTo>
                  <a:lnTo>
                    <a:pt x="11" y="572"/>
                  </a:lnTo>
                  <a:lnTo>
                    <a:pt x="15" y="586"/>
                  </a:lnTo>
                  <a:lnTo>
                    <a:pt x="19" y="601"/>
                  </a:lnTo>
                  <a:lnTo>
                    <a:pt x="19" y="605"/>
                  </a:lnTo>
                  <a:lnTo>
                    <a:pt x="19" y="609"/>
                  </a:lnTo>
                  <a:lnTo>
                    <a:pt x="19" y="613"/>
                  </a:lnTo>
                  <a:lnTo>
                    <a:pt x="19" y="617"/>
                  </a:lnTo>
                  <a:lnTo>
                    <a:pt x="19" y="623"/>
                  </a:lnTo>
                  <a:lnTo>
                    <a:pt x="19" y="627"/>
                  </a:lnTo>
                  <a:lnTo>
                    <a:pt x="19" y="632"/>
                  </a:lnTo>
                  <a:lnTo>
                    <a:pt x="19" y="640"/>
                  </a:lnTo>
                  <a:lnTo>
                    <a:pt x="21" y="648"/>
                  </a:lnTo>
                  <a:lnTo>
                    <a:pt x="21" y="656"/>
                  </a:lnTo>
                  <a:lnTo>
                    <a:pt x="23" y="663"/>
                  </a:lnTo>
                  <a:lnTo>
                    <a:pt x="23" y="673"/>
                  </a:lnTo>
                  <a:lnTo>
                    <a:pt x="25" y="683"/>
                  </a:lnTo>
                  <a:lnTo>
                    <a:pt x="25" y="692"/>
                  </a:lnTo>
                  <a:lnTo>
                    <a:pt x="27" y="702"/>
                  </a:lnTo>
                  <a:lnTo>
                    <a:pt x="29" y="714"/>
                  </a:lnTo>
                  <a:lnTo>
                    <a:pt x="31" y="723"/>
                  </a:lnTo>
                  <a:lnTo>
                    <a:pt x="33" y="735"/>
                  </a:lnTo>
                  <a:lnTo>
                    <a:pt x="35" y="748"/>
                  </a:lnTo>
                  <a:lnTo>
                    <a:pt x="37" y="760"/>
                  </a:lnTo>
                  <a:lnTo>
                    <a:pt x="40" y="774"/>
                  </a:lnTo>
                  <a:lnTo>
                    <a:pt x="42" y="787"/>
                  </a:lnTo>
                  <a:lnTo>
                    <a:pt x="44" y="801"/>
                  </a:lnTo>
                  <a:lnTo>
                    <a:pt x="48" y="814"/>
                  </a:lnTo>
                  <a:lnTo>
                    <a:pt x="52" y="828"/>
                  </a:lnTo>
                  <a:lnTo>
                    <a:pt x="54" y="843"/>
                  </a:lnTo>
                  <a:lnTo>
                    <a:pt x="60" y="859"/>
                  </a:lnTo>
                  <a:lnTo>
                    <a:pt x="64" y="874"/>
                  </a:lnTo>
                  <a:lnTo>
                    <a:pt x="70" y="890"/>
                  </a:lnTo>
                  <a:lnTo>
                    <a:pt x="71" y="905"/>
                  </a:lnTo>
                  <a:lnTo>
                    <a:pt x="77" y="921"/>
                  </a:lnTo>
                  <a:lnTo>
                    <a:pt x="83" y="936"/>
                  </a:lnTo>
                  <a:lnTo>
                    <a:pt x="87" y="953"/>
                  </a:lnTo>
                  <a:lnTo>
                    <a:pt x="93" y="969"/>
                  </a:lnTo>
                  <a:lnTo>
                    <a:pt x="100" y="986"/>
                  </a:lnTo>
                  <a:lnTo>
                    <a:pt x="106" y="1002"/>
                  </a:lnTo>
                  <a:lnTo>
                    <a:pt x="114" y="1019"/>
                  </a:lnTo>
                  <a:lnTo>
                    <a:pt x="120" y="1037"/>
                  </a:lnTo>
                  <a:lnTo>
                    <a:pt x="128" y="1054"/>
                  </a:lnTo>
                  <a:lnTo>
                    <a:pt x="135" y="1071"/>
                  </a:lnTo>
                  <a:lnTo>
                    <a:pt x="143" y="1089"/>
                  </a:lnTo>
                  <a:lnTo>
                    <a:pt x="153" y="1106"/>
                  </a:lnTo>
                  <a:lnTo>
                    <a:pt x="160" y="1124"/>
                  </a:lnTo>
                  <a:lnTo>
                    <a:pt x="170" y="1141"/>
                  </a:lnTo>
                  <a:lnTo>
                    <a:pt x="182" y="1160"/>
                  </a:lnTo>
                  <a:lnTo>
                    <a:pt x="191" y="1178"/>
                  </a:lnTo>
                  <a:lnTo>
                    <a:pt x="201" y="1195"/>
                  </a:lnTo>
                  <a:lnTo>
                    <a:pt x="213" y="1213"/>
                  </a:lnTo>
                  <a:lnTo>
                    <a:pt x="222" y="1230"/>
                  </a:lnTo>
                  <a:lnTo>
                    <a:pt x="234" y="1248"/>
                  </a:lnTo>
                  <a:lnTo>
                    <a:pt x="247" y="1265"/>
                  </a:lnTo>
                  <a:lnTo>
                    <a:pt x="261" y="1282"/>
                  </a:lnTo>
                  <a:lnTo>
                    <a:pt x="275" y="1302"/>
                  </a:lnTo>
                  <a:lnTo>
                    <a:pt x="288" y="1317"/>
                  </a:lnTo>
                  <a:lnTo>
                    <a:pt x="302" y="1335"/>
                  </a:lnTo>
                  <a:lnTo>
                    <a:pt x="315" y="1352"/>
                  </a:lnTo>
                  <a:lnTo>
                    <a:pt x="333" y="1369"/>
                  </a:lnTo>
                  <a:lnTo>
                    <a:pt x="346" y="1387"/>
                  </a:lnTo>
                  <a:lnTo>
                    <a:pt x="364" y="1404"/>
                  </a:lnTo>
                  <a:lnTo>
                    <a:pt x="379" y="1420"/>
                  </a:lnTo>
                  <a:lnTo>
                    <a:pt x="398" y="1437"/>
                  </a:lnTo>
                  <a:lnTo>
                    <a:pt x="400" y="1439"/>
                  </a:lnTo>
                  <a:lnTo>
                    <a:pt x="404" y="1443"/>
                  </a:lnTo>
                  <a:lnTo>
                    <a:pt x="410" y="1449"/>
                  </a:lnTo>
                  <a:lnTo>
                    <a:pt x="416" y="1454"/>
                  </a:lnTo>
                  <a:lnTo>
                    <a:pt x="425" y="1460"/>
                  </a:lnTo>
                  <a:lnTo>
                    <a:pt x="429" y="1464"/>
                  </a:lnTo>
                  <a:lnTo>
                    <a:pt x="433" y="1468"/>
                  </a:lnTo>
                  <a:lnTo>
                    <a:pt x="439" y="1472"/>
                  </a:lnTo>
                  <a:lnTo>
                    <a:pt x="447" y="1476"/>
                  </a:lnTo>
                  <a:lnTo>
                    <a:pt x="451" y="1480"/>
                  </a:lnTo>
                  <a:lnTo>
                    <a:pt x="456" y="1484"/>
                  </a:lnTo>
                  <a:lnTo>
                    <a:pt x="464" y="1487"/>
                  </a:lnTo>
                  <a:lnTo>
                    <a:pt x="470" y="1493"/>
                  </a:lnTo>
                  <a:lnTo>
                    <a:pt x="478" y="1495"/>
                  </a:lnTo>
                  <a:lnTo>
                    <a:pt x="485" y="1501"/>
                  </a:lnTo>
                  <a:lnTo>
                    <a:pt x="493" y="1505"/>
                  </a:lnTo>
                  <a:lnTo>
                    <a:pt x="501" y="1511"/>
                  </a:lnTo>
                  <a:lnTo>
                    <a:pt x="511" y="1513"/>
                  </a:lnTo>
                  <a:lnTo>
                    <a:pt x="518" y="1516"/>
                  </a:lnTo>
                  <a:lnTo>
                    <a:pt x="528" y="1520"/>
                  </a:lnTo>
                  <a:lnTo>
                    <a:pt x="536" y="1526"/>
                  </a:lnTo>
                  <a:lnTo>
                    <a:pt x="545" y="1528"/>
                  </a:lnTo>
                  <a:lnTo>
                    <a:pt x="555" y="1532"/>
                  </a:lnTo>
                  <a:lnTo>
                    <a:pt x="565" y="1536"/>
                  </a:lnTo>
                  <a:lnTo>
                    <a:pt x="576" y="1540"/>
                  </a:lnTo>
                  <a:lnTo>
                    <a:pt x="586" y="1542"/>
                  </a:lnTo>
                  <a:lnTo>
                    <a:pt x="598" y="1543"/>
                  </a:lnTo>
                  <a:lnTo>
                    <a:pt x="607" y="1545"/>
                  </a:lnTo>
                  <a:lnTo>
                    <a:pt x="619" y="1547"/>
                  </a:lnTo>
                  <a:lnTo>
                    <a:pt x="630" y="1549"/>
                  </a:lnTo>
                  <a:lnTo>
                    <a:pt x="640" y="1549"/>
                  </a:lnTo>
                  <a:lnTo>
                    <a:pt x="654" y="1551"/>
                  </a:lnTo>
                  <a:lnTo>
                    <a:pt x="665" y="1551"/>
                  </a:lnTo>
                  <a:lnTo>
                    <a:pt x="677" y="1551"/>
                  </a:lnTo>
                  <a:lnTo>
                    <a:pt x="688" y="1551"/>
                  </a:lnTo>
                  <a:lnTo>
                    <a:pt x="702" y="1549"/>
                  </a:lnTo>
                  <a:lnTo>
                    <a:pt x="716" y="1549"/>
                  </a:lnTo>
                  <a:lnTo>
                    <a:pt x="727" y="1547"/>
                  </a:lnTo>
                  <a:lnTo>
                    <a:pt x="741" y="1545"/>
                  </a:lnTo>
                  <a:lnTo>
                    <a:pt x="754" y="1543"/>
                  </a:lnTo>
                  <a:lnTo>
                    <a:pt x="768" y="1542"/>
                  </a:lnTo>
                  <a:lnTo>
                    <a:pt x="781" y="1536"/>
                  </a:lnTo>
                  <a:lnTo>
                    <a:pt x="795" y="1532"/>
                  </a:lnTo>
                  <a:lnTo>
                    <a:pt x="808" y="1526"/>
                  </a:lnTo>
                  <a:lnTo>
                    <a:pt x="822" y="1520"/>
                  </a:lnTo>
                  <a:lnTo>
                    <a:pt x="836" y="1514"/>
                  </a:lnTo>
                  <a:lnTo>
                    <a:pt x="851" y="1509"/>
                  </a:lnTo>
                  <a:lnTo>
                    <a:pt x="865" y="1499"/>
                  </a:lnTo>
                  <a:lnTo>
                    <a:pt x="880" y="1493"/>
                  </a:lnTo>
                  <a:lnTo>
                    <a:pt x="894" y="1482"/>
                  </a:lnTo>
                  <a:lnTo>
                    <a:pt x="909" y="1472"/>
                  </a:lnTo>
                  <a:lnTo>
                    <a:pt x="923" y="1462"/>
                  </a:lnTo>
                  <a:lnTo>
                    <a:pt x="938" y="1451"/>
                  </a:lnTo>
                  <a:lnTo>
                    <a:pt x="953" y="1439"/>
                  </a:lnTo>
                  <a:lnTo>
                    <a:pt x="969" y="1425"/>
                  </a:lnTo>
                  <a:lnTo>
                    <a:pt x="983" y="1412"/>
                  </a:lnTo>
                  <a:lnTo>
                    <a:pt x="1000" y="1398"/>
                  </a:lnTo>
                  <a:lnTo>
                    <a:pt x="953" y="1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2" name="Freeform 50">
              <a:extLst>
                <a:ext uri="{FF2B5EF4-FFF2-40B4-BE49-F238E27FC236}">
                  <a16:creationId xmlns:a16="http://schemas.microsoft.com/office/drawing/2014/main" id="{627226F9-013C-5FEB-111D-FF47E610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1638300"/>
              <a:ext cx="725488" cy="815975"/>
            </a:xfrm>
            <a:custGeom>
              <a:avLst/>
              <a:gdLst>
                <a:gd name="T0" fmla="*/ 2147483647 w 457"/>
                <a:gd name="T1" fmla="*/ 2147483647 h 514"/>
                <a:gd name="T2" fmla="*/ 2147483647 w 457"/>
                <a:gd name="T3" fmla="*/ 2147483647 h 514"/>
                <a:gd name="T4" fmla="*/ 2147483647 w 457"/>
                <a:gd name="T5" fmla="*/ 2147483647 h 514"/>
                <a:gd name="T6" fmla="*/ 2147483647 w 457"/>
                <a:gd name="T7" fmla="*/ 2147483647 h 514"/>
                <a:gd name="T8" fmla="*/ 2147483647 w 457"/>
                <a:gd name="T9" fmla="*/ 2147483647 h 514"/>
                <a:gd name="T10" fmla="*/ 2147483647 w 457"/>
                <a:gd name="T11" fmla="*/ 2147483647 h 514"/>
                <a:gd name="T12" fmla="*/ 2147483647 w 457"/>
                <a:gd name="T13" fmla="*/ 2147483647 h 514"/>
                <a:gd name="T14" fmla="*/ 2147483647 w 457"/>
                <a:gd name="T15" fmla="*/ 2147483647 h 514"/>
                <a:gd name="T16" fmla="*/ 2147483647 w 457"/>
                <a:gd name="T17" fmla="*/ 2147483647 h 514"/>
                <a:gd name="T18" fmla="*/ 2147483647 w 457"/>
                <a:gd name="T19" fmla="*/ 2147483647 h 514"/>
                <a:gd name="T20" fmla="*/ 2147483647 w 457"/>
                <a:gd name="T21" fmla="*/ 2147483647 h 514"/>
                <a:gd name="T22" fmla="*/ 2147483647 w 457"/>
                <a:gd name="T23" fmla="*/ 2147483647 h 514"/>
                <a:gd name="T24" fmla="*/ 2147483647 w 457"/>
                <a:gd name="T25" fmla="*/ 2147483647 h 514"/>
                <a:gd name="T26" fmla="*/ 2147483647 w 457"/>
                <a:gd name="T27" fmla="*/ 2147483647 h 514"/>
                <a:gd name="T28" fmla="*/ 2147483647 w 457"/>
                <a:gd name="T29" fmla="*/ 2147483647 h 514"/>
                <a:gd name="T30" fmla="*/ 2147483647 w 457"/>
                <a:gd name="T31" fmla="*/ 2147483647 h 514"/>
                <a:gd name="T32" fmla="*/ 2147483647 w 457"/>
                <a:gd name="T33" fmla="*/ 2147483647 h 514"/>
                <a:gd name="T34" fmla="*/ 2147483647 w 457"/>
                <a:gd name="T35" fmla="*/ 2147483647 h 514"/>
                <a:gd name="T36" fmla="*/ 2147483647 w 457"/>
                <a:gd name="T37" fmla="*/ 2147483647 h 514"/>
                <a:gd name="T38" fmla="*/ 2147483647 w 457"/>
                <a:gd name="T39" fmla="*/ 2147483647 h 514"/>
                <a:gd name="T40" fmla="*/ 2147483647 w 457"/>
                <a:gd name="T41" fmla="*/ 2147483647 h 514"/>
                <a:gd name="T42" fmla="*/ 2147483647 w 457"/>
                <a:gd name="T43" fmla="*/ 2147483647 h 514"/>
                <a:gd name="T44" fmla="*/ 2147483647 w 457"/>
                <a:gd name="T45" fmla="*/ 2147483647 h 514"/>
                <a:gd name="T46" fmla="*/ 2147483647 w 457"/>
                <a:gd name="T47" fmla="*/ 2147483647 h 514"/>
                <a:gd name="T48" fmla="*/ 2147483647 w 457"/>
                <a:gd name="T49" fmla="*/ 2147483647 h 514"/>
                <a:gd name="T50" fmla="*/ 2147483647 w 457"/>
                <a:gd name="T51" fmla="*/ 2147483647 h 514"/>
                <a:gd name="T52" fmla="*/ 2147483647 w 457"/>
                <a:gd name="T53" fmla="*/ 2147483647 h 514"/>
                <a:gd name="T54" fmla="*/ 2147483647 w 457"/>
                <a:gd name="T55" fmla="*/ 2147483647 h 514"/>
                <a:gd name="T56" fmla="*/ 2147483647 w 457"/>
                <a:gd name="T57" fmla="*/ 2147483647 h 514"/>
                <a:gd name="T58" fmla="*/ 2147483647 w 457"/>
                <a:gd name="T59" fmla="*/ 2147483647 h 514"/>
                <a:gd name="T60" fmla="*/ 2147483647 w 457"/>
                <a:gd name="T61" fmla="*/ 2147483647 h 514"/>
                <a:gd name="T62" fmla="*/ 2147483647 w 457"/>
                <a:gd name="T63" fmla="*/ 2147483647 h 514"/>
                <a:gd name="T64" fmla="*/ 2147483647 w 457"/>
                <a:gd name="T65" fmla="*/ 2147483647 h 514"/>
                <a:gd name="T66" fmla="*/ 2147483647 w 457"/>
                <a:gd name="T67" fmla="*/ 2147483647 h 514"/>
                <a:gd name="T68" fmla="*/ 2147483647 w 457"/>
                <a:gd name="T69" fmla="*/ 2147483647 h 514"/>
                <a:gd name="T70" fmla="*/ 2147483647 w 457"/>
                <a:gd name="T71" fmla="*/ 2147483647 h 514"/>
                <a:gd name="T72" fmla="*/ 2147483647 w 457"/>
                <a:gd name="T73" fmla="*/ 2147483647 h 514"/>
                <a:gd name="T74" fmla="*/ 2147483647 w 457"/>
                <a:gd name="T75" fmla="*/ 2147483647 h 514"/>
                <a:gd name="T76" fmla="*/ 2147483647 w 457"/>
                <a:gd name="T77" fmla="*/ 2147483647 h 514"/>
                <a:gd name="T78" fmla="*/ 2147483647 w 457"/>
                <a:gd name="T79" fmla="*/ 2147483647 h 514"/>
                <a:gd name="T80" fmla="*/ 2147483647 w 457"/>
                <a:gd name="T81" fmla="*/ 2147483647 h 514"/>
                <a:gd name="T82" fmla="*/ 2147483647 w 457"/>
                <a:gd name="T83" fmla="*/ 2147483647 h 514"/>
                <a:gd name="T84" fmla="*/ 2147483647 w 457"/>
                <a:gd name="T85" fmla="*/ 2147483647 h 514"/>
                <a:gd name="T86" fmla="*/ 2147483647 w 457"/>
                <a:gd name="T87" fmla="*/ 2147483647 h 514"/>
                <a:gd name="T88" fmla="*/ 2147483647 w 457"/>
                <a:gd name="T89" fmla="*/ 2147483647 h 514"/>
                <a:gd name="T90" fmla="*/ 2147483647 w 457"/>
                <a:gd name="T91" fmla="*/ 2147483647 h 514"/>
                <a:gd name="T92" fmla="*/ 2147483647 w 457"/>
                <a:gd name="T93" fmla="*/ 2147483647 h 514"/>
                <a:gd name="T94" fmla="*/ 2147483647 w 457"/>
                <a:gd name="T95" fmla="*/ 2147483647 h 514"/>
                <a:gd name="T96" fmla="*/ 2147483647 w 457"/>
                <a:gd name="T97" fmla="*/ 2147483647 h 514"/>
                <a:gd name="T98" fmla="*/ 2147483647 w 457"/>
                <a:gd name="T99" fmla="*/ 2147483647 h 514"/>
                <a:gd name="T100" fmla="*/ 2147483647 w 457"/>
                <a:gd name="T101" fmla="*/ 2147483647 h 514"/>
                <a:gd name="T102" fmla="*/ 2147483647 w 457"/>
                <a:gd name="T103" fmla="*/ 2147483647 h 514"/>
                <a:gd name="T104" fmla="*/ 2147483647 w 457"/>
                <a:gd name="T105" fmla="*/ 2147483647 h 514"/>
                <a:gd name="T106" fmla="*/ 2147483647 w 457"/>
                <a:gd name="T107" fmla="*/ 2147483647 h 514"/>
                <a:gd name="T108" fmla="*/ 2147483647 w 457"/>
                <a:gd name="T109" fmla="*/ 2147483647 h 514"/>
                <a:gd name="T110" fmla="*/ 2147483647 w 457"/>
                <a:gd name="T111" fmla="*/ 2147483647 h 514"/>
                <a:gd name="T112" fmla="*/ 2147483647 w 457"/>
                <a:gd name="T113" fmla="*/ 2147483647 h 514"/>
                <a:gd name="T114" fmla="*/ 2147483647 w 457"/>
                <a:gd name="T115" fmla="*/ 2147483647 h 514"/>
                <a:gd name="T116" fmla="*/ 2147483647 w 457"/>
                <a:gd name="T117" fmla="*/ 2147483647 h 514"/>
                <a:gd name="T118" fmla="*/ 2147483647 w 457"/>
                <a:gd name="T119" fmla="*/ 2147483647 h 514"/>
                <a:gd name="T120" fmla="*/ 2147483647 w 457"/>
                <a:gd name="T121" fmla="*/ 2147483647 h 514"/>
                <a:gd name="T122" fmla="*/ 0 w 457"/>
                <a:gd name="T123" fmla="*/ 2147483647 h 5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7"/>
                <a:gd name="T187" fmla="*/ 0 h 514"/>
                <a:gd name="T188" fmla="*/ 457 w 457"/>
                <a:gd name="T189" fmla="*/ 514 h 5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7" h="514">
                  <a:moveTo>
                    <a:pt x="37" y="514"/>
                  </a:moveTo>
                  <a:lnTo>
                    <a:pt x="37" y="513"/>
                  </a:lnTo>
                  <a:lnTo>
                    <a:pt x="37" y="509"/>
                  </a:lnTo>
                  <a:lnTo>
                    <a:pt x="37" y="505"/>
                  </a:lnTo>
                  <a:lnTo>
                    <a:pt x="37" y="501"/>
                  </a:lnTo>
                  <a:lnTo>
                    <a:pt x="37" y="495"/>
                  </a:lnTo>
                  <a:lnTo>
                    <a:pt x="39" y="491"/>
                  </a:lnTo>
                  <a:lnTo>
                    <a:pt x="39" y="484"/>
                  </a:lnTo>
                  <a:lnTo>
                    <a:pt x="39" y="476"/>
                  </a:lnTo>
                  <a:lnTo>
                    <a:pt x="39" y="470"/>
                  </a:lnTo>
                  <a:lnTo>
                    <a:pt x="41" y="462"/>
                  </a:lnTo>
                  <a:lnTo>
                    <a:pt x="41" y="455"/>
                  </a:lnTo>
                  <a:lnTo>
                    <a:pt x="43" y="445"/>
                  </a:lnTo>
                  <a:lnTo>
                    <a:pt x="43" y="437"/>
                  </a:lnTo>
                  <a:lnTo>
                    <a:pt x="45" y="427"/>
                  </a:lnTo>
                  <a:lnTo>
                    <a:pt x="45" y="418"/>
                  </a:lnTo>
                  <a:lnTo>
                    <a:pt x="47" y="408"/>
                  </a:lnTo>
                  <a:lnTo>
                    <a:pt x="47" y="396"/>
                  </a:lnTo>
                  <a:lnTo>
                    <a:pt x="49" y="387"/>
                  </a:lnTo>
                  <a:lnTo>
                    <a:pt x="49" y="375"/>
                  </a:lnTo>
                  <a:lnTo>
                    <a:pt x="50" y="366"/>
                  </a:lnTo>
                  <a:lnTo>
                    <a:pt x="52" y="354"/>
                  </a:lnTo>
                  <a:lnTo>
                    <a:pt x="54" y="342"/>
                  </a:lnTo>
                  <a:lnTo>
                    <a:pt x="56" y="331"/>
                  </a:lnTo>
                  <a:lnTo>
                    <a:pt x="58" y="319"/>
                  </a:lnTo>
                  <a:lnTo>
                    <a:pt x="58" y="308"/>
                  </a:lnTo>
                  <a:lnTo>
                    <a:pt x="60" y="296"/>
                  </a:lnTo>
                  <a:lnTo>
                    <a:pt x="62" y="284"/>
                  </a:lnTo>
                  <a:lnTo>
                    <a:pt x="64" y="273"/>
                  </a:lnTo>
                  <a:lnTo>
                    <a:pt x="66" y="261"/>
                  </a:lnTo>
                  <a:lnTo>
                    <a:pt x="68" y="249"/>
                  </a:lnTo>
                  <a:lnTo>
                    <a:pt x="70" y="238"/>
                  </a:lnTo>
                  <a:lnTo>
                    <a:pt x="72" y="226"/>
                  </a:lnTo>
                  <a:lnTo>
                    <a:pt x="74" y="215"/>
                  </a:lnTo>
                  <a:lnTo>
                    <a:pt x="76" y="205"/>
                  </a:lnTo>
                  <a:lnTo>
                    <a:pt x="78" y="193"/>
                  </a:lnTo>
                  <a:lnTo>
                    <a:pt x="79" y="184"/>
                  </a:lnTo>
                  <a:lnTo>
                    <a:pt x="81" y="174"/>
                  </a:lnTo>
                  <a:lnTo>
                    <a:pt x="83" y="164"/>
                  </a:lnTo>
                  <a:lnTo>
                    <a:pt x="85" y="155"/>
                  </a:lnTo>
                  <a:lnTo>
                    <a:pt x="87" y="145"/>
                  </a:lnTo>
                  <a:lnTo>
                    <a:pt x="89" y="137"/>
                  </a:lnTo>
                  <a:lnTo>
                    <a:pt x="93" y="128"/>
                  </a:lnTo>
                  <a:lnTo>
                    <a:pt x="93" y="120"/>
                  </a:lnTo>
                  <a:lnTo>
                    <a:pt x="97" y="112"/>
                  </a:lnTo>
                  <a:lnTo>
                    <a:pt x="99" y="106"/>
                  </a:lnTo>
                  <a:lnTo>
                    <a:pt x="103" y="101"/>
                  </a:lnTo>
                  <a:lnTo>
                    <a:pt x="105" y="95"/>
                  </a:lnTo>
                  <a:lnTo>
                    <a:pt x="107" y="89"/>
                  </a:lnTo>
                  <a:lnTo>
                    <a:pt x="109" y="85"/>
                  </a:lnTo>
                  <a:lnTo>
                    <a:pt x="112" y="81"/>
                  </a:lnTo>
                  <a:lnTo>
                    <a:pt x="116" y="75"/>
                  </a:lnTo>
                  <a:lnTo>
                    <a:pt x="122" y="73"/>
                  </a:lnTo>
                  <a:lnTo>
                    <a:pt x="126" y="73"/>
                  </a:lnTo>
                  <a:lnTo>
                    <a:pt x="132" y="79"/>
                  </a:lnTo>
                  <a:lnTo>
                    <a:pt x="134" y="83"/>
                  </a:lnTo>
                  <a:lnTo>
                    <a:pt x="138" y="89"/>
                  </a:lnTo>
                  <a:lnTo>
                    <a:pt x="139" y="93"/>
                  </a:lnTo>
                  <a:lnTo>
                    <a:pt x="143" y="101"/>
                  </a:lnTo>
                  <a:lnTo>
                    <a:pt x="143" y="106"/>
                  </a:lnTo>
                  <a:lnTo>
                    <a:pt x="147" y="114"/>
                  </a:lnTo>
                  <a:lnTo>
                    <a:pt x="147" y="120"/>
                  </a:lnTo>
                  <a:lnTo>
                    <a:pt x="151" y="128"/>
                  </a:lnTo>
                  <a:lnTo>
                    <a:pt x="153" y="133"/>
                  </a:lnTo>
                  <a:lnTo>
                    <a:pt x="155" y="139"/>
                  </a:lnTo>
                  <a:lnTo>
                    <a:pt x="157" y="145"/>
                  </a:lnTo>
                  <a:lnTo>
                    <a:pt x="161" y="153"/>
                  </a:lnTo>
                  <a:lnTo>
                    <a:pt x="163" y="159"/>
                  </a:lnTo>
                  <a:lnTo>
                    <a:pt x="163" y="162"/>
                  </a:lnTo>
                  <a:lnTo>
                    <a:pt x="165" y="168"/>
                  </a:lnTo>
                  <a:lnTo>
                    <a:pt x="167" y="174"/>
                  </a:lnTo>
                  <a:lnTo>
                    <a:pt x="168" y="178"/>
                  </a:lnTo>
                  <a:lnTo>
                    <a:pt x="170" y="184"/>
                  </a:lnTo>
                  <a:lnTo>
                    <a:pt x="172" y="190"/>
                  </a:lnTo>
                  <a:lnTo>
                    <a:pt x="176" y="195"/>
                  </a:lnTo>
                  <a:lnTo>
                    <a:pt x="178" y="203"/>
                  </a:lnTo>
                  <a:lnTo>
                    <a:pt x="182" y="211"/>
                  </a:lnTo>
                  <a:lnTo>
                    <a:pt x="184" y="219"/>
                  </a:lnTo>
                  <a:lnTo>
                    <a:pt x="188" y="228"/>
                  </a:lnTo>
                  <a:lnTo>
                    <a:pt x="190" y="234"/>
                  </a:lnTo>
                  <a:lnTo>
                    <a:pt x="194" y="240"/>
                  </a:lnTo>
                  <a:lnTo>
                    <a:pt x="196" y="246"/>
                  </a:lnTo>
                  <a:lnTo>
                    <a:pt x="197" y="253"/>
                  </a:lnTo>
                  <a:lnTo>
                    <a:pt x="201" y="263"/>
                  </a:lnTo>
                  <a:lnTo>
                    <a:pt x="205" y="271"/>
                  </a:lnTo>
                  <a:lnTo>
                    <a:pt x="207" y="277"/>
                  </a:lnTo>
                  <a:lnTo>
                    <a:pt x="211" y="282"/>
                  </a:lnTo>
                  <a:lnTo>
                    <a:pt x="213" y="288"/>
                  </a:lnTo>
                  <a:lnTo>
                    <a:pt x="215" y="292"/>
                  </a:lnTo>
                  <a:lnTo>
                    <a:pt x="244" y="286"/>
                  </a:lnTo>
                  <a:lnTo>
                    <a:pt x="244" y="284"/>
                  </a:lnTo>
                  <a:lnTo>
                    <a:pt x="244" y="280"/>
                  </a:lnTo>
                  <a:lnTo>
                    <a:pt x="244" y="277"/>
                  </a:lnTo>
                  <a:lnTo>
                    <a:pt x="244" y="271"/>
                  </a:lnTo>
                  <a:lnTo>
                    <a:pt x="242" y="263"/>
                  </a:lnTo>
                  <a:lnTo>
                    <a:pt x="242" y="255"/>
                  </a:lnTo>
                  <a:lnTo>
                    <a:pt x="242" y="249"/>
                  </a:lnTo>
                  <a:lnTo>
                    <a:pt x="242" y="246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8"/>
                  </a:lnTo>
                  <a:lnTo>
                    <a:pt x="242" y="222"/>
                  </a:lnTo>
                  <a:lnTo>
                    <a:pt x="242" y="217"/>
                  </a:lnTo>
                  <a:lnTo>
                    <a:pt x="242" y="211"/>
                  </a:lnTo>
                  <a:lnTo>
                    <a:pt x="242" y="203"/>
                  </a:lnTo>
                  <a:lnTo>
                    <a:pt x="242" y="197"/>
                  </a:lnTo>
                  <a:lnTo>
                    <a:pt x="242" y="191"/>
                  </a:lnTo>
                  <a:lnTo>
                    <a:pt x="242" y="186"/>
                  </a:lnTo>
                  <a:lnTo>
                    <a:pt x="242" y="178"/>
                  </a:lnTo>
                  <a:lnTo>
                    <a:pt x="242" y="172"/>
                  </a:lnTo>
                  <a:lnTo>
                    <a:pt x="242" y="164"/>
                  </a:lnTo>
                  <a:lnTo>
                    <a:pt x="244" y="159"/>
                  </a:lnTo>
                  <a:lnTo>
                    <a:pt x="244" y="151"/>
                  </a:lnTo>
                  <a:lnTo>
                    <a:pt x="244" y="145"/>
                  </a:lnTo>
                  <a:lnTo>
                    <a:pt x="246" y="139"/>
                  </a:lnTo>
                  <a:lnTo>
                    <a:pt x="246" y="133"/>
                  </a:lnTo>
                  <a:lnTo>
                    <a:pt x="246" y="126"/>
                  </a:lnTo>
                  <a:lnTo>
                    <a:pt x="246" y="120"/>
                  </a:lnTo>
                  <a:lnTo>
                    <a:pt x="248" y="114"/>
                  </a:lnTo>
                  <a:lnTo>
                    <a:pt x="248" y="108"/>
                  </a:lnTo>
                  <a:lnTo>
                    <a:pt x="248" y="102"/>
                  </a:lnTo>
                  <a:lnTo>
                    <a:pt x="248" y="97"/>
                  </a:lnTo>
                  <a:lnTo>
                    <a:pt x="250" y="91"/>
                  </a:lnTo>
                  <a:lnTo>
                    <a:pt x="252" y="87"/>
                  </a:lnTo>
                  <a:lnTo>
                    <a:pt x="252" y="81"/>
                  </a:lnTo>
                  <a:lnTo>
                    <a:pt x="254" y="75"/>
                  </a:lnTo>
                  <a:lnTo>
                    <a:pt x="254" y="72"/>
                  </a:lnTo>
                  <a:lnTo>
                    <a:pt x="256" y="68"/>
                  </a:lnTo>
                  <a:lnTo>
                    <a:pt x="257" y="60"/>
                  </a:lnTo>
                  <a:lnTo>
                    <a:pt x="261" y="56"/>
                  </a:lnTo>
                  <a:lnTo>
                    <a:pt x="267" y="48"/>
                  </a:lnTo>
                  <a:lnTo>
                    <a:pt x="277" y="50"/>
                  </a:lnTo>
                  <a:lnTo>
                    <a:pt x="281" y="54"/>
                  </a:lnTo>
                  <a:lnTo>
                    <a:pt x="286" y="60"/>
                  </a:lnTo>
                  <a:lnTo>
                    <a:pt x="288" y="64"/>
                  </a:lnTo>
                  <a:lnTo>
                    <a:pt x="292" y="68"/>
                  </a:lnTo>
                  <a:lnTo>
                    <a:pt x="294" y="73"/>
                  </a:lnTo>
                  <a:lnTo>
                    <a:pt x="298" y="79"/>
                  </a:lnTo>
                  <a:lnTo>
                    <a:pt x="298" y="83"/>
                  </a:lnTo>
                  <a:lnTo>
                    <a:pt x="300" y="85"/>
                  </a:lnTo>
                  <a:lnTo>
                    <a:pt x="302" y="91"/>
                  </a:lnTo>
                  <a:lnTo>
                    <a:pt x="302" y="97"/>
                  </a:lnTo>
                  <a:lnTo>
                    <a:pt x="306" y="104"/>
                  </a:lnTo>
                  <a:lnTo>
                    <a:pt x="308" y="112"/>
                  </a:lnTo>
                  <a:lnTo>
                    <a:pt x="312" y="122"/>
                  </a:lnTo>
                  <a:lnTo>
                    <a:pt x="314" y="126"/>
                  </a:lnTo>
                  <a:lnTo>
                    <a:pt x="315" y="131"/>
                  </a:lnTo>
                  <a:lnTo>
                    <a:pt x="317" y="137"/>
                  </a:lnTo>
                  <a:lnTo>
                    <a:pt x="319" y="141"/>
                  </a:lnTo>
                  <a:lnTo>
                    <a:pt x="321" y="147"/>
                  </a:lnTo>
                  <a:lnTo>
                    <a:pt x="323" y="153"/>
                  </a:lnTo>
                  <a:lnTo>
                    <a:pt x="325" y="159"/>
                  </a:lnTo>
                  <a:lnTo>
                    <a:pt x="327" y="166"/>
                  </a:lnTo>
                  <a:lnTo>
                    <a:pt x="329" y="172"/>
                  </a:lnTo>
                  <a:lnTo>
                    <a:pt x="333" y="178"/>
                  </a:lnTo>
                  <a:lnTo>
                    <a:pt x="333" y="184"/>
                  </a:lnTo>
                  <a:lnTo>
                    <a:pt x="337" y="191"/>
                  </a:lnTo>
                  <a:lnTo>
                    <a:pt x="339" y="197"/>
                  </a:lnTo>
                  <a:lnTo>
                    <a:pt x="343" y="205"/>
                  </a:lnTo>
                  <a:lnTo>
                    <a:pt x="344" y="213"/>
                  </a:lnTo>
                  <a:lnTo>
                    <a:pt x="348" y="219"/>
                  </a:lnTo>
                  <a:lnTo>
                    <a:pt x="350" y="224"/>
                  </a:lnTo>
                  <a:lnTo>
                    <a:pt x="352" y="232"/>
                  </a:lnTo>
                  <a:lnTo>
                    <a:pt x="354" y="238"/>
                  </a:lnTo>
                  <a:lnTo>
                    <a:pt x="358" y="246"/>
                  </a:lnTo>
                  <a:lnTo>
                    <a:pt x="360" y="251"/>
                  </a:lnTo>
                  <a:lnTo>
                    <a:pt x="364" y="259"/>
                  </a:lnTo>
                  <a:lnTo>
                    <a:pt x="366" y="265"/>
                  </a:lnTo>
                  <a:lnTo>
                    <a:pt x="368" y="273"/>
                  </a:lnTo>
                  <a:lnTo>
                    <a:pt x="372" y="278"/>
                  </a:lnTo>
                  <a:lnTo>
                    <a:pt x="374" y="286"/>
                  </a:lnTo>
                  <a:lnTo>
                    <a:pt x="377" y="292"/>
                  </a:lnTo>
                  <a:lnTo>
                    <a:pt x="379" y="298"/>
                  </a:lnTo>
                  <a:lnTo>
                    <a:pt x="383" y="304"/>
                  </a:lnTo>
                  <a:lnTo>
                    <a:pt x="385" y="311"/>
                  </a:lnTo>
                  <a:lnTo>
                    <a:pt x="387" y="317"/>
                  </a:lnTo>
                  <a:lnTo>
                    <a:pt x="391" y="325"/>
                  </a:lnTo>
                  <a:lnTo>
                    <a:pt x="393" y="331"/>
                  </a:lnTo>
                  <a:lnTo>
                    <a:pt x="395" y="335"/>
                  </a:lnTo>
                  <a:lnTo>
                    <a:pt x="399" y="340"/>
                  </a:lnTo>
                  <a:lnTo>
                    <a:pt x="401" y="346"/>
                  </a:lnTo>
                  <a:lnTo>
                    <a:pt x="404" y="356"/>
                  </a:lnTo>
                  <a:lnTo>
                    <a:pt x="410" y="366"/>
                  </a:lnTo>
                  <a:lnTo>
                    <a:pt x="416" y="373"/>
                  </a:lnTo>
                  <a:lnTo>
                    <a:pt x="420" y="381"/>
                  </a:lnTo>
                  <a:lnTo>
                    <a:pt x="424" y="387"/>
                  </a:lnTo>
                  <a:lnTo>
                    <a:pt x="430" y="393"/>
                  </a:lnTo>
                  <a:lnTo>
                    <a:pt x="457" y="381"/>
                  </a:lnTo>
                  <a:lnTo>
                    <a:pt x="455" y="379"/>
                  </a:lnTo>
                  <a:lnTo>
                    <a:pt x="453" y="371"/>
                  </a:lnTo>
                  <a:lnTo>
                    <a:pt x="449" y="366"/>
                  </a:lnTo>
                  <a:lnTo>
                    <a:pt x="447" y="360"/>
                  </a:lnTo>
                  <a:lnTo>
                    <a:pt x="443" y="352"/>
                  </a:lnTo>
                  <a:lnTo>
                    <a:pt x="439" y="346"/>
                  </a:lnTo>
                  <a:lnTo>
                    <a:pt x="435" y="337"/>
                  </a:lnTo>
                  <a:lnTo>
                    <a:pt x="432" y="327"/>
                  </a:lnTo>
                  <a:lnTo>
                    <a:pt x="428" y="321"/>
                  </a:lnTo>
                  <a:lnTo>
                    <a:pt x="426" y="317"/>
                  </a:lnTo>
                  <a:lnTo>
                    <a:pt x="424" y="311"/>
                  </a:lnTo>
                  <a:lnTo>
                    <a:pt x="422" y="308"/>
                  </a:lnTo>
                  <a:lnTo>
                    <a:pt x="420" y="300"/>
                  </a:lnTo>
                  <a:lnTo>
                    <a:pt x="418" y="296"/>
                  </a:lnTo>
                  <a:lnTo>
                    <a:pt x="414" y="290"/>
                  </a:lnTo>
                  <a:lnTo>
                    <a:pt x="412" y="284"/>
                  </a:lnTo>
                  <a:lnTo>
                    <a:pt x="410" y="278"/>
                  </a:lnTo>
                  <a:lnTo>
                    <a:pt x="406" y="273"/>
                  </a:lnTo>
                  <a:lnTo>
                    <a:pt x="404" y="265"/>
                  </a:lnTo>
                  <a:lnTo>
                    <a:pt x="403" y="261"/>
                  </a:lnTo>
                  <a:lnTo>
                    <a:pt x="401" y="253"/>
                  </a:lnTo>
                  <a:lnTo>
                    <a:pt x="397" y="248"/>
                  </a:lnTo>
                  <a:lnTo>
                    <a:pt x="395" y="240"/>
                  </a:lnTo>
                  <a:lnTo>
                    <a:pt x="391" y="234"/>
                  </a:lnTo>
                  <a:lnTo>
                    <a:pt x="389" y="228"/>
                  </a:lnTo>
                  <a:lnTo>
                    <a:pt x="385" y="220"/>
                  </a:lnTo>
                  <a:lnTo>
                    <a:pt x="383" y="215"/>
                  </a:lnTo>
                  <a:lnTo>
                    <a:pt x="381" y="209"/>
                  </a:lnTo>
                  <a:lnTo>
                    <a:pt x="377" y="201"/>
                  </a:lnTo>
                  <a:lnTo>
                    <a:pt x="375" y="195"/>
                  </a:lnTo>
                  <a:lnTo>
                    <a:pt x="372" y="188"/>
                  </a:lnTo>
                  <a:lnTo>
                    <a:pt x="370" y="182"/>
                  </a:lnTo>
                  <a:lnTo>
                    <a:pt x="368" y="174"/>
                  </a:lnTo>
                  <a:lnTo>
                    <a:pt x="366" y="168"/>
                  </a:lnTo>
                  <a:lnTo>
                    <a:pt x="362" y="160"/>
                  </a:lnTo>
                  <a:lnTo>
                    <a:pt x="360" y="157"/>
                  </a:lnTo>
                  <a:lnTo>
                    <a:pt x="358" y="149"/>
                  </a:lnTo>
                  <a:lnTo>
                    <a:pt x="354" y="141"/>
                  </a:lnTo>
                  <a:lnTo>
                    <a:pt x="352" y="135"/>
                  </a:lnTo>
                  <a:lnTo>
                    <a:pt x="350" y="130"/>
                  </a:lnTo>
                  <a:lnTo>
                    <a:pt x="348" y="124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3" y="106"/>
                  </a:lnTo>
                  <a:lnTo>
                    <a:pt x="341" y="99"/>
                  </a:lnTo>
                  <a:lnTo>
                    <a:pt x="339" y="93"/>
                  </a:lnTo>
                  <a:lnTo>
                    <a:pt x="337" y="89"/>
                  </a:lnTo>
                  <a:lnTo>
                    <a:pt x="335" y="83"/>
                  </a:lnTo>
                  <a:lnTo>
                    <a:pt x="333" y="77"/>
                  </a:lnTo>
                  <a:lnTo>
                    <a:pt x="333" y="72"/>
                  </a:lnTo>
                  <a:lnTo>
                    <a:pt x="331" y="68"/>
                  </a:lnTo>
                  <a:lnTo>
                    <a:pt x="331" y="62"/>
                  </a:lnTo>
                  <a:lnTo>
                    <a:pt x="329" y="60"/>
                  </a:lnTo>
                  <a:lnTo>
                    <a:pt x="327" y="54"/>
                  </a:lnTo>
                  <a:lnTo>
                    <a:pt x="323" y="50"/>
                  </a:lnTo>
                  <a:lnTo>
                    <a:pt x="321" y="44"/>
                  </a:lnTo>
                  <a:lnTo>
                    <a:pt x="317" y="39"/>
                  </a:lnTo>
                  <a:lnTo>
                    <a:pt x="315" y="35"/>
                  </a:lnTo>
                  <a:lnTo>
                    <a:pt x="310" y="29"/>
                  </a:lnTo>
                  <a:lnTo>
                    <a:pt x="306" y="23"/>
                  </a:lnTo>
                  <a:lnTo>
                    <a:pt x="300" y="19"/>
                  </a:lnTo>
                  <a:lnTo>
                    <a:pt x="298" y="15"/>
                  </a:lnTo>
                  <a:lnTo>
                    <a:pt x="286" y="8"/>
                  </a:lnTo>
                  <a:lnTo>
                    <a:pt x="279" y="2"/>
                  </a:lnTo>
                  <a:lnTo>
                    <a:pt x="273" y="0"/>
                  </a:lnTo>
                  <a:lnTo>
                    <a:pt x="267" y="0"/>
                  </a:lnTo>
                  <a:lnTo>
                    <a:pt x="261" y="2"/>
                  </a:lnTo>
                  <a:lnTo>
                    <a:pt x="256" y="6"/>
                  </a:lnTo>
                  <a:lnTo>
                    <a:pt x="250" y="10"/>
                  </a:lnTo>
                  <a:lnTo>
                    <a:pt x="246" y="15"/>
                  </a:lnTo>
                  <a:lnTo>
                    <a:pt x="242" y="19"/>
                  </a:lnTo>
                  <a:lnTo>
                    <a:pt x="240" y="23"/>
                  </a:lnTo>
                  <a:lnTo>
                    <a:pt x="238" y="29"/>
                  </a:lnTo>
                  <a:lnTo>
                    <a:pt x="236" y="35"/>
                  </a:lnTo>
                  <a:lnTo>
                    <a:pt x="234" y="39"/>
                  </a:lnTo>
                  <a:lnTo>
                    <a:pt x="232" y="44"/>
                  </a:lnTo>
                  <a:lnTo>
                    <a:pt x="230" y="52"/>
                  </a:lnTo>
                  <a:lnTo>
                    <a:pt x="228" y="60"/>
                  </a:lnTo>
                  <a:lnTo>
                    <a:pt x="225" y="68"/>
                  </a:lnTo>
                  <a:lnTo>
                    <a:pt x="225" y="75"/>
                  </a:lnTo>
                  <a:lnTo>
                    <a:pt x="223" y="85"/>
                  </a:lnTo>
                  <a:lnTo>
                    <a:pt x="221" y="95"/>
                  </a:lnTo>
                  <a:lnTo>
                    <a:pt x="219" y="106"/>
                  </a:lnTo>
                  <a:lnTo>
                    <a:pt x="217" y="116"/>
                  </a:lnTo>
                  <a:lnTo>
                    <a:pt x="215" y="128"/>
                  </a:lnTo>
                  <a:lnTo>
                    <a:pt x="215" y="141"/>
                  </a:lnTo>
                  <a:lnTo>
                    <a:pt x="213" y="155"/>
                  </a:lnTo>
                  <a:lnTo>
                    <a:pt x="213" y="168"/>
                  </a:lnTo>
                  <a:lnTo>
                    <a:pt x="211" y="184"/>
                  </a:lnTo>
                  <a:lnTo>
                    <a:pt x="211" y="199"/>
                  </a:lnTo>
                  <a:lnTo>
                    <a:pt x="211" y="197"/>
                  </a:lnTo>
                  <a:lnTo>
                    <a:pt x="209" y="195"/>
                  </a:lnTo>
                  <a:lnTo>
                    <a:pt x="209" y="191"/>
                  </a:lnTo>
                  <a:lnTo>
                    <a:pt x="207" y="188"/>
                  </a:lnTo>
                  <a:lnTo>
                    <a:pt x="205" y="182"/>
                  </a:lnTo>
                  <a:lnTo>
                    <a:pt x="203" y="174"/>
                  </a:lnTo>
                  <a:lnTo>
                    <a:pt x="199" y="166"/>
                  </a:lnTo>
                  <a:lnTo>
                    <a:pt x="197" y="159"/>
                  </a:lnTo>
                  <a:lnTo>
                    <a:pt x="196" y="147"/>
                  </a:lnTo>
                  <a:lnTo>
                    <a:pt x="192" y="139"/>
                  </a:lnTo>
                  <a:lnTo>
                    <a:pt x="190" y="133"/>
                  </a:lnTo>
                  <a:lnTo>
                    <a:pt x="188" y="128"/>
                  </a:lnTo>
                  <a:lnTo>
                    <a:pt x="186" y="124"/>
                  </a:lnTo>
                  <a:lnTo>
                    <a:pt x="184" y="118"/>
                  </a:lnTo>
                  <a:lnTo>
                    <a:pt x="182" y="112"/>
                  </a:lnTo>
                  <a:lnTo>
                    <a:pt x="180" y="106"/>
                  </a:lnTo>
                  <a:lnTo>
                    <a:pt x="178" y="102"/>
                  </a:lnTo>
                  <a:lnTo>
                    <a:pt x="176" y="97"/>
                  </a:lnTo>
                  <a:lnTo>
                    <a:pt x="170" y="87"/>
                  </a:lnTo>
                  <a:lnTo>
                    <a:pt x="167" y="77"/>
                  </a:lnTo>
                  <a:lnTo>
                    <a:pt x="163" y="68"/>
                  </a:lnTo>
                  <a:lnTo>
                    <a:pt x="157" y="58"/>
                  </a:lnTo>
                  <a:lnTo>
                    <a:pt x="151" y="50"/>
                  </a:lnTo>
                  <a:lnTo>
                    <a:pt x="147" y="42"/>
                  </a:lnTo>
                  <a:lnTo>
                    <a:pt x="141" y="37"/>
                  </a:lnTo>
                  <a:lnTo>
                    <a:pt x="136" y="31"/>
                  </a:lnTo>
                  <a:lnTo>
                    <a:pt x="130" y="27"/>
                  </a:lnTo>
                  <a:lnTo>
                    <a:pt x="124" y="25"/>
                  </a:lnTo>
                  <a:lnTo>
                    <a:pt x="118" y="23"/>
                  </a:lnTo>
                  <a:lnTo>
                    <a:pt x="112" y="23"/>
                  </a:lnTo>
                  <a:lnTo>
                    <a:pt x="107" y="25"/>
                  </a:lnTo>
                  <a:lnTo>
                    <a:pt x="101" y="29"/>
                  </a:lnTo>
                  <a:lnTo>
                    <a:pt x="95" y="35"/>
                  </a:lnTo>
                  <a:lnTo>
                    <a:pt x="91" y="42"/>
                  </a:lnTo>
                  <a:lnTo>
                    <a:pt x="87" y="46"/>
                  </a:lnTo>
                  <a:lnTo>
                    <a:pt x="85" y="52"/>
                  </a:lnTo>
                  <a:lnTo>
                    <a:pt x="81" y="58"/>
                  </a:lnTo>
                  <a:lnTo>
                    <a:pt x="79" y="66"/>
                  </a:lnTo>
                  <a:lnTo>
                    <a:pt x="78" y="72"/>
                  </a:lnTo>
                  <a:lnTo>
                    <a:pt x="76" y="77"/>
                  </a:lnTo>
                  <a:lnTo>
                    <a:pt x="72" y="85"/>
                  </a:lnTo>
                  <a:lnTo>
                    <a:pt x="70" y="93"/>
                  </a:lnTo>
                  <a:lnTo>
                    <a:pt x="66" y="101"/>
                  </a:lnTo>
                  <a:lnTo>
                    <a:pt x="64" y="108"/>
                  </a:lnTo>
                  <a:lnTo>
                    <a:pt x="62" y="118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4" y="141"/>
                  </a:lnTo>
                  <a:lnTo>
                    <a:pt x="52" y="151"/>
                  </a:lnTo>
                  <a:lnTo>
                    <a:pt x="50" y="159"/>
                  </a:lnTo>
                  <a:lnTo>
                    <a:pt x="49" y="168"/>
                  </a:lnTo>
                  <a:lnTo>
                    <a:pt x="47" y="176"/>
                  </a:lnTo>
                  <a:lnTo>
                    <a:pt x="45" y="186"/>
                  </a:lnTo>
                  <a:lnTo>
                    <a:pt x="43" y="195"/>
                  </a:lnTo>
                  <a:lnTo>
                    <a:pt x="41" y="205"/>
                  </a:lnTo>
                  <a:lnTo>
                    <a:pt x="39" y="215"/>
                  </a:lnTo>
                  <a:lnTo>
                    <a:pt x="37" y="222"/>
                  </a:lnTo>
                  <a:lnTo>
                    <a:pt x="35" y="232"/>
                  </a:lnTo>
                  <a:lnTo>
                    <a:pt x="33" y="242"/>
                  </a:lnTo>
                  <a:lnTo>
                    <a:pt x="33" y="251"/>
                  </a:lnTo>
                  <a:lnTo>
                    <a:pt x="31" y="261"/>
                  </a:lnTo>
                  <a:lnTo>
                    <a:pt x="29" y="271"/>
                  </a:lnTo>
                  <a:lnTo>
                    <a:pt x="27" y="280"/>
                  </a:lnTo>
                  <a:lnTo>
                    <a:pt x="25" y="288"/>
                  </a:lnTo>
                  <a:lnTo>
                    <a:pt x="25" y="298"/>
                  </a:lnTo>
                  <a:lnTo>
                    <a:pt x="23" y="308"/>
                  </a:lnTo>
                  <a:lnTo>
                    <a:pt x="21" y="315"/>
                  </a:lnTo>
                  <a:lnTo>
                    <a:pt x="21" y="327"/>
                  </a:lnTo>
                  <a:lnTo>
                    <a:pt x="20" y="335"/>
                  </a:lnTo>
                  <a:lnTo>
                    <a:pt x="20" y="344"/>
                  </a:lnTo>
                  <a:lnTo>
                    <a:pt x="18" y="352"/>
                  </a:lnTo>
                  <a:lnTo>
                    <a:pt x="16" y="362"/>
                  </a:lnTo>
                  <a:lnTo>
                    <a:pt x="14" y="369"/>
                  </a:lnTo>
                  <a:lnTo>
                    <a:pt x="14" y="379"/>
                  </a:lnTo>
                  <a:lnTo>
                    <a:pt x="12" y="385"/>
                  </a:lnTo>
                  <a:lnTo>
                    <a:pt x="12" y="395"/>
                  </a:lnTo>
                  <a:lnTo>
                    <a:pt x="10" y="402"/>
                  </a:lnTo>
                  <a:lnTo>
                    <a:pt x="10" y="410"/>
                  </a:lnTo>
                  <a:lnTo>
                    <a:pt x="8" y="418"/>
                  </a:lnTo>
                  <a:lnTo>
                    <a:pt x="8" y="424"/>
                  </a:lnTo>
                  <a:lnTo>
                    <a:pt x="8" y="431"/>
                  </a:lnTo>
                  <a:lnTo>
                    <a:pt x="8" y="439"/>
                  </a:lnTo>
                  <a:lnTo>
                    <a:pt x="6" y="445"/>
                  </a:lnTo>
                  <a:lnTo>
                    <a:pt x="6" y="453"/>
                  </a:lnTo>
                  <a:lnTo>
                    <a:pt x="4" y="458"/>
                  </a:lnTo>
                  <a:lnTo>
                    <a:pt x="4" y="464"/>
                  </a:lnTo>
                  <a:lnTo>
                    <a:pt x="4" y="470"/>
                  </a:lnTo>
                  <a:lnTo>
                    <a:pt x="2" y="474"/>
                  </a:lnTo>
                  <a:lnTo>
                    <a:pt x="2" y="480"/>
                  </a:lnTo>
                  <a:lnTo>
                    <a:pt x="2" y="485"/>
                  </a:lnTo>
                  <a:lnTo>
                    <a:pt x="0" y="493"/>
                  </a:lnTo>
                  <a:lnTo>
                    <a:pt x="0" y="501"/>
                  </a:lnTo>
                  <a:lnTo>
                    <a:pt x="0" y="507"/>
                  </a:lnTo>
                  <a:lnTo>
                    <a:pt x="0" y="511"/>
                  </a:lnTo>
                  <a:lnTo>
                    <a:pt x="0" y="513"/>
                  </a:lnTo>
                  <a:lnTo>
                    <a:pt x="0" y="514"/>
                  </a:lnTo>
                  <a:lnTo>
                    <a:pt x="37" y="5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3" name="Freeform 51">
              <a:extLst>
                <a:ext uri="{FF2B5EF4-FFF2-40B4-BE49-F238E27FC236}">
                  <a16:creationId xmlns:a16="http://schemas.microsoft.com/office/drawing/2014/main" id="{F4CE5C78-C776-E4CD-4AE7-01AD88CF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2381250"/>
              <a:ext cx="1427163" cy="2312988"/>
            </a:xfrm>
            <a:custGeom>
              <a:avLst/>
              <a:gdLst>
                <a:gd name="T0" fmla="*/ 2147483647 w 899"/>
                <a:gd name="T1" fmla="*/ 2147483647 h 1457"/>
                <a:gd name="T2" fmla="*/ 2147483647 w 899"/>
                <a:gd name="T3" fmla="*/ 0 h 1457"/>
                <a:gd name="T4" fmla="*/ 2147483647 w 899"/>
                <a:gd name="T5" fmla="*/ 2147483647 h 1457"/>
                <a:gd name="T6" fmla="*/ 2147483647 w 899"/>
                <a:gd name="T7" fmla="*/ 2147483647 h 1457"/>
                <a:gd name="T8" fmla="*/ 2147483647 w 899"/>
                <a:gd name="T9" fmla="*/ 2147483647 h 1457"/>
                <a:gd name="T10" fmla="*/ 2147483647 w 899"/>
                <a:gd name="T11" fmla="*/ 2147483647 h 1457"/>
                <a:gd name="T12" fmla="*/ 2147483647 w 899"/>
                <a:gd name="T13" fmla="*/ 2147483647 h 1457"/>
                <a:gd name="T14" fmla="*/ 2147483647 w 899"/>
                <a:gd name="T15" fmla="*/ 2147483647 h 1457"/>
                <a:gd name="T16" fmla="*/ 2147483647 w 899"/>
                <a:gd name="T17" fmla="*/ 2147483647 h 1457"/>
                <a:gd name="T18" fmla="*/ 2147483647 w 899"/>
                <a:gd name="T19" fmla="*/ 2147483647 h 1457"/>
                <a:gd name="T20" fmla="*/ 2147483647 w 899"/>
                <a:gd name="T21" fmla="*/ 2147483647 h 1457"/>
                <a:gd name="T22" fmla="*/ 2147483647 w 899"/>
                <a:gd name="T23" fmla="*/ 2147483647 h 1457"/>
                <a:gd name="T24" fmla="*/ 2147483647 w 899"/>
                <a:gd name="T25" fmla="*/ 2147483647 h 1457"/>
                <a:gd name="T26" fmla="*/ 2147483647 w 899"/>
                <a:gd name="T27" fmla="*/ 2147483647 h 1457"/>
                <a:gd name="T28" fmla="*/ 2147483647 w 899"/>
                <a:gd name="T29" fmla="*/ 2147483647 h 1457"/>
                <a:gd name="T30" fmla="*/ 2147483647 w 899"/>
                <a:gd name="T31" fmla="*/ 2147483647 h 1457"/>
                <a:gd name="T32" fmla="*/ 0 w 899"/>
                <a:gd name="T33" fmla="*/ 2147483647 h 1457"/>
                <a:gd name="T34" fmla="*/ 2147483647 w 899"/>
                <a:gd name="T35" fmla="*/ 2147483647 h 1457"/>
                <a:gd name="T36" fmla="*/ 2147483647 w 899"/>
                <a:gd name="T37" fmla="*/ 2147483647 h 1457"/>
                <a:gd name="T38" fmla="*/ 2147483647 w 899"/>
                <a:gd name="T39" fmla="*/ 2147483647 h 1457"/>
                <a:gd name="T40" fmla="*/ 2147483647 w 899"/>
                <a:gd name="T41" fmla="*/ 2147483647 h 1457"/>
                <a:gd name="T42" fmla="*/ 2147483647 w 899"/>
                <a:gd name="T43" fmla="*/ 2147483647 h 1457"/>
                <a:gd name="T44" fmla="*/ 2147483647 w 899"/>
                <a:gd name="T45" fmla="*/ 2147483647 h 1457"/>
                <a:gd name="T46" fmla="*/ 2147483647 w 899"/>
                <a:gd name="T47" fmla="*/ 2147483647 h 1457"/>
                <a:gd name="T48" fmla="*/ 2147483647 w 899"/>
                <a:gd name="T49" fmla="*/ 2147483647 h 1457"/>
                <a:gd name="T50" fmla="*/ 2147483647 w 899"/>
                <a:gd name="T51" fmla="*/ 2147483647 h 1457"/>
                <a:gd name="T52" fmla="*/ 2147483647 w 899"/>
                <a:gd name="T53" fmla="*/ 2147483647 h 1457"/>
                <a:gd name="T54" fmla="*/ 2147483647 w 899"/>
                <a:gd name="T55" fmla="*/ 2147483647 h 1457"/>
                <a:gd name="T56" fmla="*/ 2147483647 w 899"/>
                <a:gd name="T57" fmla="*/ 2147483647 h 1457"/>
                <a:gd name="T58" fmla="*/ 2147483647 w 899"/>
                <a:gd name="T59" fmla="*/ 2147483647 h 1457"/>
                <a:gd name="T60" fmla="*/ 2147483647 w 899"/>
                <a:gd name="T61" fmla="*/ 2147483647 h 1457"/>
                <a:gd name="T62" fmla="*/ 2147483647 w 899"/>
                <a:gd name="T63" fmla="*/ 2147483647 h 1457"/>
                <a:gd name="T64" fmla="*/ 2147483647 w 899"/>
                <a:gd name="T65" fmla="*/ 2147483647 h 1457"/>
                <a:gd name="T66" fmla="*/ 2147483647 w 899"/>
                <a:gd name="T67" fmla="*/ 2147483647 h 1457"/>
                <a:gd name="T68" fmla="*/ 2147483647 w 899"/>
                <a:gd name="T69" fmla="*/ 2147483647 h 1457"/>
                <a:gd name="T70" fmla="*/ 2147483647 w 899"/>
                <a:gd name="T71" fmla="*/ 2147483647 h 1457"/>
                <a:gd name="T72" fmla="*/ 2147483647 w 899"/>
                <a:gd name="T73" fmla="*/ 2147483647 h 1457"/>
                <a:gd name="T74" fmla="*/ 2147483647 w 899"/>
                <a:gd name="T75" fmla="*/ 2147483647 h 1457"/>
                <a:gd name="T76" fmla="*/ 2147483647 w 899"/>
                <a:gd name="T77" fmla="*/ 2147483647 h 1457"/>
                <a:gd name="T78" fmla="*/ 2147483647 w 899"/>
                <a:gd name="T79" fmla="*/ 2147483647 h 1457"/>
                <a:gd name="T80" fmla="*/ 2147483647 w 899"/>
                <a:gd name="T81" fmla="*/ 2147483647 h 1457"/>
                <a:gd name="T82" fmla="*/ 2147483647 w 899"/>
                <a:gd name="T83" fmla="*/ 2147483647 h 1457"/>
                <a:gd name="T84" fmla="*/ 2147483647 w 899"/>
                <a:gd name="T85" fmla="*/ 2147483647 h 1457"/>
                <a:gd name="T86" fmla="*/ 2147483647 w 899"/>
                <a:gd name="T87" fmla="*/ 2147483647 h 1457"/>
                <a:gd name="T88" fmla="*/ 2147483647 w 899"/>
                <a:gd name="T89" fmla="*/ 2147483647 h 1457"/>
                <a:gd name="T90" fmla="*/ 2147483647 w 899"/>
                <a:gd name="T91" fmla="*/ 2147483647 h 1457"/>
                <a:gd name="T92" fmla="*/ 2147483647 w 899"/>
                <a:gd name="T93" fmla="*/ 2147483647 h 1457"/>
                <a:gd name="T94" fmla="*/ 2147483647 w 899"/>
                <a:gd name="T95" fmla="*/ 2147483647 h 1457"/>
                <a:gd name="T96" fmla="*/ 2147483647 w 899"/>
                <a:gd name="T97" fmla="*/ 2147483647 h 1457"/>
                <a:gd name="T98" fmla="*/ 2147483647 w 899"/>
                <a:gd name="T99" fmla="*/ 2147483647 h 1457"/>
                <a:gd name="T100" fmla="*/ 2147483647 w 899"/>
                <a:gd name="T101" fmla="*/ 2147483647 h 1457"/>
                <a:gd name="T102" fmla="*/ 2147483647 w 899"/>
                <a:gd name="T103" fmla="*/ 2147483647 h 1457"/>
                <a:gd name="T104" fmla="*/ 2147483647 w 899"/>
                <a:gd name="T105" fmla="*/ 2147483647 h 1457"/>
                <a:gd name="T106" fmla="*/ 2147483647 w 899"/>
                <a:gd name="T107" fmla="*/ 2147483647 h 1457"/>
                <a:gd name="T108" fmla="*/ 2147483647 w 899"/>
                <a:gd name="T109" fmla="*/ 2147483647 h 1457"/>
                <a:gd name="T110" fmla="*/ 2147483647 w 899"/>
                <a:gd name="T111" fmla="*/ 2147483647 h 1457"/>
                <a:gd name="T112" fmla="*/ 2147483647 w 899"/>
                <a:gd name="T113" fmla="*/ 2147483647 h 1457"/>
                <a:gd name="T114" fmla="*/ 2147483647 w 899"/>
                <a:gd name="T115" fmla="*/ 2147483647 h 14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9"/>
                <a:gd name="T175" fmla="*/ 0 h 1457"/>
                <a:gd name="T176" fmla="*/ 899 w 899"/>
                <a:gd name="T177" fmla="*/ 1457 h 14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9" h="1457">
                  <a:moveTo>
                    <a:pt x="810" y="10"/>
                  </a:moveTo>
                  <a:lnTo>
                    <a:pt x="809" y="8"/>
                  </a:lnTo>
                  <a:lnTo>
                    <a:pt x="805" y="8"/>
                  </a:lnTo>
                  <a:lnTo>
                    <a:pt x="799" y="6"/>
                  </a:lnTo>
                  <a:lnTo>
                    <a:pt x="793" y="6"/>
                  </a:lnTo>
                  <a:lnTo>
                    <a:pt x="789" y="6"/>
                  </a:lnTo>
                  <a:lnTo>
                    <a:pt x="783" y="6"/>
                  </a:lnTo>
                  <a:lnTo>
                    <a:pt x="779" y="4"/>
                  </a:lnTo>
                  <a:lnTo>
                    <a:pt x="774" y="4"/>
                  </a:lnTo>
                  <a:lnTo>
                    <a:pt x="768" y="4"/>
                  </a:lnTo>
                  <a:lnTo>
                    <a:pt x="762" y="2"/>
                  </a:lnTo>
                  <a:lnTo>
                    <a:pt x="756" y="2"/>
                  </a:lnTo>
                  <a:lnTo>
                    <a:pt x="749" y="2"/>
                  </a:lnTo>
                  <a:lnTo>
                    <a:pt x="743" y="2"/>
                  </a:lnTo>
                  <a:lnTo>
                    <a:pt x="735" y="0"/>
                  </a:lnTo>
                  <a:lnTo>
                    <a:pt x="727" y="0"/>
                  </a:lnTo>
                  <a:lnTo>
                    <a:pt x="720" y="0"/>
                  </a:lnTo>
                  <a:lnTo>
                    <a:pt x="712" y="0"/>
                  </a:lnTo>
                  <a:lnTo>
                    <a:pt x="702" y="0"/>
                  </a:lnTo>
                  <a:lnTo>
                    <a:pt x="694" y="0"/>
                  </a:lnTo>
                  <a:lnTo>
                    <a:pt x="687" y="0"/>
                  </a:lnTo>
                  <a:lnTo>
                    <a:pt x="677" y="0"/>
                  </a:lnTo>
                  <a:lnTo>
                    <a:pt x="667" y="0"/>
                  </a:lnTo>
                  <a:lnTo>
                    <a:pt x="658" y="2"/>
                  </a:lnTo>
                  <a:lnTo>
                    <a:pt x="650" y="2"/>
                  </a:lnTo>
                  <a:lnTo>
                    <a:pt x="640" y="2"/>
                  </a:lnTo>
                  <a:lnTo>
                    <a:pt x="631" y="4"/>
                  </a:lnTo>
                  <a:lnTo>
                    <a:pt x="621" y="6"/>
                  </a:lnTo>
                  <a:lnTo>
                    <a:pt x="611" y="6"/>
                  </a:lnTo>
                  <a:lnTo>
                    <a:pt x="602" y="6"/>
                  </a:lnTo>
                  <a:lnTo>
                    <a:pt x="592" y="8"/>
                  </a:lnTo>
                  <a:lnTo>
                    <a:pt x="582" y="10"/>
                  </a:lnTo>
                  <a:lnTo>
                    <a:pt x="573" y="12"/>
                  </a:lnTo>
                  <a:lnTo>
                    <a:pt x="563" y="14"/>
                  </a:lnTo>
                  <a:lnTo>
                    <a:pt x="553" y="17"/>
                  </a:lnTo>
                  <a:lnTo>
                    <a:pt x="543" y="19"/>
                  </a:lnTo>
                  <a:lnTo>
                    <a:pt x="536" y="23"/>
                  </a:lnTo>
                  <a:lnTo>
                    <a:pt x="524" y="25"/>
                  </a:lnTo>
                  <a:lnTo>
                    <a:pt x="516" y="29"/>
                  </a:lnTo>
                  <a:lnTo>
                    <a:pt x="507" y="33"/>
                  </a:lnTo>
                  <a:lnTo>
                    <a:pt x="497" y="37"/>
                  </a:lnTo>
                  <a:lnTo>
                    <a:pt x="489" y="41"/>
                  </a:lnTo>
                  <a:lnTo>
                    <a:pt x="480" y="45"/>
                  </a:lnTo>
                  <a:lnTo>
                    <a:pt x="472" y="50"/>
                  </a:lnTo>
                  <a:lnTo>
                    <a:pt x="464" y="56"/>
                  </a:lnTo>
                  <a:lnTo>
                    <a:pt x="456" y="60"/>
                  </a:lnTo>
                  <a:lnTo>
                    <a:pt x="447" y="66"/>
                  </a:lnTo>
                  <a:lnTo>
                    <a:pt x="439" y="74"/>
                  </a:lnTo>
                  <a:lnTo>
                    <a:pt x="431" y="79"/>
                  </a:lnTo>
                  <a:lnTo>
                    <a:pt x="424" y="85"/>
                  </a:lnTo>
                  <a:lnTo>
                    <a:pt x="418" y="93"/>
                  </a:lnTo>
                  <a:lnTo>
                    <a:pt x="412" y="101"/>
                  </a:lnTo>
                  <a:lnTo>
                    <a:pt x="406" y="110"/>
                  </a:lnTo>
                  <a:lnTo>
                    <a:pt x="400" y="118"/>
                  </a:lnTo>
                  <a:lnTo>
                    <a:pt x="395" y="126"/>
                  </a:lnTo>
                  <a:lnTo>
                    <a:pt x="389" y="135"/>
                  </a:lnTo>
                  <a:lnTo>
                    <a:pt x="385" y="145"/>
                  </a:lnTo>
                  <a:lnTo>
                    <a:pt x="379" y="155"/>
                  </a:lnTo>
                  <a:lnTo>
                    <a:pt x="375" y="166"/>
                  </a:lnTo>
                  <a:lnTo>
                    <a:pt x="373" y="178"/>
                  </a:lnTo>
                  <a:lnTo>
                    <a:pt x="371" y="190"/>
                  </a:lnTo>
                  <a:lnTo>
                    <a:pt x="371" y="194"/>
                  </a:lnTo>
                  <a:lnTo>
                    <a:pt x="371" y="197"/>
                  </a:lnTo>
                  <a:lnTo>
                    <a:pt x="371" y="205"/>
                  </a:lnTo>
                  <a:lnTo>
                    <a:pt x="371" y="209"/>
                  </a:lnTo>
                  <a:lnTo>
                    <a:pt x="371" y="215"/>
                  </a:lnTo>
                  <a:lnTo>
                    <a:pt x="371" y="219"/>
                  </a:lnTo>
                  <a:lnTo>
                    <a:pt x="371" y="226"/>
                  </a:lnTo>
                  <a:lnTo>
                    <a:pt x="371" y="232"/>
                  </a:lnTo>
                  <a:lnTo>
                    <a:pt x="371" y="238"/>
                  </a:lnTo>
                  <a:lnTo>
                    <a:pt x="371" y="244"/>
                  </a:lnTo>
                  <a:lnTo>
                    <a:pt x="371" y="252"/>
                  </a:lnTo>
                  <a:lnTo>
                    <a:pt x="369" y="259"/>
                  </a:lnTo>
                  <a:lnTo>
                    <a:pt x="369" y="267"/>
                  </a:lnTo>
                  <a:lnTo>
                    <a:pt x="367" y="275"/>
                  </a:lnTo>
                  <a:lnTo>
                    <a:pt x="367" y="284"/>
                  </a:lnTo>
                  <a:lnTo>
                    <a:pt x="366" y="292"/>
                  </a:lnTo>
                  <a:lnTo>
                    <a:pt x="366" y="302"/>
                  </a:lnTo>
                  <a:lnTo>
                    <a:pt x="364" y="310"/>
                  </a:lnTo>
                  <a:lnTo>
                    <a:pt x="364" y="319"/>
                  </a:lnTo>
                  <a:lnTo>
                    <a:pt x="362" y="329"/>
                  </a:lnTo>
                  <a:lnTo>
                    <a:pt x="360" y="339"/>
                  </a:lnTo>
                  <a:lnTo>
                    <a:pt x="358" y="348"/>
                  </a:lnTo>
                  <a:lnTo>
                    <a:pt x="356" y="360"/>
                  </a:lnTo>
                  <a:lnTo>
                    <a:pt x="354" y="370"/>
                  </a:lnTo>
                  <a:lnTo>
                    <a:pt x="350" y="379"/>
                  </a:lnTo>
                  <a:lnTo>
                    <a:pt x="348" y="391"/>
                  </a:lnTo>
                  <a:lnTo>
                    <a:pt x="346" y="402"/>
                  </a:lnTo>
                  <a:lnTo>
                    <a:pt x="340" y="412"/>
                  </a:lnTo>
                  <a:lnTo>
                    <a:pt x="338" y="422"/>
                  </a:lnTo>
                  <a:lnTo>
                    <a:pt x="333" y="433"/>
                  </a:lnTo>
                  <a:lnTo>
                    <a:pt x="329" y="443"/>
                  </a:lnTo>
                  <a:lnTo>
                    <a:pt x="325" y="455"/>
                  </a:lnTo>
                  <a:lnTo>
                    <a:pt x="321" y="464"/>
                  </a:lnTo>
                  <a:lnTo>
                    <a:pt x="315" y="476"/>
                  </a:lnTo>
                  <a:lnTo>
                    <a:pt x="309" y="488"/>
                  </a:lnTo>
                  <a:lnTo>
                    <a:pt x="304" y="497"/>
                  </a:lnTo>
                  <a:lnTo>
                    <a:pt x="298" y="507"/>
                  </a:lnTo>
                  <a:lnTo>
                    <a:pt x="290" y="517"/>
                  </a:lnTo>
                  <a:lnTo>
                    <a:pt x="284" y="528"/>
                  </a:lnTo>
                  <a:lnTo>
                    <a:pt x="275" y="538"/>
                  </a:lnTo>
                  <a:lnTo>
                    <a:pt x="267" y="549"/>
                  </a:lnTo>
                  <a:lnTo>
                    <a:pt x="259" y="559"/>
                  </a:lnTo>
                  <a:lnTo>
                    <a:pt x="253" y="569"/>
                  </a:lnTo>
                  <a:lnTo>
                    <a:pt x="242" y="578"/>
                  </a:lnTo>
                  <a:lnTo>
                    <a:pt x="234" y="588"/>
                  </a:lnTo>
                  <a:lnTo>
                    <a:pt x="222" y="598"/>
                  </a:lnTo>
                  <a:lnTo>
                    <a:pt x="213" y="606"/>
                  </a:lnTo>
                  <a:lnTo>
                    <a:pt x="201" y="615"/>
                  </a:lnTo>
                  <a:lnTo>
                    <a:pt x="190" y="623"/>
                  </a:lnTo>
                  <a:lnTo>
                    <a:pt x="178" y="633"/>
                  </a:lnTo>
                  <a:lnTo>
                    <a:pt x="166" y="640"/>
                  </a:lnTo>
                  <a:lnTo>
                    <a:pt x="153" y="648"/>
                  </a:lnTo>
                  <a:lnTo>
                    <a:pt x="139" y="656"/>
                  </a:lnTo>
                  <a:lnTo>
                    <a:pt x="126" y="662"/>
                  </a:lnTo>
                  <a:lnTo>
                    <a:pt x="112" y="669"/>
                  </a:lnTo>
                  <a:lnTo>
                    <a:pt x="97" y="675"/>
                  </a:lnTo>
                  <a:lnTo>
                    <a:pt x="81" y="681"/>
                  </a:lnTo>
                  <a:lnTo>
                    <a:pt x="66" y="687"/>
                  </a:lnTo>
                  <a:lnTo>
                    <a:pt x="50" y="693"/>
                  </a:lnTo>
                  <a:lnTo>
                    <a:pt x="41" y="720"/>
                  </a:lnTo>
                  <a:lnTo>
                    <a:pt x="182" y="814"/>
                  </a:lnTo>
                  <a:lnTo>
                    <a:pt x="178" y="816"/>
                  </a:lnTo>
                  <a:lnTo>
                    <a:pt x="170" y="822"/>
                  </a:lnTo>
                  <a:lnTo>
                    <a:pt x="164" y="826"/>
                  </a:lnTo>
                  <a:lnTo>
                    <a:pt x="161" y="832"/>
                  </a:lnTo>
                  <a:lnTo>
                    <a:pt x="153" y="838"/>
                  </a:lnTo>
                  <a:lnTo>
                    <a:pt x="147" y="845"/>
                  </a:lnTo>
                  <a:lnTo>
                    <a:pt x="139" y="853"/>
                  </a:lnTo>
                  <a:lnTo>
                    <a:pt x="131" y="863"/>
                  </a:lnTo>
                  <a:lnTo>
                    <a:pt x="126" y="867"/>
                  </a:lnTo>
                  <a:lnTo>
                    <a:pt x="122" y="872"/>
                  </a:lnTo>
                  <a:lnTo>
                    <a:pt x="116" y="878"/>
                  </a:lnTo>
                  <a:lnTo>
                    <a:pt x="114" y="884"/>
                  </a:lnTo>
                  <a:lnTo>
                    <a:pt x="108" y="890"/>
                  </a:lnTo>
                  <a:lnTo>
                    <a:pt x="102" y="896"/>
                  </a:lnTo>
                  <a:lnTo>
                    <a:pt x="99" y="900"/>
                  </a:lnTo>
                  <a:lnTo>
                    <a:pt x="95" y="907"/>
                  </a:lnTo>
                  <a:lnTo>
                    <a:pt x="89" y="913"/>
                  </a:lnTo>
                  <a:lnTo>
                    <a:pt x="85" y="921"/>
                  </a:lnTo>
                  <a:lnTo>
                    <a:pt x="79" y="927"/>
                  </a:lnTo>
                  <a:lnTo>
                    <a:pt x="77" y="934"/>
                  </a:lnTo>
                  <a:lnTo>
                    <a:pt x="72" y="940"/>
                  </a:lnTo>
                  <a:lnTo>
                    <a:pt x="66" y="948"/>
                  </a:lnTo>
                  <a:lnTo>
                    <a:pt x="62" y="954"/>
                  </a:lnTo>
                  <a:lnTo>
                    <a:pt x="58" y="961"/>
                  </a:lnTo>
                  <a:lnTo>
                    <a:pt x="52" y="969"/>
                  </a:lnTo>
                  <a:lnTo>
                    <a:pt x="48" y="977"/>
                  </a:lnTo>
                  <a:lnTo>
                    <a:pt x="44" y="985"/>
                  </a:lnTo>
                  <a:lnTo>
                    <a:pt x="41" y="992"/>
                  </a:lnTo>
                  <a:lnTo>
                    <a:pt x="37" y="1000"/>
                  </a:lnTo>
                  <a:lnTo>
                    <a:pt x="33" y="1008"/>
                  </a:lnTo>
                  <a:lnTo>
                    <a:pt x="29" y="1018"/>
                  </a:lnTo>
                  <a:lnTo>
                    <a:pt x="27" y="1025"/>
                  </a:lnTo>
                  <a:lnTo>
                    <a:pt x="23" y="1033"/>
                  </a:lnTo>
                  <a:lnTo>
                    <a:pt x="19" y="1041"/>
                  </a:lnTo>
                  <a:lnTo>
                    <a:pt x="17" y="1050"/>
                  </a:lnTo>
                  <a:lnTo>
                    <a:pt x="13" y="1060"/>
                  </a:lnTo>
                  <a:lnTo>
                    <a:pt x="12" y="1068"/>
                  </a:lnTo>
                  <a:lnTo>
                    <a:pt x="10" y="1076"/>
                  </a:lnTo>
                  <a:lnTo>
                    <a:pt x="6" y="1085"/>
                  </a:lnTo>
                  <a:lnTo>
                    <a:pt x="6" y="1095"/>
                  </a:lnTo>
                  <a:lnTo>
                    <a:pt x="2" y="1103"/>
                  </a:lnTo>
                  <a:lnTo>
                    <a:pt x="2" y="1112"/>
                  </a:lnTo>
                  <a:lnTo>
                    <a:pt x="0" y="1122"/>
                  </a:lnTo>
                  <a:lnTo>
                    <a:pt x="0" y="1130"/>
                  </a:lnTo>
                  <a:lnTo>
                    <a:pt x="0" y="1139"/>
                  </a:lnTo>
                  <a:lnTo>
                    <a:pt x="0" y="1149"/>
                  </a:lnTo>
                  <a:lnTo>
                    <a:pt x="0" y="1157"/>
                  </a:lnTo>
                  <a:lnTo>
                    <a:pt x="0" y="1167"/>
                  </a:lnTo>
                  <a:lnTo>
                    <a:pt x="0" y="1176"/>
                  </a:lnTo>
                  <a:lnTo>
                    <a:pt x="2" y="1186"/>
                  </a:lnTo>
                  <a:lnTo>
                    <a:pt x="4" y="1196"/>
                  </a:lnTo>
                  <a:lnTo>
                    <a:pt x="6" y="1205"/>
                  </a:lnTo>
                  <a:lnTo>
                    <a:pt x="8" y="1213"/>
                  </a:lnTo>
                  <a:lnTo>
                    <a:pt x="10" y="1223"/>
                  </a:lnTo>
                  <a:lnTo>
                    <a:pt x="12" y="1232"/>
                  </a:lnTo>
                  <a:lnTo>
                    <a:pt x="13" y="1242"/>
                  </a:lnTo>
                  <a:lnTo>
                    <a:pt x="15" y="1250"/>
                  </a:lnTo>
                  <a:lnTo>
                    <a:pt x="19" y="1259"/>
                  </a:lnTo>
                  <a:lnTo>
                    <a:pt x="23" y="1267"/>
                  </a:lnTo>
                  <a:lnTo>
                    <a:pt x="27" y="1277"/>
                  </a:lnTo>
                  <a:lnTo>
                    <a:pt x="29" y="1283"/>
                  </a:lnTo>
                  <a:lnTo>
                    <a:pt x="31" y="1292"/>
                  </a:lnTo>
                  <a:lnTo>
                    <a:pt x="35" y="1300"/>
                  </a:lnTo>
                  <a:lnTo>
                    <a:pt x="41" y="1308"/>
                  </a:lnTo>
                  <a:lnTo>
                    <a:pt x="43" y="1315"/>
                  </a:lnTo>
                  <a:lnTo>
                    <a:pt x="46" y="1321"/>
                  </a:lnTo>
                  <a:lnTo>
                    <a:pt x="52" y="1329"/>
                  </a:lnTo>
                  <a:lnTo>
                    <a:pt x="58" y="1337"/>
                  </a:lnTo>
                  <a:lnTo>
                    <a:pt x="62" y="1343"/>
                  </a:lnTo>
                  <a:lnTo>
                    <a:pt x="66" y="1350"/>
                  </a:lnTo>
                  <a:lnTo>
                    <a:pt x="72" y="1356"/>
                  </a:lnTo>
                  <a:lnTo>
                    <a:pt x="77" y="1362"/>
                  </a:lnTo>
                  <a:lnTo>
                    <a:pt x="81" y="1368"/>
                  </a:lnTo>
                  <a:lnTo>
                    <a:pt x="87" y="1373"/>
                  </a:lnTo>
                  <a:lnTo>
                    <a:pt x="93" y="1379"/>
                  </a:lnTo>
                  <a:lnTo>
                    <a:pt x="99" y="1387"/>
                  </a:lnTo>
                  <a:lnTo>
                    <a:pt x="104" y="1391"/>
                  </a:lnTo>
                  <a:lnTo>
                    <a:pt x="110" y="1397"/>
                  </a:lnTo>
                  <a:lnTo>
                    <a:pt x="116" y="1401"/>
                  </a:lnTo>
                  <a:lnTo>
                    <a:pt x="124" y="1406"/>
                  </a:lnTo>
                  <a:lnTo>
                    <a:pt x="131" y="1410"/>
                  </a:lnTo>
                  <a:lnTo>
                    <a:pt x="137" y="1414"/>
                  </a:lnTo>
                  <a:lnTo>
                    <a:pt x="145" y="1420"/>
                  </a:lnTo>
                  <a:lnTo>
                    <a:pt x="153" y="1424"/>
                  </a:lnTo>
                  <a:lnTo>
                    <a:pt x="161" y="1426"/>
                  </a:lnTo>
                  <a:lnTo>
                    <a:pt x="168" y="1430"/>
                  </a:lnTo>
                  <a:lnTo>
                    <a:pt x="176" y="1433"/>
                  </a:lnTo>
                  <a:lnTo>
                    <a:pt x="184" y="1437"/>
                  </a:lnTo>
                  <a:lnTo>
                    <a:pt x="193" y="1439"/>
                  </a:lnTo>
                  <a:lnTo>
                    <a:pt x="201" y="1441"/>
                  </a:lnTo>
                  <a:lnTo>
                    <a:pt x="211" y="1443"/>
                  </a:lnTo>
                  <a:lnTo>
                    <a:pt x="219" y="1447"/>
                  </a:lnTo>
                  <a:lnTo>
                    <a:pt x="228" y="1447"/>
                  </a:lnTo>
                  <a:lnTo>
                    <a:pt x="236" y="1449"/>
                  </a:lnTo>
                  <a:lnTo>
                    <a:pt x="246" y="1451"/>
                  </a:lnTo>
                  <a:lnTo>
                    <a:pt x="257" y="1453"/>
                  </a:lnTo>
                  <a:lnTo>
                    <a:pt x="267" y="1453"/>
                  </a:lnTo>
                  <a:lnTo>
                    <a:pt x="277" y="1455"/>
                  </a:lnTo>
                  <a:lnTo>
                    <a:pt x="286" y="1455"/>
                  </a:lnTo>
                  <a:lnTo>
                    <a:pt x="298" y="1457"/>
                  </a:lnTo>
                  <a:lnTo>
                    <a:pt x="308" y="1455"/>
                  </a:lnTo>
                  <a:lnTo>
                    <a:pt x="319" y="1455"/>
                  </a:lnTo>
                  <a:lnTo>
                    <a:pt x="331" y="1455"/>
                  </a:lnTo>
                  <a:lnTo>
                    <a:pt x="342" y="1453"/>
                  </a:lnTo>
                  <a:lnTo>
                    <a:pt x="354" y="1451"/>
                  </a:lnTo>
                  <a:lnTo>
                    <a:pt x="366" y="1451"/>
                  </a:lnTo>
                  <a:lnTo>
                    <a:pt x="377" y="1449"/>
                  </a:lnTo>
                  <a:lnTo>
                    <a:pt x="389" y="1449"/>
                  </a:lnTo>
                  <a:lnTo>
                    <a:pt x="400" y="1445"/>
                  </a:lnTo>
                  <a:lnTo>
                    <a:pt x="414" y="1443"/>
                  </a:lnTo>
                  <a:lnTo>
                    <a:pt x="426" y="1441"/>
                  </a:lnTo>
                  <a:lnTo>
                    <a:pt x="439" y="1439"/>
                  </a:lnTo>
                  <a:lnTo>
                    <a:pt x="453" y="1435"/>
                  </a:lnTo>
                  <a:lnTo>
                    <a:pt x="466" y="1432"/>
                  </a:lnTo>
                  <a:lnTo>
                    <a:pt x="480" y="1428"/>
                  </a:lnTo>
                  <a:lnTo>
                    <a:pt x="495" y="1424"/>
                  </a:lnTo>
                  <a:lnTo>
                    <a:pt x="497" y="1424"/>
                  </a:lnTo>
                  <a:lnTo>
                    <a:pt x="501" y="1422"/>
                  </a:lnTo>
                  <a:lnTo>
                    <a:pt x="507" y="1420"/>
                  </a:lnTo>
                  <a:lnTo>
                    <a:pt x="511" y="1418"/>
                  </a:lnTo>
                  <a:lnTo>
                    <a:pt x="518" y="1416"/>
                  </a:lnTo>
                  <a:lnTo>
                    <a:pt x="526" y="1412"/>
                  </a:lnTo>
                  <a:lnTo>
                    <a:pt x="536" y="1408"/>
                  </a:lnTo>
                  <a:lnTo>
                    <a:pt x="542" y="1406"/>
                  </a:lnTo>
                  <a:lnTo>
                    <a:pt x="545" y="1403"/>
                  </a:lnTo>
                  <a:lnTo>
                    <a:pt x="551" y="1401"/>
                  </a:lnTo>
                  <a:lnTo>
                    <a:pt x="557" y="1397"/>
                  </a:lnTo>
                  <a:lnTo>
                    <a:pt x="563" y="1393"/>
                  </a:lnTo>
                  <a:lnTo>
                    <a:pt x="569" y="1391"/>
                  </a:lnTo>
                  <a:lnTo>
                    <a:pt x="574" y="1387"/>
                  </a:lnTo>
                  <a:lnTo>
                    <a:pt x="582" y="1385"/>
                  </a:lnTo>
                  <a:lnTo>
                    <a:pt x="588" y="1379"/>
                  </a:lnTo>
                  <a:lnTo>
                    <a:pt x="594" y="1375"/>
                  </a:lnTo>
                  <a:lnTo>
                    <a:pt x="602" y="1372"/>
                  </a:lnTo>
                  <a:lnTo>
                    <a:pt x="609" y="1368"/>
                  </a:lnTo>
                  <a:lnTo>
                    <a:pt x="615" y="1362"/>
                  </a:lnTo>
                  <a:lnTo>
                    <a:pt x="623" y="1358"/>
                  </a:lnTo>
                  <a:lnTo>
                    <a:pt x="631" y="1352"/>
                  </a:lnTo>
                  <a:lnTo>
                    <a:pt x="640" y="1348"/>
                  </a:lnTo>
                  <a:lnTo>
                    <a:pt x="646" y="1341"/>
                  </a:lnTo>
                  <a:lnTo>
                    <a:pt x="654" y="1337"/>
                  </a:lnTo>
                  <a:lnTo>
                    <a:pt x="663" y="1329"/>
                  </a:lnTo>
                  <a:lnTo>
                    <a:pt x="671" y="1323"/>
                  </a:lnTo>
                  <a:lnTo>
                    <a:pt x="679" y="1315"/>
                  </a:lnTo>
                  <a:lnTo>
                    <a:pt x="687" y="1310"/>
                  </a:lnTo>
                  <a:lnTo>
                    <a:pt x="696" y="1302"/>
                  </a:lnTo>
                  <a:lnTo>
                    <a:pt x="704" y="1296"/>
                  </a:lnTo>
                  <a:lnTo>
                    <a:pt x="712" y="1286"/>
                  </a:lnTo>
                  <a:lnTo>
                    <a:pt x="720" y="1279"/>
                  </a:lnTo>
                  <a:lnTo>
                    <a:pt x="729" y="1271"/>
                  </a:lnTo>
                  <a:lnTo>
                    <a:pt x="737" y="1263"/>
                  </a:lnTo>
                  <a:lnTo>
                    <a:pt x="745" y="1254"/>
                  </a:lnTo>
                  <a:lnTo>
                    <a:pt x="754" y="1246"/>
                  </a:lnTo>
                  <a:lnTo>
                    <a:pt x="762" y="1236"/>
                  </a:lnTo>
                  <a:lnTo>
                    <a:pt x="772" y="1226"/>
                  </a:lnTo>
                  <a:lnTo>
                    <a:pt x="779" y="1215"/>
                  </a:lnTo>
                  <a:lnTo>
                    <a:pt x="787" y="1205"/>
                  </a:lnTo>
                  <a:lnTo>
                    <a:pt x="797" y="1196"/>
                  </a:lnTo>
                  <a:lnTo>
                    <a:pt x="805" y="1184"/>
                  </a:lnTo>
                  <a:lnTo>
                    <a:pt x="812" y="1172"/>
                  </a:lnTo>
                  <a:lnTo>
                    <a:pt x="820" y="1161"/>
                  </a:lnTo>
                  <a:lnTo>
                    <a:pt x="830" y="1149"/>
                  </a:lnTo>
                  <a:lnTo>
                    <a:pt x="838" y="1137"/>
                  </a:lnTo>
                  <a:lnTo>
                    <a:pt x="845" y="1124"/>
                  </a:lnTo>
                  <a:lnTo>
                    <a:pt x="853" y="1112"/>
                  </a:lnTo>
                  <a:lnTo>
                    <a:pt x="861" y="1099"/>
                  </a:lnTo>
                  <a:lnTo>
                    <a:pt x="868" y="1085"/>
                  </a:lnTo>
                  <a:lnTo>
                    <a:pt x="876" y="1072"/>
                  </a:lnTo>
                  <a:lnTo>
                    <a:pt x="884" y="1056"/>
                  </a:lnTo>
                  <a:lnTo>
                    <a:pt x="890" y="1043"/>
                  </a:lnTo>
                  <a:lnTo>
                    <a:pt x="899" y="1029"/>
                  </a:lnTo>
                  <a:lnTo>
                    <a:pt x="855" y="1035"/>
                  </a:lnTo>
                  <a:lnTo>
                    <a:pt x="853" y="1039"/>
                  </a:lnTo>
                  <a:lnTo>
                    <a:pt x="851" y="1041"/>
                  </a:lnTo>
                  <a:lnTo>
                    <a:pt x="849" y="1047"/>
                  </a:lnTo>
                  <a:lnTo>
                    <a:pt x="845" y="1052"/>
                  </a:lnTo>
                  <a:lnTo>
                    <a:pt x="841" y="1058"/>
                  </a:lnTo>
                  <a:lnTo>
                    <a:pt x="838" y="1068"/>
                  </a:lnTo>
                  <a:lnTo>
                    <a:pt x="834" y="1078"/>
                  </a:lnTo>
                  <a:lnTo>
                    <a:pt x="830" y="1081"/>
                  </a:lnTo>
                  <a:lnTo>
                    <a:pt x="826" y="1087"/>
                  </a:lnTo>
                  <a:lnTo>
                    <a:pt x="822" y="1093"/>
                  </a:lnTo>
                  <a:lnTo>
                    <a:pt x="820" y="1099"/>
                  </a:lnTo>
                  <a:lnTo>
                    <a:pt x="816" y="1105"/>
                  </a:lnTo>
                  <a:lnTo>
                    <a:pt x="812" y="1110"/>
                  </a:lnTo>
                  <a:lnTo>
                    <a:pt x="809" y="1116"/>
                  </a:lnTo>
                  <a:lnTo>
                    <a:pt x="805" y="1124"/>
                  </a:lnTo>
                  <a:lnTo>
                    <a:pt x="799" y="1128"/>
                  </a:lnTo>
                  <a:lnTo>
                    <a:pt x="795" y="1136"/>
                  </a:lnTo>
                  <a:lnTo>
                    <a:pt x="791" y="1143"/>
                  </a:lnTo>
                  <a:lnTo>
                    <a:pt x="785" y="1149"/>
                  </a:lnTo>
                  <a:lnTo>
                    <a:pt x="781" y="1157"/>
                  </a:lnTo>
                  <a:lnTo>
                    <a:pt x="776" y="1165"/>
                  </a:lnTo>
                  <a:lnTo>
                    <a:pt x="770" y="1172"/>
                  </a:lnTo>
                  <a:lnTo>
                    <a:pt x="766" y="1180"/>
                  </a:lnTo>
                  <a:lnTo>
                    <a:pt x="760" y="1186"/>
                  </a:lnTo>
                  <a:lnTo>
                    <a:pt x="752" y="1194"/>
                  </a:lnTo>
                  <a:lnTo>
                    <a:pt x="747" y="1201"/>
                  </a:lnTo>
                  <a:lnTo>
                    <a:pt x="741" y="1209"/>
                  </a:lnTo>
                  <a:lnTo>
                    <a:pt x="733" y="1217"/>
                  </a:lnTo>
                  <a:lnTo>
                    <a:pt x="727" y="1225"/>
                  </a:lnTo>
                  <a:lnTo>
                    <a:pt x="720" y="1230"/>
                  </a:lnTo>
                  <a:lnTo>
                    <a:pt x="714" y="1240"/>
                  </a:lnTo>
                  <a:lnTo>
                    <a:pt x="706" y="1248"/>
                  </a:lnTo>
                  <a:lnTo>
                    <a:pt x="698" y="1254"/>
                  </a:lnTo>
                  <a:lnTo>
                    <a:pt x="691" y="1261"/>
                  </a:lnTo>
                  <a:lnTo>
                    <a:pt x="683" y="1269"/>
                  </a:lnTo>
                  <a:lnTo>
                    <a:pt x="675" y="1277"/>
                  </a:lnTo>
                  <a:lnTo>
                    <a:pt x="667" y="1285"/>
                  </a:lnTo>
                  <a:lnTo>
                    <a:pt x="660" y="1292"/>
                  </a:lnTo>
                  <a:lnTo>
                    <a:pt x="650" y="1300"/>
                  </a:lnTo>
                  <a:lnTo>
                    <a:pt x="640" y="1306"/>
                  </a:lnTo>
                  <a:lnTo>
                    <a:pt x="632" y="1314"/>
                  </a:lnTo>
                  <a:lnTo>
                    <a:pt x="623" y="1319"/>
                  </a:lnTo>
                  <a:lnTo>
                    <a:pt x="613" y="1327"/>
                  </a:lnTo>
                  <a:lnTo>
                    <a:pt x="603" y="1335"/>
                  </a:lnTo>
                  <a:lnTo>
                    <a:pt x="594" y="1341"/>
                  </a:lnTo>
                  <a:lnTo>
                    <a:pt x="584" y="1346"/>
                  </a:lnTo>
                  <a:lnTo>
                    <a:pt x="574" y="1354"/>
                  </a:lnTo>
                  <a:lnTo>
                    <a:pt x="563" y="1360"/>
                  </a:lnTo>
                  <a:lnTo>
                    <a:pt x="553" y="1366"/>
                  </a:lnTo>
                  <a:lnTo>
                    <a:pt x="542" y="1372"/>
                  </a:lnTo>
                  <a:lnTo>
                    <a:pt x="532" y="1377"/>
                  </a:lnTo>
                  <a:lnTo>
                    <a:pt x="520" y="1381"/>
                  </a:lnTo>
                  <a:lnTo>
                    <a:pt x="509" y="1387"/>
                  </a:lnTo>
                  <a:lnTo>
                    <a:pt x="497" y="1391"/>
                  </a:lnTo>
                  <a:lnTo>
                    <a:pt x="487" y="1397"/>
                  </a:lnTo>
                  <a:lnTo>
                    <a:pt x="474" y="1401"/>
                  </a:lnTo>
                  <a:lnTo>
                    <a:pt x="462" y="1404"/>
                  </a:lnTo>
                  <a:lnTo>
                    <a:pt x="451" y="1406"/>
                  </a:lnTo>
                  <a:lnTo>
                    <a:pt x="439" y="1410"/>
                  </a:lnTo>
                  <a:lnTo>
                    <a:pt x="427" y="1414"/>
                  </a:lnTo>
                  <a:lnTo>
                    <a:pt x="416" y="1416"/>
                  </a:lnTo>
                  <a:lnTo>
                    <a:pt x="406" y="1420"/>
                  </a:lnTo>
                  <a:lnTo>
                    <a:pt x="395" y="1422"/>
                  </a:lnTo>
                  <a:lnTo>
                    <a:pt x="383" y="1424"/>
                  </a:lnTo>
                  <a:lnTo>
                    <a:pt x="371" y="1424"/>
                  </a:lnTo>
                  <a:lnTo>
                    <a:pt x="362" y="1426"/>
                  </a:lnTo>
                  <a:lnTo>
                    <a:pt x="352" y="1428"/>
                  </a:lnTo>
                  <a:lnTo>
                    <a:pt x="340" y="1428"/>
                  </a:lnTo>
                  <a:lnTo>
                    <a:pt x="331" y="1428"/>
                  </a:lnTo>
                  <a:lnTo>
                    <a:pt x="321" y="1428"/>
                  </a:lnTo>
                  <a:lnTo>
                    <a:pt x="311" y="1430"/>
                  </a:lnTo>
                  <a:lnTo>
                    <a:pt x="302" y="1428"/>
                  </a:lnTo>
                  <a:lnTo>
                    <a:pt x="292" y="1428"/>
                  </a:lnTo>
                  <a:lnTo>
                    <a:pt x="282" y="1426"/>
                  </a:lnTo>
                  <a:lnTo>
                    <a:pt x="273" y="1426"/>
                  </a:lnTo>
                  <a:lnTo>
                    <a:pt x="263" y="1424"/>
                  </a:lnTo>
                  <a:lnTo>
                    <a:pt x="253" y="1424"/>
                  </a:lnTo>
                  <a:lnTo>
                    <a:pt x="246" y="1422"/>
                  </a:lnTo>
                  <a:lnTo>
                    <a:pt x="236" y="1420"/>
                  </a:lnTo>
                  <a:lnTo>
                    <a:pt x="228" y="1418"/>
                  </a:lnTo>
                  <a:lnTo>
                    <a:pt x="219" y="1414"/>
                  </a:lnTo>
                  <a:lnTo>
                    <a:pt x="211" y="1412"/>
                  </a:lnTo>
                  <a:lnTo>
                    <a:pt x="203" y="1410"/>
                  </a:lnTo>
                  <a:lnTo>
                    <a:pt x="195" y="1406"/>
                  </a:lnTo>
                  <a:lnTo>
                    <a:pt x="188" y="1404"/>
                  </a:lnTo>
                  <a:lnTo>
                    <a:pt x="180" y="1401"/>
                  </a:lnTo>
                  <a:lnTo>
                    <a:pt x="174" y="1399"/>
                  </a:lnTo>
                  <a:lnTo>
                    <a:pt x="164" y="1393"/>
                  </a:lnTo>
                  <a:lnTo>
                    <a:pt x="159" y="1389"/>
                  </a:lnTo>
                  <a:lnTo>
                    <a:pt x="151" y="1385"/>
                  </a:lnTo>
                  <a:lnTo>
                    <a:pt x="145" y="1381"/>
                  </a:lnTo>
                  <a:lnTo>
                    <a:pt x="137" y="1375"/>
                  </a:lnTo>
                  <a:lnTo>
                    <a:pt x="131" y="1372"/>
                  </a:lnTo>
                  <a:lnTo>
                    <a:pt x="126" y="1368"/>
                  </a:lnTo>
                  <a:lnTo>
                    <a:pt x="120" y="1362"/>
                  </a:lnTo>
                  <a:lnTo>
                    <a:pt x="114" y="1356"/>
                  </a:lnTo>
                  <a:lnTo>
                    <a:pt x="108" y="1352"/>
                  </a:lnTo>
                  <a:lnTo>
                    <a:pt x="102" y="1346"/>
                  </a:lnTo>
                  <a:lnTo>
                    <a:pt x="97" y="1341"/>
                  </a:lnTo>
                  <a:lnTo>
                    <a:pt x="93" y="1335"/>
                  </a:lnTo>
                  <a:lnTo>
                    <a:pt x="87" y="1329"/>
                  </a:lnTo>
                  <a:lnTo>
                    <a:pt x="83" y="1323"/>
                  </a:lnTo>
                  <a:lnTo>
                    <a:pt x="79" y="1317"/>
                  </a:lnTo>
                  <a:lnTo>
                    <a:pt x="73" y="1310"/>
                  </a:lnTo>
                  <a:lnTo>
                    <a:pt x="70" y="1304"/>
                  </a:lnTo>
                  <a:lnTo>
                    <a:pt x="66" y="1296"/>
                  </a:lnTo>
                  <a:lnTo>
                    <a:pt x="64" y="1290"/>
                  </a:lnTo>
                  <a:lnTo>
                    <a:pt x="60" y="1283"/>
                  </a:lnTo>
                  <a:lnTo>
                    <a:pt x="56" y="1277"/>
                  </a:lnTo>
                  <a:lnTo>
                    <a:pt x="54" y="1269"/>
                  </a:lnTo>
                  <a:lnTo>
                    <a:pt x="50" y="1263"/>
                  </a:lnTo>
                  <a:lnTo>
                    <a:pt x="48" y="1255"/>
                  </a:lnTo>
                  <a:lnTo>
                    <a:pt x="46" y="1248"/>
                  </a:lnTo>
                  <a:lnTo>
                    <a:pt x="43" y="1240"/>
                  </a:lnTo>
                  <a:lnTo>
                    <a:pt x="43" y="1232"/>
                  </a:lnTo>
                  <a:lnTo>
                    <a:pt x="39" y="1226"/>
                  </a:lnTo>
                  <a:lnTo>
                    <a:pt x="39" y="1219"/>
                  </a:lnTo>
                  <a:lnTo>
                    <a:pt x="37" y="1211"/>
                  </a:lnTo>
                  <a:lnTo>
                    <a:pt x="37" y="1203"/>
                  </a:lnTo>
                  <a:lnTo>
                    <a:pt x="35" y="1196"/>
                  </a:lnTo>
                  <a:lnTo>
                    <a:pt x="35" y="1188"/>
                  </a:lnTo>
                  <a:lnTo>
                    <a:pt x="35" y="1178"/>
                  </a:lnTo>
                  <a:lnTo>
                    <a:pt x="35" y="1172"/>
                  </a:lnTo>
                  <a:lnTo>
                    <a:pt x="33" y="1163"/>
                  </a:lnTo>
                  <a:lnTo>
                    <a:pt x="33" y="1157"/>
                  </a:lnTo>
                  <a:lnTo>
                    <a:pt x="33" y="1149"/>
                  </a:lnTo>
                  <a:lnTo>
                    <a:pt x="35" y="1143"/>
                  </a:lnTo>
                  <a:lnTo>
                    <a:pt x="35" y="1134"/>
                  </a:lnTo>
                  <a:lnTo>
                    <a:pt x="35" y="1128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05"/>
                  </a:lnTo>
                  <a:lnTo>
                    <a:pt x="39" y="1099"/>
                  </a:lnTo>
                  <a:lnTo>
                    <a:pt x="41" y="1091"/>
                  </a:lnTo>
                  <a:lnTo>
                    <a:pt x="43" y="1085"/>
                  </a:lnTo>
                  <a:lnTo>
                    <a:pt x="44" y="1076"/>
                  </a:lnTo>
                  <a:lnTo>
                    <a:pt x="46" y="1070"/>
                  </a:lnTo>
                  <a:lnTo>
                    <a:pt x="46" y="1062"/>
                  </a:lnTo>
                  <a:lnTo>
                    <a:pt x="50" y="1056"/>
                  </a:lnTo>
                  <a:lnTo>
                    <a:pt x="52" y="1049"/>
                  </a:lnTo>
                  <a:lnTo>
                    <a:pt x="54" y="1043"/>
                  </a:lnTo>
                  <a:lnTo>
                    <a:pt x="58" y="1035"/>
                  </a:lnTo>
                  <a:lnTo>
                    <a:pt x="60" y="1029"/>
                  </a:lnTo>
                  <a:lnTo>
                    <a:pt x="64" y="1021"/>
                  </a:lnTo>
                  <a:lnTo>
                    <a:pt x="66" y="1016"/>
                  </a:lnTo>
                  <a:lnTo>
                    <a:pt x="68" y="1008"/>
                  </a:lnTo>
                  <a:lnTo>
                    <a:pt x="72" y="1004"/>
                  </a:lnTo>
                  <a:lnTo>
                    <a:pt x="75" y="996"/>
                  </a:lnTo>
                  <a:lnTo>
                    <a:pt x="79" y="990"/>
                  </a:lnTo>
                  <a:lnTo>
                    <a:pt x="81" y="985"/>
                  </a:lnTo>
                  <a:lnTo>
                    <a:pt x="87" y="979"/>
                  </a:lnTo>
                  <a:lnTo>
                    <a:pt x="89" y="971"/>
                  </a:lnTo>
                  <a:lnTo>
                    <a:pt x="93" y="965"/>
                  </a:lnTo>
                  <a:lnTo>
                    <a:pt x="97" y="960"/>
                  </a:lnTo>
                  <a:lnTo>
                    <a:pt x="101" y="954"/>
                  </a:lnTo>
                  <a:lnTo>
                    <a:pt x="104" y="948"/>
                  </a:lnTo>
                  <a:lnTo>
                    <a:pt x="110" y="940"/>
                  </a:lnTo>
                  <a:lnTo>
                    <a:pt x="114" y="934"/>
                  </a:lnTo>
                  <a:lnTo>
                    <a:pt x="118" y="931"/>
                  </a:lnTo>
                  <a:lnTo>
                    <a:pt x="122" y="923"/>
                  </a:lnTo>
                  <a:lnTo>
                    <a:pt x="128" y="917"/>
                  </a:lnTo>
                  <a:lnTo>
                    <a:pt x="131" y="913"/>
                  </a:lnTo>
                  <a:lnTo>
                    <a:pt x="135" y="907"/>
                  </a:lnTo>
                  <a:lnTo>
                    <a:pt x="141" y="901"/>
                  </a:lnTo>
                  <a:lnTo>
                    <a:pt x="145" y="896"/>
                  </a:lnTo>
                  <a:lnTo>
                    <a:pt x="151" y="890"/>
                  </a:lnTo>
                  <a:lnTo>
                    <a:pt x="157" y="884"/>
                  </a:lnTo>
                  <a:lnTo>
                    <a:pt x="161" y="880"/>
                  </a:lnTo>
                  <a:lnTo>
                    <a:pt x="166" y="874"/>
                  </a:lnTo>
                  <a:lnTo>
                    <a:pt x="170" y="869"/>
                  </a:lnTo>
                  <a:lnTo>
                    <a:pt x="176" y="863"/>
                  </a:lnTo>
                  <a:lnTo>
                    <a:pt x="182" y="857"/>
                  </a:lnTo>
                  <a:lnTo>
                    <a:pt x="188" y="851"/>
                  </a:lnTo>
                  <a:lnTo>
                    <a:pt x="193" y="845"/>
                  </a:lnTo>
                  <a:lnTo>
                    <a:pt x="199" y="842"/>
                  </a:lnTo>
                  <a:lnTo>
                    <a:pt x="203" y="836"/>
                  </a:lnTo>
                  <a:lnTo>
                    <a:pt x="209" y="830"/>
                  </a:lnTo>
                  <a:lnTo>
                    <a:pt x="215" y="826"/>
                  </a:lnTo>
                  <a:lnTo>
                    <a:pt x="220" y="822"/>
                  </a:lnTo>
                  <a:lnTo>
                    <a:pt x="226" y="816"/>
                  </a:lnTo>
                  <a:lnTo>
                    <a:pt x="232" y="811"/>
                  </a:lnTo>
                  <a:lnTo>
                    <a:pt x="236" y="807"/>
                  </a:lnTo>
                  <a:lnTo>
                    <a:pt x="244" y="803"/>
                  </a:lnTo>
                  <a:lnTo>
                    <a:pt x="89" y="708"/>
                  </a:lnTo>
                  <a:lnTo>
                    <a:pt x="93" y="706"/>
                  </a:lnTo>
                  <a:lnTo>
                    <a:pt x="97" y="704"/>
                  </a:lnTo>
                  <a:lnTo>
                    <a:pt x="102" y="704"/>
                  </a:lnTo>
                  <a:lnTo>
                    <a:pt x="108" y="700"/>
                  </a:lnTo>
                  <a:lnTo>
                    <a:pt x="116" y="698"/>
                  </a:lnTo>
                  <a:lnTo>
                    <a:pt x="120" y="695"/>
                  </a:lnTo>
                  <a:lnTo>
                    <a:pt x="126" y="693"/>
                  </a:lnTo>
                  <a:lnTo>
                    <a:pt x="131" y="691"/>
                  </a:lnTo>
                  <a:lnTo>
                    <a:pt x="137" y="691"/>
                  </a:lnTo>
                  <a:lnTo>
                    <a:pt x="143" y="687"/>
                  </a:lnTo>
                  <a:lnTo>
                    <a:pt x="149" y="683"/>
                  </a:lnTo>
                  <a:lnTo>
                    <a:pt x="153" y="681"/>
                  </a:lnTo>
                  <a:lnTo>
                    <a:pt x="161" y="677"/>
                  </a:lnTo>
                  <a:lnTo>
                    <a:pt x="164" y="673"/>
                  </a:lnTo>
                  <a:lnTo>
                    <a:pt x="172" y="669"/>
                  </a:lnTo>
                  <a:lnTo>
                    <a:pt x="180" y="666"/>
                  </a:lnTo>
                  <a:lnTo>
                    <a:pt x="188" y="662"/>
                  </a:lnTo>
                  <a:lnTo>
                    <a:pt x="193" y="656"/>
                  </a:lnTo>
                  <a:lnTo>
                    <a:pt x="201" y="652"/>
                  </a:lnTo>
                  <a:lnTo>
                    <a:pt x="207" y="646"/>
                  </a:lnTo>
                  <a:lnTo>
                    <a:pt x="217" y="642"/>
                  </a:lnTo>
                  <a:lnTo>
                    <a:pt x="222" y="636"/>
                  </a:lnTo>
                  <a:lnTo>
                    <a:pt x="230" y="631"/>
                  </a:lnTo>
                  <a:lnTo>
                    <a:pt x="238" y="623"/>
                  </a:lnTo>
                  <a:lnTo>
                    <a:pt x="246" y="619"/>
                  </a:lnTo>
                  <a:lnTo>
                    <a:pt x="253" y="611"/>
                  </a:lnTo>
                  <a:lnTo>
                    <a:pt x="259" y="604"/>
                  </a:lnTo>
                  <a:lnTo>
                    <a:pt x="267" y="596"/>
                  </a:lnTo>
                  <a:lnTo>
                    <a:pt x="275" y="586"/>
                  </a:lnTo>
                  <a:lnTo>
                    <a:pt x="282" y="578"/>
                  </a:lnTo>
                  <a:lnTo>
                    <a:pt x="288" y="569"/>
                  </a:lnTo>
                  <a:lnTo>
                    <a:pt x="296" y="561"/>
                  </a:lnTo>
                  <a:lnTo>
                    <a:pt x="304" y="551"/>
                  </a:lnTo>
                  <a:lnTo>
                    <a:pt x="309" y="540"/>
                  </a:lnTo>
                  <a:lnTo>
                    <a:pt x="317" y="530"/>
                  </a:lnTo>
                  <a:lnTo>
                    <a:pt x="323" y="518"/>
                  </a:lnTo>
                  <a:lnTo>
                    <a:pt x="331" y="509"/>
                  </a:lnTo>
                  <a:lnTo>
                    <a:pt x="337" y="497"/>
                  </a:lnTo>
                  <a:lnTo>
                    <a:pt x="342" y="486"/>
                  </a:lnTo>
                  <a:lnTo>
                    <a:pt x="350" y="472"/>
                  </a:lnTo>
                  <a:lnTo>
                    <a:pt x="356" y="460"/>
                  </a:lnTo>
                  <a:lnTo>
                    <a:pt x="360" y="447"/>
                  </a:lnTo>
                  <a:lnTo>
                    <a:pt x="366" y="433"/>
                  </a:lnTo>
                  <a:lnTo>
                    <a:pt x="371" y="418"/>
                  </a:lnTo>
                  <a:lnTo>
                    <a:pt x="375" y="404"/>
                  </a:lnTo>
                  <a:lnTo>
                    <a:pt x="379" y="389"/>
                  </a:lnTo>
                  <a:lnTo>
                    <a:pt x="385" y="373"/>
                  </a:lnTo>
                  <a:lnTo>
                    <a:pt x="389" y="356"/>
                  </a:lnTo>
                  <a:lnTo>
                    <a:pt x="393" y="341"/>
                  </a:lnTo>
                  <a:lnTo>
                    <a:pt x="396" y="323"/>
                  </a:lnTo>
                  <a:lnTo>
                    <a:pt x="400" y="306"/>
                  </a:lnTo>
                  <a:lnTo>
                    <a:pt x="402" y="286"/>
                  </a:lnTo>
                  <a:lnTo>
                    <a:pt x="406" y="269"/>
                  </a:lnTo>
                  <a:lnTo>
                    <a:pt x="406" y="250"/>
                  </a:lnTo>
                  <a:lnTo>
                    <a:pt x="408" y="232"/>
                  </a:lnTo>
                  <a:lnTo>
                    <a:pt x="410" y="211"/>
                  </a:lnTo>
                  <a:lnTo>
                    <a:pt x="412" y="192"/>
                  </a:lnTo>
                  <a:lnTo>
                    <a:pt x="412" y="188"/>
                  </a:lnTo>
                  <a:lnTo>
                    <a:pt x="412" y="182"/>
                  </a:lnTo>
                  <a:lnTo>
                    <a:pt x="414" y="176"/>
                  </a:lnTo>
                  <a:lnTo>
                    <a:pt x="416" y="170"/>
                  </a:lnTo>
                  <a:lnTo>
                    <a:pt x="418" y="164"/>
                  </a:lnTo>
                  <a:lnTo>
                    <a:pt x="422" y="159"/>
                  </a:lnTo>
                  <a:lnTo>
                    <a:pt x="424" y="151"/>
                  </a:lnTo>
                  <a:lnTo>
                    <a:pt x="427" y="143"/>
                  </a:lnTo>
                  <a:lnTo>
                    <a:pt x="431" y="134"/>
                  </a:lnTo>
                  <a:lnTo>
                    <a:pt x="437" y="126"/>
                  </a:lnTo>
                  <a:lnTo>
                    <a:pt x="443" y="118"/>
                  </a:lnTo>
                  <a:lnTo>
                    <a:pt x="451" y="110"/>
                  </a:lnTo>
                  <a:lnTo>
                    <a:pt x="455" y="105"/>
                  </a:lnTo>
                  <a:lnTo>
                    <a:pt x="458" y="101"/>
                  </a:lnTo>
                  <a:lnTo>
                    <a:pt x="464" y="97"/>
                  </a:lnTo>
                  <a:lnTo>
                    <a:pt x="470" y="93"/>
                  </a:lnTo>
                  <a:lnTo>
                    <a:pt x="474" y="87"/>
                  </a:lnTo>
                  <a:lnTo>
                    <a:pt x="478" y="83"/>
                  </a:lnTo>
                  <a:lnTo>
                    <a:pt x="484" y="79"/>
                  </a:lnTo>
                  <a:lnTo>
                    <a:pt x="491" y="76"/>
                  </a:lnTo>
                  <a:lnTo>
                    <a:pt x="495" y="72"/>
                  </a:lnTo>
                  <a:lnTo>
                    <a:pt x="503" y="68"/>
                  </a:lnTo>
                  <a:lnTo>
                    <a:pt x="509" y="64"/>
                  </a:lnTo>
                  <a:lnTo>
                    <a:pt x="516" y="60"/>
                  </a:lnTo>
                  <a:lnTo>
                    <a:pt x="524" y="56"/>
                  </a:lnTo>
                  <a:lnTo>
                    <a:pt x="532" y="52"/>
                  </a:lnTo>
                  <a:lnTo>
                    <a:pt x="540" y="50"/>
                  </a:lnTo>
                  <a:lnTo>
                    <a:pt x="549" y="46"/>
                  </a:lnTo>
                  <a:lnTo>
                    <a:pt x="557" y="43"/>
                  </a:lnTo>
                  <a:lnTo>
                    <a:pt x="567" y="41"/>
                  </a:lnTo>
                  <a:lnTo>
                    <a:pt x="576" y="39"/>
                  </a:lnTo>
                  <a:lnTo>
                    <a:pt x="588" y="37"/>
                  </a:lnTo>
                  <a:lnTo>
                    <a:pt x="596" y="35"/>
                  </a:lnTo>
                  <a:lnTo>
                    <a:pt x="607" y="33"/>
                  </a:lnTo>
                  <a:lnTo>
                    <a:pt x="619" y="31"/>
                  </a:lnTo>
                  <a:lnTo>
                    <a:pt x="631" y="29"/>
                  </a:lnTo>
                  <a:lnTo>
                    <a:pt x="642" y="27"/>
                  </a:lnTo>
                  <a:lnTo>
                    <a:pt x="654" y="27"/>
                  </a:lnTo>
                  <a:lnTo>
                    <a:pt x="667" y="27"/>
                  </a:lnTo>
                  <a:lnTo>
                    <a:pt x="681" y="27"/>
                  </a:lnTo>
                  <a:lnTo>
                    <a:pt x="694" y="27"/>
                  </a:lnTo>
                  <a:lnTo>
                    <a:pt x="710" y="27"/>
                  </a:lnTo>
                  <a:lnTo>
                    <a:pt x="723" y="27"/>
                  </a:lnTo>
                  <a:lnTo>
                    <a:pt x="739" y="29"/>
                  </a:lnTo>
                  <a:lnTo>
                    <a:pt x="754" y="29"/>
                  </a:lnTo>
                  <a:lnTo>
                    <a:pt x="770" y="31"/>
                  </a:lnTo>
                  <a:lnTo>
                    <a:pt x="787" y="35"/>
                  </a:lnTo>
                  <a:lnTo>
                    <a:pt x="805" y="37"/>
                  </a:lnTo>
                  <a:lnTo>
                    <a:pt x="81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4" name="Freeform 52">
              <a:extLst>
                <a:ext uri="{FF2B5EF4-FFF2-40B4-BE49-F238E27FC236}">
                  <a16:creationId xmlns:a16="http://schemas.microsoft.com/office/drawing/2014/main" id="{7C88C7A3-3007-016F-BB7A-9DCDAA33E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263" y="3136900"/>
              <a:ext cx="128588" cy="104775"/>
            </a:xfrm>
            <a:custGeom>
              <a:avLst/>
              <a:gdLst>
                <a:gd name="T0" fmla="*/ 2147483647 w 81"/>
                <a:gd name="T1" fmla="*/ 0 h 66"/>
                <a:gd name="T2" fmla="*/ 2147483647 w 81"/>
                <a:gd name="T3" fmla="*/ 2147483647 h 66"/>
                <a:gd name="T4" fmla="*/ 2147483647 w 81"/>
                <a:gd name="T5" fmla="*/ 2147483647 h 66"/>
                <a:gd name="T6" fmla="*/ 2147483647 w 81"/>
                <a:gd name="T7" fmla="*/ 2147483647 h 66"/>
                <a:gd name="T8" fmla="*/ 2147483647 w 81"/>
                <a:gd name="T9" fmla="*/ 2147483647 h 66"/>
                <a:gd name="T10" fmla="*/ 2147483647 w 81"/>
                <a:gd name="T11" fmla="*/ 2147483647 h 66"/>
                <a:gd name="T12" fmla="*/ 2147483647 w 81"/>
                <a:gd name="T13" fmla="*/ 2147483647 h 66"/>
                <a:gd name="T14" fmla="*/ 2147483647 w 81"/>
                <a:gd name="T15" fmla="*/ 2147483647 h 66"/>
                <a:gd name="T16" fmla="*/ 2147483647 w 81"/>
                <a:gd name="T17" fmla="*/ 2147483647 h 66"/>
                <a:gd name="T18" fmla="*/ 2147483647 w 81"/>
                <a:gd name="T19" fmla="*/ 2147483647 h 66"/>
                <a:gd name="T20" fmla="*/ 2147483647 w 81"/>
                <a:gd name="T21" fmla="*/ 2147483647 h 66"/>
                <a:gd name="T22" fmla="*/ 2147483647 w 81"/>
                <a:gd name="T23" fmla="*/ 2147483647 h 66"/>
                <a:gd name="T24" fmla="*/ 0 w 81"/>
                <a:gd name="T25" fmla="*/ 2147483647 h 66"/>
                <a:gd name="T26" fmla="*/ 2147483647 w 81"/>
                <a:gd name="T27" fmla="*/ 2147483647 h 66"/>
                <a:gd name="T28" fmla="*/ 2147483647 w 81"/>
                <a:gd name="T29" fmla="*/ 2147483647 h 66"/>
                <a:gd name="T30" fmla="*/ 2147483647 w 81"/>
                <a:gd name="T31" fmla="*/ 2147483647 h 66"/>
                <a:gd name="T32" fmla="*/ 2147483647 w 81"/>
                <a:gd name="T33" fmla="*/ 2147483647 h 66"/>
                <a:gd name="T34" fmla="*/ 2147483647 w 81"/>
                <a:gd name="T35" fmla="*/ 2147483647 h 66"/>
                <a:gd name="T36" fmla="*/ 2147483647 w 81"/>
                <a:gd name="T37" fmla="*/ 2147483647 h 66"/>
                <a:gd name="T38" fmla="*/ 2147483647 w 81"/>
                <a:gd name="T39" fmla="*/ 2147483647 h 66"/>
                <a:gd name="T40" fmla="*/ 2147483647 w 81"/>
                <a:gd name="T41" fmla="*/ 2147483647 h 66"/>
                <a:gd name="T42" fmla="*/ 2147483647 w 81"/>
                <a:gd name="T43" fmla="*/ 2147483647 h 66"/>
                <a:gd name="T44" fmla="*/ 2147483647 w 81"/>
                <a:gd name="T45" fmla="*/ 2147483647 h 66"/>
                <a:gd name="T46" fmla="*/ 2147483647 w 81"/>
                <a:gd name="T47" fmla="*/ 2147483647 h 66"/>
                <a:gd name="T48" fmla="*/ 2147483647 w 81"/>
                <a:gd name="T49" fmla="*/ 2147483647 h 66"/>
                <a:gd name="T50" fmla="*/ 2147483647 w 81"/>
                <a:gd name="T51" fmla="*/ 2147483647 h 66"/>
                <a:gd name="T52" fmla="*/ 2147483647 w 81"/>
                <a:gd name="T53" fmla="*/ 2147483647 h 66"/>
                <a:gd name="T54" fmla="*/ 2147483647 w 81"/>
                <a:gd name="T55" fmla="*/ 2147483647 h 66"/>
                <a:gd name="T56" fmla="*/ 2147483647 w 81"/>
                <a:gd name="T57" fmla="*/ 0 h 66"/>
                <a:gd name="T58" fmla="*/ 2147483647 w 81"/>
                <a:gd name="T59" fmla="*/ 0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66"/>
                <a:gd name="T92" fmla="*/ 81 w 81"/>
                <a:gd name="T93" fmla="*/ 66 h 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66">
                  <a:moveTo>
                    <a:pt x="69" y="0"/>
                  </a:moveTo>
                  <a:lnTo>
                    <a:pt x="65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4" y="19"/>
                  </a:lnTo>
                  <a:lnTo>
                    <a:pt x="38" y="23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1" y="39"/>
                  </a:lnTo>
                  <a:lnTo>
                    <a:pt x="6" y="41"/>
                  </a:lnTo>
                  <a:lnTo>
                    <a:pt x="0" y="44"/>
                  </a:lnTo>
                  <a:lnTo>
                    <a:pt x="13" y="66"/>
                  </a:lnTo>
                  <a:lnTo>
                    <a:pt x="15" y="64"/>
                  </a:lnTo>
                  <a:lnTo>
                    <a:pt x="21" y="60"/>
                  </a:lnTo>
                  <a:lnTo>
                    <a:pt x="25" y="58"/>
                  </a:lnTo>
                  <a:lnTo>
                    <a:pt x="31" y="56"/>
                  </a:lnTo>
                  <a:lnTo>
                    <a:pt x="36" y="52"/>
                  </a:lnTo>
                  <a:lnTo>
                    <a:pt x="42" y="50"/>
                  </a:lnTo>
                  <a:lnTo>
                    <a:pt x="48" y="46"/>
                  </a:lnTo>
                  <a:lnTo>
                    <a:pt x="54" y="44"/>
                  </a:lnTo>
                  <a:lnTo>
                    <a:pt x="58" y="41"/>
                  </a:lnTo>
                  <a:lnTo>
                    <a:pt x="64" y="37"/>
                  </a:lnTo>
                  <a:lnTo>
                    <a:pt x="69" y="33"/>
                  </a:lnTo>
                  <a:lnTo>
                    <a:pt x="73" y="29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5" name="Freeform 53">
              <a:extLst>
                <a:ext uri="{FF2B5EF4-FFF2-40B4-BE49-F238E27FC236}">
                  <a16:creationId xmlns:a16="http://schemas.microsoft.com/office/drawing/2014/main" id="{907D14B2-020F-1637-0434-8D313E72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86113"/>
              <a:ext cx="138113" cy="168275"/>
            </a:xfrm>
            <a:custGeom>
              <a:avLst/>
              <a:gdLst>
                <a:gd name="T0" fmla="*/ 2147483647 w 87"/>
                <a:gd name="T1" fmla="*/ 0 h 106"/>
                <a:gd name="T2" fmla="*/ 2147483647 w 87"/>
                <a:gd name="T3" fmla="*/ 0 h 106"/>
                <a:gd name="T4" fmla="*/ 2147483647 w 87"/>
                <a:gd name="T5" fmla="*/ 2147483647 h 106"/>
                <a:gd name="T6" fmla="*/ 2147483647 w 87"/>
                <a:gd name="T7" fmla="*/ 2147483647 h 106"/>
                <a:gd name="T8" fmla="*/ 2147483647 w 87"/>
                <a:gd name="T9" fmla="*/ 2147483647 h 106"/>
                <a:gd name="T10" fmla="*/ 2147483647 w 87"/>
                <a:gd name="T11" fmla="*/ 2147483647 h 106"/>
                <a:gd name="T12" fmla="*/ 2147483647 w 87"/>
                <a:gd name="T13" fmla="*/ 2147483647 h 106"/>
                <a:gd name="T14" fmla="*/ 2147483647 w 87"/>
                <a:gd name="T15" fmla="*/ 2147483647 h 106"/>
                <a:gd name="T16" fmla="*/ 2147483647 w 87"/>
                <a:gd name="T17" fmla="*/ 2147483647 h 106"/>
                <a:gd name="T18" fmla="*/ 2147483647 w 87"/>
                <a:gd name="T19" fmla="*/ 2147483647 h 106"/>
                <a:gd name="T20" fmla="*/ 2147483647 w 87"/>
                <a:gd name="T21" fmla="*/ 2147483647 h 106"/>
                <a:gd name="T22" fmla="*/ 2147483647 w 87"/>
                <a:gd name="T23" fmla="*/ 2147483647 h 106"/>
                <a:gd name="T24" fmla="*/ 2147483647 w 87"/>
                <a:gd name="T25" fmla="*/ 2147483647 h 106"/>
                <a:gd name="T26" fmla="*/ 2147483647 w 87"/>
                <a:gd name="T27" fmla="*/ 2147483647 h 106"/>
                <a:gd name="T28" fmla="*/ 2147483647 w 87"/>
                <a:gd name="T29" fmla="*/ 2147483647 h 106"/>
                <a:gd name="T30" fmla="*/ 2147483647 w 87"/>
                <a:gd name="T31" fmla="*/ 2147483647 h 106"/>
                <a:gd name="T32" fmla="*/ 0 w 87"/>
                <a:gd name="T33" fmla="*/ 2147483647 h 106"/>
                <a:gd name="T34" fmla="*/ 2147483647 w 87"/>
                <a:gd name="T35" fmla="*/ 2147483647 h 106"/>
                <a:gd name="T36" fmla="*/ 2147483647 w 87"/>
                <a:gd name="T37" fmla="*/ 2147483647 h 106"/>
                <a:gd name="T38" fmla="*/ 2147483647 w 87"/>
                <a:gd name="T39" fmla="*/ 2147483647 h 106"/>
                <a:gd name="T40" fmla="*/ 2147483647 w 87"/>
                <a:gd name="T41" fmla="*/ 2147483647 h 106"/>
                <a:gd name="T42" fmla="*/ 2147483647 w 87"/>
                <a:gd name="T43" fmla="*/ 2147483647 h 106"/>
                <a:gd name="T44" fmla="*/ 2147483647 w 87"/>
                <a:gd name="T45" fmla="*/ 2147483647 h 106"/>
                <a:gd name="T46" fmla="*/ 2147483647 w 87"/>
                <a:gd name="T47" fmla="*/ 2147483647 h 106"/>
                <a:gd name="T48" fmla="*/ 2147483647 w 87"/>
                <a:gd name="T49" fmla="*/ 2147483647 h 106"/>
                <a:gd name="T50" fmla="*/ 2147483647 w 87"/>
                <a:gd name="T51" fmla="*/ 2147483647 h 106"/>
                <a:gd name="T52" fmla="*/ 2147483647 w 87"/>
                <a:gd name="T53" fmla="*/ 2147483647 h 106"/>
                <a:gd name="T54" fmla="*/ 2147483647 w 87"/>
                <a:gd name="T55" fmla="*/ 2147483647 h 106"/>
                <a:gd name="T56" fmla="*/ 2147483647 w 87"/>
                <a:gd name="T57" fmla="*/ 2147483647 h 106"/>
                <a:gd name="T58" fmla="*/ 2147483647 w 87"/>
                <a:gd name="T59" fmla="*/ 2147483647 h 106"/>
                <a:gd name="T60" fmla="*/ 2147483647 w 87"/>
                <a:gd name="T61" fmla="*/ 2147483647 h 106"/>
                <a:gd name="T62" fmla="*/ 2147483647 w 87"/>
                <a:gd name="T63" fmla="*/ 2147483647 h 106"/>
                <a:gd name="T64" fmla="*/ 2147483647 w 87"/>
                <a:gd name="T65" fmla="*/ 0 h 106"/>
                <a:gd name="T66" fmla="*/ 2147483647 w 87"/>
                <a:gd name="T67" fmla="*/ 0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"/>
                <a:gd name="T103" fmla="*/ 0 h 106"/>
                <a:gd name="T104" fmla="*/ 87 w 87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" h="106">
                  <a:moveTo>
                    <a:pt x="7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68" y="6"/>
                  </a:lnTo>
                  <a:lnTo>
                    <a:pt x="66" y="11"/>
                  </a:lnTo>
                  <a:lnTo>
                    <a:pt x="62" y="15"/>
                  </a:lnTo>
                  <a:lnTo>
                    <a:pt x="60" y="23"/>
                  </a:lnTo>
                  <a:lnTo>
                    <a:pt x="54" y="29"/>
                  </a:lnTo>
                  <a:lnTo>
                    <a:pt x="50" y="39"/>
                  </a:lnTo>
                  <a:lnTo>
                    <a:pt x="46" y="44"/>
                  </a:lnTo>
                  <a:lnTo>
                    <a:pt x="40" y="52"/>
                  </a:lnTo>
                  <a:lnTo>
                    <a:pt x="33" y="60"/>
                  </a:lnTo>
                  <a:lnTo>
                    <a:pt x="29" y="68"/>
                  </a:lnTo>
                  <a:lnTo>
                    <a:pt x="21" y="73"/>
                  </a:lnTo>
                  <a:lnTo>
                    <a:pt x="13" y="79"/>
                  </a:lnTo>
                  <a:lnTo>
                    <a:pt x="8" y="85"/>
                  </a:lnTo>
                  <a:lnTo>
                    <a:pt x="0" y="91"/>
                  </a:lnTo>
                  <a:lnTo>
                    <a:pt x="15" y="106"/>
                  </a:lnTo>
                  <a:lnTo>
                    <a:pt x="17" y="104"/>
                  </a:lnTo>
                  <a:lnTo>
                    <a:pt x="25" y="99"/>
                  </a:lnTo>
                  <a:lnTo>
                    <a:pt x="29" y="93"/>
                  </a:lnTo>
                  <a:lnTo>
                    <a:pt x="35" y="89"/>
                  </a:lnTo>
                  <a:lnTo>
                    <a:pt x="40" y="81"/>
                  </a:lnTo>
                  <a:lnTo>
                    <a:pt x="46" y="77"/>
                  </a:lnTo>
                  <a:lnTo>
                    <a:pt x="52" y="70"/>
                  </a:lnTo>
                  <a:lnTo>
                    <a:pt x="58" y="62"/>
                  </a:lnTo>
                  <a:lnTo>
                    <a:pt x="64" y="54"/>
                  </a:lnTo>
                  <a:lnTo>
                    <a:pt x="69" y="46"/>
                  </a:lnTo>
                  <a:lnTo>
                    <a:pt x="75" y="37"/>
                  </a:lnTo>
                  <a:lnTo>
                    <a:pt x="81" y="29"/>
                  </a:lnTo>
                  <a:lnTo>
                    <a:pt x="83" y="19"/>
                  </a:lnTo>
                  <a:lnTo>
                    <a:pt x="87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6" name="Freeform 54">
              <a:extLst>
                <a:ext uri="{FF2B5EF4-FFF2-40B4-BE49-F238E27FC236}">
                  <a16:creationId xmlns:a16="http://schemas.microsoft.com/office/drawing/2014/main" id="{05E351D0-B802-14E7-DEE7-EBC1AA27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3201988"/>
              <a:ext cx="66675" cy="115888"/>
            </a:xfrm>
            <a:custGeom>
              <a:avLst/>
              <a:gdLst>
                <a:gd name="T0" fmla="*/ 2147483647 w 42"/>
                <a:gd name="T1" fmla="*/ 2147483647 h 73"/>
                <a:gd name="T2" fmla="*/ 2147483647 w 42"/>
                <a:gd name="T3" fmla="*/ 2147483647 h 73"/>
                <a:gd name="T4" fmla="*/ 2147483647 w 42"/>
                <a:gd name="T5" fmla="*/ 2147483647 h 73"/>
                <a:gd name="T6" fmla="*/ 2147483647 w 42"/>
                <a:gd name="T7" fmla="*/ 2147483647 h 73"/>
                <a:gd name="T8" fmla="*/ 2147483647 w 42"/>
                <a:gd name="T9" fmla="*/ 2147483647 h 73"/>
                <a:gd name="T10" fmla="*/ 2147483647 w 42"/>
                <a:gd name="T11" fmla="*/ 2147483647 h 73"/>
                <a:gd name="T12" fmla="*/ 2147483647 w 42"/>
                <a:gd name="T13" fmla="*/ 2147483647 h 73"/>
                <a:gd name="T14" fmla="*/ 2147483647 w 42"/>
                <a:gd name="T15" fmla="*/ 2147483647 h 73"/>
                <a:gd name="T16" fmla="*/ 2147483647 w 42"/>
                <a:gd name="T17" fmla="*/ 2147483647 h 73"/>
                <a:gd name="T18" fmla="*/ 2147483647 w 42"/>
                <a:gd name="T19" fmla="*/ 2147483647 h 73"/>
                <a:gd name="T20" fmla="*/ 2147483647 w 42"/>
                <a:gd name="T21" fmla="*/ 2147483647 h 73"/>
                <a:gd name="T22" fmla="*/ 2147483647 w 42"/>
                <a:gd name="T23" fmla="*/ 2147483647 h 73"/>
                <a:gd name="T24" fmla="*/ 2147483647 w 42"/>
                <a:gd name="T25" fmla="*/ 2147483647 h 73"/>
                <a:gd name="T26" fmla="*/ 2147483647 w 42"/>
                <a:gd name="T27" fmla="*/ 2147483647 h 73"/>
                <a:gd name="T28" fmla="*/ 0 w 42"/>
                <a:gd name="T29" fmla="*/ 2147483647 h 73"/>
                <a:gd name="T30" fmla="*/ 2147483647 w 42"/>
                <a:gd name="T31" fmla="*/ 2147483647 h 73"/>
                <a:gd name="T32" fmla="*/ 2147483647 w 42"/>
                <a:gd name="T33" fmla="*/ 2147483647 h 73"/>
                <a:gd name="T34" fmla="*/ 2147483647 w 42"/>
                <a:gd name="T35" fmla="*/ 2147483647 h 73"/>
                <a:gd name="T36" fmla="*/ 2147483647 w 42"/>
                <a:gd name="T37" fmla="*/ 2147483647 h 73"/>
                <a:gd name="T38" fmla="*/ 2147483647 w 42"/>
                <a:gd name="T39" fmla="*/ 2147483647 h 73"/>
                <a:gd name="T40" fmla="*/ 2147483647 w 42"/>
                <a:gd name="T41" fmla="*/ 2147483647 h 73"/>
                <a:gd name="T42" fmla="*/ 2147483647 w 42"/>
                <a:gd name="T43" fmla="*/ 2147483647 h 73"/>
                <a:gd name="T44" fmla="*/ 2147483647 w 42"/>
                <a:gd name="T45" fmla="*/ 2147483647 h 73"/>
                <a:gd name="T46" fmla="*/ 2147483647 w 42"/>
                <a:gd name="T47" fmla="*/ 2147483647 h 73"/>
                <a:gd name="T48" fmla="*/ 2147483647 w 42"/>
                <a:gd name="T49" fmla="*/ 2147483647 h 73"/>
                <a:gd name="T50" fmla="*/ 2147483647 w 42"/>
                <a:gd name="T51" fmla="*/ 2147483647 h 73"/>
                <a:gd name="T52" fmla="*/ 2147483647 w 42"/>
                <a:gd name="T53" fmla="*/ 2147483647 h 73"/>
                <a:gd name="T54" fmla="*/ 2147483647 w 42"/>
                <a:gd name="T55" fmla="*/ 0 h 73"/>
                <a:gd name="T56" fmla="*/ 2147483647 w 42"/>
                <a:gd name="T57" fmla="*/ 2147483647 h 73"/>
                <a:gd name="T58" fmla="*/ 2147483647 w 42"/>
                <a:gd name="T59" fmla="*/ 2147483647 h 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73"/>
                <a:gd name="T92" fmla="*/ 42 w 42"/>
                <a:gd name="T93" fmla="*/ 73 h 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73">
                  <a:moveTo>
                    <a:pt x="21" y="5"/>
                  </a:moveTo>
                  <a:lnTo>
                    <a:pt x="21" y="7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7" y="34"/>
                  </a:lnTo>
                  <a:lnTo>
                    <a:pt x="15" y="40"/>
                  </a:lnTo>
                  <a:lnTo>
                    <a:pt x="13" y="46"/>
                  </a:lnTo>
                  <a:lnTo>
                    <a:pt x="13" y="52"/>
                  </a:lnTo>
                  <a:lnTo>
                    <a:pt x="10" y="56"/>
                  </a:lnTo>
                  <a:lnTo>
                    <a:pt x="6" y="61"/>
                  </a:lnTo>
                  <a:lnTo>
                    <a:pt x="4" y="65"/>
                  </a:lnTo>
                  <a:lnTo>
                    <a:pt x="0" y="69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7"/>
                  </a:lnTo>
                  <a:lnTo>
                    <a:pt x="27" y="60"/>
                  </a:lnTo>
                  <a:lnTo>
                    <a:pt x="31" y="50"/>
                  </a:lnTo>
                  <a:lnTo>
                    <a:pt x="31" y="44"/>
                  </a:lnTo>
                  <a:lnTo>
                    <a:pt x="33" y="38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9" y="19"/>
                  </a:lnTo>
                  <a:lnTo>
                    <a:pt x="39" y="13"/>
                  </a:lnTo>
                  <a:lnTo>
                    <a:pt x="41" y="5"/>
                  </a:lnTo>
                  <a:lnTo>
                    <a:pt x="42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7" name="Freeform 55">
              <a:extLst>
                <a:ext uri="{FF2B5EF4-FFF2-40B4-BE49-F238E27FC236}">
                  <a16:creationId xmlns:a16="http://schemas.microsoft.com/office/drawing/2014/main" id="{469918CC-16FE-C583-F5BB-5126587F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3265488"/>
              <a:ext cx="120650" cy="65088"/>
            </a:xfrm>
            <a:custGeom>
              <a:avLst/>
              <a:gdLst>
                <a:gd name="T0" fmla="*/ 2147483647 w 76"/>
                <a:gd name="T1" fmla="*/ 0 h 41"/>
                <a:gd name="T2" fmla="*/ 2147483647 w 76"/>
                <a:gd name="T3" fmla="*/ 0 h 41"/>
                <a:gd name="T4" fmla="*/ 2147483647 w 76"/>
                <a:gd name="T5" fmla="*/ 2147483647 h 41"/>
                <a:gd name="T6" fmla="*/ 2147483647 w 76"/>
                <a:gd name="T7" fmla="*/ 2147483647 h 41"/>
                <a:gd name="T8" fmla="*/ 2147483647 w 76"/>
                <a:gd name="T9" fmla="*/ 2147483647 h 41"/>
                <a:gd name="T10" fmla="*/ 2147483647 w 76"/>
                <a:gd name="T11" fmla="*/ 2147483647 h 41"/>
                <a:gd name="T12" fmla="*/ 2147483647 w 76"/>
                <a:gd name="T13" fmla="*/ 2147483647 h 41"/>
                <a:gd name="T14" fmla="*/ 2147483647 w 76"/>
                <a:gd name="T15" fmla="*/ 2147483647 h 41"/>
                <a:gd name="T16" fmla="*/ 2147483647 w 76"/>
                <a:gd name="T17" fmla="*/ 2147483647 h 41"/>
                <a:gd name="T18" fmla="*/ 2147483647 w 76"/>
                <a:gd name="T19" fmla="*/ 2147483647 h 41"/>
                <a:gd name="T20" fmla="*/ 2147483647 w 76"/>
                <a:gd name="T21" fmla="*/ 2147483647 h 41"/>
                <a:gd name="T22" fmla="*/ 2147483647 w 76"/>
                <a:gd name="T23" fmla="*/ 2147483647 h 41"/>
                <a:gd name="T24" fmla="*/ 0 w 76"/>
                <a:gd name="T25" fmla="*/ 2147483647 h 41"/>
                <a:gd name="T26" fmla="*/ 2147483647 w 76"/>
                <a:gd name="T27" fmla="*/ 2147483647 h 41"/>
                <a:gd name="T28" fmla="*/ 2147483647 w 76"/>
                <a:gd name="T29" fmla="*/ 2147483647 h 41"/>
                <a:gd name="T30" fmla="*/ 2147483647 w 76"/>
                <a:gd name="T31" fmla="*/ 2147483647 h 41"/>
                <a:gd name="T32" fmla="*/ 2147483647 w 76"/>
                <a:gd name="T33" fmla="*/ 2147483647 h 41"/>
                <a:gd name="T34" fmla="*/ 2147483647 w 76"/>
                <a:gd name="T35" fmla="*/ 2147483647 h 41"/>
                <a:gd name="T36" fmla="*/ 2147483647 w 76"/>
                <a:gd name="T37" fmla="*/ 2147483647 h 41"/>
                <a:gd name="T38" fmla="*/ 2147483647 w 76"/>
                <a:gd name="T39" fmla="*/ 2147483647 h 41"/>
                <a:gd name="T40" fmla="*/ 2147483647 w 76"/>
                <a:gd name="T41" fmla="*/ 2147483647 h 41"/>
                <a:gd name="T42" fmla="*/ 2147483647 w 76"/>
                <a:gd name="T43" fmla="*/ 2147483647 h 41"/>
                <a:gd name="T44" fmla="*/ 2147483647 w 76"/>
                <a:gd name="T45" fmla="*/ 2147483647 h 41"/>
                <a:gd name="T46" fmla="*/ 2147483647 w 76"/>
                <a:gd name="T47" fmla="*/ 2147483647 h 41"/>
                <a:gd name="T48" fmla="*/ 2147483647 w 76"/>
                <a:gd name="T49" fmla="*/ 2147483647 h 41"/>
                <a:gd name="T50" fmla="*/ 2147483647 w 76"/>
                <a:gd name="T51" fmla="*/ 2147483647 h 41"/>
                <a:gd name="T52" fmla="*/ 2147483647 w 76"/>
                <a:gd name="T53" fmla="*/ 2147483647 h 41"/>
                <a:gd name="T54" fmla="*/ 2147483647 w 76"/>
                <a:gd name="T55" fmla="*/ 2147483647 h 41"/>
                <a:gd name="T56" fmla="*/ 2147483647 w 76"/>
                <a:gd name="T57" fmla="*/ 0 h 41"/>
                <a:gd name="T58" fmla="*/ 2147483647 w 76"/>
                <a:gd name="T59" fmla="*/ 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"/>
                <a:gd name="T91" fmla="*/ 0 h 41"/>
                <a:gd name="T92" fmla="*/ 76 w 76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" h="41">
                  <a:moveTo>
                    <a:pt x="66" y="0"/>
                  </a:moveTo>
                  <a:lnTo>
                    <a:pt x="64" y="0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45" y="10"/>
                  </a:lnTo>
                  <a:lnTo>
                    <a:pt x="39" y="12"/>
                  </a:lnTo>
                  <a:lnTo>
                    <a:pt x="33" y="14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6" y="23"/>
                  </a:lnTo>
                  <a:lnTo>
                    <a:pt x="0" y="25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12" y="37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3" y="31"/>
                  </a:lnTo>
                  <a:lnTo>
                    <a:pt x="39" y="29"/>
                  </a:lnTo>
                  <a:lnTo>
                    <a:pt x="47" y="27"/>
                  </a:lnTo>
                  <a:lnTo>
                    <a:pt x="50" y="25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8" y="20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8" name="Freeform 56">
              <a:extLst>
                <a:ext uri="{FF2B5EF4-FFF2-40B4-BE49-F238E27FC236}">
                  <a16:creationId xmlns:a16="http://schemas.microsoft.com/office/drawing/2014/main" id="{F6EE7228-01CF-8FED-8138-EF9D9244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308350"/>
              <a:ext cx="117475" cy="123825"/>
            </a:xfrm>
            <a:custGeom>
              <a:avLst/>
              <a:gdLst>
                <a:gd name="T0" fmla="*/ 2147483647 w 74"/>
                <a:gd name="T1" fmla="*/ 0 h 78"/>
                <a:gd name="T2" fmla="*/ 2147483647 w 74"/>
                <a:gd name="T3" fmla="*/ 2147483647 h 78"/>
                <a:gd name="T4" fmla="*/ 2147483647 w 74"/>
                <a:gd name="T5" fmla="*/ 2147483647 h 78"/>
                <a:gd name="T6" fmla="*/ 2147483647 w 74"/>
                <a:gd name="T7" fmla="*/ 2147483647 h 78"/>
                <a:gd name="T8" fmla="*/ 2147483647 w 74"/>
                <a:gd name="T9" fmla="*/ 2147483647 h 78"/>
                <a:gd name="T10" fmla="*/ 2147483647 w 74"/>
                <a:gd name="T11" fmla="*/ 2147483647 h 78"/>
                <a:gd name="T12" fmla="*/ 2147483647 w 74"/>
                <a:gd name="T13" fmla="*/ 2147483647 h 78"/>
                <a:gd name="T14" fmla="*/ 2147483647 w 74"/>
                <a:gd name="T15" fmla="*/ 2147483647 h 78"/>
                <a:gd name="T16" fmla="*/ 2147483647 w 74"/>
                <a:gd name="T17" fmla="*/ 2147483647 h 78"/>
                <a:gd name="T18" fmla="*/ 2147483647 w 74"/>
                <a:gd name="T19" fmla="*/ 2147483647 h 78"/>
                <a:gd name="T20" fmla="*/ 2147483647 w 74"/>
                <a:gd name="T21" fmla="*/ 2147483647 h 78"/>
                <a:gd name="T22" fmla="*/ 2147483647 w 74"/>
                <a:gd name="T23" fmla="*/ 2147483647 h 78"/>
                <a:gd name="T24" fmla="*/ 2147483647 w 74"/>
                <a:gd name="T25" fmla="*/ 2147483647 h 78"/>
                <a:gd name="T26" fmla="*/ 2147483647 w 74"/>
                <a:gd name="T27" fmla="*/ 2147483647 h 78"/>
                <a:gd name="T28" fmla="*/ 0 w 74"/>
                <a:gd name="T29" fmla="*/ 2147483647 h 78"/>
                <a:gd name="T30" fmla="*/ 2147483647 w 74"/>
                <a:gd name="T31" fmla="*/ 2147483647 h 78"/>
                <a:gd name="T32" fmla="*/ 2147483647 w 74"/>
                <a:gd name="T33" fmla="*/ 2147483647 h 78"/>
                <a:gd name="T34" fmla="*/ 2147483647 w 74"/>
                <a:gd name="T35" fmla="*/ 2147483647 h 78"/>
                <a:gd name="T36" fmla="*/ 2147483647 w 74"/>
                <a:gd name="T37" fmla="*/ 2147483647 h 78"/>
                <a:gd name="T38" fmla="*/ 2147483647 w 74"/>
                <a:gd name="T39" fmla="*/ 2147483647 h 78"/>
                <a:gd name="T40" fmla="*/ 2147483647 w 74"/>
                <a:gd name="T41" fmla="*/ 2147483647 h 78"/>
                <a:gd name="T42" fmla="*/ 2147483647 w 74"/>
                <a:gd name="T43" fmla="*/ 2147483647 h 78"/>
                <a:gd name="T44" fmla="*/ 2147483647 w 74"/>
                <a:gd name="T45" fmla="*/ 2147483647 h 78"/>
                <a:gd name="T46" fmla="*/ 2147483647 w 74"/>
                <a:gd name="T47" fmla="*/ 2147483647 h 78"/>
                <a:gd name="T48" fmla="*/ 2147483647 w 74"/>
                <a:gd name="T49" fmla="*/ 2147483647 h 78"/>
                <a:gd name="T50" fmla="*/ 2147483647 w 74"/>
                <a:gd name="T51" fmla="*/ 2147483647 h 78"/>
                <a:gd name="T52" fmla="*/ 2147483647 w 74"/>
                <a:gd name="T53" fmla="*/ 2147483647 h 78"/>
                <a:gd name="T54" fmla="*/ 2147483647 w 74"/>
                <a:gd name="T55" fmla="*/ 2147483647 h 78"/>
                <a:gd name="T56" fmla="*/ 2147483647 w 74"/>
                <a:gd name="T57" fmla="*/ 0 h 78"/>
                <a:gd name="T58" fmla="*/ 2147483647 w 74"/>
                <a:gd name="T59" fmla="*/ 0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78"/>
                <a:gd name="T92" fmla="*/ 74 w 74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78">
                  <a:moveTo>
                    <a:pt x="50" y="0"/>
                  </a:moveTo>
                  <a:lnTo>
                    <a:pt x="48" y="2"/>
                  </a:lnTo>
                  <a:lnTo>
                    <a:pt x="48" y="10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1" y="23"/>
                  </a:lnTo>
                  <a:lnTo>
                    <a:pt x="39" y="31"/>
                  </a:lnTo>
                  <a:lnTo>
                    <a:pt x="33" y="35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2" y="68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31" y="78"/>
                  </a:lnTo>
                  <a:lnTo>
                    <a:pt x="31" y="76"/>
                  </a:lnTo>
                  <a:lnTo>
                    <a:pt x="35" y="70"/>
                  </a:lnTo>
                  <a:lnTo>
                    <a:pt x="39" y="64"/>
                  </a:lnTo>
                  <a:lnTo>
                    <a:pt x="46" y="56"/>
                  </a:lnTo>
                  <a:lnTo>
                    <a:pt x="48" y="51"/>
                  </a:lnTo>
                  <a:lnTo>
                    <a:pt x="50" y="45"/>
                  </a:lnTo>
                  <a:lnTo>
                    <a:pt x="54" y="39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66" y="23"/>
                  </a:lnTo>
                  <a:lnTo>
                    <a:pt x="70" y="18"/>
                  </a:lnTo>
                  <a:lnTo>
                    <a:pt x="74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89" name="Freeform 57">
              <a:extLst>
                <a:ext uri="{FF2B5EF4-FFF2-40B4-BE49-F238E27FC236}">
                  <a16:creationId xmlns:a16="http://schemas.microsoft.com/office/drawing/2014/main" id="{76A5045E-A7AD-9A32-8E43-7B912010E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3336925"/>
              <a:ext cx="61913" cy="106363"/>
            </a:xfrm>
            <a:custGeom>
              <a:avLst/>
              <a:gdLst>
                <a:gd name="T0" fmla="*/ 2147483647 w 39"/>
                <a:gd name="T1" fmla="*/ 0 h 67"/>
                <a:gd name="T2" fmla="*/ 2147483647 w 39"/>
                <a:gd name="T3" fmla="*/ 2147483647 h 67"/>
                <a:gd name="T4" fmla="*/ 2147483647 w 39"/>
                <a:gd name="T5" fmla="*/ 2147483647 h 67"/>
                <a:gd name="T6" fmla="*/ 2147483647 w 39"/>
                <a:gd name="T7" fmla="*/ 2147483647 h 67"/>
                <a:gd name="T8" fmla="*/ 2147483647 w 39"/>
                <a:gd name="T9" fmla="*/ 2147483647 h 67"/>
                <a:gd name="T10" fmla="*/ 2147483647 w 39"/>
                <a:gd name="T11" fmla="*/ 2147483647 h 67"/>
                <a:gd name="T12" fmla="*/ 2147483647 w 39"/>
                <a:gd name="T13" fmla="*/ 2147483647 h 67"/>
                <a:gd name="T14" fmla="*/ 2147483647 w 39"/>
                <a:gd name="T15" fmla="*/ 2147483647 h 67"/>
                <a:gd name="T16" fmla="*/ 2147483647 w 39"/>
                <a:gd name="T17" fmla="*/ 2147483647 h 67"/>
                <a:gd name="T18" fmla="*/ 2147483647 w 39"/>
                <a:gd name="T19" fmla="*/ 2147483647 h 67"/>
                <a:gd name="T20" fmla="*/ 2147483647 w 39"/>
                <a:gd name="T21" fmla="*/ 2147483647 h 67"/>
                <a:gd name="T22" fmla="*/ 2147483647 w 39"/>
                <a:gd name="T23" fmla="*/ 2147483647 h 67"/>
                <a:gd name="T24" fmla="*/ 0 w 39"/>
                <a:gd name="T25" fmla="*/ 2147483647 h 67"/>
                <a:gd name="T26" fmla="*/ 2147483647 w 39"/>
                <a:gd name="T27" fmla="*/ 2147483647 h 67"/>
                <a:gd name="T28" fmla="*/ 2147483647 w 39"/>
                <a:gd name="T29" fmla="*/ 2147483647 h 67"/>
                <a:gd name="T30" fmla="*/ 2147483647 w 39"/>
                <a:gd name="T31" fmla="*/ 2147483647 h 67"/>
                <a:gd name="T32" fmla="*/ 2147483647 w 39"/>
                <a:gd name="T33" fmla="*/ 2147483647 h 67"/>
                <a:gd name="T34" fmla="*/ 2147483647 w 39"/>
                <a:gd name="T35" fmla="*/ 2147483647 h 67"/>
                <a:gd name="T36" fmla="*/ 2147483647 w 39"/>
                <a:gd name="T37" fmla="*/ 2147483647 h 67"/>
                <a:gd name="T38" fmla="*/ 2147483647 w 39"/>
                <a:gd name="T39" fmla="*/ 2147483647 h 67"/>
                <a:gd name="T40" fmla="*/ 2147483647 w 39"/>
                <a:gd name="T41" fmla="*/ 2147483647 h 67"/>
                <a:gd name="T42" fmla="*/ 2147483647 w 39"/>
                <a:gd name="T43" fmla="*/ 2147483647 h 67"/>
                <a:gd name="T44" fmla="*/ 2147483647 w 39"/>
                <a:gd name="T45" fmla="*/ 2147483647 h 67"/>
                <a:gd name="T46" fmla="*/ 2147483647 w 39"/>
                <a:gd name="T47" fmla="*/ 2147483647 h 67"/>
                <a:gd name="T48" fmla="*/ 2147483647 w 39"/>
                <a:gd name="T49" fmla="*/ 2147483647 h 67"/>
                <a:gd name="T50" fmla="*/ 2147483647 w 39"/>
                <a:gd name="T51" fmla="*/ 0 h 67"/>
                <a:gd name="T52" fmla="*/ 2147483647 w 39"/>
                <a:gd name="T53" fmla="*/ 0 h 67"/>
                <a:gd name="T54" fmla="*/ 2147483647 w 39"/>
                <a:gd name="T55" fmla="*/ 0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67"/>
                <a:gd name="T86" fmla="*/ 39 w 39"/>
                <a:gd name="T87" fmla="*/ 67 h 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67">
                  <a:moveTo>
                    <a:pt x="16" y="0"/>
                  </a:moveTo>
                  <a:lnTo>
                    <a:pt x="14" y="2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10" y="27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65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19" y="58"/>
                  </a:lnTo>
                  <a:lnTo>
                    <a:pt x="21" y="50"/>
                  </a:lnTo>
                  <a:lnTo>
                    <a:pt x="25" y="40"/>
                  </a:lnTo>
                  <a:lnTo>
                    <a:pt x="25" y="34"/>
                  </a:lnTo>
                  <a:lnTo>
                    <a:pt x="27" y="29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3" y="7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0" name="Freeform 58">
              <a:extLst>
                <a:ext uri="{FF2B5EF4-FFF2-40B4-BE49-F238E27FC236}">
                  <a16:creationId xmlns:a16="http://schemas.microsoft.com/office/drawing/2014/main" id="{AE5E3856-8574-9D16-9B23-3C9E2616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3527425"/>
              <a:ext cx="79375" cy="73025"/>
            </a:xfrm>
            <a:custGeom>
              <a:avLst/>
              <a:gdLst>
                <a:gd name="T0" fmla="*/ 2147483647 w 50"/>
                <a:gd name="T1" fmla="*/ 2147483647 h 46"/>
                <a:gd name="T2" fmla="*/ 2147483647 w 50"/>
                <a:gd name="T3" fmla="*/ 2147483647 h 46"/>
                <a:gd name="T4" fmla="*/ 2147483647 w 50"/>
                <a:gd name="T5" fmla="*/ 2147483647 h 46"/>
                <a:gd name="T6" fmla="*/ 2147483647 w 50"/>
                <a:gd name="T7" fmla="*/ 2147483647 h 46"/>
                <a:gd name="T8" fmla="*/ 2147483647 w 50"/>
                <a:gd name="T9" fmla="*/ 2147483647 h 46"/>
                <a:gd name="T10" fmla="*/ 0 w 50"/>
                <a:gd name="T11" fmla="*/ 2147483647 h 46"/>
                <a:gd name="T12" fmla="*/ 2147483647 w 50"/>
                <a:gd name="T13" fmla="*/ 2147483647 h 46"/>
                <a:gd name="T14" fmla="*/ 2147483647 w 50"/>
                <a:gd name="T15" fmla="*/ 2147483647 h 46"/>
                <a:gd name="T16" fmla="*/ 2147483647 w 50"/>
                <a:gd name="T17" fmla="*/ 2147483647 h 46"/>
                <a:gd name="T18" fmla="*/ 2147483647 w 50"/>
                <a:gd name="T19" fmla="*/ 2147483647 h 46"/>
                <a:gd name="T20" fmla="*/ 2147483647 w 50"/>
                <a:gd name="T21" fmla="*/ 0 h 46"/>
                <a:gd name="T22" fmla="*/ 2147483647 w 50"/>
                <a:gd name="T23" fmla="*/ 0 h 46"/>
                <a:gd name="T24" fmla="*/ 2147483647 w 50"/>
                <a:gd name="T25" fmla="*/ 0 h 46"/>
                <a:gd name="T26" fmla="*/ 2147483647 w 50"/>
                <a:gd name="T27" fmla="*/ 2147483647 h 46"/>
                <a:gd name="T28" fmla="*/ 2147483647 w 50"/>
                <a:gd name="T29" fmla="*/ 2147483647 h 46"/>
                <a:gd name="T30" fmla="*/ 2147483647 w 50"/>
                <a:gd name="T31" fmla="*/ 2147483647 h 46"/>
                <a:gd name="T32" fmla="*/ 2147483647 w 50"/>
                <a:gd name="T33" fmla="*/ 2147483647 h 46"/>
                <a:gd name="T34" fmla="*/ 2147483647 w 50"/>
                <a:gd name="T35" fmla="*/ 2147483647 h 46"/>
                <a:gd name="T36" fmla="*/ 2147483647 w 50"/>
                <a:gd name="T37" fmla="*/ 2147483647 h 46"/>
                <a:gd name="T38" fmla="*/ 2147483647 w 50"/>
                <a:gd name="T39" fmla="*/ 2147483647 h 46"/>
                <a:gd name="T40" fmla="*/ 2147483647 w 50"/>
                <a:gd name="T41" fmla="*/ 2147483647 h 46"/>
                <a:gd name="T42" fmla="*/ 2147483647 w 50"/>
                <a:gd name="T43" fmla="*/ 2147483647 h 46"/>
                <a:gd name="T44" fmla="*/ 2147483647 w 50"/>
                <a:gd name="T45" fmla="*/ 2147483647 h 46"/>
                <a:gd name="T46" fmla="*/ 2147483647 w 50"/>
                <a:gd name="T47" fmla="*/ 2147483647 h 46"/>
                <a:gd name="T48" fmla="*/ 2147483647 w 50"/>
                <a:gd name="T49" fmla="*/ 2147483647 h 46"/>
                <a:gd name="T50" fmla="*/ 2147483647 w 50"/>
                <a:gd name="T51" fmla="*/ 2147483647 h 46"/>
                <a:gd name="T52" fmla="*/ 2147483647 w 50"/>
                <a:gd name="T53" fmla="*/ 2147483647 h 46"/>
                <a:gd name="T54" fmla="*/ 2147483647 w 50"/>
                <a:gd name="T55" fmla="*/ 2147483647 h 46"/>
                <a:gd name="T56" fmla="*/ 2147483647 w 50"/>
                <a:gd name="T57" fmla="*/ 2147483647 h 46"/>
                <a:gd name="T58" fmla="*/ 2147483647 w 50"/>
                <a:gd name="T59" fmla="*/ 2147483647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46"/>
                <a:gd name="T92" fmla="*/ 50 w 50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46">
                  <a:moveTo>
                    <a:pt x="16" y="40"/>
                  </a:moveTo>
                  <a:lnTo>
                    <a:pt x="14" y="38"/>
                  </a:lnTo>
                  <a:lnTo>
                    <a:pt x="10" y="36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5" y="7"/>
                  </a:lnTo>
                  <a:lnTo>
                    <a:pt x="49" y="15"/>
                  </a:lnTo>
                  <a:lnTo>
                    <a:pt x="50" y="17"/>
                  </a:lnTo>
                  <a:lnTo>
                    <a:pt x="50" y="21"/>
                  </a:lnTo>
                  <a:lnTo>
                    <a:pt x="50" y="27"/>
                  </a:lnTo>
                  <a:lnTo>
                    <a:pt x="50" y="32"/>
                  </a:lnTo>
                  <a:lnTo>
                    <a:pt x="47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23" y="44"/>
                  </a:lnTo>
                  <a:lnTo>
                    <a:pt x="20" y="42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1" name="Freeform 59">
              <a:extLst>
                <a:ext uri="{FF2B5EF4-FFF2-40B4-BE49-F238E27FC236}">
                  <a16:creationId xmlns:a16="http://schemas.microsoft.com/office/drawing/2014/main" id="{1F0FA1EB-116E-715B-C514-4BA548F6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181225"/>
              <a:ext cx="1149350" cy="347663"/>
            </a:xfrm>
            <a:custGeom>
              <a:avLst/>
              <a:gdLst>
                <a:gd name="T0" fmla="*/ 2147483647 w 724"/>
                <a:gd name="T1" fmla="*/ 2147483647 h 219"/>
                <a:gd name="T2" fmla="*/ 2147483647 w 724"/>
                <a:gd name="T3" fmla="*/ 2147483647 h 219"/>
                <a:gd name="T4" fmla="*/ 2147483647 w 724"/>
                <a:gd name="T5" fmla="*/ 2147483647 h 219"/>
                <a:gd name="T6" fmla="*/ 2147483647 w 724"/>
                <a:gd name="T7" fmla="*/ 2147483647 h 219"/>
                <a:gd name="T8" fmla="*/ 2147483647 w 724"/>
                <a:gd name="T9" fmla="*/ 2147483647 h 219"/>
                <a:gd name="T10" fmla="*/ 2147483647 w 724"/>
                <a:gd name="T11" fmla="*/ 2147483647 h 219"/>
                <a:gd name="T12" fmla="*/ 2147483647 w 724"/>
                <a:gd name="T13" fmla="*/ 2147483647 h 219"/>
                <a:gd name="T14" fmla="*/ 2147483647 w 724"/>
                <a:gd name="T15" fmla="*/ 2147483647 h 219"/>
                <a:gd name="T16" fmla="*/ 2147483647 w 724"/>
                <a:gd name="T17" fmla="*/ 2147483647 h 219"/>
                <a:gd name="T18" fmla="*/ 2147483647 w 724"/>
                <a:gd name="T19" fmla="*/ 2147483647 h 219"/>
                <a:gd name="T20" fmla="*/ 2147483647 w 724"/>
                <a:gd name="T21" fmla="*/ 2147483647 h 219"/>
                <a:gd name="T22" fmla="*/ 2147483647 w 724"/>
                <a:gd name="T23" fmla="*/ 2147483647 h 219"/>
                <a:gd name="T24" fmla="*/ 2147483647 w 724"/>
                <a:gd name="T25" fmla="*/ 2147483647 h 219"/>
                <a:gd name="T26" fmla="*/ 2147483647 w 724"/>
                <a:gd name="T27" fmla="*/ 2147483647 h 219"/>
                <a:gd name="T28" fmla="*/ 2147483647 w 724"/>
                <a:gd name="T29" fmla="*/ 2147483647 h 219"/>
                <a:gd name="T30" fmla="*/ 2147483647 w 724"/>
                <a:gd name="T31" fmla="*/ 2147483647 h 219"/>
                <a:gd name="T32" fmla="*/ 2147483647 w 724"/>
                <a:gd name="T33" fmla="*/ 2147483647 h 219"/>
                <a:gd name="T34" fmla="*/ 2147483647 w 724"/>
                <a:gd name="T35" fmla="*/ 2147483647 h 219"/>
                <a:gd name="T36" fmla="*/ 2147483647 w 724"/>
                <a:gd name="T37" fmla="*/ 2147483647 h 219"/>
                <a:gd name="T38" fmla="*/ 2147483647 w 724"/>
                <a:gd name="T39" fmla="*/ 2147483647 h 219"/>
                <a:gd name="T40" fmla="*/ 2147483647 w 724"/>
                <a:gd name="T41" fmla="*/ 2147483647 h 219"/>
                <a:gd name="T42" fmla="*/ 2147483647 w 724"/>
                <a:gd name="T43" fmla="*/ 2147483647 h 219"/>
                <a:gd name="T44" fmla="*/ 2147483647 w 724"/>
                <a:gd name="T45" fmla="*/ 2147483647 h 219"/>
                <a:gd name="T46" fmla="*/ 2147483647 w 724"/>
                <a:gd name="T47" fmla="*/ 2147483647 h 219"/>
                <a:gd name="T48" fmla="*/ 2147483647 w 724"/>
                <a:gd name="T49" fmla="*/ 2147483647 h 219"/>
                <a:gd name="T50" fmla="*/ 2147483647 w 724"/>
                <a:gd name="T51" fmla="*/ 2147483647 h 219"/>
                <a:gd name="T52" fmla="*/ 2147483647 w 724"/>
                <a:gd name="T53" fmla="*/ 2147483647 h 219"/>
                <a:gd name="T54" fmla="*/ 2147483647 w 724"/>
                <a:gd name="T55" fmla="*/ 2147483647 h 219"/>
                <a:gd name="T56" fmla="*/ 2147483647 w 724"/>
                <a:gd name="T57" fmla="*/ 0 h 219"/>
                <a:gd name="T58" fmla="*/ 2147483647 w 724"/>
                <a:gd name="T59" fmla="*/ 2147483647 h 219"/>
                <a:gd name="T60" fmla="*/ 2147483647 w 724"/>
                <a:gd name="T61" fmla="*/ 2147483647 h 219"/>
                <a:gd name="T62" fmla="*/ 2147483647 w 724"/>
                <a:gd name="T63" fmla="*/ 2147483647 h 219"/>
                <a:gd name="T64" fmla="*/ 2147483647 w 724"/>
                <a:gd name="T65" fmla="*/ 2147483647 h 219"/>
                <a:gd name="T66" fmla="*/ 2147483647 w 724"/>
                <a:gd name="T67" fmla="*/ 2147483647 h 219"/>
                <a:gd name="T68" fmla="*/ 2147483647 w 724"/>
                <a:gd name="T69" fmla="*/ 2147483647 h 219"/>
                <a:gd name="T70" fmla="*/ 2147483647 w 724"/>
                <a:gd name="T71" fmla="*/ 2147483647 h 219"/>
                <a:gd name="T72" fmla="*/ 2147483647 w 724"/>
                <a:gd name="T73" fmla="*/ 2147483647 h 219"/>
                <a:gd name="T74" fmla="*/ 2147483647 w 724"/>
                <a:gd name="T75" fmla="*/ 2147483647 h 219"/>
                <a:gd name="T76" fmla="*/ 2147483647 w 724"/>
                <a:gd name="T77" fmla="*/ 2147483647 h 219"/>
                <a:gd name="T78" fmla="*/ 2147483647 w 724"/>
                <a:gd name="T79" fmla="*/ 2147483647 h 219"/>
                <a:gd name="T80" fmla="*/ 2147483647 w 724"/>
                <a:gd name="T81" fmla="*/ 2147483647 h 219"/>
                <a:gd name="T82" fmla="*/ 2147483647 w 724"/>
                <a:gd name="T83" fmla="*/ 2147483647 h 219"/>
                <a:gd name="T84" fmla="*/ 2147483647 w 724"/>
                <a:gd name="T85" fmla="*/ 2147483647 h 219"/>
                <a:gd name="T86" fmla="*/ 2147483647 w 724"/>
                <a:gd name="T87" fmla="*/ 2147483647 h 219"/>
                <a:gd name="T88" fmla="*/ 2147483647 w 724"/>
                <a:gd name="T89" fmla="*/ 2147483647 h 219"/>
                <a:gd name="T90" fmla="*/ 2147483647 w 724"/>
                <a:gd name="T91" fmla="*/ 2147483647 h 219"/>
                <a:gd name="T92" fmla="*/ 2147483647 w 724"/>
                <a:gd name="T93" fmla="*/ 2147483647 h 219"/>
                <a:gd name="T94" fmla="*/ 2147483647 w 724"/>
                <a:gd name="T95" fmla="*/ 2147483647 h 219"/>
                <a:gd name="T96" fmla="*/ 2147483647 w 724"/>
                <a:gd name="T97" fmla="*/ 2147483647 h 219"/>
                <a:gd name="T98" fmla="*/ 2147483647 w 724"/>
                <a:gd name="T99" fmla="*/ 2147483647 h 219"/>
                <a:gd name="T100" fmla="*/ 2147483647 w 724"/>
                <a:gd name="T101" fmla="*/ 2147483647 h 219"/>
                <a:gd name="T102" fmla="*/ 2147483647 w 724"/>
                <a:gd name="T103" fmla="*/ 2147483647 h 219"/>
                <a:gd name="T104" fmla="*/ 2147483647 w 724"/>
                <a:gd name="T105" fmla="*/ 2147483647 h 219"/>
                <a:gd name="T106" fmla="*/ 2147483647 w 724"/>
                <a:gd name="T107" fmla="*/ 2147483647 h 219"/>
                <a:gd name="T108" fmla="*/ 2147483647 w 724"/>
                <a:gd name="T109" fmla="*/ 2147483647 h 219"/>
                <a:gd name="T110" fmla="*/ 2147483647 w 724"/>
                <a:gd name="T111" fmla="*/ 2147483647 h 219"/>
                <a:gd name="T112" fmla="*/ 2147483647 w 724"/>
                <a:gd name="T113" fmla="*/ 2147483647 h 219"/>
                <a:gd name="T114" fmla="*/ 2147483647 w 724"/>
                <a:gd name="T115" fmla="*/ 2147483647 h 219"/>
                <a:gd name="T116" fmla="*/ 2147483647 w 724"/>
                <a:gd name="T117" fmla="*/ 2147483647 h 219"/>
                <a:gd name="T118" fmla="*/ 2147483647 w 724"/>
                <a:gd name="T119" fmla="*/ 2147483647 h 2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4"/>
                <a:gd name="T181" fmla="*/ 0 h 219"/>
                <a:gd name="T182" fmla="*/ 724 w 724"/>
                <a:gd name="T183" fmla="*/ 219 h 2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4" h="219">
                  <a:moveTo>
                    <a:pt x="26" y="149"/>
                  </a:moveTo>
                  <a:lnTo>
                    <a:pt x="29" y="151"/>
                  </a:lnTo>
                  <a:lnTo>
                    <a:pt x="31" y="151"/>
                  </a:lnTo>
                  <a:lnTo>
                    <a:pt x="37" y="155"/>
                  </a:lnTo>
                  <a:lnTo>
                    <a:pt x="43" y="157"/>
                  </a:lnTo>
                  <a:lnTo>
                    <a:pt x="51" y="161"/>
                  </a:lnTo>
                  <a:lnTo>
                    <a:pt x="55" y="161"/>
                  </a:lnTo>
                  <a:lnTo>
                    <a:pt x="58" y="163"/>
                  </a:lnTo>
                  <a:lnTo>
                    <a:pt x="64" y="165"/>
                  </a:lnTo>
                  <a:lnTo>
                    <a:pt x="70" y="167"/>
                  </a:lnTo>
                  <a:lnTo>
                    <a:pt x="76" y="167"/>
                  </a:lnTo>
                  <a:lnTo>
                    <a:pt x="82" y="169"/>
                  </a:lnTo>
                  <a:lnTo>
                    <a:pt x="87" y="171"/>
                  </a:lnTo>
                  <a:lnTo>
                    <a:pt x="93" y="172"/>
                  </a:lnTo>
                  <a:lnTo>
                    <a:pt x="101" y="172"/>
                  </a:lnTo>
                  <a:lnTo>
                    <a:pt x="107" y="174"/>
                  </a:lnTo>
                  <a:lnTo>
                    <a:pt x="116" y="176"/>
                  </a:lnTo>
                  <a:lnTo>
                    <a:pt x="124" y="178"/>
                  </a:lnTo>
                  <a:lnTo>
                    <a:pt x="132" y="178"/>
                  </a:lnTo>
                  <a:lnTo>
                    <a:pt x="140" y="180"/>
                  </a:lnTo>
                  <a:lnTo>
                    <a:pt x="149" y="180"/>
                  </a:lnTo>
                  <a:lnTo>
                    <a:pt x="159" y="182"/>
                  </a:lnTo>
                  <a:lnTo>
                    <a:pt x="167" y="182"/>
                  </a:lnTo>
                  <a:lnTo>
                    <a:pt x="176" y="184"/>
                  </a:lnTo>
                  <a:lnTo>
                    <a:pt x="188" y="184"/>
                  </a:lnTo>
                  <a:lnTo>
                    <a:pt x="200" y="184"/>
                  </a:lnTo>
                  <a:lnTo>
                    <a:pt x="209" y="184"/>
                  </a:lnTo>
                  <a:lnTo>
                    <a:pt x="221" y="182"/>
                  </a:lnTo>
                  <a:lnTo>
                    <a:pt x="231" y="182"/>
                  </a:lnTo>
                  <a:lnTo>
                    <a:pt x="242" y="180"/>
                  </a:lnTo>
                  <a:lnTo>
                    <a:pt x="254" y="178"/>
                  </a:lnTo>
                  <a:lnTo>
                    <a:pt x="267" y="178"/>
                  </a:lnTo>
                  <a:lnTo>
                    <a:pt x="279" y="176"/>
                  </a:lnTo>
                  <a:lnTo>
                    <a:pt x="293" y="174"/>
                  </a:lnTo>
                  <a:lnTo>
                    <a:pt x="306" y="171"/>
                  </a:lnTo>
                  <a:lnTo>
                    <a:pt x="318" y="169"/>
                  </a:lnTo>
                  <a:lnTo>
                    <a:pt x="331" y="167"/>
                  </a:lnTo>
                  <a:lnTo>
                    <a:pt x="347" y="163"/>
                  </a:lnTo>
                  <a:lnTo>
                    <a:pt x="360" y="159"/>
                  </a:lnTo>
                  <a:lnTo>
                    <a:pt x="376" y="153"/>
                  </a:lnTo>
                  <a:lnTo>
                    <a:pt x="389" y="149"/>
                  </a:lnTo>
                  <a:lnTo>
                    <a:pt x="407" y="145"/>
                  </a:lnTo>
                  <a:lnTo>
                    <a:pt x="420" y="140"/>
                  </a:lnTo>
                  <a:lnTo>
                    <a:pt x="436" y="134"/>
                  </a:lnTo>
                  <a:lnTo>
                    <a:pt x="453" y="128"/>
                  </a:lnTo>
                  <a:lnTo>
                    <a:pt x="469" y="120"/>
                  </a:lnTo>
                  <a:lnTo>
                    <a:pt x="486" y="113"/>
                  </a:lnTo>
                  <a:lnTo>
                    <a:pt x="501" y="105"/>
                  </a:lnTo>
                  <a:lnTo>
                    <a:pt x="519" y="97"/>
                  </a:lnTo>
                  <a:lnTo>
                    <a:pt x="538" y="89"/>
                  </a:lnTo>
                  <a:lnTo>
                    <a:pt x="556" y="80"/>
                  </a:lnTo>
                  <a:lnTo>
                    <a:pt x="573" y="70"/>
                  </a:lnTo>
                  <a:lnTo>
                    <a:pt x="590" y="58"/>
                  </a:lnTo>
                  <a:lnTo>
                    <a:pt x="610" y="49"/>
                  </a:lnTo>
                  <a:lnTo>
                    <a:pt x="629" y="37"/>
                  </a:lnTo>
                  <a:lnTo>
                    <a:pt x="648" y="25"/>
                  </a:lnTo>
                  <a:lnTo>
                    <a:pt x="668" y="12"/>
                  </a:lnTo>
                  <a:lnTo>
                    <a:pt x="687" y="0"/>
                  </a:lnTo>
                  <a:lnTo>
                    <a:pt x="724" y="18"/>
                  </a:lnTo>
                  <a:lnTo>
                    <a:pt x="722" y="18"/>
                  </a:lnTo>
                  <a:lnTo>
                    <a:pt x="718" y="22"/>
                  </a:lnTo>
                  <a:lnTo>
                    <a:pt x="712" y="25"/>
                  </a:lnTo>
                  <a:lnTo>
                    <a:pt x="705" y="31"/>
                  </a:lnTo>
                  <a:lnTo>
                    <a:pt x="699" y="33"/>
                  </a:lnTo>
                  <a:lnTo>
                    <a:pt x="693" y="37"/>
                  </a:lnTo>
                  <a:lnTo>
                    <a:pt x="687" y="41"/>
                  </a:lnTo>
                  <a:lnTo>
                    <a:pt x="681" y="45"/>
                  </a:lnTo>
                  <a:lnTo>
                    <a:pt x="674" y="49"/>
                  </a:lnTo>
                  <a:lnTo>
                    <a:pt x="666" y="54"/>
                  </a:lnTo>
                  <a:lnTo>
                    <a:pt x="658" y="60"/>
                  </a:lnTo>
                  <a:lnTo>
                    <a:pt x="650" y="64"/>
                  </a:lnTo>
                  <a:lnTo>
                    <a:pt x="641" y="70"/>
                  </a:lnTo>
                  <a:lnTo>
                    <a:pt x="631" y="76"/>
                  </a:lnTo>
                  <a:lnTo>
                    <a:pt x="621" y="80"/>
                  </a:lnTo>
                  <a:lnTo>
                    <a:pt x="612" y="85"/>
                  </a:lnTo>
                  <a:lnTo>
                    <a:pt x="602" y="91"/>
                  </a:lnTo>
                  <a:lnTo>
                    <a:pt x="590" y="97"/>
                  </a:lnTo>
                  <a:lnTo>
                    <a:pt x="581" y="103"/>
                  </a:lnTo>
                  <a:lnTo>
                    <a:pt x="569" y="111"/>
                  </a:lnTo>
                  <a:lnTo>
                    <a:pt x="556" y="114"/>
                  </a:lnTo>
                  <a:lnTo>
                    <a:pt x="544" y="120"/>
                  </a:lnTo>
                  <a:lnTo>
                    <a:pt x="532" y="126"/>
                  </a:lnTo>
                  <a:lnTo>
                    <a:pt x="519" y="132"/>
                  </a:lnTo>
                  <a:lnTo>
                    <a:pt x="507" y="138"/>
                  </a:lnTo>
                  <a:lnTo>
                    <a:pt x="494" y="145"/>
                  </a:lnTo>
                  <a:lnTo>
                    <a:pt x="482" y="149"/>
                  </a:lnTo>
                  <a:lnTo>
                    <a:pt x="469" y="157"/>
                  </a:lnTo>
                  <a:lnTo>
                    <a:pt x="453" y="161"/>
                  </a:lnTo>
                  <a:lnTo>
                    <a:pt x="440" y="167"/>
                  </a:lnTo>
                  <a:lnTo>
                    <a:pt x="426" y="171"/>
                  </a:lnTo>
                  <a:lnTo>
                    <a:pt x="412" y="176"/>
                  </a:lnTo>
                  <a:lnTo>
                    <a:pt x="397" y="182"/>
                  </a:lnTo>
                  <a:lnTo>
                    <a:pt x="381" y="186"/>
                  </a:lnTo>
                  <a:lnTo>
                    <a:pt x="368" y="190"/>
                  </a:lnTo>
                  <a:lnTo>
                    <a:pt x="354" y="196"/>
                  </a:lnTo>
                  <a:lnTo>
                    <a:pt x="339" y="200"/>
                  </a:lnTo>
                  <a:lnTo>
                    <a:pt x="323" y="202"/>
                  </a:lnTo>
                  <a:lnTo>
                    <a:pt x="308" y="205"/>
                  </a:lnTo>
                  <a:lnTo>
                    <a:pt x="294" y="209"/>
                  </a:lnTo>
                  <a:lnTo>
                    <a:pt x="277" y="211"/>
                  </a:lnTo>
                  <a:lnTo>
                    <a:pt x="263" y="213"/>
                  </a:lnTo>
                  <a:lnTo>
                    <a:pt x="248" y="215"/>
                  </a:lnTo>
                  <a:lnTo>
                    <a:pt x="233" y="217"/>
                  </a:lnTo>
                  <a:lnTo>
                    <a:pt x="217" y="217"/>
                  </a:lnTo>
                  <a:lnTo>
                    <a:pt x="202" y="219"/>
                  </a:lnTo>
                  <a:lnTo>
                    <a:pt x="186" y="219"/>
                  </a:lnTo>
                  <a:lnTo>
                    <a:pt x="173" y="219"/>
                  </a:lnTo>
                  <a:lnTo>
                    <a:pt x="157" y="217"/>
                  </a:lnTo>
                  <a:lnTo>
                    <a:pt x="142" y="217"/>
                  </a:lnTo>
                  <a:lnTo>
                    <a:pt x="126" y="215"/>
                  </a:lnTo>
                  <a:lnTo>
                    <a:pt x="113" y="213"/>
                  </a:lnTo>
                  <a:lnTo>
                    <a:pt x="97" y="209"/>
                  </a:lnTo>
                  <a:lnTo>
                    <a:pt x="82" y="205"/>
                  </a:lnTo>
                  <a:lnTo>
                    <a:pt x="68" y="202"/>
                  </a:lnTo>
                  <a:lnTo>
                    <a:pt x="55" y="198"/>
                  </a:lnTo>
                  <a:lnTo>
                    <a:pt x="39" y="192"/>
                  </a:lnTo>
                  <a:lnTo>
                    <a:pt x="26" y="186"/>
                  </a:lnTo>
                  <a:lnTo>
                    <a:pt x="12" y="180"/>
                  </a:lnTo>
                  <a:lnTo>
                    <a:pt x="0" y="172"/>
                  </a:lnTo>
                  <a:lnTo>
                    <a:pt x="26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2" name="Freeform 60">
              <a:extLst>
                <a:ext uri="{FF2B5EF4-FFF2-40B4-BE49-F238E27FC236}">
                  <a16:creationId xmlns:a16="http://schemas.microsoft.com/office/drawing/2014/main" id="{2271D284-921B-D94B-D05F-75A9A20F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414588"/>
              <a:ext cx="361950" cy="144463"/>
            </a:xfrm>
            <a:custGeom>
              <a:avLst/>
              <a:gdLst>
                <a:gd name="T0" fmla="*/ 2147483647 w 228"/>
                <a:gd name="T1" fmla="*/ 2147483647 h 91"/>
                <a:gd name="T2" fmla="*/ 2147483647 w 228"/>
                <a:gd name="T3" fmla="*/ 2147483647 h 91"/>
                <a:gd name="T4" fmla="*/ 2147483647 w 228"/>
                <a:gd name="T5" fmla="*/ 2147483647 h 91"/>
                <a:gd name="T6" fmla="*/ 2147483647 w 228"/>
                <a:gd name="T7" fmla="*/ 2147483647 h 91"/>
                <a:gd name="T8" fmla="*/ 2147483647 w 228"/>
                <a:gd name="T9" fmla="*/ 2147483647 h 91"/>
                <a:gd name="T10" fmla="*/ 2147483647 w 228"/>
                <a:gd name="T11" fmla="*/ 2147483647 h 91"/>
                <a:gd name="T12" fmla="*/ 2147483647 w 228"/>
                <a:gd name="T13" fmla="*/ 2147483647 h 91"/>
                <a:gd name="T14" fmla="*/ 2147483647 w 228"/>
                <a:gd name="T15" fmla="*/ 2147483647 h 91"/>
                <a:gd name="T16" fmla="*/ 2147483647 w 228"/>
                <a:gd name="T17" fmla="*/ 2147483647 h 91"/>
                <a:gd name="T18" fmla="*/ 2147483647 w 228"/>
                <a:gd name="T19" fmla="*/ 2147483647 h 91"/>
                <a:gd name="T20" fmla="*/ 2147483647 w 228"/>
                <a:gd name="T21" fmla="*/ 2147483647 h 91"/>
                <a:gd name="T22" fmla="*/ 2147483647 w 228"/>
                <a:gd name="T23" fmla="*/ 2147483647 h 91"/>
                <a:gd name="T24" fmla="*/ 2147483647 w 228"/>
                <a:gd name="T25" fmla="*/ 2147483647 h 91"/>
                <a:gd name="T26" fmla="*/ 2147483647 w 228"/>
                <a:gd name="T27" fmla="*/ 2147483647 h 91"/>
                <a:gd name="T28" fmla="*/ 2147483647 w 228"/>
                <a:gd name="T29" fmla="*/ 2147483647 h 91"/>
                <a:gd name="T30" fmla="*/ 2147483647 w 228"/>
                <a:gd name="T31" fmla="*/ 2147483647 h 91"/>
                <a:gd name="T32" fmla="*/ 2147483647 w 228"/>
                <a:gd name="T33" fmla="*/ 2147483647 h 91"/>
                <a:gd name="T34" fmla="*/ 2147483647 w 228"/>
                <a:gd name="T35" fmla="*/ 2147483647 h 91"/>
                <a:gd name="T36" fmla="*/ 2147483647 w 228"/>
                <a:gd name="T37" fmla="*/ 2147483647 h 91"/>
                <a:gd name="T38" fmla="*/ 2147483647 w 228"/>
                <a:gd name="T39" fmla="*/ 2147483647 h 91"/>
                <a:gd name="T40" fmla="*/ 2147483647 w 228"/>
                <a:gd name="T41" fmla="*/ 2147483647 h 91"/>
                <a:gd name="T42" fmla="*/ 2147483647 w 228"/>
                <a:gd name="T43" fmla="*/ 2147483647 h 91"/>
                <a:gd name="T44" fmla="*/ 2147483647 w 228"/>
                <a:gd name="T45" fmla="*/ 2147483647 h 91"/>
                <a:gd name="T46" fmla="*/ 2147483647 w 228"/>
                <a:gd name="T47" fmla="*/ 2147483647 h 91"/>
                <a:gd name="T48" fmla="*/ 2147483647 w 228"/>
                <a:gd name="T49" fmla="*/ 2147483647 h 91"/>
                <a:gd name="T50" fmla="*/ 2147483647 w 228"/>
                <a:gd name="T51" fmla="*/ 2147483647 h 91"/>
                <a:gd name="T52" fmla="*/ 2147483647 w 228"/>
                <a:gd name="T53" fmla="*/ 2147483647 h 91"/>
                <a:gd name="T54" fmla="*/ 2147483647 w 228"/>
                <a:gd name="T55" fmla="*/ 2147483647 h 91"/>
                <a:gd name="T56" fmla="*/ 2147483647 w 228"/>
                <a:gd name="T57" fmla="*/ 2147483647 h 91"/>
                <a:gd name="T58" fmla="*/ 2147483647 w 228"/>
                <a:gd name="T59" fmla="*/ 2147483647 h 91"/>
                <a:gd name="T60" fmla="*/ 2147483647 w 228"/>
                <a:gd name="T61" fmla="*/ 2147483647 h 91"/>
                <a:gd name="T62" fmla="*/ 2147483647 w 228"/>
                <a:gd name="T63" fmla="*/ 2147483647 h 91"/>
                <a:gd name="T64" fmla="*/ 2147483647 w 228"/>
                <a:gd name="T65" fmla="*/ 2147483647 h 91"/>
                <a:gd name="T66" fmla="*/ 0 w 228"/>
                <a:gd name="T67" fmla="*/ 2147483647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91"/>
                <a:gd name="T104" fmla="*/ 228 w 228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91">
                  <a:moveTo>
                    <a:pt x="0" y="16"/>
                  </a:moveTo>
                  <a:lnTo>
                    <a:pt x="4" y="16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3" y="27"/>
                  </a:lnTo>
                  <a:lnTo>
                    <a:pt x="17" y="33"/>
                  </a:lnTo>
                  <a:lnTo>
                    <a:pt x="21" y="39"/>
                  </a:lnTo>
                  <a:lnTo>
                    <a:pt x="27" y="49"/>
                  </a:lnTo>
                  <a:lnTo>
                    <a:pt x="33" y="56"/>
                  </a:lnTo>
                  <a:lnTo>
                    <a:pt x="37" y="62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4" y="62"/>
                  </a:lnTo>
                  <a:lnTo>
                    <a:pt x="52" y="60"/>
                  </a:lnTo>
                  <a:lnTo>
                    <a:pt x="58" y="56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77" y="55"/>
                  </a:lnTo>
                  <a:lnTo>
                    <a:pt x="83" y="55"/>
                  </a:lnTo>
                  <a:lnTo>
                    <a:pt x="91" y="55"/>
                  </a:lnTo>
                  <a:lnTo>
                    <a:pt x="97" y="55"/>
                  </a:lnTo>
                  <a:lnTo>
                    <a:pt x="104" y="55"/>
                  </a:lnTo>
                  <a:lnTo>
                    <a:pt x="110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3" y="56"/>
                  </a:lnTo>
                  <a:lnTo>
                    <a:pt x="141" y="56"/>
                  </a:lnTo>
                  <a:lnTo>
                    <a:pt x="151" y="60"/>
                  </a:lnTo>
                  <a:lnTo>
                    <a:pt x="159" y="60"/>
                  </a:lnTo>
                  <a:lnTo>
                    <a:pt x="168" y="64"/>
                  </a:lnTo>
                  <a:lnTo>
                    <a:pt x="178" y="66"/>
                  </a:lnTo>
                  <a:lnTo>
                    <a:pt x="188" y="72"/>
                  </a:lnTo>
                  <a:lnTo>
                    <a:pt x="197" y="74"/>
                  </a:lnTo>
                  <a:lnTo>
                    <a:pt x="207" y="80"/>
                  </a:lnTo>
                  <a:lnTo>
                    <a:pt x="213" y="82"/>
                  </a:lnTo>
                  <a:lnTo>
                    <a:pt x="218" y="84"/>
                  </a:lnTo>
                  <a:lnTo>
                    <a:pt x="224" y="87"/>
                  </a:lnTo>
                  <a:lnTo>
                    <a:pt x="228" y="91"/>
                  </a:lnTo>
                  <a:lnTo>
                    <a:pt x="213" y="58"/>
                  </a:lnTo>
                  <a:lnTo>
                    <a:pt x="211" y="58"/>
                  </a:lnTo>
                  <a:lnTo>
                    <a:pt x="209" y="56"/>
                  </a:lnTo>
                  <a:lnTo>
                    <a:pt x="203" y="55"/>
                  </a:lnTo>
                  <a:lnTo>
                    <a:pt x="197" y="53"/>
                  </a:lnTo>
                  <a:lnTo>
                    <a:pt x="189" y="49"/>
                  </a:lnTo>
                  <a:lnTo>
                    <a:pt x="180" y="45"/>
                  </a:lnTo>
                  <a:lnTo>
                    <a:pt x="174" y="43"/>
                  </a:lnTo>
                  <a:lnTo>
                    <a:pt x="170" y="41"/>
                  </a:lnTo>
                  <a:lnTo>
                    <a:pt x="164" y="39"/>
                  </a:lnTo>
                  <a:lnTo>
                    <a:pt x="160" y="39"/>
                  </a:lnTo>
                  <a:lnTo>
                    <a:pt x="155" y="37"/>
                  </a:lnTo>
                  <a:lnTo>
                    <a:pt x="147" y="35"/>
                  </a:lnTo>
                  <a:lnTo>
                    <a:pt x="141" y="33"/>
                  </a:lnTo>
                  <a:lnTo>
                    <a:pt x="135" y="33"/>
                  </a:lnTo>
                  <a:lnTo>
                    <a:pt x="128" y="31"/>
                  </a:lnTo>
                  <a:lnTo>
                    <a:pt x="124" y="29"/>
                  </a:lnTo>
                  <a:lnTo>
                    <a:pt x="116" y="29"/>
                  </a:lnTo>
                  <a:lnTo>
                    <a:pt x="110" y="29"/>
                  </a:lnTo>
                  <a:lnTo>
                    <a:pt x="102" y="29"/>
                  </a:lnTo>
                  <a:lnTo>
                    <a:pt x="97" y="29"/>
                  </a:lnTo>
                  <a:lnTo>
                    <a:pt x="89" y="29"/>
                  </a:lnTo>
                  <a:lnTo>
                    <a:pt x="83" y="31"/>
                  </a:lnTo>
                  <a:lnTo>
                    <a:pt x="75" y="31"/>
                  </a:lnTo>
                  <a:lnTo>
                    <a:pt x="70" y="33"/>
                  </a:lnTo>
                  <a:lnTo>
                    <a:pt x="62" y="35"/>
                  </a:lnTo>
                  <a:lnTo>
                    <a:pt x="56" y="37"/>
                  </a:lnTo>
                  <a:lnTo>
                    <a:pt x="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3" name="Freeform 61">
              <a:extLst>
                <a:ext uri="{FF2B5EF4-FFF2-40B4-BE49-F238E27FC236}">
                  <a16:creationId xmlns:a16="http://schemas.microsoft.com/office/drawing/2014/main" id="{19117B27-7801-EBC0-A5CD-496C2519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439988"/>
              <a:ext cx="420688" cy="957263"/>
            </a:xfrm>
            <a:custGeom>
              <a:avLst/>
              <a:gdLst>
                <a:gd name="T0" fmla="*/ 2147483647 w 265"/>
                <a:gd name="T1" fmla="*/ 2147483647 h 603"/>
                <a:gd name="T2" fmla="*/ 2147483647 w 265"/>
                <a:gd name="T3" fmla="*/ 2147483647 h 603"/>
                <a:gd name="T4" fmla="*/ 2147483647 w 265"/>
                <a:gd name="T5" fmla="*/ 2147483647 h 603"/>
                <a:gd name="T6" fmla="*/ 2147483647 w 265"/>
                <a:gd name="T7" fmla="*/ 2147483647 h 603"/>
                <a:gd name="T8" fmla="*/ 2147483647 w 265"/>
                <a:gd name="T9" fmla="*/ 2147483647 h 603"/>
                <a:gd name="T10" fmla="*/ 2147483647 w 265"/>
                <a:gd name="T11" fmla="*/ 2147483647 h 603"/>
                <a:gd name="T12" fmla="*/ 2147483647 w 265"/>
                <a:gd name="T13" fmla="*/ 2147483647 h 603"/>
                <a:gd name="T14" fmla="*/ 2147483647 w 265"/>
                <a:gd name="T15" fmla="*/ 2147483647 h 603"/>
                <a:gd name="T16" fmla="*/ 2147483647 w 265"/>
                <a:gd name="T17" fmla="*/ 2147483647 h 603"/>
                <a:gd name="T18" fmla="*/ 2147483647 w 265"/>
                <a:gd name="T19" fmla="*/ 2147483647 h 603"/>
                <a:gd name="T20" fmla="*/ 2147483647 w 265"/>
                <a:gd name="T21" fmla="*/ 2147483647 h 603"/>
                <a:gd name="T22" fmla="*/ 2147483647 w 265"/>
                <a:gd name="T23" fmla="*/ 2147483647 h 603"/>
                <a:gd name="T24" fmla="*/ 2147483647 w 265"/>
                <a:gd name="T25" fmla="*/ 2147483647 h 603"/>
                <a:gd name="T26" fmla="*/ 2147483647 w 265"/>
                <a:gd name="T27" fmla="*/ 2147483647 h 603"/>
                <a:gd name="T28" fmla="*/ 2147483647 w 265"/>
                <a:gd name="T29" fmla="*/ 2147483647 h 603"/>
                <a:gd name="T30" fmla="*/ 2147483647 w 265"/>
                <a:gd name="T31" fmla="*/ 2147483647 h 603"/>
                <a:gd name="T32" fmla="*/ 2147483647 w 265"/>
                <a:gd name="T33" fmla="*/ 2147483647 h 603"/>
                <a:gd name="T34" fmla="*/ 2147483647 w 265"/>
                <a:gd name="T35" fmla="*/ 2147483647 h 603"/>
                <a:gd name="T36" fmla="*/ 2147483647 w 265"/>
                <a:gd name="T37" fmla="*/ 2147483647 h 603"/>
                <a:gd name="T38" fmla="*/ 2147483647 w 265"/>
                <a:gd name="T39" fmla="*/ 2147483647 h 603"/>
                <a:gd name="T40" fmla="*/ 2147483647 w 265"/>
                <a:gd name="T41" fmla="*/ 2147483647 h 603"/>
                <a:gd name="T42" fmla="*/ 2147483647 w 265"/>
                <a:gd name="T43" fmla="*/ 2147483647 h 603"/>
                <a:gd name="T44" fmla="*/ 2147483647 w 265"/>
                <a:gd name="T45" fmla="*/ 2147483647 h 603"/>
                <a:gd name="T46" fmla="*/ 2147483647 w 265"/>
                <a:gd name="T47" fmla="*/ 2147483647 h 603"/>
                <a:gd name="T48" fmla="*/ 2147483647 w 265"/>
                <a:gd name="T49" fmla="*/ 2147483647 h 603"/>
                <a:gd name="T50" fmla="*/ 2147483647 w 265"/>
                <a:gd name="T51" fmla="*/ 2147483647 h 603"/>
                <a:gd name="T52" fmla="*/ 2147483647 w 265"/>
                <a:gd name="T53" fmla="*/ 2147483647 h 603"/>
                <a:gd name="T54" fmla="*/ 2147483647 w 265"/>
                <a:gd name="T55" fmla="*/ 2147483647 h 603"/>
                <a:gd name="T56" fmla="*/ 2147483647 w 265"/>
                <a:gd name="T57" fmla="*/ 2147483647 h 603"/>
                <a:gd name="T58" fmla="*/ 2147483647 w 265"/>
                <a:gd name="T59" fmla="*/ 2147483647 h 603"/>
                <a:gd name="T60" fmla="*/ 2147483647 w 265"/>
                <a:gd name="T61" fmla="*/ 2147483647 h 603"/>
                <a:gd name="T62" fmla="*/ 2147483647 w 265"/>
                <a:gd name="T63" fmla="*/ 2147483647 h 603"/>
                <a:gd name="T64" fmla="*/ 2147483647 w 265"/>
                <a:gd name="T65" fmla="*/ 2147483647 h 603"/>
                <a:gd name="T66" fmla="*/ 2147483647 w 265"/>
                <a:gd name="T67" fmla="*/ 2147483647 h 603"/>
                <a:gd name="T68" fmla="*/ 2147483647 w 265"/>
                <a:gd name="T69" fmla="*/ 2147483647 h 603"/>
                <a:gd name="T70" fmla="*/ 2147483647 w 265"/>
                <a:gd name="T71" fmla="*/ 2147483647 h 603"/>
                <a:gd name="T72" fmla="*/ 2147483647 w 265"/>
                <a:gd name="T73" fmla="*/ 2147483647 h 603"/>
                <a:gd name="T74" fmla="*/ 2147483647 w 265"/>
                <a:gd name="T75" fmla="*/ 2147483647 h 603"/>
                <a:gd name="T76" fmla="*/ 2147483647 w 265"/>
                <a:gd name="T77" fmla="*/ 2147483647 h 603"/>
                <a:gd name="T78" fmla="*/ 2147483647 w 265"/>
                <a:gd name="T79" fmla="*/ 2147483647 h 603"/>
                <a:gd name="T80" fmla="*/ 2147483647 w 265"/>
                <a:gd name="T81" fmla="*/ 2147483647 h 603"/>
                <a:gd name="T82" fmla="*/ 2147483647 w 265"/>
                <a:gd name="T83" fmla="*/ 2147483647 h 603"/>
                <a:gd name="T84" fmla="*/ 2147483647 w 265"/>
                <a:gd name="T85" fmla="*/ 2147483647 h 603"/>
                <a:gd name="T86" fmla="*/ 2147483647 w 265"/>
                <a:gd name="T87" fmla="*/ 2147483647 h 603"/>
                <a:gd name="T88" fmla="*/ 2147483647 w 265"/>
                <a:gd name="T89" fmla="*/ 2147483647 h 603"/>
                <a:gd name="T90" fmla="*/ 2147483647 w 265"/>
                <a:gd name="T91" fmla="*/ 2147483647 h 603"/>
                <a:gd name="T92" fmla="*/ 2147483647 w 265"/>
                <a:gd name="T93" fmla="*/ 2147483647 h 603"/>
                <a:gd name="T94" fmla="*/ 0 w 265"/>
                <a:gd name="T95" fmla="*/ 2147483647 h 603"/>
                <a:gd name="T96" fmla="*/ 0 w 265"/>
                <a:gd name="T97" fmla="*/ 2147483647 h 603"/>
                <a:gd name="T98" fmla="*/ 2147483647 w 265"/>
                <a:gd name="T99" fmla="*/ 2147483647 h 603"/>
                <a:gd name="T100" fmla="*/ 2147483647 w 265"/>
                <a:gd name="T101" fmla="*/ 2147483647 h 603"/>
                <a:gd name="T102" fmla="*/ 2147483647 w 265"/>
                <a:gd name="T103" fmla="*/ 2147483647 h 603"/>
                <a:gd name="T104" fmla="*/ 2147483647 w 265"/>
                <a:gd name="T105" fmla="*/ 2147483647 h 603"/>
                <a:gd name="T106" fmla="*/ 2147483647 w 265"/>
                <a:gd name="T107" fmla="*/ 2147483647 h 603"/>
                <a:gd name="T108" fmla="*/ 2147483647 w 265"/>
                <a:gd name="T109" fmla="*/ 2147483647 h 603"/>
                <a:gd name="T110" fmla="*/ 2147483647 w 265"/>
                <a:gd name="T111" fmla="*/ 2147483647 h 603"/>
                <a:gd name="T112" fmla="*/ 2147483647 w 265"/>
                <a:gd name="T113" fmla="*/ 2147483647 h 603"/>
                <a:gd name="T114" fmla="*/ 2147483647 w 265"/>
                <a:gd name="T115" fmla="*/ 2147483647 h 603"/>
                <a:gd name="T116" fmla="*/ 2147483647 w 265"/>
                <a:gd name="T117" fmla="*/ 2147483647 h 603"/>
                <a:gd name="T118" fmla="*/ 2147483647 w 265"/>
                <a:gd name="T119" fmla="*/ 2147483647 h 603"/>
                <a:gd name="T120" fmla="*/ 2147483647 w 265"/>
                <a:gd name="T121" fmla="*/ 2147483647 h 603"/>
                <a:gd name="T122" fmla="*/ 2147483647 w 265"/>
                <a:gd name="T123" fmla="*/ 2147483647 h 603"/>
                <a:gd name="T124" fmla="*/ 2147483647 w 265"/>
                <a:gd name="T125" fmla="*/ 0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5"/>
                <a:gd name="T190" fmla="*/ 0 h 603"/>
                <a:gd name="T191" fmla="*/ 265 w 265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5" h="603">
                  <a:moveTo>
                    <a:pt x="223" y="0"/>
                  </a:moveTo>
                  <a:lnTo>
                    <a:pt x="265" y="58"/>
                  </a:lnTo>
                  <a:lnTo>
                    <a:pt x="263" y="58"/>
                  </a:lnTo>
                  <a:lnTo>
                    <a:pt x="260" y="58"/>
                  </a:lnTo>
                  <a:lnTo>
                    <a:pt x="254" y="62"/>
                  </a:lnTo>
                  <a:lnTo>
                    <a:pt x="246" y="66"/>
                  </a:lnTo>
                  <a:lnTo>
                    <a:pt x="242" y="66"/>
                  </a:lnTo>
                  <a:lnTo>
                    <a:pt x="236" y="69"/>
                  </a:lnTo>
                  <a:lnTo>
                    <a:pt x="232" y="71"/>
                  </a:lnTo>
                  <a:lnTo>
                    <a:pt x="227" y="75"/>
                  </a:lnTo>
                  <a:lnTo>
                    <a:pt x="221" y="77"/>
                  </a:lnTo>
                  <a:lnTo>
                    <a:pt x="215" y="79"/>
                  </a:lnTo>
                  <a:lnTo>
                    <a:pt x="209" y="83"/>
                  </a:lnTo>
                  <a:lnTo>
                    <a:pt x="203" y="89"/>
                  </a:lnTo>
                  <a:lnTo>
                    <a:pt x="196" y="91"/>
                  </a:lnTo>
                  <a:lnTo>
                    <a:pt x="190" y="95"/>
                  </a:lnTo>
                  <a:lnTo>
                    <a:pt x="182" y="100"/>
                  </a:lnTo>
                  <a:lnTo>
                    <a:pt x="176" y="106"/>
                  </a:lnTo>
                  <a:lnTo>
                    <a:pt x="169" y="110"/>
                  </a:lnTo>
                  <a:lnTo>
                    <a:pt x="161" y="116"/>
                  </a:lnTo>
                  <a:lnTo>
                    <a:pt x="153" y="122"/>
                  </a:lnTo>
                  <a:lnTo>
                    <a:pt x="147" y="127"/>
                  </a:lnTo>
                  <a:lnTo>
                    <a:pt x="140" y="133"/>
                  </a:lnTo>
                  <a:lnTo>
                    <a:pt x="134" y="139"/>
                  </a:lnTo>
                  <a:lnTo>
                    <a:pt x="124" y="145"/>
                  </a:lnTo>
                  <a:lnTo>
                    <a:pt x="118" y="153"/>
                  </a:lnTo>
                  <a:lnTo>
                    <a:pt x="111" y="160"/>
                  </a:lnTo>
                  <a:lnTo>
                    <a:pt x="105" y="168"/>
                  </a:lnTo>
                  <a:lnTo>
                    <a:pt x="97" y="176"/>
                  </a:lnTo>
                  <a:lnTo>
                    <a:pt x="93" y="184"/>
                  </a:lnTo>
                  <a:lnTo>
                    <a:pt x="85" y="191"/>
                  </a:lnTo>
                  <a:lnTo>
                    <a:pt x="80" y="199"/>
                  </a:lnTo>
                  <a:lnTo>
                    <a:pt x="74" y="209"/>
                  </a:lnTo>
                  <a:lnTo>
                    <a:pt x="68" y="218"/>
                  </a:lnTo>
                  <a:lnTo>
                    <a:pt x="62" y="226"/>
                  </a:lnTo>
                  <a:lnTo>
                    <a:pt x="58" y="236"/>
                  </a:lnTo>
                  <a:lnTo>
                    <a:pt x="53" y="245"/>
                  </a:lnTo>
                  <a:lnTo>
                    <a:pt x="49" y="257"/>
                  </a:lnTo>
                  <a:lnTo>
                    <a:pt x="45" y="267"/>
                  </a:lnTo>
                  <a:lnTo>
                    <a:pt x="43" y="276"/>
                  </a:lnTo>
                  <a:lnTo>
                    <a:pt x="39" y="288"/>
                  </a:lnTo>
                  <a:lnTo>
                    <a:pt x="37" y="300"/>
                  </a:lnTo>
                  <a:lnTo>
                    <a:pt x="35" y="311"/>
                  </a:lnTo>
                  <a:lnTo>
                    <a:pt x="35" y="323"/>
                  </a:lnTo>
                  <a:lnTo>
                    <a:pt x="33" y="334"/>
                  </a:lnTo>
                  <a:lnTo>
                    <a:pt x="35" y="348"/>
                  </a:lnTo>
                  <a:lnTo>
                    <a:pt x="35" y="360"/>
                  </a:lnTo>
                  <a:lnTo>
                    <a:pt x="35" y="373"/>
                  </a:lnTo>
                  <a:lnTo>
                    <a:pt x="37" y="387"/>
                  </a:lnTo>
                  <a:lnTo>
                    <a:pt x="41" y="400"/>
                  </a:lnTo>
                  <a:lnTo>
                    <a:pt x="45" y="414"/>
                  </a:lnTo>
                  <a:lnTo>
                    <a:pt x="49" y="427"/>
                  </a:lnTo>
                  <a:lnTo>
                    <a:pt x="53" y="441"/>
                  </a:lnTo>
                  <a:lnTo>
                    <a:pt x="60" y="456"/>
                  </a:lnTo>
                  <a:lnTo>
                    <a:pt x="66" y="470"/>
                  </a:lnTo>
                  <a:lnTo>
                    <a:pt x="74" y="485"/>
                  </a:lnTo>
                  <a:lnTo>
                    <a:pt x="80" y="501"/>
                  </a:lnTo>
                  <a:lnTo>
                    <a:pt x="91" y="518"/>
                  </a:lnTo>
                  <a:lnTo>
                    <a:pt x="99" y="534"/>
                  </a:lnTo>
                  <a:lnTo>
                    <a:pt x="113" y="549"/>
                  </a:lnTo>
                  <a:lnTo>
                    <a:pt x="124" y="567"/>
                  </a:lnTo>
                  <a:lnTo>
                    <a:pt x="138" y="584"/>
                  </a:lnTo>
                  <a:lnTo>
                    <a:pt x="114" y="603"/>
                  </a:lnTo>
                  <a:lnTo>
                    <a:pt x="113" y="601"/>
                  </a:lnTo>
                  <a:lnTo>
                    <a:pt x="111" y="599"/>
                  </a:lnTo>
                  <a:lnTo>
                    <a:pt x="105" y="594"/>
                  </a:lnTo>
                  <a:lnTo>
                    <a:pt x="101" y="588"/>
                  </a:lnTo>
                  <a:lnTo>
                    <a:pt x="97" y="584"/>
                  </a:lnTo>
                  <a:lnTo>
                    <a:pt x="95" y="580"/>
                  </a:lnTo>
                  <a:lnTo>
                    <a:pt x="91" y="574"/>
                  </a:lnTo>
                  <a:lnTo>
                    <a:pt x="87" y="569"/>
                  </a:lnTo>
                  <a:lnTo>
                    <a:pt x="83" y="565"/>
                  </a:lnTo>
                  <a:lnTo>
                    <a:pt x="80" y="559"/>
                  </a:lnTo>
                  <a:lnTo>
                    <a:pt x="76" y="551"/>
                  </a:lnTo>
                  <a:lnTo>
                    <a:pt x="72" y="545"/>
                  </a:lnTo>
                  <a:lnTo>
                    <a:pt x="66" y="538"/>
                  </a:lnTo>
                  <a:lnTo>
                    <a:pt x="62" y="530"/>
                  </a:lnTo>
                  <a:lnTo>
                    <a:pt x="56" y="522"/>
                  </a:lnTo>
                  <a:lnTo>
                    <a:pt x="53" y="514"/>
                  </a:lnTo>
                  <a:lnTo>
                    <a:pt x="49" y="507"/>
                  </a:lnTo>
                  <a:lnTo>
                    <a:pt x="45" y="499"/>
                  </a:lnTo>
                  <a:lnTo>
                    <a:pt x="41" y="489"/>
                  </a:lnTo>
                  <a:lnTo>
                    <a:pt x="37" y="481"/>
                  </a:lnTo>
                  <a:lnTo>
                    <a:pt x="31" y="472"/>
                  </a:lnTo>
                  <a:lnTo>
                    <a:pt x="29" y="462"/>
                  </a:lnTo>
                  <a:lnTo>
                    <a:pt x="24" y="452"/>
                  </a:lnTo>
                  <a:lnTo>
                    <a:pt x="22" y="443"/>
                  </a:lnTo>
                  <a:lnTo>
                    <a:pt x="18" y="433"/>
                  </a:lnTo>
                  <a:lnTo>
                    <a:pt x="14" y="423"/>
                  </a:lnTo>
                  <a:lnTo>
                    <a:pt x="12" y="412"/>
                  </a:lnTo>
                  <a:lnTo>
                    <a:pt x="10" y="402"/>
                  </a:lnTo>
                  <a:lnTo>
                    <a:pt x="8" y="391"/>
                  </a:lnTo>
                  <a:lnTo>
                    <a:pt x="4" y="381"/>
                  </a:lnTo>
                  <a:lnTo>
                    <a:pt x="2" y="369"/>
                  </a:lnTo>
                  <a:lnTo>
                    <a:pt x="2" y="358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0" y="325"/>
                  </a:lnTo>
                  <a:lnTo>
                    <a:pt x="2" y="313"/>
                  </a:lnTo>
                  <a:lnTo>
                    <a:pt x="2" y="302"/>
                  </a:lnTo>
                  <a:lnTo>
                    <a:pt x="4" y="290"/>
                  </a:lnTo>
                  <a:lnTo>
                    <a:pt x="6" y="278"/>
                  </a:lnTo>
                  <a:lnTo>
                    <a:pt x="10" y="267"/>
                  </a:lnTo>
                  <a:lnTo>
                    <a:pt x="12" y="255"/>
                  </a:lnTo>
                  <a:lnTo>
                    <a:pt x="16" y="244"/>
                  </a:lnTo>
                  <a:lnTo>
                    <a:pt x="22" y="232"/>
                  </a:lnTo>
                  <a:lnTo>
                    <a:pt x="27" y="222"/>
                  </a:lnTo>
                  <a:lnTo>
                    <a:pt x="33" y="211"/>
                  </a:lnTo>
                  <a:lnTo>
                    <a:pt x="39" y="197"/>
                  </a:lnTo>
                  <a:lnTo>
                    <a:pt x="47" y="186"/>
                  </a:lnTo>
                  <a:lnTo>
                    <a:pt x="54" y="176"/>
                  </a:lnTo>
                  <a:lnTo>
                    <a:pt x="62" y="164"/>
                  </a:lnTo>
                  <a:lnTo>
                    <a:pt x="74" y="153"/>
                  </a:lnTo>
                  <a:lnTo>
                    <a:pt x="83" y="143"/>
                  </a:lnTo>
                  <a:lnTo>
                    <a:pt x="95" y="131"/>
                  </a:lnTo>
                  <a:lnTo>
                    <a:pt x="107" y="122"/>
                  </a:lnTo>
                  <a:lnTo>
                    <a:pt x="120" y="110"/>
                  </a:lnTo>
                  <a:lnTo>
                    <a:pt x="134" y="98"/>
                  </a:lnTo>
                  <a:lnTo>
                    <a:pt x="151" y="89"/>
                  </a:lnTo>
                  <a:lnTo>
                    <a:pt x="167" y="79"/>
                  </a:lnTo>
                  <a:lnTo>
                    <a:pt x="184" y="69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01" y="1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4" name="Freeform 62">
              <a:extLst>
                <a:ext uri="{FF2B5EF4-FFF2-40B4-BE49-F238E27FC236}">
                  <a16:creationId xmlns:a16="http://schemas.microsoft.com/office/drawing/2014/main" id="{7693ECF8-0BE7-A36A-CFE8-07FA2526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0" y="2709863"/>
              <a:ext cx="168275" cy="273050"/>
            </a:xfrm>
            <a:custGeom>
              <a:avLst/>
              <a:gdLst>
                <a:gd name="T0" fmla="*/ 0 w 106"/>
                <a:gd name="T1" fmla="*/ 2147483647 h 172"/>
                <a:gd name="T2" fmla="*/ 0 w 106"/>
                <a:gd name="T3" fmla="*/ 2147483647 h 172"/>
                <a:gd name="T4" fmla="*/ 0 w 106"/>
                <a:gd name="T5" fmla="*/ 2147483647 h 172"/>
                <a:gd name="T6" fmla="*/ 0 w 106"/>
                <a:gd name="T7" fmla="*/ 2147483647 h 172"/>
                <a:gd name="T8" fmla="*/ 2147483647 w 106"/>
                <a:gd name="T9" fmla="*/ 2147483647 h 172"/>
                <a:gd name="T10" fmla="*/ 2147483647 w 106"/>
                <a:gd name="T11" fmla="*/ 2147483647 h 172"/>
                <a:gd name="T12" fmla="*/ 2147483647 w 106"/>
                <a:gd name="T13" fmla="*/ 2147483647 h 172"/>
                <a:gd name="T14" fmla="*/ 2147483647 w 106"/>
                <a:gd name="T15" fmla="*/ 2147483647 h 172"/>
                <a:gd name="T16" fmla="*/ 2147483647 w 106"/>
                <a:gd name="T17" fmla="*/ 2147483647 h 172"/>
                <a:gd name="T18" fmla="*/ 2147483647 w 106"/>
                <a:gd name="T19" fmla="*/ 2147483647 h 172"/>
                <a:gd name="T20" fmla="*/ 2147483647 w 106"/>
                <a:gd name="T21" fmla="*/ 2147483647 h 172"/>
                <a:gd name="T22" fmla="*/ 2147483647 w 106"/>
                <a:gd name="T23" fmla="*/ 2147483647 h 172"/>
                <a:gd name="T24" fmla="*/ 2147483647 w 106"/>
                <a:gd name="T25" fmla="*/ 2147483647 h 172"/>
                <a:gd name="T26" fmla="*/ 2147483647 w 106"/>
                <a:gd name="T27" fmla="*/ 2147483647 h 172"/>
                <a:gd name="T28" fmla="*/ 2147483647 w 106"/>
                <a:gd name="T29" fmla="*/ 2147483647 h 172"/>
                <a:gd name="T30" fmla="*/ 2147483647 w 106"/>
                <a:gd name="T31" fmla="*/ 2147483647 h 172"/>
                <a:gd name="T32" fmla="*/ 2147483647 w 106"/>
                <a:gd name="T33" fmla="*/ 2147483647 h 172"/>
                <a:gd name="T34" fmla="*/ 2147483647 w 106"/>
                <a:gd name="T35" fmla="*/ 2147483647 h 172"/>
                <a:gd name="T36" fmla="*/ 2147483647 w 106"/>
                <a:gd name="T37" fmla="*/ 2147483647 h 172"/>
                <a:gd name="T38" fmla="*/ 2147483647 w 106"/>
                <a:gd name="T39" fmla="*/ 2147483647 h 172"/>
                <a:gd name="T40" fmla="*/ 2147483647 w 106"/>
                <a:gd name="T41" fmla="*/ 2147483647 h 172"/>
                <a:gd name="T42" fmla="*/ 2147483647 w 106"/>
                <a:gd name="T43" fmla="*/ 2147483647 h 172"/>
                <a:gd name="T44" fmla="*/ 2147483647 w 106"/>
                <a:gd name="T45" fmla="*/ 2147483647 h 172"/>
                <a:gd name="T46" fmla="*/ 2147483647 w 106"/>
                <a:gd name="T47" fmla="*/ 2147483647 h 172"/>
                <a:gd name="T48" fmla="*/ 2147483647 w 106"/>
                <a:gd name="T49" fmla="*/ 2147483647 h 172"/>
                <a:gd name="T50" fmla="*/ 2147483647 w 106"/>
                <a:gd name="T51" fmla="*/ 2147483647 h 172"/>
                <a:gd name="T52" fmla="*/ 2147483647 w 106"/>
                <a:gd name="T53" fmla="*/ 2147483647 h 172"/>
                <a:gd name="T54" fmla="*/ 2147483647 w 106"/>
                <a:gd name="T55" fmla="*/ 2147483647 h 172"/>
                <a:gd name="T56" fmla="*/ 2147483647 w 106"/>
                <a:gd name="T57" fmla="*/ 0 h 172"/>
                <a:gd name="T58" fmla="*/ 2147483647 w 106"/>
                <a:gd name="T59" fmla="*/ 2147483647 h 172"/>
                <a:gd name="T60" fmla="*/ 2147483647 w 106"/>
                <a:gd name="T61" fmla="*/ 2147483647 h 172"/>
                <a:gd name="T62" fmla="*/ 2147483647 w 106"/>
                <a:gd name="T63" fmla="*/ 2147483647 h 172"/>
                <a:gd name="T64" fmla="*/ 2147483647 w 106"/>
                <a:gd name="T65" fmla="*/ 2147483647 h 172"/>
                <a:gd name="T66" fmla="*/ 2147483647 w 106"/>
                <a:gd name="T67" fmla="*/ 2147483647 h 172"/>
                <a:gd name="T68" fmla="*/ 2147483647 w 106"/>
                <a:gd name="T69" fmla="*/ 2147483647 h 172"/>
                <a:gd name="T70" fmla="*/ 2147483647 w 106"/>
                <a:gd name="T71" fmla="*/ 2147483647 h 172"/>
                <a:gd name="T72" fmla="*/ 2147483647 w 106"/>
                <a:gd name="T73" fmla="*/ 2147483647 h 172"/>
                <a:gd name="T74" fmla="*/ 2147483647 w 106"/>
                <a:gd name="T75" fmla="*/ 2147483647 h 172"/>
                <a:gd name="T76" fmla="*/ 2147483647 w 106"/>
                <a:gd name="T77" fmla="*/ 2147483647 h 172"/>
                <a:gd name="T78" fmla="*/ 2147483647 w 106"/>
                <a:gd name="T79" fmla="*/ 2147483647 h 172"/>
                <a:gd name="T80" fmla="*/ 2147483647 w 106"/>
                <a:gd name="T81" fmla="*/ 2147483647 h 172"/>
                <a:gd name="T82" fmla="*/ 2147483647 w 106"/>
                <a:gd name="T83" fmla="*/ 2147483647 h 172"/>
                <a:gd name="T84" fmla="*/ 2147483647 w 106"/>
                <a:gd name="T85" fmla="*/ 2147483647 h 172"/>
                <a:gd name="T86" fmla="*/ 2147483647 w 106"/>
                <a:gd name="T87" fmla="*/ 2147483647 h 172"/>
                <a:gd name="T88" fmla="*/ 2147483647 w 106"/>
                <a:gd name="T89" fmla="*/ 2147483647 h 172"/>
                <a:gd name="T90" fmla="*/ 2147483647 w 106"/>
                <a:gd name="T91" fmla="*/ 2147483647 h 172"/>
                <a:gd name="T92" fmla="*/ 2147483647 w 106"/>
                <a:gd name="T93" fmla="*/ 2147483647 h 172"/>
                <a:gd name="T94" fmla="*/ 2147483647 w 106"/>
                <a:gd name="T95" fmla="*/ 2147483647 h 172"/>
                <a:gd name="T96" fmla="*/ 2147483647 w 106"/>
                <a:gd name="T97" fmla="*/ 2147483647 h 172"/>
                <a:gd name="T98" fmla="*/ 2147483647 w 106"/>
                <a:gd name="T99" fmla="*/ 2147483647 h 172"/>
                <a:gd name="T100" fmla="*/ 2147483647 w 106"/>
                <a:gd name="T101" fmla="*/ 2147483647 h 172"/>
                <a:gd name="T102" fmla="*/ 2147483647 w 106"/>
                <a:gd name="T103" fmla="*/ 2147483647 h 172"/>
                <a:gd name="T104" fmla="*/ 2147483647 w 106"/>
                <a:gd name="T105" fmla="*/ 2147483647 h 172"/>
                <a:gd name="T106" fmla="*/ 2147483647 w 106"/>
                <a:gd name="T107" fmla="*/ 2147483647 h 172"/>
                <a:gd name="T108" fmla="*/ 2147483647 w 106"/>
                <a:gd name="T109" fmla="*/ 2147483647 h 172"/>
                <a:gd name="T110" fmla="*/ 2147483647 w 106"/>
                <a:gd name="T111" fmla="*/ 2147483647 h 172"/>
                <a:gd name="T112" fmla="*/ 0 w 106"/>
                <a:gd name="T113" fmla="*/ 2147483647 h 172"/>
                <a:gd name="T114" fmla="*/ 0 w 106"/>
                <a:gd name="T115" fmla="*/ 2147483647 h 1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72"/>
                <a:gd name="T176" fmla="*/ 106 w 106"/>
                <a:gd name="T177" fmla="*/ 172 h 1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72">
                  <a:moveTo>
                    <a:pt x="0" y="164"/>
                  </a:moveTo>
                  <a:lnTo>
                    <a:pt x="0" y="163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2" y="149"/>
                  </a:lnTo>
                  <a:lnTo>
                    <a:pt x="2" y="143"/>
                  </a:lnTo>
                  <a:lnTo>
                    <a:pt x="4" y="139"/>
                  </a:lnTo>
                  <a:lnTo>
                    <a:pt x="4" y="134"/>
                  </a:lnTo>
                  <a:lnTo>
                    <a:pt x="6" y="130"/>
                  </a:lnTo>
                  <a:lnTo>
                    <a:pt x="7" y="124"/>
                  </a:lnTo>
                  <a:lnTo>
                    <a:pt x="7" y="118"/>
                  </a:lnTo>
                  <a:lnTo>
                    <a:pt x="9" y="112"/>
                  </a:lnTo>
                  <a:lnTo>
                    <a:pt x="13" y="106"/>
                  </a:lnTo>
                  <a:lnTo>
                    <a:pt x="15" y="99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3" y="79"/>
                  </a:lnTo>
                  <a:lnTo>
                    <a:pt x="25" y="74"/>
                  </a:lnTo>
                  <a:lnTo>
                    <a:pt x="29" y="66"/>
                  </a:lnTo>
                  <a:lnTo>
                    <a:pt x="33" y="60"/>
                  </a:lnTo>
                  <a:lnTo>
                    <a:pt x="38" y="52"/>
                  </a:lnTo>
                  <a:lnTo>
                    <a:pt x="40" y="45"/>
                  </a:lnTo>
                  <a:lnTo>
                    <a:pt x="46" y="39"/>
                  </a:lnTo>
                  <a:lnTo>
                    <a:pt x="50" y="31"/>
                  </a:lnTo>
                  <a:lnTo>
                    <a:pt x="56" y="25"/>
                  </a:lnTo>
                  <a:lnTo>
                    <a:pt x="62" y="17"/>
                  </a:lnTo>
                  <a:lnTo>
                    <a:pt x="67" y="12"/>
                  </a:lnTo>
                  <a:lnTo>
                    <a:pt x="73" y="6"/>
                  </a:lnTo>
                  <a:lnTo>
                    <a:pt x="81" y="0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2" y="14"/>
                  </a:lnTo>
                  <a:lnTo>
                    <a:pt x="96" y="19"/>
                  </a:lnTo>
                  <a:lnTo>
                    <a:pt x="93" y="25"/>
                  </a:lnTo>
                  <a:lnTo>
                    <a:pt x="87" y="33"/>
                  </a:lnTo>
                  <a:lnTo>
                    <a:pt x="79" y="43"/>
                  </a:lnTo>
                  <a:lnTo>
                    <a:pt x="75" y="46"/>
                  </a:lnTo>
                  <a:lnTo>
                    <a:pt x="71" y="52"/>
                  </a:lnTo>
                  <a:lnTo>
                    <a:pt x="69" y="58"/>
                  </a:lnTo>
                  <a:lnTo>
                    <a:pt x="66" y="64"/>
                  </a:lnTo>
                  <a:lnTo>
                    <a:pt x="62" y="70"/>
                  </a:lnTo>
                  <a:lnTo>
                    <a:pt x="58" y="75"/>
                  </a:lnTo>
                  <a:lnTo>
                    <a:pt x="54" y="81"/>
                  </a:lnTo>
                  <a:lnTo>
                    <a:pt x="52" y="89"/>
                  </a:lnTo>
                  <a:lnTo>
                    <a:pt x="48" y="95"/>
                  </a:lnTo>
                  <a:lnTo>
                    <a:pt x="44" y="103"/>
                  </a:lnTo>
                  <a:lnTo>
                    <a:pt x="42" y="108"/>
                  </a:lnTo>
                  <a:lnTo>
                    <a:pt x="40" y="116"/>
                  </a:lnTo>
                  <a:lnTo>
                    <a:pt x="37" y="122"/>
                  </a:lnTo>
                  <a:lnTo>
                    <a:pt x="35" y="130"/>
                  </a:lnTo>
                  <a:lnTo>
                    <a:pt x="31" y="137"/>
                  </a:lnTo>
                  <a:lnTo>
                    <a:pt x="31" y="145"/>
                  </a:lnTo>
                  <a:lnTo>
                    <a:pt x="27" y="151"/>
                  </a:lnTo>
                  <a:lnTo>
                    <a:pt x="27" y="159"/>
                  </a:lnTo>
                  <a:lnTo>
                    <a:pt x="27" y="166"/>
                  </a:lnTo>
                  <a:lnTo>
                    <a:pt x="27" y="172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5" name="Freeform 63">
              <a:extLst>
                <a:ext uri="{FF2B5EF4-FFF2-40B4-BE49-F238E27FC236}">
                  <a16:creationId xmlns:a16="http://schemas.microsoft.com/office/drawing/2014/main" id="{6ED1ED58-18B0-052C-8E06-69AD9BF39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00" y="2555875"/>
              <a:ext cx="250825" cy="239713"/>
            </a:xfrm>
            <a:custGeom>
              <a:avLst/>
              <a:gdLst>
                <a:gd name="T0" fmla="*/ 0 w 158"/>
                <a:gd name="T1" fmla="*/ 2147483647 h 151"/>
                <a:gd name="T2" fmla="*/ 2147483647 w 158"/>
                <a:gd name="T3" fmla="*/ 2147483647 h 151"/>
                <a:gd name="T4" fmla="*/ 2147483647 w 158"/>
                <a:gd name="T5" fmla="*/ 2147483647 h 151"/>
                <a:gd name="T6" fmla="*/ 2147483647 w 158"/>
                <a:gd name="T7" fmla="*/ 0 h 151"/>
                <a:gd name="T8" fmla="*/ 0 w 158"/>
                <a:gd name="T9" fmla="*/ 2147483647 h 151"/>
                <a:gd name="T10" fmla="*/ 0 w 158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51"/>
                <a:gd name="T20" fmla="*/ 158 w 15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51">
                  <a:moveTo>
                    <a:pt x="0" y="20"/>
                  </a:moveTo>
                  <a:lnTo>
                    <a:pt x="141" y="151"/>
                  </a:lnTo>
                  <a:lnTo>
                    <a:pt x="158" y="132"/>
                  </a:lnTo>
                  <a:lnTo>
                    <a:pt x="1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6" name="Freeform 64">
              <a:extLst>
                <a:ext uri="{FF2B5EF4-FFF2-40B4-BE49-F238E27FC236}">
                  <a16:creationId xmlns:a16="http://schemas.microsoft.com/office/drawing/2014/main" id="{3EBC53D2-87ED-41F9-39EA-88AE601CB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2986088"/>
              <a:ext cx="260350" cy="304800"/>
            </a:xfrm>
            <a:custGeom>
              <a:avLst/>
              <a:gdLst>
                <a:gd name="T0" fmla="*/ 2147483647 w 164"/>
                <a:gd name="T1" fmla="*/ 2147483647 h 192"/>
                <a:gd name="T2" fmla="*/ 2147483647 w 164"/>
                <a:gd name="T3" fmla="*/ 2147483647 h 192"/>
                <a:gd name="T4" fmla="*/ 2147483647 w 164"/>
                <a:gd name="T5" fmla="*/ 2147483647 h 192"/>
                <a:gd name="T6" fmla="*/ 2147483647 w 164"/>
                <a:gd name="T7" fmla="*/ 2147483647 h 192"/>
                <a:gd name="T8" fmla="*/ 0 w 164"/>
                <a:gd name="T9" fmla="*/ 2147483647 h 192"/>
                <a:gd name="T10" fmla="*/ 0 w 164"/>
                <a:gd name="T11" fmla="*/ 2147483647 h 192"/>
                <a:gd name="T12" fmla="*/ 2147483647 w 164"/>
                <a:gd name="T13" fmla="*/ 2147483647 h 192"/>
                <a:gd name="T14" fmla="*/ 2147483647 w 164"/>
                <a:gd name="T15" fmla="*/ 2147483647 h 192"/>
                <a:gd name="T16" fmla="*/ 2147483647 w 164"/>
                <a:gd name="T17" fmla="*/ 2147483647 h 192"/>
                <a:gd name="T18" fmla="*/ 2147483647 w 164"/>
                <a:gd name="T19" fmla="*/ 2147483647 h 192"/>
                <a:gd name="T20" fmla="*/ 2147483647 w 164"/>
                <a:gd name="T21" fmla="*/ 2147483647 h 192"/>
                <a:gd name="T22" fmla="*/ 2147483647 w 164"/>
                <a:gd name="T23" fmla="*/ 2147483647 h 192"/>
                <a:gd name="T24" fmla="*/ 2147483647 w 164"/>
                <a:gd name="T25" fmla="*/ 2147483647 h 192"/>
                <a:gd name="T26" fmla="*/ 2147483647 w 164"/>
                <a:gd name="T27" fmla="*/ 2147483647 h 192"/>
                <a:gd name="T28" fmla="*/ 2147483647 w 164"/>
                <a:gd name="T29" fmla="*/ 2147483647 h 192"/>
                <a:gd name="T30" fmla="*/ 2147483647 w 164"/>
                <a:gd name="T31" fmla="*/ 2147483647 h 192"/>
                <a:gd name="T32" fmla="*/ 2147483647 w 164"/>
                <a:gd name="T33" fmla="*/ 2147483647 h 192"/>
                <a:gd name="T34" fmla="*/ 2147483647 w 164"/>
                <a:gd name="T35" fmla="*/ 2147483647 h 192"/>
                <a:gd name="T36" fmla="*/ 2147483647 w 164"/>
                <a:gd name="T37" fmla="*/ 2147483647 h 192"/>
                <a:gd name="T38" fmla="*/ 2147483647 w 164"/>
                <a:gd name="T39" fmla="*/ 2147483647 h 192"/>
                <a:gd name="T40" fmla="*/ 2147483647 w 164"/>
                <a:gd name="T41" fmla="*/ 2147483647 h 192"/>
                <a:gd name="T42" fmla="*/ 2147483647 w 164"/>
                <a:gd name="T43" fmla="*/ 2147483647 h 192"/>
                <a:gd name="T44" fmla="*/ 2147483647 w 164"/>
                <a:gd name="T45" fmla="*/ 2147483647 h 192"/>
                <a:gd name="T46" fmla="*/ 2147483647 w 164"/>
                <a:gd name="T47" fmla="*/ 2147483647 h 192"/>
                <a:gd name="T48" fmla="*/ 2147483647 w 164"/>
                <a:gd name="T49" fmla="*/ 2147483647 h 192"/>
                <a:gd name="T50" fmla="*/ 2147483647 w 164"/>
                <a:gd name="T51" fmla="*/ 2147483647 h 192"/>
                <a:gd name="T52" fmla="*/ 2147483647 w 164"/>
                <a:gd name="T53" fmla="*/ 2147483647 h 192"/>
                <a:gd name="T54" fmla="*/ 2147483647 w 164"/>
                <a:gd name="T55" fmla="*/ 2147483647 h 192"/>
                <a:gd name="T56" fmla="*/ 2147483647 w 164"/>
                <a:gd name="T57" fmla="*/ 2147483647 h 192"/>
                <a:gd name="T58" fmla="*/ 2147483647 w 164"/>
                <a:gd name="T59" fmla="*/ 2147483647 h 192"/>
                <a:gd name="T60" fmla="*/ 2147483647 w 164"/>
                <a:gd name="T61" fmla="*/ 2147483647 h 192"/>
                <a:gd name="T62" fmla="*/ 2147483647 w 164"/>
                <a:gd name="T63" fmla="*/ 2147483647 h 192"/>
                <a:gd name="T64" fmla="*/ 2147483647 w 164"/>
                <a:gd name="T65" fmla="*/ 2147483647 h 192"/>
                <a:gd name="T66" fmla="*/ 2147483647 w 164"/>
                <a:gd name="T67" fmla="*/ 2147483647 h 192"/>
                <a:gd name="T68" fmla="*/ 2147483647 w 164"/>
                <a:gd name="T69" fmla="*/ 2147483647 h 192"/>
                <a:gd name="T70" fmla="*/ 2147483647 w 164"/>
                <a:gd name="T71" fmla="*/ 2147483647 h 192"/>
                <a:gd name="T72" fmla="*/ 2147483647 w 164"/>
                <a:gd name="T73" fmla="*/ 2147483647 h 192"/>
                <a:gd name="T74" fmla="*/ 2147483647 w 164"/>
                <a:gd name="T75" fmla="*/ 2147483647 h 192"/>
                <a:gd name="T76" fmla="*/ 2147483647 w 164"/>
                <a:gd name="T77" fmla="*/ 2147483647 h 192"/>
                <a:gd name="T78" fmla="*/ 2147483647 w 164"/>
                <a:gd name="T79" fmla="*/ 2147483647 h 192"/>
                <a:gd name="T80" fmla="*/ 2147483647 w 164"/>
                <a:gd name="T81" fmla="*/ 2147483647 h 192"/>
                <a:gd name="T82" fmla="*/ 2147483647 w 164"/>
                <a:gd name="T83" fmla="*/ 2147483647 h 192"/>
                <a:gd name="T84" fmla="*/ 2147483647 w 164"/>
                <a:gd name="T85" fmla="*/ 2147483647 h 192"/>
                <a:gd name="T86" fmla="*/ 2147483647 w 164"/>
                <a:gd name="T87" fmla="*/ 2147483647 h 192"/>
                <a:gd name="T88" fmla="*/ 2147483647 w 164"/>
                <a:gd name="T89" fmla="*/ 2147483647 h 192"/>
                <a:gd name="T90" fmla="*/ 2147483647 w 164"/>
                <a:gd name="T91" fmla="*/ 2147483647 h 192"/>
                <a:gd name="T92" fmla="*/ 2147483647 w 164"/>
                <a:gd name="T93" fmla="*/ 2147483647 h 192"/>
                <a:gd name="T94" fmla="*/ 2147483647 w 164"/>
                <a:gd name="T95" fmla="*/ 2147483647 h 192"/>
                <a:gd name="T96" fmla="*/ 2147483647 w 164"/>
                <a:gd name="T97" fmla="*/ 2147483647 h 192"/>
                <a:gd name="T98" fmla="*/ 2147483647 w 164"/>
                <a:gd name="T99" fmla="*/ 2147483647 h 192"/>
                <a:gd name="T100" fmla="*/ 2147483647 w 164"/>
                <a:gd name="T101" fmla="*/ 2147483647 h 192"/>
                <a:gd name="T102" fmla="*/ 2147483647 w 164"/>
                <a:gd name="T103" fmla="*/ 2147483647 h 192"/>
                <a:gd name="T104" fmla="*/ 2147483647 w 164"/>
                <a:gd name="T105" fmla="*/ 2147483647 h 192"/>
                <a:gd name="T106" fmla="*/ 2147483647 w 164"/>
                <a:gd name="T107" fmla="*/ 2147483647 h 192"/>
                <a:gd name="T108" fmla="*/ 2147483647 w 164"/>
                <a:gd name="T109" fmla="*/ 2147483647 h 192"/>
                <a:gd name="T110" fmla="*/ 2147483647 w 164"/>
                <a:gd name="T111" fmla="*/ 2147483647 h 192"/>
                <a:gd name="T112" fmla="*/ 2147483647 w 164"/>
                <a:gd name="T113" fmla="*/ 0 h 192"/>
                <a:gd name="T114" fmla="*/ 2147483647 w 164"/>
                <a:gd name="T115" fmla="*/ 2147483647 h 1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"/>
                <a:gd name="T175" fmla="*/ 0 h 192"/>
                <a:gd name="T176" fmla="*/ 164 w 164"/>
                <a:gd name="T177" fmla="*/ 192 h 1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" h="192">
                  <a:moveTo>
                    <a:pt x="6" y="2"/>
                  </a:moveTo>
                  <a:lnTo>
                    <a:pt x="6" y="4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2" y="33"/>
                  </a:lnTo>
                  <a:lnTo>
                    <a:pt x="2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2" y="93"/>
                  </a:lnTo>
                  <a:lnTo>
                    <a:pt x="4" y="103"/>
                  </a:lnTo>
                  <a:lnTo>
                    <a:pt x="6" y="112"/>
                  </a:lnTo>
                  <a:lnTo>
                    <a:pt x="6" y="120"/>
                  </a:lnTo>
                  <a:lnTo>
                    <a:pt x="10" y="130"/>
                  </a:lnTo>
                  <a:lnTo>
                    <a:pt x="13" y="139"/>
                  </a:lnTo>
                  <a:lnTo>
                    <a:pt x="17" y="147"/>
                  </a:lnTo>
                  <a:lnTo>
                    <a:pt x="21" y="155"/>
                  </a:lnTo>
                  <a:lnTo>
                    <a:pt x="27" y="163"/>
                  </a:lnTo>
                  <a:lnTo>
                    <a:pt x="33" y="168"/>
                  </a:lnTo>
                  <a:lnTo>
                    <a:pt x="39" y="174"/>
                  </a:lnTo>
                  <a:lnTo>
                    <a:pt x="46" y="180"/>
                  </a:lnTo>
                  <a:lnTo>
                    <a:pt x="56" y="184"/>
                  </a:lnTo>
                  <a:lnTo>
                    <a:pt x="66" y="188"/>
                  </a:lnTo>
                  <a:lnTo>
                    <a:pt x="69" y="190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87" y="192"/>
                  </a:lnTo>
                  <a:lnTo>
                    <a:pt x="91" y="192"/>
                  </a:lnTo>
                  <a:lnTo>
                    <a:pt x="99" y="192"/>
                  </a:lnTo>
                  <a:lnTo>
                    <a:pt x="104" y="192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6" y="190"/>
                  </a:lnTo>
                  <a:lnTo>
                    <a:pt x="120" y="190"/>
                  </a:lnTo>
                  <a:lnTo>
                    <a:pt x="126" y="188"/>
                  </a:lnTo>
                  <a:lnTo>
                    <a:pt x="131" y="186"/>
                  </a:lnTo>
                  <a:lnTo>
                    <a:pt x="139" y="182"/>
                  </a:lnTo>
                  <a:lnTo>
                    <a:pt x="143" y="178"/>
                  </a:lnTo>
                  <a:lnTo>
                    <a:pt x="151" y="172"/>
                  </a:lnTo>
                  <a:lnTo>
                    <a:pt x="153" y="168"/>
                  </a:lnTo>
                  <a:lnTo>
                    <a:pt x="157" y="163"/>
                  </a:lnTo>
                  <a:lnTo>
                    <a:pt x="158" y="159"/>
                  </a:lnTo>
                  <a:lnTo>
                    <a:pt x="160" y="153"/>
                  </a:lnTo>
                  <a:lnTo>
                    <a:pt x="160" y="147"/>
                  </a:lnTo>
                  <a:lnTo>
                    <a:pt x="162" y="141"/>
                  </a:lnTo>
                  <a:lnTo>
                    <a:pt x="162" y="134"/>
                  </a:lnTo>
                  <a:lnTo>
                    <a:pt x="164" y="128"/>
                  </a:lnTo>
                  <a:lnTo>
                    <a:pt x="162" y="120"/>
                  </a:lnTo>
                  <a:lnTo>
                    <a:pt x="162" y="112"/>
                  </a:lnTo>
                  <a:lnTo>
                    <a:pt x="160" y="101"/>
                  </a:lnTo>
                  <a:lnTo>
                    <a:pt x="158" y="93"/>
                  </a:lnTo>
                  <a:lnTo>
                    <a:pt x="157" y="87"/>
                  </a:lnTo>
                  <a:lnTo>
                    <a:pt x="155" y="81"/>
                  </a:lnTo>
                  <a:lnTo>
                    <a:pt x="153" y="76"/>
                  </a:lnTo>
                  <a:lnTo>
                    <a:pt x="153" y="70"/>
                  </a:lnTo>
                  <a:lnTo>
                    <a:pt x="149" y="64"/>
                  </a:lnTo>
                  <a:lnTo>
                    <a:pt x="147" y="58"/>
                  </a:lnTo>
                  <a:lnTo>
                    <a:pt x="145" y="50"/>
                  </a:lnTo>
                  <a:lnTo>
                    <a:pt x="143" y="45"/>
                  </a:lnTo>
                  <a:lnTo>
                    <a:pt x="116" y="41"/>
                  </a:lnTo>
                  <a:lnTo>
                    <a:pt x="116" y="43"/>
                  </a:lnTo>
                  <a:lnTo>
                    <a:pt x="118" y="45"/>
                  </a:lnTo>
                  <a:lnTo>
                    <a:pt x="120" y="50"/>
                  </a:lnTo>
                  <a:lnTo>
                    <a:pt x="124" y="58"/>
                  </a:lnTo>
                  <a:lnTo>
                    <a:pt x="126" y="66"/>
                  </a:lnTo>
                  <a:lnTo>
                    <a:pt x="128" y="76"/>
                  </a:lnTo>
                  <a:lnTo>
                    <a:pt x="129" y="81"/>
                  </a:lnTo>
                  <a:lnTo>
                    <a:pt x="131" y="87"/>
                  </a:lnTo>
                  <a:lnTo>
                    <a:pt x="131" y="93"/>
                  </a:lnTo>
                  <a:lnTo>
                    <a:pt x="133" y="99"/>
                  </a:lnTo>
                  <a:lnTo>
                    <a:pt x="133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20"/>
                  </a:lnTo>
                  <a:lnTo>
                    <a:pt x="135" y="126"/>
                  </a:lnTo>
                  <a:lnTo>
                    <a:pt x="135" y="132"/>
                  </a:lnTo>
                  <a:lnTo>
                    <a:pt x="133" y="137"/>
                  </a:lnTo>
                  <a:lnTo>
                    <a:pt x="133" y="143"/>
                  </a:lnTo>
                  <a:lnTo>
                    <a:pt x="129" y="151"/>
                  </a:lnTo>
                  <a:lnTo>
                    <a:pt x="126" y="161"/>
                  </a:lnTo>
                  <a:lnTo>
                    <a:pt x="118" y="167"/>
                  </a:lnTo>
                  <a:lnTo>
                    <a:pt x="110" y="172"/>
                  </a:lnTo>
                  <a:lnTo>
                    <a:pt x="104" y="172"/>
                  </a:lnTo>
                  <a:lnTo>
                    <a:pt x="99" y="174"/>
                  </a:lnTo>
                  <a:lnTo>
                    <a:pt x="93" y="172"/>
                  </a:lnTo>
                  <a:lnTo>
                    <a:pt x="89" y="172"/>
                  </a:lnTo>
                  <a:lnTo>
                    <a:pt x="77" y="170"/>
                  </a:lnTo>
                  <a:lnTo>
                    <a:pt x="69" y="167"/>
                  </a:lnTo>
                  <a:lnTo>
                    <a:pt x="60" y="157"/>
                  </a:lnTo>
                  <a:lnTo>
                    <a:pt x="54" y="149"/>
                  </a:lnTo>
                  <a:lnTo>
                    <a:pt x="48" y="143"/>
                  </a:lnTo>
                  <a:lnTo>
                    <a:pt x="46" y="137"/>
                  </a:lnTo>
                  <a:lnTo>
                    <a:pt x="42" y="134"/>
                  </a:lnTo>
                  <a:lnTo>
                    <a:pt x="40" y="128"/>
                  </a:lnTo>
                  <a:lnTo>
                    <a:pt x="37" y="120"/>
                  </a:lnTo>
                  <a:lnTo>
                    <a:pt x="35" y="112"/>
                  </a:lnTo>
                  <a:lnTo>
                    <a:pt x="31" y="105"/>
                  </a:lnTo>
                  <a:lnTo>
                    <a:pt x="29" y="99"/>
                  </a:lnTo>
                  <a:lnTo>
                    <a:pt x="27" y="91"/>
                  </a:lnTo>
                  <a:lnTo>
                    <a:pt x="27" y="83"/>
                  </a:lnTo>
                  <a:lnTo>
                    <a:pt x="25" y="76"/>
                  </a:lnTo>
                  <a:lnTo>
                    <a:pt x="25" y="68"/>
                  </a:lnTo>
                  <a:lnTo>
                    <a:pt x="23" y="58"/>
                  </a:lnTo>
                  <a:lnTo>
                    <a:pt x="23" y="50"/>
                  </a:lnTo>
                  <a:lnTo>
                    <a:pt x="23" y="43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7" y="16"/>
                  </a:lnTo>
                  <a:lnTo>
                    <a:pt x="29" y="8"/>
                  </a:lnTo>
                  <a:lnTo>
                    <a:pt x="31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7" name="Freeform 65">
              <a:extLst>
                <a:ext uri="{FF2B5EF4-FFF2-40B4-BE49-F238E27FC236}">
                  <a16:creationId xmlns:a16="http://schemas.microsoft.com/office/drawing/2014/main" id="{0EC92B3B-E245-7D64-8F37-D1776E16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2890838"/>
              <a:ext cx="257175" cy="236538"/>
            </a:xfrm>
            <a:custGeom>
              <a:avLst/>
              <a:gdLst>
                <a:gd name="T0" fmla="*/ 2147483647 w 162"/>
                <a:gd name="T1" fmla="*/ 2147483647 h 149"/>
                <a:gd name="T2" fmla="*/ 2147483647 w 162"/>
                <a:gd name="T3" fmla="*/ 2147483647 h 149"/>
                <a:gd name="T4" fmla="*/ 2147483647 w 162"/>
                <a:gd name="T5" fmla="*/ 2147483647 h 149"/>
                <a:gd name="T6" fmla="*/ 2147483647 w 162"/>
                <a:gd name="T7" fmla="*/ 2147483647 h 149"/>
                <a:gd name="T8" fmla="*/ 2147483647 w 162"/>
                <a:gd name="T9" fmla="*/ 2147483647 h 149"/>
                <a:gd name="T10" fmla="*/ 2147483647 w 162"/>
                <a:gd name="T11" fmla="*/ 2147483647 h 149"/>
                <a:gd name="T12" fmla="*/ 2147483647 w 162"/>
                <a:gd name="T13" fmla="*/ 2147483647 h 149"/>
                <a:gd name="T14" fmla="*/ 2147483647 w 162"/>
                <a:gd name="T15" fmla="*/ 2147483647 h 149"/>
                <a:gd name="T16" fmla="*/ 2147483647 w 162"/>
                <a:gd name="T17" fmla="*/ 2147483647 h 149"/>
                <a:gd name="T18" fmla="*/ 2147483647 w 162"/>
                <a:gd name="T19" fmla="*/ 2147483647 h 149"/>
                <a:gd name="T20" fmla="*/ 2147483647 w 162"/>
                <a:gd name="T21" fmla="*/ 2147483647 h 149"/>
                <a:gd name="T22" fmla="*/ 2147483647 w 162"/>
                <a:gd name="T23" fmla="*/ 2147483647 h 149"/>
                <a:gd name="T24" fmla="*/ 2147483647 w 162"/>
                <a:gd name="T25" fmla="*/ 2147483647 h 149"/>
                <a:gd name="T26" fmla="*/ 2147483647 w 162"/>
                <a:gd name="T27" fmla="*/ 2147483647 h 149"/>
                <a:gd name="T28" fmla="*/ 2147483647 w 162"/>
                <a:gd name="T29" fmla="*/ 2147483647 h 149"/>
                <a:gd name="T30" fmla="*/ 2147483647 w 162"/>
                <a:gd name="T31" fmla="*/ 2147483647 h 149"/>
                <a:gd name="T32" fmla="*/ 2147483647 w 162"/>
                <a:gd name="T33" fmla="*/ 2147483647 h 149"/>
                <a:gd name="T34" fmla="*/ 2147483647 w 162"/>
                <a:gd name="T35" fmla="*/ 2147483647 h 149"/>
                <a:gd name="T36" fmla="*/ 2147483647 w 162"/>
                <a:gd name="T37" fmla="*/ 2147483647 h 149"/>
                <a:gd name="T38" fmla="*/ 2147483647 w 162"/>
                <a:gd name="T39" fmla="*/ 2147483647 h 149"/>
                <a:gd name="T40" fmla="*/ 2147483647 w 162"/>
                <a:gd name="T41" fmla="*/ 2147483647 h 149"/>
                <a:gd name="T42" fmla="*/ 2147483647 w 162"/>
                <a:gd name="T43" fmla="*/ 2147483647 h 149"/>
                <a:gd name="T44" fmla="*/ 2147483647 w 162"/>
                <a:gd name="T45" fmla="*/ 2147483647 h 149"/>
                <a:gd name="T46" fmla="*/ 2147483647 w 162"/>
                <a:gd name="T47" fmla="*/ 2147483647 h 149"/>
                <a:gd name="T48" fmla="*/ 2147483647 w 162"/>
                <a:gd name="T49" fmla="*/ 2147483647 h 149"/>
                <a:gd name="T50" fmla="*/ 2147483647 w 162"/>
                <a:gd name="T51" fmla="*/ 2147483647 h 149"/>
                <a:gd name="T52" fmla="*/ 2147483647 w 162"/>
                <a:gd name="T53" fmla="*/ 2147483647 h 149"/>
                <a:gd name="T54" fmla="*/ 2147483647 w 162"/>
                <a:gd name="T55" fmla="*/ 2147483647 h 149"/>
                <a:gd name="T56" fmla="*/ 2147483647 w 162"/>
                <a:gd name="T57" fmla="*/ 2147483647 h 149"/>
                <a:gd name="T58" fmla="*/ 2147483647 w 162"/>
                <a:gd name="T59" fmla="*/ 2147483647 h 149"/>
                <a:gd name="T60" fmla="*/ 2147483647 w 162"/>
                <a:gd name="T61" fmla="*/ 2147483647 h 149"/>
                <a:gd name="T62" fmla="*/ 2147483647 w 162"/>
                <a:gd name="T63" fmla="*/ 2147483647 h 149"/>
                <a:gd name="T64" fmla="*/ 2147483647 w 162"/>
                <a:gd name="T65" fmla="*/ 2147483647 h 149"/>
                <a:gd name="T66" fmla="*/ 2147483647 w 162"/>
                <a:gd name="T67" fmla="*/ 2147483647 h 149"/>
                <a:gd name="T68" fmla="*/ 2147483647 w 162"/>
                <a:gd name="T69" fmla="*/ 2147483647 h 149"/>
                <a:gd name="T70" fmla="*/ 2147483647 w 162"/>
                <a:gd name="T71" fmla="*/ 2147483647 h 149"/>
                <a:gd name="T72" fmla="*/ 2147483647 w 162"/>
                <a:gd name="T73" fmla="*/ 2147483647 h 149"/>
                <a:gd name="T74" fmla="*/ 2147483647 w 162"/>
                <a:gd name="T75" fmla="*/ 2147483647 h 149"/>
                <a:gd name="T76" fmla="*/ 2147483647 w 162"/>
                <a:gd name="T77" fmla="*/ 2147483647 h 149"/>
                <a:gd name="T78" fmla="*/ 2147483647 w 162"/>
                <a:gd name="T79" fmla="*/ 2147483647 h 149"/>
                <a:gd name="T80" fmla="*/ 2147483647 w 162"/>
                <a:gd name="T81" fmla="*/ 2147483647 h 149"/>
                <a:gd name="T82" fmla="*/ 2147483647 w 162"/>
                <a:gd name="T83" fmla="*/ 2147483647 h 149"/>
                <a:gd name="T84" fmla="*/ 2147483647 w 162"/>
                <a:gd name="T85" fmla="*/ 2147483647 h 149"/>
                <a:gd name="T86" fmla="*/ 2147483647 w 162"/>
                <a:gd name="T87" fmla="*/ 2147483647 h 149"/>
                <a:gd name="T88" fmla="*/ 2147483647 w 162"/>
                <a:gd name="T89" fmla="*/ 2147483647 h 149"/>
                <a:gd name="T90" fmla="*/ 2147483647 w 162"/>
                <a:gd name="T91" fmla="*/ 2147483647 h 149"/>
                <a:gd name="T92" fmla="*/ 2147483647 w 162"/>
                <a:gd name="T93" fmla="*/ 2147483647 h 149"/>
                <a:gd name="T94" fmla="*/ 2147483647 w 162"/>
                <a:gd name="T95" fmla="*/ 2147483647 h 149"/>
                <a:gd name="T96" fmla="*/ 2147483647 w 162"/>
                <a:gd name="T97" fmla="*/ 2147483647 h 149"/>
                <a:gd name="T98" fmla="*/ 2147483647 w 162"/>
                <a:gd name="T99" fmla="*/ 2147483647 h 149"/>
                <a:gd name="T100" fmla="*/ 2147483647 w 162"/>
                <a:gd name="T101" fmla="*/ 2147483647 h 149"/>
                <a:gd name="T102" fmla="*/ 2147483647 w 162"/>
                <a:gd name="T103" fmla="*/ 2147483647 h 149"/>
                <a:gd name="T104" fmla="*/ 0 w 162"/>
                <a:gd name="T105" fmla="*/ 2147483647 h 149"/>
                <a:gd name="T106" fmla="*/ 2147483647 w 162"/>
                <a:gd name="T107" fmla="*/ 2147483647 h 1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149"/>
                <a:gd name="T164" fmla="*/ 162 w 162"/>
                <a:gd name="T165" fmla="*/ 149 h 1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149">
                  <a:moveTo>
                    <a:pt x="31" y="18"/>
                  </a:moveTo>
                  <a:lnTo>
                    <a:pt x="31" y="18"/>
                  </a:lnTo>
                  <a:lnTo>
                    <a:pt x="31" y="21"/>
                  </a:lnTo>
                  <a:lnTo>
                    <a:pt x="31" y="27"/>
                  </a:lnTo>
                  <a:lnTo>
                    <a:pt x="33" y="37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33" y="50"/>
                  </a:lnTo>
                  <a:lnTo>
                    <a:pt x="35" y="56"/>
                  </a:lnTo>
                  <a:lnTo>
                    <a:pt x="35" y="60"/>
                  </a:lnTo>
                  <a:lnTo>
                    <a:pt x="37" y="66"/>
                  </a:lnTo>
                  <a:lnTo>
                    <a:pt x="39" y="72"/>
                  </a:lnTo>
                  <a:lnTo>
                    <a:pt x="42" y="78"/>
                  </a:lnTo>
                  <a:lnTo>
                    <a:pt x="44" y="83"/>
                  </a:lnTo>
                  <a:lnTo>
                    <a:pt x="46" y="87"/>
                  </a:lnTo>
                  <a:lnTo>
                    <a:pt x="48" y="91"/>
                  </a:lnTo>
                  <a:lnTo>
                    <a:pt x="52" y="97"/>
                  </a:lnTo>
                  <a:lnTo>
                    <a:pt x="58" y="105"/>
                  </a:lnTo>
                  <a:lnTo>
                    <a:pt x="68" y="114"/>
                  </a:lnTo>
                  <a:lnTo>
                    <a:pt x="71" y="116"/>
                  </a:lnTo>
                  <a:lnTo>
                    <a:pt x="77" y="118"/>
                  </a:lnTo>
                  <a:lnTo>
                    <a:pt x="83" y="120"/>
                  </a:lnTo>
                  <a:lnTo>
                    <a:pt x="89" y="122"/>
                  </a:lnTo>
                  <a:lnTo>
                    <a:pt x="95" y="122"/>
                  </a:lnTo>
                  <a:lnTo>
                    <a:pt x="102" y="122"/>
                  </a:lnTo>
                  <a:lnTo>
                    <a:pt x="108" y="120"/>
                  </a:lnTo>
                  <a:lnTo>
                    <a:pt x="118" y="120"/>
                  </a:lnTo>
                  <a:lnTo>
                    <a:pt x="118" y="118"/>
                  </a:lnTo>
                  <a:lnTo>
                    <a:pt x="122" y="114"/>
                  </a:lnTo>
                  <a:lnTo>
                    <a:pt x="124" y="110"/>
                  </a:lnTo>
                  <a:lnTo>
                    <a:pt x="126" y="107"/>
                  </a:lnTo>
                  <a:lnTo>
                    <a:pt x="128" y="101"/>
                  </a:lnTo>
                  <a:lnTo>
                    <a:pt x="129" y="97"/>
                  </a:lnTo>
                  <a:lnTo>
                    <a:pt x="129" y="87"/>
                  </a:lnTo>
                  <a:lnTo>
                    <a:pt x="129" y="79"/>
                  </a:lnTo>
                  <a:lnTo>
                    <a:pt x="128" y="74"/>
                  </a:lnTo>
                  <a:lnTo>
                    <a:pt x="128" y="70"/>
                  </a:lnTo>
                  <a:lnTo>
                    <a:pt x="126" y="64"/>
                  </a:lnTo>
                  <a:lnTo>
                    <a:pt x="126" y="60"/>
                  </a:lnTo>
                  <a:lnTo>
                    <a:pt x="122" y="52"/>
                  </a:lnTo>
                  <a:lnTo>
                    <a:pt x="120" y="47"/>
                  </a:lnTo>
                  <a:lnTo>
                    <a:pt x="118" y="39"/>
                  </a:lnTo>
                  <a:lnTo>
                    <a:pt x="116" y="33"/>
                  </a:lnTo>
                  <a:lnTo>
                    <a:pt x="110" y="25"/>
                  </a:lnTo>
                  <a:lnTo>
                    <a:pt x="106" y="18"/>
                  </a:lnTo>
                  <a:lnTo>
                    <a:pt x="102" y="10"/>
                  </a:lnTo>
                  <a:lnTo>
                    <a:pt x="99" y="0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29" y="10"/>
                  </a:lnTo>
                  <a:lnTo>
                    <a:pt x="133" y="16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9"/>
                  </a:lnTo>
                  <a:lnTo>
                    <a:pt x="147" y="45"/>
                  </a:lnTo>
                  <a:lnTo>
                    <a:pt x="149" y="50"/>
                  </a:lnTo>
                  <a:lnTo>
                    <a:pt x="151" y="56"/>
                  </a:lnTo>
                  <a:lnTo>
                    <a:pt x="153" y="62"/>
                  </a:lnTo>
                  <a:lnTo>
                    <a:pt x="157" y="70"/>
                  </a:lnTo>
                  <a:lnTo>
                    <a:pt x="157" y="76"/>
                  </a:lnTo>
                  <a:lnTo>
                    <a:pt x="158" y="81"/>
                  </a:lnTo>
                  <a:lnTo>
                    <a:pt x="158" y="87"/>
                  </a:lnTo>
                  <a:lnTo>
                    <a:pt x="160" y="95"/>
                  </a:lnTo>
                  <a:lnTo>
                    <a:pt x="160" y="101"/>
                  </a:lnTo>
                  <a:lnTo>
                    <a:pt x="162" y="105"/>
                  </a:lnTo>
                  <a:lnTo>
                    <a:pt x="162" y="110"/>
                  </a:lnTo>
                  <a:lnTo>
                    <a:pt x="162" y="118"/>
                  </a:lnTo>
                  <a:lnTo>
                    <a:pt x="160" y="122"/>
                  </a:lnTo>
                  <a:lnTo>
                    <a:pt x="158" y="128"/>
                  </a:lnTo>
                  <a:lnTo>
                    <a:pt x="157" y="132"/>
                  </a:lnTo>
                  <a:lnTo>
                    <a:pt x="153" y="136"/>
                  </a:lnTo>
                  <a:lnTo>
                    <a:pt x="149" y="139"/>
                  </a:lnTo>
                  <a:lnTo>
                    <a:pt x="145" y="141"/>
                  </a:lnTo>
                  <a:lnTo>
                    <a:pt x="139" y="143"/>
                  </a:lnTo>
                  <a:lnTo>
                    <a:pt x="135" y="147"/>
                  </a:lnTo>
                  <a:lnTo>
                    <a:pt x="128" y="147"/>
                  </a:lnTo>
                  <a:lnTo>
                    <a:pt x="120" y="149"/>
                  </a:lnTo>
                  <a:lnTo>
                    <a:pt x="114" y="149"/>
                  </a:lnTo>
                  <a:lnTo>
                    <a:pt x="108" y="149"/>
                  </a:lnTo>
                  <a:lnTo>
                    <a:pt x="102" y="149"/>
                  </a:lnTo>
                  <a:lnTo>
                    <a:pt x="97" y="149"/>
                  </a:lnTo>
                  <a:lnTo>
                    <a:pt x="91" y="149"/>
                  </a:lnTo>
                  <a:lnTo>
                    <a:pt x="87" y="149"/>
                  </a:lnTo>
                  <a:lnTo>
                    <a:pt x="81" y="147"/>
                  </a:lnTo>
                  <a:lnTo>
                    <a:pt x="75" y="147"/>
                  </a:lnTo>
                  <a:lnTo>
                    <a:pt x="70" y="145"/>
                  </a:lnTo>
                  <a:lnTo>
                    <a:pt x="66" y="143"/>
                  </a:lnTo>
                  <a:lnTo>
                    <a:pt x="56" y="139"/>
                  </a:lnTo>
                  <a:lnTo>
                    <a:pt x="48" y="134"/>
                  </a:lnTo>
                  <a:lnTo>
                    <a:pt x="42" y="130"/>
                  </a:lnTo>
                  <a:lnTo>
                    <a:pt x="39" y="126"/>
                  </a:lnTo>
                  <a:lnTo>
                    <a:pt x="35" y="122"/>
                  </a:lnTo>
                  <a:lnTo>
                    <a:pt x="33" y="116"/>
                  </a:lnTo>
                  <a:lnTo>
                    <a:pt x="29" y="110"/>
                  </a:lnTo>
                  <a:lnTo>
                    <a:pt x="25" y="105"/>
                  </a:lnTo>
                  <a:lnTo>
                    <a:pt x="21" y="101"/>
                  </a:lnTo>
                  <a:lnTo>
                    <a:pt x="19" y="95"/>
                  </a:lnTo>
                  <a:lnTo>
                    <a:pt x="15" y="87"/>
                  </a:lnTo>
                  <a:lnTo>
                    <a:pt x="13" y="79"/>
                  </a:lnTo>
                  <a:lnTo>
                    <a:pt x="10" y="72"/>
                  </a:lnTo>
                  <a:lnTo>
                    <a:pt x="8" y="6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8" name="Freeform 66">
              <a:extLst>
                <a:ext uri="{FF2B5EF4-FFF2-40B4-BE49-F238E27FC236}">
                  <a16:creationId xmlns:a16="http://schemas.microsoft.com/office/drawing/2014/main" id="{036C7DF9-EE07-7627-5DF3-D76BE878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3330575"/>
              <a:ext cx="436563" cy="620713"/>
            </a:xfrm>
            <a:custGeom>
              <a:avLst/>
              <a:gdLst>
                <a:gd name="T0" fmla="*/ 2147483647 w 275"/>
                <a:gd name="T1" fmla="*/ 2147483647 h 391"/>
                <a:gd name="T2" fmla="*/ 2147483647 w 275"/>
                <a:gd name="T3" fmla="*/ 2147483647 h 391"/>
                <a:gd name="T4" fmla="*/ 2147483647 w 275"/>
                <a:gd name="T5" fmla="*/ 2147483647 h 391"/>
                <a:gd name="T6" fmla="*/ 2147483647 w 275"/>
                <a:gd name="T7" fmla="*/ 2147483647 h 391"/>
                <a:gd name="T8" fmla="*/ 2147483647 w 275"/>
                <a:gd name="T9" fmla="*/ 2147483647 h 391"/>
                <a:gd name="T10" fmla="*/ 2147483647 w 275"/>
                <a:gd name="T11" fmla="*/ 2147483647 h 391"/>
                <a:gd name="T12" fmla="*/ 2147483647 w 275"/>
                <a:gd name="T13" fmla="*/ 2147483647 h 391"/>
                <a:gd name="T14" fmla="*/ 2147483647 w 275"/>
                <a:gd name="T15" fmla="*/ 2147483647 h 391"/>
                <a:gd name="T16" fmla="*/ 2147483647 w 275"/>
                <a:gd name="T17" fmla="*/ 2147483647 h 391"/>
                <a:gd name="T18" fmla="*/ 2147483647 w 275"/>
                <a:gd name="T19" fmla="*/ 2147483647 h 391"/>
                <a:gd name="T20" fmla="*/ 2147483647 w 275"/>
                <a:gd name="T21" fmla="*/ 2147483647 h 391"/>
                <a:gd name="T22" fmla="*/ 2147483647 w 275"/>
                <a:gd name="T23" fmla="*/ 2147483647 h 391"/>
                <a:gd name="T24" fmla="*/ 2147483647 w 275"/>
                <a:gd name="T25" fmla="*/ 2147483647 h 391"/>
                <a:gd name="T26" fmla="*/ 2147483647 w 275"/>
                <a:gd name="T27" fmla="*/ 2147483647 h 391"/>
                <a:gd name="T28" fmla="*/ 2147483647 w 275"/>
                <a:gd name="T29" fmla="*/ 2147483647 h 391"/>
                <a:gd name="T30" fmla="*/ 2147483647 w 275"/>
                <a:gd name="T31" fmla="*/ 2147483647 h 391"/>
                <a:gd name="T32" fmla="*/ 2147483647 w 275"/>
                <a:gd name="T33" fmla="*/ 2147483647 h 391"/>
                <a:gd name="T34" fmla="*/ 2147483647 w 275"/>
                <a:gd name="T35" fmla="*/ 2147483647 h 391"/>
                <a:gd name="T36" fmla="*/ 2147483647 w 275"/>
                <a:gd name="T37" fmla="*/ 2147483647 h 391"/>
                <a:gd name="T38" fmla="*/ 2147483647 w 275"/>
                <a:gd name="T39" fmla="*/ 2147483647 h 391"/>
                <a:gd name="T40" fmla="*/ 2147483647 w 275"/>
                <a:gd name="T41" fmla="*/ 2147483647 h 391"/>
                <a:gd name="T42" fmla="*/ 2147483647 w 275"/>
                <a:gd name="T43" fmla="*/ 2147483647 h 391"/>
                <a:gd name="T44" fmla="*/ 2147483647 w 275"/>
                <a:gd name="T45" fmla="*/ 2147483647 h 391"/>
                <a:gd name="T46" fmla="*/ 2147483647 w 275"/>
                <a:gd name="T47" fmla="*/ 2147483647 h 391"/>
                <a:gd name="T48" fmla="*/ 2147483647 w 275"/>
                <a:gd name="T49" fmla="*/ 2147483647 h 391"/>
                <a:gd name="T50" fmla="*/ 2147483647 w 275"/>
                <a:gd name="T51" fmla="*/ 2147483647 h 391"/>
                <a:gd name="T52" fmla="*/ 2147483647 w 275"/>
                <a:gd name="T53" fmla="*/ 2147483647 h 391"/>
                <a:gd name="T54" fmla="*/ 2147483647 w 275"/>
                <a:gd name="T55" fmla="*/ 2147483647 h 391"/>
                <a:gd name="T56" fmla="*/ 2147483647 w 275"/>
                <a:gd name="T57" fmla="*/ 2147483647 h 391"/>
                <a:gd name="T58" fmla="*/ 2147483647 w 275"/>
                <a:gd name="T59" fmla="*/ 2147483647 h 391"/>
                <a:gd name="T60" fmla="*/ 2147483647 w 275"/>
                <a:gd name="T61" fmla="*/ 2147483647 h 391"/>
                <a:gd name="T62" fmla="*/ 2147483647 w 275"/>
                <a:gd name="T63" fmla="*/ 2147483647 h 391"/>
                <a:gd name="T64" fmla="*/ 2147483647 w 275"/>
                <a:gd name="T65" fmla="*/ 2147483647 h 391"/>
                <a:gd name="T66" fmla="*/ 2147483647 w 275"/>
                <a:gd name="T67" fmla="*/ 2147483647 h 391"/>
                <a:gd name="T68" fmla="*/ 2147483647 w 275"/>
                <a:gd name="T69" fmla="*/ 2147483647 h 391"/>
                <a:gd name="T70" fmla="*/ 2147483647 w 275"/>
                <a:gd name="T71" fmla="*/ 2147483647 h 391"/>
                <a:gd name="T72" fmla="*/ 2147483647 w 275"/>
                <a:gd name="T73" fmla="*/ 2147483647 h 391"/>
                <a:gd name="T74" fmla="*/ 2147483647 w 275"/>
                <a:gd name="T75" fmla="*/ 2147483647 h 391"/>
                <a:gd name="T76" fmla="*/ 0 w 275"/>
                <a:gd name="T77" fmla="*/ 2147483647 h 391"/>
                <a:gd name="T78" fmla="*/ 2147483647 w 275"/>
                <a:gd name="T79" fmla="*/ 2147483647 h 391"/>
                <a:gd name="T80" fmla="*/ 2147483647 w 275"/>
                <a:gd name="T81" fmla="*/ 2147483647 h 391"/>
                <a:gd name="T82" fmla="*/ 2147483647 w 275"/>
                <a:gd name="T83" fmla="*/ 2147483647 h 391"/>
                <a:gd name="T84" fmla="*/ 2147483647 w 275"/>
                <a:gd name="T85" fmla="*/ 2147483647 h 391"/>
                <a:gd name="T86" fmla="*/ 2147483647 w 275"/>
                <a:gd name="T87" fmla="*/ 2147483647 h 391"/>
                <a:gd name="T88" fmla="*/ 2147483647 w 275"/>
                <a:gd name="T89" fmla="*/ 2147483647 h 391"/>
                <a:gd name="T90" fmla="*/ 2147483647 w 275"/>
                <a:gd name="T91" fmla="*/ 2147483647 h 391"/>
                <a:gd name="T92" fmla="*/ 2147483647 w 275"/>
                <a:gd name="T93" fmla="*/ 2147483647 h 391"/>
                <a:gd name="T94" fmla="*/ 2147483647 w 275"/>
                <a:gd name="T95" fmla="*/ 2147483647 h 391"/>
                <a:gd name="T96" fmla="*/ 2147483647 w 275"/>
                <a:gd name="T97" fmla="*/ 2147483647 h 391"/>
                <a:gd name="T98" fmla="*/ 2147483647 w 275"/>
                <a:gd name="T99" fmla="*/ 2147483647 h 391"/>
                <a:gd name="T100" fmla="*/ 2147483647 w 275"/>
                <a:gd name="T101" fmla="*/ 2147483647 h 391"/>
                <a:gd name="T102" fmla="*/ 2147483647 w 275"/>
                <a:gd name="T103" fmla="*/ 2147483647 h 3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5"/>
                <a:gd name="T157" fmla="*/ 0 h 391"/>
                <a:gd name="T158" fmla="*/ 275 w 275"/>
                <a:gd name="T159" fmla="*/ 391 h 3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5" h="391">
                  <a:moveTo>
                    <a:pt x="101" y="354"/>
                  </a:moveTo>
                  <a:lnTo>
                    <a:pt x="99" y="352"/>
                  </a:lnTo>
                  <a:lnTo>
                    <a:pt x="95" y="348"/>
                  </a:lnTo>
                  <a:lnTo>
                    <a:pt x="89" y="340"/>
                  </a:lnTo>
                  <a:lnTo>
                    <a:pt x="81" y="333"/>
                  </a:lnTo>
                  <a:lnTo>
                    <a:pt x="78" y="327"/>
                  </a:lnTo>
                  <a:lnTo>
                    <a:pt x="74" y="321"/>
                  </a:lnTo>
                  <a:lnTo>
                    <a:pt x="70" y="313"/>
                  </a:lnTo>
                  <a:lnTo>
                    <a:pt x="66" y="307"/>
                  </a:lnTo>
                  <a:lnTo>
                    <a:pt x="60" y="300"/>
                  </a:lnTo>
                  <a:lnTo>
                    <a:pt x="58" y="290"/>
                  </a:lnTo>
                  <a:lnTo>
                    <a:pt x="52" y="282"/>
                  </a:lnTo>
                  <a:lnTo>
                    <a:pt x="50" y="274"/>
                  </a:lnTo>
                  <a:lnTo>
                    <a:pt x="47" y="269"/>
                  </a:lnTo>
                  <a:lnTo>
                    <a:pt x="45" y="263"/>
                  </a:lnTo>
                  <a:lnTo>
                    <a:pt x="43" y="257"/>
                  </a:lnTo>
                  <a:lnTo>
                    <a:pt x="41" y="253"/>
                  </a:lnTo>
                  <a:lnTo>
                    <a:pt x="41" y="247"/>
                  </a:lnTo>
                  <a:lnTo>
                    <a:pt x="39" y="242"/>
                  </a:lnTo>
                  <a:lnTo>
                    <a:pt x="37" y="236"/>
                  </a:lnTo>
                  <a:lnTo>
                    <a:pt x="37" y="232"/>
                  </a:lnTo>
                  <a:lnTo>
                    <a:pt x="35" y="226"/>
                  </a:lnTo>
                  <a:lnTo>
                    <a:pt x="33" y="218"/>
                  </a:lnTo>
                  <a:lnTo>
                    <a:pt x="33" y="213"/>
                  </a:lnTo>
                  <a:lnTo>
                    <a:pt x="33" y="207"/>
                  </a:lnTo>
                  <a:lnTo>
                    <a:pt x="31" y="201"/>
                  </a:lnTo>
                  <a:lnTo>
                    <a:pt x="31" y="195"/>
                  </a:lnTo>
                  <a:lnTo>
                    <a:pt x="31" y="187"/>
                  </a:lnTo>
                  <a:lnTo>
                    <a:pt x="31" y="182"/>
                  </a:lnTo>
                  <a:lnTo>
                    <a:pt x="31" y="176"/>
                  </a:lnTo>
                  <a:lnTo>
                    <a:pt x="31" y="168"/>
                  </a:lnTo>
                  <a:lnTo>
                    <a:pt x="31" y="160"/>
                  </a:lnTo>
                  <a:lnTo>
                    <a:pt x="33" y="155"/>
                  </a:lnTo>
                  <a:lnTo>
                    <a:pt x="33" y="147"/>
                  </a:lnTo>
                  <a:lnTo>
                    <a:pt x="35" y="141"/>
                  </a:lnTo>
                  <a:lnTo>
                    <a:pt x="35" y="131"/>
                  </a:lnTo>
                  <a:lnTo>
                    <a:pt x="37" y="126"/>
                  </a:lnTo>
                  <a:lnTo>
                    <a:pt x="39" y="118"/>
                  </a:lnTo>
                  <a:lnTo>
                    <a:pt x="41" y="110"/>
                  </a:lnTo>
                  <a:lnTo>
                    <a:pt x="43" y="102"/>
                  </a:lnTo>
                  <a:lnTo>
                    <a:pt x="45" y="95"/>
                  </a:lnTo>
                  <a:lnTo>
                    <a:pt x="49" y="87"/>
                  </a:lnTo>
                  <a:lnTo>
                    <a:pt x="50" y="79"/>
                  </a:lnTo>
                  <a:lnTo>
                    <a:pt x="54" y="71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4" y="58"/>
                  </a:lnTo>
                  <a:lnTo>
                    <a:pt x="70" y="54"/>
                  </a:lnTo>
                  <a:lnTo>
                    <a:pt x="76" y="50"/>
                  </a:lnTo>
                  <a:lnTo>
                    <a:pt x="83" y="48"/>
                  </a:lnTo>
                  <a:lnTo>
                    <a:pt x="93" y="44"/>
                  </a:lnTo>
                  <a:lnTo>
                    <a:pt x="103" y="44"/>
                  </a:lnTo>
                  <a:lnTo>
                    <a:pt x="110" y="42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32" y="46"/>
                  </a:lnTo>
                  <a:lnTo>
                    <a:pt x="138" y="50"/>
                  </a:lnTo>
                  <a:lnTo>
                    <a:pt x="143" y="54"/>
                  </a:lnTo>
                  <a:lnTo>
                    <a:pt x="149" y="56"/>
                  </a:lnTo>
                  <a:lnTo>
                    <a:pt x="155" y="62"/>
                  </a:lnTo>
                  <a:lnTo>
                    <a:pt x="161" y="68"/>
                  </a:lnTo>
                  <a:lnTo>
                    <a:pt x="165" y="73"/>
                  </a:lnTo>
                  <a:lnTo>
                    <a:pt x="170" y="81"/>
                  </a:lnTo>
                  <a:lnTo>
                    <a:pt x="176" y="89"/>
                  </a:lnTo>
                  <a:lnTo>
                    <a:pt x="180" y="93"/>
                  </a:lnTo>
                  <a:lnTo>
                    <a:pt x="182" y="98"/>
                  </a:lnTo>
                  <a:lnTo>
                    <a:pt x="184" y="104"/>
                  </a:lnTo>
                  <a:lnTo>
                    <a:pt x="188" y="110"/>
                  </a:lnTo>
                  <a:lnTo>
                    <a:pt x="275" y="29"/>
                  </a:lnTo>
                  <a:lnTo>
                    <a:pt x="252" y="0"/>
                  </a:lnTo>
                  <a:lnTo>
                    <a:pt x="197" y="58"/>
                  </a:lnTo>
                  <a:lnTo>
                    <a:pt x="197" y="56"/>
                  </a:lnTo>
                  <a:lnTo>
                    <a:pt x="194" y="54"/>
                  </a:lnTo>
                  <a:lnTo>
                    <a:pt x="188" y="48"/>
                  </a:lnTo>
                  <a:lnTo>
                    <a:pt x="182" y="42"/>
                  </a:lnTo>
                  <a:lnTo>
                    <a:pt x="172" y="37"/>
                  </a:lnTo>
                  <a:lnTo>
                    <a:pt x="163" y="31"/>
                  </a:lnTo>
                  <a:lnTo>
                    <a:pt x="159" y="27"/>
                  </a:lnTo>
                  <a:lnTo>
                    <a:pt x="153" y="25"/>
                  </a:lnTo>
                  <a:lnTo>
                    <a:pt x="147" y="21"/>
                  </a:lnTo>
                  <a:lnTo>
                    <a:pt x="141" y="21"/>
                  </a:lnTo>
                  <a:lnTo>
                    <a:pt x="134" y="17"/>
                  </a:lnTo>
                  <a:lnTo>
                    <a:pt x="128" y="15"/>
                  </a:lnTo>
                  <a:lnTo>
                    <a:pt x="122" y="13"/>
                  </a:lnTo>
                  <a:lnTo>
                    <a:pt x="114" y="13"/>
                  </a:lnTo>
                  <a:lnTo>
                    <a:pt x="109" y="11"/>
                  </a:lnTo>
                  <a:lnTo>
                    <a:pt x="103" y="11"/>
                  </a:lnTo>
                  <a:lnTo>
                    <a:pt x="95" y="11"/>
                  </a:lnTo>
                  <a:lnTo>
                    <a:pt x="89" y="13"/>
                  </a:lnTo>
                  <a:lnTo>
                    <a:pt x="81" y="15"/>
                  </a:lnTo>
                  <a:lnTo>
                    <a:pt x="76" y="17"/>
                  </a:lnTo>
                  <a:lnTo>
                    <a:pt x="68" y="21"/>
                  </a:lnTo>
                  <a:lnTo>
                    <a:pt x="62" y="25"/>
                  </a:lnTo>
                  <a:lnTo>
                    <a:pt x="54" y="31"/>
                  </a:lnTo>
                  <a:lnTo>
                    <a:pt x="49" y="37"/>
                  </a:lnTo>
                  <a:lnTo>
                    <a:pt x="43" y="44"/>
                  </a:lnTo>
                  <a:lnTo>
                    <a:pt x="37" y="54"/>
                  </a:lnTo>
                  <a:lnTo>
                    <a:pt x="31" y="62"/>
                  </a:lnTo>
                  <a:lnTo>
                    <a:pt x="25" y="71"/>
                  </a:lnTo>
                  <a:lnTo>
                    <a:pt x="23" y="75"/>
                  </a:lnTo>
                  <a:lnTo>
                    <a:pt x="20" y="79"/>
                  </a:lnTo>
                  <a:lnTo>
                    <a:pt x="18" y="85"/>
                  </a:lnTo>
                  <a:lnTo>
                    <a:pt x="16" y="91"/>
                  </a:lnTo>
                  <a:lnTo>
                    <a:pt x="14" y="95"/>
                  </a:lnTo>
                  <a:lnTo>
                    <a:pt x="12" y="100"/>
                  </a:lnTo>
                  <a:lnTo>
                    <a:pt x="10" y="106"/>
                  </a:lnTo>
                  <a:lnTo>
                    <a:pt x="8" y="112"/>
                  </a:lnTo>
                  <a:lnTo>
                    <a:pt x="8" y="118"/>
                  </a:lnTo>
                  <a:lnTo>
                    <a:pt x="6" y="124"/>
                  </a:lnTo>
                  <a:lnTo>
                    <a:pt x="6" y="129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3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2" y="189"/>
                  </a:lnTo>
                  <a:lnTo>
                    <a:pt x="2" y="195"/>
                  </a:lnTo>
                  <a:lnTo>
                    <a:pt x="2" y="201"/>
                  </a:lnTo>
                  <a:lnTo>
                    <a:pt x="2" y="209"/>
                  </a:lnTo>
                  <a:lnTo>
                    <a:pt x="2" y="213"/>
                  </a:lnTo>
                  <a:lnTo>
                    <a:pt x="4" y="220"/>
                  </a:lnTo>
                  <a:lnTo>
                    <a:pt x="6" y="226"/>
                  </a:lnTo>
                  <a:lnTo>
                    <a:pt x="8" y="232"/>
                  </a:lnTo>
                  <a:lnTo>
                    <a:pt x="8" y="238"/>
                  </a:lnTo>
                  <a:lnTo>
                    <a:pt x="8" y="244"/>
                  </a:lnTo>
                  <a:lnTo>
                    <a:pt x="10" y="249"/>
                  </a:lnTo>
                  <a:lnTo>
                    <a:pt x="12" y="255"/>
                  </a:lnTo>
                  <a:lnTo>
                    <a:pt x="14" y="261"/>
                  </a:lnTo>
                  <a:lnTo>
                    <a:pt x="16" y="267"/>
                  </a:lnTo>
                  <a:lnTo>
                    <a:pt x="18" y="273"/>
                  </a:lnTo>
                  <a:lnTo>
                    <a:pt x="21" y="280"/>
                  </a:lnTo>
                  <a:lnTo>
                    <a:pt x="23" y="284"/>
                  </a:lnTo>
                  <a:lnTo>
                    <a:pt x="23" y="290"/>
                  </a:lnTo>
                  <a:lnTo>
                    <a:pt x="27" y="296"/>
                  </a:lnTo>
                  <a:lnTo>
                    <a:pt x="29" y="302"/>
                  </a:lnTo>
                  <a:lnTo>
                    <a:pt x="33" y="307"/>
                  </a:lnTo>
                  <a:lnTo>
                    <a:pt x="35" y="313"/>
                  </a:lnTo>
                  <a:lnTo>
                    <a:pt x="39" y="319"/>
                  </a:lnTo>
                  <a:lnTo>
                    <a:pt x="43" y="325"/>
                  </a:lnTo>
                  <a:lnTo>
                    <a:pt x="49" y="334"/>
                  </a:lnTo>
                  <a:lnTo>
                    <a:pt x="56" y="344"/>
                  </a:lnTo>
                  <a:lnTo>
                    <a:pt x="64" y="354"/>
                  </a:lnTo>
                  <a:lnTo>
                    <a:pt x="74" y="362"/>
                  </a:lnTo>
                  <a:lnTo>
                    <a:pt x="78" y="365"/>
                  </a:lnTo>
                  <a:lnTo>
                    <a:pt x="81" y="369"/>
                  </a:lnTo>
                  <a:lnTo>
                    <a:pt x="87" y="373"/>
                  </a:lnTo>
                  <a:lnTo>
                    <a:pt x="93" y="377"/>
                  </a:lnTo>
                  <a:lnTo>
                    <a:pt x="97" y="381"/>
                  </a:lnTo>
                  <a:lnTo>
                    <a:pt x="103" y="385"/>
                  </a:lnTo>
                  <a:lnTo>
                    <a:pt x="109" y="389"/>
                  </a:lnTo>
                  <a:lnTo>
                    <a:pt x="114" y="391"/>
                  </a:lnTo>
                  <a:lnTo>
                    <a:pt x="101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499" name="Freeform 67">
              <a:extLst>
                <a:ext uri="{FF2B5EF4-FFF2-40B4-BE49-F238E27FC236}">
                  <a16:creationId xmlns:a16="http://schemas.microsoft.com/office/drawing/2014/main" id="{EBCE6B6B-CDC9-5C25-865B-97780EE2C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3587750"/>
              <a:ext cx="663575" cy="650875"/>
            </a:xfrm>
            <a:custGeom>
              <a:avLst/>
              <a:gdLst>
                <a:gd name="T0" fmla="*/ 2147483647 w 418"/>
                <a:gd name="T1" fmla="*/ 2147483647 h 410"/>
                <a:gd name="T2" fmla="*/ 2147483647 w 418"/>
                <a:gd name="T3" fmla="*/ 2147483647 h 410"/>
                <a:gd name="T4" fmla="*/ 2147483647 w 418"/>
                <a:gd name="T5" fmla="*/ 2147483647 h 410"/>
                <a:gd name="T6" fmla="*/ 2147483647 w 418"/>
                <a:gd name="T7" fmla="*/ 2147483647 h 410"/>
                <a:gd name="T8" fmla="*/ 2147483647 w 418"/>
                <a:gd name="T9" fmla="*/ 2147483647 h 410"/>
                <a:gd name="T10" fmla="*/ 2147483647 w 418"/>
                <a:gd name="T11" fmla="*/ 2147483647 h 410"/>
                <a:gd name="T12" fmla="*/ 2147483647 w 418"/>
                <a:gd name="T13" fmla="*/ 2147483647 h 410"/>
                <a:gd name="T14" fmla="*/ 2147483647 w 418"/>
                <a:gd name="T15" fmla="*/ 2147483647 h 410"/>
                <a:gd name="T16" fmla="*/ 2147483647 w 418"/>
                <a:gd name="T17" fmla="*/ 2147483647 h 410"/>
                <a:gd name="T18" fmla="*/ 2147483647 w 418"/>
                <a:gd name="T19" fmla="*/ 2147483647 h 410"/>
                <a:gd name="T20" fmla="*/ 2147483647 w 418"/>
                <a:gd name="T21" fmla="*/ 2147483647 h 410"/>
                <a:gd name="T22" fmla="*/ 2147483647 w 418"/>
                <a:gd name="T23" fmla="*/ 2147483647 h 410"/>
                <a:gd name="T24" fmla="*/ 2147483647 w 418"/>
                <a:gd name="T25" fmla="*/ 2147483647 h 410"/>
                <a:gd name="T26" fmla="*/ 2147483647 w 418"/>
                <a:gd name="T27" fmla="*/ 2147483647 h 410"/>
                <a:gd name="T28" fmla="*/ 2147483647 w 418"/>
                <a:gd name="T29" fmla="*/ 2147483647 h 410"/>
                <a:gd name="T30" fmla="*/ 2147483647 w 418"/>
                <a:gd name="T31" fmla="*/ 2147483647 h 410"/>
                <a:gd name="T32" fmla="*/ 2147483647 w 418"/>
                <a:gd name="T33" fmla="*/ 2147483647 h 410"/>
                <a:gd name="T34" fmla="*/ 2147483647 w 418"/>
                <a:gd name="T35" fmla="*/ 2147483647 h 410"/>
                <a:gd name="T36" fmla="*/ 2147483647 w 418"/>
                <a:gd name="T37" fmla="*/ 2147483647 h 410"/>
                <a:gd name="T38" fmla="*/ 2147483647 w 418"/>
                <a:gd name="T39" fmla="*/ 2147483647 h 410"/>
                <a:gd name="T40" fmla="*/ 2147483647 w 418"/>
                <a:gd name="T41" fmla="*/ 2147483647 h 410"/>
                <a:gd name="T42" fmla="*/ 2147483647 w 418"/>
                <a:gd name="T43" fmla="*/ 2147483647 h 410"/>
                <a:gd name="T44" fmla="*/ 2147483647 w 418"/>
                <a:gd name="T45" fmla="*/ 2147483647 h 410"/>
                <a:gd name="T46" fmla="*/ 2147483647 w 418"/>
                <a:gd name="T47" fmla="*/ 2147483647 h 410"/>
                <a:gd name="T48" fmla="*/ 2147483647 w 418"/>
                <a:gd name="T49" fmla="*/ 2147483647 h 410"/>
                <a:gd name="T50" fmla="*/ 2147483647 w 418"/>
                <a:gd name="T51" fmla="*/ 2147483647 h 410"/>
                <a:gd name="T52" fmla="*/ 2147483647 w 418"/>
                <a:gd name="T53" fmla="*/ 2147483647 h 410"/>
                <a:gd name="T54" fmla="*/ 2147483647 w 418"/>
                <a:gd name="T55" fmla="*/ 2147483647 h 410"/>
                <a:gd name="T56" fmla="*/ 2147483647 w 418"/>
                <a:gd name="T57" fmla="*/ 2147483647 h 410"/>
                <a:gd name="T58" fmla="*/ 2147483647 w 418"/>
                <a:gd name="T59" fmla="*/ 2147483647 h 410"/>
                <a:gd name="T60" fmla="*/ 2147483647 w 418"/>
                <a:gd name="T61" fmla="*/ 2147483647 h 410"/>
                <a:gd name="T62" fmla="*/ 2147483647 w 418"/>
                <a:gd name="T63" fmla="*/ 2147483647 h 410"/>
                <a:gd name="T64" fmla="*/ 2147483647 w 418"/>
                <a:gd name="T65" fmla="*/ 2147483647 h 410"/>
                <a:gd name="T66" fmla="*/ 2147483647 w 418"/>
                <a:gd name="T67" fmla="*/ 2147483647 h 410"/>
                <a:gd name="T68" fmla="*/ 2147483647 w 418"/>
                <a:gd name="T69" fmla="*/ 2147483647 h 410"/>
                <a:gd name="T70" fmla="*/ 2147483647 w 418"/>
                <a:gd name="T71" fmla="*/ 2147483647 h 410"/>
                <a:gd name="T72" fmla="*/ 2147483647 w 418"/>
                <a:gd name="T73" fmla="*/ 2147483647 h 410"/>
                <a:gd name="T74" fmla="*/ 2147483647 w 418"/>
                <a:gd name="T75" fmla="*/ 2147483647 h 410"/>
                <a:gd name="T76" fmla="*/ 2147483647 w 418"/>
                <a:gd name="T77" fmla="*/ 2147483647 h 410"/>
                <a:gd name="T78" fmla="*/ 2147483647 w 418"/>
                <a:gd name="T79" fmla="*/ 2147483647 h 410"/>
                <a:gd name="T80" fmla="*/ 2147483647 w 418"/>
                <a:gd name="T81" fmla="*/ 2147483647 h 410"/>
                <a:gd name="T82" fmla="*/ 2147483647 w 418"/>
                <a:gd name="T83" fmla="*/ 2147483647 h 410"/>
                <a:gd name="T84" fmla="*/ 2147483647 w 418"/>
                <a:gd name="T85" fmla="*/ 2147483647 h 410"/>
                <a:gd name="T86" fmla="*/ 2147483647 w 418"/>
                <a:gd name="T87" fmla="*/ 2147483647 h 410"/>
                <a:gd name="T88" fmla="*/ 2147483647 w 418"/>
                <a:gd name="T89" fmla="*/ 2147483647 h 410"/>
                <a:gd name="T90" fmla="*/ 2147483647 w 418"/>
                <a:gd name="T91" fmla="*/ 2147483647 h 410"/>
                <a:gd name="T92" fmla="*/ 2147483647 w 418"/>
                <a:gd name="T93" fmla="*/ 2147483647 h 410"/>
                <a:gd name="T94" fmla="*/ 2147483647 w 418"/>
                <a:gd name="T95" fmla="*/ 2147483647 h 410"/>
                <a:gd name="T96" fmla="*/ 2147483647 w 418"/>
                <a:gd name="T97" fmla="*/ 2147483647 h 410"/>
                <a:gd name="T98" fmla="*/ 2147483647 w 418"/>
                <a:gd name="T99" fmla="*/ 2147483647 h 410"/>
                <a:gd name="T100" fmla="*/ 2147483647 w 418"/>
                <a:gd name="T101" fmla="*/ 2147483647 h 410"/>
                <a:gd name="T102" fmla="*/ 2147483647 w 418"/>
                <a:gd name="T103" fmla="*/ 2147483647 h 410"/>
                <a:gd name="T104" fmla="*/ 2147483647 w 418"/>
                <a:gd name="T105" fmla="*/ 2147483647 h 410"/>
                <a:gd name="T106" fmla="*/ 2147483647 w 418"/>
                <a:gd name="T107" fmla="*/ 2147483647 h 410"/>
                <a:gd name="T108" fmla="*/ 2147483647 w 418"/>
                <a:gd name="T109" fmla="*/ 2147483647 h 410"/>
                <a:gd name="T110" fmla="*/ 2147483647 w 418"/>
                <a:gd name="T111" fmla="*/ 2147483647 h 410"/>
                <a:gd name="T112" fmla="*/ 2147483647 w 418"/>
                <a:gd name="T113" fmla="*/ 2147483647 h 410"/>
                <a:gd name="T114" fmla="*/ 2147483647 w 418"/>
                <a:gd name="T115" fmla="*/ 2147483647 h 410"/>
                <a:gd name="T116" fmla="*/ 2147483647 w 418"/>
                <a:gd name="T117" fmla="*/ 2147483647 h 410"/>
                <a:gd name="T118" fmla="*/ 0 w 418"/>
                <a:gd name="T119" fmla="*/ 2147483647 h 410"/>
                <a:gd name="T120" fmla="*/ 2147483647 w 418"/>
                <a:gd name="T121" fmla="*/ 2147483647 h 410"/>
                <a:gd name="T122" fmla="*/ 2147483647 w 418"/>
                <a:gd name="T123" fmla="*/ 2147483647 h 4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8"/>
                <a:gd name="T187" fmla="*/ 0 h 410"/>
                <a:gd name="T188" fmla="*/ 418 w 418"/>
                <a:gd name="T189" fmla="*/ 410 h 4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8" h="410">
                  <a:moveTo>
                    <a:pt x="80" y="0"/>
                  </a:moveTo>
                  <a:lnTo>
                    <a:pt x="78" y="2"/>
                  </a:lnTo>
                  <a:lnTo>
                    <a:pt x="72" y="10"/>
                  </a:lnTo>
                  <a:lnTo>
                    <a:pt x="70" y="14"/>
                  </a:lnTo>
                  <a:lnTo>
                    <a:pt x="66" y="20"/>
                  </a:lnTo>
                  <a:lnTo>
                    <a:pt x="62" y="27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5" y="45"/>
                  </a:lnTo>
                  <a:lnTo>
                    <a:pt x="51" y="49"/>
                  </a:lnTo>
                  <a:lnTo>
                    <a:pt x="49" y="54"/>
                  </a:lnTo>
                  <a:lnTo>
                    <a:pt x="47" y="58"/>
                  </a:lnTo>
                  <a:lnTo>
                    <a:pt x="45" y="64"/>
                  </a:lnTo>
                  <a:lnTo>
                    <a:pt x="43" y="70"/>
                  </a:lnTo>
                  <a:lnTo>
                    <a:pt x="41" y="76"/>
                  </a:lnTo>
                  <a:lnTo>
                    <a:pt x="39" y="82"/>
                  </a:lnTo>
                  <a:lnTo>
                    <a:pt x="37" y="87"/>
                  </a:lnTo>
                  <a:lnTo>
                    <a:pt x="35" y="93"/>
                  </a:lnTo>
                  <a:lnTo>
                    <a:pt x="35" y="101"/>
                  </a:lnTo>
                  <a:lnTo>
                    <a:pt x="33" y="107"/>
                  </a:lnTo>
                  <a:lnTo>
                    <a:pt x="31" y="114"/>
                  </a:lnTo>
                  <a:lnTo>
                    <a:pt x="29" y="120"/>
                  </a:lnTo>
                  <a:lnTo>
                    <a:pt x="29" y="128"/>
                  </a:lnTo>
                  <a:lnTo>
                    <a:pt x="28" y="134"/>
                  </a:lnTo>
                  <a:lnTo>
                    <a:pt x="28" y="140"/>
                  </a:lnTo>
                  <a:lnTo>
                    <a:pt x="26" y="147"/>
                  </a:lnTo>
                  <a:lnTo>
                    <a:pt x="26" y="155"/>
                  </a:lnTo>
                  <a:lnTo>
                    <a:pt x="26" y="161"/>
                  </a:lnTo>
                  <a:lnTo>
                    <a:pt x="26" y="169"/>
                  </a:lnTo>
                  <a:lnTo>
                    <a:pt x="26" y="176"/>
                  </a:lnTo>
                  <a:lnTo>
                    <a:pt x="28" y="184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9" y="205"/>
                  </a:lnTo>
                  <a:lnTo>
                    <a:pt x="31" y="213"/>
                  </a:lnTo>
                  <a:lnTo>
                    <a:pt x="33" y="221"/>
                  </a:lnTo>
                  <a:lnTo>
                    <a:pt x="35" y="229"/>
                  </a:lnTo>
                  <a:lnTo>
                    <a:pt x="37" y="236"/>
                  </a:lnTo>
                  <a:lnTo>
                    <a:pt x="41" y="244"/>
                  </a:lnTo>
                  <a:lnTo>
                    <a:pt x="45" y="252"/>
                  </a:lnTo>
                  <a:lnTo>
                    <a:pt x="49" y="259"/>
                  </a:lnTo>
                  <a:lnTo>
                    <a:pt x="53" y="267"/>
                  </a:lnTo>
                  <a:lnTo>
                    <a:pt x="57" y="275"/>
                  </a:lnTo>
                  <a:lnTo>
                    <a:pt x="60" y="281"/>
                  </a:lnTo>
                  <a:lnTo>
                    <a:pt x="66" y="289"/>
                  </a:lnTo>
                  <a:lnTo>
                    <a:pt x="72" y="296"/>
                  </a:lnTo>
                  <a:lnTo>
                    <a:pt x="78" y="304"/>
                  </a:lnTo>
                  <a:lnTo>
                    <a:pt x="84" y="312"/>
                  </a:lnTo>
                  <a:lnTo>
                    <a:pt x="91" y="318"/>
                  </a:lnTo>
                  <a:lnTo>
                    <a:pt x="99" y="325"/>
                  </a:lnTo>
                  <a:lnTo>
                    <a:pt x="109" y="333"/>
                  </a:lnTo>
                  <a:lnTo>
                    <a:pt x="117" y="339"/>
                  </a:lnTo>
                  <a:lnTo>
                    <a:pt x="126" y="347"/>
                  </a:lnTo>
                  <a:lnTo>
                    <a:pt x="136" y="352"/>
                  </a:lnTo>
                  <a:lnTo>
                    <a:pt x="146" y="360"/>
                  </a:lnTo>
                  <a:lnTo>
                    <a:pt x="147" y="360"/>
                  </a:lnTo>
                  <a:lnTo>
                    <a:pt x="153" y="364"/>
                  </a:lnTo>
                  <a:lnTo>
                    <a:pt x="157" y="364"/>
                  </a:lnTo>
                  <a:lnTo>
                    <a:pt x="161" y="368"/>
                  </a:lnTo>
                  <a:lnTo>
                    <a:pt x="167" y="368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88" y="376"/>
                  </a:lnTo>
                  <a:lnTo>
                    <a:pt x="194" y="377"/>
                  </a:lnTo>
                  <a:lnTo>
                    <a:pt x="204" y="379"/>
                  </a:lnTo>
                  <a:lnTo>
                    <a:pt x="211" y="379"/>
                  </a:lnTo>
                  <a:lnTo>
                    <a:pt x="221" y="381"/>
                  </a:lnTo>
                  <a:lnTo>
                    <a:pt x="231" y="381"/>
                  </a:lnTo>
                  <a:lnTo>
                    <a:pt x="240" y="383"/>
                  </a:lnTo>
                  <a:lnTo>
                    <a:pt x="250" y="381"/>
                  </a:lnTo>
                  <a:lnTo>
                    <a:pt x="260" y="381"/>
                  </a:lnTo>
                  <a:lnTo>
                    <a:pt x="269" y="379"/>
                  </a:lnTo>
                  <a:lnTo>
                    <a:pt x="279" y="377"/>
                  </a:lnTo>
                  <a:lnTo>
                    <a:pt x="289" y="374"/>
                  </a:lnTo>
                  <a:lnTo>
                    <a:pt x="296" y="370"/>
                  </a:lnTo>
                  <a:lnTo>
                    <a:pt x="306" y="366"/>
                  </a:lnTo>
                  <a:lnTo>
                    <a:pt x="316" y="362"/>
                  </a:lnTo>
                  <a:lnTo>
                    <a:pt x="325" y="354"/>
                  </a:lnTo>
                  <a:lnTo>
                    <a:pt x="333" y="347"/>
                  </a:lnTo>
                  <a:lnTo>
                    <a:pt x="341" y="337"/>
                  </a:lnTo>
                  <a:lnTo>
                    <a:pt x="349" y="329"/>
                  </a:lnTo>
                  <a:lnTo>
                    <a:pt x="353" y="321"/>
                  </a:lnTo>
                  <a:lnTo>
                    <a:pt x="356" y="316"/>
                  </a:lnTo>
                  <a:lnTo>
                    <a:pt x="360" y="310"/>
                  </a:lnTo>
                  <a:lnTo>
                    <a:pt x="364" y="304"/>
                  </a:lnTo>
                  <a:lnTo>
                    <a:pt x="366" y="296"/>
                  </a:lnTo>
                  <a:lnTo>
                    <a:pt x="368" y="290"/>
                  </a:lnTo>
                  <a:lnTo>
                    <a:pt x="372" y="283"/>
                  </a:lnTo>
                  <a:lnTo>
                    <a:pt x="376" y="275"/>
                  </a:lnTo>
                  <a:lnTo>
                    <a:pt x="378" y="267"/>
                  </a:lnTo>
                  <a:lnTo>
                    <a:pt x="380" y="259"/>
                  </a:lnTo>
                  <a:lnTo>
                    <a:pt x="380" y="250"/>
                  </a:lnTo>
                  <a:lnTo>
                    <a:pt x="382" y="244"/>
                  </a:lnTo>
                  <a:lnTo>
                    <a:pt x="382" y="234"/>
                  </a:lnTo>
                  <a:lnTo>
                    <a:pt x="383" y="227"/>
                  </a:lnTo>
                  <a:lnTo>
                    <a:pt x="383" y="221"/>
                  </a:lnTo>
                  <a:lnTo>
                    <a:pt x="385" y="213"/>
                  </a:lnTo>
                  <a:lnTo>
                    <a:pt x="385" y="205"/>
                  </a:lnTo>
                  <a:lnTo>
                    <a:pt x="385" y="200"/>
                  </a:lnTo>
                  <a:lnTo>
                    <a:pt x="385" y="192"/>
                  </a:lnTo>
                  <a:lnTo>
                    <a:pt x="385" y="186"/>
                  </a:lnTo>
                  <a:lnTo>
                    <a:pt x="383" y="178"/>
                  </a:lnTo>
                  <a:lnTo>
                    <a:pt x="383" y="172"/>
                  </a:lnTo>
                  <a:lnTo>
                    <a:pt x="382" y="167"/>
                  </a:lnTo>
                  <a:lnTo>
                    <a:pt x="382" y="161"/>
                  </a:lnTo>
                  <a:lnTo>
                    <a:pt x="382" y="155"/>
                  </a:lnTo>
                  <a:lnTo>
                    <a:pt x="380" y="149"/>
                  </a:lnTo>
                  <a:lnTo>
                    <a:pt x="378" y="143"/>
                  </a:lnTo>
                  <a:lnTo>
                    <a:pt x="376" y="138"/>
                  </a:lnTo>
                  <a:lnTo>
                    <a:pt x="374" y="132"/>
                  </a:lnTo>
                  <a:lnTo>
                    <a:pt x="372" y="126"/>
                  </a:lnTo>
                  <a:lnTo>
                    <a:pt x="368" y="122"/>
                  </a:lnTo>
                  <a:lnTo>
                    <a:pt x="366" y="118"/>
                  </a:lnTo>
                  <a:lnTo>
                    <a:pt x="362" y="107"/>
                  </a:lnTo>
                  <a:lnTo>
                    <a:pt x="356" y="99"/>
                  </a:lnTo>
                  <a:lnTo>
                    <a:pt x="349" y="89"/>
                  </a:lnTo>
                  <a:lnTo>
                    <a:pt x="345" y="83"/>
                  </a:lnTo>
                  <a:lnTo>
                    <a:pt x="337" y="76"/>
                  </a:lnTo>
                  <a:lnTo>
                    <a:pt x="329" y="68"/>
                  </a:lnTo>
                  <a:lnTo>
                    <a:pt x="322" y="62"/>
                  </a:lnTo>
                  <a:lnTo>
                    <a:pt x="314" y="58"/>
                  </a:lnTo>
                  <a:lnTo>
                    <a:pt x="306" y="53"/>
                  </a:lnTo>
                  <a:lnTo>
                    <a:pt x="296" y="49"/>
                  </a:lnTo>
                  <a:lnTo>
                    <a:pt x="289" y="45"/>
                  </a:lnTo>
                  <a:lnTo>
                    <a:pt x="281" y="43"/>
                  </a:lnTo>
                  <a:lnTo>
                    <a:pt x="271" y="41"/>
                  </a:lnTo>
                  <a:lnTo>
                    <a:pt x="264" y="39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8" y="39"/>
                  </a:lnTo>
                  <a:lnTo>
                    <a:pt x="231" y="43"/>
                  </a:lnTo>
                  <a:lnTo>
                    <a:pt x="223" y="45"/>
                  </a:lnTo>
                  <a:lnTo>
                    <a:pt x="217" y="49"/>
                  </a:lnTo>
                  <a:lnTo>
                    <a:pt x="209" y="51"/>
                  </a:lnTo>
                  <a:lnTo>
                    <a:pt x="202" y="56"/>
                  </a:lnTo>
                  <a:lnTo>
                    <a:pt x="194" y="60"/>
                  </a:lnTo>
                  <a:lnTo>
                    <a:pt x="190" y="68"/>
                  </a:lnTo>
                  <a:lnTo>
                    <a:pt x="182" y="72"/>
                  </a:lnTo>
                  <a:lnTo>
                    <a:pt x="176" y="80"/>
                  </a:lnTo>
                  <a:lnTo>
                    <a:pt x="173" y="87"/>
                  </a:lnTo>
                  <a:lnTo>
                    <a:pt x="167" y="97"/>
                  </a:lnTo>
                  <a:lnTo>
                    <a:pt x="161" y="103"/>
                  </a:lnTo>
                  <a:lnTo>
                    <a:pt x="159" y="112"/>
                  </a:lnTo>
                  <a:lnTo>
                    <a:pt x="155" y="120"/>
                  </a:lnTo>
                  <a:lnTo>
                    <a:pt x="151" y="130"/>
                  </a:lnTo>
                  <a:lnTo>
                    <a:pt x="149" y="138"/>
                  </a:lnTo>
                  <a:lnTo>
                    <a:pt x="147" y="149"/>
                  </a:lnTo>
                  <a:lnTo>
                    <a:pt x="146" y="157"/>
                  </a:lnTo>
                  <a:lnTo>
                    <a:pt x="146" y="167"/>
                  </a:lnTo>
                  <a:lnTo>
                    <a:pt x="144" y="174"/>
                  </a:lnTo>
                  <a:lnTo>
                    <a:pt x="146" y="184"/>
                  </a:lnTo>
                  <a:lnTo>
                    <a:pt x="146" y="192"/>
                  </a:lnTo>
                  <a:lnTo>
                    <a:pt x="149" y="200"/>
                  </a:lnTo>
                  <a:lnTo>
                    <a:pt x="151" y="207"/>
                  </a:lnTo>
                  <a:lnTo>
                    <a:pt x="157" y="215"/>
                  </a:lnTo>
                  <a:lnTo>
                    <a:pt x="161" y="221"/>
                  </a:lnTo>
                  <a:lnTo>
                    <a:pt x="167" y="229"/>
                  </a:lnTo>
                  <a:lnTo>
                    <a:pt x="173" y="232"/>
                  </a:lnTo>
                  <a:lnTo>
                    <a:pt x="180" y="238"/>
                  </a:lnTo>
                  <a:lnTo>
                    <a:pt x="186" y="240"/>
                  </a:lnTo>
                  <a:lnTo>
                    <a:pt x="190" y="244"/>
                  </a:lnTo>
                  <a:lnTo>
                    <a:pt x="196" y="244"/>
                  </a:lnTo>
                  <a:lnTo>
                    <a:pt x="202" y="246"/>
                  </a:lnTo>
                  <a:lnTo>
                    <a:pt x="205" y="248"/>
                  </a:lnTo>
                  <a:lnTo>
                    <a:pt x="211" y="248"/>
                  </a:lnTo>
                  <a:lnTo>
                    <a:pt x="217" y="250"/>
                  </a:lnTo>
                  <a:lnTo>
                    <a:pt x="225" y="252"/>
                  </a:lnTo>
                  <a:lnTo>
                    <a:pt x="229" y="252"/>
                  </a:lnTo>
                  <a:lnTo>
                    <a:pt x="236" y="252"/>
                  </a:lnTo>
                  <a:lnTo>
                    <a:pt x="244" y="252"/>
                  </a:lnTo>
                  <a:lnTo>
                    <a:pt x="252" y="252"/>
                  </a:lnTo>
                  <a:lnTo>
                    <a:pt x="256" y="250"/>
                  </a:lnTo>
                  <a:lnTo>
                    <a:pt x="264" y="246"/>
                  </a:lnTo>
                  <a:lnTo>
                    <a:pt x="267" y="242"/>
                  </a:lnTo>
                  <a:lnTo>
                    <a:pt x="273" y="238"/>
                  </a:lnTo>
                  <a:lnTo>
                    <a:pt x="279" y="234"/>
                  </a:lnTo>
                  <a:lnTo>
                    <a:pt x="283" y="229"/>
                  </a:lnTo>
                  <a:lnTo>
                    <a:pt x="285" y="223"/>
                  </a:lnTo>
                  <a:lnTo>
                    <a:pt x="289" y="217"/>
                  </a:lnTo>
                  <a:lnTo>
                    <a:pt x="289" y="209"/>
                  </a:lnTo>
                  <a:lnTo>
                    <a:pt x="287" y="201"/>
                  </a:lnTo>
                  <a:lnTo>
                    <a:pt x="281" y="192"/>
                  </a:lnTo>
                  <a:lnTo>
                    <a:pt x="275" y="184"/>
                  </a:lnTo>
                  <a:lnTo>
                    <a:pt x="269" y="178"/>
                  </a:lnTo>
                  <a:lnTo>
                    <a:pt x="265" y="174"/>
                  </a:lnTo>
                  <a:lnTo>
                    <a:pt x="260" y="171"/>
                  </a:lnTo>
                  <a:lnTo>
                    <a:pt x="252" y="167"/>
                  </a:lnTo>
                  <a:lnTo>
                    <a:pt x="250" y="165"/>
                  </a:lnTo>
                  <a:lnTo>
                    <a:pt x="248" y="165"/>
                  </a:lnTo>
                  <a:lnTo>
                    <a:pt x="242" y="163"/>
                  </a:lnTo>
                  <a:lnTo>
                    <a:pt x="238" y="163"/>
                  </a:lnTo>
                  <a:lnTo>
                    <a:pt x="231" y="163"/>
                  </a:lnTo>
                  <a:lnTo>
                    <a:pt x="225" y="165"/>
                  </a:lnTo>
                  <a:lnTo>
                    <a:pt x="217" y="167"/>
                  </a:lnTo>
                  <a:lnTo>
                    <a:pt x="211" y="171"/>
                  </a:lnTo>
                  <a:lnTo>
                    <a:pt x="196" y="147"/>
                  </a:lnTo>
                  <a:lnTo>
                    <a:pt x="200" y="145"/>
                  </a:lnTo>
                  <a:lnTo>
                    <a:pt x="205" y="143"/>
                  </a:lnTo>
                  <a:lnTo>
                    <a:pt x="213" y="143"/>
                  </a:lnTo>
                  <a:lnTo>
                    <a:pt x="221" y="141"/>
                  </a:lnTo>
                  <a:lnTo>
                    <a:pt x="231" y="140"/>
                  </a:lnTo>
                  <a:lnTo>
                    <a:pt x="235" y="140"/>
                  </a:lnTo>
                  <a:lnTo>
                    <a:pt x="240" y="140"/>
                  </a:lnTo>
                  <a:lnTo>
                    <a:pt x="244" y="140"/>
                  </a:lnTo>
                  <a:lnTo>
                    <a:pt x="250" y="141"/>
                  </a:lnTo>
                  <a:lnTo>
                    <a:pt x="256" y="141"/>
                  </a:lnTo>
                  <a:lnTo>
                    <a:pt x="262" y="143"/>
                  </a:lnTo>
                  <a:lnTo>
                    <a:pt x="265" y="145"/>
                  </a:lnTo>
                  <a:lnTo>
                    <a:pt x="271" y="147"/>
                  </a:lnTo>
                  <a:lnTo>
                    <a:pt x="275" y="149"/>
                  </a:lnTo>
                  <a:lnTo>
                    <a:pt x="281" y="153"/>
                  </a:lnTo>
                  <a:lnTo>
                    <a:pt x="285" y="157"/>
                  </a:lnTo>
                  <a:lnTo>
                    <a:pt x="291" y="161"/>
                  </a:lnTo>
                  <a:lnTo>
                    <a:pt x="294" y="167"/>
                  </a:lnTo>
                  <a:lnTo>
                    <a:pt x="298" y="172"/>
                  </a:lnTo>
                  <a:lnTo>
                    <a:pt x="302" y="176"/>
                  </a:lnTo>
                  <a:lnTo>
                    <a:pt x="306" y="186"/>
                  </a:lnTo>
                  <a:lnTo>
                    <a:pt x="308" y="192"/>
                  </a:lnTo>
                  <a:lnTo>
                    <a:pt x="310" y="201"/>
                  </a:lnTo>
                  <a:lnTo>
                    <a:pt x="312" y="205"/>
                  </a:lnTo>
                  <a:lnTo>
                    <a:pt x="312" y="209"/>
                  </a:lnTo>
                  <a:lnTo>
                    <a:pt x="312" y="215"/>
                  </a:lnTo>
                  <a:lnTo>
                    <a:pt x="314" y="221"/>
                  </a:lnTo>
                  <a:lnTo>
                    <a:pt x="314" y="223"/>
                  </a:lnTo>
                  <a:lnTo>
                    <a:pt x="312" y="230"/>
                  </a:lnTo>
                  <a:lnTo>
                    <a:pt x="310" y="236"/>
                  </a:lnTo>
                  <a:lnTo>
                    <a:pt x="308" y="242"/>
                  </a:lnTo>
                  <a:lnTo>
                    <a:pt x="304" y="248"/>
                  </a:lnTo>
                  <a:lnTo>
                    <a:pt x="298" y="256"/>
                  </a:lnTo>
                  <a:lnTo>
                    <a:pt x="293" y="261"/>
                  </a:lnTo>
                  <a:lnTo>
                    <a:pt x="283" y="265"/>
                  </a:lnTo>
                  <a:lnTo>
                    <a:pt x="279" y="267"/>
                  </a:lnTo>
                  <a:lnTo>
                    <a:pt x="275" y="271"/>
                  </a:lnTo>
                  <a:lnTo>
                    <a:pt x="269" y="273"/>
                  </a:lnTo>
                  <a:lnTo>
                    <a:pt x="264" y="275"/>
                  </a:lnTo>
                  <a:lnTo>
                    <a:pt x="256" y="275"/>
                  </a:lnTo>
                  <a:lnTo>
                    <a:pt x="250" y="277"/>
                  </a:lnTo>
                  <a:lnTo>
                    <a:pt x="242" y="277"/>
                  </a:lnTo>
                  <a:lnTo>
                    <a:pt x="235" y="277"/>
                  </a:lnTo>
                  <a:lnTo>
                    <a:pt x="225" y="275"/>
                  </a:lnTo>
                  <a:lnTo>
                    <a:pt x="215" y="275"/>
                  </a:lnTo>
                  <a:lnTo>
                    <a:pt x="205" y="273"/>
                  </a:lnTo>
                  <a:lnTo>
                    <a:pt x="196" y="273"/>
                  </a:lnTo>
                  <a:lnTo>
                    <a:pt x="192" y="271"/>
                  </a:lnTo>
                  <a:lnTo>
                    <a:pt x="186" y="269"/>
                  </a:lnTo>
                  <a:lnTo>
                    <a:pt x="180" y="267"/>
                  </a:lnTo>
                  <a:lnTo>
                    <a:pt x="176" y="265"/>
                  </a:lnTo>
                  <a:lnTo>
                    <a:pt x="167" y="261"/>
                  </a:lnTo>
                  <a:lnTo>
                    <a:pt x="159" y="256"/>
                  </a:lnTo>
                  <a:lnTo>
                    <a:pt x="149" y="250"/>
                  </a:lnTo>
                  <a:lnTo>
                    <a:pt x="144" y="244"/>
                  </a:lnTo>
                  <a:lnTo>
                    <a:pt x="138" y="236"/>
                  </a:lnTo>
                  <a:lnTo>
                    <a:pt x="134" y="229"/>
                  </a:lnTo>
                  <a:lnTo>
                    <a:pt x="128" y="219"/>
                  </a:lnTo>
                  <a:lnTo>
                    <a:pt x="126" y="211"/>
                  </a:lnTo>
                  <a:lnTo>
                    <a:pt x="122" y="201"/>
                  </a:lnTo>
                  <a:lnTo>
                    <a:pt x="120" y="192"/>
                  </a:lnTo>
                  <a:lnTo>
                    <a:pt x="118" y="182"/>
                  </a:lnTo>
                  <a:lnTo>
                    <a:pt x="118" y="174"/>
                  </a:lnTo>
                  <a:lnTo>
                    <a:pt x="117" y="163"/>
                  </a:lnTo>
                  <a:lnTo>
                    <a:pt x="118" y="155"/>
                  </a:lnTo>
                  <a:lnTo>
                    <a:pt x="118" y="149"/>
                  </a:lnTo>
                  <a:lnTo>
                    <a:pt x="118" y="143"/>
                  </a:lnTo>
                  <a:lnTo>
                    <a:pt x="120" y="138"/>
                  </a:lnTo>
                  <a:lnTo>
                    <a:pt x="122" y="134"/>
                  </a:lnTo>
                  <a:lnTo>
                    <a:pt x="122" y="128"/>
                  </a:lnTo>
                  <a:lnTo>
                    <a:pt x="124" y="122"/>
                  </a:lnTo>
                  <a:lnTo>
                    <a:pt x="126" y="118"/>
                  </a:lnTo>
                  <a:lnTo>
                    <a:pt x="128" y="112"/>
                  </a:lnTo>
                  <a:lnTo>
                    <a:pt x="132" y="103"/>
                  </a:lnTo>
                  <a:lnTo>
                    <a:pt x="138" y="93"/>
                  </a:lnTo>
                  <a:lnTo>
                    <a:pt x="142" y="83"/>
                  </a:lnTo>
                  <a:lnTo>
                    <a:pt x="149" y="76"/>
                  </a:lnTo>
                  <a:lnTo>
                    <a:pt x="155" y="66"/>
                  </a:lnTo>
                  <a:lnTo>
                    <a:pt x="163" y="58"/>
                  </a:lnTo>
                  <a:lnTo>
                    <a:pt x="171" y="51"/>
                  </a:lnTo>
                  <a:lnTo>
                    <a:pt x="180" y="45"/>
                  </a:lnTo>
                  <a:lnTo>
                    <a:pt x="184" y="41"/>
                  </a:lnTo>
                  <a:lnTo>
                    <a:pt x="190" y="37"/>
                  </a:lnTo>
                  <a:lnTo>
                    <a:pt x="194" y="33"/>
                  </a:lnTo>
                  <a:lnTo>
                    <a:pt x="200" y="31"/>
                  </a:lnTo>
                  <a:lnTo>
                    <a:pt x="205" y="29"/>
                  </a:lnTo>
                  <a:lnTo>
                    <a:pt x="211" y="25"/>
                  </a:lnTo>
                  <a:lnTo>
                    <a:pt x="217" y="23"/>
                  </a:lnTo>
                  <a:lnTo>
                    <a:pt x="223" y="23"/>
                  </a:lnTo>
                  <a:lnTo>
                    <a:pt x="229" y="20"/>
                  </a:lnTo>
                  <a:lnTo>
                    <a:pt x="235" y="20"/>
                  </a:lnTo>
                  <a:lnTo>
                    <a:pt x="240" y="18"/>
                  </a:lnTo>
                  <a:lnTo>
                    <a:pt x="244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2" y="16"/>
                  </a:lnTo>
                  <a:lnTo>
                    <a:pt x="267" y="16"/>
                  </a:lnTo>
                  <a:lnTo>
                    <a:pt x="273" y="16"/>
                  </a:lnTo>
                  <a:lnTo>
                    <a:pt x="279" y="16"/>
                  </a:lnTo>
                  <a:lnTo>
                    <a:pt x="285" y="16"/>
                  </a:lnTo>
                  <a:lnTo>
                    <a:pt x="291" y="18"/>
                  </a:lnTo>
                  <a:lnTo>
                    <a:pt x="294" y="18"/>
                  </a:lnTo>
                  <a:lnTo>
                    <a:pt x="300" y="20"/>
                  </a:lnTo>
                  <a:lnTo>
                    <a:pt x="306" y="22"/>
                  </a:lnTo>
                  <a:lnTo>
                    <a:pt x="312" y="25"/>
                  </a:lnTo>
                  <a:lnTo>
                    <a:pt x="320" y="27"/>
                  </a:lnTo>
                  <a:lnTo>
                    <a:pt x="329" y="33"/>
                  </a:lnTo>
                  <a:lnTo>
                    <a:pt x="339" y="39"/>
                  </a:lnTo>
                  <a:lnTo>
                    <a:pt x="349" y="47"/>
                  </a:lnTo>
                  <a:lnTo>
                    <a:pt x="356" y="53"/>
                  </a:lnTo>
                  <a:lnTo>
                    <a:pt x="364" y="62"/>
                  </a:lnTo>
                  <a:lnTo>
                    <a:pt x="372" y="70"/>
                  </a:lnTo>
                  <a:lnTo>
                    <a:pt x="382" y="80"/>
                  </a:lnTo>
                  <a:lnTo>
                    <a:pt x="385" y="87"/>
                  </a:lnTo>
                  <a:lnTo>
                    <a:pt x="393" y="99"/>
                  </a:lnTo>
                  <a:lnTo>
                    <a:pt x="395" y="103"/>
                  </a:lnTo>
                  <a:lnTo>
                    <a:pt x="397" y="109"/>
                  </a:lnTo>
                  <a:lnTo>
                    <a:pt x="401" y="114"/>
                  </a:lnTo>
                  <a:lnTo>
                    <a:pt x="403" y="120"/>
                  </a:lnTo>
                  <a:lnTo>
                    <a:pt x="405" y="126"/>
                  </a:lnTo>
                  <a:lnTo>
                    <a:pt x="407" y="132"/>
                  </a:lnTo>
                  <a:lnTo>
                    <a:pt x="409" y="138"/>
                  </a:lnTo>
                  <a:lnTo>
                    <a:pt x="412" y="143"/>
                  </a:lnTo>
                  <a:lnTo>
                    <a:pt x="412" y="149"/>
                  </a:lnTo>
                  <a:lnTo>
                    <a:pt x="414" y="155"/>
                  </a:lnTo>
                  <a:lnTo>
                    <a:pt x="414" y="161"/>
                  </a:lnTo>
                  <a:lnTo>
                    <a:pt x="416" y="169"/>
                  </a:lnTo>
                  <a:lnTo>
                    <a:pt x="416" y="174"/>
                  </a:lnTo>
                  <a:lnTo>
                    <a:pt x="418" y="180"/>
                  </a:lnTo>
                  <a:lnTo>
                    <a:pt x="418" y="188"/>
                  </a:lnTo>
                  <a:lnTo>
                    <a:pt x="418" y="194"/>
                  </a:lnTo>
                  <a:lnTo>
                    <a:pt x="418" y="200"/>
                  </a:lnTo>
                  <a:lnTo>
                    <a:pt x="418" y="207"/>
                  </a:lnTo>
                  <a:lnTo>
                    <a:pt x="418" y="213"/>
                  </a:lnTo>
                  <a:lnTo>
                    <a:pt x="418" y="221"/>
                  </a:lnTo>
                  <a:lnTo>
                    <a:pt x="416" y="227"/>
                  </a:lnTo>
                  <a:lnTo>
                    <a:pt x="416" y="234"/>
                  </a:lnTo>
                  <a:lnTo>
                    <a:pt x="414" y="242"/>
                  </a:lnTo>
                  <a:lnTo>
                    <a:pt x="414" y="248"/>
                  </a:lnTo>
                  <a:lnTo>
                    <a:pt x="412" y="256"/>
                  </a:lnTo>
                  <a:lnTo>
                    <a:pt x="411" y="261"/>
                  </a:lnTo>
                  <a:lnTo>
                    <a:pt x="409" y="269"/>
                  </a:lnTo>
                  <a:lnTo>
                    <a:pt x="409" y="277"/>
                  </a:lnTo>
                  <a:lnTo>
                    <a:pt x="405" y="283"/>
                  </a:lnTo>
                  <a:lnTo>
                    <a:pt x="403" y="290"/>
                  </a:lnTo>
                  <a:lnTo>
                    <a:pt x="399" y="296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91" y="314"/>
                  </a:lnTo>
                  <a:lnTo>
                    <a:pt x="387" y="319"/>
                  </a:lnTo>
                  <a:lnTo>
                    <a:pt x="383" y="325"/>
                  </a:lnTo>
                  <a:lnTo>
                    <a:pt x="382" y="329"/>
                  </a:lnTo>
                  <a:lnTo>
                    <a:pt x="378" y="335"/>
                  </a:lnTo>
                  <a:lnTo>
                    <a:pt x="374" y="341"/>
                  </a:lnTo>
                  <a:lnTo>
                    <a:pt x="370" y="347"/>
                  </a:lnTo>
                  <a:lnTo>
                    <a:pt x="364" y="354"/>
                  </a:lnTo>
                  <a:lnTo>
                    <a:pt x="356" y="364"/>
                  </a:lnTo>
                  <a:lnTo>
                    <a:pt x="347" y="370"/>
                  </a:lnTo>
                  <a:lnTo>
                    <a:pt x="339" y="377"/>
                  </a:lnTo>
                  <a:lnTo>
                    <a:pt x="329" y="383"/>
                  </a:lnTo>
                  <a:lnTo>
                    <a:pt x="322" y="387"/>
                  </a:lnTo>
                  <a:lnTo>
                    <a:pt x="312" y="391"/>
                  </a:lnTo>
                  <a:lnTo>
                    <a:pt x="302" y="397"/>
                  </a:lnTo>
                  <a:lnTo>
                    <a:pt x="294" y="401"/>
                  </a:lnTo>
                  <a:lnTo>
                    <a:pt x="285" y="403"/>
                  </a:lnTo>
                  <a:lnTo>
                    <a:pt x="279" y="405"/>
                  </a:lnTo>
                  <a:lnTo>
                    <a:pt x="275" y="405"/>
                  </a:lnTo>
                  <a:lnTo>
                    <a:pt x="269" y="407"/>
                  </a:lnTo>
                  <a:lnTo>
                    <a:pt x="264" y="407"/>
                  </a:lnTo>
                  <a:lnTo>
                    <a:pt x="254" y="408"/>
                  </a:lnTo>
                  <a:lnTo>
                    <a:pt x="244" y="410"/>
                  </a:lnTo>
                  <a:lnTo>
                    <a:pt x="240" y="408"/>
                  </a:lnTo>
                  <a:lnTo>
                    <a:pt x="235" y="408"/>
                  </a:lnTo>
                  <a:lnTo>
                    <a:pt x="229" y="408"/>
                  </a:lnTo>
                  <a:lnTo>
                    <a:pt x="225" y="408"/>
                  </a:lnTo>
                  <a:lnTo>
                    <a:pt x="215" y="408"/>
                  </a:lnTo>
                  <a:lnTo>
                    <a:pt x="205" y="408"/>
                  </a:lnTo>
                  <a:lnTo>
                    <a:pt x="200" y="407"/>
                  </a:lnTo>
                  <a:lnTo>
                    <a:pt x="194" y="407"/>
                  </a:lnTo>
                  <a:lnTo>
                    <a:pt x="190" y="405"/>
                  </a:lnTo>
                  <a:lnTo>
                    <a:pt x="186" y="405"/>
                  </a:lnTo>
                  <a:lnTo>
                    <a:pt x="176" y="401"/>
                  </a:lnTo>
                  <a:lnTo>
                    <a:pt x="167" y="401"/>
                  </a:lnTo>
                  <a:lnTo>
                    <a:pt x="157" y="397"/>
                  </a:lnTo>
                  <a:lnTo>
                    <a:pt x="147" y="393"/>
                  </a:lnTo>
                  <a:lnTo>
                    <a:pt x="140" y="389"/>
                  </a:lnTo>
                  <a:lnTo>
                    <a:pt x="132" y="387"/>
                  </a:lnTo>
                  <a:lnTo>
                    <a:pt x="122" y="381"/>
                  </a:lnTo>
                  <a:lnTo>
                    <a:pt x="113" y="377"/>
                  </a:lnTo>
                  <a:lnTo>
                    <a:pt x="105" y="370"/>
                  </a:lnTo>
                  <a:lnTo>
                    <a:pt x="97" y="364"/>
                  </a:lnTo>
                  <a:lnTo>
                    <a:pt x="89" y="358"/>
                  </a:lnTo>
                  <a:lnTo>
                    <a:pt x="80" y="350"/>
                  </a:lnTo>
                  <a:lnTo>
                    <a:pt x="72" y="343"/>
                  </a:lnTo>
                  <a:lnTo>
                    <a:pt x="64" y="333"/>
                  </a:lnTo>
                  <a:lnTo>
                    <a:pt x="57" y="323"/>
                  </a:lnTo>
                  <a:lnTo>
                    <a:pt x="49" y="314"/>
                  </a:lnTo>
                  <a:lnTo>
                    <a:pt x="45" y="310"/>
                  </a:lnTo>
                  <a:lnTo>
                    <a:pt x="41" y="304"/>
                  </a:lnTo>
                  <a:lnTo>
                    <a:pt x="37" y="298"/>
                  </a:lnTo>
                  <a:lnTo>
                    <a:pt x="35" y="294"/>
                  </a:lnTo>
                  <a:lnTo>
                    <a:pt x="31" y="289"/>
                  </a:lnTo>
                  <a:lnTo>
                    <a:pt x="29" y="283"/>
                  </a:lnTo>
                  <a:lnTo>
                    <a:pt x="26" y="279"/>
                  </a:lnTo>
                  <a:lnTo>
                    <a:pt x="24" y="273"/>
                  </a:lnTo>
                  <a:lnTo>
                    <a:pt x="22" y="265"/>
                  </a:lnTo>
                  <a:lnTo>
                    <a:pt x="18" y="261"/>
                  </a:lnTo>
                  <a:lnTo>
                    <a:pt x="16" y="254"/>
                  </a:lnTo>
                  <a:lnTo>
                    <a:pt x="14" y="248"/>
                  </a:lnTo>
                  <a:lnTo>
                    <a:pt x="12" y="242"/>
                  </a:lnTo>
                  <a:lnTo>
                    <a:pt x="8" y="234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4" y="215"/>
                  </a:lnTo>
                  <a:lnTo>
                    <a:pt x="4" y="209"/>
                  </a:lnTo>
                  <a:lnTo>
                    <a:pt x="2" y="201"/>
                  </a:lnTo>
                  <a:lnTo>
                    <a:pt x="2" y="194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2" y="126"/>
                  </a:lnTo>
                  <a:lnTo>
                    <a:pt x="4" y="118"/>
                  </a:lnTo>
                  <a:lnTo>
                    <a:pt x="4" y="111"/>
                  </a:lnTo>
                  <a:lnTo>
                    <a:pt x="8" y="103"/>
                  </a:lnTo>
                  <a:lnTo>
                    <a:pt x="10" y="95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8" y="70"/>
                  </a:lnTo>
                  <a:lnTo>
                    <a:pt x="22" y="60"/>
                  </a:lnTo>
                  <a:lnTo>
                    <a:pt x="24" y="53"/>
                  </a:lnTo>
                  <a:lnTo>
                    <a:pt x="28" y="45"/>
                  </a:lnTo>
                  <a:lnTo>
                    <a:pt x="33" y="35"/>
                  </a:lnTo>
                  <a:lnTo>
                    <a:pt x="37" y="27"/>
                  </a:lnTo>
                  <a:lnTo>
                    <a:pt x="41" y="18"/>
                  </a:lnTo>
                  <a:lnTo>
                    <a:pt x="47" y="10"/>
                  </a:lnTo>
                  <a:lnTo>
                    <a:pt x="53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0" name="Freeform 68">
              <a:extLst>
                <a:ext uri="{FF2B5EF4-FFF2-40B4-BE49-F238E27FC236}">
                  <a16:creationId xmlns:a16="http://schemas.microsoft.com/office/drawing/2014/main" id="{3E6C595E-81F8-1EA0-6E0B-B12B59EA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2374900"/>
              <a:ext cx="868363" cy="936625"/>
            </a:xfrm>
            <a:custGeom>
              <a:avLst/>
              <a:gdLst>
                <a:gd name="T0" fmla="*/ 2147483647 w 547"/>
                <a:gd name="T1" fmla="*/ 2147483647 h 590"/>
                <a:gd name="T2" fmla="*/ 2147483647 w 547"/>
                <a:gd name="T3" fmla="*/ 2147483647 h 590"/>
                <a:gd name="T4" fmla="*/ 2147483647 w 547"/>
                <a:gd name="T5" fmla="*/ 2147483647 h 590"/>
                <a:gd name="T6" fmla="*/ 2147483647 w 547"/>
                <a:gd name="T7" fmla="*/ 2147483647 h 590"/>
                <a:gd name="T8" fmla="*/ 2147483647 w 547"/>
                <a:gd name="T9" fmla="*/ 2147483647 h 590"/>
                <a:gd name="T10" fmla="*/ 2147483647 w 547"/>
                <a:gd name="T11" fmla="*/ 2147483647 h 590"/>
                <a:gd name="T12" fmla="*/ 2147483647 w 547"/>
                <a:gd name="T13" fmla="*/ 2147483647 h 590"/>
                <a:gd name="T14" fmla="*/ 2147483647 w 547"/>
                <a:gd name="T15" fmla="*/ 2147483647 h 590"/>
                <a:gd name="T16" fmla="*/ 2147483647 w 547"/>
                <a:gd name="T17" fmla="*/ 2147483647 h 590"/>
                <a:gd name="T18" fmla="*/ 2147483647 w 547"/>
                <a:gd name="T19" fmla="*/ 2147483647 h 590"/>
                <a:gd name="T20" fmla="*/ 2147483647 w 547"/>
                <a:gd name="T21" fmla="*/ 2147483647 h 590"/>
                <a:gd name="T22" fmla="*/ 2147483647 w 547"/>
                <a:gd name="T23" fmla="*/ 2147483647 h 590"/>
                <a:gd name="T24" fmla="*/ 2147483647 w 547"/>
                <a:gd name="T25" fmla="*/ 2147483647 h 590"/>
                <a:gd name="T26" fmla="*/ 2147483647 w 547"/>
                <a:gd name="T27" fmla="*/ 2147483647 h 590"/>
                <a:gd name="T28" fmla="*/ 2147483647 w 547"/>
                <a:gd name="T29" fmla="*/ 2147483647 h 590"/>
                <a:gd name="T30" fmla="*/ 2147483647 w 547"/>
                <a:gd name="T31" fmla="*/ 2147483647 h 590"/>
                <a:gd name="T32" fmla="*/ 2147483647 w 547"/>
                <a:gd name="T33" fmla="*/ 2147483647 h 590"/>
                <a:gd name="T34" fmla="*/ 2147483647 w 547"/>
                <a:gd name="T35" fmla="*/ 2147483647 h 590"/>
                <a:gd name="T36" fmla="*/ 2147483647 w 547"/>
                <a:gd name="T37" fmla="*/ 2147483647 h 590"/>
                <a:gd name="T38" fmla="*/ 2147483647 w 547"/>
                <a:gd name="T39" fmla="*/ 2147483647 h 590"/>
                <a:gd name="T40" fmla="*/ 2147483647 w 547"/>
                <a:gd name="T41" fmla="*/ 2147483647 h 590"/>
                <a:gd name="T42" fmla="*/ 2147483647 w 547"/>
                <a:gd name="T43" fmla="*/ 2147483647 h 590"/>
                <a:gd name="T44" fmla="*/ 2147483647 w 547"/>
                <a:gd name="T45" fmla="*/ 2147483647 h 590"/>
                <a:gd name="T46" fmla="*/ 2147483647 w 547"/>
                <a:gd name="T47" fmla="*/ 2147483647 h 590"/>
                <a:gd name="T48" fmla="*/ 2147483647 w 547"/>
                <a:gd name="T49" fmla="*/ 2147483647 h 590"/>
                <a:gd name="T50" fmla="*/ 2147483647 w 547"/>
                <a:gd name="T51" fmla="*/ 2147483647 h 590"/>
                <a:gd name="T52" fmla="*/ 2147483647 w 547"/>
                <a:gd name="T53" fmla="*/ 2147483647 h 590"/>
                <a:gd name="T54" fmla="*/ 2147483647 w 547"/>
                <a:gd name="T55" fmla="*/ 2147483647 h 590"/>
                <a:gd name="T56" fmla="*/ 2147483647 w 547"/>
                <a:gd name="T57" fmla="*/ 2147483647 h 590"/>
                <a:gd name="T58" fmla="*/ 2147483647 w 547"/>
                <a:gd name="T59" fmla="*/ 2147483647 h 590"/>
                <a:gd name="T60" fmla="*/ 2147483647 w 547"/>
                <a:gd name="T61" fmla="*/ 2147483647 h 590"/>
                <a:gd name="T62" fmla="*/ 2147483647 w 547"/>
                <a:gd name="T63" fmla="*/ 2147483647 h 590"/>
                <a:gd name="T64" fmla="*/ 2147483647 w 547"/>
                <a:gd name="T65" fmla="*/ 2147483647 h 590"/>
                <a:gd name="T66" fmla="*/ 2147483647 w 547"/>
                <a:gd name="T67" fmla="*/ 2147483647 h 590"/>
                <a:gd name="T68" fmla="*/ 2147483647 w 547"/>
                <a:gd name="T69" fmla="*/ 2147483647 h 590"/>
                <a:gd name="T70" fmla="*/ 2147483647 w 547"/>
                <a:gd name="T71" fmla="*/ 2147483647 h 590"/>
                <a:gd name="T72" fmla="*/ 2147483647 w 547"/>
                <a:gd name="T73" fmla="*/ 2147483647 h 590"/>
                <a:gd name="T74" fmla="*/ 2147483647 w 547"/>
                <a:gd name="T75" fmla="*/ 2147483647 h 590"/>
                <a:gd name="T76" fmla="*/ 2147483647 w 547"/>
                <a:gd name="T77" fmla="*/ 2147483647 h 590"/>
                <a:gd name="T78" fmla="*/ 2147483647 w 547"/>
                <a:gd name="T79" fmla="*/ 2147483647 h 590"/>
                <a:gd name="T80" fmla="*/ 2147483647 w 547"/>
                <a:gd name="T81" fmla="*/ 2147483647 h 590"/>
                <a:gd name="T82" fmla="*/ 2147483647 w 547"/>
                <a:gd name="T83" fmla="*/ 2147483647 h 590"/>
                <a:gd name="T84" fmla="*/ 2147483647 w 547"/>
                <a:gd name="T85" fmla="*/ 2147483647 h 590"/>
                <a:gd name="T86" fmla="*/ 2147483647 w 547"/>
                <a:gd name="T87" fmla="*/ 2147483647 h 590"/>
                <a:gd name="T88" fmla="*/ 2147483647 w 547"/>
                <a:gd name="T89" fmla="*/ 2147483647 h 590"/>
                <a:gd name="T90" fmla="*/ 2147483647 w 547"/>
                <a:gd name="T91" fmla="*/ 2147483647 h 590"/>
                <a:gd name="T92" fmla="*/ 2147483647 w 547"/>
                <a:gd name="T93" fmla="*/ 2147483647 h 590"/>
                <a:gd name="T94" fmla="*/ 2147483647 w 547"/>
                <a:gd name="T95" fmla="*/ 2147483647 h 590"/>
                <a:gd name="T96" fmla="*/ 2147483647 w 547"/>
                <a:gd name="T97" fmla="*/ 2147483647 h 590"/>
                <a:gd name="T98" fmla="*/ 2147483647 w 547"/>
                <a:gd name="T99" fmla="*/ 2147483647 h 590"/>
                <a:gd name="T100" fmla="*/ 2147483647 w 547"/>
                <a:gd name="T101" fmla="*/ 0 h 5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7"/>
                <a:gd name="T154" fmla="*/ 0 h 590"/>
                <a:gd name="T155" fmla="*/ 547 w 547"/>
                <a:gd name="T156" fmla="*/ 590 h 5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7" h="590">
                  <a:moveTo>
                    <a:pt x="35" y="0"/>
                  </a:moveTo>
                  <a:lnTo>
                    <a:pt x="37" y="0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66" y="14"/>
                  </a:lnTo>
                  <a:lnTo>
                    <a:pt x="73" y="18"/>
                  </a:lnTo>
                  <a:lnTo>
                    <a:pt x="81" y="23"/>
                  </a:lnTo>
                  <a:lnTo>
                    <a:pt x="91" y="27"/>
                  </a:lnTo>
                  <a:lnTo>
                    <a:pt x="100" y="33"/>
                  </a:lnTo>
                  <a:lnTo>
                    <a:pt x="110" y="41"/>
                  </a:lnTo>
                  <a:lnTo>
                    <a:pt x="120" y="47"/>
                  </a:lnTo>
                  <a:lnTo>
                    <a:pt x="126" y="50"/>
                  </a:lnTo>
                  <a:lnTo>
                    <a:pt x="129" y="56"/>
                  </a:lnTo>
                  <a:lnTo>
                    <a:pt x="135" y="60"/>
                  </a:lnTo>
                  <a:lnTo>
                    <a:pt x="141" y="64"/>
                  </a:lnTo>
                  <a:lnTo>
                    <a:pt x="147" y="68"/>
                  </a:lnTo>
                  <a:lnTo>
                    <a:pt x="151" y="74"/>
                  </a:lnTo>
                  <a:lnTo>
                    <a:pt x="156" y="80"/>
                  </a:lnTo>
                  <a:lnTo>
                    <a:pt x="162" y="83"/>
                  </a:lnTo>
                  <a:lnTo>
                    <a:pt x="166" y="89"/>
                  </a:lnTo>
                  <a:lnTo>
                    <a:pt x="172" y="95"/>
                  </a:lnTo>
                  <a:lnTo>
                    <a:pt x="176" y="99"/>
                  </a:lnTo>
                  <a:lnTo>
                    <a:pt x="182" y="107"/>
                  </a:lnTo>
                  <a:lnTo>
                    <a:pt x="185" y="112"/>
                  </a:lnTo>
                  <a:lnTo>
                    <a:pt x="191" y="118"/>
                  </a:lnTo>
                  <a:lnTo>
                    <a:pt x="195" y="124"/>
                  </a:lnTo>
                  <a:lnTo>
                    <a:pt x="201" y="132"/>
                  </a:lnTo>
                  <a:lnTo>
                    <a:pt x="205" y="138"/>
                  </a:lnTo>
                  <a:lnTo>
                    <a:pt x="211" y="145"/>
                  </a:lnTo>
                  <a:lnTo>
                    <a:pt x="215" y="153"/>
                  </a:lnTo>
                  <a:lnTo>
                    <a:pt x="220" y="163"/>
                  </a:lnTo>
                  <a:lnTo>
                    <a:pt x="224" y="168"/>
                  </a:lnTo>
                  <a:lnTo>
                    <a:pt x="228" y="176"/>
                  </a:lnTo>
                  <a:lnTo>
                    <a:pt x="232" y="186"/>
                  </a:lnTo>
                  <a:lnTo>
                    <a:pt x="236" y="194"/>
                  </a:lnTo>
                  <a:lnTo>
                    <a:pt x="238" y="203"/>
                  </a:lnTo>
                  <a:lnTo>
                    <a:pt x="242" y="211"/>
                  </a:lnTo>
                  <a:lnTo>
                    <a:pt x="245" y="221"/>
                  </a:lnTo>
                  <a:lnTo>
                    <a:pt x="249" y="232"/>
                  </a:lnTo>
                  <a:lnTo>
                    <a:pt x="251" y="240"/>
                  </a:lnTo>
                  <a:lnTo>
                    <a:pt x="255" y="252"/>
                  </a:lnTo>
                  <a:lnTo>
                    <a:pt x="257" y="261"/>
                  </a:lnTo>
                  <a:lnTo>
                    <a:pt x="261" y="271"/>
                  </a:lnTo>
                  <a:lnTo>
                    <a:pt x="263" y="283"/>
                  </a:lnTo>
                  <a:lnTo>
                    <a:pt x="265" y="294"/>
                  </a:lnTo>
                  <a:lnTo>
                    <a:pt x="267" y="306"/>
                  </a:lnTo>
                  <a:lnTo>
                    <a:pt x="269" y="317"/>
                  </a:lnTo>
                  <a:lnTo>
                    <a:pt x="269" y="319"/>
                  </a:lnTo>
                  <a:lnTo>
                    <a:pt x="269" y="325"/>
                  </a:lnTo>
                  <a:lnTo>
                    <a:pt x="271" y="329"/>
                  </a:lnTo>
                  <a:lnTo>
                    <a:pt x="273" y="337"/>
                  </a:lnTo>
                  <a:lnTo>
                    <a:pt x="274" y="343"/>
                  </a:lnTo>
                  <a:lnTo>
                    <a:pt x="276" y="350"/>
                  </a:lnTo>
                  <a:lnTo>
                    <a:pt x="280" y="356"/>
                  </a:lnTo>
                  <a:lnTo>
                    <a:pt x="282" y="364"/>
                  </a:lnTo>
                  <a:lnTo>
                    <a:pt x="286" y="374"/>
                  </a:lnTo>
                  <a:lnTo>
                    <a:pt x="292" y="383"/>
                  </a:lnTo>
                  <a:lnTo>
                    <a:pt x="296" y="393"/>
                  </a:lnTo>
                  <a:lnTo>
                    <a:pt x="302" y="403"/>
                  </a:lnTo>
                  <a:lnTo>
                    <a:pt x="305" y="408"/>
                  </a:lnTo>
                  <a:lnTo>
                    <a:pt x="307" y="412"/>
                  </a:lnTo>
                  <a:lnTo>
                    <a:pt x="311" y="418"/>
                  </a:lnTo>
                  <a:lnTo>
                    <a:pt x="317" y="424"/>
                  </a:lnTo>
                  <a:lnTo>
                    <a:pt x="319" y="430"/>
                  </a:lnTo>
                  <a:lnTo>
                    <a:pt x="323" y="434"/>
                  </a:lnTo>
                  <a:lnTo>
                    <a:pt x="327" y="439"/>
                  </a:lnTo>
                  <a:lnTo>
                    <a:pt x="333" y="445"/>
                  </a:lnTo>
                  <a:lnTo>
                    <a:pt x="336" y="449"/>
                  </a:lnTo>
                  <a:lnTo>
                    <a:pt x="340" y="455"/>
                  </a:lnTo>
                  <a:lnTo>
                    <a:pt x="346" y="461"/>
                  </a:lnTo>
                  <a:lnTo>
                    <a:pt x="352" y="466"/>
                  </a:lnTo>
                  <a:lnTo>
                    <a:pt x="356" y="470"/>
                  </a:lnTo>
                  <a:lnTo>
                    <a:pt x="362" y="476"/>
                  </a:lnTo>
                  <a:lnTo>
                    <a:pt x="367" y="482"/>
                  </a:lnTo>
                  <a:lnTo>
                    <a:pt x="373" y="486"/>
                  </a:lnTo>
                  <a:lnTo>
                    <a:pt x="379" y="492"/>
                  </a:lnTo>
                  <a:lnTo>
                    <a:pt x="387" y="497"/>
                  </a:lnTo>
                  <a:lnTo>
                    <a:pt x="392" y="501"/>
                  </a:lnTo>
                  <a:lnTo>
                    <a:pt x="400" y="507"/>
                  </a:lnTo>
                  <a:lnTo>
                    <a:pt x="406" y="511"/>
                  </a:lnTo>
                  <a:lnTo>
                    <a:pt x="414" y="515"/>
                  </a:lnTo>
                  <a:lnTo>
                    <a:pt x="421" y="519"/>
                  </a:lnTo>
                  <a:lnTo>
                    <a:pt x="431" y="522"/>
                  </a:lnTo>
                  <a:lnTo>
                    <a:pt x="439" y="526"/>
                  </a:lnTo>
                  <a:lnTo>
                    <a:pt x="447" y="532"/>
                  </a:lnTo>
                  <a:lnTo>
                    <a:pt x="454" y="536"/>
                  </a:lnTo>
                  <a:lnTo>
                    <a:pt x="466" y="540"/>
                  </a:lnTo>
                  <a:lnTo>
                    <a:pt x="474" y="542"/>
                  </a:lnTo>
                  <a:lnTo>
                    <a:pt x="483" y="546"/>
                  </a:lnTo>
                  <a:lnTo>
                    <a:pt x="493" y="548"/>
                  </a:lnTo>
                  <a:lnTo>
                    <a:pt x="505" y="552"/>
                  </a:lnTo>
                  <a:lnTo>
                    <a:pt x="514" y="553"/>
                  </a:lnTo>
                  <a:lnTo>
                    <a:pt x="524" y="555"/>
                  </a:lnTo>
                  <a:lnTo>
                    <a:pt x="536" y="559"/>
                  </a:lnTo>
                  <a:lnTo>
                    <a:pt x="547" y="561"/>
                  </a:lnTo>
                  <a:lnTo>
                    <a:pt x="524" y="590"/>
                  </a:lnTo>
                  <a:lnTo>
                    <a:pt x="522" y="590"/>
                  </a:lnTo>
                  <a:lnTo>
                    <a:pt x="514" y="588"/>
                  </a:lnTo>
                  <a:lnTo>
                    <a:pt x="509" y="588"/>
                  </a:lnTo>
                  <a:lnTo>
                    <a:pt x="503" y="586"/>
                  </a:lnTo>
                  <a:lnTo>
                    <a:pt x="497" y="584"/>
                  </a:lnTo>
                  <a:lnTo>
                    <a:pt x="489" y="584"/>
                  </a:lnTo>
                  <a:lnTo>
                    <a:pt x="480" y="581"/>
                  </a:lnTo>
                  <a:lnTo>
                    <a:pt x="472" y="579"/>
                  </a:lnTo>
                  <a:lnTo>
                    <a:pt x="460" y="575"/>
                  </a:lnTo>
                  <a:lnTo>
                    <a:pt x="452" y="571"/>
                  </a:lnTo>
                  <a:lnTo>
                    <a:pt x="447" y="569"/>
                  </a:lnTo>
                  <a:lnTo>
                    <a:pt x="441" y="567"/>
                  </a:lnTo>
                  <a:lnTo>
                    <a:pt x="435" y="563"/>
                  </a:lnTo>
                  <a:lnTo>
                    <a:pt x="429" y="561"/>
                  </a:lnTo>
                  <a:lnTo>
                    <a:pt x="423" y="559"/>
                  </a:lnTo>
                  <a:lnTo>
                    <a:pt x="420" y="555"/>
                  </a:lnTo>
                  <a:lnTo>
                    <a:pt x="414" y="553"/>
                  </a:lnTo>
                  <a:lnTo>
                    <a:pt x="408" y="552"/>
                  </a:lnTo>
                  <a:lnTo>
                    <a:pt x="402" y="546"/>
                  </a:lnTo>
                  <a:lnTo>
                    <a:pt x="394" y="542"/>
                  </a:lnTo>
                  <a:lnTo>
                    <a:pt x="389" y="538"/>
                  </a:lnTo>
                  <a:lnTo>
                    <a:pt x="383" y="536"/>
                  </a:lnTo>
                  <a:lnTo>
                    <a:pt x="377" y="530"/>
                  </a:lnTo>
                  <a:lnTo>
                    <a:pt x="371" y="526"/>
                  </a:lnTo>
                  <a:lnTo>
                    <a:pt x="365" y="521"/>
                  </a:lnTo>
                  <a:lnTo>
                    <a:pt x="360" y="519"/>
                  </a:lnTo>
                  <a:lnTo>
                    <a:pt x="354" y="513"/>
                  </a:lnTo>
                  <a:lnTo>
                    <a:pt x="346" y="507"/>
                  </a:lnTo>
                  <a:lnTo>
                    <a:pt x="340" y="501"/>
                  </a:lnTo>
                  <a:lnTo>
                    <a:pt x="334" y="495"/>
                  </a:lnTo>
                  <a:lnTo>
                    <a:pt x="329" y="490"/>
                  </a:lnTo>
                  <a:lnTo>
                    <a:pt x="323" y="484"/>
                  </a:lnTo>
                  <a:lnTo>
                    <a:pt x="317" y="478"/>
                  </a:lnTo>
                  <a:lnTo>
                    <a:pt x="311" y="470"/>
                  </a:lnTo>
                  <a:lnTo>
                    <a:pt x="305" y="464"/>
                  </a:lnTo>
                  <a:lnTo>
                    <a:pt x="300" y="457"/>
                  </a:lnTo>
                  <a:lnTo>
                    <a:pt x="294" y="447"/>
                  </a:lnTo>
                  <a:lnTo>
                    <a:pt x="288" y="441"/>
                  </a:lnTo>
                  <a:lnTo>
                    <a:pt x="284" y="432"/>
                  </a:lnTo>
                  <a:lnTo>
                    <a:pt x="278" y="424"/>
                  </a:lnTo>
                  <a:lnTo>
                    <a:pt x="273" y="416"/>
                  </a:lnTo>
                  <a:lnTo>
                    <a:pt x="269" y="408"/>
                  </a:lnTo>
                  <a:lnTo>
                    <a:pt x="263" y="397"/>
                  </a:lnTo>
                  <a:lnTo>
                    <a:pt x="259" y="389"/>
                  </a:lnTo>
                  <a:lnTo>
                    <a:pt x="253" y="377"/>
                  </a:lnTo>
                  <a:lnTo>
                    <a:pt x="251" y="370"/>
                  </a:lnTo>
                  <a:lnTo>
                    <a:pt x="245" y="358"/>
                  </a:lnTo>
                  <a:lnTo>
                    <a:pt x="242" y="346"/>
                  </a:lnTo>
                  <a:lnTo>
                    <a:pt x="238" y="337"/>
                  </a:lnTo>
                  <a:lnTo>
                    <a:pt x="236" y="325"/>
                  </a:lnTo>
                  <a:lnTo>
                    <a:pt x="234" y="323"/>
                  </a:lnTo>
                  <a:lnTo>
                    <a:pt x="234" y="316"/>
                  </a:lnTo>
                  <a:lnTo>
                    <a:pt x="232" y="308"/>
                  </a:lnTo>
                  <a:lnTo>
                    <a:pt x="232" y="302"/>
                  </a:lnTo>
                  <a:lnTo>
                    <a:pt x="230" y="294"/>
                  </a:lnTo>
                  <a:lnTo>
                    <a:pt x="230" y="286"/>
                  </a:lnTo>
                  <a:lnTo>
                    <a:pt x="228" y="281"/>
                  </a:lnTo>
                  <a:lnTo>
                    <a:pt x="226" y="277"/>
                  </a:lnTo>
                  <a:lnTo>
                    <a:pt x="224" y="271"/>
                  </a:lnTo>
                  <a:lnTo>
                    <a:pt x="224" y="267"/>
                  </a:lnTo>
                  <a:lnTo>
                    <a:pt x="222" y="261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8" y="246"/>
                  </a:lnTo>
                  <a:lnTo>
                    <a:pt x="216" y="238"/>
                  </a:lnTo>
                  <a:lnTo>
                    <a:pt x="215" y="232"/>
                  </a:lnTo>
                  <a:lnTo>
                    <a:pt x="213" y="227"/>
                  </a:lnTo>
                  <a:lnTo>
                    <a:pt x="211" y="221"/>
                  </a:lnTo>
                  <a:lnTo>
                    <a:pt x="207" y="215"/>
                  </a:lnTo>
                  <a:lnTo>
                    <a:pt x="205" y="209"/>
                  </a:lnTo>
                  <a:lnTo>
                    <a:pt x="201" y="203"/>
                  </a:lnTo>
                  <a:lnTo>
                    <a:pt x="201" y="198"/>
                  </a:lnTo>
                  <a:lnTo>
                    <a:pt x="197" y="190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5" y="170"/>
                  </a:lnTo>
                  <a:lnTo>
                    <a:pt x="182" y="163"/>
                  </a:lnTo>
                  <a:lnTo>
                    <a:pt x="178" y="157"/>
                  </a:lnTo>
                  <a:lnTo>
                    <a:pt x="174" y="149"/>
                  </a:lnTo>
                  <a:lnTo>
                    <a:pt x="170" y="143"/>
                  </a:lnTo>
                  <a:lnTo>
                    <a:pt x="164" y="136"/>
                  </a:lnTo>
                  <a:lnTo>
                    <a:pt x="160" y="130"/>
                  </a:lnTo>
                  <a:lnTo>
                    <a:pt x="155" y="124"/>
                  </a:lnTo>
                  <a:lnTo>
                    <a:pt x="151" y="116"/>
                  </a:lnTo>
                  <a:lnTo>
                    <a:pt x="145" y="110"/>
                  </a:lnTo>
                  <a:lnTo>
                    <a:pt x="139" y="105"/>
                  </a:lnTo>
                  <a:lnTo>
                    <a:pt x="133" y="99"/>
                  </a:lnTo>
                  <a:lnTo>
                    <a:pt x="129" y="93"/>
                  </a:lnTo>
                  <a:lnTo>
                    <a:pt x="122" y="87"/>
                  </a:lnTo>
                  <a:lnTo>
                    <a:pt x="114" y="80"/>
                  </a:lnTo>
                  <a:lnTo>
                    <a:pt x="108" y="76"/>
                  </a:lnTo>
                  <a:lnTo>
                    <a:pt x="102" y="70"/>
                  </a:lnTo>
                  <a:lnTo>
                    <a:pt x="95" y="62"/>
                  </a:lnTo>
                  <a:lnTo>
                    <a:pt x="87" y="58"/>
                  </a:lnTo>
                  <a:lnTo>
                    <a:pt x="79" y="52"/>
                  </a:lnTo>
                  <a:lnTo>
                    <a:pt x="73" y="49"/>
                  </a:lnTo>
                  <a:lnTo>
                    <a:pt x="64" y="43"/>
                  </a:lnTo>
                  <a:lnTo>
                    <a:pt x="56" y="37"/>
                  </a:lnTo>
                  <a:lnTo>
                    <a:pt x="46" y="33"/>
                  </a:lnTo>
                  <a:lnTo>
                    <a:pt x="38" y="29"/>
                  </a:lnTo>
                  <a:lnTo>
                    <a:pt x="27" y="25"/>
                  </a:lnTo>
                  <a:lnTo>
                    <a:pt x="19" y="21"/>
                  </a:lnTo>
                  <a:lnTo>
                    <a:pt x="9" y="18"/>
                  </a:lnTo>
                  <a:lnTo>
                    <a:pt x="0" y="1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1" name="Freeform 69">
              <a:extLst>
                <a:ext uri="{FF2B5EF4-FFF2-40B4-BE49-F238E27FC236}">
                  <a16:creationId xmlns:a16="http://schemas.microsoft.com/office/drawing/2014/main" id="{C0D36A21-277C-0A3A-84D2-1319E34E0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4257675"/>
              <a:ext cx="847725" cy="973138"/>
            </a:xfrm>
            <a:custGeom>
              <a:avLst/>
              <a:gdLst>
                <a:gd name="T0" fmla="*/ 2147483647 w 534"/>
                <a:gd name="T1" fmla="*/ 2147483647 h 613"/>
                <a:gd name="T2" fmla="*/ 2147483647 w 534"/>
                <a:gd name="T3" fmla="*/ 2147483647 h 613"/>
                <a:gd name="T4" fmla="*/ 2147483647 w 534"/>
                <a:gd name="T5" fmla="*/ 2147483647 h 613"/>
                <a:gd name="T6" fmla="*/ 2147483647 w 534"/>
                <a:gd name="T7" fmla="*/ 2147483647 h 613"/>
                <a:gd name="T8" fmla="*/ 2147483647 w 534"/>
                <a:gd name="T9" fmla="*/ 2147483647 h 613"/>
                <a:gd name="T10" fmla="*/ 2147483647 w 534"/>
                <a:gd name="T11" fmla="*/ 2147483647 h 613"/>
                <a:gd name="T12" fmla="*/ 2147483647 w 534"/>
                <a:gd name="T13" fmla="*/ 2147483647 h 613"/>
                <a:gd name="T14" fmla="*/ 2147483647 w 534"/>
                <a:gd name="T15" fmla="*/ 2147483647 h 613"/>
                <a:gd name="T16" fmla="*/ 2147483647 w 534"/>
                <a:gd name="T17" fmla="*/ 2147483647 h 613"/>
                <a:gd name="T18" fmla="*/ 2147483647 w 534"/>
                <a:gd name="T19" fmla="*/ 2147483647 h 613"/>
                <a:gd name="T20" fmla="*/ 2147483647 w 534"/>
                <a:gd name="T21" fmla="*/ 2147483647 h 613"/>
                <a:gd name="T22" fmla="*/ 2147483647 w 534"/>
                <a:gd name="T23" fmla="*/ 2147483647 h 613"/>
                <a:gd name="T24" fmla="*/ 2147483647 w 534"/>
                <a:gd name="T25" fmla="*/ 2147483647 h 613"/>
                <a:gd name="T26" fmla="*/ 2147483647 w 534"/>
                <a:gd name="T27" fmla="*/ 2147483647 h 613"/>
                <a:gd name="T28" fmla="*/ 2147483647 w 534"/>
                <a:gd name="T29" fmla="*/ 2147483647 h 613"/>
                <a:gd name="T30" fmla="*/ 2147483647 w 534"/>
                <a:gd name="T31" fmla="*/ 2147483647 h 613"/>
                <a:gd name="T32" fmla="*/ 2147483647 w 534"/>
                <a:gd name="T33" fmla="*/ 2147483647 h 613"/>
                <a:gd name="T34" fmla="*/ 2147483647 w 534"/>
                <a:gd name="T35" fmla="*/ 2147483647 h 613"/>
                <a:gd name="T36" fmla="*/ 2147483647 w 534"/>
                <a:gd name="T37" fmla="*/ 2147483647 h 613"/>
                <a:gd name="T38" fmla="*/ 2147483647 w 534"/>
                <a:gd name="T39" fmla="*/ 2147483647 h 613"/>
                <a:gd name="T40" fmla="*/ 2147483647 w 534"/>
                <a:gd name="T41" fmla="*/ 2147483647 h 613"/>
                <a:gd name="T42" fmla="*/ 2147483647 w 534"/>
                <a:gd name="T43" fmla="*/ 2147483647 h 613"/>
                <a:gd name="T44" fmla="*/ 2147483647 w 534"/>
                <a:gd name="T45" fmla="*/ 2147483647 h 613"/>
                <a:gd name="T46" fmla="*/ 2147483647 w 534"/>
                <a:gd name="T47" fmla="*/ 2147483647 h 613"/>
                <a:gd name="T48" fmla="*/ 2147483647 w 534"/>
                <a:gd name="T49" fmla="*/ 2147483647 h 613"/>
                <a:gd name="T50" fmla="*/ 2147483647 w 534"/>
                <a:gd name="T51" fmla="*/ 2147483647 h 613"/>
                <a:gd name="T52" fmla="*/ 2147483647 w 534"/>
                <a:gd name="T53" fmla="*/ 2147483647 h 613"/>
                <a:gd name="T54" fmla="*/ 2147483647 w 534"/>
                <a:gd name="T55" fmla="*/ 2147483647 h 613"/>
                <a:gd name="T56" fmla="*/ 2147483647 w 534"/>
                <a:gd name="T57" fmla="*/ 2147483647 h 613"/>
                <a:gd name="T58" fmla="*/ 2147483647 w 534"/>
                <a:gd name="T59" fmla="*/ 2147483647 h 613"/>
                <a:gd name="T60" fmla="*/ 2147483647 w 534"/>
                <a:gd name="T61" fmla="*/ 2147483647 h 613"/>
                <a:gd name="T62" fmla="*/ 2147483647 w 534"/>
                <a:gd name="T63" fmla="*/ 2147483647 h 613"/>
                <a:gd name="T64" fmla="*/ 2147483647 w 534"/>
                <a:gd name="T65" fmla="*/ 2147483647 h 613"/>
                <a:gd name="T66" fmla="*/ 2147483647 w 534"/>
                <a:gd name="T67" fmla="*/ 2147483647 h 613"/>
                <a:gd name="T68" fmla="*/ 2147483647 w 534"/>
                <a:gd name="T69" fmla="*/ 2147483647 h 613"/>
                <a:gd name="T70" fmla="*/ 2147483647 w 534"/>
                <a:gd name="T71" fmla="*/ 2147483647 h 613"/>
                <a:gd name="T72" fmla="*/ 2147483647 w 534"/>
                <a:gd name="T73" fmla="*/ 2147483647 h 613"/>
                <a:gd name="T74" fmla="*/ 2147483647 w 534"/>
                <a:gd name="T75" fmla="*/ 2147483647 h 613"/>
                <a:gd name="T76" fmla="*/ 2147483647 w 534"/>
                <a:gd name="T77" fmla="*/ 2147483647 h 613"/>
                <a:gd name="T78" fmla="*/ 2147483647 w 534"/>
                <a:gd name="T79" fmla="*/ 2147483647 h 613"/>
                <a:gd name="T80" fmla="*/ 2147483647 w 534"/>
                <a:gd name="T81" fmla="*/ 2147483647 h 613"/>
                <a:gd name="T82" fmla="*/ 2147483647 w 534"/>
                <a:gd name="T83" fmla="*/ 2147483647 h 613"/>
                <a:gd name="T84" fmla="*/ 2147483647 w 534"/>
                <a:gd name="T85" fmla="*/ 2147483647 h 613"/>
                <a:gd name="T86" fmla="*/ 2147483647 w 534"/>
                <a:gd name="T87" fmla="*/ 2147483647 h 613"/>
                <a:gd name="T88" fmla="*/ 2147483647 w 534"/>
                <a:gd name="T89" fmla="*/ 2147483647 h 613"/>
                <a:gd name="T90" fmla="*/ 2147483647 w 534"/>
                <a:gd name="T91" fmla="*/ 2147483647 h 613"/>
                <a:gd name="T92" fmla="*/ 2147483647 w 534"/>
                <a:gd name="T93" fmla="*/ 2147483647 h 613"/>
                <a:gd name="T94" fmla="*/ 2147483647 w 534"/>
                <a:gd name="T95" fmla="*/ 2147483647 h 613"/>
                <a:gd name="T96" fmla="*/ 2147483647 w 534"/>
                <a:gd name="T97" fmla="*/ 2147483647 h 613"/>
                <a:gd name="T98" fmla="*/ 2147483647 w 534"/>
                <a:gd name="T99" fmla="*/ 2147483647 h 613"/>
                <a:gd name="T100" fmla="*/ 2147483647 w 534"/>
                <a:gd name="T101" fmla="*/ 2147483647 h 613"/>
                <a:gd name="T102" fmla="*/ 2147483647 w 534"/>
                <a:gd name="T103" fmla="*/ 2147483647 h 613"/>
                <a:gd name="T104" fmla="*/ 2147483647 w 534"/>
                <a:gd name="T105" fmla="*/ 2147483647 h 613"/>
                <a:gd name="T106" fmla="*/ 2147483647 w 534"/>
                <a:gd name="T107" fmla="*/ 2147483647 h 613"/>
                <a:gd name="T108" fmla="*/ 2147483647 w 534"/>
                <a:gd name="T109" fmla="*/ 2147483647 h 613"/>
                <a:gd name="T110" fmla="*/ 2147483647 w 534"/>
                <a:gd name="T111" fmla="*/ 2147483647 h 613"/>
                <a:gd name="T112" fmla="*/ 2147483647 w 534"/>
                <a:gd name="T113" fmla="*/ 2147483647 h 613"/>
                <a:gd name="T114" fmla="*/ 2147483647 w 534"/>
                <a:gd name="T115" fmla="*/ 2147483647 h 6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4"/>
                <a:gd name="T175" fmla="*/ 0 h 613"/>
                <a:gd name="T176" fmla="*/ 534 w 534"/>
                <a:gd name="T177" fmla="*/ 613 h 6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4" h="613">
                  <a:moveTo>
                    <a:pt x="283" y="0"/>
                  </a:moveTo>
                  <a:lnTo>
                    <a:pt x="281" y="2"/>
                  </a:lnTo>
                  <a:lnTo>
                    <a:pt x="275" y="6"/>
                  </a:lnTo>
                  <a:lnTo>
                    <a:pt x="273" y="8"/>
                  </a:lnTo>
                  <a:lnTo>
                    <a:pt x="269" y="12"/>
                  </a:lnTo>
                  <a:lnTo>
                    <a:pt x="263" y="14"/>
                  </a:lnTo>
                  <a:lnTo>
                    <a:pt x="260" y="19"/>
                  </a:lnTo>
                  <a:lnTo>
                    <a:pt x="254" y="23"/>
                  </a:lnTo>
                  <a:lnTo>
                    <a:pt x="246" y="29"/>
                  </a:lnTo>
                  <a:lnTo>
                    <a:pt x="238" y="35"/>
                  </a:lnTo>
                  <a:lnTo>
                    <a:pt x="232" y="41"/>
                  </a:lnTo>
                  <a:lnTo>
                    <a:pt x="225" y="46"/>
                  </a:lnTo>
                  <a:lnTo>
                    <a:pt x="217" y="52"/>
                  </a:lnTo>
                  <a:lnTo>
                    <a:pt x="207" y="60"/>
                  </a:lnTo>
                  <a:lnTo>
                    <a:pt x="200" y="68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2" y="77"/>
                  </a:lnTo>
                  <a:lnTo>
                    <a:pt x="178" y="81"/>
                  </a:lnTo>
                  <a:lnTo>
                    <a:pt x="172" y="85"/>
                  </a:lnTo>
                  <a:lnTo>
                    <a:pt x="167" y="89"/>
                  </a:lnTo>
                  <a:lnTo>
                    <a:pt x="161" y="93"/>
                  </a:lnTo>
                  <a:lnTo>
                    <a:pt x="157" y="97"/>
                  </a:lnTo>
                  <a:lnTo>
                    <a:pt x="151" y="101"/>
                  </a:lnTo>
                  <a:lnTo>
                    <a:pt x="145" y="104"/>
                  </a:lnTo>
                  <a:lnTo>
                    <a:pt x="138" y="108"/>
                  </a:lnTo>
                  <a:lnTo>
                    <a:pt x="134" y="112"/>
                  </a:lnTo>
                  <a:lnTo>
                    <a:pt x="126" y="116"/>
                  </a:lnTo>
                  <a:lnTo>
                    <a:pt x="120" y="120"/>
                  </a:lnTo>
                  <a:lnTo>
                    <a:pt x="114" y="124"/>
                  </a:lnTo>
                  <a:lnTo>
                    <a:pt x="109" y="128"/>
                  </a:lnTo>
                  <a:lnTo>
                    <a:pt x="101" y="132"/>
                  </a:lnTo>
                  <a:lnTo>
                    <a:pt x="95" y="135"/>
                  </a:lnTo>
                  <a:lnTo>
                    <a:pt x="89" y="137"/>
                  </a:lnTo>
                  <a:lnTo>
                    <a:pt x="84" y="143"/>
                  </a:lnTo>
                  <a:lnTo>
                    <a:pt x="76" y="145"/>
                  </a:lnTo>
                  <a:lnTo>
                    <a:pt x="68" y="149"/>
                  </a:lnTo>
                  <a:lnTo>
                    <a:pt x="62" y="153"/>
                  </a:lnTo>
                  <a:lnTo>
                    <a:pt x="56" y="157"/>
                  </a:lnTo>
                  <a:lnTo>
                    <a:pt x="49" y="161"/>
                  </a:lnTo>
                  <a:lnTo>
                    <a:pt x="43" y="164"/>
                  </a:lnTo>
                  <a:lnTo>
                    <a:pt x="35" y="166"/>
                  </a:lnTo>
                  <a:lnTo>
                    <a:pt x="29" y="170"/>
                  </a:lnTo>
                  <a:lnTo>
                    <a:pt x="22" y="172"/>
                  </a:lnTo>
                  <a:lnTo>
                    <a:pt x="16" y="176"/>
                  </a:lnTo>
                  <a:lnTo>
                    <a:pt x="8" y="180"/>
                  </a:lnTo>
                  <a:lnTo>
                    <a:pt x="0" y="184"/>
                  </a:lnTo>
                  <a:lnTo>
                    <a:pt x="4" y="203"/>
                  </a:lnTo>
                  <a:lnTo>
                    <a:pt x="366" y="613"/>
                  </a:lnTo>
                  <a:lnTo>
                    <a:pt x="399" y="611"/>
                  </a:lnTo>
                  <a:lnTo>
                    <a:pt x="399" y="609"/>
                  </a:lnTo>
                  <a:lnTo>
                    <a:pt x="399" y="607"/>
                  </a:lnTo>
                  <a:lnTo>
                    <a:pt x="399" y="602"/>
                  </a:lnTo>
                  <a:lnTo>
                    <a:pt x="401" y="594"/>
                  </a:lnTo>
                  <a:lnTo>
                    <a:pt x="401" y="588"/>
                  </a:lnTo>
                  <a:lnTo>
                    <a:pt x="401" y="584"/>
                  </a:lnTo>
                  <a:lnTo>
                    <a:pt x="401" y="576"/>
                  </a:lnTo>
                  <a:lnTo>
                    <a:pt x="405" y="573"/>
                  </a:lnTo>
                  <a:lnTo>
                    <a:pt x="405" y="565"/>
                  </a:lnTo>
                  <a:lnTo>
                    <a:pt x="407" y="557"/>
                  </a:lnTo>
                  <a:lnTo>
                    <a:pt x="408" y="549"/>
                  </a:lnTo>
                  <a:lnTo>
                    <a:pt x="412" y="542"/>
                  </a:lnTo>
                  <a:lnTo>
                    <a:pt x="416" y="532"/>
                  </a:lnTo>
                  <a:lnTo>
                    <a:pt x="420" y="522"/>
                  </a:lnTo>
                  <a:lnTo>
                    <a:pt x="422" y="516"/>
                  </a:lnTo>
                  <a:lnTo>
                    <a:pt x="424" y="511"/>
                  </a:lnTo>
                  <a:lnTo>
                    <a:pt x="426" y="505"/>
                  </a:lnTo>
                  <a:lnTo>
                    <a:pt x="428" y="501"/>
                  </a:lnTo>
                  <a:lnTo>
                    <a:pt x="430" y="493"/>
                  </a:lnTo>
                  <a:lnTo>
                    <a:pt x="434" y="487"/>
                  </a:lnTo>
                  <a:lnTo>
                    <a:pt x="436" y="482"/>
                  </a:lnTo>
                  <a:lnTo>
                    <a:pt x="439" y="476"/>
                  </a:lnTo>
                  <a:lnTo>
                    <a:pt x="443" y="468"/>
                  </a:lnTo>
                  <a:lnTo>
                    <a:pt x="445" y="462"/>
                  </a:lnTo>
                  <a:lnTo>
                    <a:pt x="449" y="457"/>
                  </a:lnTo>
                  <a:lnTo>
                    <a:pt x="453" y="451"/>
                  </a:lnTo>
                  <a:lnTo>
                    <a:pt x="457" y="441"/>
                  </a:lnTo>
                  <a:lnTo>
                    <a:pt x="459" y="433"/>
                  </a:lnTo>
                  <a:lnTo>
                    <a:pt x="463" y="427"/>
                  </a:lnTo>
                  <a:lnTo>
                    <a:pt x="468" y="420"/>
                  </a:lnTo>
                  <a:lnTo>
                    <a:pt x="472" y="412"/>
                  </a:lnTo>
                  <a:lnTo>
                    <a:pt x="476" y="404"/>
                  </a:lnTo>
                  <a:lnTo>
                    <a:pt x="482" y="397"/>
                  </a:lnTo>
                  <a:lnTo>
                    <a:pt x="488" y="389"/>
                  </a:lnTo>
                  <a:lnTo>
                    <a:pt x="492" y="379"/>
                  </a:lnTo>
                  <a:lnTo>
                    <a:pt x="497" y="371"/>
                  </a:lnTo>
                  <a:lnTo>
                    <a:pt x="503" y="362"/>
                  </a:lnTo>
                  <a:lnTo>
                    <a:pt x="509" y="354"/>
                  </a:lnTo>
                  <a:lnTo>
                    <a:pt x="515" y="344"/>
                  </a:lnTo>
                  <a:lnTo>
                    <a:pt x="521" y="335"/>
                  </a:lnTo>
                  <a:lnTo>
                    <a:pt x="528" y="327"/>
                  </a:lnTo>
                  <a:lnTo>
                    <a:pt x="534" y="317"/>
                  </a:lnTo>
                  <a:lnTo>
                    <a:pt x="501" y="296"/>
                  </a:lnTo>
                  <a:lnTo>
                    <a:pt x="499" y="298"/>
                  </a:lnTo>
                  <a:lnTo>
                    <a:pt x="496" y="304"/>
                  </a:lnTo>
                  <a:lnTo>
                    <a:pt x="494" y="306"/>
                  </a:lnTo>
                  <a:lnTo>
                    <a:pt x="492" y="311"/>
                  </a:lnTo>
                  <a:lnTo>
                    <a:pt x="488" y="315"/>
                  </a:lnTo>
                  <a:lnTo>
                    <a:pt x="486" y="323"/>
                  </a:lnTo>
                  <a:lnTo>
                    <a:pt x="480" y="327"/>
                  </a:lnTo>
                  <a:lnTo>
                    <a:pt x="476" y="335"/>
                  </a:lnTo>
                  <a:lnTo>
                    <a:pt x="472" y="342"/>
                  </a:lnTo>
                  <a:lnTo>
                    <a:pt x="468" y="350"/>
                  </a:lnTo>
                  <a:lnTo>
                    <a:pt x="463" y="360"/>
                  </a:lnTo>
                  <a:lnTo>
                    <a:pt x="459" y="368"/>
                  </a:lnTo>
                  <a:lnTo>
                    <a:pt x="455" y="371"/>
                  </a:lnTo>
                  <a:lnTo>
                    <a:pt x="453" y="377"/>
                  </a:lnTo>
                  <a:lnTo>
                    <a:pt x="451" y="383"/>
                  </a:lnTo>
                  <a:lnTo>
                    <a:pt x="449" y="387"/>
                  </a:lnTo>
                  <a:lnTo>
                    <a:pt x="443" y="397"/>
                  </a:lnTo>
                  <a:lnTo>
                    <a:pt x="437" y="406"/>
                  </a:lnTo>
                  <a:lnTo>
                    <a:pt x="436" y="412"/>
                  </a:lnTo>
                  <a:lnTo>
                    <a:pt x="432" y="416"/>
                  </a:lnTo>
                  <a:lnTo>
                    <a:pt x="430" y="422"/>
                  </a:lnTo>
                  <a:lnTo>
                    <a:pt x="426" y="427"/>
                  </a:lnTo>
                  <a:lnTo>
                    <a:pt x="424" y="433"/>
                  </a:lnTo>
                  <a:lnTo>
                    <a:pt x="422" y="439"/>
                  </a:lnTo>
                  <a:lnTo>
                    <a:pt x="418" y="445"/>
                  </a:lnTo>
                  <a:lnTo>
                    <a:pt x="416" y="451"/>
                  </a:lnTo>
                  <a:lnTo>
                    <a:pt x="412" y="455"/>
                  </a:lnTo>
                  <a:lnTo>
                    <a:pt x="410" y="460"/>
                  </a:lnTo>
                  <a:lnTo>
                    <a:pt x="408" y="466"/>
                  </a:lnTo>
                  <a:lnTo>
                    <a:pt x="407" y="472"/>
                  </a:lnTo>
                  <a:lnTo>
                    <a:pt x="405" y="478"/>
                  </a:lnTo>
                  <a:lnTo>
                    <a:pt x="401" y="484"/>
                  </a:lnTo>
                  <a:lnTo>
                    <a:pt x="399" y="489"/>
                  </a:lnTo>
                  <a:lnTo>
                    <a:pt x="395" y="495"/>
                  </a:lnTo>
                  <a:lnTo>
                    <a:pt x="393" y="501"/>
                  </a:lnTo>
                  <a:lnTo>
                    <a:pt x="391" y="505"/>
                  </a:lnTo>
                  <a:lnTo>
                    <a:pt x="389" y="511"/>
                  </a:lnTo>
                  <a:lnTo>
                    <a:pt x="387" y="518"/>
                  </a:lnTo>
                  <a:lnTo>
                    <a:pt x="385" y="522"/>
                  </a:lnTo>
                  <a:lnTo>
                    <a:pt x="383" y="528"/>
                  </a:lnTo>
                  <a:lnTo>
                    <a:pt x="381" y="534"/>
                  </a:lnTo>
                  <a:lnTo>
                    <a:pt x="379" y="540"/>
                  </a:lnTo>
                  <a:lnTo>
                    <a:pt x="378" y="544"/>
                  </a:lnTo>
                  <a:lnTo>
                    <a:pt x="376" y="549"/>
                  </a:lnTo>
                  <a:lnTo>
                    <a:pt x="374" y="555"/>
                  </a:lnTo>
                  <a:lnTo>
                    <a:pt x="374" y="561"/>
                  </a:lnTo>
                  <a:lnTo>
                    <a:pt x="372" y="559"/>
                  </a:lnTo>
                  <a:lnTo>
                    <a:pt x="370" y="557"/>
                  </a:lnTo>
                  <a:lnTo>
                    <a:pt x="366" y="551"/>
                  </a:lnTo>
                  <a:lnTo>
                    <a:pt x="360" y="547"/>
                  </a:lnTo>
                  <a:lnTo>
                    <a:pt x="354" y="540"/>
                  </a:lnTo>
                  <a:lnTo>
                    <a:pt x="347" y="530"/>
                  </a:lnTo>
                  <a:lnTo>
                    <a:pt x="341" y="526"/>
                  </a:lnTo>
                  <a:lnTo>
                    <a:pt x="337" y="520"/>
                  </a:lnTo>
                  <a:lnTo>
                    <a:pt x="333" y="516"/>
                  </a:lnTo>
                  <a:lnTo>
                    <a:pt x="327" y="511"/>
                  </a:lnTo>
                  <a:lnTo>
                    <a:pt x="321" y="505"/>
                  </a:lnTo>
                  <a:lnTo>
                    <a:pt x="316" y="499"/>
                  </a:lnTo>
                  <a:lnTo>
                    <a:pt x="310" y="491"/>
                  </a:lnTo>
                  <a:lnTo>
                    <a:pt x="304" y="486"/>
                  </a:lnTo>
                  <a:lnTo>
                    <a:pt x="298" y="480"/>
                  </a:lnTo>
                  <a:lnTo>
                    <a:pt x="292" y="472"/>
                  </a:lnTo>
                  <a:lnTo>
                    <a:pt x="287" y="466"/>
                  </a:lnTo>
                  <a:lnTo>
                    <a:pt x="281" y="458"/>
                  </a:lnTo>
                  <a:lnTo>
                    <a:pt x="273" y="451"/>
                  </a:lnTo>
                  <a:lnTo>
                    <a:pt x="267" y="443"/>
                  </a:lnTo>
                  <a:lnTo>
                    <a:pt x="260" y="435"/>
                  </a:lnTo>
                  <a:lnTo>
                    <a:pt x="254" y="429"/>
                  </a:lnTo>
                  <a:lnTo>
                    <a:pt x="246" y="420"/>
                  </a:lnTo>
                  <a:lnTo>
                    <a:pt x="238" y="414"/>
                  </a:lnTo>
                  <a:lnTo>
                    <a:pt x="232" y="406"/>
                  </a:lnTo>
                  <a:lnTo>
                    <a:pt x="225" y="398"/>
                  </a:lnTo>
                  <a:lnTo>
                    <a:pt x="217" y="391"/>
                  </a:lnTo>
                  <a:lnTo>
                    <a:pt x="211" y="383"/>
                  </a:lnTo>
                  <a:lnTo>
                    <a:pt x="202" y="373"/>
                  </a:lnTo>
                  <a:lnTo>
                    <a:pt x="196" y="366"/>
                  </a:lnTo>
                  <a:lnTo>
                    <a:pt x="188" y="358"/>
                  </a:lnTo>
                  <a:lnTo>
                    <a:pt x="182" y="350"/>
                  </a:lnTo>
                  <a:lnTo>
                    <a:pt x="174" y="342"/>
                  </a:lnTo>
                  <a:lnTo>
                    <a:pt x="169" y="335"/>
                  </a:lnTo>
                  <a:lnTo>
                    <a:pt x="161" y="327"/>
                  </a:lnTo>
                  <a:lnTo>
                    <a:pt x="155" y="319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6" y="296"/>
                  </a:lnTo>
                  <a:lnTo>
                    <a:pt x="130" y="290"/>
                  </a:lnTo>
                  <a:lnTo>
                    <a:pt x="124" y="282"/>
                  </a:lnTo>
                  <a:lnTo>
                    <a:pt x="118" y="277"/>
                  </a:lnTo>
                  <a:lnTo>
                    <a:pt x="113" y="271"/>
                  </a:lnTo>
                  <a:lnTo>
                    <a:pt x="107" y="263"/>
                  </a:lnTo>
                  <a:lnTo>
                    <a:pt x="101" y="257"/>
                  </a:lnTo>
                  <a:lnTo>
                    <a:pt x="97" y="251"/>
                  </a:lnTo>
                  <a:lnTo>
                    <a:pt x="91" y="246"/>
                  </a:lnTo>
                  <a:lnTo>
                    <a:pt x="87" y="240"/>
                  </a:lnTo>
                  <a:lnTo>
                    <a:pt x="84" y="234"/>
                  </a:lnTo>
                  <a:lnTo>
                    <a:pt x="80" y="230"/>
                  </a:lnTo>
                  <a:lnTo>
                    <a:pt x="72" y="221"/>
                  </a:lnTo>
                  <a:lnTo>
                    <a:pt x="66" y="213"/>
                  </a:lnTo>
                  <a:lnTo>
                    <a:pt x="62" y="207"/>
                  </a:lnTo>
                  <a:lnTo>
                    <a:pt x="60" y="203"/>
                  </a:lnTo>
                  <a:lnTo>
                    <a:pt x="62" y="201"/>
                  </a:lnTo>
                  <a:lnTo>
                    <a:pt x="68" y="195"/>
                  </a:lnTo>
                  <a:lnTo>
                    <a:pt x="72" y="191"/>
                  </a:lnTo>
                  <a:lnTo>
                    <a:pt x="80" y="190"/>
                  </a:lnTo>
                  <a:lnTo>
                    <a:pt x="85" y="184"/>
                  </a:lnTo>
                  <a:lnTo>
                    <a:pt x="93" y="180"/>
                  </a:lnTo>
                  <a:lnTo>
                    <a:pt x="101" y="174"/>
                  </a:lnTo>
                  <a:lnTo>
                    <a:pt x="109" y="168"/>
                  </a:lnTo>
                  <a:lnTo>
                    <a:pt x="118" y="162"/>
                  </a:lnTo>
                  <a:lnTo>
                    <a:pt x="128" y="157"/>
                  </a:lnTo>
                  <a:lnTo>
                    <a:pt x="134" y="153"/>
                  </a:lnTo>
                  <a:lnTo>
                    <a:pt x="138" y="149"/>
                  </a:lnTo>
                  <a:lnTo>
                    <a:pt x="143" y="145"/>
                  </a:lnTo>
                  <a:lnTo>
                    <a:pt x="149" y="143"/>
                  </a:lnTo>
                  <a:lnTo>
                    <a:pt x="153" y="139"/>
                  </a:lnTo>
                  <a:lnTo>
                    <a:pt x="159" y="137"/>
                  </a:lnTo>
                  <a:lnTo>
                    <a:pt x="165" y="133"/>
                  </a:lnTo>
                  <a:lnTo>
                    <a:pt x="171" y="130"/>
                  </a:lnTo>
                  <a:lnTo>
                    <a:pt x="174" y="126"/>
                  </a:lnTo>
                  <a:lnTo>
                    <a:pt x="180" y="122"/>
                  </a:lnTo>
                  <a:lnTo>
                    <a:pt x="186" y="118"/>
                  </a:lnTo>
                  <a:lnTo>
                    <a:pt x="192" y="114"/>
                  </a:lnTo>
                  <a:lnTo>
                    <a:pt x="196" y="110"/>
                  </a:lnTo>
                  <a:lnTo>
                    <a:pt x="202" y="106"/>
                  </a:lnTo>
                  <a:lnTo>
                    <a:pt x="207" y="103"/>
                  </a:lnTo>
                  <a:lnTo>
                    <a:pt x="213" y="101"/>
                  </a:lnTo>
                  <a:lnTo>
                    <a:pt x="217" y="97"/>
                  </a:lnTo>
                  <a:lnTo>
                    <a:pt x="223" y="93"/>
                  </a:lnTo>
                  <a:lnTo>
                    <a:pt x="227" y="89"/>
                  </a:lnTo>
                  <a:lnTo>
                    <a:pt x="232" y="85"/>
                  </a:lnTo>
                  <a:lnTo>
                    <a:pt x="242" y="79"/>
                  </a:lnTo>
                  <a:lnTo>
                    <a:pt x="252" y="72"/>
                  </a:lnTo>
                  <a:lnTo>
                    <a:pt x="260" y="66"/>
                  </a:lnTo>
                  <a:lnTo>
                    <a:pt x="269" y="58"/>
                  </a:lnTo>
                  <a:lnTo>
                    <a:pt x="275" y="52"/>
                  </a:lnTo>
                  <a:lnTo>
                    <a:pt x="283" y="46"/>
                  </a:lnTo>
                  <a:lnTo>
                    <a:pt x="287" y="41"/>
                  </a:lnTo>
                  <a:lnTo>
                    <a:pt x="292" y="35"/>
                  </a:lnTo>
                  <a:lnTo>
                    <a:pt x="298" y="31"/>
                  </a:lnTo>
                  <a:lnTo>
                    <a:pt x="302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2" name="Freeform 70">
              <a:extLst>
                <a:ext uri="{FF2B5EF4-FFF2-40B4-BE49-F238E27FC236}">
                  <a16:creationId xmlns:a16="http://schemas.microsoft.com/office/drawing/2014/main" id="{180E5497-FD70-ECB0-FB8E-0468BF6FB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4589463"/>
              <a:ext cx="420688" cy="303213"/>
            </a:xfrm>
            <a:custGeom>
              <a:avLst/>
              <a:gdLst>
                <a:gd name="T0" fmla="*/ 2147483647 w 265"/>
                <a:gd name="T1" fmla="*/ 2147483647 h 191"/>
                <a:gd name="T2" fmla="*/ 2147483647 w 265"/>
                <a:gd name="T3" fmla="*/ 2147483647 h 191"/>
                <a:gd name="T4" fmla="*/ 2147483647 w 265"/>
                <a:gd name="T5" fmla="*/ 2147483647 h 191"/>
                <a:gd name="T6" fmla="*/ 2147483647 w 265"/>
                <a:gd name="T7" fmla="*/ 2147483647 h 191"/>
                <a:gd name="T8" fmla="*/ 2147483647 w 265"/>
                <a:gd name="T9" fmla="*/ 2147483647 h 191"/>
                <a:gd name="T10" fmla="*/ 2147483647 w 265"/>
                <a:gd name="T11" fmla="*/ 2147483647 h 191"/>
                <a:gd name="T12" fmla="*/ 2147483647 w 265"/>
                <a:gd name="T13" fmla="*/ 2147483647 h 191"/>
                <a:gd name="T14" fmla="*/ 2147483647 w 265"/>
                <a:gd name="T15" fmla="*/ 2147483647 h 191"/>
                <a:gd name="T16" fmla="*/ 2147483647 w 265"/>
                <a:gd name="T17" fmla="*/ 2147483647 h 191"/>
                <a:gd name="T18" fmla="*/ 2147483647 w 265"/>
                <a:gd name="T19" fmla="*/ 2147483647 h 191"/>
                <a:gd name="T20" fmla="*/ 2147483647 w 265"/>
                <a:gd name="T21" fmla="*/ 2147483647 h 191"/>
                <a:gd name="T22" fmla="*/ 2147483647 w 265"/>
                <a:gd name="T23" fmla="*/ 2147483647 h 191"/>
                <a:gd name="T24" fmla="*/ 2147483647 w 265"/>
                <a:gd name="T25" fmla="*/ 2147483647 h 191"/>
                <a:gd name="T26" fmla="*/ 2147483647 w 265"/>
                <a:gd name="T27" fmla="*/ 2147483647 h 191"/>
                <a:gd name="T28" fmla="*/ 2147483647 w 265"/>
                <a:gd name="T29" fmla="*/ 2147483647 h 191"/>
                <a:gd name="T30" fmla="*/ 2147483647 w 265"/>
                <a:gd name="T31" fmla="*/ 2147483647 h 191"/>
                <a:gd name="T32" fmla="*/ 2147483647 w 265"/>
                <a:gd name="T33" fmla="*/ 2147483647 h 191"/>
                <a:gd name="T34" fmla="*/ 2147483647 w 265"/>
                <a:gd name="T35" fmla="*/ 2147483647 h 191"/>
                <a:gd name="T36" fmla="*/ 2147483647 w 265"/>
                <a:gd name="T37" fmla="*/ 2147483647 h 191"/>
                <a:gd name="T38" fmla="*/ 2147483647 w 265"/>
                <a:gd name="T39" fmla="*/ 2147483647 h 191"/>
                <a:gd name="T40" fmla="*/ 2147483647 w 265"/>
                <a:gd name="T41" fmla="*/ 2147483647 h 191"/>
                <a:gd name="T42" fmla="*/ 2147483647 w 265"/>
                <a:gd name="T43" fmla="*/ 2147483647 h 191"/>
                <a:gd name="T44" fmla="*/ 2147483647 w 265"/>
                <a:gd name="T45" fmla="*/ 2147483647 h 191"/>
                <a:gd name="T46" fmla="*/ 2147483647 w 265"/>
                <a:gd name="T47" fmla="*/ 2147483647 h 191"/>
                <a:gd name="T48" fmla="*/ 2147483647 w 265"/>
                <a:gd name="T49" fmla="*/ 2147483647 h 191"/>
                <a:gd name="T50" fmla="*/ 2147483647 w 265"/>
                <a:gd name="T51" fmla="*/ 2147483647 h 191"/>
                <a:gd name="T52" fmla="*/ 2147483647 w 265"/>
                <a:gd name="T53" fmla="*/ 2147483647 h 191"/>
                <a:gd name="T54" fmla="*/ 2147483647 w 265"/>
                <a:gd name="T55" fmla="*/ 2147483647 h 191"/>
                <a:gd name="T56" fmla="*/ 2147483647 w 265"/>
                <a:gd name="T57" fmla="*/ 2147483647 h 191"/>
                <a:gd name="T58" fmla="*/ 2147483647 w 265"/>
                <a:gd name="T59" fmla="*/ 2147483647 h 191"/>
                <a:gd name="T60" fmla="*/ 2147483647 w 265"/>
                <a:gd name="T61" fmla="*/ 2147483647 h 191"/>
                <a:gd name="T62" fmla="*/ 2147483647 w 265"/>
                <a:gd name="T63" fmla="*/ 2147483647 h 191"/>
                <a:gd name="T64" fmla="*/ 2147483647 w 265"/>
                <a:gd name="T65" fmla="*/ 2147483647 h 191"/>
                <a:gd name="T66" fmla="*/ 2147483647 w 265"/>
                <a:gd name="T67" fmla="*/ 2147483647 h 191"/>
                <a:gd name="T68" fmla="*/ 2147483647 w 265"/>
                <a:gd name="T69" fmla="*/ 2147483647 h 191"/>
                <a:gd name="T70" fmla="*/ 2147483647 w 265"/>
                <a:gd name="T71" fmla="*/ 2147483647 h 191"/>
                <a:gd name="T72" fmla="*/ 2147483647 w 265"/>
                <a:gd name="T73" fmla="*/ 2147483647 h 191"/>
                <a:gd name="T74" fmla="*/ 2147483647 w 265"/>
                <a:gd name="T75" fmla="*/ 2147483647 h 191"/>
                <a:gd name="T76" fmla="*/ 2147483647 w 265"/>
                <a:gd name="T77" fmla="*/ 2147483647 h 191"/>
                <a:gd name="T78" fmla="*/ 2147483647 w 265"/>
                <a:gd name="T79" fmla="*/ 2147483647 h 191"/>
                <a:gd name="T80" fmla="*/ 2147483647 w 265"/>
                <a:gd name="T81" fmla="*/ 2147483647 h 191"/>
                <a:gd name="T82" fmla="*/ 2147483647 w 265"/>
                <a:gd name="T83" fmla="*/ 2147483647 h 191"/>
                <a:gd name="T84" fmla="*/ 0 w 265"/>
                <a:gd name="T85" fmla="*/ 2147483647 h 1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5"/>
                <a:gd name="T130" fmla="*/ 0 h 191"/>
                <a:gd name="T131" fmla="*/ 265 w 265"/>
                <a:gd name="T132" fmla="*/ 191 h 1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5" h="191">
                  <a:moveTo>
                    <a:pt x="0" y="164"/>
                  </a:moveTo>
                  <a:lnTo>
                    <a:pt x="2" y="162"/>
                  </a:lnTo>
                  <a:lnTo>
                    <a:pt x="8" y="159"/>
                  </a:lnTo>
                  <a:lnTo>
                    <a:pt x="14" y="155"/>
                  </a:lnTo>
                  <a:lnTo>
                    <a:pt x="20" y="153"/>
                  </a:lnTo>
                  <a:lnTo>
                    <a:pt x="25" y="147"/>
                  </a:lnTo>
                  <a:lnTo>
                    <a:pt x="35" y="143"/>
                  </a:lnTo>
                  <a:lnTo>
                    <a:pt x="41" y="139"/>
                  </a:lnTo>
                  <a:lnTo>
                    <a:pt x="51" y="133"/>
                  </a:lnTo>
                  <a:lnTo>
                    <a:pt x="54" y="130"/>
                  </a:lnTo>
                  <a:lnTo>
                    <a:pt x="58" y="128"/>
                  </a:lnTo>
                  <a:lnTo>
                    <a:pt x="64" y="124"/>
                  </a:lnTo>
                  <a:lnTo>
                    <a:pt x="70" y="122"/>
                  </a:lnTo>
                  <a:lnTo>
                    <a:pt x="76" y="118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91" y="108"/>
                  </a:lnTo>
                  <a:lnTo>
                    <a:pt x="95" y="104"/>
                  </a:lnTo>
                  <a:lnTo>
                    <a:pt x="101" y="102"/>
                  </a:lnTo>
                  <a:lnTo>
                    <a:pt x="107" y="100"/>
                  </a:lnTo>
                  <a:lnTo>
                    <a:pt x="112" y="97"/>
                  </a:lnTo>
                  <a:lnTo>
                    <a:pt x="116" y="93"/>
                  </a:lnTo>
                  <a:lnTo>
                    <a:pt x="122" y="89"/>
                  </a:lnTo>
                  <a:lnTo>
                    <a:pt x="128" y="85"/>
                  </a:lnTo>
                  <a:lnTo>
                    <a:pt x="134" y="83"/>
                  </a:lnTo>
                  <a:lnTo>
                    <a:pt x="140" y="79"/>
                  </a:lnTo>
                  <a:lnTo>
                    <a:pt x="145" y="75"/>
                  </a:lnTo>
                  <a:lnTo>
                    <a:pt x="149" y="71"/>
                  </a:lnTo>
                  <a:lnTo>
                    <a:pt x="155" y="68"/>
                  </a:lnTo>
                  <a:lnTo>
                    <a:pt x="161" y="64"/>
                  </a:lnTo>
                  <a:lnTo>
                    <a:pt x="165" y="60"/>
                  </a:lnTo>
                  <a:lnTo>
                    <a:pt x="171" y="56"/>
                  </a:lnTo>
                  <a:lnTo>
                    <a:pt x="176" y="54"/>
                  </a:lnTo>
                  <a:lnTo>
                    <a:pt x="184" y="46"/>
                  </a:lnTo>
                  <a:lnTo>
                    <a:pt x="196" y="41"/>
                  </a:lnTo>
                  <a:lnTo>
                    <a:pt x="203" y="35"/>
                  </a:lnTo>
                  <a:lnTo>
                    <a:pt x="211" y="29"/>
                  </a:lnTo>
                  <a:lnTo>
                    <a:pt x="219" y="23"/>
                  </a:lnTo>
                  <a:lnTo>
                    <a:pt x="227" y="17"/>
                  </a:lnTo>
                  <a:lnTo>
                    <a:pt x="230" y="12"/>
                  </a:lnTo>
                  <a:lnTo>
                    <a:pt x="236" y="8"/>
                  </a:lnTo>
                  <a:lnTo>
                    <a:pt x="240" y="2"/>
                  </a:lnTo>
                  <a:lnTo>
                    <a:pt x="244" y="0"/>
                  </a:lnTo>
                  <a:lnTo>
                    <a:pt x="265" y="25"/>
                  </a:lnTo>
                  <a:lnTo>
                    <a:pt x="263" y="25"/>
                  </a:lnTo>
                  <a:lnTo>
                    <a:pt x="259" y="29"/>
                  </a:lnTo>
                  <a:lnTo>
                    <a:pt x="252" y="35"/>
                  </a:lnTo>
                  <a:lnTo>
                    <a:pt x="244" y="42"/>
                  </a:lnTo>
                  <a:lnTo>
                    <a:pt x="238" y="46"/>
                  </a:lnTo>
                  <a:lnTo>
                    <a:pt x="232" y="50"/>
                  </a:lnTo>
                  <a:lnTo>
                    <a:pt x="227" y="54"/>
                  </a:lnTo>
                  <a:lnTo>
                    <a:pt x="221" y="60"/>
                  </a:lnTo>
                  <a:lnTo>
                    <a:pt x="213" y="66"/>
                  </a:lnTo>
                  <a:lnTo>
                    <a:pt x="205" y="71"/>
                  </a:lnTo>
                  <a:lnTo>
                    <a:pt x="198" y="77"/>
                  </a:lnTo>
                  <a:lnTo>
                    <a:pt x="190" y="85"/>
                  </a:lnTo>
                  <a:lnTo>
                    <a:pt x="180" y="91"/>
                  </a:lnTo>
                  <a:lnTo>
                    <a:pt x="171" y="97"/>
                  </a:lnTo>
                  <a:lnTo>
                    <a:pt x="163" y="104"/>
                  </a:lnTo>
                  <a:lnTo>
                    <a:pt x="153" y="110"/>
                  </a:lnTo>
                  <a:lnTo>
                    <a:pt x="147" y="114"/>
                  </a:lnTo>
                  <a:lnTo>
                    <a:pt x="142" y="118"/>
                  </a:lnTo>
                  <a:lnTo>
                    <a:pt x="136" y="122"/>
                  </a:lnTo>
                  <a:lnTo>
                    <a:pt x="132" y="124"/>
                  </a:lnTo>
                  <a:lnTo>
                    <a:pt x="126" y="128"/>
                  </a:lnTo>
                  <a:lnTo>
                    <a:pt x="122" y="131"/>
                  </a:lnTo>
                  <a:lnTo>
                    <a:pt x="116" y="135"/>
                  </a:lnTo>
                  <a:lnTo>
                    <a:pt x="112" y="139"/>
                  </a:lnTo>
                  <a:lnTo>
                    <a:pt x="105" y="141"/>
                  </a:lnTo>
                  <a:lnTo>
                    <a:pt x="99" y="145"/>
                  </a:lnTo>
                  <a:lnTo>
                    <a:pt x="95" y="149"/>
                  </a:lnTo>
                  <a:lnTo>
                    <a:pt x="89" y="153"/>
                  </a:lnTo>
                  <a:lnTo>
                    <a:pt x="82" y="155"/>
                  </a:lnTo>
                  <a:lnTo>
                    <a:pt x="76" y="159"/>
                  </a:lnTo>
                  <a:lnTo>
                    <a:pt x="72" y="162"/>
                  </a:lnTo>
                  <a:lnTo>
                    <a:pt x="66" y="166"/>
                  </a:lnTo>
                  <a:lnTo>
                    <a:pt x="58" y="168"/>
                  </a:lnTo>
                  <a:lnTo>
                    <a:pt x="54" y="172"/>
                  </a:lnTo>
                  <a:lnTo>
                    <a:pt x="47" y="174"/>
                  </a:lnTo>
                  <a:lnTo>
                    <a:pt x="41" y="178"/>
                  </a:lnTo>
                  <a:lnTo>
                    <a:pt x="35" y="182"/>
                  </a:lnTo>
                  <a:lnTo>
                    <a:pt x="29" y="186"/>
                  </a:lnTo>
                  <a:lnTo>
                    <a:pt x="24" y="188"/>
                  </a:lnTo>
                  <a:lnTo>
                    <a:pt x="20" y="191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3" name="Freeform 71">
              <a:extLst>
                <a:ext uri="{FF2B5EF4-FFF2-40B4-BE49-F238E27FC236}">
                  <a16:creationId xmlns:a16="http://schemas.microsoft.com/office/drawing/2014/main" id="{4A8F4E64-CE03-6261-DFC9-6AEFE3EA9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4662488"/>
              <a:ext cx="98425" cy="512763"/>
            </a:xfrm>
            <a:custGeom>
              <a:avLst/>
              <a:gdLst>
                <a:gd name="T0" fmla="*/ 2147483647 w 62"/>
                <a:gd name="T1" fmla="*/ 2147483647 h 323"/>
                <a:gd name="T2" fmla="*/ 2147483647 w 62"/>
                <a:gd name="T3" fmla="*/ 2147483647 h 323"/>
                <a:gd name="T4" fmla="*/ 2147483647 w 62"/>
                <a:gd name="T5" fmla="*/ 2147483647 h 323"/>
                <a:gd name="T6" fmla="*/ 2147483647 w 62"/>
                <a:gd name="T7" fmla="*/ 2147483647 h 323"/>
                <a:gd name="T8" fmla="*/ 2147483647 w 62"/>
                <a:gd name="T9" fmla="*/ 2147483647 h 323"/>
                <a:gd name="T10" fmla="*/ 2147483647 w 62"/>
                <a:gd name="T11" fmla="*/ 2147483647 h 323"/>
                <a:gd name="T12" fmla="*/ 2147483647 w 62"/>
                <a:gd name="T13" fmla="*/ 2147483647 h 323"/>
                <a:gd name="T14" fmla="*/ 2147483647 w 62"/>
                <a:gd name="T15" fmla="*/ 2147483647 h 323"/>
                <a:gd name="T16" fmla="*/ 2147483647 w 62"/>
                <a:gd name="T17" fmla="*/ 2147483647 h 323"/>
                <a:gd name="T18" fmla="*/ 2147483647 w 62"/>
                <a:gd name="T19" fmla="*/ 2147483647 h 323"/>
                <a:gd name="T20" fmla="*/ 2147483647 w 62"/>
                <a:gd name="T21" fmla="*/ 2147483647 h 323"/>
                <a:gd name="T22" fmla="*/ 2147483647 w 62"/>
                <a:gd name="T23" fmla="*/ 2147483647 h 323"/>
                <a:gd name="T24" fmla="*/ 2147483647 w 62"/>
                <a:gd name="T25" fmla="*/ 2147483647 h 323"/>
                <a:gd name="T26" fmla="*/ 2147483647 w 62"/>
                <a:gd name="T27" fmla="*/ 2147483647 h 323"/>
                <a:gd name="T28" fmla="*/ 2147483647 w 62"/>
                <a:gd name="T29" fmla="*/ 2147483647 h 323"/>
                <a:gd name="T30" fmla="*/ 2147483647 w 62"/>
                <a:gd name="T31" fmla="*/ 2147483647 h 323"/>
                <a:gd name="T32" fmla="*/ 2147483647 w 62"/>
                <a:gd name="T33" fmla="*/ 2147483647 h 323"/>
                <a:gd name="T34" fmla="*/ 2147483647 w 62"/>
                <a:gd name="T35" fmla="*/ 2147483647 h 323"/>
                <a:gd name="T36" fmla="*/ 2147483647 w 62"/>
                <a:gd name="T37" fmla="*/ 2147483647 h 323"/>
                <a:gd name="T38" fmla="*/ 2147483647 w 62"/>
                <a:gd name="T39" fmla="*/ 2147483647 h 323"/>
                <a:gd name="T40" fmla="*/ 2147483647 w 62"/>
                <a:gd name="T41" fmla="*/ 2147483647 h 323"/>
                <a:gd name="T42" fmla="*/ 2147483647 w 62"/>
                <a:gd name="T43" fmla="*/ 2147483647 h 323"/>
                <a:gd name="T44" fmla="*/ 2147483647 w 62"/>
                <a:gd name="T45" fmla="*/ 2147483647 h 323"/>
                <a:gd name="T46" fmla="*/ 2147483647 w 62"/>
                <a:gd name="T47" fmla="*/ 2147483647 h 323"/>
                <a:gd name="T48" fmla="*/ 2147483647 w 62"/>
                <a:gd name="T49" fmla="*/ 2147483647 h 323"/>
                <a:gd name="T50" fmla="*/ 2147483647 w 62"/>
                <a:gd name="T51" fmla="*/ 2147483647 h 323"/>
                <a:gd name="T52" fmla="*/ 2147483647 w 62"/>
                <a:gd name="T53" fmla="*/ 2147483647 h 323"/>
                <a:gd name="T54" fmla="*/ 2147483647 w 62"/>
                <a:gd name="T55" fmla="*/ 2147483647 h 323"/>
                <a:gd name="T56" fmla="*/ 2147483647 w 62"/>
                <a:gd name="T57" fmla="*/ 2147483647 h 323"/>
                <a:gd name="T58" fmla="*/ 2147483647 w 62"/>
                <a:gd name="T59" fmla="*/ 2147483647 h 323"/>
                <a:gd name="T60" fmla="*/ 2147483647 w 62"/>
                <a:gd name="T61" fmla="*/ 2147483647 h 323"/>
                <a:gd name="T62" fmla="*/ 2147483647 w 62"/>
                <a:gd name="T63" fmla="*/ 2147483647 h 323"/>
                <a:gd name="T64" fmla="*/ 2147483647 w 62"/>
                <a:gd name="T65" fmla="*/ 2147483647 h 323"/>
                <a:gd name="T66" fmla="*/ 2147483647 w 62"/>
                <a:gd name="T67" fmla="*/ 2147483647 h 323"/>
                <a:gd name="T68" fmla="*/ 2147483647 w 62"/>
                <a:gd name="T69" fmla="*/ 2147483647 h 323"/>
                <a:gd name="T70" fmla="*/ 2147483647 w 62"/>
                <a:gd name="T71" fmla="*/ 2147483647 h 323"/>
                <a:gd name="T72" fmla="*/ 2147483647 w 62"/>
                <a:gd name="T73" fmla="*/ 2147483647 h 323"/>
                <a:gd name="T74" fmla="*/ 2147483647 w 62"/>
                <a:gd name="T75" fmla="*/ 2147483647 h 323"/>
                <a:gd name="T76" fmla="*/ 2147483647 w 62"/>
                <a:gd name="T77" fmla="*/ 2147483647 h 323"/>
                <a:gd name="T78" fmla="*/ 0 w 62"/>
                <a:gd name="T79" fmla="*/ 2147483647 h 323"/>
                <a:gd name="T80" fmla="*/ 0 w 62"/>
                <a:gd name="T81" fmla="*/ 2147483647 h 323"/>
                <a:gd name="T82" fmla="*/ 0 w 62"/>
                <a:gd name="T83" fmla="*/ 2147483647 h 323"/>
                <a:gd name="T84" fmla="*/ 0 w 62"/>
                <a:gd name="T85" fmla="*/ 2147483647 h 323"/>
                <a:gd name="T86" fmla="*/ 0 w 62"/>
                <a:gd name="T87" fmla="*/ 2147483647 h 323"/>
                <a:gd name="T88" fmla="*/ 0 w 62"/>
                <a:gd name="T89" fmla="*/ 2147483647 h 323"/>
                <a:gd name="T90" fmla="*/ 0 w 62"/>
                <a:gd name="T91" fmla="*/ 2147483647 h 323"/>
                <a:gd name="T92" fmla="*/ 0 w 62"/>
                <a:gd name="T93" fmla="*/ 2147483647 h 323"/>
                <a:gd name="T94" fmla="*/ 0 w 62"/>
                <a:gd name="T95" fmla="*/ 2147483647 h 323"/>
                <a:gd name="T96" fmla="*/ 0 w 62"/>
                <a:gd name="T97" fmla="*/ 2147483647 h 323"/>
                <a:gd name="T98" fmla="*/ 2147483647 w 62"/>
                <a:gd name="T99" fmla="*/ 2147483647 h 323"/>
                <a:gd name="T100" fmla="*/ 2147483647 w 62"/>
                <a:gd name="T101" fmla="*/ 0 h 323"/>
                <a:gd name="T102" fmla="*/ 2147483647 w 62"/>
                <a:gd name="T103" fmla="*/ 2147483647 h 323"/>
                <a:gd name="T104" fmla="*/ 2147483647 w 62"/>
                <a:gd name="T105" fmla="*/ 2147483647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323"/>
                <a:gd name="T161" fmla="*/ 62 w 62"/>
                <a:gd name="T162" fmla="*/ 323 h 3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323">
                  <a:moveTo>
                    <a:pt x="27" y="20"/>
                  </a:moveTo>
                  <a:lnTo>
                    <a:pt x="27" y="22"/>
                  </a:lnTo>
                  <a:lnTo>
                    <a:pt x="25" y="27"/>
                  </a:lnTo>
                  <a:lnTo>
                    <a:pt x="25" y="31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19" y="66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5" y="99"/>
                  </a:lnTo>
                  <a:lnTo>
                    <a:pt x="15" y="105"/>
                  </a:lnTo>
                  <a:lnTo>
                    <a:pt x="13" y="111"/>
                  </a:lnTo>
                  <a:lnTo>
                    <a:pt x="13" y="114"/>
                  </a:lnTo>
                  <a:lnTo>
                    <a:pt x="13" y="120"/>
                  </a:lnTo>
                  <a:lnTo>
                    <a:pt x="13" y="128"/>
                  </a:lnTo>
                  <a:lnTo>
                    <a:pt x="13" y="132"/>
                  </a:lnTo>
                  <a:lnTo>
                    <a:pt x="11" y="138"/>
                  </a:lnTo>
                  <a:lnTo>
                    <a:pt x="9" y="143"/>
                  </a:lnTo>
                  <a:lnTo>
                    <a:pt x="9" y="149"/>
                  </a:lnTo>
                  <a:lnTo>
                    <a:pt x="9" y="155"/>
                  </a:lnTo>
                  <a:lnTo>
                    <a:pt x="9" y="161"/>
                  </a:lnTo>
                  <a:lnTo>
                    <a:pt x="7" y="167"/>
                  </a:lnTo>
                  <a:lnTo>
                    <a:pt x="7" y="172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5" y="190"/>
                  </a:lnTo>
                  <a:lnTo>
                    <a:pt x="5" y="196"/>
                  </a:lnTo>
                  <a:lnTo>
                    <a:pt x="4" y="202"/>
                  </a:lnTo>
                  <a:lnTo>
                    <a:pt x="4" y="207"/>
                  </a:lnTo>
                  <a:lnTo>
                    <a:pt x="4" y="213"/>
                  </a:lnTo>
                  <a:lnTo>
                    <a:pt x="4" y="221"/>
                  </a:lnTo>
                  <a:lnTo>
                    <a:pt x="2" y="227"/>
                  </a:lnTo>
                  <a:lnTo>
                    <a:pt x="2" y="231"/>
                  </a:lnTo>
                  <a:lnTo>
                    <a:pt x="2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4"/>
                  </a:lnTo>
                  <a:lnTo>
                    <a:pt x="25" y="323"/>
                  </a:lnTo>
                  <a:lnTo>
                    <a:pt x="62" y="0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4" name="Freeform 72">
              <a:extLst>
                <a:ext uri="{FF2B5EF4-FFF2-40B4-BE49-F238E27FC236}">
                  <a16:creationId xmlns:a16="http://schemas.microsoft.com/office/drawing/2014/main" id="{E2B79229-ACC9-0D84-44C5-865F1120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486025"/>
              <a:ext cx="1630363" cy="2432050"/>
            </a:xfrm>
            <a:custGeom>
              <a:avLst/>
              <a:gdLst>
                <a:gd name="T0" fmla="*/ 2147483647 w 1027"/>
                <a:gd name="T1" fmla="*/ 2147483647 h 1532"/>
                <a:gd name="T2" fmla="*/ 2147483647 w 1027"/>
                <a:gd name="T3" fmla="*/ 2147483647 h 1532"/>
                <a:gd name="T4" fmla="*/ 2147483647 w 1027"/>
                <a:gd name="T5" fmla="*/ 2147483647 h 1532"/>
                <a:gd name="T6" fmla="*/ 2147483647 w 1027"/>
                <a:gd name="T7" fmla="*/ 2147483647 h 1532"/>
                <a:gd name="T8" fmla="*/ 2147483647 w 1027"/>
                <a:gd name="T9" fmla="*/ 2147483647 h 1532"/>
                <a:gd name="T10" fmla="*/ 2147483647 w 1027"/>
                <a:gd name="T11" fmla="*/ 2147483647 h 1532"/>
                <a:gd name="T12" fmla="*/ 2147483647 w 1027"/>
                <a:gd name="T13" fmla="*/ 2147483647 h 1532"/>
                <a:gd name="T14" fmla="*/ 2147483647 w 1027"/>
                <a:gd name="T15" fmla="*/ 2147483647 h 1532"/>
                <a:gd name="T16" fmla="*/ 2147483647 w 1027"/>
                <a:gd name="T17" fmla="*/ 2147483647 h 1532"/>
                <a:gd name="T18" fmla="*/ 2147483647 w 1027"/>
                <a:gd name="T19" fmla="*/ 2147483647 h 1532"/>
                <a:gd name="T20" fmla="*/ 2147483647 w 1027"/>
                <a:gd name="T21" fmla="*/ 2147483647 h 1532"/>
                <a:gd name="T22" fmla="*/ 2147483647 w 1027"/>
                <a:gd name="T23" fmla="*/ 2147483647 h 1532"/>
                <a:gd name="T24" fmla="*/ 2147483647 w 1027"/>
                <a:gd name="T25" fmla="*/ 2147483647 h 1532"/>
                <a:gd name="T26" fmla="*/ 2147483647 w 1027"/>
                <a:gd name="T27" fmla="*/ 2147483647 h 1532"/>
                <a:gd name="T28" fmla="*/ 2147483647 w 1027"/>
                <a:gd name="T29" fmla="*/ 2147483647 h 1532"/>
                <a:gd name="T30" fmla="*/ 2147483647 w 1027"/>
                <a:gd name="T31" fmla="*/ 2147483647 h 1532"/>
                <a:gd name="T32" fmla="*/ 2147483647 w 1027"/>
                <a:gd name="T33" fmla="*/ 2147483647 h 1532"/>
                <a:gd name="T34" fmla="*/ 2147483647 w 1027"/>
                <a:gd name="T35" fmla="*/ 2147483647 h 1532"/>
                <a:gd name="T36" fmla="*/ 2147483647 w 1027"/>
                <a:gd name="T37" fmla="*/ 2147483647 h 1532"/>
                <a:gd name="T38" fmla="*/ 2147483647 w 1027"/>
                <a:gd name="T39" fmla="*/ 2147483647 h 1532"/>
                <a:gd name="T40" fmla="*/ 2147483647 w 1027"/>
                <a:gd name="T41" fmla="*/ 2147483647 h 1532"/>
                <a:gd name="T42" fmla="*/ 2147483647 w 1027"/>
                <a:gd name="T43" fmla="*/ 2147483647 h 1532"/>
                <a:gd name="T44" fmla="*/ 2147483647 w 1027"/>
                <a:gd name="T45" fmla="*/ 2147483647 h 1532"/>
                <a:gd name="T46" fmla="*/ 2147483647 w 1027"/>
                <a:gd name="T47" fmla="*/ 2147483647 h 1532"/>
                <a:gd name="T48" fmla="*/ 2147483647 w 1027"/>
                <a:gd name="T49" fmla="*/ 2147483647 h 1532"/>
                <a:gd name="T50" fmla="*/ 2147483647 w 1027"/>
                <a:gd name="T51" fmla="*/ 2147483647 h 1532"/>
                <a:gd name="T52" fmla="*/ 2147483647 w 1027"/>
                <a:gd name="T53" fmla="*/ 2147483647 h 1532"/>
                <a:gd name="T54" fmla="*/ 2147483647 w 1027"/>
                <a:gd name="T55" fmla="*/ 2147483647 h 1532"/>
                <a:gd name="T56" fmla="*/ 2147483647 w 1027"/>
                <a:gd name="T57" fmla="*/ 2147483647 h 1532"/>
                <a:gd name="T58" fmla="*/ 2147483647 w 1027"/>
                <a:gd name="T59" fmla="*/ 2147483647 h 1532"/>
                <a:gd name="T60" fmla="*/ 2147483647 w 1027"/>
                <a:gd name="T61" fmla="*/ 2147483647 h 1532"/>
                <a:gd name="T62" fmla="*/ 2147483647 w 1027"/>
                <a:gd name="T63" fmla="*/ 2147483647 h 1532"/>
                <a:gd name="T64" fmla="*/ 2147483647 w 1027"/>
                <a:gd name="T65" fmla="*/ 2147483647 h 1532"/>
                <a:gd name="T66" fmla="*/ 2147483647 w 1027"/>
                <a:gd name="T67" fmla="*/ 2147483647 h 1532"/>
                <a:gd name="T68" fmla="*/ 2147483647 w 1027"/>
                <a:gd name="T69" fmla="*/ 2147483647 h 1532"/>
                <a:gd name="T70" fmla="*/ 2147483647 w 1027"/>
                <a:gd name="T71" fmla="*/ 2147483647 h 1532"/>
                <a:gd name="T72" fmla="*/ 2147483647 w 1027"/>
                <a:gd name="T73" fmla="*/ 2147483647 h 1532"/>
                <a:gd name="T74" fmla="*/ 0 w 1027"/>
                <a:gd name="T75" fmla="*/ 2147483647 h 1532"/>
                <a:gd name="T76" fmla="*/ 2147483647 w 1027"/>
                <a:gd name="T77" fmla="*/ 2147483647 h 1532"/>
                <a:gd name="T78" fmla="*/ 2147483647 w 1027"/>
                <a:gd name="T79" fmla="*/ 2147483647 h 1532"/>
                <a:gd name="T80" fmla="*/ 2147483647 w 1027"/>
                <a:gd name="T81" fmla="*/ 2147483647 h 1532"/>
                <a:gd name="T82" fmla="*/ 2147483647 w 1027"/>
                <a:gd name="T83" fmla="*/ 2147483647 h 1532"/>
                <a:gd name="T84" fmla="*/ 2147483647 w 1027"/>
                <a:gd name="T85" fmla="*/ 2147483647 h 1532"/>
                <a:gd name="T86" fmla="*/ 2147483647 w 1027"/>
                <a:gd name="T87" fmla="*/ 2147483647 h 1532"/>
                <a:gd name="T88" fmla="*/ 2147483647 w 1027"/>
                <a:gd name="T89" fmla="*/ 2147483647 h 1532"/>
                <a:gd name="T90" fmla="*/ 2147483647 w 1027"/>
                <a:gd name="T91" fmla="*/ 2147483647 h 1532"/>
                <a:gd name="T92" fmla="*/ 2147483647 w 1027"/>
                <a:gd name="T93" fmla="*/ 2147483647 h 1532"/>
                <a:gd name="T94" fmla="*/ 2147483647 w 1027"/>
                <a:gd name="T95" fmla="*/ 2147483647 h 1532"/>
                <a:gd name="T96" fmla="*/ 2147483647 w 1027"/>
                <a:gd name="T97" fmla="*/ 2147483647 h 1532"/>
                <a:gd name="T98" fmla="*/ 2147483647 w 1027"/>
                <a:gd name="T99" fmla="*/ 2147483647 h 1532"/>
                <a:gd name="T100" fmla="*/ 2147483647 w 1027"/>
                <a:gd name="T101" fmla="*/ 2147483647 h 1532"/>
                <a:gd name="T102" fmla="*/ 2147483647 w 1027"/>
                <a:gd name="T103" fmla="*/ 2147483647 h 1532"/>
                <a:gd name="T104" fmla="*/ 2147483647 w 1027"/>
                <a:gd name="T105" fmla="*/ 2147483647 h 1532"/>
                <a:gd name="T106" fmla="*/ 2147483647 w 1027"/>
                <a:gd name="T107" fmla="*/ 2147483647 h 1532"/>
                <a:gd name="T108" fmla="*/ 2147483647 w 1027"/>
                <a:gd name="T109" fmla="*/ 2147483647 h 1532"/>
                <a:gd name="T110" fmla="*/ 2147483647 w 1027"/>
                <a:gd name="T111" fmla="*/ 2147483647 h 1532"/>
                <a:gd name="T112" fmla="*/ 2147483647 w 1027"/>
                <a:gd name="T113" fmla="*/ 2147483647 h 1532"/>
                <a:gd name="T114" fmla="*/ 2147483647 w 1027"/>
                <a:gd name="T115" fmla="*/ 2147483647 h 1532"/>
                <a:gd name="T116" fmla="*/ 2147483647 w 1027"/>
                <a:gd name="T117" fmla="*/ 2147483647 h 1532"/>
                <a:gd name="T118" fmla="*/ 2147483647 w 1027"/>
                <a:gd name="T119" fmla="*/ 2147483647 h 15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7"/>
                <a:gd name="T181" fmla="*/ 0 h 1532"/>
                <a:gd name="T182" fmla="*/ 1027 w 1027"/>
                <a:gd name="T183" fmla="*/ 1532 h 15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7" h="1532">
                  <a:moveTo>
                    <a:pt x="988" y="1379"/>
                  </a:moveTo>
                  <a:lnTo>
                    <a:pt x="986" y="1379"/>
                  </a:lnTo>
                  <a:lnTo>
                    <a:pt x="984" y="1381"/>
                  </a:lnTo>
                  <a:lnTo>
                    <a:pt x="978" y="1385"/>
                  </a:lnTo>
                  <a:lnTo>
                    <a:pt x="973" y="1391"/>
                  </a:lnTo>
                  <a:lnTo>
                    <a:pt x="965" y="1395"/>
                  </a:lnTo>
                  <a:lnTo>
                    <a:pt x="955" y="1402"/>
                  </a:lnTo>
                  <a:lnTo>
                    <a:pt x="949" y="1404"/>
                  </a:lnTo>
                  <a:lnTo>
                    <a:pt x="944" y="1410"/>
                  </a:lnTo>
                  <a:lnTo>
                    <a:pt x="938" y="1412"/>
                  </a:lnTo>
                  <a:lnTo>
                    <a:pt x="932" y="1418"/>
                  </a:lnTo>
                  <a:lnTo>
                    <a:pt x="924" y="1420"/>
                  </a:lnTo>
                  <a:lnTo>
                    <a:pt x="917" y="1425"/>
                  </a:lnTo>
                  <a:lnTo>
                    <a:pt x="909" y="1429"/>
                  </a:lnTo>
                  <a:lnTo>
                    <a:pt x="901" y="1433"/>
                  </a:lnTo>
                  <a:lnTo>
                    <a:pt x="893" y="1437"/>
                  </a:lnTo>
                  <a:lnTo>
                    <a:pt x="886" y="1441"/>
                  </a:lnTo>
                  <a:lnTo>
                    <a:pt x="878" y="1447"/>
                  </a:lnTo>
                  <a:lnTo>
                    <a:pt x="868" y="1451"/>
                  </a:lnTo>
                  <a:lnTo>
                    <a:pt x="859" y="1455"/>
                  </a:lnTo>
                  <a:lnTo>
                    <a:pt x="849" y="1458"/>
                  </a:lnTo>
                  <a:lnTo>
                    <a:pt x="839" y="1460"/>
                  </a:lnTo>
                  <a:lnTo>
                    <a:pt x="829" y="1466"/>
                  </a:lnTo>
                  <a:lnTo>
                    <a:pt x="820" y="1470"/>
                  </a:lnTo>
                  <a:lnTo>
                    <a:pt x="810" y="1474"/>
                  </a:lnTo>
                  <a:lnTo>
                    <a:pt x="799" y="1478"/>
                  </a:lnTo>
                  <a:lnTo>
                    <a:pt x="789" y="1482"/>
                  </a:lnTo>
                  <a:lnTo>
                    <a:pt x="777" y="1482"/>
                  </a:lnTo>
                  <a:lnTo>
                    <a:pt x="766" y="1485"/>
                  </a:lnTo>
                  <a:lnTo>
                    <a:pt x="754" y="1487"/>
                  </a:lnTo>
                  <a:lnTo>
                    <a:pt x="744" y="1491"/>
                  </a:lnTo>
                  <a:lnTo>
                    <a:pt x="731" y="1491"/>
                  </a:lnTo>
                  <a:lnTo>
                    <a:pt x="719" y="1493"/>
                  </a:lnTo>
                  <a:lnTo>
                    <a:pt x="708" y="1495"/>
                  </a:lnTo>
                  <a:lnTo>
                    <a:pt x="696" y="1497"/>
                  </a:lnTo>
                  <a:lnTo>
                    <a:pt x="684" y="1497"/>
                  </a:lnTo>
                  <a:lnTo>
                    <a:pt x="671" y="1497"/>
                  </a:lnTo>
                  <a:lnTo>
                    <a:pt x="659" y="1497"/>
                  </a:lnTo>
                  <a:lnTo>
                    <a:pt x="646" y="1497"/>
                  </a:lnTo>
                  <a:lnTo>
                    <a:pt x="634" y="1495"/>
                  </a:lnTo>
                  <a:lnTo>
                    <a:pt x="621" y="1495"/>
                  </a:lnTo>
                  <a:lnTo>
                    <a:pt x="609" y="1493"/>
                  </a:lnTo>
                  <a:lnTo>
                    <a:pt x="595" y="1491"/>
                  </a:lnTo>
                  <a:lnTo>
                    <a:pt x="582" y="1487"/>
                  </a:lnTo>
                  <a:lnTo>
                    <a:pt x="570" y="1484"/>
                  </a:lnTo>
                  <a:lnTo>
                    <a:pt x="555" y="1480"/>
                  </a:lnTo>
                  <a:lnTo>
                    <a:pt x="543" y="1476"/>
                  </a:lnTo>
                  <a:lnTo>
                    <a:pt x="530" y="1470"/>
                  </a:lnTo>
                  <a:lnTo>
                    <a:pt x="516" y="1466"/>
                  </a:lnTo>
                  <a:lnTo>
                    <a:pt x="505" y="1460"/>
                  </a:lnTo>
                  <a:lnTo>
                    <a:pt x="491" y="1453"/>
                  </a:lnTo>
                  <a:lnTo>
                    <a:pt x="477" y="1445"/>
                  </a:lnTo>
                  <a:lnTo>
                    <a:pt x="464" y="1437"/>
                  </a:lnTo>
                  <a:lnTo>
                    <a:pt x="452" y="1427"/>
                  </a:lnTo>
                  <a:lnTo>
                    <a:pt x="439" y="1418"/>
                  </a:lnTo>
                  <a:lnTo>
                    <a:pt x="425" y="1408"/>
                  </a:lnTo>
                  <a:lnTo>
                    <a:pt x="412" y="1396"/>
                  </a:lnTo>
                  <a:lnTo>
                    <a:pt x="400" y="1385"/>
                  </a:lnTo>
                  <a:lnTo>
                    <a:pt x="387" y="1373"/>
                  </a:lnTo>
                  <a:lnTo>
                    <a:pt x="373" y="1360"/>
                  </a:lnTo>
                  <a:lnTo>
                    <a:pt x="361" y="1346"/>
                  </a:lnTo>
                  <a:lnTo>
                    <a:pt x="350" y="1333"/>
                  </a:lnTo>
                  <a:lnTo>
                    <a:pt x="336" y="1319"/>
                  </a:lnTo>
                  <a:lnTo>
                    <a:pt x="325" y="1306"/>
                  </a:lnTo>
                  <a:lnTo>
                    <a:pt x="315" y="1292"/>
                  </a:lnTo>
                  <a:lnTo>
                    <a:pt x="303" y="1278"/>
                  </a:lnTo>
                  <a:lnTo>
                    <a:pt x="294" y="1265"/>
                  </a:lnTo>
                  <a:lnTo>
                    <a:pt x="282" y="1251"/>
                  </a:lnTo>
                  <a:lnTo>
                    <a:pt x="272" y="1236"/>
                  </a:lnTo>
                  <a:lnTo>
                    <a:pt x="263" y="1222"/>
                  </a:lnTo>
                  <a:lnTo>
                    <a:pt x="253" y="1209"/>
                  </a:lnTo>
                  <a:lnTo>
                    <a:pt x="243" y="1195"/>
                  </a:lnTo>
                  <a:lnTo>
                    <a:pt x="234" y="1182"/>
                  </a:lnTo>
                  <a:lnTo>
                    <a:pt x="226" y="1168"/>
                  </a:lnTo>
                  <a:lnTo>
                    <a:pt x="218" y="1155"/>
                  </a:lnTo>
                  <a:lnTo>
                    <a:pt x="211" y="1139"/>
                  </a:lnTo>
                  <a:lnTo>
                    <a:pt x="201" y="1126"/>
                  </a:lnTo>
                  <a:lnTo>
                    <a:pt x="193" y="1112"/>
                  </a:lnTo>
                  <a:lnTo>
                    <a:pt x="185" y="1097"/>
                  </a:lnTo>
                  <a:lnTo>
                    <a:pt x="178" y="1083"/>
                  </a:lnTo>
                  <a:lnTo>
                    <a:pt x="172" y="1070"/>
                  </a:lnTo>
                  <a:lnTo>
                    <a:pt x="164" y="1056"/>
                  </a:lnTo>
                  <a:lnTo>
                    <a:pt x="160" y="1041"/>
                  </a:lnTo>
                  <a:lnTo>
                    <a:pt x="152" y="1027"/>
                  </a:lnTo>
                  <a:lnTo>
                    <a:pt x="145" y="1013"/>
                  </a:lnTo>
                  <a:lnTo>
                    <a:pt x="141" y="1000"/>
                  </a:lnTo>
                  <a:lnTo>
                    <a:pt x="135" y="986"/>
                  </a:lnTo>
                  <a:lnTo>
                    <a:pt x="129" y="973"/>
                  </a:lnTo>
                  <a:lnTo>
                    <a:pt x="123" y="957"/>
                  </a:lnTo>
                  <a:lnTo>
                    <a:pt x="120" y="944"/>
                  </a:lnTo>
                  <a:lnTo>
                    <a:pt x="114" y="932"/>
                  </a:lnTo>
                  <a:lnTo>
                    <a:pt x="110" y="919"/>
                  </a:lnTo>
                  <a:lnTo>
                    <a:pt x="104" y="903"/>
                  </a:lnTo>
                  <a:lnTo>
                    <a:pt x="100" y="890"/>
                  </a:lnTo>
                  <a:lnTo>
                    <a:pt x="96" y="876"/>
                  </a:lnTo>
                  <a:lnTo>
                    <a:pt x="93" y="863"/>
                  </a:lnTo>
                  <a:lnTo>
                    <a:pt x="89" y="851"/>
                  </a:lnTo>
                  <a:lnTo>
                    <a:pt x="85" y="837"/>
                  </a:lnTo>
                  <a:lnTo>
                    <a:pt x="81" y="826"/>
                  </a:lnTo>
                  <a:lnTo>
                    <a:pt x="77" y="812"/>
                  </a:lnTo>
                  <a:lnTo>
                    <a:pt x="75" y="799"/>
                  </a:lnTo>
                  <a:lnTo>
                    <a:pt x="71" y="785"/>
                  </a:lnTo>
                  <a:lnTo>
                    <a:pt x="69" y="776"/>
                  </a:lnTo>
                  <a:lnTo>
                    <a:pt x="67" y="762"/>
                  </a:lnTo>
                  <a:lnTo>
                    <a:pt x="63" y="750"/>
                  </a:lnTo>
                  <a:lnTo>
                    <a:pt x="62" y="739"/>
                  </a:lnTo>
                  <a:lnTo>
                    <a:pt x="60" y="727"/>
                  </a:lnTo>
                  <a:lnTo>
                    <a:pt x="58" y="716"/>
                  </a:lnTo>
                  <a:lnTo>
                    <a:pt x="56" y="704"/>
                  </a:lnTo>
                  <a:lnTo>
                    <a:pt x="54" y="692"/>
                  </a:lnTo>
                  <a:lnTo>
                    <a:pt x="54" y="683"/>
                  </a:lnTo>
                  <a:lnTo>
                    <a:pt x="52" y="671"/>
                  </a:lnTo>
                  <a:lnTo>
                    <a:pt x="50" y="659"/>
                  </a:lnTo>
                  <a:lnTo>
                    <a:pt x="48" y="650"/>
                  </a:lnTo>
                  <a:lnTo>
                    <a:pt x="48" y="642"/>
                  </a:lnTo>
                  <a:lnTo>
                    <a:pt x="48" y="630"/>
                  </a:lnTo>
                  <a:lnTo>
                    <a:pt x="46" y="621"/>
                  </a:lnTo>
                  <a:lnTo>
                    <a:pt x="46" y="611"/>
                  </a:lnTo>
                  <a:lnTo>
                    <a:pt x="46" y="603"/>
                  </a:lnTo>
                  <a:lnTo>
                    <a:pt x="44" y="594"/>
                  </a:lnTo>
                  <a:lnTo>
                    <a:pt x="44" y="586"/>
                  </a:lnTo>
                  <a:lnTo>
                    <a:pt x="44" y="578"/>
                  </a:lnTo>
                  <a:lnTo>
                    <a:pt x="44" y="570"/>
                  </a:lnTo>
                  <a:lnTo>
                    <a:pt x="44" y="569"/>
                  </a:lnTo>
                  <a:lnTo>
                    <a:pt x="42" y="567"/>
                  </a:lnTo>
                  <a:lnTo>
                    <a:pt x="42" y="561"/>
                  </a:lnTo>
                  <a:lnTo>
                    <a:pt x="42" y="557"/>
                  </a:lnTo>
                  <a:lnTo>
                    <a:pt x="40" y="549"/>
                  </a:lnTo>
                  <a:lnTo>
                    <a:pt x="40" y="540"/>
                  </a:lnTo>
                  <a:lnTo>
                    <a:pt x="38" y="536"/>
                  </a:lnTo>
                  <a:lnTo>
                    <a:pt x="38" y="530"/>
                  </a:lnTo>
                  <a:lnTo>
                    <a:pt x="36" y="524"/>
                  </a:lnTo>
                  <a:lnTo>
                    <a:pt x="36" y="518"/>
                  </a:lnTo>
                  <a:lnTo>
                    <a:pt x="36" y="511"/>
                  </a:lnTo>
                  <a:lnTo>
                    <a:pt x="34" y="505"/>
                  </a:lnTo>
                  <a:lnTo>
                    <a:pt x="34" y="497"/>
                  </a:lnTo>
                  <a:lnTo>
                    <a:pt x="34" y="491"/>
                  </a:lnTo>
                  <a:lnTo>
                    <a:pt x="33" y="483"/>
                  </a:lnTo>
                  <a:lnTo>
                    <a:pt x="33" y="476"/>
                  </a:lnTo>
                  <a:lnTo>
                    <a:pt x="33" y="466"/>
                  </a:lnTo>
                  <a:lnTo>
                    <a:pt x="33" y="460"/>
                  </a:lnTo>
                  <a:lnTo>
                    <a:pt x="33" y="451"/>
                  </a:lnTo>
                  <a:lnTo>
                    <a:pt x="33" y="443"/>
                  </a:lnTo>
                  <a:lnTo>
                    <a:pt x="33" y="433"/>
                  </a:lnTo>
                  <a:lnTo>
                    <a:pt x="33" y="423"/>
                  </a:lnTo>
                  <a:lnTo>
                    <a:pt x="33" y="414"/>
                  </a:lnTo>
                  <a:lnTo>
                    <a:pt x="33" y="404"/>
                  </a:lnTo>
                  <a:lnTo>
                    <a:pt x="34" y="394"/>
                  </a:lnTo>
                  <a:lnTo>
                    <a:pt x="36" y="385"/>
                  </a:lnTo>
                  <a:lnTo>
                    <a:pt x="36" y="375"/>
                  </a:lnTo>
                  <a:lnTo>
                    <a:pt x="36" y="364"/>
                  </a:lnTo>
                  <a:lnTo>
                    <a:pt x="38" y="352"/>
                  </a:lnTo>
                  <a:lnTo>
                    <a:pt x="40" y="342"/>
                  </a:lnTo>
                  <a:lnTo>
                    <a:pt x="40" y="331"/>
                  </a:lnTo>
                  <a:lnTo>
                    <a:pt x="42" y="319"/>
                  </a:lnTo>
                  <a:lnTo>
                    <a:pt x="44" y="307"/>
                  </a:lnTo>
                  <a:lnTo>
                    <a:pt x="48" y="298"/>
                  </a:lnTo>
                  <a:lnTo>
                    <a:pt x="50" y="284"/>
                  </a:lnTo>
                  <a:lnTo>
                    <a:pt x="52" y="273"/>
                  </a:lnTo>
                  <a:lnTo>
                    <a:pt x="56" y="261"/>
                  </a:lnTo>
                  <a:lnTo>
                    <a:pt x="60" y="249"/>
                  </a:lnTo>
                  <a:lnTo>
                    <a:pt x="62" y="236"/>
                  </a:lnTo>
                  <a:lnTo>
                    <a:pt x="65" y="224"/>
                  </a:lnTo>
                  <a:lnTo>
                    <a:pt x="69" y="213"/>
                  </a:lnTo>
                  <a:lnTo>
                    <a:pt x="75" y="201"/>
                  </a:lnTo>
                  <a:lnTo>
                    <a:pt x="79" y="187"/>
                  </a:lnTo>
                  <a:lnTo>
                    <a:pt x="83" y="176"/>
                  </a:lnTo>
                  <a:lnTo>
                    <a:pt x="89" y="162"/>
                  </a:lnTo>
                  <a:lnTo>
                    <a:pt x="94" y="151"/>
                  </a:lnTo>
                  <a:lnTo>
                    <a:pt x="100" y="137"/>
                  </a:lnTo>
                  <a:lnTo>
                    <a:pt x="106" y="126"/>
                  </a:lnTo>
                  <a:lnTo>
                    <a:pt x="112" y="112"/>
                  </a:lnTo>
                  <a:lnTo>
                    <a:pt x="122" y="100"/>
                  </a:lnTo>
                  <a:lnTo>
                    <a:pt x="127" y="87"/>
                  </a:lnTo>
                  <a:lnTo>
                    <a:pt x="135" y="75"/>
                  </a:lnTo>
                  <a:lnTo>
                    <a:pt x="143" y="60"/>
                  </a:lnTo>
                  <a:lnTo>
                    <a:pt x="151" y="48"/>
                  </a:lnTo>
                  <a:lnTo>
                    <a:pt x="160" y="37"/>
                  </a:lnTo>
                  <a:lnTo>
                    <a:pt x="170" y="25"/>
                  </a:lnTo>
                  <a:lnTo>
                    <a:pt x="178" y="11"/>
                  </a:lnTo>
                  <a:lnTo>
                    <a:pt x="189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2"/>
                  </a:lnTo>
                  <a:lnTo>
                    <a:pt x="137" y="6"/>
                  </a:lnTo>
                  <a:lnTo>
                    <a:pt x="135" y="11"/>
                  </a:lnTo>
                  <a:lnTo>
                    <a:pt x="129" y="17"/>
                  </a:lnTo>
                  <a:lnTo>
                    <a:pt x="125" y="27"/>
                  </a:lnTo>
                  <a:lnTo>
                    <a:pt x="122" y="31"/>
                  </a:lnTo>
                  <a:lnTo>
                    <a:pt x="118" y="37"/>
                  </a:lnTo>
                  <a:lnTo>
                    <a:pt x="116" y="42"/>
                  </a:lnTo>
                  <a:lnTo>
                    <a:pt x="112" y="48"/>
                  </a:lnTo>
                  <a:lnTo>
                    <a:pt x="108" y="54"/>
                  </a:lnTo>
                  <a:lnTo>
                    <a:pt x="104" y="60"/>
                  </a:lnTo>
                  <a:lnTo>
                    <a:pt x="100" y="68"/>
                  </a:lnTo>
                  <a:lnTo>
                    <a:pt x="96" y="75"/>
                  </a:lnTo>
                  <a:lnTo>
                    <a:pt x="93" y="81"/>
                  </a:lnTo>
                  <a:lnTo>
                    <a:pt x="91" y="91"/>
                  </a:lnTo>
                  <a:lnTo>
                    <a:pt x="85" y="98"/>
                  </a:lnTo>
                  <a:lnTo>
                    <a:pt x="83" y="106"/>
                  </a:lnTo>
                  <a:lnTo>
                    <a:pt x="77" y="116"/>
                  </a:lnTo>
                  <a:lnTo>
                    <a:pt x="75" y="124"/>
                  </a:lnTo>
                  <a:lnTo>
                    <a:pt x="69" y="133"/>
                  </a:lnTo>
                  <a:lnTo>
                    <a:pt x="65" y="143"/>
                  </a:lnTo>
                  <a:lnTo>
                    <a:pt x="62" y="151"/>
                  </a:lnTo>
                  <a:lnTo>
                    <a:pt x="60" y="162"/>
                  </a:lnTo>
                  <a:lnTo>
                    <a:pt x="54" y="172"/>
                  </a:lnTo>
                  <a:lnTo>
                    <a:pt x="52" y="184"/>
                  </a:lnTo>
                  <a:lnTo>
                    <a:pt x="46" y="193"/>
                  </a:lnTo>
                  <a:lnTo>
                    <a:pt x="42" y="203"/>
                  </a:lnTo>
                  <a:lnTo>
                    <a:pt x="40" y="215"/>
                  </a:lnTo>
                  <a:lnTo>
                    <a:pt x="36" y="226"/>
                  </a:lnTo>
                  <a:lnTo>
                    <a:pt x="33" y="238"/>
                  </a:lnTo>
                  <a:lnTo>
                    <a:pt x="29" y="249"/>
                  </a:lnTo>
                  <a:lnTo>
                    <a:pt x="25" y="261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7" y="298"/>
                  </a:lnTo>
                  <a:lnTo>
                    <a:pt x="13" y="309"/>
                  </a:lnTo>
                  <a:lnTo>
                    <a:pt x="11" y="323"/>
                  </a:lnTo>
                  <a:lnTo>
                    <a:pt x="9" y="336"/>
                  </a:lnTo>
                  <a:lnTo>
                    <a:pt x="7" y="348"/>
                  </a:lnTo>
                  <a:lnTo>
                    <a:pt x="5" y="362"/>
                  </a:lnTo>
                  <a:lnTo>
                    <a:pt x="5" y="377"/>
                  </a:lnTo>
                  <a:lnTo>
                    <a:pt x="4" y="389"/>
                  </a:lnTo>
                  <a:lnTo>
                    <a:pt x="2" y="402"/>
                  </a:lnTo>
                  <a:lnTo>
                    <a:pt x="0" y="416"/>
                  </a:lnTo>
                  <a:lnTo>
                    <a:pt x="0" y="429"/>
                  </a:lnTo>
                  <a:lnTo>
                    <a:pt x="0" y="445"/>
                  </a:lnTo>
                  <a:lnTo>
                    <a:pt x="0" y="458"/>
                  </a:lnTo>
                  <a:lnTo>
                    <a:pt x="0" y="472"/>
                  </a:lnTo>
                  <a:lnTo>
                    <a:pt x="2" y="485"/>
                  </a:lnTo>
                  <a:lnTo>
                    <a:pt x="2" y="501"/>
                  </a:lnTo>
                  <a:lnTo>
                    <a:pt x="4" y="514"/>
                  </a:lnTo>
                  <a:lnTo>
                    <a:pt x="5" y="528"/>
                  </a:lnTo>
                  <a:lnTo>
                    <a:pt x="7" y="543"/>
                  </a:lnTo>
                  <a:lnTo>
                    <a:pt x="9" y="557"/>
                  </a:lnTo>
                  <a:lnTo>
                    <a:pt x="11" y="570"/>
                  </a:lnTo>
                  <a:lnTo>
                    <a:pt x="15" y="586"/>
                  </a:lnTo>
                  <a:lnTo>
                    <a:pt x="19" y="601"/>
                  </a:lnTo>
                  <a:lnTo>
                    <a:pt x="19" y="603"/>
                  </a:lnTo>
                  <a:lnTo>
                    <a:pt x="19" y="605"/>
                  </a:lnTo>
                  <a:lnTo>
                    <a:pt x="19" y="609"/>
                  </a:lnTo>
                  <a:lnTo>
                    <a:pt x="19" y="613"/>
                  </a:lnTo>
                  <a:lnTo>
                    <a:pt x="19" y="617"/>
                  </a:lnTo>
                  <a:lnTo>
                    <a:pt x="19" y="623"/>
                  </a:lnTo>
                  <a:lnTo>
                    <a:pt x="19" y="627"/>
                  </a:lnTo>
                  <a:lnTo>
                    <a:pt x="19" y="634"/>
                  </a:lnTo>
                  <a:lnTo>
                    <a:pt x="21" y="640"/>
                  </a:lnTo>
                  <a:lnTo>
                    <a:pt x="21" y="648"/>
                  </a:lnTo>
                  <a:lnTo>
                    <a:pt x="21" y="656"/>
                  </a:lnTo>
                  <a:lnTo>
                    <a:pt x="23" y="663"/>
                  </a:lnTo>
                  <a:lnTo>
                    <a:pt x="25" y="673"/>
                  </a:lnTo>
                  <a:lnTo>
                    <a:pt x="25" y="683"/>
                  </a:lnTo>
                  <a:lnTo>
                    <a:pt x="25" y="692"/>
                  </a:lnTo>
                  <a:lnTo>
                    <a:pt x="27" y="702"/>
                  </a:lnTo>
                  <a:lnTo>
                    <a:pt x="29" y="714"/>
                  </a:lnTo>
                  <a:lnTo>
                    <a:pt x="31" y="725"/>
                  </a:lnTo>
                  <a:lnTo>
                    <a:pt x="33" y="735"/>
                  </a:lnTo>
                  <a:lnTo>
                    <a:pt x="34" y="748"/>
                  </a:lnTo>
                  <a:lnTo>
                    <a:pt x="38" y="760"/>
                  </a:lnTo>
                  <a:lnTo>
                    <a:pt x="40" y="774"/>
                  </a:lnTo>
                  <a:lnTo>
                    <a:pt x="42" y="787"/>
                  </a:lnTo>
                  <a:lnTo>
                    <a:pt x="46" y="801"/>
                  </a:lnTo>
                  <a:lnTo>
                    <a:pt x="48" y="814"/>
                  </a:lnTo>
                  <a:lnTo>
                    <a:pt x="52" y="830"/>
                  </a:lnTo>
                  <a:lnTo>
                    <a:pt x="56" y="843"/>
                  </a:lnTo>
                  <a:lnTo>
                    <a:pt x="60" y="859"/>
                  </a:lnTo>
                  <a:lnTo>
                    <a:pt x="63" y="874"/>
                  </a:lnTo>
                  <a:lnTo>
                    <a:pt x="69" y="890"/>
                  </a:lnTo>
                  <a:lnTo>
                    <a:pt x="73" y="905"/>
                  </a:lnTo>
                  <a:lnTo>
                    <a:pt x="77" y="921"/>
                  </a:lnTo>
                  <a:lnTo>
                    <a:pt x="83" y="938"/>
                  </a:lnTo>
                  <a:lnTo>
                    <a:pt x="89" y="953"/>
                  </a:lnTo>
                  <a:lnTo>
                    <a:pt x="94" y="971"/>
                  </a:lnTo>
                  <a:lnTo>
                    <a:pt x="100" y="986"/>
                  </a:lnTo>
                  <a:lnTo>
                    <a:pt x="108" y="1004"/>
                  </a:lnTo>
                  <a:lnTo>
                    <a:pt x="114" y="1021"/>
                  </a:lnTo>
                  <a:lnTo>
                    <a:pt x="122" y="1037"/>
                  </a:lnTo>
                  <a:lnTo>
                    <a:pt x="127" y="1054"/>
                  </a:lnTo>
                  <a:lnTo>
                    <a:pt x="137" y="1071"/>
                  </a:lnTo>
                  <a:lnTo>
                    <a:pt x="145" y="1089"/>
                  </a:lnTo>
                  <a:lnTo>
                    <a:pt x="152" y="1106"/>
                  </a:lnTo>
                  <a:lnTo>
                    <a:pt x="162" y="1126"/>
                  </a:lnTo>
                  <a:lnTo>
                    <a:pt x="172" y="1143"/>
                  </a:lnTo>
                  <a:lnTo>
                    <a:pt x="181" y="1160"/>
                  </a:lnTo>
                  <a:lnTo>
                    <a:pt x="191" y="1178"/>
                  </a:lnTo>
                  <a:lnTo>
                    <a:pt x="203" y="1195"/>
                  </a:lnTo>
                  <a:lnTo>
                    <a:pt x="214" y="1213"/>
                  </a:lnTo>
                  <a:lnTo>
                    <a:pt x="226" y="1232"/>
                  </a:lnTo>
                  <a:lnTo>
                    <a:pt x="236" y="1249"/>
                  </a:lnTo>
                  <a:lnTo>
                    <a:pt x="249" y="1267"/>
                  </a:lnTo>
                  <a:lnTo>
                    <a:pt x="263" y="1284"/>
                  </a:lnTo>
                  <a:lnTo>
                    <a:pt x="276" y="1302"/>
                  </a:lnTo>
                  <a:lnTo>
                    <a:pt x="290" y="1319"/>
                  </a:lnTo>
                  <a:lnTo>
                    <a:pt x="303" y="1337"/>
                  </a:lnTo>
                  <a:lnTo>
                    <a:pt x="317" y="1354"/>
                  </a:lnTo>
                  <a:lnTo>
                    <a:pt x="334" y="1371"/>
                  </a:lnTo>
                  <a:lnTo>
                    <a:pt x="350" y="1387"/>
                  </a:lnTo>
                  <a:lnTo>
                    <a:pt x="365" y="1404"/>
                  </a:lnTo>
                  <a:lnTo>
                    <a:pt x="383" y="1420"/>
                  </a:lnTo>
                  <a:lnTo>
                    <a:pt x="400" y="1437"/>
                  </a:lnTo>
                  <a:lnTo>
                    <a:pt x="402" y="1439"/>
                  </a:lnTo>
                  <a:lnTo>
                    <a:pt x="406" y="1443"/>
                  </a:lnTo>
                  <a:lnTo>
                    <a:pt x="412" y="1447"/>
                  </a:lnTo>
                  <a:lnTo>
                    <a:pt x="419" y="1451"/>
                  </a:lnTo>
                  <a:lnTo>
                    <a:pt x="427" y="1456"/>
                  </a:lnTo>
                  <a:lnTo>
                    <a:pt x="433" y="1460"/>
                  </a:lnTo>
                  <a:lnTo>
                    <a:pt x="437" y="1464"/>
                  </a:lnTo>
                  <a:lnTo>
                    <a:pt x="443" y="1466"/>
                  </a:lnTo>
                  <a:lnTo>
                    <a:pt x="450" y="1470"/>
                  </a:lnTo>
                  <a:lnTo>
                    <a:pt x="454" y="1474"/>
                  </a:lnTo>
                  <a:lnTo>
                    <a:pt x="462" y="1478"/>
                  </a:lnTo>
                  <a:lnTo>
                    <a:pt x="468" y="1482"/>
                  </a:lnTo>
                  <a:lnTo>
                    <a:pt x="476" y="1484"/>
                  </a:lnTo>
                  <a:lnTo>
                    <a:pt x="483" y="1487"/>
                  </a:lnTo>
                  <a:lnTo>
                    <a:pt x="489" y="1491"/>
                  </a:lnTo>
                  <a:lnTo>
                    <a:pt x="499" y="1495"/>
                  </a:lnTo>
                  <a:lnTo>
                    <a:pt x="506" y="1499"/>
                  </a:lnTo>
                  <a:lnTo>
                    <a:pt x="516" y="1501"/>
                  </a:lnTo>
                  <a:lnTo>
                    <a:pt x="524" y="1505"/>
                  </a:lnTo>
                  <a:lnTo>
                    <a:pt x="534" y="1509"/>
                  </a:lnTo>
                  <a:lnTo>
                    <a:pt x="543" y="1513"/>
                  </a:lnTo>
                  <a:lnTo>
                    <a:pt x="553" y="1514"/>
                  </a:lnTo>
                  <a:lnTo>
                    <a:pt x="563" y="1516"/>
                  </a:lnTo>
                  <a:lnTo>
                    <a:pt x="574" y="1520"/>
                  </a:lnTo>
                  <a:lnTo>
                    <a:pt x="584" y="1522"/>
                  </a:lnTo>
                  <a:lnTo>
                    <a:pt x="593" y="1524"/>
                  </a:lnTo>
                  <a:lnTo>
                    <a:pt x="605" y="1526"/>
                  </a:lnTo>
                  <a:lnTo>
                    <a:pt x="617" y="1526"/>
                  </a:lnTo>
                  <a:lnTo>
                    <a:pt x="628" y="1528"/>
                  </a:lnTo>
                  <a:lnTo>
                    <a:pt x="640" y="1530"/>
                  </a:lnTo>
                  <a:lnTo>
                    <a:pt x="652" y="1530"/>
                  </a:lnTo>
                  <a:lnTo>
                    <a:pt x="663" y="1530"/>
                  </a:lnTo>
                  <a:lnTo>
                    <a:pt x="677" y="1532"/>
                  </a:lnTo>
                  <a:lnTo>
                    <a:pt x="688" y="1530"/>
                  </a:lnTo>
                  <a:lnTo>
                    <a:pt x="702" y="1530"/>
                  </a:lnTo>
                  <a:lnTo>
                    <a:pt x="713" y="1528"/>
                  </a:lnTo>
                  <a:lnTo>
                    <a:pt x="727" y="1526"/>
                  </a:lnTo>
                  <a:lnTo>
                    <a:pt x="741" y="1524"/>
                  </a:lnTo>
                  <a:lnTo>
                    <a:pt x="754" y="1522"/>
                  </a:lnTo>
                  <a:lnTo>
                    <a:pt x="768" y="1518"/>
                  </a:lnTo>
                  <a:lnTo>
                    <a:pt x="783" y="1516"/>
                  </a:lnTo>
                  <a:lnTo>
                    <a:pt x="797" y="1513"/>
                  </a:lnTo>
                  <a:lnTo>
                    <a:pt x="810" y="1507"/>
                  </a:lnTo>
                  <a:lnTo>
                    <a:pt x="826" y="1501"/>
                  </a:lnTo>
                  <a:lnTo>
                    <a:pt x="839" y="1497"/>
                  </a:lnTo>
                  <a:lnTo>
                    <a:pt x="855" y="1489"/>
                  </a:lnTo>
                  <a:lnTo>
                    <a:pt x="870" y="1484"/>
                  </a:lnTo>
                  <a:lnTo>
                    <a:pt x="884" y="1476"/>
                  </a:lnTo>
                  <a:lnTo>
                    <a:pt x="899" y="1468"/>
                  </a:lnTo>
                  <a:lnTo>
                    <a:pt x="915" y="1460"/>
                  </a:lnTo>
                  <a:lnTo>
                    <a:pt x="930" y="1451"/>
                  </a:lnTo>
                  <a:lnTo>
                    <a:pt x="946" y="1439"/>
                  </a:lnTo>
                  <a:lnTo>
                    <a:pt x="963" y="1429"/>
                  </a:lnTo>
                  <a:lnTo>
                    <a:pt x="978" y="1418"/>
                  </a:lnTo>
                  <a:lnTo>
                    <a:pt x="994" y="1406"/>
                  </a:lnTo>
                  <a:lnTo>
                    <a:pt x="1009" y="1393"/>
                  </a:lnTo>
                  <a:lnTo>
                    <a:pt x="1027" y="1379"/>
                  </a:lnTo>
                  <a:lnTo>
                    <a:pt x="988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5" name="Freeform 73">
              <a:extLst>
                <a:ext uri="{FF2B5EF4-FFF2-40B4-BE49-F238E27FC236}">
                  <a16:creationId xmlns:a16="http://schemas.microsoft.com/office/drawing/2014/main" id="{F771379F-BF8C-B917-6ED2-08F9BE45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1687513"/>
              <a:ext cx="723900" cy="814388"/>
            </a:xfrm>
            <a:custGeom>
              <a:avLst/>
              <a:gdLst>
                <a:gd name="T0" fmla="*/ 2147483647 w 456"/>
                <a:gd name="T1" fmla="*/ 2147483647 h 513"/>
                <a:gd name="T2" fmla="*/ 2147483647 w 456"/>
                <a:gd name="T3" fmla="*/ 2147483647 h 513"/>
                <a:gd name="T4" fmla="*/ 2147483647 w 456"/>
                <a:gd name="T5" fmla="*/ 2147483647 h 513"/>
                <a:gd name="T6" fmla="*/ 2147483647 w 456"/>
                <a:gd name="T7" fmla="*/ 2147483647 h 513"/>
                <a:gd name="T8" fmla="*/ 2147483647 w 456"/>
                <a:gd name="T9" fmla="*/ 2147483647 h 513"/>
                <a:gd name="T10" fmla="*/ 2147483647 w 456"/>
                <a:gd name="T11" fmla="*/ 2147483647 h 513"/>
                <a:gd name="T12" fmla="*/ 2147483647 w 456"/>
                <a:gd name="T13" fmla="*/ 2147483647 h 513"/>
                <a:gd name="T14" fmla="*/ 2147483647 w 456"/>
                <a:gd name="T15" fmla="*/ 2147483647 h 513"/>
                <a:gd name="T16" fmla="*/ 2147483647 w 456"/>
                <a:gd name="T17" fmla="*/ 2147483647 h 513"/>
                <a:gd name="T18" fmla="*/ 2147483647 w 456"/>
                <a:gd name="T19" fmla="*/ 2147483647 h 513"/>
                <a:gd name="T20" fmla="*/ 2147483647 w 456"/>
                <a:gd name="T21" fmla="*/ 2147483647 h 513"/>
                <a:gd name="T22" fmla="*/ 2147483647 w 456"/>
                <a:gd name="T23" fmla="*/ 2147483647 h 513"/>
                <a:gd name="T24" fmla="*/ 2147483647 w 456"/>
                <a:gd name="T25" fmla="*/ 2147483647 h 513"/>
                <a:gd name="T26" fmla="*/ 2147483647 w 456"/>
                <a:gd name="T27" fmla="*/ 2147483647 h 513"/>
                <a:gd name="T28" fmla="*/ 2147483647 w 456"/>
                <a:gd name="T29" fmla="*/ 2147483647 h 513"/>
                <a:gd name="T30" fmla="*/ 2147483647 w 456"/>
                <a:gd name="T31" fmla="*/ 2147483647 h 513"/>
                <a:gd name="T32" fmla="*/ 2147483647 w 456"/>
                <a:gd name="T33" fmla="*/ 2147483647 h 513"/>
                <a:gd name="T34" fmla="*/ 2147483647 w 456"/>
                <a:gd name="T35" fmla="*/ 2147483647 h 513"/>
                <a:gd name="T36" fmla="*/ 2147483647 w 456"/>
                <a:gd name="T37" fmla="*/ 2147483647 h 513"/>
                <a:gd name="T38" fmla="*/ 2147483647 w 456"/>
                <a:gd name="T39" fmla="*/ 2147483647 h 513"/>
                <a:gd name="T40" fmla="*/ 2147483647 w 456"/>
                <a:gd name="T41" fmla="*/ 2147483647 h 513"/>
                <a:gd name="T42" fmla="*/ 2147483647 w 456"/>
                <a:gd name="T43" fmla="*/ 2147483647 h 513"/>
                <a:gd name="T44" fmla="*/ 2147483647 w 456"/>
                <a:gd name="T45" fmla="*/ 2147483647 h 513"/>
                <a:gd name="T46" fmla="*/ 2147483647 w 456"/>
                <a:gd name="T47" fmla="*/ 2147483647 h 513"/>
                <a:gd name="T48" fmla="*/ 2147483647 w 456"/>
                <a:gd name="T49" fmla="*/ 2147483647 h 513"/>
                <a:gd name="T50" fmla="*/ 2147483647 w 456"/>
                <a:gd name="T51" fmla="*/ 2147483647 h 513"/>
                <a:gd name="T52" fmla="*/ 2147483647 w 456"/>
                <a:gd name="T53" fmla="*/ 2147483647 h 513"/>
                <a:gd name="T54" fmla="*/ 2147483647 w 456"/>
                <a:gd name="T55" fmla="*/ 2147483647 h 513"/>
                <a:gd name="T56" fmla="*/ 2147483647 w 456"/>
                <a:gd name="T57" fmla="*/ 2147483647 h 513"/>
                <a:gd name="T58" fmla="*/ 2147483647 w 456"/>
                <a:gd name="T59" fmla="*/ 2147483647 h 513"/>
                <a:gd name="T60" fmla="*/ 2147483647 w 456"/>
                <a:gd name="T61" fmla="*/ 2147483647 h 513"/>
                <a:gd name="T62" fmla="*/ 2147483647 w 456"/>
                <a:gd name="T63" fmla="*/ 2147483647 h 513"/>
                <a:gd name="T64" fmla="*/ 2147483647 w 456"/>
                <a:gd name="T65" fmla="*/ 2147483647 h 513"/>
                <a:gd name="T66" fmla="*/ 2147483647 w 456"/>
                <a:gd name="T67" fmla="*/ 2147483647 h 513"/>
                <a:gd name="T68" fmla="*/ 2147483647 w 456"/>
                <a:gd name="T69" fmla="*/ 2147483647 h 513"/>
                <a:gd name="T70" fmla="*/ 2147483647 w 456"/>
                <a:gd name="T71" fmla="*/ 2147483647 h 513"/>
                <a:gd name="T72" fmla="*/ 2147483647 w 456"/>
                <a:gd name="T73" fmla="*/ 2147483647 h 513"/>
                <a:gd name="T74" fmla="*/ 2147483647 w 456"/>
                <a:gd name="T75" fmla="*/ 2147483647 h 513"/>
                <a:gd name="T76" fmla="*/ 2147483647 w 456"/>
                <a:gd name="T77" fmla="*/ 2147483647 h 513"/>
                <a:gd name="T78" fmla="*/ 2147483647 w 456"/>
                <a:gd name="T79" fmla="*/ 2147483647 h 513"/>
                <a:gd name="T80" fmla="*/ 2147483647 w 456"/>
                <a:gd name="T81" fmla="*/ 2147483647 h 513"/>
                <a:gd name="T82" fmla="*/ 2147483647 w 456"/>
                <a:gd name="T83" fmla="*/ 2147483647 h 513"/>
                <a:gd name="T84" fmla="*/ 2147483647 w 456"/>
                <a:gd name="T85" fmla="*/ 2147483647 h 513"/>
                <a:gd name="T86" fmla="*/ 2147483647 w 456"/>
                <a:gd name="T87" fmla="*/ 2147483647 h 513"/>
                <a:gd name="T88" fmla="*/ 2147483647 w 456"/>
                <a:gd name="T89" fmla="*/ 2147483647 h 513"/>
                <a:gd name="T90" fmla="*/ 2147483647 w 456"/>
                <a:gd name="T91" fmla="*/ 2147483647 h 513"/>
                <a:gd name="T92" fmla="*/ 2147483647 w 456"/>
                <a:gd name="T93" fmla="*/ 2147483647 h 513"/>
                <a:gd name="T94" fmla="*/ 2147483647 w 456"/>
                <a:gd name="T95" fmla="*/ 2147483647 h 513"/>
                <a:gd name="T96" fmla="*/ 2147483647 w 456"/>
                <a:gd name="T97" fmla="*/ 2147483647 h 513"/>
                <a:gd name="T98" fmla="*/ 2147483647 w 456"/>
                <a:gd name="T99" fmla="*/ 2147483647 h 513"/>
                <a:gd name="T100" fmla="*/ 2147483647 w 456"/>
                <a:gd name="T101" fmla="*/ 2147483647 h 513"/>
                <a:gd name="T102" fmla="*/ 2147483647 w 456"/>
                <a:gd name="T103" fmla="*/ 2147483647 h 513"/>
                <a:gd name="T104" fmla="*/ 2147483647 w 456"/>
                <a:gd name="T105" fmla="*/ 2147483647 h 513"/>
                <a:gd name="T106" fmla="*/ 2147483647 w 456"/>
                <a:gd name="T107" fmla="*/ 2147483647 h 513"/>
                <a:gd name="T108" fmla="*/ 2147483647 w 456"/>
                <a:gd name="T109" fmla="*/ 2147483647 h 513"/>
                <a:gd name="T110" fmla="*/ 2147483647 w 456"/>
                <a:gd name="T111" fmla="*/ 2147483647 h 513"/>
                <a:gd name="T112" fmla="*/ 2147483647 w 456"/>
                <a:gd name="T113" fmla="*/ 2147483647 h 513"/>
                <a:gd name="T114" fmla="*/ 2147483647 w 456"/>
                <a:gd name="T115" fmla="*/ 2147483647 h 513"/>
                <a:gd name="T116" fmla="*/ 2147483647 w 456"/>
                <a:gd name="T117" fmla="*/ 2147483647 h 513"/>
                <a:gd name="T118" fmla="*/ 2147483647 w 456"/>
                <a:gd name="T119" fmla="*/ 2147483647 h 513"/>
                <a:gd name="T120" fmla="*/ 2147483647 w 456"/>
                <a:gd name="T121" fmla="*/ 2147483647 h 513"/>
                <a:gd name="T122" fmla="*/ 0 w 456"/>
                <a:gd name="T123" fmla="*/ 2147483647 h 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6"/>
                <a:gd name="T187" fmla="*/ 0 h 513"/>
                <a:gd name="T188" fmla="*/ 456 w 456"/>
                <a:gd name="T189" fmla="*/ 513 h 5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6" h="513">
                  <a:moveTo>
                    <a:pt x="37" y="513"/>
                  </a:moveTo>
                  <a:lnTo>
                    <a:pt x="37" y="511"/>
                  </a:lnTo>
                  <a:lnTo>
                    <a:pt x="37" y="507"/>
                  </a:lnTo>
                  <a:lnTo>
                    <a:pt x="37" y="503"/>
                  </a:lnTo>
                  <a:lnTo>
                    <a:pt x="37" y="499"/>
                  </a:lnTo>
                  <a:lnTo>
                    <a:pt x="37" y="493"/>
                  </a:lnTo>
                  <a:lnTo>
                    <a:pt x="39" y="489"/>
                  </a:lnTo>
                  <a:lnTo>
                    <a:pt x="39" y="482"/>
                  </a:lnTo>
                  <a:lnTo>
                    <a:pt x="39" y="476"/>
                  </a:lnTo>
                  <a:lnTo>
                    <a:pt x="39" y="468"/>
                  </a:lnTo>
                  <a:lnTo>
                    <a:pt x="41" y="460"/>
                  </a:lnTo>
                  <a:lnTo>
                    <a:pt x="41" y="453"/>
                  </a:lnTo>
                  <a:lnTo>
                    <a:pt x="42" y="443"/>
                  </a:lnTo>
                  <a:lnTo>
                    <a:pt x="42" y="435"/>
                  </a:lnTo>
                  <a:lnTo>
                    <a:pt x="44" y="425"/>
                  </a:lnTo>
                  <a:lnTo>
                    <a:pt x="44" y="416"/>
                  </a:lnTo>
                  <a:lnTo>
                    <a:pt x="46" y="406"/>
                  </a:lnTo>
                  <a:lnTo>
                    <a:pt x="46" y="395"/>
                  </a:lnTo>
                  <a:lnTo>
                    <a:pt x="48" y="385"/>
                  </a:lnTo>
                  <a:lnTo>
                    <a:pt x="48" y="373"/>
                  </a:lnTo>
                  <a:lnTo>
                    <a:pt x="50" y="364"/>
                  </a:lnTo>
                  <a:lnTo>
                    <a:pt x="52" y="352"/>
                  </a:lnTo>
                  <a:lnTo>
                    <a:pt x="54" y="340"/>
                  </a:lnTo>
                  <a:lnTo>
                    <a:pt x="54" y="329"/>
                  </a:lnTo>
                  <a:lnTo>
                    <a:pt x="56" y="317"/>
                  </a:lnTo>
                  <a:lnTo>
                    <a:pt x="58" y="306"/>
                  </a:lnTo>
                  <a:lnTo>
                    <a:pt x="60" y="296"/>
                  </a:lnTo>
                  <a:lnTo>
                    <a:pt x="62" y="284"/>
                  </a:lnTo>
                  <a:lnTo>
                    <a:pt x="64" y="271"/>
                  </a:lnTo>
                  <a:lnTo>
                    <a:pt x="64" y="261"/>
                  </a:lnTo>
                  <a:lnTo>
                    <a:pt x="68" y="249"/>
                  </a:lnTo>
                  <a:lnTo>
                    <a:pt x="68" y="238"/>
                  </a:lnTo>
                  <a:lnTo>
                    <a:pt x="70" y="226"/>
                  </a:lnTo>
                  <a:lnTo>
                    <a:pt x="71" y="215"/>
                  </a:lnTo>
                  <a:lnTo>
                    <a:pt x="75" y="203"/>
                  </a:lnTo>
                  <a:lnTo>
                    <a:pt x="77" y="193"/>
                  </a:lnTo>
                  <a:lnTo>
                    <a:pt x="79" y="182"/>
                  </a:lnTo>
                  <a:lnTo>
                    <a:pt x="79" y="172"/>
                  </a:lnTo>
                  <a:lnTo>
                    <a:pt x="83" y="164"/>
                  </a:lnTo>
                  <a:lnTo>
                    <a:pt x="85" y="153"/>
                  </a:lnTo>
                  <a:lnTo>
                    <a:pt x="87" y="143"/>
                  </a:lnTo>
                  <a:lnTo>
                    <a:pt x="89" y="135"/>
                  </a:lnTo>
                  <a:lnTo>
                    <a:pt x="91" y="128"/>
                  </a:lnTo>
                  <a:lnTo>
                    <a:pt x="93" y="120"/>
                  </a:lnTo>
                  <a:lnTo>
                    <a:pt x="97" y="112"/>
                  </a:lnTo>
                  <a:lnTo>
                    <a:pt x="99" y="106"/>
                  </a:lnTo>
                  <a:lnTo>
                    <a:pt x="100" y="100"/>
                  </a:lnTo>
                  <a:lnTo>
                    <a:pt x="102" y="93"/>
                  </a:lnTo>
                  <a:lnTo>
                    <a:pt x="104" y="89"/>
                  </a:lnTo>
                  <a:lnTo>
                    <a:pt x="106" y="83"/>
                  </a:lnTo>
                  <a:lnTo>
                    <a:pt x="110" y="81"/>
                  </a:lnTo>
                  <a:lnTo>
                    <a:pt x="114" y="75"/>
                  </a:lnTo>
                  <a:lnTo>
                    <a:pt x="120" y="73"/>
                  </a:lnTo>
                  <a:lnTo>
                    <a:pt x="124" y="73"/>
                  </a:lnTo>
                  <a:lnTo>
                    <a:pt x="130" y="79"/>
                  </a:lnTo>
                  <a:lnTo>
                    <a:pt x="133" y="81"/>
                  </a:lnTo>
                  <a:lnTo>
                    <a:pt x="135" y="87"/>
                  </a:lnTo>
                  <a:lnTo>
                    <a:pt x="137" y="93"/>
                  </a:lnTo>
                  <a:lnTo>
                    <a:pt x="141" y="100"/>
                  </a:lnTo>
                  <a:lnTo>
                    <a:pt x="143" y="106"/>
                  </a:lnTo>
                  <a:lnTo>
                    <a:pt x="145" y="112"/>
                  </a:lnTo>
                  <a:lnTo>
                    <a:pt x="147" y="120"/>
                  </a:lnTo>
                  <a:lnTo>
                    <a:pt x="151" y="128"/>
                  </a:lnTo>
                  <a:lnTo>
                    <a:pt x="151" y="131"/>
                  </a:lnTo>
                  <a:lnTo>
                    <a:pt x="155" y="139"/>
                  </a:lnTo>
                  <a:lnTo>
                    <a:pt x="157" y="145"/>
                  </a:lnTo>
                  <a:lnTo>
                    <a:pt x="159" y="151"/>
                  </a:lnTo>
                  <a:lnTo>
                    <a:pt x="160" y="157"/>
                  </a:lnTo>
                  <a:lnTo>
                    <a:pt x="162" y="162"/>
                  </a:lnTo>
                  <a:lnTo>
                    <a:pt x="164" y="168"/>
                  </a:lnTo>
                  <a:lnTo>
                    <a:pt x="166" y="174"/>
                  </a:lnTo>
                  <a:lnTo>
                    <a:pt x="170" y="182"/>
                  </a:lnTo>
                  <a:lnTo>
                    <a:pt x="174" y="193"/>
                  </a:lnTo>
                  <a:lnTo>
                    <a:pt x="178" y="201"/>
                  </a:lnTo>
                  <a:lnTo>
                    <a:pt x="182" y="209"/>
                  </a:lnTo>
                  <a:lnTo>
                    <a:pt x="184" y="217"/>
                  </a:lnTo>
                  <a:lnTo>
                    <a:pt x="188" y="226"/>
                  </a:lnTo>
                  <a:lnTo>
                    <a:pt x="189" y="232"/>
                  </a:lnTo>
                  <a:lnTo>
                    <a:pt x="193" y="238"/>
                  </a:lnTo>
                  <a:lnTo>
                    <a:pt x="195" y="244"/>
                  </a:lnTo>
                  <a:lnTo>
                    <a:pt x="199" y="249"/>
                  </a:lnTo>
                  <a:lnTo>
                    <a:pt x="201" y="259"/>
                  </a:lnTo>
                  <a:lnTo>
                    <a:pt x="205" y="267"/>
                  </a:lnTo>
                  <a:lnTo>
                    <a:pt x="207" y="273"/>
                  </a:lnTo>
                  <a:lnTo>
                    <a:pt x="211" y="280"/>
                  </a:lnTo>
                  <a:lnTo>
                    <a:pt x="213" y="284"/>
                  </a:lnTo>
                  <a:lnTo>
                    <a:pt x="215" y="288"/>
                  </a:lnTo>
                  <a:lnTo>
                    <a:pt x="242" y="284"/>
                  </a:lnTo>
                  <a:lnTo>
                    <a:pt x="242" y="282"/>
                  </a:lnTo>
                  <a:lnTo>
                    <a:pt x="242" y="280"/>
                  </a:lnTo>
                  <a:lnTo>
                    <a:pt x="242" y="275"/>
                  </a:lnTo>
                  <a:lnTo>
                    <a:pt x="242" y="269"/>
                  </a:lnTo>
                  <a:lnTo>
                    <a:pt x="242" y="261"/>
                  </a:lnTo>
                  <a:lnTo>
                    <a:pt x="242" y="253"/>
                  </a:lnTo>
                  <a:lnTo>
                    <a:pt x="242" y="247"/>
                  </a:lnTo>
                  <a:lnTo>
                    <a:pt x="242" y="244"/>
                  </a:lnTo>
                  <a:lnTo>
                    <a:pt x="242" y="238"/>
                  </a:lnTo>
                  <a:lnTo>
                    <a:pt x="242" y="232"/>
                  </a:lnTo>
                  <a:lnTo>
                    <a:pt x="242" y="226"/>
                  </a:lnTo>
                  <a:lnTo>
                    <a:pt x="242" y="220"/>
                  </a:lnTo>
                  <a:lnTo>
                    <a:pt x="242" y="215"/>
                  </a:lnTo>
                  <a:lnTo>
                    <a:pt x="242" y="209"/>
                  </a:lnTo>
                  <a:lnTo>
                    <a:pt x="242" y="201"/>
                  </a:lnTo>
                  <a:lnTo>
                    <a:pt x="242" y="197"/>
                  </a:lnTo>
                  <a:lnTo>
                    <a:pt x="242" y="189"/>
                  </a:lnTo>
                  <a:lnTo>
                    <a:pt x="242" y="184"/>
                  </a:lnTo>
                  <a:lnTo>
                    <a:pt x="242" y="176"/>
                  </a:lnTo>
                  <a:lnTo>
                    <a:pt x="242" y="170"/>
                  </a:lnTo>
                  <a:lnTo>
                    <a:pt x="242" y="164"/>
                  </a:lnTo>
                  <a:lnTo>
                    <a:pt x="242" y="159"/>
                  </a:lnTo>
                  <a:lnTo>
                    <a:pt x="242" y="151"/>
                  </a:lnTo>
                  <a:lnTo>
                    <a:pt x="244" y="143"/>
                  </a:lnTo>
                  <a:lnTo>
                    <a:pt x="244" y="137"/>
                  </a:lnTo>
                  <a:lnTo>
                    <a:pt x="246" y="131"/>
                  </a:lnTo>
                  <a:lnTo>
                    <a:pt x="246" y="126"/>
                  </a:lnTo>
                  <a:lnTo>
                    <a:pt x="246" y="118"/>
                  </a:lnTo>
                  <a:lnTo>
                    <a:pt x="246" y="112"/>
                  </a:lnTo>
                  <a:lnTo>
                    <a:pt x="247" y="108"/>
                  </a:lnTo>
                  <a:lnTo>
                    <a:pt x="247" y="100"/>
                  </a:lnTo>
                  <a:lnTo>
                    <a:pt x="247" y="95"/>
                  </a:lnTo>
                  <a:lnTo>
                    <a:pt x="249" y="91"/>
                  </a:lnTo>
                  <a:lnTo>
                    <a:pt x="251" y="85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3" y="71"/>
                  </a:lnTo>
                  <a:lnTo>
                    <a:pt x="253" y="68"/>
                  </a:lnTo>
                  <a:lnTo>
                    <a:pt x="257" y="60"/>
                  </a:lnTo>
                  <a:lnTo>
                    <a:pt x="261" y="56"/>
                  </a:lnTo>
                  <a:lnTo>
                    <a:pt x="263" y="50"/>
                  </a:lnTo>
                  <a:lnTo>
                    <a:pt x="267" y="48"/>
                  </a:lnTo>
                  <a:lnTo>
                    <a:pt x="271" y="46"/>
                  </a:lnTo>
                  <a:lnTo>
                    <a:pt x="277" y="48"/>
                  </a:lnTo>
                  <a:lnTo>
                    <a:pt x="280" y="52"/>
                  </a:lnTo>
                  <a:lnTo>
                    <a:pt x="286" y="58"/>
                  </a:lnTo>
                  <a:lnTo>
                    <a:pt x="288" y="62"/>
                  </a:lnTo>
                  <a:lnTo>
                    <a:pt x="292" y="66"/>
                  </a:lnTo>
                  <a:lnTo>
                    <a:pt x="294" y="71"/>
                  </a:lnTo>
                  <a:lnTo>
                    <a:pt x="298" y="77"/>
                  </a:lnTo>
                  <a:lnTo>
                    <a:pt x="298" y="81"/>
                  </a:lnTo>
                  <a:lnTo>
                    <a:pt x="300" y="83"/>
                  </a:lnTo>
                  <a:lnTo>
                    <a:pt x="302" y="89"/>
                  </a:lnTo>
                  <a:lnTo>
                    <a:pt x="304" y="95"/>
                  </a:lnTo>
                  <a:lnTo>
                    <a:pt x="306" y="102"/>
                  </a:lnTo>
                  <a:lnTo>
                    <a:pt x="307" y="110"/>
                  </a:lnTo>
                  <a:lnTo>
                    <a:pt x="311" y="120"/>
                  </a:lnTo>
                  <a:lnTo>
                    <a:pt x="313" y="126"/>
                  </a:lnTo>
                  <a:lnTo>
                    <a:pt x="315" y="129"/>
                  </a:lnTo>
                  <a:lnTo>
                    <a:pt x="317" y="135"/>
                  </a:lnTo>
                  <a:lnTo>
                    <a:pt x="319" y="141"/>
                  </a:lnTo>
                  <a:lnTo>
                    <a:pt x="321" y="145"/>
                  </a:lnTo>
                  <a:lnTo>
                    <a:pt x="323" y="151"/>
                  </a:lnTo>
                  <a:lnTo>
                    <a:pt x="325" y="159"/>
                  </a:lnTo>
                  <a:lnTo>
                    <a:pt x="327" y="164"/>
                  </a:lnTo>
                  <a:lnTo>
                    <a:pt x="329" y="170"/>
                  </a:lnTo>
                  <a:lnTo>
                    <a:pt x="333" y="176"/>
                  </a:lnTo>
                  <a:lnTo>
                    <a:pt x="335" y="182"/>
                  </a:lnTo>
                  <a:lnTo>
                    <a:pt x="336" y="189"/>
                  </a:lnTo>
                  <a:lnTo>
                    <a:pt x="338" y="197"/>
                  </a:lnTo>
                  <a:lnTo>
                    <a:pt x="342" y="203"/>
                  </a:lnTo>
                  <a:lnTo>
                    <a:pt x="344" y="211"/>
                  </a:lnTo>
                  <a:lnTo>
                    <a:pt x="348" y="217"/>
                  </a:lnTo>
                  <a:lnTo>
                    <a:pt x="350" y="222"/>
                  </a:lnTo>
                  <a:lnTo>
                    <a:pt x="352" y="230"/>
                  </a:lnTo>
                  <a:lnTo>
                    <a:pt x="354" y="236"/>
                  </a:lnTo>
                  <a:lnTo>
                    <a:pt x="358" y="244"/>
                  </a:lnTo>
                  <a:lnTo>
                    <a:pt x="360" y="249"/>
                  </a:lnTo>
                  <a:lnTo>
                    <a:pt x="364" y="257"/>
                  </a:lnTo>
                  <a:lnTo>
                    <a:pt x="365" y="263"/>
                  </a:lnTo>
                  <a:lnTo>
                    <a:pt x="369" y="271"/>
                  </a:lnTo>
                  <a:lnTo>
                    <a:pt x="371" y="277"/>
                  </a:lnTo>
                  <a:lnTo>
                    <a:pt x="373" y="284"/>
                  </a:lnTo>
                  <a:lnTo>
                    <a:pt x="375" y="290"/>
                  </a:lnTo>
                  <a:lnTo>
                    <a:pt x="379" y="298"/>
                  </a:lnTo>
                  <a:lnTo>
                    <a:pt x="381" y="302"/>
                  </a:lnTo>
                  <a:lnTo>
                    <a:pt x="385" y="309"/>
                  </a:lnTo>
                  <a:lnTo>
                    <a:pt x="387" y="315"/>
                  </a:lnTo>
                  <a:lnTo>
                    <a:pt x="389" y="321"/>
                  </a:lnTo>
                  <a:lnTo>
                    <a:pt x="391" y="327"/>
                  </a:lnTo>
                  <a:lnTo>
                    <a:pt x="395" y="333"/>
                  </a:lnTo>
                  <a:lnTo>
                    <a:pt x="396" y="338"/>
                  </a:lnTo>
                  <a:lnTo>
                    <a:pt x="400" y="344"/>
                  </a:lnTo>
                  <a:lnTo>
                    <a:pt x="404" y="354"/>
                  </a:lnTo>
                  <a:lnTo>
                    <a:pt x="410" y="364"/>
                  </a:lnTo>
                  <a:lnTo>
                    <a:pt x="414" y="371"/>
                  </a:lnTo>
                  <a:lnTo>
                    <a:pt x="418" y="379"/>
                  </a:lnTo>
                  <a:lnTo>
                    <a:pt x="424" y="385"/>
                  </a:lnTo>
                  <a:lnTo>
                    <a:pt x="427" y="391"/>
                  </a:lnTo>
                  <a:lnTo>
                    <a:pt x="456" y="379"/>
                  </a:lnTo>
                  <a:lnTo>
                    <a:pt x="454" y="377"/>
                  </a:lnTo>
                  <a:lnTo>
                    <a:pt x="453" y="369"/>
                  </a:lnTo>
                  <a:lnTo>
                    <a:pt x="449" y="364"/>
                  </a:lnTo>
                  <a:lnTo>
                    <a:pt x="447" y="358"/>
                  </a:lnTo>
                  <a:lnTo>
                    <a:pt x="443" y="352"/>
                  </a:lnTo>
                  <a:lnTo>
                    <a:pt x="439" y="344"/>
                  </a:lnTo>
                  <a:lnTo>
                    <a:pt x="435" y="335"/>
                  </a:lnTo>
                  <a:lnTo>
                    <a:pt x="431" y="325"/>
                  </a:lnTo>
                  <a:lnTo>
                    <a:pt x="427" y="319"/>
                  </a:lnTo>
                  <a:lnTo>
                    <a:pt x="425" y="315"/>
                  </a:lnTo>
                  <a:lnTo>
                    <a:pt x="424" y="309"/>
                  </a:lnTo>
                  <a:lnTo>
                    <a:pt x="424" y="306"/>
                  </a:lnTo>
                  <a:lnTo>
                    <a:pt x="420" y="300"/>
                  </a:lnTo>
                  <a:lnTo>
                    <a:pt x="418" y="294"/>
                  </a:lnTo>
                  <a:lnTo>
                    <a:pt x="414" y="288"/>
                  </a:lnTo>
                  <a:lnTo>
                    <a:pt x="412" y="282"/>
                  </a:lnTo>
                  <a:lnTo>
                    <a:pt x="410" y="277"/>
                  </a:lnTo>
                  <a:lnTo>
                    <a:pt x="406" y="271"/>
                  </a:lnTo>
                  <a:lnTo>
                    <a:pt x="404" y="265"/>
                  </a:lnTo>
                  <a:lnTo>
                    <a:pt x="402" y="259"/>
                  </a:lnTo>
                  <a:lnTo>
                    <a:pt x="398" y="251"/>
                  </a:lnTo>
                  <a:lnTo>
                    <a:pt x="396" y="246"/>
                  </a:lnTo>
                  <a:lnTo>
                    <a:pt x="393" y="238"/>
                  </a:lnTo>
                  <a:lnTo>
                    <a:pt x="391" y="232"/>
                  </a:lnTo>
                  <a:lnTo>
                    <a:pt x="389" y="226"/>
                  </a:lnTo>
                  <a:lnTo>
                    <a:pt x="385" y="218"/>
                  </a:lnTo>
                  <a:lnTo>
                    <a:pt x="383" y="213"/>
                  </a:lnTo>
                  <a:lnTo>
                    <a:pt x="379" y="207"/>
                  </a:lnTo>
                  <a:lnTo>
                    <a:pt x="377" y="199"/>
                  </a:lnTo>
                  <a:lnTo>
                    <a:pt x="373" y="193"/>
                  </a:lnTo>
                  <a:lnTo>
                    <a:pt x="371" y="186"/>
                  </a:lnTo>
                  <a:lnTo>
                    <a:pt x="369" y="180"/>
                  </a:lnTo>
                  <a:lnTo>
                    <a:pt x="365" y="172"/>
                  </a:lnTo>
                  <a:lnTo>
                    <a:pt x="364" y="166"/>
                  </a:lnTo>
                  <a:lnTo>
                    <a:pt x="362" y="160"/>
                  </a:lnTo>
                  <a:lnTo>
                    <a:pt x="360" y="155"/>
                  </a:lnTo>
                  <a:lnTo>
                    <a:pt x="356" y="147"/>
                  </a:lnTo>
                  <a:lnTo>
                    <a:pt x="354" y="141"/>
                  </a:lnTo>
                  <a:lnTo>
                    <a:pt x="352" y="133"/>
                  </a:lnTo>
                  <a:lnTo>
                    <a:pt x="350" y="128"/>
                  </a:lnTo>
                  <a:lnTo>
                    <a:pt x="346" y="122"/>
                  </a:lnTo>
                  <a:lnTo>
                    <a:pt x="344" y="114"/>
                  </a:lnTo>
                  <a:lnTo>
                    <a:pt x="342" y="110"/>
                  </a:lnTo>
                  <a:lnTo>
                    <a:pt x="340" y="104"/>
                  </a:lnTo>
                  <a:lnTo>
                    <a:pt x="338" y="97"/>
                  </a:lnTo>
                  <a:lnTo>
                    <a:pt x="338" y="93"/>
                  </a:lnTo>
                  <a:lnTo>
                    <a:pt x="335" y="87"/>
                  </a:lnTo>
                  <a:lnTo>
                    <a:pt x="335" y="81"/>
                  </a:lnTo>
                  <a:lnTo>
                    <a:pt x="333" y="75"/>
                  </a:lnTo>
                  <a:lnTo>
                    <a:pt x="331" y="70"/>
                  </a:lnTo>
                  <a:lnTo>
                    <a:pt x="329" y="66"/>
                  </a:lnTo>
                  <a:lnTo>
                    <a:pt x="329" y="60"/>
                  </a:lnTo>
                  <a:lnTo>
                    <a:pt x="327" y="58"/>
                  </a:lnTo>
                  <a:lnTo>
                    <a:pt x="325" y="52"/>
                  </a:lnTo>
                  <a:lnTo>
                    <a:pt x="321" y="48"/>
                  </a:lnTo>
                  <a:lnTo>
                    <a:pt x="319" y="42"/>
                  </a:lnTo>
                  <a:lnTo>
                    <a:pt x="315" y="39"/>
                  </a:lnTo>
                  <a:lnTo>
                    <a:pt x="313" y="33"/>
                  </a:lnTo>
                  <a:lnTo>
                    <a:pt x="307" y="27"/>
                  </a:lnTo>
                  <a:lnTo>
                    <a:pt x="304" y="23"/>
                  </a:lnTo>
                  <a:lnTo>
                    <a:pt x="300" y="17"/>
                  </a:lnTo>
                  <a:lnTo>
                    <a:pt x="296" y="13"/>
                  </a:lnTo>
                  <a:lnTo>
                    <a:pt x="286" y="6"/>
                  </a:lnTo>
                  <a:lnTo>
                    <a:pt x="277" y="2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4" y="13"/>
                  </a:lnTo>
                  <a:lnTo>
                    <a:pt x="240" y="17"/>
                  </a:lnTo>
                  <a:lnTo>
                    <a:pt x="238" y="21"/>
                  </a:lnTo>
                  <a:lnTo>
                    <a:pt x="236" y="27"/>
                  </a:lnTo>
                  <a:lnTo>
                    <a:pt x="236" y="33"/>
                  </a:lnTo>
                  <a:lnTo>
                    <a:pt x="232" y="39"/>
                  </a:lnTo>
                  <a:lnTo>
                    <a:pt x="230" y="42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22" y="66"/>
                  </a:lnTo>
                  <a:lnTo>
                    <a:pt x="222" y="75"/>
                  </a:lnTo>
                  <a:lnTo>
                    <a:pt x="220" y="83"/>
                  </a:lnTo>
                  <a:lnTo>
                    <a:pt x="218" y="93"/>
                  </a:lnTo>
                  <a:lnTo>
                    <a:pt x="217" y="104"/>
                  </a:lnTo>
                  <a:lnTo>
                    <a:pt x="217" y="114"/>
                  </a:lnTo>
                  <a:lnTo>
                    <a:pt x="215" y="126"/>
                  </a:lnTo>
                  <a:lnTo>
                    <a:pt x="213" y="139"/>
                  </a:lnTo>
                  <a:lnTo>
                    <a:pt x="211" y="153"/>
                  </a:lnTo>
                  <a:lnTo>
                    <a:pt x="211" y="166"/>
                  </a:lnTo>
                  <a:lnTo>
                    <a:pt x="209" y="182"/>
                  </a:lnTo>
                  <a:lnTo>
                    <a:pt x="209" y="199"/>
                  </a:lnTo>
                  <a:lnTo>
                    <a:pt x="209" y="197"/>
                  </a:lnTo>
                  <a:lnTo>
                    <a:pt x="207" y="195"/>
                  </a:lnTo>
                  <a:lnTo>
                    <a:pt x="207" y="189"/>
                  </a:lnTo>
                  <a:lnTo>
                    <a:pt x="205" y="186"/>
                  </a:lnTo>
                  <a:lnTo>
                    <a:pt x="203" y="178"/>
                  </a:lnTo>
                  <a:lnTo>
                    <a:pt x="201" y="172"/>
                  </a:lnTo>
                  <a:lnTo>
                    <a:pt x="199" y="164"/>
                  </a:lnTo>
                  <a:lnTo>
                    <a:pt x="197" y="157"/>
                  </a:lnTo>
                  <a:lnTo>
                    <a:pt x="193" y="145"/>
                  </a:lnTo>
                  <a:lnTo>
                    <a:pt x="189" y="137"/>
                  </a:lnTo>
                  <a:lnTo>
                    <a:pt x="188" y="131"/>
                  </a:lnTo>
                  <a:lnTo>
                    <a:pt x="186" y="126"/>
                  </a:lnTo>
                  <a:lnTo>
                    <a:pt x="184" y="120"/>
                  </a:lnTo>
                  <a:lnTo>
                    <a:pt x="184" y="116"/>
                  </a:lnTo>
                  <a:lnTo>
                    <a:pt x="180" y="110"/>
                  </a:lnTo>
                  <a:lnTo>
                    <a:pt x="178" y="104"/>
                  </a:lnTo>
                  <a:lnTo>
                    <a:pt x="176" y="99"/>
                  </a:lnTo>
                  <a:lnTo>
                    <a:pt x="174" y="95"/>
                  </a:lnTo>
                  <a:lnTo>
                    <a:pt x="170" y="85"/>
                  </a:lnTo>
                  <a:lnTo>
                    <a:pt x="166" y="75"/>
                  </a:lnTo>
                  <a:lnTo>
                    <a:pt x="160" y="66"/>
                  </a:lnTo>
                  <a:lnTo>
                    <a:pt x="155" y="56"/>
                  </a:lnTo>
                  <a:lnTo>
                    <a:pt x="151" y="48"/>
                  </a:lnTo>
                  <a:lnTo>
                    <a:pt x="145" y="41"/>
                  </a:lnTo>
                  <a:lnTo>
                    <a:pt x="139" y="33"/>
                  </a:lnTo>
                  <a:lnTo>
                    <a:pt x="133" y="29"/>
                  </a:lnTo>
                  <a:lnTo>
                    <a:pt x="130" y="23"/>
                  </a:lnTo>
                  <a:lnTo>
                    <a:pt x="124" y="23"/>
                  </a:lnTo>
                  <a:lnTo>
                    <a:pt x="118" y="21"/>
                  </a:lnTo>
                  <a:lnTo>
                    <a:pt x="112" y="21"/>
                  </a:lnTo>
                  <a:lnTo>
                    <a:pt x="106" y="23"/>
                  </a:lnTo>
                  <a:lnTo>
                    <a:pt x="100" y="27"/>
                  </a:lnTo>
                  <a:lnTo>
                    <a:pt x="97" y="33"/>
                  </a:lnTo>
                  <a:lnTo>
                    <a:pt x="91" y="41"/>
                  </a:lnTo>
                  <a:lnTo>
                    <a:pt x="87" y="44"/>
                  </a:lnTo>
                  <a:lnTo>
                    <a:pt x="85" y="50"/>
                  </a:lnTo>
                  <a:lnTo>
                    <a:pt x="83" y="56"/>
                  </a:lnTo>
                  <a:lnTo>
                    <a:pt x="79" y="64"/>
                  </a:lnTo>
                  <a:lnTo>
                    <a:pt x="77" y="70"/>
                  </a:lnTo>
                  <a:lnTo>
                    <a:pt x="75" y="75"/>
                  </a:lnTo>
                  <a:lnTo>
                    <a:pt x="71" y="83"/>
                  </a:lnTo>
                  <a:lnTo>
                    <a:pt x="70" y="93"/>
                  </a:lnTo>
                  <a:lnTo>
                    <a:pt x="66" y="99"/>
                  </a:lnTo>
                  <a:lnTo>
                    <a:pt x="64" y="108"/>
                  </a:lnTo>
                  <a:lnTo>
                    <a:pt x="62" y="116"/>
                  </a:lnTo>
                  <a:lnTo>
                    <a:pt x="60" y="124"/>
                  </a:lnTo>
                  <a:lnTo>
                    <a:pt x="56" y="131"/>
                  </a:lnTo>
                  <a:lnTo>
                    <a:pt x="54" y="141"/>
                  </a:lnTo>
                  <a:lnTo>
                    <a:pt x="52" y="149"/>
                  </a:lnTo>
                  <a:lnTo>
                    <a:pt x="50" y="159"/>
                  </a:lnTo>
                  <a:lnTo>
                    <a:pt x="46" y="166"/>
                  </a:lnTo>
                  <a:lnTo>
                    <a:pt x="46" y="176"/>
                  </a:lnTo>
                  <a:lnTo>
                    <a:pt x="44" y="184"/>
                  </a:lnTo>
                  <a:lnTo>
                    <a:pt x="42" y="195"/>
                  </a:lnTo>
                  <a:lnTo>
                    <a:pt x="41" y="203"/>
                  </a:lnTo>
                  <a:lnTo>
                    <a:pt x="39" y="213"/>
                  </a:lnTo>
                  <a:lnTo>
                    <a:pt x="37" y="220"/>
                  </a:lnTo>
                  <a:lnTo>
                    <a:pt x="35" y="232"/>
                  </a:lnTo>
                  <a:lnTo>
                    <a:pt x="33" y="240"/>
                  </a:lnTo>
                  <a:lnTo>
                    <a:pt x="31" y="249"/>
                  </a:lnTo>
                  <a:lnTo>
                    <a:pt x="29" y="259"/>
                  </a:lnTo>
                  <a:lnTo>
                    <a:pt x="29" y="269"/>
                  </a:lnTo>
                  <a:lnTo>
                    <a:pt x="27" y="278"/>
                  </a:lnTo>
                  <a:lnTo>
                    <a:pt x="25" y="286"/>
                  </a:lnTo>
                  <a:lnTo>
                    <a:pt x="23" y="296"/>
                  </a:lnTo>
                  <a:lnTo>
                    <a:pt x="23" y="306"/>
                  </a:lnTo>
                  <a:lnTo>
                    <a:pt x="21" y="315"/>
                  </a:lnTo>
                  <a:lnTo>
                    <a:pt x="19" y="325"/>
                  </a:lnTo>
                  <a:lnTo>
                    <a:pt x="17" y="333"/>
                  </a:lnTo>
                  <a:lnTo>
                    <a:pt x="17" y="342"/>
                  </a:lnTo>
                  <a:lnTo>
                    <a:pt x="15" y="352"/>
                  </a:lnTo>
                  <a:lnTo>
                    <a:pt x="15" y="360"/>
                  </a:lnTo>
                  <a:lnTo>
                    <a:pt x="13" y="367"/>
                  </a:lnTo>
                  <a:lnTo>
                    <a:pt x="12" y="377"/>
                  </a:lnTo>
                  <a:lnTo>
                    <a:pt x="12" y="385"/>
                  </a:lnTo>
                  <a:lnTo>
                    <a:pt x="12" y="393"/>
                  </a:lnTo>
                  <a:lnTo>
                    <a:pt x="10" y="400"/>
                  </a:lnTo>
                  <a:lnTo>
                    <a:pt x="10" y="408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6" y="429"/>
                  </a:lnTo>
                  <a:lnTo>
                    <a:pt x="6" y="437"/>
                  </a:lnTo>
                  <a:lnTo>
                    <a:pt x="6" y="443"/>
                  </a:lnTo>
                  <a:lnTo>
                    <a:pt x="4" y="451"/>
                  </a:lnTo>
                  <a:lnTo>
                    <a:pt x="4" y="456"/>
                  </a:lnTo>
                  <a:lnTo>
                    <a:pt x="4" y="462"/>
                  </a:lnTo>
                  <a:lnTo>
                    <a:pt x="4" y="468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3"/>
                  </a:lnTo>
                  <a:lnTo>
                    <a:pt x="0" y="491"/>
                  </a:lnTo>
                  <a:lnTo>
                    <a:pt x="0" y="499"/>
                  </a:lnTo>
                  <a:lnTo>
                    <a:pt x="0" y="505"/>
                  </a:lnTo>
                  <a:lnTo>
                    <a:pt x="0" y="509"/>
                  </a:lnTo>
                  <a:lnTo>
                    <a:pt x="0" y="513"/>
                  </a:lnTo>
                  <a:lnTo>
                    <a:pt x="37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6" name="Freeform 74">
              <a:extLst>
                <a:ext uri="{FF2B5EF4-FFF2-40B4-BE49-F238E27FC236}">
                  <a16:creationId xmlns:a16="http://schemas.microsoft.com/office/drawing/2014/main" id="{64F10986-7C6A-6D12-8CB1-6AB12CE5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2387600"/>
              <a:ext cx="1423988" cy="2312988"/>
            </a:xfrm>
            <a:custGeom>
              <a:avLst/>
              <a:gdLst>
                <a:gd name="T0" fmla="*/ 2147483647 w 897"/>
                <a:gd name="T1" fmla="*/ 2147483647 h 1457"/>
                <a:gd name="T2" fmla="*/ 2147483647 w 897"/>
                <a:gd name="T3" fmla="*/ 0 h 1457"/>
                <a:gd name="T4" fmla="*/ 2147483647 w 897"/>
                <a:gd name="T5" fmla="*/ 2147483647 h 1457"/>
                <a:gd name="T6" fmla="*/ 2147483647 w 897"/>
                <a:gd name="T7" fmla="*/ 2147483647 h 1457"/>
                <a:gd name="T8" fmla="*/ 2147483647 w 897"/>
                <a:gd name="T9" fmla="*/ 2147483647 h 1457"/>
                <a:gd name="T10" fmla="*/ 2147483647 w 897"/>
                <a:gd name="T11" fmla="*/ 2147483647 h 1457"/>
                <a:gd name="T12" fmla="*/ 2147483647 w 897"/>
                <a:gd name="T13" fmla="*/ 2147483647 h 1457"/>
                <a:gd name="T14" fmla="*/ 2147483647 w 897"/>
                <a:gd name="T15" fmla="*/ 2147483647 h 1457"/>
                <a:gd name="T16" fmla="*/ 2147483647 w 897"/>
                <a:gd name="T17" fmla="*/ 2147483647 h 1457"/>
                <a:gd name="T18" fmla="*/ 2147483647 w 897"/>
                <a:gd name="T19" fmla="*/ 2147483647 h 1457"/>
                <a:gd name="T20" fmla="*/ 2147483647 w 897"/>
                <a:gd name="T21" fmla="*/ 2147483647 h 1457"/>
                <a:gd name="T22" fmla="*/ 2147483647 w 897"/>
                <a:gd name="T23" fmla="*/ 2147483647 h 1457"/>
                <a:gd name="T24" fmla="*/ 2147483647 w 897"/>
                <a:gd name="T25" fmla="*/ 2147483647 h 1457"/>
                <a:gd name="T26" fmla="*/ 2147483647 w 897"/>
                <a:gd name="T27" fmla="*/ 2147483647 h 1457"/>
                <a:gd name="T28" fmla="*/ 2147483647 w 897"/>
                <a:gd name="T29" fmla="*/ 2147483647 h 1457"/>
                <a:gd name="T30" fmla="*/ 2147483647 w 897"/>
                <a:gd name="T31" fmla="*/ 2147483647 h 1457"/>
                <a:gd name="T32" fmla="*/ 0 w 897"/>
                <a:gd name="T33" fmla="*/ 2147483647 h 1457"/>
                <a:gd name="T34" fmla="*/ 2147483647 w 897"/>
                <a:gd name="T35" fmla="*/ 2147483647 h 1457"/>
                <a:gd name="T36" fmla="*/ 2147483647 w 897"/>
                <a:gd name="T37" fmla="*/ 2147483647 h 1457"/>
                <a:gd name="T38" fmla="*/ 2147483647 w 897"/>
                <a:gd name="T39" fmla="*/ 2147483647 h 1457"/>
                <a:gd name="T40" fmla="*/ 2147483647 w 897"/>
                <a:gd name="T41" fmla="*/ 2147483647 h 1457"/>
                <a:gd name="T42" fmla="*/ 2147483647 w 897"/>
                <a:gd name="T43" fmla="*/ 2147483647 h 1457"/>
                <a:gd name="T44" fmla="*/ 2147483647 w 897"/>
                <a:gd name="T45" fmla="*/ 2147483647 h 1457"/>
                <a:gd name="T46" fmla="*/ 2147483647 w 897"/>
                <a:gd name="T47" fmla="*/ 2147483647 h 1457"/>
                <a:gd name="T48" fmla="*/ 2147483647 w 897"/>
                <a:gd name="T49" fmla="*/ 2147483647 h 1457"/>
                <a:gd name="T50" fmla="*/ 2147483647 w 897"/>
                <a:gd name="T51" fmla="*/ 2147483647 h 1457"/>
                <a:gd name="T52" fmla="*/ 2147483647 w 897"/>
                <a:gd name="T53" fmla="*/ 2147483647 h 1457"/>
                <a:gd name="T54" fmla="*/ 2147483647 w 897"/>
                <a:gd name="T55" fmla="*/ 2147483647 h 1457"/>
                <a:gd name="T56" fmla="*/ 2147483647 w 897"/>
                <a:gd name="T57" fmla="*/ 2147483647 h 1457"/>
                <a:gd name="T58" fmla="*/ 2147483647 w 897"/>
                <a:gd name="T59" fmla="*/ 2147483647 h 1457"/>
                <a:gd name="T60" fmla="*/ 2147483647 w 897"/>
                <a:gd name="T61" fmla="*/ 2147483647 h 1457"/>
                <a:gd name="T62" fmla="*/ 2147483647 w 897"/>
                <a:gd name="T63" fmla="*/ 2147483647 h 1457"/>
                <a:gd name="T64" fmla="*/ 2147483647 w 897"/>
                <a:gd name="T65" fmla="*/ 2147483647 h 1457"/>
                <a:gd name="T66" fmla="*/ 2147483647 w 897"/>
                <a:gd name="T67" fmla="*/ 2147483647 h 1457"/>
                <a:gd name="T68" fmla="*/ 2147483647 w 897"/>
                <a:gd name="T69" fmla="*/ 2147483647 h 1457"/>
                <a:gd name="T70" fmla="*/ 2147483647 w 897"/>
                <a:gd name="T71" fmla="*/ 2147483647 h 1457"/>
                <a:gd name="T72" fmla="*/ 2147483647 w 897"/>
                <a:gd name="T73" fmla="*/ 2147483647 h 1457"/>
                <a:gd name="T74" fmla="*/ 2147483647 w 897"/>
                <a:gd name="T75" fmla="*/ 2147483647 h 1457"/>
                <a:gd name="T76" fmla="*/ 2147483647 w 897"/>
                <a:gd name="T77" fmla="*/ 2147483647 h 1457"/>
                <a:gd name="T78" fmla="*/ 2147483647 w 897"/>
                <a:gd name="T79" fmla="*/ 2147483647 h 1457"/>
                <a:gd name="T80" fmla="*/ 2147483647 w 897"/>
                <a:gd name="T81" fmla="*/ 2147483647 h 1457"/>
                <a:gd name="T82" fmla="*/ 2147483647 w 897"/>
                <a:gd name="T83" fmla="*/ 2147483647 h 1457"/>
                <a:gd name="T84" fmla="*/ 2147483647 w 897"/>
                <a:gd name="T85" fmla="*/ 2147483647 h 1457"/>
                <a:gd name="T86" fmla="*/ 2147483647 w 897"/>
                <a:gd name="T87" fmla="*/ 2147483647 h 1457"/>
                <a:gd name="T88" fmla="*/ 2147483647 w 897"/>
                <a:gd name="T89" fmla="*/ 2147483647 h 1457"/>
                <a:gd name="T90" fmla="*/ 2147483647 w 897"/>
                <a:gd name="T91" fmla="*/ 2147483647 h 1457"/>
                <a:gd name="T92" fmla="*/ 2147483647 w 897"/>
                <a:gd name="T93" fmla="*/ 2147483647 h 1457"/>
                <a:gd name="T94" fmla="*/ 2147483647 w 897"/>
                <a:gd name="T95" fmla="*/ 2147483647 h 1457"/>
                <a:gd name="T96" fmla="*/ 2147483647 w 897"/>
                <a:gd name="T97" fmla="*/ 2147483647 h 1457"/>
                <a:gd name="T98" fmla="*/ 2147483647 w 897"/>
                <a:gd name="T99" fmla="*/ 2147483647 h 1457"/>
                <a:gd name="T100" fmla="*/ 2147483647 w 897"/>
                <a:gd name="T101" fmla="*/ 2147483647 h 1457"/>
                <a:gd name="T102" fmla="*/ 2147483647 w 897"/>
                <a:gd name="T103" fmla="*/ 2147483647 h 1457"/>
                <a:gd name="T104" fmla="*/ 2147483647 w 897"/>
                <a:gd name="T105" fmla="*/ 2147483647 h 1457"/>
                <a:gd name="T106" fmla="*/ 2147483647 w 897"/>
                <a:gd name="T107" fmla="*/ 2147483647 h 1457"/>
                <a:gd name="T108" fmla="*/ 2147483647 w 897"/>
                <a:gd name="T109" fmla="*/ 2147483647 h 1457"/>
                <a:gd name="T110" fmla="*/ 2147483647 w 897"/>
                <a:gd name="T111" fmla="*/ 2147483647 h 1457"/>
                <a:gd name="T112" fmla="*/ 2147483647 w 897"/>
                <a:gd name="T113" fmla="*/ 2147483647 h 1457"/>
                <a:gd name="T114" fmla="*/ 2147483647 w 897"/>
                <a:gd name="T115" fmla="*/ 2147483647 h 14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1457"/>
                <a:gd name="T176" fmla="*/ 897 w 897"/>
                <a:gd name="T177" fmla="*/ 1457 h 14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1457">
                  <a:moveTo>
                    <a:pt x="810" y="10"/>
                  </a:moveTo>
                  <a:lnTo>
                    <a:pt x="810" y="8"/>
                  </a:lnTo>
                  <a:lnTo>
                    <a:pt x="807" y="8"/>
                  </a:lnTo>
                  <a:lnTo>
                    <a:pt x="801" y="6"/>
                  </a:lnTo>
                  <a:lnTo>
                    <a:pt x="795" y="6"/>
                  </a:lnTo>
                  <a:lnTo>
                    <a:pt x="791" y="6"/>
                  </a:lnTo>
                  <a:lnTo>
                    <a:pt x="785" y="4"/>
                  </a:lnTo>
                  <a:lnTo>
                    <a:pt x="779" y="4"/>
                  </a:lnTo>
                  <a:lnTo>
                    <a:pt x="776" y="4"/>
                  </a:lnTo>
                  <a:lnTo>
                    <a:pt x="770" y="2"/>
                  </a:lnTo>
                  <a:lnTo>
                    <a:pt x="764" y="2"/>
                  </a:lnTo>
                  <a:lnTo>
                    <a:pt x="758" y="2"/>
                  </a:lnTo>
                  <a:lnTo>
                    <a:pt x="750" y="2"/>
                  </a:lnTo>
                  <a:lnTo>
                    <a:pt x="743" y="2"/>
                  </a:lnTo>
                  <a:lnTo>
                    <a:pt x="737" y="0"/>
                  </a:lnTo>
                  <a:lnTo>
                    <a:pt x="727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4" y="0"/>
                  </a:lnTo>
                  <a:lnTo>
                    <a:pt x="696" y="0"/>
                  </a:lnTo>
                  <a:lnTo>
                    <a:pt x="689" y="0"/>
                  </a:lnTo>
                  <a:lnTo>
                    <a:pt x="677" y="0"/>
                  </a:lnTo>
                  <a:lnTo>
                    <a:pt x="669" y="0"/>
                  </a:lnTo>
                  <a:lnTo>
                    <a:pt x="660" y="2"/>
                  </a:lnTo>
                  <a:lnTo>
                    <a:pt x="652" y="2"/>
                  </a:lnTo>
                  <a:lnTo>
                    <a:pt x="640" y="2"/>
                  </a:lnTo>
                  <a:lnTo>
                    <a:pt x="632" y="4"/>
                  </a:lnTo>
                  <a:lnTo>
                    <a:pt x="623" y="4"/>
                  </a:lnTo>
                  <a:lnTo>
                    <a:pt x="613" y="6"/>
                  </a:lnTo>
                  <a:lnTo>
                    <a:pt x="603" y="6"/>
                  </a:lnTo>
                  <a:lnTo>
                    <a:pt x="594" y="8"/>
                  </a:lnTo>
                  <a:lnTo>
                    <a:pt x="584" y="10"/>
                  </a:lnTo>
                  <a:lnTo>
                    <a:pt x="574" y="12"/>
                  </a:lnTo>
                  <a:lnTo>
                    <a:pt x="565" y="13"/>
                  </a:lnTo>
                  <a:lnTo>
                    <a:pt x="555" y="17"/>
                  </a:lnTo>
                  <a:lnTo>
                    <a:pt x="545" y="19"/>
                  </a:lnTo>
                  <a:lnTo>
                    <a:pt x="536" y="23"/>
                  </a:lnTo>
                  <a:lnTo>
                    <a:pt x="526" y="25"/>
                  </a:lnTo>
                  <a:lnTo>
                    <a:pt x="518" y="29"/>
                  </a:lnTo>
                  <a:lnTo>
                    <a:pt x="507" y="33"/>
                  </a:lnTo>
                  <a:lnTo>
                    <a:pt x="499" y="37"/>
                  </a:lnTo>
                  <a:lnTo>
                    <a:pt x="489" y="41"/>
                  </a:lnTo>
                  <a:lnTo>
                    <a:pt x="482" y="46"/>
                  </a:lnTo>
                  <a:lnTo>
                    <a:pt x="474" y="52"/>
                  </a:lnTo>
                  <a:lnTo>
                    <a:pt x="466" y="56"/>
                  </a:lnTo>
                  <a:lnTo>
                    <a:pt x="456" y="62"/>
                  </a:lnTo>
                  <a:lnTo>
                    <a:pt x="449" y="68"/>
                  </a:lnTo>
                  <a:lnTo>
                    <a:pt x="441" y="73"/>
                  </a:lnTo>
                  <a:lnTo>
                    <a:pt x="433" y="81"/>
                  </a:lnTo>
                  <a:lnTo>
                    <a:pt x="425" y="87"/>
                  </a:lnTo>
                  <a:lnTo>
                    <a:pt x="420" y="95"/>
                  </a:lnTo>
                  <a:lnTo>
                    <a:pt x="414" y="102"/>
                  </a:lnTo>
                  <a:lnTo>
                    <a:pt x="408" y="110"/>
                  </a:lnTo>
                  <a:lnTo>
                    <a:pt x="400" y="120"/>
                  </a:lnTo>
                  <a:lnTo>
                    <a:pt x="396" y="128"/>
                  </a:lnTo>
                  <a:lnTo>
                    <a:pt x="391" y="137"/>
                  </a:lnTo>
                  <a:lnTo>
                    <a:pt x="385" y="147"/>
                  </a:lnTo>
                  <a:lnTo>
                    <a:pt x="381" y="157"/>
                  </a:lnTo>
                  <a:lnTo>
                    <a:pt x="377" y="168"/>
                  </a:lnTo>
                  <a:lnTo>
                    <a:pt x="375" y="178"/>
                  </a:lnTo>
                  <a:lnTo>
                    <a:pt x="371" y="191"/>
                  </a:lnTo>
                  <a:lnTo>
                    <a:pt x="371" y="195"/>
                  </a:lnTo>
                  <a:lnTo>
                    <a:pt x="371" y="199"/>
                  </a:lnTo>
                  <a:lnTo>
                    <a:pt x="371" y="207"/>
                  </a:lnTo>
                  <a:lnTo>
                    <a:pt x="371" y="211"/>
                  </a:lnTo>
                  <a:lnTo>
                    <a:pt x="371" y="215"/>
                  </a:lnTo>
                  <a:lnTo>
                    <a:pt x="371" y="220"/>
                  </a:lnTo>
                  <a:lnTo>
                    <a:pt x="371" y="228"/>
                  </a:lnTo>
                  <a:lnTo>
                    <a:pt x="371" y="232"/>
                  </a:lnTo>
                  <a:lnTo>
                    <a:pt x="371" y="240"/>
                  </a:lnTo>
                  <a:lnTo>
                    <a:pt x="371" y="246"/>
                  </a:lnTo>
                  <a:lnTo>
                    <a:pt x="371" y="253"/>
                  </a:lnTo>
                  <a:lnTo>
                    <a:pt x="371" y="261"/>
                  </a:lnTo>
                  <a:lnTo>
                    <a:pt x="369" y="269"/>
                  </a:lnTo>
                  <a:lnTo>
                    <a:pt x="369" y="277"/>
                  </a:lnTo>
                  <a:lnTo>
                    <a:pt x="369" y="284"/>
                  </a:lnTo>
                  <a:lnTo>
                    <a:pt x="367" y="294"/>
                  </a:lnTo>
                  <a:lnTo>
                    <a:pt x="367" y="302"/>
                  </a:lnTo>
                  <a:lnTo>
                    <a:pt x="366" y="311"/>
                  </a:lnTo>
                  <a:lnTo>
                    <a:pt x="366" y="321"/>
                  </a:lnTo>
                  <a:lnTo>
                    <a:pt x="364" y="331"/>
                  </a:lnTo>
                  <a:lnTo>
                    <a:pt x="362" y="340"/>
                  </a:lnTo>
                  <a:lnTo>
                    <a:pt x="358" y="350"/>
                  </a:lnTo>
                  <a:lnTo>
                    <a:pt x="356" y="360"/>
                  </a:lnTo>
                  <a:lnTo>
                    <a:pt x="354" y="369"/>
                  </a:lnTo>
                  <a:lnTo>
                    <a:pt x="350" y="381"/>
                  </a:lnTo>
                  <a:lnTo>
                    <a:pt x="348" y="391"/>
                  </a:lnTo>
                  <a:lnTo>
                    <a:pt x="346" y="402"/>
                  </a:lnTo>
                  <a:lnTo>
                    <a:pt x="342" y="412"/>
                  </a:lnTo>
                  <a:lnTo>
                    <a:pt x="338" y="422"/>
                  </a:lnTo>
                  <a:lnTo>
                    <a:pt x="333" y="433"/>
                  </a:lnTo>
                  <a:lnTo>
                    <a:pt x="331" y="445"/>
                  </a:lnTo>
                  <a:lnTo>
                    <a:pt x="325" y="455"/>
                  </a:lnTo>
                  <a:lnTo>
                    <a:pt x="319" y="466"/>
                  </a:lnTo>
                  <a:lnTo>
                    <a:pt x="315" y="476"/>
                  </a:lnTo>
                  <a:lnTo>
                    <a:pt x="309" y="487"/>
                  </a:lnTo>
                  <a:lnTo>
                    <a:pt x="304" y="497"/>
                  </a:lnTo>
                  <a:lnTo>
                    <a:pt x="296" y="509"/>
                  </a:lnTo>
                  <a:lnTo>
                    <a:pt x="290" y="518"/>
                  </a:lnTo>
                  <a:lnTo>
                    <a:pt x="282" y="528"/>
                  </a:lnTo>
                  <a:lnTo>
                    <a:pt x="277" y="540"/>
                  </a:lnTo>
                  <a:lnTo>
                    <a:pt x="269" y="549"/>
                  </a:lnTo>
                  <a:lnTo>
                    <a:pt x="261" y="559"/>
                  </a:lnTo>
                  <a:lnTo>
                    <a:pt x="251" y="571"/>
                  </a:lnTo>
                  <a:lnTo>
                    <a:pt x="242" y="580"/>
                  </a:lnTo>
                  <a:lnTo>
                    <a:pt x="232" y="588"/>
                  </a:lnTo>
                  <a:lnTo>
                    <a:pt x="222" y="598"/>
                  </a:lnTo>
                  <a:lnTo>
                    <a:pt x="213" y="607"/>
                  </a:lnTo>
                  <a:lnTo>
                    <a:pt x="201" y="615"/>
                  </a:lnTo>
                  <a:lnTo>
                    <a:pt x="191" y="623"/>
                  </a:lnTo>
                  <a:lnTo>
                    <a:pt x="178" y="632"/>
                  </a:lnTo>
                  <a:lnTo>
                    <a:pt x="168" y="640"/>
                  </a:lnTo>
                  <a:lnTo>
                    <a:pt x="155" y="648"/>
                  </a:lnTo>
                  <a:lnTo>
                    <a:pt x="141" y="656"/>
                  </a:lnTo>
                  <a:lnTo>
                    <a:pt x="128" y="662"/>
                  </a:lnTo>
                  <a:lnTo>
                    <a:pt x="114" y="669"/>
                  </a:lnTo>
                  <a:lnTo>
                    <a:pt x="99" y="675"/>
                  </a:lnTo>
                  <a:lnTo>
                    <a:pt x="83" y="681"/>
                  </a:lnTo>
                  <a:lnTo>
                    <a:pt x="68" y="687"/>
                  </a:lnTo>
                  <a:lnTo>
                    <a:pt x="52" y="692"/>
                  </a:lnTo>
                  <a:lnTo>
                    <a:pt x="41" y="718"/>
                  </a:lnTo>
                  <a:lnTo>
                    <a:pt x="180" y="816"/>
                  </a:lnTo>
                  <a:lnTo>
                    <a:pt x="178" y="818"/>
                  </a:lnTo>
                  <a:lnTo>
                    <a:pt x="170" y="824"/>
                  </a:lnTo>
                  <a:lnTo>
                    <a:pt x="164" y="826"/>
                  </a:lnTo>
                  <a:lnTo>
                    <a:pt x="160" y="834"/>
                  </a:lnTo>
                  <a:lnTo>
                    <a:pt x="153" y="839"/>
                  </a:lnTo>
                  <a:lnTo>
                    <a:pt x="147" y="847"/>
                  </a:lnTo>
                  <a:lnTo>
                    <a:pt x="139" y="855"/>
                  </a:lnTo>
                  <a:lnTo>
                    <a:pt x="130" y="865"/>
                  </a:lnTo>
                  <a:lnTo>
                    <a:pt x="126" y="868"/>
                  </a:lnTo>
                  <a:lnTo>
                    <a:pt x="122" y="874"/>
                  </a:lnTo>
                  <a:lnTo>
                    <a:pt x="118" y="880"/>
                  </a:lnTo>
                  <a:lnTo>
                    <a:pt x="114" y="886"/>
                  </a:lnTo>
                  <a:lnTo>
                    <a:pt x="108" y="892"/>
                  </a:lnTo>
                  <a:lnTo>
                    <a:pt x="104" y="896"/>
                  </a:lnTo>
                  <a:lnTo>
                    <a:pt x="99" y="901"/>
                  </a:lnTo>
                  <a:lnTo>
                    <a:pt x="95" y="909"/>
                  </a:lnTo>
                  <a:lnTo>
                    <a:pt x="91" y="913"/>
                  </a:lnTo>
                  <a:lnTo>
                    <a:pt x="85" y="921"/>
                  </a:lnTo>
                  <a:lnTo>
                    <a:pt x="81" y="928"/>
                  </a:lnTo>
                  <a:lnTo>
                    <a:pt x="77" y="934"/>
                  </a:lnTo>
                  <a:lnTo>
                    <a:pt x="72" y="942"/>
                  </a:lnTo>
                  <a:lnTo>
                    <a:pt x="68" y="948"/>
                  </a:lnTo>
                  <a:lnTo>
                    <a:pt x="62" y="956"/>
                  </a:lnTo>
                  <a:lnTo>
                    <a:pt x="58" y="963"/>
                  </a:lnTo>
                  <a:lnTo>
                    <a:pt x="54" y="969"/>
                  </a:lnTo>
                  <a:lnTo>
                    <a:pt x="50" y="977"/>
                  </a:lnTo>
                  <a:lnTo>
                    <a:pt x="44" y="985"/>
                  </a:lnTo>
                  <a:lnTo>
                    <a:pt x="41" y="994"/>
                  </a:lnTo>
                  <a:lnTo>
                    <a:pt x="37" y="1000"/>
                  </a:lnTo>
                  <a:lnTo>
                    <a:pt x="33" y="1010"/>
                  </a:lnTo>
                  <a:lnTo>
                    <a:pt x="29" y="1017"/>
                  </a:lnTo>
                  <a:lnTo>
                    <a:pt x="27" y="1025"/>
                  </a:lnTo>
                  <a:lnTo>
                    <a:pt x="23" y="1035"/>
                  </a:lnTo>
                  <a:lnTo>
                    <a:pt x="21" y="1043"/>
                  </a:lnTo>
                  <a:lnTo>
                    <a:pt x="17" y="1050"/>
                  </a:lnTo>
                  <a:lnTo>
                    <a:pt x="15" y="1060"/>
                  </a:lnTo>
                  <a:lnTo>
                    <a:pt x="12" y="1068"/>
                  </a:lnTo>
                  <a:lnTo>
                    <a:pt x="10" y="1075"/>
                  </a:lnTo>
                  <a:lnTo>
                    <a:pt x="8" y="1085"/>
                  </a:lnTo>
                  <a:lnTo>
                    <a:pt x="6" y="1095"/>
                  </a:lnTo>
                  <a:lnTo>
                    <a:pt x="4" y="1103"/>
                  </a:lnTo>
                  <a:lnTo>
                    <a:pt x="2" y="1112"/>
                  </a:lnTo>
                  <a:lnTo>
                    <a:pt x="0" y="1120"/>
                  </a:lnTo>
                  <a:lnTo>
                    <a:pt x="0" y="1132"/>
                  </a:lnTo>
                  <a:lnTo>
                    <a:pt x="0" y="1139"/>
                  </a:lnTo>
                  <a:lnTo>
                    <a:pt x="0" y="1149"/>
                  </a:lnTo>
                  <a:lnTo>
                    <a:pt x="0" y="1157"/>
                  </a:lnTo>
                  <a:lnTo>
                    <a:pt x="0" y="1168"/>
                  </a:lnTo>
                  <a:lnTo>
                    <a:pt x="0" y="1176"/>
                  </a:lnTo>
                  <a:lnTo>
                    <a:pt x="2" y="1188"/>
                  </a:lnTo>
                  <a:lnTo>
                    <a:pt x="4" y="1195"/>
                  </a:lnTo>
                  <a:lnTo>
                    <a:pt x="6" y="1207"/>
                  </a:lnTo>
                  <a:lnTo>
                    <a:pt x="8" y="1215"/>
                  </a:lnTo>
                  <a:lnTo>
                    <a:pt x="8" y="1224"/>
                  </a:lnTo>
                  <a:lnTo>
                    <a:pt x="12" y="1232"/>
                  </a:lnTo>
                  <a:lnTo>
                    <a:pt x="13" y="1242"/>
                  </a:lnTo>
                  <a:lnTo>
                    <a:pt x="17" y="1250"/>
                  </a:lnTo>
                  <a:lnTo>
                    <a:pt x="19" y="1259"/>
                  </a:lnTo>
                  <a:lnTo>
                    <a:pt x="23" y="1267"/>
                  </a:lnTo>
                  <a:lnTo>
                    <a:pt x="25" y="1277"/>
                  </a:lnTo>
                  <a:lnTo>
                    <a:pt x="29" y="1284"/>
                  </a:lnTo>
                  <a:lnTo>
                    <a:pt x="33" y="1292"/>
                  </a:lnTo>
                  <a:lnTo>
                    <a:pt x="37" y="1300"/>
                  </a:lnTo>
                  <a:lnTo>
                    <a:pt x="41" y="1308"/>
                  </a:lnTo>
                  <a:lnTo>
                    <a:pt x="42" y="1315"/>
                  </a:lnTo>
                  <a:lnTo>
                    <a:pt x="48" y="1323"/>
                  </a:lnTo>
                  <a:lnTo>
                    <a:pt x="52" y="1331"/>
                  </a:lnTo>
                  <a:lnTo>
                    <a:pt x="58" y="1337"/>
                  </a:lnTo>
                  <a:lnTo>
                    <a:pt x="62" y="1344"/>
                  </a:lnTo>
                  <a:lnTo>
                    <a:pt x="66" y="1350"/>
                  </a:lnTo>
                  <a:lnTo>
                    <a:pt x="72" y="1356"/>
                  </a:lnTo>
                  <a:lnTo>
                    <a:pt x="77" y="1364"/>
                  </a:lnTo>
                  <a:lnTo>
                    <a:pt x="81" y="1368"/>
                  </a:lnTo>
                  <a:lnTo>
                    <a:pt x="87" y="1373"/>
                  </a:lnTo>
                  <a:lnTo>
                    <a:pt x="93" y="1379"/>
                  </a:lnTo>
                  <a:lnTo>
                    <a:pt x="99" y="1385"/>
                  </a:lnTo>
                  <a:lnTo>
                    <a:pt x="104" y="1391"/>
                  </a:lnTo>
                  <a:lnTo>
                    <a:pt x="110" y="1397"/>
                  </a:lnTo>
                  <a:lnTo>
                    <a:pt x="118" y="1400"/>
                  </a:lnTo>
                  <a:lnTo>
                    <a:pt x="126" y="1406"/>
                  </a:lnTo>
                  <a:lnTo>
                    <a:pt x="131" y="1410"/>
                  </a:lnTo>
                  <a:lnTo>
                    <a:pt x="139" y="1414"/>
                  </a:lnTo>
                  <a:lnTo>
                    <a:pt x="145" y="1420"/>
                  </a:lnTo>
                  <a:lnTo>
                    <a:pt x="155" y="1424"/>
                  </a:lnTo>
                  <a:lnTo>
                    <a:pt x="160" y="1426"/>
                  </a:lnTo>
                  <a:lnTo>
                    <a:pt x="168" y="1429"/>
                  </a:lnTo>
                  <a:lnTo>
                    <a:pt x="176" y="1433"/>
                  </a:lnTo>
                  <a:lnTo>
                    <a:pt x="184" y="1437"/>
                  </a:lnTo>
                  <a:lnTo>
                    <a:pt x="193" y="1437"/>
                  </a:lnTo>
                  <a:lnTo>
                    <a:pt x="201" y="1441"/>
                  </a:lnTo>
                  <a:lnTo>
                    <a:pt x="211" y="1443"/>
                  </a:lnTo>
                  <a:lnTo>
                    <a:pt x="219" y="1447"/>
                  </a:lnTo>
                  <a:lnTo>
                    <a:pt x="228" y="1449"/>
                  </a:lnTo>
                  <a:lnTo>
                    <a:pt x="236" y="1451"/>
                  </a:lnTo>
                  <a:lnTo>
                    <a:pt x="246" y="1451"/>
                  </a:lnTo>
                  <a:lnTo>
                    <a:pt x="257" y="1453"/>
                  </a:lnTo>
                  <a:lnTo>
                    <a:pt x="265" y="1455"/>
                  </a:lnTo>
                  <a:lnTo>
                    <a:pt x="277" y="1455"/>
                  </a:lnTo>
                  <a:lnTo>
                    <a:pt x="286" y="1455"/>
                  </a:lnTo>
                  <a:lnTo>
                    <a:pt x="298" y="1457"/>
                  </a:lnTo>
                  <a:lnTo>
                    <a:pt x="307" y="1455"/>
                  </a:lnTo>
                  <a:lnTo>
                    <a:pt x="319" y="1455"/>
                  </a:lnTo>
                  <a:lnTo>
                    <a:pt x="331" y="1455"/>
                  </a:lnTo>
                  <a:lnTo>
                    <a:pt x="342" y="1455"/>
                  </a:lnTo>
                  <a:lnTo>
                    <a:pt x="352" y="1453"/>
                  </a:lnTo>
                  <a:lnTo>
                    <a:pt x="364" y="1453"/>
                  </a:lnTo>
                  <a:lnTo>
                    <a:pt x="375" y="1451"/>
                  </a:lnTo>
                  <a:lnTo>
                    <a:pt x="389" y="1449"/>
                  </a:lnTo>
                  <a:lnTo>
                    <a:pt x="400" y="1447"/>
                  </a:lnTo>
                  <a:lnTo>
                    <a:pt x="414" y="1445"/>
                  </a:lnTo>
                  <a:lnTo>
                    <a:pt x="425" y="1441"/>
                  </a:lnTo>
                  <a:lnTo>
                    <a:pt x="439" y="1439"/>
                  </a:lnTo>
                  <a:lnTo>
                    <a:pt x="451" y="1435"/>
                  </a:lnTo>
                  <a:lnTo>
                    <a:pt x="466" y="1433"/>
                  </a:lnTo>
                  <a:lnTo>
                    <a:pt x="480" y="1429"/>
                  </a:lnTo>
                  <a:lnTo>
                    <a:pt x="493" y="1426"/>
                  </a:lnTo>
                  <a:lnTo>
                    <a:pt x="497" y="1424"/>
                  </a:lnTo>
                  <a:lnTo>
                    <a:pt x="499" y="1422"/>
                  </a:lnTo>
                  <a:lnTo>
                    <a:pt x="505" y="1422"/>
                  </a:lnTo>
                  <a:lnTo>
                    <a:pt x="509" y="1420"/>
                  </a:lnTo>
                  <a:lnTo>
                    <a:pt x="516" y="1416"/>
                  </a:lnTo>
                  <a:lnTo>
                    <a:pt x="524" y="1412"/>
                  </a:lnTo>
                  <a:lnTo>
                    <a:pt x="536" y="1408"/>
                  </a:lnTo>
                  <a:lnTo>
                    <a:pt x="540" y="1406"/>
                  </a:lnTo>
                  <a:lnTo>
                    <a:pt x="543" y="1402"/>
                  </a:lnTo>
                  <a:lnTo>
                    <a:pt x="549" y="1400"/>
                  </a:lnTo>
                  <a:lnTo>
                    <a:pt x="555" y="1399"/>
                  </a:lnTo>
                  <a:lnTo>
                    <a:pt x="561" y="1395"/>
                  </a:lnTo>
                  <a:lnTo>
                    <a:pt x="569" y="1391"/>
                  </a:lnTo>
                  <a:lnTo>
                    <a:pt x="574" y="1387"/>
                  </a:lnTo>
                  <a:lnTo>
                    <a:pt x="582" y="1385"/>
                  </a:lnTo>
                  <a:lnTo>
                    <a:pt x="588" y="1381"/>
                  </a:lnTo>
                  <a:lnTo>
                    <a:pt x="594" y="1375"/>
                  </a:lnTo>
                  <a:lnTo>
                    <a:pt x="602" y="1371"/>
                  </a:lnTo>
                  <a:lnTo>
                    <a:pt x="609" y="1368"/>
                  </a:lnTo>
                  <a:lnTo>
                    <a:pt x="615" y="1364"/>
                  </a:lnTo>
                  <a:lnTo>
                    <a:pt x="623" y="1358"/>
                  </a:lnTo>
                  <a:lnTo>
                    <a:pt x="631" y="1352"/>
                  </a:lnTo>
                  <a:lnTo>
                    <a:pt x="638" y="1348"/>
                  </a:lnTo>
                  <a:lnTo>
                    <a:pt x="646" y="1342"/>
                  </a:lnTo>
                  <a:lnTo>
                    <a:pt x="654" y="1337"/>
                  </a:lnTo>
                  <a:lnTo>
                    <a:pt x="661" y="1331"/>
                  </a:lnTo>
                  <a:lnTo>
                    <a:pt x="669" y="1323"/>
                  </a:lnTo>
                  <a:lnTo>
                    <a:pt x="677" y="1315"/>
                  </a:lnTo>
                  <a:lnTo>
                    <a:pt x="687" y="1310"/>
                  </a:lnTo>
                  <a:lnTo>
                    <a:pt x="694" y="1302"/>
                  </a:lnTo>
                  <a:lnTo>
                    <a:pt x="702" y="1296"/>
                  </a:lnTo>
                  <a:lnTo>
                    <a:pt x="710" y="1286"/>
                  </a:lnTo>
                  <a:lnTo>
                    <a:pt x="720" y="1279"/>
                  </a:lnTo>
                  <a:lnTo>
                    <a:pt x="727" y="1271"/>
                  </a:lnTo>
                  <a:lnTo>
                    <a:pt x="735" y="1261"/>
                  </a:lnTo>
                  <a:lnTo>
                    <a:pt x="743" y="1253"/>
                  </a:lnTo>
                  <a:lnTo>
                    <a:pt x="752" y="1244"/>
                  </a:lnTo>
                  <a:lnTo>
                    <a:pt x="760" y="1236"/>
                  </a:lnTo>
                  <a:lnTo>
                    <a:pt x="770" y="1226"/>
                  </a:lnTo>
                  <a:lnTo>
                    <a:pt x="778" y="1215"/>
                  </a:lnTo>
                  <a:lnTo>
                    <a:pt x="787" y="1205"/>
                  </a:lnTo>
                  <a:lnTo>
                    <a:pt x="795" y="1193"/>
                  </a:lnTo>
                  <a:lnTo>
                    <a:pt x="803" y="1184"/>
                  </a:lnTo>
                  <a:lnTo>
                    <a:pt x="810" y="1172"/>
                  </a:lnTo>
                  <a:lnTo>
                    <a:pt x="820" y="1161"/>
                  </a:lnTo>
                  <a:lnTo>
                    <a:pt x="828" y="1149"/>
                  </a:lnTo>
                  <a:lnTo>
                    <a:pt x="836" y="1137"/>
                  </a:lnTo>
                  <a:lnTo>
                    <a:pt x="843" y="1124"/>
                  </a:lnTo>
                  <a:lnTo>
                    <a:pt x="851" y="1112"/>
                  </a:lnTo>
                  <a:lnTo>
                    <a:pt x="859" y="1099"/>
                  </a:lnTo>
                  <a:lnTo>
                    <a:pt x="867" y="1085"/>
                  </a:lnTo>
                  <a:lnTo>
                    <a:pt x="874" y="1070"/>
                  </a:lnTo>
                  <a:lnTo>
                    <a:pt x="882" y="1056"/>
                  </a:lnTo>
                  <a:lnTo>
                    <a:pt x="890" y="1043"/>
                  </a:lnTo>
                  <a:lnTo>
                    <a:pt x="897" y="1029"/>
                  </a:lnTo>
                  <a:lnTo>
                    <a:pt x="855" y="1037"/>
                  </a:lnTo>
                  <a:lnTo>
                    <a:pt x="853" y="1039"/>
                  </a:lnTo>
                  <a:lnTo>
                    <a:pt x="851" y="1043"/>
                  </a:lnTo>
                  <a:lnTo>
                    <a:pt x="849" y="1048"/>
                  </a:lnTo>
                  <a:lnTo>
                    <a:pt x="845" y="1052"/>
                  </a:lnTo>
                  <a:lnTo>
                    <a:pt x="841" y="1060"/>
                  </a:lnTo>
                  <a:lnTo>
                    <a:pt x="838" y="1068"/>
                  </a:lnTo>
                  <a:lnTo>
                    <a:pt x="832" y="1079"/>
                  </a:lnTo>
                  <a:lnTo>
                    <a:pt x="828" y="1083"/>
                  </a:lnTo>
                  <a:lnTo>
                    <a:pt x="826" y="1089"/>
                  </a:lnTo>
                  <a:lnTo>
                    <a:pt x="822" y="1093"/>
                  </a:lnTo>
                  <a:lnTo>
                    <a:pt x="820" y="1101"/>
                  </a:lnTo>
                  <a:lnTo>
                    <a:pt x="814" y="1106"/>
                  </a:lnTo>
                  <a:lnTo>
                    <a:pt x="810" y="1110"/>
                  </a:lnTo>
                  <a:lnTo>
                    <a:pt x="808" y="1118"/>
                  </a:lnTo>
                  <a:lnTo>
                    <a:pt x="805" y="1124"/>
                  </a:lnTo>
                  <a:lnTo>
                    <a:pt x="799" y="1130"/>
                  </a:lnTo>
                  <a:lnTo>
                    <a:pt x="795" y="1137"/>
                  </a:lnTo>
                  <a:lnTo>
                    <a:pt x="791" y="1143"/>
                  </a:lnTo>
                  <a:lnTo>
                    <a:pt x="785" y="1151"/>
                  </a:lnTo>
                  <a:lnTo>
                    <a:pt x="779" y="1157"/>
                  </a:lnTo>
                  <a:lnTo>
                    <a:pt x="776" y="1164"/>
                  </a:lnTo>
                  <a:lnTo>
                    <a:pt x="770" y="1172"/>
                  </a:lnTo>
                  <a:lnTo>
                    <a:pt x="766" y="1180"/>
                  </a:lnTo>
                  <a:lnTo>
                    <a:pt x="760" y="1188"/>
                  </a:lnTo>
                  <a:lnTo>
                    <a:pt x="752" y="1193"/>
                  </a:lnTo>
                  <a:lnTo>
                    <a:pt x="747" y="1201"/>
                  </a:lnTo>
                  <a:lnTo>
                    <a:pt x="741" y="1209"/>
                  </a:lnTo>
                  <a:lnTo>
                    <a:pt x="733" y="1217"/>
                  </a:lnTo>
                  <a:lnTo>
                    <a:pt x="727" y="1224"/>
                  </a:lnTo>
                  <a:lnTo>
                    <a:pt x="721" y="1230"/>
                  </a:lnTo>
                  <a:lnTo>
                    <a:pt x="714" y="1240"/>
                  </a:lnTo>
                  <a:lnTo>
                    <a:pt x="706" y="1246"/>
                  </a:lnTo>
                  <a:lnTo>
                    <a:pt x="698" y="1253"/>
                  </a:lnTo>
                  <a:lnTo>
                    <a:pt x="692" y="1261"/>
                  </a:lnTo>
                  <a:lnTo>
                    <a:pt x="685" y="1269"/>
                  </a:lnTo>
                  <a:lnTo>
                    <a:pt x="675" y="1277"/>
                  </a:lnTo>
                  <a:lnTo>
                    <a:pt x="667" y="1282"/>
                  </a:lnTo>
                  <a:lnTo>
                    <a:pt x="660" y="1290"/>
                  </a:lnTo>
                  <a:lnTo>
                    <a:pt x="652" y="1298"/>
                  </a:lnTo>
                  <a:lnTo>
                    <a:pt x="640" y="1306"/>
                  </a:lnTo>
                  <a:lnTo>
                    <a:pt x="632" y="1313"/>
                  </a:lnTo>
                  <a:lnTo>
                    <a:pt x="623" y="1319"/>
                  </a:lnTo>
                  <a:lnTo>
                    <a:pt x="615" y="1327"/>
                  </a:lnTo>
                  <a:lnTo>
                    <a:pt x="605" y="1333"/>
                  </a:lnTo>
                  <a:lnTo>
                    <a:pt x="594" y="1339"/>
                  </a:lnTo>
                  <a:lnTo>
                    <a:pt x="584" y="1346"/>
                  </a:lnTo>
                  <a:lnTo>
                    <a:pt x="574" y="1352"/>
                  </a:lnTo>
                  <a:lnTo>
                    <a:pt x="565" y="1358"/>
                  </a:lnTo>
                  <a:lnTo>
                    <a:pt x="553" y="1364"/>
                  </a:lnTo>
                  <a:lnTo>
                    <a:pt x="542" y="1369"/>
                  </a:lnTo>
                  <a:lnTo>
                    <a:pt x="532" y="1375"/>
                  </a:lnTo>
                  <a:lnTo>
                    <a:pt x="520" y="1381"/>
                  </a:lnTo>
                  <a:lnTo>
                    <a:pt x="509" y="1385"/>
                  </a:lnTo>
                  <a:lnTo>
                    <a:pt x="499" y="1391"/>
                  </a:lnTo>
                  <a:lnTo>
                    <a:pt x="487" y="1397"/>
                  </a:lnTo>
                  <a:lnTo>
                    <a:pt x="474" y="1400"/>
                  </a:lnTo>
                  <a:lnTo>
                    <a:pt x="462" y="1402"/>
                  </a:lnTo>
                  <a:lnTo>
                    <a:pt x="451" y="1406"/>
                  </a:lnTo>
                  <a:lnTo>
                    <a:pt x="439" y="1410"/>
                  </a:lnTo>
                  <a:lnTo>
                    <a:pt x="429" y="1412"/>
                  </a:lnTo>
                  <a:lnTo>
                    <a:pt x="418" y="1416"/>
                  </a:lnTo>
                  <a:lnTo>
                    <a:pt x="406" y="1418"/>
                  </a:lnTo>
                  <a:lnTo>
                    <a:pt x="396" y="1420"/>
                  </a:lnTo>
                  <a:lnTo>
                    <a:pt x="385" y="1422"/>
                  </a:lnTo>
                  <a:lnTo>
                    <a:pt x="373" y="1424"/>
                  </a:lnTo>
                  <a:lnTo>
                    <a:pt x="364" y="1424"/>
                  </a:lnTo>
                  <a:lnTo>
                    <a:pt x="352" y="1426"/>
                  </a:lnTo>
                  <a:lnTo>
                    <a:pt x="342" y="1426"/>
                  </a:lnTo>
                  <a:lnTo>
                    <a:pt x="333" y="1428"/>
                  </a:lnTo>
                  <a:lnTo>
                    <a:pt x="321" y="1428"/>
                  </a:lnTo>
                  <a:lnTo>
                    <a:pt x="313" y="1428"/>
                  </a:lnTo>
                  <a:lnTo>
                    <a:pt x="302" y="1428"/>
                  </a:lnTo>
                  <a:lnTo>
                    <a:pt x="292" y="1428"/>
                  </a:lnTo>
                  <a:lnTo>
                    <a:pt x="282" y="1426"/>
                  </a:lnTo>
                  <a:lnTo>
                    <a:pt x="275" y="1426"/>
                  </a:lnTo>
                  <a:lnTo>
                    <a:pt x="263" y="1424"/>
                  </a:lnTo>
                  <a:lnTo>
                    <a:pt x="255" y="1422"/>
                  </a:lnTo>
                  <a:lnTo>
                    <a:pt x="246" y="1420"/>
                  </a:lnTo>
                  <a:lnTo>
                    <a:pt x="238" y="1420"/>
                  </a:lnTo>
                  <a:lnTo>
                    <a:pt x="228" y="1416"/>
                  </a:lnTo>
                  <a:lnTo>
                    <a:pt x="220" y="1414"/>
                  </a:lnTo>
                  <a:lnTo>
                    <a:pt x="213" y="1412"/>
                  </a:lnTo>
                  <a:lnTo>
                    <a:pt x="205" y="1408"/>
                  </a:lnTo>
                  <a:lnTo>
                    <a:pt x="195" y="1404"/>
                  </a:lnTo>
                  <a:lnTo>
                    <a:pt x="188" y="1402"/>
                  </a:lnTo>
                  <a:lnTo>
                    <a:pt x="180" y="1400"/>
                  </a:lnTo>
                  <a:lnTo>
                    <a:pt x="174" y="1397"/>
                  </a:lnTo>
                  <a:lnTo>
                    <a:pt x="166" y="1393"/>
                  </a:lnTo>
                  <a:lnTo>
                    <a:pt x="159" y="1389"/>
                  </a:lnTo>
                  <a:lnTo>
                    <a:pt x="151" y="1385"/>
                  </a:lnTo>
                  <a:lnTo>
                    <a:pt x="145" y="1381"/>
                  </a:lnTo>
                  <a:lnTo>
                    <a:pt x="139" y="1375"/>
                  </a:lnTo>
                  <a:lnTo>
                    <a:pt x="131" y="1371"/>
                  </a:lnTo>
                  <a:lnTo>
                    <a:pt x="126" y="1366"/>
                  </a:lnTo>
                  <a:lnTo>
                    <a:pt x="120" y="1362"/>
                  </a:lnTo>
                  <a:lnTo>
                    <a:pt x="114" y="1356"/>
                  </a:lnTo>
                  <a:lnTo>
                    <a:pt x="108" y="1350"/>
                  </a:lnTo>
                  <a:lnTo>
                    <a:pt x="102" y="1346"/>
                  </a:lnTo>
                  <a:lnTo>
                    <a:pt x="99" y="1340"/>
                  </a:lnTo>
                  <a:lnTo>
                    <a:pt x="93" y="1333"/>
                  </a:lnTo>
                  <a:lnTo>
                    <a:pt x="87" y="1329"/>
                  </a:lnTo>
                  <a:lnTo>
                    <a:pt x="83" y="1323"/>
                  </a:lnTo>
                  <a:lnTo>
                    <a:pt x="79" y="1317"/>
                  </a:lnTo>
                  <a:lnTo>
                    <a:pt x="73" y="1310"/>
                  </a:lnTo>
                  <a:lnTo>
                    <a:pt x="70" y="1304"/>
                  </a:lnTo>
                  <a:lnTo>
                    <a:pt x="66" y="1296"/>
                  </a:lnTo>
                  <a:lnTo>
                    <a:pt x="62" y="1290"/>
                  </a:lnTo>
                  <a:lnTo>
                    <a:pt x="58" y="1282"/>
                  </a:lnTo>
                  <a:lnTo>
                    <a:pt x="56" y="1277"/>
                  </a:lnTo>
                  <a:lnTo>
                    <a:pt x="54" y="1271"/>
                  </a:lnTo>
                  <a:lnTo>
                    <a:pt x="50" y="1263"/>
                  </a:lnTo>
                  <a:lnTo>
                    <a:pt x="48" y="1257"/>
                  </a:lnTo>
                  <a:lnTo>
                    <a:pt x="44" y="1250"/>
                  </a:lnTo>
                  <a:lnTo>
                    <a:pt x="42" y="1242"/>
                  </a:lnTo>
                  <a:lnTo>
                    <a:pt x="41" y="1234"/>
                  </a:lnTo>
                  <a:lnTo>
                    <a:pt x="39" y="1226"/>
                  </a:lnTo>
                  <a:lnTo>
                    <a:pt x="39" y="1221"/>
                  </a:lnTo>
                  <a:lnTo>
                    <a:pt x="37" y="1213"/>
                  </a:lnTo>
                  <a:lnTo>
                    <a:pt x="37" y="1205"/>
                  </a:lnTo>
                  <a:lnTo>
                    <a:pt x="35" y="1197"/>
                  </a:lnTo>
                  <a:lnTo>
                    <a:pt x="35" y="1190"/>
                  </a:lnTo>
                  <a:lnTo>
                    <a:pt x="35" y="1180"/>
                  </a:lnTo>
                  <a:lnTo>
                    <a:pt x="35" y="1174"/>
                  </a:lnTo>
                  <a:lnTo>
                    <a:pt x="33" y="1164"/>
                  </a:lnTo>
                  <a:lnTo>
                    <a:pt x="33" y="1157"/>
                  </a:lnTo>
                  <a:lnTo>
                    <a:pt x="33" y="1151"/>
                  </a:lnTo>
                  <a:lnTo>
                    <a:pt x="35" y="1143"/>
                  </a:lnTo>
                  <a:lnTo>
                    <a:pt x="35" y="1135"/>
                  </a:lnTo>
                  <a:lnTo>
                    <a:pt x="35" y="1128"/>
                  </a:lnTo>
                  <a:lnTo>
                    <a:pt x="35" y="1120"/>
                  </a:lnTo>
                  <a:lnTo>
                    <a:pt x="37" y="1114"/>
                  </a:lnTo>
                  <a:lnTo>
                    <a:pt x="39" y="1106"/>
                  </a:lnTo>
                  <a:lnTo>
                    <a:pt x="41" y="1099"/>
                  </a:lnTo>
                  <a:lnTo>
                    <a:pt x="41" y="1091"/>
                  </a:lnTo>
                  <a:lnTo>
                    <a:pt x="42" y="1085"/>
                  </a:lnTo>
                  <a:lnTo>
                    <a:pt x="44" y="1077"/>
                  </a:lnTo>
                  <a:lnTo>
                    <a:pt x="46" y="1070"/>
                  </a:lnTo>
                  <a:lnTo>
                    <a:pt x="48" y="1064"/>
                  </a:lnTo>
                  <a:lnTo>
                    <a:pt x="50" y="1056"/>
                  </a:lnTo>
                  <a:lnTo>
                    <a:pt x="52" y="1050"/>
                  </a:lnTo>
                  <a:lnTo>
                    <a:pt x="56" y="1043"/>
                  </a:lnTo>
                  <a:lnTo>
                    <a:pt x="58" y="1035"/>
                  </a:lnTo>
                  <a:lnTo>
                    <a:pt x="60" y="1031"/>
                  </a:lnTo>
                  <a:lnTo>
                    <a:pt x="64" y="1023"/>
                  </a:lnTo>
                  <a:lnTo>
                    <a:pt x="66" y="1017"/>
                  </a:lnTo>
                  <a:lnTo>
                    <a:pt x="70" y="1010"/>
                  </a:lnTo>
                  <a:lnTo>
                    <a:pt x="72" y="1004"/>
                  </a:lnTo>
                  <a:lnTo>
                    <a:pt x="75" y="998"/>
                  </a:lnTo>
                  <a:lnTo>
                    <a:pt x="77" y="990"/>
                  </a:lnTo>
                  <a:lnTo>
                    <a:pt x="81" y="985"/>
                  </a:lnTo>
                  <a:lnTo>
                    <a:pt x="87" y="979"/>
                  </a:lnTo>
                  <a:lnTo>
                    <a:pt x="89" y="971"/>
                  </a:lnTo>
                  <a:lnTo>
                    <a:pt x="93" y="965"/>
                  </a:lnTo>
                  <a:lnTo>
                    <a:pt x="97" y="959"/>
                  </a:lnTo>
                  <a:lnTo>
                    <a:pt x="101" y="954"/>
                  </a:lnTo>
                  <a:lnTo>
                    <a:pt x="104" y="948"/>
                  </a:lnTo>
                  <a:lnTo>
                    <a:pt x="108" y="940"/>
                  </a:lnTo>
                  <a:lnTo>
                    <a:pt x="112" y="934"/>
                  </a:lnTo>
                  <a:lnTo>
                    <a:pt x="118" y="930"/>
                  </a:lnTo>
                  <a:lnTo>
                    <a:pt x="122" y="923"/>
                  </a:lnTo>
                  <a:lnTo>
                    <a:pt x="126" y="917"/>
                  </a:lnTo>
                  <a:lnTo>
                    <a:pt x="130" y="911"/>
                  </a:lnTo>
                  <a:lnTo>
                    <a:pt x="135" y="905"/>
                  </a:lnTo>
                  <a:lnTo>
                    <a:pt x="141" y="899"/>
                  </a:lnTo>
                  <a:lnTo>
                    <a:pt x="145" y="894"/>
                  </a:lnTo>
                  <a:lnTo>
                    <a:pt x="151" y="890"/>
                  </a:lnTo>
                  <a:lnTo>
                    <a:pt x="157" y="884"/>
                  </a:lnTo>
                  <a:lnTo>
                    <a:pt x="160" y="878"/>
                  </a:lnTo>
                  <a:lnTo>
                    <a:pt x="164" y="872"/>
                  </a:lnTo>
                  <a:lnTo>
                    <a:pt x="170" y="867"/>
                  </a:lnTo>
                  <a:lnTo>
                    <a:pt x="176" y="861"/>
                  </a:lnTo>
                  <a:lnTo>
                    <a:pt x="180" y="857"/>
                  </a:lnTo>
                  <a:lnTo>
                    <a:pt x="186" y="851"/>
                  </a:lnTo>
                  <a:lnTo>
                    <a:pt x="191" y="845"/>
                  </a:lnTo>
                  <a:lnTo>
                    <a:pt x="197" y="841"/>
                  </a:lnTo>
                  <a:lnTo>
                    <a:pt x="203" y="836"/>
                  </a:lnTo>
                  <a:lnTo>
                    <a:pt x="209" y="830"/>
                  </a:lnTo>
                  <a:lnTo>
                    <a:pt x="213" y="824"/>
                  </a:lnTo>
                  <a:lnTo>
                    <a:pt x="219" y="820"/>
                  </a:lnTo>
                  <a:lnTo>
                    <a:pt x="224" y="814"/>
                  </a:lnTo>
                  <a:lnTo>
                    <a:pt x="230" y="810"/>
                  </a:lnTo>
                  <a:lnTo>
                    <a:pt x="236" y="807"/>
                  </a:lnTo>
                  <a:lnTo>
                    <a:pt x="244" y="803"/>
                  </a:lnTo>
                  <a:lnTo>
                    <a:pt x="89" y="708"/>
                  </a:lnTo>
                  <a:lnTo>
                    <a:pt x="89" y="706"/>
                  </a:lnTo>
                  <a:lnTo>
                    <a:pt x="93" y="706"/>
                  </a:lnTo>
                  <a:lnTo>
                    <a:pt x="95" y="704"/>
                  </a:lnTo>
                  <a:lnTo>
                    <a:pt x="102" y="704"/>
                  </a:lnTo>
                  <a:lnTo>
                    <a:pt x="108" y="700"/>
                  </a:lnTo>
                  <a:lnTo>
                    <a:pt x="116" y="698"/>
                  </a:lnTo>
                  <a:lnTo>
                    <a:pt x="120" y="694"/>
                  </a:lnTo>
                  <a:lnTo>
                    <a:pt x="126" y="692"/>
                  </a:lnTo>
                  <a:lnTo>
                    <a:pt x="131" y="691"/>
                  </a:lnTo>
                  <a:lnTo>
                    <a:pt x="137" y="689"/>
                  </a:lnTo>
                  <a:lnTo>
                    <a:pt x="143" y="687"/>
                  </a:lnTo>
                  <a:lnTo>
                    <a:pt x="147" y="683"/>
                  </a:lnTo>
                  <a:lnTo>
                    <a:pt x="153" y="681"/>
                  </a:lnTo>
                  <a:lnTo>
                    <a:pt x="160" y="677"/>
                  </a:lnTo>
                  <a:lnTo>
                    <a:pt x="164" y="673"/>
                  </a:lnTo>
                  <a:lnTo>
                    <a:pt x="172" y="669"/>
                  </a:lnTo>
                  <a:lnTo>
                    <a:pt x="178" y="665"/>
                  </a:lnTo>
                  <a:lnTo>
                    <a:pt x="188" y="662"/>
                  </a:lnTo>
                  <a:lnTo>
                    <a:pt x="193" y="656"/>
                  </a:lnTo>
                  <a:lnTo>
                    <a:pt x="201" y="652"/>
                  </a:lnTo>
                  <a:lnTo>
                    <a:pt x="207" y="646"/>
                  </a:lnTo>
                  <a:lnTo>
                    <a:pt x="215" y="642"/>
                  </a:lnTo>
                  <a:lnTo>
                    <a:pt x="222" y="634"/>
                  </a:lnTo>
                  <a:lnTo>
                    <a:pt x="230" y="631"/>
                  </a:lnTo>
                  <a:lnTo>
                    <a:pt x="238" y="623"/>
                  </a:lnTo>
                  <a:lnTo>
                    <a:pt x="246" y="617"/>
                  </a:lnTo>
                  <a:lnTo>
                    <a:pt x="251" y="611"/>
                  </a:lnTo>
                  <a:lnTo>
                    <a:pt x="259" y="603"/>
                  </a:lnTo>
                  <a:lnTo>
                    <a:pt x="267" y="596"/>
                  </a:lnTo>
                  <a:lnTo>
                    <a:pt x="275" y="588"/>
                  </a:lnTo>
                  <a:lnTo>
                    <a:pt x="282" y="578"/>
                  </a:lnTo>
                  <a:lnTo>
                    <a:pt x="288" y="571"/>
                  </a:lnTo>
                  <a:lnTo>
                    <a:pt x="296" y="561"/>
                  </a:lnTo>
                  <a:lnTo>
                    <a:pt x="304" y="551"/>
                  </a:lnTo>
                  <a:lnTo>
                    <a:pt x="309" y="542"/>
                  </a:lnTo>
                  <a:lnTo>
                    <a:pt x="315" y="530"/>
                  </a:lnTo>
                  <a:lnTo>
                    <a:pt x="323" y="520"/>
                  </a:lnTo>
                  <a:lnTo>
                    <a:pt x="331" y="509"/>
                  </a:lnTo>
                  <a:lnTo>
                    <a:pt x="337" y="497"/>
                  </a:lnTo>
                  <a:lnTo>
                    <a:pt x="342" y="485"/>
                  </a:lnTo>
                  <a:lnTo>
                    <a:pt x="350" y="474"/>
                  </a:lnTo>
                  <a:lnTo>
                    <a:pt x="356" y="460"/>
                  </a:lnTo>
                  <a:lnTo>
                    <a:pt x="360" y="447"/>
                  </a:lnTo>
                  <a:lnTo>
                    <a:pt x="366" y="433"/>
                  </a:lnTo>
                  <a:lnTo>
                    <a:pt x="369" y="420"/>
                  </a:lnTo>
                  <a:lnTo>
                    <a:pt x="375" y="404"/>
                  </a:lnTo>
                  <a:lnTo>
                    <a:pt x="379" y="389"/>
                  </a:lnTo>
                  <a:lnTo>
                    <a:pt x="383" y="373"/>
                  </a:lnTo>
                  <a:lnTo>
                    <a:pt x="389" y="358"/>
                  </a:lnTo>
                  <a:lnTo>
                    <a:pt x="393" y="342"/>
                  </a:lnTo>
                  <a:lnTo>
                    <a:pt x="396" y="325"/>
                  </a:lnTo>
                  <a:lnTo>
                    <a:pt x="398" y="308"/>
                  </a:lnTo>
                  <a:lnTo>
                    <a:pt x="400" y="288"/>
                  </a:lnTo>
                  <a:lnTo>
                    <a:pt x="404" y="271"/>
                  </a:lnTo>
                  <a:lnTo>
                    <a:pt x="406" y="251"/>
                  </a:lnTo>
                  <a:lnTo>
                    <a:pt x="408" y="232"/>
                  </a:lnTo>
                  <a:lnTo>
                    <a:pt x="408" y="213"/>
                  </a:lnTo>
                  <a:lnTo>
                    <a:pt x="410" y="193"/>
                  </a:lnTo>
                  <a:lnTo>
                    <a:pt x="410" y="190"/>
                  </a:lnTo>
                  <a:lnTo>
                    <a:pt x="412" y="182"/>
                  </a:lnTo>
                  <a:lnTo>
                    <a:pt x="412" y="178"/>
                  </a:lnTo>
                  <a:lnTo>
                    <a:pt x="414" y="172"/>
                  </a:lnTo>
                  <a:lnTo>
                    <a:pt x="416" y="166"/>
                  </a:lnTo>
                  <a:lnTo>
                    <a:pt x="420" y="160"/>
                  </a:lnTo>
                  <a:lnTo>
                    <a:pt x="422" y="151"/>
                  </a:lnTo>
                  <a:lnTo>
                    <a:pt x="425" y="143"/>
                  </a:lnTo>
                  <a:lnTo>
                    <a:pt x="431" y="135"/>
                  </a:lnTo>
                  <a:lnTo>
                    <a:pt x="437" y="128"/>
                  </a:lnTo>
                  <a:lnTo>
                    <a:pt x="443" y="118"/>
                  </a:lnTo>
                  <a:lnTo>
                    <a:pt x="451" y="110"/>
                  </a:lnTo>
                  <a:lnTo>
                    <a:pt x="455" y="106"/>
                  </a:lnTo>
                  <a:lnTo>
                    <a:pt x="458" y="102"/>
                  </a:lnTo>
                  <a:lnTo>
                    <a:pt x="464" y="97"/>
                  </a:lnTo>
                  <a:lnTo>
                    <a:pt x="468" y="93"/>
                  </a:lnTo>
                  <a:lnTo>
                    <a:pt x="474" y="89"/>
                  </a:lnTo>
                  <a:lnTo>
                    <a:pt x="480" y="85"/>
                  </a:lnTo>
                  <a:lnTo>
                    <a:pt x="485" y="79"/>
                  </a:lnTo>
                  <a:lnTo>
                    <a:pt x="489" y="75"/>
                  </a:lnTo>
                  <a:lnTo>
                    <a:pt x="495" y="72"/>
                  </a:lnTo>
                  <a:lnTo>
                    <a:pt x="503" y="68"/>
                  </a:lnTo>
                  <a:lnTo>
                    <a:pt x="509" y="64"/>
                  </a:lnTo>
                  <a:lnTo>
                    <a:pt x="518" y="62"/>
                  </a:lnTo>
                  <a:lnTo>
                    <a:pt x="524" y="56"/>
                  </a:lnTo>
                  <a:lnTo>
                    <a:pt x="532" y="54"/>
                  </a:lnTo>
                  <a:lnTo>
                    <a:pt x="540" y="50"/>
                  </a:lnTo>
                  <a:lnTo>
                    <a:pt x="549" y="48"/>
                  </a:lnTo>
                  <a:lnTo>
                    <a:pt x="557" y="44"/>
                  </a:lnTo>
                  <a:lnTo>
                    <a:pt x="567" y="41"/>
                  </a:lnTo>
                  <a:lnTo>
                    <a:pt x="576" y="39"/>
                  </a:lnTo>
                  <a:lnTo>
                    <a:pt x="588" y="37"/>
                  </a:lnTo>
                  <a:lnTo>
                    <a:pt x="598" y="35"/>
                  </a:lnTo>
                  <a:lnTo>
                    <a:pt x="607" y="33"/>
                  </a:lnTo>
                  <a:lnTo>
                    <a:pt x="619" y="31"/>
                  </a:lnTo>
                  <a:lnTo>
                    <a:pt x="631" y="29"/>
                  </a:lnTo>
                  <a:lnTo>
                    <a:pt x="642" y="29"/>
                  </a:lnTo>
                  <a:lnTo>
                    <a:pt x="656" y="27"/>
                  </a:lnTo>
                  <a:lnTo>
                    <a:pt x="667" y="27"/>
                  </a:lnTo>
                  <a:lnTo>
                    <a:pt x="681" y="27"/>
                  </a:lnTo>
                  <a:lnTo>
                    <a:pt x="694" y="27"/>
                  </a:lnTo>
                  <a:lnTo>
                    <a:pt x="710" y="27"/>
                  </a:lnTo>
                  <a:lnTo>
                    <a:pt x="723" y="29"/>
                  </a:lnTo>
                  <a:lnTo>
                    <a:pt x="739" y="31"/>
                  </a:lnTo>
                  <a:lnTo>
                    <a:pt x="754" y="31"/>
                  </a:lnTo>
                  <a:lnTo>
                    <a:pt x="770" y="33"/>
                  </a:lnTo>
                  <a:lnTo>
                    <a:pt x="787" y="37"/>
                  </a:lnTo>
                  <a:lnTo>
                    <a:pt x="805" y="39"/>
                  </a:lnTo>
                  <a:lnTo>
                    <a:pt x="8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7" name="Freeform 75">
              <a:extLst>
                <a:ext uri="{FF2B5EF4-FFF2-40B4-BE49-F238E27FC236}">
                  <a16:creationId xmlns:a16="http://schemas.microsoft.com/office/drawing/2014/main" id="{0EF7B152-3F5E-5BB7-7755-A383DB85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3863975"/>
              <a:ext cx="720725" cy="669925"/>
            </a:xfrm>
            <a:custGeom>
              <a:avLst/>
              <a:gdLst>
                <a:gd name="T0" fmla="*/ 2147483647 w 454"/>
                <a:gd name="T1" fmla="*/ 2147483647 h 422"/>
                <a:gd name="T2" fmla="*/ 2147483647 w 454"/>
                <a:gd name="T3" fmla="*/ 2147483647 h 422"/>
                <a:gd name="T4" fmla="*/ 2147483647 w 454"/>
                <a:gd name="T5" fmla="*/ 2147483647 h 422"/>
                <a:gd name="T6" fmla="*/ 2147483647 w 454"/>
                <a:gd name="T7" fmla="*/ 2147483647 h 422"/>
                <a:gd name="T8" fmla="*/ 2147483647 w 454"/>
                <a:gd name="T9" fmla="*/ 2147483647 h 422"/>
                <a:gd name="T10" fmla="*/ 2147483647 w 454"/>
                <a:gd name="T11" fmla="*/ 2147483647 h 422"/>
                <a:gd name="T12" fmla="*/ 2147483647 w 454"/>
                <a:gd name="T13" fmla="*/ 2147483647 h 422"/>
                <a:gd name="T14" fmla="*/ 2147483647 w 454"/>
                <a:gd name="T15" fmla="*/ 2147483647 h 422"/>
                <a:gd name="T16" fmla="*/ 2147483647 w 454"/>
                <a:gd name="T17" fmla="*/ 2147483647 h 422"/>
                <a:gd name="T18" fmla="*/ 2147483647 w 454"/>
                <a:gd name="T19" fmla="*/ 2147483647 h 422"/>
                <a:gd name="T20" fmla="*/ 2147483647 w 454"/>
                <a:gd name="T21" fmla="*/ 2147483647 h 422"/>
                <a:gd name="T22" fmla="*/ 2147483647 w 454"/>
                <a:gd name="T23" fmla="*/ 2147483647 h 422"/>
                <a:gd name="T24" fmla="*/ 2147483647 w 454"/>
                <a:gd name="T25" fmla="*/ 2147483647 h 422"/>
                <a:gd name="T26" fmla="*/ 2147483647 w 454"/>
                <a:gd name="T27" fmla="*/ 2147483647 h 422"/>
                <a:gd name="T28" fmla="*/ 2147483647 w 454"/>
                <a:gd name="T29" fmla="*/ 2147483647 h 422"/>
                <a:gd name="T30" fmla="*/ 2147483647 w 454"/>
                <a:gd name="T31" fmla="*/ 2147483647 h 422"/>
                <a:gd name="T32" fmla="*/ 2147483647 w 454"/>
                <a:gd name="T33" fmla="*/ 2147483647 h 422"/>
                <a:gd name="T34" fmla="*/ 2147483647 w 454"/>
                <a:gd name="T35" fmla="*/ 2147483647 h 422"/>
                <a:gd name="T36" fmla="*/ 2147483647 w 454"/>
                <a:gd name="T37" fmla="*/ 2147483647 h 422"/>
                <a:gd name="T38" fmla="*/ 2147483647 w 454"/>
                <a:gd name="T39" fmla="*/ 2147483647 h 422"/>
                <a:gd name="T40" fmla="*/ 2147483647 w 454"/>
                <a:gd name="T41" fmla="*/ 2147483647 h 422"/>
                <a:gd name="T42" fmla="*/ 2147483647 w 454"/>
                <a:gd name="T43" fmla="*/ 2147483647 h 422"/>
                <a:gd name="T44" fmla="*/ 2147483647 w 454"/>
                <a:gd name="T45" fmla="*/ 2147483647 h 422"/>
                <a:gd name="T46" fmla="*/ 2147483647 w 454"/>
                <a:gd name="T47" fmla="*/ 2147483647 h 422"/>
                <a:gd name="T48" fmla="*/ 2147483647 w 454"/>
                <a:gd name="T49" fmla="*/ 2147483647 h 422"/>
                <a:gd name="T50" fmla="*/ 2147483647 w 454"/>
                <a:gd name="T51" fmla="*/ 2147483647 h 422"/>
                <a:gd name="T52" fmla="*/ 2147483647 w 454"/>
                <a:gd name="T53" fmla="*/ 2147483647 h 422"/>
                <a:gd name="T54" fmla="*/ 2147483647 w 454"/>
                <a:gd name="T55" fmla="*/ 2147483647 h 422"/>
                <a:gd name="T56" fmla="*/ 2147483647 w 454"/>
                <a:gd name="T57" fmla="*/ 2147483647 h 422"/>
                <a:gd name="T58" fmla="*/ 2147483647 w 454"/>
                <a:gd name="T59" fmla="*/ 2147483647 h 422"/>
                <a:gd name="T60" fmla="*/ 2147483647 w 454"/>
                <a:gd name="T61" fmla="*/ 2147483647 h 422"/>
                <a:gd name="T62" fmla="*/ 2147483647 w 454"/>
                <a:gd name="T63" fmla="*/ 2147483647 h 422"/>
                <a:gd name="T64" fmla="*/ 2147483647 w 454"/>
                <a:gd name="T65" fmla="*/ 2147483647 h 422"/>
                <a:gd name="T66" fmla="*/ 2147483647 w 454"/>
                <a:gd name="T67" fmla="*/ 2147483647 h 422"/>
                <a:gd name="T68" fmla="*/ 2147483647 w 454"/>
                <a:gd name="T69" fmla="*/ 2147483647 h 422"/>
                <a:gd name="T70" fmla="*/ 2147483647 w 454"/>
                <a:gd name="T71" fmla="*/ 2147483647 h 422"/>
                <a:gd name="T72" fmla="*/ 2147483647 w 454"/>
                <a:gd name="T73" fmla="*/ 2147483647 h 422"/>
                <a:gd name="T74" fmla="*/ 2147483647 w 454"/>
                <a:gd name="T75" fmla="*/ 2147483647 h 422"/>
                <a:gd name="T76" fmla="*/ 2147483647 w 454"/>
                <a:gd name="T77" fmla="*/ 2147483647 h 422"/>
                <a:gd name="T78" fmla="*/ 2147483647 w 454"/>
                <a:gd name="T79" fmla="*/ 2147483647 h 422"/>
                <a:gd name="T80" fmla="*/ 2147483647 w 454"/>
                <a:gd name="T81" fmla="*/ 2147483647 h 422"/>
                <a:gd name="T82" fmla="*/ 2147483647 w 454"/>
                <a:gd name="T83" fmla="*/ 2147483647 h 422"/>
                <a:gd name="T84" fmla="*/ 2147483647 w 454"/>
                <a:gd name="T85" fmla="*/ 2147483647 h 422"/>
                <a:gd name="T86" fmla="*/ 2147483647 w 454"/>
                <a:gd name="T87" fmla="*/ 2147483647 h 422"/>
                <a:gd name="T88" fmla="*/ 2147483647 w 454"/>
                <a:gd name="T89" fmla="*/ 2147483647 h 422"/>
                <a:gd name="T90" fmla="*/ 2147483647 w 454"/>
                <a:gd name="T91" fmla="*/ 2147483647 h 422"/>
                <a:gd name="T92" fmla="*/ 2147483647 w 454"/>
                <a:gd name="T93" fmla="*/ 2147483647 h 422"/>
                <a:gd name="T94" fmla="*/ 2147483647 w 454"/>
                <a:gd name="T95" fmla="*/ 2147483647 h 422"/>
                <a:gd name="T96" fmla="*/ 2147483647 w 454"/>
                <a:gd name="T97" fmla="*/ 2147483647 h 422"/>
                <a:gd name="T98" fmla="*/ 2147483647 w 454"/>
                <a:gd name="T99" fmla="*/ 2147483647 h 422"/>
                <a:gd name="T100" fmla="*/ 2147483647 w 454"/>
                <a:gd name="T101" fmla="*/ 2147483647 h 422"/>
                <a:gd name="T102" fmla="*/ 2147483647 w 454"/>
                <a:gd name="T103" fmla="*/ 2147483647 h 422"/>
                <a:gd name="T104" fmla="*/ 2147483647 w 454"/>
                <a:gd name="T105" fmla="*/ 2147483647 h 4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4"/>
                <a:gd name="T160" fmla="*/ 0 h 422"/>
                <a:gd name="T161" fmla="*/ 454 w 454"/>
                <a:gd name="T162" fmla="*/ 422 h 4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4" h="422">
                  <a:moveTo>
                    <a:pt x="31" y="0"/>
                  </a:moveTo>
                  <a:lnTo>
                    <a:pt x="32" y="0"/>
                  </a:lnTo>
                  <a:lnTo>
                    <a:pt x="38" y="6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67" y="22"/>
                  </a:lnTo>
                  <a:lnTo>
                    <a:pt x="75" y="27"/>
                  </a:lnTo>
                  <a:lnTo>
                    <a:pt x="85" y="33"/>
                  </a:lnTo>
                  <a:lnTo>
                    <a:pt x="90" y="35"/>
                  </a:lnTo>
                  <a:lnTo>
                    <a:pt x="96" y="37"/>
                  </a:lnTo>
                  <a:lnTo>
                    <a:pt x="102" y="41"/>
                  </a:lnTo>
                  <a:lnTo>
                    <a:pt x="108" y="45"/>
                  </a:lnTo>
                  <a:lnTo>
                    <a:pt x="114" y="47"/>
                  </a:lnTo>
                  <a:lnTo>
                    <a:pt x="120" y="51"/>
                  </a:lnTo>
                  <a:lnTo>
                    <a:pt x="125" y="53"/>
                  </a:lnTo>
                  <a:lnTo>
                    <a:pt x="133" y="55"/>
                  </a:lnTo>
                  <a:lnTo>
                    <a:pt x="141" y="58"/>
                  </a:lnTo>
                  <a:lnTo>
                    <a:pt x="147" y="60"/>
                  </a:lnTo>
                  <a:lnTo>
                    <a:pt x="154" y="64"/>
                  </a:lnTo>
                  <a:lnTo>
                    <a:pt x="162" y="66"/>
                  </a:lnTo>
                  <a:lnTo>
                    <a:pt x="170" y="68"/>
                  </a:lnTo>
                  <a:lnTo>
                    <a:pt x="176" y="70"/>
                  </a:lnTo>
                  <a:lnTo>
                    <a:pt x="183" y="72"/>
                  </a:lnTo>
                  <a:lnTo>
                    <a:pt x="193" y="76"/>
                  </a:lnTo>
                  <a:lnTo>
                    <a:pt x="199" y="78"/>
                  </a:lnTo>
                  <a:lnTo>
                    <a:pt x="208" y="80"/>
                  </a:lnTo>
                  <a:lnTo>
                    <a:pt x="216" y="82"/>
                  </a:lnTo>
                  <a:lnTo>
                    <a:pt x="224" y="84"/>
                  </a:lnTo>
                  <a:lnTo>
                    <a:pt x="232" y="85"/>
                  </a:lnTo>
                  <a:lnTo>
                    <a:pt x="241" y="87"/>
                  </a:lnTo>
                  <a:lnTo>
                    <a:pt x="249" y="87"/>
                  </a:lnTo>
                  <a:lnTo>
                    <a:pt x="259" y="89"/>
                  </a:lnTo>
                  <a:lnTo>
                    <a:pt x="267" y="89"/>
                  </a:lnTo>
                  <a:lnTo>
                    <a:pt x="276" y="89"/>
                  </a:lnTo>
                  <a:lnTo>
                    <a:pt x="284" y="91"/>
                  </a:lnTo>
                  <a:lnTo>
                    <a:pt x="294" y="91"/>
                  </a:lnTo>
                  <a:lnTo>
                    <a:pt x="301" y="91"/>
                  </a:lnTo>
                  <a:lnTo>
                    <a:pt x="311" y="91"/>
                  </a:lnTo>
                  <a:lnTo>
                    <a:pt x="319" y="91"/>
                  </a:lnTo>
                  <a:lnTo>
                    <a:pt x="328" y="91"/>
                  </a:lnTo>
                  <a:lnTo>
                    <a:pt x="336" y="89"/>
                  </a:lnTo>
                  <a:lnTo>
                    <a:pt x="346" y="87"/>
                  </a:lnTo>
                  <a:lnTo>
                    <a:pt x="355" y="87"/>
                  </a:lnTo>
                  <a:lnTo>
                    <a:pt x="365" y="87"/>
                  </a:lnTo>
                  <a:lnTo>
                    <a:pt x="373" y="84"/>
                  </a:lnTo>
                  <a:lnTo>
                    <a:pt x="383" y="82"/>
                  </a:lnTo>
                  <a:lnTo>
                    <a:pt x="392" y="80"/>
                  </a:lnTo>
                  <a:lnTo>
                    <a:pt x="400" y="78"/>
                  </a:lnTo>
                  <a:lnTo>
                    <a:pt x="410" y="74"/>
                  </a:lnTo>
                  <a:lnTo>
                    <a:pt x="419" y="70"/>
                  </a:lnTo>
                  <a:lnTo>
                    <a:pt x="427" y="68"/>
                  </a:lnTo>
                  <a:lnTo>
                    <a:pt x="437" y="64"/>
                  </a:lnTo>
                  <a:lnTo>
                    <a:pt x="454" y="78"/>
                  </a:lnTo>
                  <a:lnTo>
                    <a:pt x="452" y="80"/>
                  </a:lnTo>
                  <a:lnTo>
                    <a:pt x="448" y="84"/>
                  </a:lnTo>
                  <a:lnTo>
                    <a:pt x="444" y="89"/>
                  </a:lnTo>
                  <a:lnTo>
                    <a:pt x="439" y="97"/>
                  </a:lnTo>
                  <a:lnTo>
                    <a:pt x="433" y="105"/>
                  </a:lnTo>
                  <a:lnTo>
                    <a:pt x="429" y="111"/>
                  </a:lnTo>
                  <a:lnTo>
                    <a:pt x="425" y="115"/>
                  </a:lnTo>
                  <a:lnTo>
                    <a:pt x="421" y="120"/>
                  </a:lnTo>
                  <a:lnTo>
                    <a:pt x="417" y="126"/>
                  </a:lnTo>
                  <a:lnTo>
                    <a:pt x="414" y="132"/>
                  </a:lnTo>
                  <a:lnTo>
                    <a:pt x="408" y="138"/>
                  </a:lnTo>
                  <a:lnTo>
                    <a:pt x="402" y="144"/>
                  </a:lnTo>
                  <a:lnTo>
                    <a:pt x="398" y="151"/>
                  </a:lnTo>
                  <a:lnTo>
                    <a:pt x="392" y="157"/>
                  </a:lnTo>
                  <a:lnTo>
                    <a:pt x="386" y="165"/>
                  </a:lnTo>
                  <a:lnTo>
                    <a:pt x="381" y="171"/>
                  </a:lnTo>
                  <a:lnTo>
                    <a:pt x="377" y="178"/>
                  </a:lnTo>
                  <a:lnTo>
                    <a:pt x="369" y="186"/>
                  </a:lnTo>
                  <a:lnTo>
                    <a:pt x="363" y="194"/>
                  </a:lnTo>
                  <a:lnTo>
                    <a:pt x="357" y="200"/>
                  </a:lnTo>
                  <a:lnTo>
                    <a:pt x="350" y="209"/>
                  </a:lnTo>
                  <a:lnTo>
                    <a:pt x="344" y="215"/>
                  </a:lnTo>
                  <a:lnTo>
                    <a:pt x="336" y="225"/>
                  </a:lnTo>
                  <a:lnTo>
                    <a:pt x="328" y="233"/>
                  </a:lnTo>
                  <a:lnTo>
                    <a:pt x="323" y="240"/>
                  </a:lnTo>
                  <a:lnTo>
                    <a:pt x="313" y="248"/>
                  </a:lnTo>
                  <a:lnTo>
                    <a:pt x="305" y="256"/>
                  </a:lnTo>
                  <a:lnTo>
                    <a:pt x="297" y="262"/>
                  </a:lnTo>
                  <a:lnTo>
                    <a:pt x="290" y="271"/>
                  </a:lnTo>
                  <a:lnTo>
                    <a:pt x="280" y="279"/>
                  </a:lnTo>
                  <a:lnTo>
                    <a:pt x="272" y="287"/>
                  </a:lnTo>
                  <a:lnTo>
                    <a:pt x="265" y="294"/>
                  </a:lnTo>
                  <a:lnTo>
                    <a:pt x="257" y="302"/>
                  </a:lnTo>
                  <a:lnTo>
                    <a:pt x="245" y="308"/>
                  </a:lnTo>
                  <a:lnTo>
                    <a:pt x="237" y="316"/>
                  </a:lnTo>
                  <a:lnTo>
                    <a:pt x="228" y="323"/>
                  </a:lnTo>
                  <a:lnTo>
                    <a:pt x="220" y="331"/>
                  </a:lnTo>
                  <a:lnTo>
                    <a:pt x="208" y="337"/>
                  </a:lnTo>
                  <a:lnTo>
                    <a:pt x="201" y="345"/>
                  </a:lnTo>
                  <a:lnTo>
                    <a:pt x="191" y="351"/>
                  </a:lnTo>
                  <a:lnTo>
                    <a:pt x="181" y="358"/>
                  </a:lnTo>
                  <a:lnTo>
                    <a:pt x="172" y="364"/>
                  </a:lnTo>
                  <a:lnTo>
                    <a:pt x="160" y="368"/>
                  </a:lnTo>
                  <a:lnTo>
                    <a:pt x="150" y="374"/>
                  </a:lnTo>
                  <a:lnTo>
                    <a:pt x="141" y="380"/>
                  </a:lnTo>
                  <a:lnTo>
                    <a:pt x="131" y="385"/>
                  </a:lnTo>
                  <a:lnTo>
                    <a:pt x="121" y="389"/>
                  </a:lnTo>
                  <a:lnTo>
                    <a:pt x="110" y="395"/>
                  </a:lnTo>
                  <a:lnTo>
                    <a:pt x="100" y="399"/>
                  </a:lnTo>
                  <a:lnTo>
                    <a:pt x="90" y="403"/>
                  </a:lnTo>
                  <a:lnTo>
                    <a:pt x="79" y="407"/>
                  </a:lnTo>
                  <a:lnTo>
                    <a:pt x="67" y="409"/>
                  </a:lnTo>
                  <a:lnTo>
                    <a:pt x="58" y="412"/>
                  </a:lnTo>
                  <a:lnTo>
                    <a:pt x="46" y="416"/>
                  </a:lnTo>
                  <a:lnTo>
                    <a:pt x="36" y="418"/>
                  </a:lnTo>
                  <a:lnTo>
                    <a:pt x="25" y="420"/>
                  </a:lnTo>
                  <a:lnTo>
                    <a:pt x="15" y="422"/>
                  </a:lnTo>
                  <a:lnTo>
                    <a:pt x="0" y="399"/>
                  </a:lnTo>
                  <a:lnTo>
                    <a:pt x="2" y="399"/>
                  </a:lnTo>
                  <a:lnTo>
                    <a:pt x="7" y="397"/>
                  </a:lnTo>
                  <a:lnTo>
                    <a:pt x="13" y="395"/>
                  </a:lnTo>
                  <a:lnTo>
                    <a:pt x="21" y="393"/>
                  </a:lnTo>
                  <a:lnTo>
                    <a:pt x="27" y="391"/>
                  </a:lnTo>
                  <a:lnTo>
                    <a:pt x="36" y="389"/>
                  </a:lnTo>
                  <a:lnTo>
                    <a:pt x="44" y="385"/>
                  </a:lnTo>
                  <a:lnTo>
                    <a:pt x="56" y="383"/>
                  </a:lnTo>
                  <a:lnTo>
                    <a:pt x="60" y="380"/>
                  </a:lnTo>
                  <a:lnTo>
                    <a:pt x="65" y="378"/>
                  </a:lnTo>
                  <a:lnTo>
                    <a:pt x="71" y="376"/>
                  </a:lnTo>
                  <a:lnTo>
                    <a:pt x="77" y="374"/>
                  </a:lnTo>
                  <a:lnTo>
                    <a:pt x="83" y="372"/>
                  </a:lnTo>
                  <a:lnTo>
                    <a:pt x="90" y="368"/>
                  </a:lnTo>
                  <a:lnTo>
                    <a:pt x="96" y="366"/>
                  </a:lnTo>
                  <a:lnTo>
                    <a:pt x="104" y="364"/>
                  </a:lnTo>
                  <a:lnTo>
                    <a:pt x="110" y="360"/>
                  </a:lnTo>
                  <a:lnTo>
                    <a:pt x="118" y="358"/>
                  </a:lnTo>
                  <a:lnTo>
                    <a:pt x="123" y="354"/>
                  </a:lnTo>
                  <a:lnTo>
                    <a:pt x="131" y="351"/>
                  </a:lnTo>
                  <a:lnTo>
                    <a:pt x="139" y="347"/>
                  </a:lnTo>
                  <a:lnTo>
                    <a:pt x="145" y="343"/>
                  </a:lnTo>
                  <a:lnTo>
                    <a:pt x="152" y="337"/>
                  </a:lnTo>
                  <a:lnTo>
                    <a:pt x="160" y="333"/>
                  </a:lnTo>
                  <a:lnTo>
                    <a:pt x="168" y="329"/>
                  </a:lnTo>
                  <a:lnTo>
                    <a:pt x="176" y="325"/>
                  </a:lnTo>
                  <a:lnTo>
                    <a:pt x="183" y="320"/>
                  </a:lnTo>
                  <a:lnTo>
                    <a:pt x="193" y="314"/>
                  </a:lnTo>
                  <a:lnTo>
                    <a:pt x="199" y="308"/>
                  </a:lnTo>
                  <a:lnTo>
                    <a:pt x="208" y="302"/>
                  </a:lnTo>
                  <a:lnTo>
                    <a:pt x="216" y="296"/>
                  </a:lnTo>
                  <a:lnTo>
                    <a:pt x="224" y="292"/>
                  </a:lnTo>
                  <a:lnTo>
                    <a:pt x="232" y="285"/>
                  </a:lnTo>
                  <a:lnTo>
                    <a:pt x="241" y="279"/>
                  </a:lnTo>
                  <a:lnTo>
                    <a:pt x="249" y="271"/>
                  </a:lnTo>
                  <a:lnTo>
                    <a:pt x="257" y="265"/>
                  </a:lnTo>
                  <a:lnTo>
                    <a:pt x="265" y="258"/>
                  </a:lnTo>
                  <a:lnTo>
                    <a:pt x="274" y="250"/>
                  </a:lnTo>
                  <a:lnTo>
                    <a:pt x="282" y="242"/>
                  </a:lnTo>
                  <a:lnTo>
                    <a:pt x="290" y="234"/>
                  </a:lnTo>
                  <a:lnTo>
                    <a:pt x="297" y="225"/>
                  </a:lnTo>
                  <a:lnTo>
                    <a:pt x="307" y="217"/>
                  </a:lnTo>
                  <a:lnTo>
                    <a:pt x="315" y="207"/>
                  </a:lnTo>
                  <a:lnTo>
                    <a:pt x="323" y="198"/>
                  </a:lnTo>
                  <a:lnTo>
                    <a:pt x="330" y="188"/>
                  </a:lnTo>
                  <a:lnTo>
                    <a:pt x="338" y="178"/>
                  </a:lnTo>
                  <a:lnTo>
                    <a:pt x="346" y="169"/>
                  </a:lnTo>
                  <a:lnTo>
                    <a:pt x="354" y="159"/>
                  </a:lnTo>
                  <a:lnTo>
                    <a:pt x="361" y="147"/>
                  </a:lnTo>
                  <a:lnTo>
                    <a:pt x="369" y="138"/>
                  </a:lnTo>
                  <a:lnTo>
                    <a:pt x="379" y="126"/>
                  </a:lnTo>
                  <a:lnTo>
                    <a:pt x="386" y="115"/>
                  </a:lnTo>
                  <a:lnTo>
                    <a:pt x="385" y="115"/>
                  </a:lnTo>
                  <a:lnTo>
                    <a:pt x="381" y="116"/>
                  </a:lnTo>
                  <a:lnTo>
                    <a:pt x="377" y="116"/>
                  </a:lnTo>
                  <a:lnTo>
                    <a:pt x="373" y="118"/>
                  </a:lnTo>
                  <a:lnTo>
                    <a:pt x="367" y="120"/>
                  </a:lnTo>
                  <a:lnTo>
                    <a:pt x="363" y="122"/>
                  </a:lnTo>
                  <a:lnTo>
                    <a:pt x="355" y="122"/>
                  </a:lnTo>
                  <a:lnTo>
                    <a:pt x="350" y="122"/>
                  </a:lnTo>
                  <a:lnTo>
                    <a:pt x="342" y="124"/>
                  </a:lnTo>
                  <a:lnTo>
                    <a:pt x="334" y="124"/>
                  </a:lnTo>
                  <a:lnTo>
                    <a:pt x="325" y="124"/>
                  </a:lnTo>
                  <a:lnTo>
                    <a:pt x="315" y="126"/>
                  </a:lnTo>
                  <a:lnTo>
                    <a:pt x="309" y="126"/>
                  </a:lnTo>
                  <a:lnTo>
                    <a:pt x="303" y="126"/>
                  </a:lnTo>
                  <a:lnTo>
                    <a:pt x="297" y="126"/>
                  </a:lnTo>
                  <a:lnTo>
                    <a:pt x="294" y="126"/>
                  </a:lnTo>
                  <a:lnTo>
                    <a:pt x="288" y="126"/>
                  </a:lnTo>
                  <a:lnTo>
                    <a:pt x="280" y="124"/>
                  </a:lnTo>
                  <a:lnTo>
                    <a:pt x="274" y="124"/>
                  </a:lnTo>
                  <a:lnTo>
                    <a:pt x="268" y="124"/>
                  </a:lnTo>
                  <a:lnTo>
                    <a:pt x="261" y="122"/>
                  </a:lnTo>
                  <a:lnTo>
                    <a:pt x="255" y="122"/>
                  </a:lnTo>
                  <a:lnTo>
                    <a:pt x="247" y="122"/>
                  </a:lnTo>
                  <a:lnTo>
                    <a:pt x="241" y="122"/>
                  </a:lnTo>
                  <a:lnTo>
                    <a:pt x="232" y="120"/>
                  </a:lnTo>
                  <a:lnTo>
                    <a:pt x="226" y="118"/>
                  </a:lnTo>
                  <a:lnTo>
                    <a:pt x="216" y="116"/>
                  </a:lnTo>
                  <a:lnTo>
                    <a:pt x="208" y="115"/>
                  </a:lnTo>
                  <a:lnTo>
                    <a:pt x="201" y="113"/>
                  </a:lnTo>
                  <a:lnTo>
                    <a:pt x="193" y="111"/>
                  </a:lnTo>
                  <a:lnTo>
                    <a:pt x="183" y="109"/>
                  </a:lnTo>
                  <a:lnTo>
                    <a:pt x="176" y="107"/>
                  </a:lnTo>
                  <a:lnTo>
                    <a:pt x="166" y="103"/>
                  </a:lnTo>
                  <a:lnTo>
                    <a:pt x="156" y="101"/>
                  </a:lnTo>
                  <a:lnTo>
                    <a:pt x="147" y="97"/>
                  </a:lnTo>
                  <a:lnTo>
                    <a:pt x="139" y="93"/>
                  </a:lnTo>
                  <a:lnTo>
                    <a:pt x="127" y="89"/>
                  </a:lnTo>
                  <a:lnTo>
                    <a:pt x="118" y="87"/>
                  </a:lnTo>
                  <a:lnTo>
                    <a:pt x="108" y="84"/>
                  </a:lnTo>
                  <a:lnTo>
                    <a:pt x="98" y="80"/>
                  </a:lnTo>
                  <a:lnTo>
                    <a:pt x="87" y="74"/>
                  </a:lnTo>
                  <a:lnTo>
                    <a:pt x="75" y="70"/>
                  </a:lnTo>
                  <a:lnTo>
                    <a:pt x="65" y="64"/>
                  </a:lnTo>
                  <a:lnTo>
                    <a:pt x="56" y="60"/>
                  </a:lnTo>
                  <a:lnTo>
                    <a:pt x="42" y="55"/>
                  </a:lnTo>
                  <a:lnTo>
                    <a:pt x="32" y="49"/>
                  </a:lnTo>
                  <a:lnTo>
                    <a:pt x="21" y="43"/>
                  </a:lnTo>
                  <a:lnTo>
                    <a:pt x="9" y="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8" name="Freeform 76">
              <a:extLst>
                <a:ext uri="{FF2B5EF4-FFF2-40B4-BE49-F238E27FC236}">
                  <a16:creationId xmlns:a16="http://schemas.microsoft.com/office/drawing/2014/main" id="{C4719819-AD5D-ABED-60C3-9D1BA6EB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5" y="4024313"/>
              <a:ext cx="738188" cy="220663"/>
            </a:xfrm>
            <a:custGeom>
              <a:avLst/>
              <a:gdLst>
                <a:gd name="T0" fmla="*/ 2147483647 w 465"/>
                <a:gd name="T1" fmla="*/ 2147483647 h 139"/>
                <a:gd name="T2" fmla="*/ 2147483647 w 465"/>
                <a:gd name="T3" fmla="*/ 2147483647 h 139"/>
                <a:gd name="T4" fmla="*/ 2147483647 w 465"/>
                <a:gd name="T5" fmla="*/ 2147483647 h 139"/>
                <a:gd name="T6" fmla="*/ 2147483647 w 465"/>
                <a:gd name="T7" fmla="*/ 2147483647 h 139"/>
                <a:gd name="T8" fmla="*/ 2147483647 w 465"/>
                <a:gd name="T9" fmla="*/ 2147483647 h 139"/>
                <a:gd name="T10" fmla="*/ 2147483647 w 465"/>
                <a:gd name="T11" fmla="*/ 2147483647 h 139"/>
                <a:gd name="T12" fmla="*/ 2147483647 w 465"/>
                <a:gd name="T13" fmla="*/ 2147483647 h 139"/>
                <a:gd name="T14" fmla="*/ 2147483647 w 465"/>
                <a:gd name="T15" fmla="*/ 2147483647 h 139"/>
                <a:gd name="T16" fmla="*/ 2147483647 w 465"/>
                <a:gd name="T17" fmla="*/ 2147483647 h 139"/>
                <a:gd name="T18" fmla="*/ 2147483647 w 465"/>
                <a:gd name="T19" fmla="*/ 2147483647 h 139"/>
                <a:gd name="T20" fmla="*/ 2147483647 w 465"/>
                <a:gd name="T21" fmla="*/ 2147483647 h 139"/>
                <a:gd name="T22" fmla="*/ 2147483647 w 465"/>
                <a:gd name="T23" fmla="*/ 2147483647 h 139"/>
                <a:gd name="T24" fmla="*/ 2147483647 w 465"/>
                <a:gd name="T25" fmla="*/ 2147483647 h 139"/>
                <a:gd name="T26" fmla="*/ 2147483647 w 465"/>
                <a:gd name="T27" fmla="*/ 2147483647 h 139"/>
                <a:gd name="T28" fmla="*/ 2147483647 w 465"/>
                <a:gd name="T29" fmla="*/ 2147483647 h 139"/>
                <a:gd name="T30" fmla="*/ 2147483647 w 465"/>
                <a:gd name="T31" fmla="*/ 2147483647 h 139"/>
                <a:gd name="T32" fmla="*/ 2147483647 w 465"/>
                <a:gd name="T33" fmla="*/ 2147483647 h 139"/>
                <a:gd name="T34" fmla="*/ 2147483647 w 465"/>
                <a:gd name="T35" fmla="*/ 2147483647 h 139"/>
                <a:gd name="T36" fmla="*/ 2147483647 w 465"/>
                <a:gd name="T37" fmla="*/ 2147483647 h 139"/>
                <a:gd name="T38" fmla="*/ 2147483647 w 465"/>
                <a:gd name="T39" fmla="*/ 2147483647 h 139"/>
                <a:gd name="T40" fmla="*/ 2147483647 w 465"/>
                <a:gd name="T41" fmla="*/ 2147483647 h 139"/>
                <a:gd name="T42" fmla="*/ 2147483647 w 465"/>
                <a:gd name="T43" fmla="*/ 2147483647 h 139"/>
                <a:gd name="T44" fmla="*/ 2147483647 w 465"/>
                <a:gd name="T45" fmla="*/ 2147483647 h 139"/>
                <a:gd name="T46" fmla="*/ 2147483647 w 465"/>
                <a:gd name="T47" fmla="*/ 2147483647 h 139"/>
                <a:gd name="T48" fmla="*/ 2147483647 w 465"/>
                <a:gd name="T49" fmla="*/ 2147483647 h 139"/>
                <a:gd name="T50" fmla="*/ 2147483647 w 465"/>
                <a:gd name="T51" fmla="*/ 2147483647 h 139"/>
                <a:gd name="T52" fmla="*/ 2147483647 w 465"/>
                <a:gd name="T53" fmla="*/ 2147483647 h 139"/>
                <a:gd name="T54" fmla="*/ 2147483647 w 465"/>
                <a:gd name="T55" fmla="*/ 2147483647 h 139"/>
                <a:gd name="T56" fmla="*/ 2147483647 w 465"/>
                <a:gd name="T57" fmla="*/ 2147483647 h 139"/>
                <a:gd name="T58" fmla="*/ 2147483647 w 465"/>
                <a:gd name="T59" fmla="*/ 2147483647 h 139"/>
                <a:gd name="T60" fmla="*/ 2147483647 w 465"/>
                <a:gd name="T61" fmla="*/ 2147483647 h 139"/>
                <a:gd name="T62" fmla="*/ 2147483647 w 465"/>
                <a:gd name="T63" fmla="*/ 2147483647 h 139"/>
                <a:gd name="T64" fmla="*/ 2147483647 w 465"/>
                <a:gd name="T65" fmla="*/ 2147483647 h 139"/>
                <a:gd name="T66" fmla="*/ 2147483647 w 465"/>
                <a:gd name="T67" fmla="*/ 2147483647 h 139"/>
                <a:gd name="T68" fmla="*/ 2147483647 w 465"/>
                <a:gd name="T69" fmla="*/ 2147483647 h 139"/>
                <a:gd name="T70" fmla="*/ 2147483647 w 465"/>
                <a:gd name="T71" fmla="*/ 2147483647 h 139"/>
                <a:gd name="T72" fmla="*/ 2147483647 w 465"/>
                <a:gd name="T73" fmla="*/ 2147483647 h 139"/>
                <a:gd name="T74" fmla="*/ 2147483647 w 465"/>
                <a:gd name="T75" fmla="*/ 2147483647 h 139"/>
                <a:gd name="T76" fmla="*/ 2147483647 w 465"/>
                <a:gd name="T77" fmla="*/ 2147483647 h 139"/>
                <a:gd name="T78" fmla="*/ 2147483647 w 465"/>
                <a:gd name="T79" fmla="*/ 2147483647 h 139"/>
                <a:gd name="T80" fmla="*/ 2147483647 w 465"/>
                <a:gd name="T81" fmla="*/ 2147483647 h 139"/>
                <a:gd name="T82" fmla="*/ 2147483647 w 465"/>
                <a:gd name="T83" fmla="*/ 2147483647 h 139"/>
                <a:gd name="T84" fmla="*/ 2147483647 w 465"/>
                <a:gd name="T85" fmla="*/ 2147483647 h 139"/>
                <a:gd name="T86" fmla="*/ 2147483647 w 465"/>
                <a:gd name="T87" fmla="*/ 2147483647 h 139"/>
                <a:gd name="T88" fmla="*/ 2147483647 w 465"/>
                <a:gd name="T89" fmla="*/ 2147483647 h 139"/>
                <a:gd name="T90" fmla="*/ 2147483647 w 465"/>
                <a:gd name="T91" fmla="*/ 2147483647 h 139"/>
                <a:gd name="T92" fmla="*/ 2147483647 w 465"/>
                <a:gd name="T93" fmla="*/ 2147483647 h 139"/>
                <a:gd name="T94" fmla="*/ 2147483647 w 465"/>
                <a:gd name="T95" fmla="*/ 2147483647 h 139"/>
                <a:gd name="T96" fmla="*/ 2147483647 w 465"/>
                <a:gd name="T97" fmla="*/ 2147483647 h 139"/>
                <a:gd name="T98" fmla="*/ 2147483647 w 465"/>
                <a:gd name="T99" fmla="*/ 2147483647 h 139"/>
                <a:gd name="T100" fmla="*/ 2147483647 w 465"/>
                <a:gd name="T101" fmla="*/ 2147483647 h 139"/>
                <a:gd name="T102" fmla="*/ 2147483647 w 465"/>
                <a:gd name="T103" fmla="*/ 2147483647 h 139"/>
                <a:gd name="T104" fmla="*/ 2147483647 w 465"/>
                <a:gd name="T105" fmla="*/ 2147483647 h 139"/>
                <a:gd name="T106" fmla="*/ 0 w 465"/>
                <a:gd name="T107" fmla="*/ 2147483647 h 139"/>
                <a:gd name="T108" fmla="*/ 2147483647 w 465"/>
                <a:gd name="T109" fmla="*/ 2147483647 h 1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5"/>
                <a:gd name="T166" fmla="*/ 0 h 139"/>
                <a:gd name="T167" fmla="*/ 465 w 465"/>
                <a:gd name="T168" fmla="*/ 139 h 1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5" h="139">
                  <a:moveTo>
                    <a:pt x="10" y="75"/>
                  </a:moveTo>
                  <a:lnTo>
                    <a:pt x="10" y="75"/>
                  </a:lnTo>
                  <a:lnTo>
                    <a:pt x="18" y="79"/>
                  </a:lnTo>
                  <a:lnTo>
                    <a:pt x="20" y="81"/>
                  </a:lnTo>
                  <a:lnTo>
                    <a:pt x="26" y="83"/>
                  </a:lnTo>
                  <a:lnTo>
                    <a:pt x="31" y="87"/>
                  </a:lnTo>
                  <a:lnTo>
                    <a:pt x="39" y="89"/>
                  </a:lnTo>
                  <a:lnTo>
                    <a:pt x="45" y="91"/>
                  </a:lnTo>
                  <a:lnTo>
                    <a:pt x="55" y="93"/>
                  </a:lnTo>
                  <a:lnTo>
                    <a:pt x="58" y="95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4" y="99"/>
                  </a:lnTo>
                  <a:lnTo>
                    <a:pt x="78" y="101"/>
                  </a:lnTo>
                  <a:lnTo>
                    <a:pt x="84" y="101"/>
                  </a:lnTo>
                  <a:lnTo>
                    <a:pt x="89" y="102"/>
                  </a:lnTo>
                  <a:lnTo>
                    <a:pt x="95" y="104"/>
                  </a:lnTo>
                  <a:lnTo>
                    <a:pt x="101" y="104"/>
                  </a:lnTo>
                  <a:lnTo>
                    <a:pt x="109" y="104"/>
                  </a:lnTo>
                  <a:lnTo>
                    <a:pt x="115" y="106"/>
                  </a:lnTo>
                  <a:lnTo>
                    <a:pt x="122" y="106"/>
                  </a:lnTo>
                  <a:lnTo>
                    <a:pt x="128" y="106"/>
                  </a:lnTo>
                  <a:lnTo>
                    <a:pt x="134" y="106"/>
                  </a:lnTo>
                  <a:lnTo>
                    <a:pt x="142" y="106"/>
                  </a:lnTo>
                  <a:lnTo>
                    <a:pt x="149" y="106"/>
                  </a:lnTo>
                  <a:lnTo>
                    <a:pt x="157" y="106"/>
                  </a:lnTo>
                  <a:lnTo>
                    <a:pt x="165" y="104"/>
                  </a:lnTo>
                  <a:lnTo>
                    <a:pt x="173" y="104"/>
                  </a:lnTo>
                  <a:lnTo>
                    <a:pt x="180" y="104"/>
                  </a:lnTo>
                  <a:lnTo>
                    <a:pt x="188" y="102"/>
                  </a:lnTo>
                  <a:lnTo>
                    <a:pt x="196" y="101"/>
                  </a:lnTo>
                  <a:lnTo>
                    <a:pt x="205" y="99"/>
                  </a:lnTo>
                  <a:lnTo>
                    <a:pt x="213" y="97"/>
                  </a:lnTo>
                  <a:lnTo>
                    <a:pt x="223" y="95"/>
                  </a:lnTo>
                  <a:lnTo>
                    <a:pt x="233" y="93"/>
                  </a:lnTo>
                  <a:lnTo>
                    <a:pt x="242" y="91"/>
                  </a:lnTo>
                  <a:lnTo>
                    <a:pt x="252" y="89"/>
                  </a:lnTo>
                  <a:lnTo>
                    <a:pt x="260" y="85"/>
                  </a:lnTo>
                  <a:lnTo>
                    <a:pt x="269" y="81"/>
                  </a:lnTo>
                  <a:lnTo>
                    <a:pt x="279" y="77"/>
                  </a:lnTo>
                  <a:lnTo>
                    <a:pt x="291" y="75"/>
                  </a:lnTo>
                  <a:lnTo>
                    <a:pt x="300" y="70"/>
                  </a:lnTo>
                  <a:lnTo>
                    <a:pt x="310" y="66"/>
                  </a:lnTo>
                  <a:lnTo>
                    <a:pt x="320" y="60"/>
                  </a:lnTo>
                  <a:lnTo>
                    <a:pt x="331" y="54"/>
                  </a:lnTo>
                  <a:lnTo>
                    <a:pt x="341" y="48"/>
                  </a:lnTo>
                  <a:lnTo>
                    <a:pt x="352" y="43"/>
                  </a:lnTo>
                  <a:lnTo>
                    <a:pt x="364" y="37"/>
                  </a:lnTo>
                  <a:lnTo>
                    <a:pt x="376" y="31"/>
                  </a:lnTo>
                  <a:lnTo>
                    <a:pt x="385" y="23"/>
                  </a:lnTo>
                  <a:lnTo>
                    <a:pt x="397" y="15"/>
                  </a:lnTo>
                  <a:lnTo>
                    <a:pt x="409" y="8"/>
                  </a:lnTo>
                  <a:lnTo>
                    <a:pt x="422" y="0"/>
                  </a:lnTo>
                  <a:lnTo>
                    <a:pt x="465" y="2"/>
                  </a:lnTo>
                  <a:lnTo>
                    <a:pt x="461" y="4"/>
                  </a:lnTo>
                  <a:lnTo>
                    <a:pt x="453" y="10"/>
                  </a:lnTo>
                  <a:lnTo>
                    <a:pt x="447" y="14"/>
                  </a:lnTo>
                  <a:lnTo>
                    <a:pt x="440" y="21"/>
                  </a:lnTo>
                  <a:lnTo>
                    <a:pt x="432" y="25"/>
                  </a:lnTo>
                  <a:lnTo>
                    <a:pt x="422" y="35"/>
                  </a:lnTo>
                  <a:lnTo>
                    <a:pt x="418" y="37"/>
                  </a:lnTo>
                  <a:lnTo>
                    <a:pt x="412" y="41"/>
                  </a:lnTo>
                  <a:lnTo>
                    <a:pt x="407" y="44"/>
                  </a:lnTo>
                  <a:lnTo>
                    <a:pt x="401" y="48"/>
                  </a:lnTo>
                  <a:lnTo>
                    <a:pt x="395" y="52"/>
                  </a:lnTo>
                  <a:lnTo>
                    <a:pt x="389" y="56"/>
                  </a:lnTo>
                  <a:lnTo>
                    <a:pt x="383" y="60"/>
                  </a:lnTo>
                  <a:lnTo>
                    <a:pt x="376" y="64"/>
                  </a:lnTo>
                  <a:lnTo>
                    <a:pt x="368" y="68"/>
                  </a:lnTo>
                  <a:lnTo>
                    <a:pt x="362" y="72"/>
                  </a:lnTo>
                  <a:lnTo>
                    <a:pt x="354" y="75"/>
                  </a:lnTo>
                  <a:lnTo>
                    <a:pt x="349" y="81"/>
                  </a:lnTo>
                  <a:lnTo>
                    <a:pt x="339" y="85"/>
                  </a:lnTo>
                  <a:lnTo>
                    <a:pt x="331" y="89"/>
                  </a:lnTo>
                  <a:lnTo>
                    <a:pt x="325" y="93"/>
                  </a:lnTo>
                  <a:lnTo>
                    <a:pt x="318" y="97"/>
                  </a:lnTo>
                  <a:lnTo>
                    <a:pt x="308" y="101"/>
                  </a:lnTo>
                  <a:lnTo>
                    <a:pt x="300" y="104"/>
                  </a:lnTo>
                  <a:lnTo>
                    <a:pt x="291" y="108"/>
                  </a:lnTo>
                  <a:lnTo>
                    <a:pt x="283" y="110"/>
                  </a:lnTo>
                  <a:lnTo>
                    <a:pt x="273" y="114"/>
                  </a:lnTo>
                  <a:lnTo>
                    <a:pt x="263" y="116"/>
                  </a:lnTo>
                  <a:lnTo>
                    <a:pt x="256" y="120"/>
                  </a:lnTo>
                  <a:lnTo>
                    <a:pt x="246" y="124"/>
                  </a:lnTo>
                  <a:lnTo>
                    <a:pt x="236" y="126"/>
                  </a:lnTo>
                  <a:lnTo>
                    <a:pt x="227" y="128"/>
                  </a:lnTo>
                  <a:lnTo>
                    <a:pt x="217" y="130"/>
                  </a:lnTo>
                  <a:lnTo>
                    <a:pt x="207" y="132"/>
                  </a:lnTo>
                  <a:lnTo>
                    <a:pt x="198" y="133"/>
                  </a:lnTo>
                  <a:lnTo>
                    <a:pt x="188" y="135"/>
                  </a:lnTo>
                  <a:lnTo>
                    <a:pt x="178" y="137"/>
                  </a:lnTo>
                  <a:lnTo>
                    <a:pt x="169" y="139"/>
                  </a:lnTo>
                  <a:lnTo>
                    <a:pt x="157" y="139"/>
                  </a:lnTo>
                  <a:lnTo>
                    <a:pt x="147" y="139"/>
                  </a:lnTo>
                  <a:lnTo>
                    <a:pt x="136" y="139"/>
                  </a:lnTo>
                  <a:lnTo>
                    <a:pt x="126" y="139"/>
                  </a:lnTo>
                  <a:lnTo>
                    <a:pt x="115" y="137"/>
                  </a:lnTo>
                  <a:lnTo>
                    <a:pt x="105" y="137"/>
                  </a:lnTo>
                  <a:lnTo>
                    <a:pt x="95" y="135"/>
                  </a:lnTo>
                  <a:lnTo>
                    <a:pt x="86" y="135"/>
                  </a:lnTo>
                  <a:lnTo>
                    <a:pt x="74" y="132"/>
                  </a:lnTo>
                  <a:lnTo>
                    <a:pt x="62" y="130"/>
                  </a:lnTo>
                  <a:lnTo>
                    <a:pt x="53" y="128"/>
                  </a:lnTo>
                  <a:lnTo>
                    <a:pt x="43" y="126"/>
                  </a:lnTo>
                  <a:lnTo>
                    <a:pt x="31" y="120"/>
                  </a:lnTo>
                  <a:lnTo>
                    <a:pt x="22" y="116"/>
                  </a:lnTo>
                  <a:lnTo>
                    <a:pt x="10" y="112"/>
                  </a:lnTo>
                  <a:lnTo>
                    <a:pt x="0" y="108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09" name="Freeform 77">
              <a:extLst>
                <a:ext uri="{FF2B5EF4-FFF2-40B4-BE49-F238E27FC236}">
                  <a16:creationId xmlns:a16="http://schemas.microsoft.com/office/drawing/2014/main" id="{8938A99D-F912-AF34-3C42-9F2948E8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2959100"/>
              <a:ext cx="254000" cy="266700"/>
            </a:xfrm>
            <a:custGeom>
              <a:avLst/>
              <a:gdLst>
                <a:gd name="T0" fmla="*/ 2147483647 w 160"/>
                <a:gd name="T1" fmla="*/ 2147483647 h 168"/>
                <a:gd name="T2" fmla="*/ 2147483647 w 160"/>
                <a:gd name="T3" fmla="*/ 2147483647 h 168"/>
                <a:gd name="T4" fmla="*/ 2147483647 w 160"/>
                <a:gd name="T5" fmla="*/ 2147483647 h 168"/>
                <a:gd name="T6" fmla="*/ 2147483647 w 160"/>
                <a:gd name="T7" fmla="*/ 2147483647 h 168"/>
                <a:gd name="T8" fmla="*/ 2147483647 w 160"/>
                <a:gd name="T9" fmla="*/ 2147483647 h 168"/>
                <a:gd name="T10" fmla="*/ 2147483647 w 160"/>
                <a:gd name="T11" fmla="*/ 2147483647 h 168"/>
                <a:gd name="T12" fmla="*/ 2147483647 w 160"/>
                <a:gd name="T13" fmla="*/ 2147483647 h 168"/>
                <a:gd name="T14" fmla="*/ 2147483647 w 160"/>
                <a:gd name="T15" fmla="*/ 2147483647 h 168"/>
                <a:gd name="T16" fmla="*/ 2147483647 w 160"/>
                <a:gd name="T17" fmla="*/ 2147483647 h 168"/>
                <a:gd name="T18" fmla="*/ 2147483647 w 160"/>
                <a:gd name="T19" fmla="*/ 2147483647 h 168"/>
                <a:gd name="T20" fmla="*/ 2147483647 w 160"/>
                <a:gd name="T21" fmla="*/ 2147483647 h 168"/>
                <a:gd name="T22" fmla="*/ 2147483647 w 160"/>
                <a:gd name="T23" fmla="*/ 2147483647 h 168"/>
                <a:gd name="T24" fmla="*/ 2147483647 w 160"/>
                <a:gd name="T25" fmla="*/ 2147483647 h 168"/>
                <a:gd name="T26" fmla="*/ 2147483647 w 160"/>
                <a:gd name="T27" fmla="*/ 2147483647 h 168"/>
                <a:gd name="T28" fmla="*/ 2147483647 w 160"/>
                <a:gd name="T29" fmla="*/ 2147483647 h 168"/>
                <a:gd name="T30" fmla="*/ 2147483647 w 160"/>
                <a:gd name="T31" fmla="*/ 2147483647 h 168"/>
                <a:gd name="T32" fmla="*/ 2147483647 w 160"/>
                <a:gd name="T33" fmla="*/ 2147483647 h 168"/>
                <a:gd name="T34" fmla="*/ 2147483647 w 160"/>
                <a:gd name="T35" fmla="*/ 2147483647 h 168"/>
                <a:gd name="T36" fmla="*/ 2147483647 w 160"/>
                <a:gd name="T37" fmla="*/ 2147483647 h 168"/>
                <a:gd name="T38" fmla="*/ 2147483647 w 160"/>
                <a:gd name="T39" fmla="*/ 2147483647 h 168"/>
                <a:gd name="T40" fmla="*/ 2147483647 w 160"/>
                <a:gd name="T41" fmla="*/ 2147483647 h 168"/>
                <a:gd name="T42" fmla="*/ 2147483647 w 160"/>
                <a:gd name="T43" fmla="*/ 2147483647 h 168"/>
                <a:gd name="T44" fmla="*/ 2147483647 w 160"/>
                <a:gd name="T45" fmla="*/ 2147483647 h 168"/>
                <a:gd name="T46" fmla="*/ 2147483647 w 160"/>
                <a:gd name="T47" fmla="*/ 2147483647 h 168"/>
                <a:gd name="T48" fmla="*/ 2147483647 w 160"/>
                <a:gd name="T49" fmla="*/ 2147483647 h 168"/>
                <a:gd name="T50" fmla="*/ 2147483647 w 160"/>
                <a:gd name="T51" fmla="*/ 2147483647 h 168"/>
                <a:gd name="T52" fmla="*/ 2147483647 w 160"/>
                <a:gd name="T53" fmla="*/ 2147483647 h 168"/>
                <a:gd name="T54" fmla="*/ 2147483647 w 160"/>
                <a:gd name="T55" fmla="*/ 2147483647 h 168"/>
                <a:gd name="T56" fmla="*/ 2147483647 w 160"/>
                <a:gd name="T57" fmla="*/ 2147483647 h 168"/>
                <a:gd name="T58" fmla="*/ 2147483647 w 160"/>
                <a:gd name="T59" fmla="*/ 2147483647 h 168"/>
                <a:gd name="T60" fmla="*/ 2147483647 w 160"/>
                <a:gd name="T61" fmla="*/ 2147483647 h 168"/>
                <a:gd name="T62" fmla="*/ 2147483647 w 160"/>
                <a:gd name="T63" fmla="*/ 2147483647 h 168"/>
                <a:gd name="T64" fmla="*/ 2147483647 w 160"/>
                <a:gd name="T65" fmla="*/ 2147483647 h 168"/>
                <a:gd name="T66" fmla="*/ 2147483647 w 160"/>
                <a:gd name="T67" fmla="*/ 2147483647 h 168"/>
                <a:gd name="T68" fmla="*/ 2147483647 w 160"/>
                <a:gd name="T69" fmla="*/ 2147483647 h 168"/>
                <a:gd name="T70" fmla="*/ 2147483647 w 160"/>
                <a:gd name="T71" fmla="*/ 2147483647 h 168"/>
                <a:gd name="T72" fmla="*/ 2147483647 w 160"/>
                <a:gd name="T73" fmla="*/ 2147483647 h 168"/>
                <a:gd name="T74" fmla="*/ 2147483647 w 160"/>
                <a:gd name="T75" fmla="*/ 2147483647 h 168"/>
                <a:gd name="T76" fmla="*/ 2147483647 w 160"/>
                <a:gd name="T77" fmla="*/ 2147483647 h 168"/>
                <a:gd name="T78" fmla="*/ 2147483647 w 160"/>
                <a:gd name="T79" fmla="*/ 2147483647 h 168"/>
                <a:gd name="T80" fmla="*/ 2147483647 w 160"/>
                <a:gd name="T81" fmla="*/ 2147483647 h 168"/>
                <a:gd name="T82" fmla="*/ 2147483647 w 160"/>
                <a:gd name="T83" fmla="*/ 2147483647 h 168"/>
                <a:gd name="T84" fmla="*/ 2147483647 w 160"/>
                <a:gd name="T85" fmla="*/ 2147483647 h 168"/>
                <a:gd name="T86" fmla="*/ 2147483647 w 160"/>
                <a:gd name="T87" fmla="*/ 2147483647 h 168"/>
                <a:gd name="T88" fmla="*/ 2147483647 w 160"/>
                <a:gd name="T89" fmla="*/ 2147483647 h 168"/>
                <a:gd name="T90" fmla="*/ 2147483647 w 160"/>
                <a:gd name="T91" fmla="*/ 2147483647 h 168"/>
                <a:gd name="T92" fmla="*/ 2147483647 w 160"/>
                <a:gd name="T93" fmla="*/ 2147483647 h 168"/>
                <a:gd name="T94" fmla="*/ 2147483647 w 160"/>
                <a:gd name="T95" fmla="*/ 2147483647 h 168"/>
                <a:gd name="T96" fmla="*/ 2147483647 w 160"/>
                <a:gd name="T97" fmla="*/ 2147483647 h 168"/>
                <a:gd name="T98" fmla="*/ 2147483647 w 160"/>
                <a:gd name="T99" fmla="*/ 2147483647 h 168"/>
                <a:gd name="T100" fmla="*/ 2147483647 w 160"/>
                <a:gd name="T101" fmla="*/ 2147483647 h 168"/>
                <a:gd name="T102" fmla="*/ 2147483647 w 160"/>
                <a:gd name="T103" fmla="*/ 2147483647 h 168"/>
                <a:gd name="T104" fmla="*/ 2147483647 w 160"/>
                <a:gd name="T105" fmla="*/ 2147483647 h 168"/>
                <a:gd name="T106" fmla="*/ 2147483647 w 160"/>
                <a:gd name="T107" fmla="*/ 2147483647 h 168"/>
                <a:gd name="T108" fmla="*/ 2147483647 w 160"/>
                <a:gd name="T109" fmla="*/ 2147483647 h 168"/>
                <a:gd name="T110" fmla="*/ 2147483647 w 160"/>
                <a:gd name="T111" fmla="*/ 2147483647 h 168"/>
                <a:gd name="T112" fmla="*/ 2147483647 w 160"/>
                <a:gd name="T113" fmla="*/ 0 h 168"/>
                <a:gd name="T114" fmla="*/ 2147483647 w 160"/>
                <a:gd name="T115" fmla="*/ 2147483647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168"/>
                <a:gd name="T176" fmla="*/ 160 w 16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168">
                  <a:moveTo>
                    <a:pt x="79" y="9"/>
                  </a:moveTo>
                  <a:lnTo>
                    <a:pt x="77" y="9"/>
                  </a:lnTo>
                  <a:lnTo>
                    <a:pt x="75" y="11"/>
                  </a:lnTo>
                  <a:lnTo>
                    <a:pt x="70" y="17"/>
                  </a:lnTo>
                  <a:lnTo>
                    <a:pt x="66" y="25"/>
                  </a:lnTo>
                  <a:lnTo>
                    <a:pt x="58" y="33"/>
                  </a:lnTo>
                  <a:lnTo>
                    <a:pt x="52" y="42"/>
                  </a:lnTo>
                  <a:lnTo>
                    <a:pt x="48" y="48"/>
                  </a:lnTo>
                  <a:lnTo>
                    <a:pt x="44" y="54"/>
                  </a:lnTo>
                  <a:lnTo>
                    <a:pt x="42" y="60"/>
                  </a:lnTo>
                  <a:lnTo>
                    <a:pt x="39" y="64"/>
                  </a:lnTo>
                  <a:lnTo>
                    <a:pt x="37" y="69"/>
                  </a:lnTo>
                  <a:lnTo>
                    <a:pt x="35" y="75"/>
                  </a:lnTo>
                  <a:lnTo>
                    <a:pt x="31" y="81"/>
                  </a:lnTo>
                  <a:lnTo>
                    <a:pt x="31" y="87"/>
                  </a:lnTo>
                  <a:lnTo>
                    <a:pt x="29" y="91"/>
                  </a:lnTo>
                  <a:lnTo>
                    <a:pt x="27" y="96"/>
                  </a:lnTo>
                  <a:lnTo>
                    <a:pt x="27" y="102"/>
                  </a:lnTo>
                  <a:lnTo>
                    <a:pt x="29" y="108"/>
                  </a:lnTo>
                  <a:lnTo>
                    <a:pt x="31" y="116"/>
                  </a:lnTo>
                  <a:lnTo>
                    <a:pt x="37" y="125"/>
                  </a:lnTo>
                  <a:lnTo>
                    <a:pt x="39" y="127"/>
                  </a:lnTo>
                  <a:lnTo>
                    <a:pt x="44" y="131"/>
                  </a:lnTo>
                  <a:lnTo>
                    <a:pt x="50" y="133"/>
                  </a:lnTo>
                  <a:lnTo>
                    <a:pt x="56" y="137"/>
                  </a:lnTo>
                  <a:lnTo>
                    <a:pt x="62" y="137"/>
                  </a:lnTo>
                  <a:lnTo>
                    <a:pt x="70" y="137"/>
                  </a:lnTo>
                  <a:lnTo>
                    <a:pt x="73" y="137"/>
                  </a:lnTo>
                  <a:lnTo>
                    <a:pt x="81" y="137"/>
                  </a:lnTo>
                  <a:lnTo>
                    <a:pt x="85" y="133"/>
                  </a:lnTo>
                  <a:lnTo>
                    <a:pt x="91" y="131"/>
                  </a:lnTo>
                  <a:lnTo>
                    <a:pt x="95" y="129"/>
                  </a:lnTo>
                  <a:lnTo>
                    <a:pt x="100" y="127"/>
                  </a:lnTo>
                  <a:lnTo>
                    <a:pt x="106" y="118"/>
                  </a:lnTo>
                  <a:lnTo>
                    <a:pt x="114" y="110"/>
                  </a:lnTo>
                  <a:lnTo>
                    <a:pt x="116" y="104"/>
                  </a:lnTo>
                  <a:lnTo>
                    <a:pt x="120" y="98"/>
                  </a:lnTo>
                  <a:lnTo>
                    <a:pt x="122" y="93"/>
                  </a:lnTo>
                  <a:lnTo>
                    <a:pt x="124" y="87"/>
                  </a:lnTo>
                  <a:lnTo>
                    <a:pt x="126" y="81"/>
                  </a:lnTo>
                  <a:lnTo>
                    <a:pt x="128" y="75"/>
                  </a:lnTo>
                  <a:lnTo>
                    <a:pt x="129" y="69"/>
                  </a:lnTo>
                  <a:lnTo>
                    <a:pt x="131" y="64"/>
                  </a:lnTo>
                  <a:lnTo>
                    <a:pt x="131" y="60"/>
                  </a:lnTo>
                  <a:lnTo>
                    <a:pt x="133" y="54"/>
                  </a:lnTo>
                  <a:lnTo>
                    <a:pt x="133" y="48"/>
                  </a:lnTo>
                  <a:lnTo>
                    <a:pt x="135" y="44"/>
                  </a:lnTo>
                  <a:lnTo>
                    <a:pt x="135" y="35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7" y="25"/>
                  </a:lnTo>
                  <a:lnTo>
                    <a:pt x="160" y="38"/>
                  </a:lnTo>
                  <a:lnTo>
                    <a:pt x="158" y="40"/>
                  </a:lnTo>
                  <a:lnTo>
                    <a:pt x="158" y="44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7" y="58"/>
                  </a:lnTo>
                  <a:lnTo>
                    <a:pt x="157" y="62"/>
                  </a:lnTo>
                  <a:lnTo>
                    <a:pt x="157" y="67"/>
                  </a:lnTo>
                  <a:lnTo>
                    <a:pt x="155" y="73"/>
                  </a:lnTo>
                  <a:lnTo>
                    <a:pt x="153" y="79"/>
                  </a:lnTo>
                  <a:lnTo>
                    <a:pt x="153" y="87"/>
                  </a:lnTo>
                  <a:lnTo>
                    <a:pt x="151" y="93"/>
                  </a:lnTo>
                  <a:lnTo>
                    <a:pt x="149" y="100"/>
                  </a:lnTo>
                  <a:lnTo>
                    <a:pt x="145" y="106"/>
                  </a:lnTo>
                  <a:lnTo>
                    <a:pt x="143" y="114"/>
                  </a:lnTo>
                  <a:lnTo>
                    <a:pt x="139" y="120"/>
                  </a:lnTo>
                  <a:lnTo>
                    <a:pt x="137" y="125"/>
                  </a:lnTo>
                  <a:lnTo>
                    <a:pt x="133" y="131"/>
                  </a:lnTo>
                  <a:lnTo>
                    <a:pt x="129" y="139"/>
                  </a:lnTo>
                  <a:lnTo>
                    <a:pt x="124" y="143"/>
                  </a:lnTo>
                  <a:lnTo>
                    <a:pt x="120" y="149"/>
                  </a:lnTo>
                  <a:lnTo>
                    <a:pt x="114" y="153"/>
                  </a:lnTo>
                  <a:lnTo>
                    <a:pt x="110" y="158"/>
                  </a:lnTo>
                  <a:lnTo>
                    <a:pt x="104" y="160"/>
                  </a:lnTo>
                  <a:lnTo>
                    <a:pt x="97" y="164"/>
                  </a:lnTo>
                  <a:lnTo>
                    <a:pt x="89" y="166"/>
                  </a:lnTo>
                  <a:lnTo>
                    <a:pt x="83" y="168"/>
                  </a:lnTo>
                  <a:lnTo>
                    <a:pt x="75" y="168"/>
                  </a:lnTo>
                  <a:lnTo>
                    <a:pt x="68" y="168"/>
                  </a:lnTo>
                  <a:lnTo>
                    <a:pt x="58" y="166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9" y="160"/>
                  </a:lnTo>
                  <a:lnTo>
                    <a:pt x="35" y="158"/>
                  </a:lnTo>
                  <a:lnTo>
                    <a:pt x="31" y="156"/>
                  </a:lnTo>
                  <a:lnTo>
                    <a:pt x="23" y="151"/>
                  </a:lnTo>
                  <a:lnTo>
                    <a:pt x="19" y="147"/>
                  </a:lnTo>
                  <a:lnTo>
                    <a:pt x="13" y="141"/>
                  </a:lnTo>
                  <a:lnTo>
                    <a:pt x="10" y="135"/>
                  </a:lnTo>
                  <a:lnTo>
                    <a:pt x="6" y="131"/>
                  </a:lnTo>
                  <a:lnTo>
                    <a:pt x="4" y="125"/>
                  </a:lnTo>
                  <a:lnTo>
                    <a:pt x="2" y="118"/>
                  </a:lnTo>
                  <a:lnTo>
                    <a:pt x="2" y="112"/>
                  </a:lnTo>
                  <a:lnTo>
                    <a:pt x="0" y="106"/>
                  </a:lnTo>
                  <a:lnTo>
                    <a:pt x="2" y="98"/>
                  </a:lnTo>
                  <a:lnTo>
                    <a:pt x="2" y="93"/>
                  </a:lnTo>
                  <a:lnTo>
                    <a:pt x="4" y="85"/>
                  </a:lnTo>
                  <a:lnTo>
                    <a:pt x="4" y="79"/>
                  </a:lnTo>
                  <a:lnTo>
                    <a:pt x="8" y="73"/>
                  </a:lnTo>
                  <a:lnTo>
                    <a:pt x="10" y="66"/>
                  </a:lnTo>
                  <a:lnTo>
                    <a:pt x="11" y="60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1" y="40"/>
                  </a:lnTo>
                  <a:lnTo>
                    <a:pt x="25" y="35"/>
                  </a:lnTo>
                  <a:lnTo>
                    <a:pt x="29" y="29"/>
                  </a:lnTo>
                  <a:lnTo>
                    <a:pt x="33" y="25"/>
                  </a:lnTo>
                  <a:lnTo>
                    <a:pt x="35" y="19"/>
                  </a:lnTo>
                  <a:lnTo>
                    <a:pt x="37" y="13"/>
                  </a:lnTo>
                  <a:lnTo>
                    <a:pt x="41" y="9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0" name="Freeform 78">
              <a:extLst>
                <a:ext uri="{FF2B5EF4-FFF2-40B4-BE49-F238E27FC236}">
                  <a16:creationId xmlns:a16="http://schemas.microsoft.com/office/drawing/2014/main" id="{A40FD727-C3D9-ACD6-9F60-6EDFE826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8" y="3081338"/>
              <a:ext cx="285750" cy="276225"/>
            </a:xfrm>
            <a:custGeom>
              <a:avLst/>
              <a:gdLst>
                <a:gd name="T0" fmla="*/ 2147483647 w 180"/>
                <a:gd name="T1" fmla="*/ 2147483647 h 174"/>
                <a:gd name="T2" fmla="*/ 2147483647 w 180"/>
                <a:gd name="T3" fmla="*/ 2147483647 h 174"/>
                <a:gd name="T4" fmla="*/ 2147483647 w 180"/>
                <a:gd name="T5" fmla="*/ 2147483647 h 174"/>
                <a:gd name="T6" fmla="*/ 2147483647 w 180"/>
                <a:gd name="T7" fmla="*/ 2147483647 h 174"/>
                <a:gd name="T8" fmla="*/ 2147483647 w 180"/>
                <a:gd name="T9" fmla="*/ 2147483647 h 174"/>
                <a:gd name="T10" fmla="*/ 2147483647 w 180"/>
                <a:gd name="T11" fmla="*/ 2147483647 h 174"/>
                <a:gd name="T12" fmla="*/ 2147483647 w 180"/>
                <a:gd name="T13" fmla="*/ 2147483647 h 174"/>
                <a:gd name="T14" fmla="*/ 2147483647 w 180"/>
                <a:gd name="T15" fmla="*/ 2147483647 h 174"/>
                <a:gd name="T16" fmla="*/ 2147483647 w 180"/>
                <a:gd name="T17" fmla="*/ 2147483647 h 174"/>
                <a:gd name="T18" fmla="*/ 2147483647 w 180"/>
                <a:gd name="T19" fmla="*/ 2147483647 h 174"/>
                <a:gd name="T20" fmla="*/ 2147483647 w 180"/>
                <a:gd name="T21" fmla="*/ 2147483647 h 174"/>
                <a:gd name="T22" fmla="*/ 2147483647 w 180"/>
                <a:gd name="T23" fmla="*/ 2147483647 h 174"/>
                <a:gd name="T24" fmla="*/ 2147483647 w 180"/>
                <a:gd name="T25" fmla="*/ 2147483647 h 174"/>
                <a:gd name="T26" fmla="*/ 2147483647 w 180"/>
                <a:gd name="T27" fmla="*/ 2147483647 h 174"/>
                <a:gd name="T28" fmla="*/ 2147483647 w 180"/>
                <a:gd name="T29" fmla="*/ 2147483647 h 174"/>
                <a:gd name="T30" fmla="*/ 2147483647 w 180"/>
                <a:gd name="T31" fmla="*/ 2147483647 h 174"/>
                <a:gd name="T32" fmla="*/ 2147483647 w 180"/>
                <a:gd name="T33" fmla="*/ 2147483647 h 174"/>
                <a:gd name="T34" fmla="*/ 2147483647 w 180"/>
                <a:gd name="T35" fmla="*/ 2147483647 h 174"/>
                <a:gd name="T36" fmla="*/ 2147483647 w 180"/>
                <a:gd name="T37" fmla="*/ 2147483647 h 174"/>
                <a:gd name="T38" fmla="*/ 2147483647 w 180"/>
                <a:gd name="T39" fmla="*/ 2147483647 h 174"/>
                <a:gd name="T40" fmla="*/ 2147483647 w 180"/>
                <a:gd name="T41" fmla="*/ 2147483647 h 174"/>
                <a:gd name="T42" fmla="*/ 2147483647 w 180"/>
                <a:gd name="T43" fmla="*/ 2147483647 h 174"/>
                <a:gd name="T44" fmla="*/ 2147483647 w 180"/>
                <a:gd name="T45" fmla="*/ 2147483647 h 174"/>
                <a:gd name="T46" fmla="*/ 2147483647 w 180"/>
                <a:gd name="T47" fmla="*/ 2147483647 h 174"/>
                <a:gd name="T48" fmla="*/ 2147483647 w 180"/>
                <a:gd name="T49" fmla="*/ 2147483647 h 174"/>
                <a:gd name="T50" fmla="*/ 2147483647 w 180"/>
                <a:gd name="T51" fmla="*/ 2147483647 h 174"/>
                <a:gd name="T52" fmla="*/ 2147483647 w 180"/>
                <a:gd name="T53" fmla="*/ 2147483647 h 174"/>
                <a:gd name="T54" fmla="*/ 2147483647 w 180"/>
                <a:gd name="T55" fmla="*/ 2147483647 h 174"/>
                <a:gd name="T56" fmla="*/ 2147483647 w 180"/>
                <a:gd name="T57" fmla="*/ 2147483647 h 174"/>
                <a:gd name="T58" fmla="*/ 2147483647 w 180"/>
                <a:gd name="T59" fmla="*/ 2147483647 h 174"/>
                <a:gd name="T60" fmla="*/ 2147483647 w 180"/>
                <a:gd name="T61" fmla="*/ 2147483647 h 174"/>
                <a:gd name="T62" fmla="*/ 2147483647 w 180"/>
                <a:gd name="T63" fmla="*/ 2147483647 h 174"/>
                <a:gd name="T64" fmla="*/ 2147483647 w 180"/>
                <a:gd name="T65" fmla="*/ 2147483647 h 174"/>
                <a:gd name="T66" fmla="*/ 2147483647 w 180"/>
                <a:gd name="T67" fmla="*/ 2147483647 h 174"/>
                <a:gd name="T68" fmla="*/ 2147483647 w 180"/>
                <a:gd name="T69" fmla="*/ 2147483647 h 174"/>
                <a:gd name="T70" fmla="*/ 2147483647 w 180"/>
                <a:gd name="T71" fmla="*/ 2147483647 h 174"/>
                <a:gd name="T72" fmla="*/ 2147483647 w 180"/>
                <a:gd name="T73" fmla="*/ 2147483647 h 174"/>
                <a:gd name="T74" fmla="*/ 2147483647 w 180"/>
                <a:gd name="T75" fmla="*/ 2147483647 h 174"/>
                <a:gd name="T76" fmla="*/ 2147483647 w 180"/>
                <a:gd name="T77" fmla="*/ 2147483647 h 174"/>
                <a:gd name="T78" fmla="*/ 2147483647 w 180"/>
                <a:gd name="T79" fmla="*/ 2147483647 h 174"/>
                <a:gd name="T80" fmla="*/ 2147483647 w 180"/>
                <a:gd name="T81" fmla="*/ 2147483647 h 174"/>
                <a:gd name="T82" fmla="*/ 2147483647 w 180"/>
                <a:gd name="T83" fmla="*/ 2147483647 h 174"/>
                <a:gd name="T84" fmla="*/ 2147483647 w 180"/>
                <a:gd name="T85" fmla="*/ 2147483647 h 174"/>
                <a:gd name="T86" fmla="*/ 0 w 180"/>
                <a:gd name="T87" fmla="*/ 2147483647 h 174"/>
                <a:gd name="T88" fmla="*/ 2147483647 w 180"/>
                <a:gd name="T89" fmla="*/ 2147483647 h 174"/>
                <a:gd name="T90" fmla="*/ 2147483647 w 180"/>
                <a:gd name="T91" fmla="*/ 2147483647 h 174"/>
                <a:gd name="T92" fmla="*/ 2147483647 w 180"/>
                <a:gd name="T93" fmla="*/ 2147483647 h 174"/>
                <a:gd name="T94" fmla="*/ 2147483647 w 180"/>
                <a:gd name="T95" fmla="*/ 2147483647 h 174"/>
                <a:gd name="T96" fmla="*/ 2147483647 w 180"/>
                <a:gd name="T97" fmla="*/ 2147483647 h 174"/>
                <a:gd name="T98" fmla="*/ 2147483647 w 180"/>
                <a:gd name="T99" fmla="*/ 2147483647 h 174"/>
                <a:gd name="T100" fmla="*/ 2147483647 w 180"/>
                <a:gd name="T101" fmla="*/ 2147483647 h 174"/>
                <a:gd name="T102" fmla="*/ 2147483647 w 180"/>
                <a:gd name="T103" fmla="*/ 2147483647 h 174"/>
                <a:gd name="T104" fmla="*/ 2147483647 w 180"/>
                <a:gd name="T105" fmla="*/ 2147483647 h 174"/>
                <a:gd name="T106" fmla="*/ 2147483647 w 180"/>
                <a:gd name="T107" fmla="*/ 0 h 174"/>
                <a:gd name="T108" fmla="*/ 2147483647 w 180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74"/>
                <a:gd name="T167" fmla="*/ 180 w 180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74">
                  <a:moveTo>
                    <a:pt x="79" y="8"/>
                  </a:moveTo>
                  <a:lnTo>
                    <a:pt x="78" y="10"/>
                  </a:lnTo>
                  <a:lnTo>
                    <a:pt x="76" y="14"/>
                  </a:lnTo>
                  <a:lnTo>
                    <a:pt x="72" y="18"/>
                  </a:lnTo>
                  <a:lnTo>
                    <a:pt x="66" y="25"/>
                  </a:lnTo>
                  <a:lnTo>
                    <a:pt x="58" y="33"/>
                  </a:lnTo>
                  <a:lnTo>
                    <a:pt x="54" y="43"/>
                  </a:lnTo>
                  <a:lnTo>
                    <a:pt x="50" y="48"/>
                  </a:lnTo>
                  <a:lnTo>
                    <a:pt x="47" y="54"/>
                  </a:lnTo>
                  <a:lnTo>
                    <a:pt x="45" y="60"/>
                  </a:lnTo>
                  <a:lnTo>
                    <a:pt x="41" y="66"/>
                  </a:lnTo>
                  <a:lnTo>
                    <a:pt x="39" y="72"/>
                  </a:lnTo>
                  <a:lnTo>
                    <a:pt x="37" y="77"/>
                  </a:lnTo>
                  <a:lnTo>
                    <a:pt x="33" y="83"/>
                  </a:lnTo>
                  <a:lnTo>
                    <a:pt x="33" y="89"/>
                  </a:lnTo>
                  <a:lnTo>
                    <a:pt x="31" y="93"/>
                  </a:lnTo>
                  <a:lnTo>
                    <a:pt x="29" y="99"/>
                  </a:lnTo>
                  <a:lnTo>
                    <a:pt x="29" y="105"/>
                  </a:lnTo>
                  <a:lnTo>
                    <a:pt x="31" y="110"/>
                  </a:lnTo>
                  <a:lnTo>
                    <a:pt x="33" y="120"/>
                  </a:lnTo>
                  <a:lnTo>
                    <a:pt x="39" y="130"/>
                  </a:lnTo>
                  <a:lnTo>
                    <a:pt x="41" y="134"/>
                  </a:lnTo>
                  <a:lnTo>
                    <a:pt x="47" y="137"/>
                  </a:lnTo>
                  <a:lnTo>
                    <a:pt x="52" y="139"/>
                  </a:lnTo>
                  <a:lnTo>
                    <a:pt x="58" y="143"/>
                  </a:lnTo>
                  <a:lnTo>
                    <a:pt x="64" y="143"/>
                  </a:lnTo>
                  <a:lnTo>
                    <a:pt x="72" y="145"/>
                  </a:lnTo>
                  <a:lnTo>
                    <a:pt x="76" y="145"/>
                  </a:lnTo>
                  <a:lnTo>
                    <a:pt x="83" y="145"/>
                  </a:lnTo>
                  <a:lnTo>
                    <a:pt x="89" y="143"/>
                  </a:lnTo>
                  <a:lnTo>
                    <a:pt x="93" y="141"/>
                  </a:lnTo>
                  <a:lnTo>
                    <a:pt x="99" y="139"/>
                  </a:lnTo>
                  <a:lnTo>
                    <a:pt x="105" y="137"/>
                  </a:lnTo>
                  <a:lnTo>
                    <a:pt x="112" y="130"/>
                  </a:lnTo>
                  <a:lnTo>
                    <a:pt x="122" y="122"/>
                  </a:lnTo>
                  <a:lnTo>
                    <a:pt x="128" y="112"/>
                  </a:lnTo>
                  <a:lnTo>
                    <a:pt x="136" y="105"/>
                  </a:lnTo>
                  <a:lnTo>
                    <a:pt x="138" y="99"/>
                  </a:lnTo>
                  <a:lnTo>
                    <a:pt x="141" y="93"/>
                  </a:lnTo>
                  <a:lnTo>
                    <a:pt x="143" y="87"/>
                  </a:lnTo>
                  <a:lnTo>
                    <a:pt x="145" y="83"/>
                  </a:lnTo>
                  <a:lnTo>
                    <a:pt x="149" y="74"/>
                  </a:lnTo>
                  <a:lnTo>
                    <a:pt x="153" y="66"/>
                  </a:lnTo>
                  <a:lnTo>
                    <a:pt x="155" y="56"/>
                  </a:lnTo>
                  <a:lnTo>
                    <a:pt x="157" y="52"/>
                  </a:lnTo>
                  <a:lnTo>
                    <a:pt x="159" y="48"/>
                  </a:lnTo>
                  <a:lnTo>
                    <a:pt x="180" y="60"/>
                  </a:lnTo>
                  <a:lnTo>
                    <a:pt x="178" y="62"/>
                  </a:lnTo>
                  <a:lnTo>
                    <a:pt x="178" y="66"/>
                  </a:lnTo>
                  <a:lnTo>
                    <a:pt x="176" y="74"/>
                  </a:lnTo>
                  <a:lnTo>
                    <a:pt x="174" y="81"/>
                  </a:lnTo>
                  <a:lnTo>
                    <a:pt x="170" y="87"/>
                  </a:lnTo>
                  <a:lnTo>
                    <a:pt x="168" y="91"/>
                  </a:lnTo>
                  <a:lnTo>
                    <a:pt x="167" y="97"/>
                  </a:lnTo>
                  <a:lnTo>
                    <a:pt x="165" y="103"/>
                  </a:lnTo>
                  <a:lnTo>
                    <a:pt x="161" y="108"/>
                  </a:lnTo>
                  <a:lnTo>
                    <a:pt x="159" y="114"/>
                  </a:lnTo>
                  <a:lnTo>
                    <a:pt x="155" y="120"/>
                  </a:lnTo>
                  <a:lnTo>
                    <a:pt x="151" y="126"/>
                  </a:lnTo>
                  <a:lnTo>
                    <a:pt x="147" y="132"/>
                  </a:lnTo>
                  <a:lnTo>
                    <a:pt x="143" y="137"/>
                  </a:lnTo>
                  <a:lnTo>
                    <a:pt x="138" y="143"/>
                  </a:lnTo>
                  <a:lnTo>
                    <a:pt x="134" y="149"/>
                  </a:lnTo>
                  <a:lnTo>
                    <a:pt x="128" y="153"/>
                  </a:lnTo>
                  <a:lnTo>
                    <a:pt x="122" y="159"/>
                  </a:lnTo>
                  <a:lnTo>
                    <a:pt x="116" y="161"/>
                  </a:lnTo>
                  <a:lnTo>
                    <a:pt x="110" y="166"/>
                  </a:lnTo>
                  <a:lnTo>
                    <a:pt x="103" y="168"/>
                  </a:lnTo>
                  <a:lnTo>
                    <a:pt x="95" y="172"/>
                  </a:lnTo>
                  <a:lnTo>
                    <a:pt x="89" y="172"/>
                  </a:lnTo>
                  <a:lnTo>
                    <a:pt x="81" y="174"/>
                  </a:lnTo>
                  <a:lnTo>
                    <a:pt x="72" y="174"/>
                  </a:lnTo>
                  <a:lnTo>
                    <a:pt x="64" y="174"/>
                  </a:lnTo>
                  <a:lnTo>
                    <a:pt x="54" y="172"/>
                  </a:lnTo>
                  <a:lnTo>
                    <a:pt x="47" y="170"/>
                  </a:lnTo>
                  <a:lnTo>
                    <a:pt x="41" y="168"/>
                  </a:lnTo>
                  <a:lnTo>
                    <a:pt x="37" y="166"/>
                  </a:lnTo>
                  <a:lnTo>
                    <a:pt x="31" y="165"/>
                  </a:lnTo>
                  <a:lnTo>
                    <a:pt x="27" y="163"/>
                  </a:lnTo>
                  <a:lnTo>
                    <a:pt x="21" y="159"/>
                  </a:lnTo>
                  <a:lnTo>
                    <a:pt x="16" y="155"/>
                  </a:lnTo>
                  <a:lnTo>
                    <a:pt x="10" y="149"/>
                  </a:lnTo>
                  <a:lnTo>
                    <a:pt x="6" y="143"/>
                  </a:lnTo>
                  <a:lnTo>
                    <a:pt x="4" y="137"/>
                  </a:lnTo>
                  <a:lnTo>
                    <a:pt x="2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2" y="103"/>
                  </a:lnTo>
                  <a:lnTo>
                    <a:pt x="2" y="95"/>
                  </a:lnTo>
                  <a:lnTo>
                    <a:pt x="4" y="87"/>
                  </a:lnTo>
                  <a:lnTo>
                    <a:pt x="6" y="79"/>
                  </a:lnTo>
                  <a:lnTo>
                    <a:pt x="10" y="74"/>
                  </a:lnTo>
                  <a:lnTo>
                    <a:pt x="12" y="66"/>
                  </a:lnTo>
                  <a:lnTo>
                    <a:pt x="16" y="58"/>
                  </a:lnTo>
                  <a:lnTo>
                    <a:pt x="18" y="50"/>
                  </a:lnTo>
                  <a:lnTo>
                    <a:pt x="21" y="45"/>
                  </a:lnTo>
                  <a:lnTo>
                    <a:pt x="23" y="37"/>
                  </a:lnTo>
                  <a:lnTo>
                    <a:pt x="29" y="31"/>
                  </a:lnTo>
                  <a:lnTo>
                    <a:pt x="31" y="25"/>
                  </a:lnTo>
                  <a:lnTo>
                    <a:pt x="37" y="21"/>
                  </a:lnTo>
                  <a:lnTo>
                    <a:pt x="39" y="16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47" y="4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1" name="Freeform 79">
              <a:extLst>
                <a:ext uri="{FF2B5EF4-FFF2-40B4-BE49-F238E27FC236}">
                  <a16:creationId xmlns:a16="http://schemas.microsoft.com/office/drawing/2014/main" id="{147598C1-1A53-5843-4BAA-1347EB10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411413"/>
              <a:ext cx="601663" cy="341313"/>
            </a:xfrm>
            <a:custGeom>
              <a:avLst/>
              <a:gdLst>
                <a:gd name="T0" fmla="*/ 2147483647 w 379"/>
                <a:gd name="T1" fmla="*/ 2147483647 h 215"/>
                <a:gd name="T2" fmla="*/ 2147483647 w 379"/>
                <a:gd name="T3" fmla="*/ 2147483647 h 215"/>
                <a:gd name="T4" fmla="*/ 2147483647 w 379"/>
                <a:gd name="T5" fmla="*/ 2147483647 h 215"/>
                <a:gd name="T6" fmla="*/ 2147483647 w 379"/>
                <a:gd name="T7" fmla="*/ 2147483647 h 215"/>
                <a:gd name="T8" fmla="*/ 2147483647 w 379"/>
                <a:gd name="T9" fmla="*/ 2147483647 h 215"/>
                <a:gd name="T10" fmla="*/ 2147483647 w 379"/>
                <a:gd name="T11" fmla="*/ 2147483647 h 215"/>
                <a:gd name="T12" fmla="*/ 2147483647 w 379"/>
                <a:gd name="T13" fmla="*/ 2147483647 h 215"/>
                <a:gd name="T14" fmla="*/ 2147483647 w 379"/>
                <a:gd name="T15" fmla="*/ 2147483647 h 215"/>
                <a:gd name="T16" fmla="*/ 2147483647 w 379"/>
                <a:gd name="T17" fmla="*/ 2147483647 h 215"/>
                <a:gd name="T18" fmla="*/ 2147483647 w 379"/>
                <a:gd name="T19" fmla="*/ 2147483647 h 215"/>
                <a:gd name="T20" fmla="*/ 2147483647 w 379"/>
                <a:gd name="T21" fmla="*/ 2147483647 h 215"/>
                <a:gd name="T22" fmla="*/ 2147483647 w 379"/>
                <a:gd name="T23" fmla="*/ 2147483647 h 215"/>
                <a:gd name="T24" fmla="*/ 2147483647 w 379"/>
                <a:gd name="T25" fmla="*/ 2147483647 h 215"/>
                <a:gd name="T26" fmla="*/ 2147483647 w 379"/>
                <a:gd name="T27" fmla="*/ 2147483647 h 215"/>
                <a:gd name="T28" fmla="*/ 2147483647 w 379"/>
                <a:gd name="T29" fmla="*/ 2147483647 h 215"/>
                <a:gd name="T30" fmla="*/ 2147483647 w 379"/>
                <a:gd name="T31" fmla="*/ 2147483647 h 215"/>
                <a:gd name="T32" fmla="*/ 2147483647 w 379"/>
                <a:gd name="T33" fmla="*/ 2147483647 h 215"/>
                <a:gd name="T34" fmla="*/ 2147483647 w 379"/>
                <a:gd name="T35" fmla="*/ 2147483647 h 215"/>
                <a:gd name="T36" fmla="*/ 2147483647 w 379"/>
                <a:gd name="T37" fmla="*/ 2147483647 h 215"/>
                <a:gd name="T38" fmla="*/ 2147483647 w 379"/>
                <a:gd name="T39" fmla="*/ 2147483647 h 215"/>
                <a:gd name="T40" fmla="*/ 2147483647 w 379"/>
                <a:gd name="T41" fmla="*/ 2147483647 h 215"/>
                <a:gd name="T42" fmla="*/ 2147483647 w 379"/>
                <a:gd name="T43" fmla="*/ 2147483647 h 215"/>
                <a:gd name="T44" fmla="*/ 2147483647 w 379"/>
                <a:gd name="T45" fmla="*/ 2147483647 h 215"/>
                <a:gd name="T46" fmla="*/ 2147483647 w 379"/>
                <a:gd name="T47" fmla="*/ 2147483647 h 215"/>
                <a:gd name="T48" fmla="*/ 2147483647 w 379"/>
                <a:gd name="T49" fmla="*/ 2147483647 h 215"/>
                <a:gd name="T50" fmla="*/ 2147483647 w 379"/>
                <a:gd name="T51" fmla="*/ 2147483647 h 215"/>
                <a:gd name="T52" fmla="*/ 2147483647 w 379"/>
                <a:gd name="T53" fmla="*/ 2147483647 h 215"/>
                <a:gd name="T54" fmla="*/ 2147483647 w 379"/>
                <a:gd name="T55" fmla="*/ 2147483647 h 215"/>
                <a:gd name="T56" fmla="*/ 2147483647 w 379"/>
                <a:gd name="T57" fmla="*/ 2147483647 h 215"/>
                <a:gd name="T58" fmla="*/ 2147483647 w 379"/>
                <a:gd name="T59" fmla="*/ 2147483647 h 215"/>
                <a:gd name="T60" fmla="*/ 2147483647 w 379"/>
                <a:gd name="T61" fmla="*/ 2147483647 h 215"/>
                <a:gd name="T62" fmla="*/ 2147483647 w 379"/>
                <a:gd name="T63" fmla="*/ 2147483647 h 215"/>
                <a:gd name="T64" fmla="*/ 2147483647 w 379"/>
                <a:gd name="T65" fmla="*/ 2147483647 h 215"/>
                <a:gd name="T66" fmla="*/ 2147483647 w 379"/>
                <a:gd name="T67" fmla="*/ 2147483647 h 215"/>
                <a:gd name="T68" fmla="*/ 2147483647 w 379"/>
                <a:gd name="T69" fmla="*/ 2147483647 h 215"/>
                <a:gd name="T70" fmla="*/ 2147483647 w 379"/>
                <a:gd name="T71" fmla="*/ 2147483647 h 215"/>
                <a:gd name="T72" fmla="*/ 2147483647 w 379"/>
                <a:gd name="T73" fmla="*/ 2147483647 h 215"/>
                <a:gd name="T74" fmla="*/ 2147483647 w 379"/>
                <a:gd name="T75" fmla="*/ 2147483647 h 215"/>
                <a:gd name="T76" fmla="*/ 2147483647 w 379"/>
                <a:gd name="T77" fmla="*/ 2147483647 h 215"/>
                <a:gd name="T78" fmla="*/ 2147483647 w 379"/>
                <a:gd name="T79" fmla="*/ 2147483647 h 215"/>
                <a:gd name="T80" fmla="*/ 2147483647 w 379"/>
                <a:gd name="T81" fmla="*/ 2147483647 h 215"/>
                <a:gd name="T82" fmla="*/ 2147483647 w 379"/>
                <a:gd name="T83" fmla="*/ 2147483647 h 215"/>
                <a:gd name="T84" fmla="*/ 2147483647 w 379"/>
                <a:gd name="T85" fmla="*/ 2147483647 h 215"/>
                <a:gd name="T86" fmla="*/ 2147483647 w 379"/>
                <a:gd name="T87" fmla="*/ 2147483647 h 215"/>
                <a:gd name="T88" fmla="*/ 2147483647 w 379"/>
                <a:gd name="T89" fmla="*/ 2147483647 h 215"/>
                <a:gd name="T90" fmla="*/ 2147483647 w 379"/>
                <a:gd name="T91" fmla="*/ 2147483647 h 215"/>
                <a:gd name="T92" fmla="*/ 2147483647 w 379"/>
                <a:gd name="T93" fmla="*/ 2147483647 h 215"/>
                <a:gd name="T94" fmla="*/ 2147483647 w 379"/>
                <a:gd name="T95" fmla="*/ 2147483647 h 215"/>
                <a:gd name="T96" fmla="*/ 2147483647 w 379"/>
                <a:gd name="T97" fmla="*/ 2147483647 h 215"/>
                <a:gd name="T98" fmla="*/ 2147483647 w 379"/>
                <a:gd name="T99" fmla="*/ 2147483647 h 215"/>
                <a:gd name="T100" fmla="*/ 2147483647 w 379"/>
                <a:gd name="T101" fmla="*/ 2147483647 h 215"/>
                <a:gd name="T102" fmla="*/ 2147483647 w 379"/>
                <a:gd name="T103" fmla="*/ 2147483647 h 215"/>
                <a:gd name="T104" fmla="*/ 2147483647 w 379"/>
                <a:gd name="T105" fmla="*/ 2147483647 h 215"/>
                <a:gd name="T106" fmla="*/ 2147483647 w 379"/>
                <a:gd name="T107" fmla="*/ 2147483647 h 215"/>
                <a:gd name="T108" fmla="*/ 2147483647 w 379"/>
                <a:gd name="T109" fmla="*/ 2147483647 h 2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9"/>
                <a:gd name="T166" fmla="*/ 0 h 215"/>
                <a:gd name="T167" fmla="*/ 379 w 379"/>
                <a:gd name="T168" fmla="*/ 215 h 2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9" h="215">
                  <a:moveTo>
                    <a:pt x="9" y="180"/>
                  </a:moveTo>
                  <a:lnTo>
                    <a:pt x="9" y="178"/>
                  </a:lnTo>
                  <a:lnTo>
                    <a:pt x="15" y="175"/>
                  </a:lnTo>
                  <a:lnTo>
                    <a:pt x="19" y="171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7" y="159"/>
                  </a:lnTo>
                  <a:lnTo>
                    <a:pt x="44" y="153"/>
                  </a:lnTo>
                  <a:lnTo>
                    <a:pt x="52" y="147"/>
                  </a:lnTo>
                  <a:lnTo>
                    <a:pt x="60" y="142"/>
                  </a:lnTo>
                  <a:lnTo>
                    <a:pt x="69" y="136"/>
                  </a:lnTo>
                  <a:lnTo>
                    <a:pt x="75" y="132"/>
                  </a:lnTo>
                  <a:lnTo>
                    <a:pt x="79" y="128"/>
                  </a:lnTo>
                  <a:lnTo>
                    <a:pt x="85" y="124"/>
                  </a:lnTo>
                  <a:lnTo>
                    <a:pt x="91" y="122"/>
                  </a:lnTo>
                  <a:lnTo>
                    <a:pt x="97" y="118"/>
                  </a:lnTo>
                  <a:lnTo>
                    <a:pt x="100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3"/>
                  </a:lnTo>
                  <a:lnTo>
                    <a:pt x="126" y="99"/>
                  </a:lnTo>
                  <a:lnTo>
                    <a:pt x="131" y="95"/>
                  </a:lnTo>
                  <a:lnTo>
                    <a:pt x="137" y="93"/>
                  </a:lnTo>
                  <a:lnTo>
                    <a:pt x="145" y="87"/>
                  </a:lnTo>
                  <a:lnTo>
                    <a:pt x="151" y="86"/>
                  </a:lnTo>
                  <a:lnTo>
                    <a:pt x="158" y="80"/>
                  </a:lnTo>
                  <a:lnTo>
                    <a:pt x="166" y="78"/>
                  </a:lnTo>
                  <a:lnTo>
                    <a:pt x="172" y="74"/>
                  </a:lnTo>
                  <a:lnTo>
                    <a:pt x="180" y="70"/>
                  </a:lnTo>
                  <a:lnTo>
                    <a:pt x="185" y="66"/>
                  </a:lnTo>
                  <a:lnTo>
                    <a:pt x="193" y="62"/>
                  </a:lnTo>
                  <a:lnTo>
                    <a:pt x="201" y="58"/>
                  </a:lnTo>
                  <a:lnTo>
                    <a:pt x="207" y="55"/>
                  </a:lnTo>
                  <a:lnTo>
                    <a:pt x="215" y="51"/>
                  </a:lnTo>
                  <a:lnTo>
                    <a:pt x="222" y="49"/>
                  </a:lnTo>
                  <a:lnTo>
                    <a:pt x="230" y="43"/>
                  </a:lnTo>
                  <a:lnTo>
                    <a:pt x="238" y="39"/>
                  </a:lnTo>
                  <a:lnTo>
                    <a:pt x="245" y="37"/>
                  </a:lnTo>
                  <a:lnTo>
                    <a:pt x="253" y="33"/>
                  </a:lnTo>
                  <a:lnTo>
                    <a:pt x="261" y="29"/>
                  </a:lnTo>
                  <a:lnTo>
                    <a:pt x="269" y="27"/>
                  </a:lnTo>
                  <a:lnTo>
                    <a:pt x="276" y="24"/>
                  </a:lnTo>
                  <a:lnTo>
                    <a:pt x="286" y="22"/>
                  </a:lnTo>
                  <a:lnTo>
                    <a:pt x="292" y="18"/>
                  </a:lnTo>
                  <a:lnTo>
                    <a:pt x="302" y="16"/>
                  </a:lnTo>
                  <a:lnTo>
                    <a:pt x="309" y="12"/>
                  </a:lnTo>
                  <a:lnTo>
                    <a:pt x="317" y="10"/>
                  </a:lnTo>
                  <a:lnTo>
                    <a:pt x="325" y="6"/>
                  </a:lnTo>
                  <a:lnTo>
                    <a:pt x="334" y="4"/>
                  </a:lnTo>
                  <a:lnTo>
                    <a:pt x="342" y="2"/>
                  </a:lnTo>
                  <a:lnTo>
                    <a:pt x="350" y="0"/>
                  </a:lnTo>
                  <a:lnTo>
                    <a:pt x="379" y="6"/>
                  </a:lnTo>
                  <a:lnTo>
                    <a:pt x="377" y="6"/>
                  </a:lnTo>
                  <a:lnTo>
                    <a:pt x="375" y="8"/>
                  </a:lnTo>
                  <a:lnTo>
                    <a:pt x="371" y="8"/>
                  </a:lnTo>
                  <a:lnTo>
                    <a:pt x="365" y="12"/>
                  </a:lnTo>
                  <a:lnTo>
                    <a:pt x="358" y="14"/>
                  </a:lnTo>
                  <a:lnTo>
                    <a:pt x="352" y="18"/>
                  </a:lnTo>
                  <a:lnTo>
                    <a:pt x="342" y="22"/>
                  </a:lnTo>
                  <a:lnTo>
                    <a:pt x="333" y="27"/>
                  </a:lnTo>
                  <a:lnTo>
                    <a:pt x="327" y="29"/>
                  </a:lnTo>
                  <a:lnTo>
                    <a:pt x="321" y="31"/>
                  </a:lnTo>
                  <a:lnTo>
                    <a:pt x="315" y="33"/>
                  </a:lnTo>
                  <a:lnTo>
                    <a:pt x="309" y="37"/>
                  </a:lnTo>
                  <a:lnTo>
                    <a:pt x="303" y="39"/>
                  </a:lnTo>
                  <a:lnTo>
                    <a:pt x="298" y="41"/>
                  </a:lnTo>
                  <a:lnTo>
                    <a:pt x="290" y="45"/>
                  </a:lnTo>
                  <a:lnTo>
                    <a:pt x="284" y="49"/>
                  </a:lnTo>
                  <a:lnTo>
                    <a:pt x="276" y="53"/>
                  </a:lnTo>
                  <a:lnTo>
                    <a:pt x="271" y="55"/>
                  </a:lnTo>
                  <a:lnTo>
                    <a:pt x="263" y="58"/>
                  </a:lnTo>
                  <a:lnTo>
                    <a:pt x="257" y="62"/>
                  </a:lnTo>
                  <a:lnTo>
                    <a:pt x="249" y="66"/>
                  </a:lnTo>
                  <a:lnTo>
                    <a:pt x="242" y="70"/>
                  </a:lnTo>
                  <a:lnTo>
                    <a:pt x="234" y="74"/>
                  </a:lnTo>
                  <a:lnTo>
                    <a:pt x="228" y="78"/>
                  </a:lnTo>
                  <a:lnTo>
                    <a:pt x="218" y="80"/>
                  </a:lnTo>
                  <a:lnTo>
                    <a:pt x="213" y="86"/>
                  </a:lnTo>
                  <a:lnTo>
                    <a:pt x="203" y="89"/>
                  </a:lnTo>
                  <a:lnTo>
                    <a:pt x="197" y="93"/>
                  </a:lnTo>
                  <a:lnTo>
                    <a:pt x="187" y="97"/>
                  </a:lnTo>
                  <a:lnTo>
                    <a:pt x="182" y="101"/>
                  </a:lnTo>
                  <a:lnTo>
                    <a:pt x="172" y="105"/>
                  </a:lnTo>
                  <a:lnTo>
                    <a:pt x="166" y="111"/>
                  </a:lnTo>
                  <a:lnTo>
                    <a:pt x="156" y="113"/>
                  </a:lnTo>
                  <a:lnTo>
                    <a:pt x="149" y="118"/>
                  </a:lnTo>
                  <a:lnTo>
                    <a:pt x="141" y="122"/>
                  </a:lnTo>
                  <a:lnTo>
                    <a:pt x="133" y="126"/>
                  </a:lnTo>
                  <a:lnTo>
                    <a:pt x="126" y="130"/>
                  </a:lnTo>
                  <a:lnTo>
                    <a:pt x="118" y="136"/>
                  </a:lnTo>
                  <a:lnTo>
                    <a:pt x="112" y="140"/>
                  </a:lnTo>
                  <a:lnTo>
                    <a:pt x="104" y="145"/>
                  </a:lnTo>
                  <a:lnTo>
                    <a:pt x="97" y="147"/>
                  </a:lnTo>
                  <a:lnTo>
                    <a:pt x="91" y="153"/>
                  </a:lnTo>
                  <a:lnTo>
                    <a:pt x="83" y="157"/>
                  </a:lnTo>
                  <a:lnTo>
                    <a:pt x="77" y="163"/>
                  </a:lnTo>
                  <a:lnTo>
                    <a:pt x="69" y="165"/>
                  </a:lnTo>
                  <a:lnTo>
                    <a:pt x="64" y="171"/>
                  </a:lnTo>
                  <a:lnTo>
                    <a:pt x="56" y="175"/>
                  </a:lnTo>
                  <a:lnTo>
                    <a:pt x="50" y="180"/>
                  </a:lnTo>
                  <a:lnTo>
                    <a:pt x="44" y="184"/>
                  </a:lnTo>
                  <a:lnTo>
                    <a:pt x="38" y="188"/>
                  </a:lnTo>
                  <a:lnTo>
                    <a:pt x="33" y="194"/>
                  </a:lnTo>
                  <a:lnTo>
                    <a:pt x="29" y="198"/>
                  </a:lnTo>
                  <a:lnTo>
                    <a:pt x="23" y="202"/>
                  </a:lnTo>
                  <a:lnTo>
                    <a:pt x="19" y="205"/>
                  </a:lnTo>
                  <a:lnTo>
                    <a:pt x="13" y="211"/>
                  </a:lnTo>
                  <a:lnTo>
                    <a:pt x="11" y="215"/>
                  </a:lnTo>
                  <a:lnTo>
                    <a:pt x="0" y="202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2" name="Freeform 80">
              <a:extLst>
                <a:ext uri="{FF2B5EF4-FFF2-40B4-BE49-F238E27FC236}">
                  <a16:creationId xmlns:a16="http://schemas.microsoft.com/office/drawing/2014/main" id="{A3BFB5AB-CDA0-854B-31EC-23A0E8B2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2403475"/>
              <a:ext cx="1531938" cy="1654175"/>
            </a:xfrm>
            <a:custGeom>
              <a:avLst/>
              <a:gdLst>
                <a:gd name="T0" fmla="*/ 2147483647 w 965"/>
                <a:gd name="T1" fmla="*/ 2147483647 h 1042"/>
                <a:gd name="T2" fmla="*/ 2147483647 w 965"/>
                <a:gd name="T3" fmla="*/ 2147483647 h 1042"/>
                <a:gd name="T4" fmla="*/ 2147483647 w 965"/>
                <a:gd name="T5" fmla="*/ 2147483647 h 1042"/>
                <a:gd name="T6" fmla="*/ 2147483647 w 965"/>
                <a:gd name="T7" fmla="*/ 2147483647 h 1042"/>
                <a:gd name="T8" fmla="*/ 2147483647 w 965"/>
                <a:gd name="T9" fmla="*/ 2147483647 h 1042"/>
                <a:gd name="T10" fmla="*/ 2147483647 w 965"/>
                <a:gd name="T11" fmla="*/ 2147483647 h 1042"/>
                <a:gd name="T12" fmla="*/ 2147483647 w 965"/>
                <a:gd name="T13" fmla="*/ 2147483647 h 1042"/>
                <a:gd name="T14" fmla="*/ 2147483647 w 965"/>
                <a:gd name="T15" fmla="*/ 2147483647 h 1042"/>
                <a:gd name="T16" fmla="*/ 2147483647 w 965"/>
                <a:gd name="T17" fmla="*/ 2147483647 h 1042"/>
                <a:gd name="T18" fmla="*/ 2147483647 w 965"/>
                <a:gd name="T19" fmla="*/ 2147483647 h 1042"/>
                <a:gd name="T20" fmla="*/ 2147483647 w 965"/>
                <a:gd name="T21" fmla="*/ 2147483647 h 1042"/>
                <a:gd name="T22" fmla="*/ 2147483647 w 965"/>
                <a:gd name="T23" fmla="*/ 2147483647 h 1042"/>
                <a:gd name="T24" fmla="*/ 2147483647 w 965"/>
                <a:gd name="T25" fmla="*/ 2147483647 h 1042"/>
                <a:gd name="T26" fmla="*/ 2147483647 w 965"/>
                <a:gd name="T27" fmla="*/ 2147483647 h 1042"/>
                <a:gd name="T28" fmla="*/ 2147483647 w 965"/>
                <a:gd name="T29" fmla="*/ 2147483647 h 1042"/>
                <a:gd name="T30" fmla="*/ 2147483647 w 965"/>
                <a:gd name="T31" fmla="*/ 2147483647 h 1042"/>
                <a:gd name="T32" fmla="*/ 2147483647 w 965"/>
                <a:gd name="T33" fmla="*/ 2147483647 h 1042"/>
                <a:gd name="T34" fmla="*/ 2147483647 w 965"/>
                <a:gd name="T35" fmla="*/ 2147483647 h 1042"/>
                <a:gd name="T36" fmla="*/ 2147483647 w 965"/>
                <a:gd name="T37" fmla="*/ 2147483647 h 1042"/>
                <a:gd name="T38" fmla="*/ 2147483647 w 965"/>
                <a:gd name="T39" fmla="*/ 2147483647 h 1042"/>
                <a:gd name="T40" fmla="*/ 2147483647 w 965"/>
                <a:gd name="T41" fmla="*/ 2147483647 h 1042"/>
                <a:gd name="T42" fmla="*/ 2147483647 w 965"/>
                <a:gd name="T43" fmla="*/ 2147483647 h 1042"/>
                <a:gd name="T44" fmla="*/ 2147483647 w 965"/>
                <a:gd name="T45" fmla="*/ 2147483647 h 1042"/>
                <a:gd name="T46" fmla="*/ 2147483647 w 965"/>
                <a:gd name="T47" fmla="*/ 2147483647 h 1042"/>
                <a:gd name="T48" fmla="*/ 2147483647 w 965"/>
                <a:gd name="T49" fmla="*/ 2147483647 h 1042"/>
                <a:gd name="T50" fmla="*/ 2147483647 w 965"/>
                <a:gd name="T51" fmla="*/ 2147483647 h 1042"/>
                <a:gd name="T52" fmla="*/ 2147483647 w 965"/>
                <a:gd name="T53" fmla="*/ 2147483647 h 1042"/>
                <a:gd name="T54" fmla="*/ 2147483647 w 965"/>
                <a:gd name="T55" fmla="*/ 2147483647 h 1042"/>
                <a:gd name="T56" fmla="*/ 2147483647 w 965"/>
                <a:gd name="T57" fmla="*/ 2147483647 h 1042"/>
                <a:gd name="T58" fmla="*/ 2147483647 w 965"/>
                <a:gd name="T59" fmla="*/ 2147483647 h 1042"/>
                <a:gd name="T60" fmla="*/ 2147483647 w 965"/>
                <a:gd name="T61" fmla="*/ 2147483647 h 1042"/>
                <a:gd name="T62" fmla="*/ 2147483647 w 965"/>
                <a:gd name="T63" fmla="*/ 2147483647 h 1042"/>
                <a:gd name="T64" fmla="*/ 2147483647 w 965"/>
                <a:gd name="T65" fmla="*/ 2147483647 h 1042"/>
                <a:gd name="T66" fmla="*/ 2147483647 w 965"/>
                <a:gd name="T67" fmla="*/ 2147483647 h 1042"/>
                <a:gd name="T68" fmla="*/ 2147483647 w 965"/>
                <a:gd name="T69" fmla="*/ 2147483647 h 1042"/>
                <a:gd name="T70" fmla="*/ 2147483647 w 965"/>
                <a:gd name="T71" fmla="*/ 2147483647 h 1042"/>
                <a:gd name="T72" fmla="*/ 2147483647 w 965"/>
                <a:gd name="T73" fmla="*/ 2147483647 h 1042"/>
                <a:gd name="T74" fmla="*/ 2147483647 w 965"/>
                <a:gd name="T75" fmla="*/ 2147483647 h 1042"/>
                <a:gd name="T76" fmla="*/ 2147483647 w 965"/>
                <a:gd name="T77" fmla="*/ 2147483647 h 1042"/>
                <a:gd name="T78" fmla="*/ 2147483647 w 965"/>
                <a:gd name="T79" fmla="*/ 2147483647 h 1042"/>
                <a:gd name="T80" fmla="*/ 2147483647 w 965"/>
                <a:gd name="T81" fmla="*/ 2147483647 h 1042"/>
                <a:gd name="T82" fmla="*/ 2147483647 w 965"/>
                <a:gd name="T83" fmla="*/ 2147483647 h 1042"/>
                <a:gd name="T84" fmla="*/ 2147483647 w 965"/>
                <a:gd name="T85" fmla="*/ 2147483647 h 1042"/>
                <a:gd name="T86" fmla="*/ 2147483647 w 965"/>
                <a:gd name="T87" fmla="*/ 2147483647 h 1042"/>
                <a:gd name="T88" fmla="*/ 2147483647 w 965"/>
                <a:gd name="T89" fmla="*/ 2147483647 h 1042"/>
                <a:gd name="T90" fmla="*/ 2147483647 w 965"/>
                <a:gd name="T91" fmla="*/ 2147483647 h 1042"/>
                <a:gd name="T92" fmla="*/ 2147483647 w 965"/>
                <a:gd name="T93" fmla="*/ 2147483647 h 1042"/>
                <a:gd name="T94" fmla="*/ 2147483647 w 965"/>
                <a:gd name="T95" fmla="*/ 2147483647 h 1042"/>
                <a:gd name="T96" fmla="*/ 2147483647 w 965"/>
                <a:gd name="T97" fmla="*/ 2147483647 h 1042"/>
                <a:gd name="T98" fmla="*/ 2147483647 w 965"/>
                <a:gd name="T99" fmla="*/ 2147483647 h 1042"/>
                <a:gd name="T100" fmla="*/ 2147483647 w 965"/>
                <a:gd name="T101" fmla="*/ 2147483647 h 1042"/>
                <a:gd name="T102" fmla="*/ 2147483647 w 965"/>
                <a:gd name="T103" fmla="*/ 2147483647 h 1042"/>
                <a:gd name="T104" fmla="*/ 2147483647 w 965"/>
                <a:gd name="T105" fmla="*/ 2147483647 h 1042"/>
                <a:gd name="T106" fmla="*/ 2147483647 w 965"/>
                <a:gd name="T107" fmla="*/ 2147483647 h 1042"/>
                <a:gd name="T108" fmla="*/ 2147483647 w 965"/>
                <a:gd name="T109" fmla="*/ 2147483647 h 1042"/>
                <a:gd name="T110" fmla="*/ 2147483647 w 965"/>
                <a:gd name="T111" fmla="*/ 2147483647 h 1042"/>
                <a:gd name="T112" fmla="*/ 2147483647 w 965"/>
                <a:gd name="T113" fmla="*/ 2147483647 h 1042"/>
                <a:gd name="T114" fmla="*/ 2147483647 w 965"/>
                <a:gd name="T115" fmla="*/ 2147483647 h 1042"/>
                <a:gd name="T116" fmla="*/ 2147483647 w 965"/>
                <a:gd name="T117" fmla="*/ 2147483647 h 1042"/>
                <a:gd name="T118" fmla="*/ 2147483647 w 965"/>
                <a:gd name="T119" fmla="*/ 2147483647 h 1042"/>
                <a:gd name="T120" fmla="*/ 2147483647 w 965"/>
                <a:gd name="T121" fmla="*/ 2147483647 h 10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5"/>
                <a:gd name="T184" fmla="*/ 0 h 1042"/>
                <a:gd name="T185" fmla="*/ 965 w 965"/>
                <a:gd name="T186" fmla="*/ 1042 h 10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5" h="1042">
                  <a:moveTo>
                    <a:pt x="191" y="11"/>
                  </a:moveTo>
                  <a:lnTo>
                    <a:pt x="190" y="11"/>
                  </a:lnTo>
                  <a:lnTo>
                    <a:pt x="186" y="13"/>
                  </a:lnTo>
                  <a:lnTo>
                    <a:pt x="180" y="15"/>
                  </a:lnTo>
                  <a:lnTo>
                    <a:pt x="172" y="19"/>
                  </a:lnTo>
                  <a:lnTo>
                    <a:pt x="168" y="21"/>
                  </a:lnTo>
                  <a:lnTo>
                    <a:pt x="162" y="23"/>
                  </a:lnTo>
                  <a:lnTo>
                    <a:pt x="159" y="27"/>
                  </a:lnTo>
                  <a:lnTo>
                    <a:pt x="155" y="29"/>
                  </a:lnTo>
                  <a:lnTo>
                    <a:pt x="149" y="32"/>
                  </a:lnTo>
                  <a:lnTo>
                    <a:pt x="143" y="34"/>
                  </a:lnTo>
                  <a:lnTo>
                    <a:pt x="137" y="38"/>
                  </a:lnTo>
                  <a:lnTo>
                    <a:pt x="133" y="44"/>
                  </a:lnTo>
                  <a:lnTo>
                    <a:pt x="128" y="46"/>
                  </a:lnTo>
                  <a:lnTo>
                    <a:pt x="122" y="50"/>
                  </a:lnTo>
                  <a:lnTo>
                    <a:pt x="116" y="54"/>
                  </a:lnTo>
                  <a:lnTo>
                    <a:pt x="110" y="60"/>
                  </a:lnTo>
                  <a:lnTo>
                    <a:pt x="104" y="63"/>
                  </a:lnTo>
                  <a:lnTo>
                    <a:pt x="99" y="67"/>
                  </a:lnTo>
                  <a:lnTo>
                    <a:pt x="91" y="73"/>
                  </a:lnTo>
                  <a:lnTo>
                    <a:pt x="85" y="79"/>
                  </a:lnTo>
                  <a:lnTo>
                    <a:pt x="79" y="83"/>
                  </a:lnTo>
                  <a:lnTo>
                    <a:pt x="73" y="89"/>
                  </a:lnTo>
                  <a:lnTo>
                    <a:pt x="68" y="94"/>
                  </a:lnTo>
                  <a:lnTo>
                    <a:pt x="62" y="100"/>
                  </a:lnTo>
                  <a:lnTo>
                    <a:pt x="56" y="106"/>
                  </a:lnTo>
                  <a:lnTo>
                    <a:pt x="50" y="112"/>
                  </a:lnTo>
                  <a:lnTo>
                    <a:pt x="46" y="118"/>
                  </a:lnTo>
                  <a:lnTo>
                    <a:pt x="43" y="125"/>
                  </a:lnTo>
                  <a:lnTo>
                    <a:pt x="37" y="131"/>
                  </a:lnTo>
                  <a:lnTo>
                    <a:pt x="31" y="137"/>
                  </a:lnTo>
                  <a:lnTo>
                    <a:pt x="27" y="145"/>
                  </a:lnTo>
                  <a:lnTo>
                    <a:pt x="23" y="150"/>
                  </a:lnTo>
                  <a:lnTo>
                    <a:pt x="17" y="156"/>
                  </a:lnTo>
                  <a:lnTo>
                    <a:pt x="15" y="164"/>
                  </a:lnTo>
                  <a:lnTo>
                    <a:pt x="12" y="170"/>
                  </a:lnTo>
                  <a:lnTo>
                    <a:pt x="10" y="178"/>
                  </a:lnTo>
                  <a:lnTo>
                    <a:pt x="8" y="185"/>
                  </a:lnTo>
                  <a:lnTo>
                    <a:pt x="4" y="191"/>
                  </a:lnTo>
                  <a:lnTo>
                    <a:pt x="2" y="199"/>
                  </a:lnTo>
                  <a:lnTo>
                    <a:pt x="2" y="207"/>
                  </a:lnTo>
                  <a:lnTo>
                    <a:pt x="0" y="214"/>
                  </a:lnTo>
                  <a:lnTo>
                    <a:pt x="2" y="220"/>
                  </a:lnTo>
                  <a:lnTo>
                    <a:pt x="2" y="228"/>
                  </a:lnTo>
                  <a:lnTo>
                    <a:pt x="4" y="236"/>
                  </a:lnTo>
                  <a:lnTo>
                    <a:pt x="4" y="243"/>
                  </a:lnTo>
                  <a:lnTo>
                    <a:pt x="6" y="251"/>
                  </a:lnTo>
                  <a:lnTo>
                    <a:pt x="8" y="259"/>
                  </a:lnTo>
                  <a:lnTo>
                    <a:pt x="14" y="267"/>
                  </a:lnTo>
                  <a:lnTo>
                    <a:pt x="15" y="274"/>
                  </a:lnTo>
                  <a:lnTo>
                    <a:pt x="21" y="282"/>
                  </a:lnTo>
                  <a:lnTo>
                    <a:pt x="25" y="288"/>
                  </a:lnTo>
                  <a:lnTo>
                    <a:pt x="33" y="298"/>
                  </a:lnTo>
                  <a:lnTo>
                    <a:pt x="39" y="305"/>
                  </a:lnTo>
                  <a:lnTo>
                    <a:pt x="46" y="311"/>
                  </a:lnTo>
                  <a:lnTo>
                    <a:pt x="54" y="319"/>
                  </a:lnTo>
                  <a:lnTo>
                    <a:pt x="64" y="327"/>
                  </a:lnTo>
                  <a:lnTo>
                    <a:pt x="73" y="334"/>
                  </a:lnTo>
                  <a:lnTo>
                    <a:pt x="85" y="342"/>
                  </a:lnTo>
                  <a:lnTo>
                    <a:pt x="95" y="350"/>
                  </a:lnTo>
                  <a:lnTo>
                    <a:pt x="108" y="359"/>
                  </a:lnTo>
                  <a:lnTo>
                    <a:pt x="112" y="359"/>
                  </a:lnTo>
                  <a:lnTo>
                    <a:pt x="116" y="359"/>
                  </a:lnTo>
                  <a:lnTo>
                    <a:pt x="122" y="359"/>
                  </a:lnTo>
                  <a:lnTo>
                    <a:pt x="128" y="361"/>
                  </a:lnTo>
                  <a:lnTo>
                    <a:pt x="137" y="363"/>
                  </a:lnTo>
                  <a:lnTo>
                    <a:pt x="139" y="365"/>
                  </a:lnTo>
                  <a:lnTo>
                    <a:pt x="145" y="367"/>
                  </a:lnTo>
                  <a:lnTo>
                    <a:pt x="151" y="367"/>
                  </a:lnTo>
                  <a:lnTo>
                    <a:pt x="157" y="371"/>
                  </a:lnTo>
                  <a:lnTo>
                    <a:pt x="161" y="371"/>
                  </a:lnTo>
                  <a:lnTo>
                    <a:pt x="166" y="373"/>
                  </a:lnTo>
                  <a:lnTo>
                    <a:pt x="172" y="375"/>
                  </a:lnTo>
                  <a:lnTo>
                    <a:pt x="178" y="377"/>
                  </a:lnTo>
                  <a:lnTo>
                    <a:pt x="184" y="379"/>
                  </a:lnTo>
                  <a:lnTo>
                    <a:pt x="190" y="383"/>
                  </a:lnTo>
                  <a:lnTo>
                    <a:pt x="197" y="385"/>
                  </a:lnTo>
                  <a:lnTo>
                    <a:pt x="203" y="388"/>
                  </a:lnTo>
                  <a:lnTo>
                    <a:pt x="209" y="390"/>
                  </a:lnTo>
                  <a:lnTo>
                    <a:pt x="217" y="394"/>
                  </a:lnTo>
                  <a:lnTo>
                    <a:pt x="222" y="396"/>
                  </a:lnTo>
                  <a:lnTo>
                    <a:pt x="228" y="400"/>
                  </a:lnTo>
                  <a:lnTo>
                    <a:pt x="234" y="404"/>
                  </a:lnTo>
                  <a:lnTo>
                    <a:pt x="242" y="408"/>
                  </a:lnTo>
                  <a:lnTo>
                    <a:pt x="248" y="412"/>
                  </a:lnTo>
                  <a:lnTo>
                    <a:pt x="255" y="416"/>
                  </a:lnTo>
                  <a:lnTo>
                    <a:pt x="259" y="419"/>
                  </a:lnTo>
                  <a:lnTo>
                    <a:pt x="267" y="425"/>
                  </a:lnTo>
                  <a:lnTo>
                    <a:pt x="273" y="429"/>
                  </a:lnTo>
                  <a:lnTo>
                    <a:pt x="279" y="433"/>
                  </a:lnTo>
                  <a:lnTo>
                    <a:pt x="282" y="439"/>
                  </a:lnTo>
                  <a:lnTo>
                    <a:pt x="288" y="445"/>
                  </a:lnTo>
                  <a:lnTo>
                    <a:pt x="294" y="448"/>
                  </a:lnTo>
                  <a:lnTo>
                    <a:pt x="300" y="454"/>
                  </a:lnTo>
                  <a:lnTo>
                    <a:pt x="304" y="460"/>
                  </a:lnTo>
                  <a:lnTo>
                    <a:pt x="308" y="466"/>
                  </a:lnTo>
                  <a:lnTo>
                    <a:pt x="313" y="472"/>
                  </a:lnTo>
                  <a:lnTo>
                    <a:pt x="317" y="479"/>
                  </a:lnTo>
                  <a:lnTo>
                    <a:pt x="321" y="483"/>
                  </a:lnTo>
                  <a:lnTo>
                    <a:pt x="325" y="491"/>
                  </a:lnTo>
                  <a:lnTo>
                    <a:pt x="327" y="499"/>
                  </a:lnTo>
                  <a:lnTo>
                    <a:pt x="331" y="506"/>
                  </a:lnTo>
                  <a:lnTo>
                    <a:pt x="333" y="514"/>
                  </a:lnTo>
                  <a:lnTo>
                    <a:pt x="335" y="520"/>
                  </a:lnTo>
                  <a:lnTo>
                    <a:pt x="337" y="530"/>
                  </a:lnTo>
                  <a:lnTo>
                    <a:pt x="338" y="537"/>
                  </a:lnTo>
                  <a:lnTo>
                    <a:pt x="338" y="545"/>
                  </a:lnTo>
                  <a:lnTo>
                    <a:pt x="340" y="553"/>
                  </a:lnTo>
                  <a:lnTo>
                    <a:pt x="340" y="563"/>
                  </a:lnTo>
                  <a:lnTo>
                    <a:pt x="340" y="572"/>
                  </a:lnTo>
                  <a:lnTo>
                    <a:pt x="338" y="580"/>
                  </a:lnTo>
                  <a:lnTo>
                    <a:pt x="337" y="590"/>
                  </a:lnTo>
                  <a:lnTo>
                    <a:pt x="335" y="599"/>
                  </a:lnTo>
                  <a:lnTo>
                    <a:pt x="333" y="611"/>
                  </a:lnTo>
                  <a:lnTo>
                    <a:pt x="329" y="621"/>
                  </a:lnTo>
                  <a:lnTo>
                    <a:pt x="325" y="630"/>
                  </a:lnTo>
                  <a:lnTo>
                    <a:pt x="321" y="642"/>
                  </a:lnTo>
                  <a:lnTo>
                    <a:pt x="317" y="653"/>
                  </a:lnTo>
                  <a:lnTo>
                    <a:pt x="317" y="655"/>
                  </a:lnTo>
                  <a:lnTo>
                    <a:pt x="315" y="659"/>
                  </a:lnTo>
                  <a:lnTo>
                    <a:pt x="313" y="661"/>
                  </a:lnTo>
                  <a:lnTo>
                    <a:pt x="313" y="665"/>
                  </a:lnTo>
                  <a:lnTo>
                    <a:pt x="311" y="671"/>
                  </a:lnTo>
                  <a:lnTo>
                    <a:pt x="311" y="677"/>
                  </a:lnTo>
                  <a:lnTo>
                    <a:pt x="308" y="681"/>
                  </a:lnTo>
                  <a:lnTo>
                    <a:pt x="308" y="688"/>
                  </a:lnTo>
                  <a:lnTo>
                    <a:pt x="304" y="694"/>
                  </a:lnTo>
                  <a:lnTo>
                    <a:pt x="302" y="704"/>
                  </a:lnTo>
                  <a:lnTo>
                    <a:pt x="298" y="711"/>
                  </a:lnTo>
                  <a:lnTo>
                    <a:pt x="294" y="721"/>
                  </a:lnTo>
                  <a:lnTo>
                    <a:pt x="290" y="725"/>
                  </a:lnTo>
                  <a:lnTo>
                    <a:pt x="290" y="731"/>
                  </a:lnTo>
                  <a:lnTo>
                    <a:pt x="288" y="737"/>
                  </a:lnTo>
                  <a:lnTo>
                    <a:pt x="286" y="742"/>
                  </a:lnTo>
                  <a:lnTo>
                    <a:pt x="282" y="746"/>
                  </a:lnTo>
                  <a:lnTo>
                    <a:pt x="279" y="752"/>
                  </a:lnTo>
                  <a:lnTo>
                    <a:pt x="277" y="758"/>
                  </a:lnTo>
                  <a:lnTo>
                    <a:pt x="275" y="764"/>
                  </a:lnTo>
                  <a:lnTo>
                    <a:pt x="271" y="769"/>
                  </a:lnTo>
                  <a:lnTo>
                    <a:pt x="267" y="775"/>
                  </a:lnTo>
                  <a:lnTo>
                    <a:pt x="263" y="781"/>
                  </a:lnTo>
                  <a:lnTo>
                    <a:pt x="261" y="789"/>
                  </a:lnTo>
                  <a:lnTo>
                    <a:pt x="257" y="795"/>
                  </a:lnTo>
                  <a:lnTo>
                    <a:pt x="253" y="800"/>
                  </a:lnTo>
                  <a:lnTo>
                    <a:pt x="250" y="808"/>
                  </a:lnTo>
                  <a:lnTo>
                    <a:pt x="246" y="816"/>
                  </a:lnTo>
                  <a:lnTo>
                    <a:pt x="240" y="822"/>
                  </a:lnTo>
                  <a:lnTo>
                    <a:pt x="236" y="829"/>
                  </a:lnTo>
                  <a:lnTo>
                    <a:pt x="232" y="837"/>
                  </a:lnTo>
                  <a:lnTo>
                    <a:pt x="228" y="847"/>
                  </a:lnTo>
                  <a:lnTo>
                    <a:pt x="222" y="853"/>
                  </a:lnTo>
                  <a:lnTo>
                    <a:pt x="217" y="860"/>
                  </a:lnTo>
                  <a:lnTo>
                    <a:pt x="211" y="868"/>
                  </a:lnTo>
                  <a:lnTo>
                    <a:pt x="207" y="878"/>
                  </a:lnTo>
                  <a:lnTo>
                    <a:pt x="199" y="884"/>
                  </a:lnTo>
                  <a:lnTo>
                    <a:pt x="193" y="893"/>
                  </a:lnTo>
                  <a:lnTo>
                    <a:pt x="188" y="903"/>
                  </a:lnTo>
                  <a:lnTo>
                    <a:pt x="182" y="911"/>
                  </a:lnTo>
                  <a:lnTo>
                    <a:pt x="174" y="920"/>
                  </a:lnTo>
                  <a:lnTo>
                    <a:pt x="168" y="928"/>
                  </a:lnTo>
                  <a:lnTo>
                    <a:pt x="162" y="938"/>
                  </a:lnTo>
                  <a:lnTo>
                    <a:pt x="155" y="947"/>
                  </a:lnTo>
                  <a:lnTo>
                    <a:pt x="149" y="955"/>
                  </a:lnTo>
                  <a:lnTo>
                    <a:pt x="141" y="965"/>
                  </a:lnTo>
                  <a:lnTo>
                    <a:pt x="133" y="975"/>
                  </a:lnTo>
                  <a:lnTo>
                    <a:pt x="126" y="986"/>
                  </a:lnTo>
                  <a:lnTo>
                    <a:pt x="128" y="988"/>
                  </a:lnTo>
                  <a:lnTo>
                    <a:pt x="132" y="992"/>
                  </a:lnTo>
                  <a:lnTo>
                    <a:pt x="135" y="996"/>
                  </a:lnTo>
                  <a:lnTo>
                    <a:pt x="139" y="1000"/>
                  </a:lnTo>
                  <a:lnTo>
                    <a:pt x="147" y="1005"/>
                  </a:lnTo>
                  <a:lnTo>
                    <a:pt x="155" y="1011"/>
                  </a:lnTo>
                  <a:lnTo>
                    <a:pt x="157" y="1013"/>
                  </a:lnTo>
                  <a:lnTo>
                    <a:pt x="162" y="1015"/>
                  </a:lnTo>
                  <a:lnTo>
                    <a:pt x="166" y="1017"/>
                  </a:lnTo>
                  <a:lnTo>
                    <a:pt x="172" y="1021"/>
                  </a:lnTo>
                  <a:lnTo>
                    <a:pt x="176" y="1023"/>
                  </a:lnTo>
                  <a:lnTo>
                    <a:pt x="182" y="1025"/>
                  </a:lnTo>
                  <a:lnTo>
                    <a:pt x="188" y="1027"/>
                  </a:lnTo>
                  <a:lnTo>
                    <a:pt x="195" y="1029"/>
                  </a:lnTo>
                  <a:lnTo>
                    <a:pt x="201" y="1031"/>
                  </a:lnTo>
                  <a:lnTo>
                    <a:pt x="207" y="1033"/>
                  </a:lnTo>
                  <a:lnTo>
                    <a:pt x="217" y="1035"/>
                  </a:lnTo>
                  <a:lnTo>
                    <a:pt x="224" y="1038"/>
                  </a:lnTo>
                  <a:lnTo>
                    <a:pt x="232" y="1038"/>
                  </a:lnTo>
                  <a:lnTo>
                    <a:pt x="240" y="1040"/>
                  </a:lnTo>
                  <a:lnTo>
                    <a:pt x="250" y="1042"/>
                  </a:lnTo>
                  <a:lnTo>
                    <a:pt x="259" y="1042"/>
                  </a:lnTo>
                  <a:lnTo>
                    <a:pt x="269" y="1042"/>
                  </a:lnTo>
                  <a:lnTo>
                    <a:pt x="279" y="1042"/>
                  </a:lnTo>
                  <a:lnTo>
                    <a:pt x="290" y="1042"/>
                  </a:lnTo>
                  <a:lnTo>
                    <a:pt x="302" y="1042"/>
                  </a:lnTo>
                  <a:lnTo>
                    <a:pt x="311" y="1042"/>
                  </a:lnTo>
                  <a:lnTo>
                    <a:pt x="325" y="1042"/>
                  </a:lnTo>
                  <a:lnTo>
                    <a:pt x="337" y="1040"/>
                  </a:lnTo>
                  <a:lnTo>
                    <a:pt x="350" y="1038"/>
                  </a:lnTo>
                  <a:lnTo>
                    <a:pt x="364" y="1036"/>
                  </a:lnTo>
                  <a:lnTo>
                    <a:pt x="377" y="1033"/>
                  </a:lnTo>
                  <a:lnTo>
                    <a:pt x="391" y="1031"/>
                  </a:lnTo>
                  <a:lnTo>
                    <a:pt x="406" y="1027"/>
                  </a:lnTo>
                  <a:lnTo>
                    <a:pt x="422" y="1023"/>
                  </a:lnTo>
                  <a:lnTo>
                    <a:pt x="437" y="1019"/>
                  </a:lnTo>
                  <a:lnTo>
                    <a:pt x="455" y="1015"/>
                  </a:lnTo>
                  <a:lnTo>
                    <a:pt x="472" y="1011"/>
                  </a:lnTo>
                  <a:lnTo>
                    <a:pt x="489" y="1005"/>
                  </a:lnTo>
                  <a:lnTo>
                    <a:pt x="507" y="998"/>
                  </a:lnTo>
                  <a:lnTo>
                    <a:pt x="526" y="990"/>
                  </a:lnTo>
                  <a:lnTo>
                    <a:pt x="545" y="984"/>
                  </a:lnTo>
                  <a:lnTo>
                    <a:pt x="565" y="976"/>
                  </a:lnTo>
                  <a:lnTo>
                    <a:pt x="586" y="969"/>
                  </a:lnTo>
                  <a:lnTo>
                    <a:pt x="607" y="959"/>
                  </a:lnTo>
                  <a:lnTo>
                    <a:pt x="629" y="949"/>
                  </a:lnTo>
                  <a:lnTo>
                    <a:pt x="650" y="938"/>
                  </a:lnTo>
                  <a:lnTo>
                    <a:pt x="673" y="928"/>
                  </a:lnTo>
                  <a:lnTo>
                    <a:pt x="696" y="917"/>
                  </a:lnTo>
                  <a:lnTo>
                    <a:pt x="721" y="903"/>
                  </a:lnTo>
                  <a:lnTo>
                    <a:pt x="747" y="889"/>
                  </a:lnTo>
                  <a:lnTo>
                    <a:pt x="772" y="878"/>
                  </a:lnTo>
                  <a:lnTo>
                    <a:pt x="797" y="862"/>
                  </a:lnTo>
                  <a:lnTo>
                    <a:pt x="824" y="849"/>
                  </a:lnTo>
                  <a:lnTo>
                    <a:pt x="826" y="847"/>
                  </a:lnTo>
                  <a:lnTo>
                    <a:pt x="830" y="843"/>
                  </a:lnTo>
                  <a:lnTo>
                    <a:pt x="834" y="837"/>
                  </a:lnTo>
                  <a:lnTo>
                    <a:pt x="839" y="831"/>
                  </a:lnTo>
                  <a:lnTo>
                    <a:pt x="841" y="828"/>
                  </a:lnTo>
                  <a:lnTo>
                    <a:pt x="845" y="822"/>
                  </a:lnTo>
                  <a:lnTo>
                    <a:pt x="847" y="818"/>
                  </a:lnTo>
                  <a:lnTo>
                    <a:pt x="851" y="814"/>
                  </a:lnTo>
                  <a:lnTo>
                    <a:pt x="853" y="808"/>
                  </a:lnTo>
                  <a:lnTo>
                    <a:pt x="855" y="802"/>
                  </a:lnTo>
                  <a:lnTo>
                    <a:pt x="855" y="797"/>
                  </a:lnTo>
                  <a:lnTo>
                    <a:pt x="857" y="793"/>
                  </a:lnTo>
                  <a:lnTo>
                    <a:pt x="857" y="787"/>
                  </a:lnTo>
                  <a:lnTo>
                    <a:pt x="857" y="781"/>
                  </a:lnTo>
                  <a:lnTo>
                    <a:pt x="855" y="775"/>
                  </a:lnTo>
                  <a:lnTo>
                    <a:pt x="855" y="769"/>
                  </a:lnTo>
                  <a:lnTo>
                    <a:pt x="851" y="764"/>
                  </a:lnTo>
                  <a:lnTo>
                    <a:pt x="847" y="760"/>
                  </a:lnTo>
                  <a:lnTo>
                    <a:pt x="841" y="754"/>
                  </a:lnTo>
                  <a:lnTo>
                    <a:pt x="838" y="748"/>
                  </a:lnTo>
                  <a:lnTo>
                    <a:pt x="830" y="744"/>
                  </a:lnTo>
                  <a:lnTo>
                    <a:pt x="820" y="739"/>
                  </a:lnTo>
                  <a:lnTo>
                    <a:pt x="816" y="735"/>
                  </a:lnTo>
                  <a:lnTo>
                    <a:pt x="810" y="733"/>
                  </a:lnTo>
                  <a:lnTo>
                    <a:pt x="805" y="731"/>
                  </a:lnTo>
                  <a:lnTo>
                    <a:pt x="801" y="729"/>
                  </a:lnTo>
                  <a:lnTo>
                    <a:pt x="793" y="727"/>
                  </a:lnTo>
                  <a:lnTo>
                    <a:pt x="787" y="725"/>
                  </a:lnTo>
                  <a:lnTo>
                    <a:pt x="780" y="723"/>
                  </a:lnTo>
                  <a:lnTo>
                    <a:pt x="772" y="721"/>
                  </a:lnTo>
                  <a:lnTo>
                    <a:pt x="764" y="717"/>
                  </a:lnTo>
                  <a:lnTo>
                    <a:pt x="756" y="717"/>
                  </a:lnTo>
                  <a:lnTo>
                    <a:pt x="749" y="715"/>
                  </a:lnTo>
                  <a:lnTo>
                    <a:pt x="739" y="713"/>
                  </a:lnTo>
                  <a:lnTo>
                    <a:pt x="735" y="713"/>
                  </a:lnTo>
                  <a:lnTo>
                    <a:pt x="727" y="711"/>
                  </a:lnTo>
                  <a:lnTo>
                    <a:pt x="721" y="710"/>
                  </a:lnTo>
                  <a:lnTo>
                    <a:pt x="718" y="708"/>
                  </a:lnTo>
                  <a:lnTo>
                    <a:pt x="712" y="708"/>
                  </a:lnTo>
                  <a:lnTo>
                    <a:pt x="710" y="706"/>
                  </a:lnTo>
                  <a:lnTo>
                    <a:pt x="706" y="702"/>
                  </a:lnTo>
                  <a:lnTo>
                    <a:pt x="706" y="698"/>
                  </a:lnTo>
                  <a:lnTo>
                    <a:pt x="708" y="694"/>
                  </a:lnTo>
                  <a:lnTo>
                    <a:pt x="714" y="688"/>
                  </a:lnTo>
                  <a:lnTo>
                    <a:pt x="718" y="684"/>
                  </a:lnTo>
                  <a:lnTo>
                    <a:pt x="721" y="682"/>
                  </a:lnTo>
                  <a:lnTo>
                    <a:pt x="725" y="679"/>
                  </a:lnTo>
                  <a:lnTo>
                    <a:pt x="733" y="677"/>
                  </a:lnTo>
                  <a:lnTo>
                    <a:pt x="739" y="673"/>
                  </a:lnTo>
                  <a:lnTo>
                    <a:pt x="749" y="669"/>
                  </a:lnTo>
                  <a:lnTo>
                    <a:pt x="752" y="667"/>
                  </a:lnTo>
                  <a:lnTo>
                    <a:pt x="756" y="665"/>
                  </a:lnTo>
                  <a:lnTo>
                    <a:pt x="762" y="663"/>
                  </a:lnTo>
                  <a:lnTo>
                    <a:pt x="770" y="661"/>
                  </a:lnTo>
                  <a:lnTo>
                    <a:pt x="774" y="659"/>
                  </a:lnTo>
                  <a:lnTo>
                    <a:pt x="780" y="655"/>
                  </a:lnTo>
                  <a:lnTo>
                    <a:pt x="785" y="653"/>
                  </a:lnTo>
                  <a:lnTo>
                    <a:pt x="791" y="652"/>
                  </a:lnTo>
                  <a:lnTo>
                    <a:pt x="797" y="648"/>
                  </a:lnTo>
                  <a:lnTo>
                    <a:pt x="803" y="646"/>
                  </a:lnTo>
                  <a:lnTo>
                    <a:pt x="807" y="642"/>
                  </a:lnTo>
                  <a:lnTo>
                    <a:pt x="812" y="640"/>
                  </a:lnTo>
                  <a:lnTo>
                    <a:pt x="818" y="636"/>
                  </a:lnTo>
                  <a:lnTo>
                    <a:pt x="824" y="632"/>
                  </a:lnTo>
                  <a:lnTo>
                    <a:pt x="830" y="628"/>
                  </a:lnTo>
                  <a:lnTo>
                    <a:pt x="836" y="626"/>
                  </a:lnTo>
                  <a:lnTo>
                    <a:pt x="839" y="622"/>
                  </a:lnTo>
                  <a:lnTo>
                    <a:pt x="845" y="619"/>
                  </a:lnTo>
                  <a:lnTo>
                    <a:pt x="851" y="615"/>
                  </a:lnTo>
                  <a:lnTo>
                    <a:pt x="857" y="611"/>
                  </a:lnTo>
                  <a:lnTo>
                    <a:pt x="861" y="607"/>
                  </a:lnTo>
                  <a:lnTo>
                    <a:pt x="867" y="603"/>
                  </a:lnTo>
                  <a:lnTo>
                    <a:pt x="872" y="599"/>
                  </a:lnTo>
                  <a:lnTo>
                    <a:pt x="876" y="595"/>
                  </a:lnTo>
                  <a:lnTo>
                    <a:pt x="886" y="588"/>
                  </a:lnTo>
                  <a:lnTo>
                    <a:pt x="896" y="580"/>
                  </a:lnTo>
                  <a:lnTo>
                    <a:pt x="905" y="570"/>
                  </a:lnTo>
                  <a:lnTo>
                    <a:pt x="913" y="563"/>
                  </a:lnTo>
                  <a:lnTo>
                    <a:pt x="923" y="553"/>
                  </a:lnTo>
                  <a:lnTo>
                    <a:pt x="930" y="545"/>
                  </a:lnTo>
                  <a:lnTo>
                    <a:pt x="936" y="535"/>
                  </a:lnTo>
                  <a:lnTo>
                    <a:pt x="942" y="526"/>
                  </a:lnTo>
                  <a:lnTo>
                    <a:pt x="948" y="516"/>
                  </a:lnTo>
                  <a:lnTo>
                    <a:pt x="954" y="506"/>
                  </a:lnTo>
                  <a:lnTo>
                    <a:pt x="957" y="499"/>
                  </a:lnTo>
                  <a:lnTo>
                    <a:pt x="959" y="489"/>
                  </a:lnTo>
                  <a:lnTo>
                    <a:pt x="961" y="479"/>
                  </a:lnTo>
                  <a:lnTo>
                    <a:pt x="965" y="472"/>
                  </a:lnTo>
                  <a:lnTo>
                    <a:pt x="963" y="462"/>
                  </a:lnTo>
                  <a:lnTo>
                    <a:pt x="963" y="454"/>
                  </a:lnTo>
                  <a:lnTo>
                    <a:pt x="961" y="446"/>
                  </a:lnTo>
                  <a:lnTo>
                    <a:pt x="959" y="437"/>
                  </a:lnTo>
                  <a:lnTo>
                    <a:pt x="957" y="429"/>
                  </a:lnTo>
                  <a:lnTo>
                    <a:pt x="952" y="421"/>
                  </a:lnTo>
                  <a:lnTo>
                    <a:pt x="946" y="414"/>
                  </a:lnTo>
                  <a:lnTo>
                    <a:pt x="940" y="408"/>
                  </a:lnTo>
                  <a:lnTo>
                    <a:pt x="934" y="404"/>
                  </a:lnTo>
                  <a:lnTo>
                    <a:pt x="930" y="402"/>
                  </a:lnTo>
                  <a:lnTo>
                    <a:pt x="925" y="398"/>
                  </a:lnTo>
                  <a:lnTo>
                    <a:pt x="921" y="398"/>
                  </a:lnTo>
                  <a:lnTo>
                    <a:pt x="915" y="396"/>
                  </a:lnTo>
                  <a:lnTo>
                    <a:pt x="909" y="394"/>
                  </a:lnTo>
                  <a:lnTo>
                    <a:pt x="903" y="394"/>
                  </a:lnTo>
                  <a:lnTo>
                    <a:pt x="898" y="394"/>
                  </a:lnTo>
                  <a:lnTo>
                    <a:pt x="892" y="394"/>
                  </a:lnTo>
                  <a:lnTo>
                    <a:pt x="886" y="396"/>
                  </a:lnTo>
                  <a:lnTo>
                    <a:pt x="878" y="396"/>
                  </a:lnTo>
                  <a:lnTo>
                    <a:pt x="874" y="398"/>
                  </a:lnTo>
                  <a:lnTo>
                    <a:pt x="867" y="400"/>
                  </a:lnTo>
                  <a:lnTo>
                    <a:pt x="859" y="402"/>
                  </a:lnTo>
                  <a:lnTo>
                    <a:pt x="853" y="406"/>
                  </a:lnTo>
                  <a:lnTo>
                    <a:pt x="847" y="408"/>
                  </a:lnTo>
                  <a:lnTo>
                    <a:pt x="839" y="412"/>
                  </a:lnTo>
                  <a:lnTo>
                    <a:pt x="832" y="414"/>
                  </a:lnTo>
                  <a:lnTo>
                    <a:pt x="824" y="416"/>
                  </a:lnTo>
                  <a:lnTo>
                    <a:pt x="818" y="419"/>
                  </a:lnTo>
                  <a:lnTo>
                    <a:pt x="810" y="423"/>
                  </a:lnTo>
                  <a:lnTo>
                    <a:pt x="803" y="427"/>
                  </a:lnTo>
                  <a:lnTo>
                    <a:pt x="795" y="429"/>
                  </a:lnTo>
                  <a:lnTo>
                    <a:pt x="789" y="435"/>
                  </a:lnTo>
                  <a:lnTo>
                    <a:pt x="781" y="439"/>
                  </a:lnTo>
                  <a:lnTo>
                    <a:pt x="774" y="443"/>
                  </a:lnTo>
                  <a:lnTo>
                    <a:pt x="766" y="446"/>
                  </a:lnTo>
                  <a:lnTo>
                    <a:pt x="760" y="450"/>
                  </a:lnTo>
                  <a:lnTo>
                    <a:pt x="752" y="454"/>
                  </a:lnTo>
                  <a:lnTo>
                    <a:pt x="747" y="458"/>
                  </a:lnTo>
                  <a:lnTo>
                    <a:pt x="739" y="462"/>
                  </a:lnTo>
                  <a:lnTo>
                    <a:pt x="733" y="466"/>
                  </a:lnTo>
                  <a:lnTo>
                    <a:pt x="725" y="470"/>
                  </a:lnTo>
                  <a:lnTo>
                    <a:pt x="720" y="474"/>
                  </a:lnTo>
                  <a:lnTo>
                    <a:pt x="712" y="475"/>
                  </a:lnTo>
                  <a:lnTo>
                    <a:pt x="706" y="479"/>
                  </a:lnTo>
                  <a:lnTo>
                    <a:pt x="700" y="481"/>
                  </a:lnTo>
                  <a:lnTo>
                    <a:pt x="694" y="485"/>
                  </a:lnTo>
                  <a:lnTo>
                    <a:pt x="689" y="487"/>
                  </a:lnTo>
                  <a:lnTo>
                    <a:pt x="685" y="491"/>
                  </a:lnTo>
                  <a:lnTo>
                    <a:pt x="679" y="493"/>
                  </a:lnTo>
                  <a:lnTo>
                    <a:pt x="673" y="495"/>
                  </a:lnTo>
                  <a:lnTo>
                    <a:pt x="667" y="497"/>
                  </a:lnTo>
                  <a:lnTo>
                    <a:pt x="663" y="499"/>
                  </a:lnTo>
                  <a:lnTo>
                    <a:pt x="654" y="501"/>
                  </a:lnTo>
                  <a:lnTo>
                    <a:pt x="648" y="501"/>
                  </a:lnTo>
                  <a:lnTo>
                    <a:pt x="642" y="499"/>
                  </a:lnTo>
                  <a:lnTo>
                    <a:pt x="636" y="497"/>
                  </a:lnTo>
                  <a:lnTo>
                    <a:pt x="634" y="491"/>
                  </a:lnTo>
                  <a:lnTo>
                    <a:pt x="632" y="483"/>
                  </a:lnTo>
                  <a:lnTo>
                    <a:pt x="632" y="477"/>
                  </a:lnTo>
                  <a:lnTo>
                    <a:pt x="632" y="474"/>
                  </a:lnTo>
                  <a:lnTo>
                    <a:pt x="632" y="468"/>
                  </a:lnTo>
                  <a:lnTo>
                    <a:pt x="634" y="462"/>
                  </a:lnTo>
                  <a:lnTo>
                    <a:pt x="634" y="454"/>
                  </a:lnTo>
                  <a:lnTo>
                    <a:pt x="636" y="446"/>
                  </a:lnTo>
                  <a:lnTo>
                    <a:pt x="640" y="439"/>
                  </a:lnTo>
                  <a:lnTo>
                    <a:pt x="644" y="431"/>
                  </a:lnTo>
                  <a:lnTo>
                    <a:pt x="644" y="429"/>
                  </a:lnTo>
                  <a:lnTo>
                    <a:pt x="644" y="427"/>
                  </a:lnTo>
                  <a:lnTo>
                    <a:pt x="648" y="423"/>
                  </a:lnTo>
                  <a:lnTo>
                    <a:pt x="652" y="417"/>
                  </a:lnTo>
                  <a:lnTo>
                    <a:pt x="656" y="410"/>
                  </a:lnTo>
                  <a:lnTo>
                    <a:pt x="663" y="402"/>
                  </a:lnTo>
                  <a:lnTo>
                    <a:pt x="667" y="396"/>
                  </a:lnTo>
                  <a:lnTo>
                    <a:pt x="671" y="390"/>
                  </a:lnTo>
                  <a:lnTo>
                    <a:pt x="677" y="385"/>
                  </a:lnTo>
                  <a:lnTo>
                    <a:pt x="683" y="381"/>
                  </a:lnTo>
                  <a:lnTo>
                    <a:pt x="687" y="373"/>
                  </a:lnTo>
                  <a:lnTo>
                    <a:pt x="692" y="367"/>
                  </a:lnTo>
                  <a:lnTo>
                    <a:pt x="700" y="359"/>
                  </a:lnTo>
                  <a:lnTo>
                    <a:pt x="706" y="354"/>
                  </a:lnTo>
                  <a:lnTo>
                    <a:pt x="714" y="344"/>
                  </a:lnTo>
                  <a:lnTo>
                    <a:pt x="721" y="338"/>
                  </a:lnTo>
                  <a:lnTo>
                    <a:pt x="729" y="328"/>
                  </a:lnTo>
                  <a:lnTo>
                    <a:pt x="739" y="321"/>
                  </a:lnTo>
                  <a:lnTo>
                    <a:pt x="743" y="315"/>
                  </a:lnTo>
                  <a:lnTo>
                    <a:pt x="749" y="311"/>
                  </a:lnTo>
                  <a:lnTo>
                    <a:pt x="752" y="305"/>
                  </a:lnTo>
                  <a:lnTo>
                    <a:pt x="758" y="303"/>
                  </a:lnTo>
                  <a:lnTo>
                    <a:pt x="764" y="298"/>
                  </a:lnTo>
                  <a:lnTo>
                    <a:pt x="770" y="294"/>
                  </a:lnTo>
                  <a:lnTo>
                    <a:pt x="774" y="288"/>
                  </a:lnTo>
                  <a:lnTo>
                    <a:pt x="781" y="284"/>
                  </a:lnTo>
                  <a:lnTo>
                    <a:pt x="787" y="278"/>
                  </a:lnTo>
                  <a:lnTo>
                    <a:pt x="791" y="274"/>
                  </a:lnTo>
                  <a:lnTo>
                    <a:pt x="797" y="268"/>
                  </a:lnTo>
                  <a:lnTo>
                    <a:pt x="805" y="265"/>
                  </a:lnTo>
                  <a:lnTo>
                    <a:pt x="810" y="259"/>
                  </a:lnTo>
                  <a:lnTo>
                    <a:pt x="818" y="253"/>
                  </a:lnTo>
                  <a:lnTo>
                    <a:pt x="824" y="247"/>
                  </a:lnTo>
                  <a:lnTo>
                    <a:pt x="832" y="243"/>
                  </a:lnTo>
                  <a:lnTo>
                    <a:pt x="838" y="236"/>
                  </a:lnTo>
                  <a:lnTo>
                    <a:pt x="841" y="230"/>
                  </a:lnTo>
                  <a:lnTo>
                    <a:pt x="847" y="224"/>
                  </a:lnTo>
                  <a:lnTo>
                    <a:pt x="853" y="218"/>
                  </a:lnTo>
                  <a:lnTo>
                    <a:pt x="857" y="212"/>
                  </a:lnTo>
                  <a:lnTo>
                    <a:pt x="861" y="205"/>
                  </a:lnTo>
                  <a:lnTo>
                    <a:pt x="863" y="199"/>
                  </a:lnTo>
                  <a:lnTo>
                    <a:pt x="867" y="193"/>
                  </a:lnTo>
                  <a:lnTo>
                    <a:pt x="868" y="185"/>
                  </a:lnTo>
                  <a:lnTo>
                    <a:pt x="870" y="181"/>
                  </a:lnTo>
                  <a:lnTo>
                    <a:pt x="872" y="174"/>
                  </a:lnTo>
                  <a:lnTo>
                    <a:pt x="874" y="168"/>
                  </a:lnTo>
                  <a:lnTo>
                    <a:pt x="874" y="162"/>
                  </a:lnTo>
                  <a:lnTo>
                    <a:pt x="874" y="154"/>
                  </a:lnTo>
                  <a:lnTo>
                    <a:pt x="874" y="150"/>
                  </a:lnTo>
                  <a:lnTo>
                    <a:pt x="874" y="145"/>
                  </a:lnTo>
                  <a:lnTo>
                    <a:pt x="872" y="137"/>
                  </a:lnTo>
                  <a:lnTo>
                    <a:pt x="870" y="131"/>
                  </a:lnTo>
                  <a:lnTo>
                    <a:pt x="868" y="125"/>
                  </a:lnTo>
                  <a:lnTo>
                    <a:pt x="867" y="120"/>
                  </a:lnTo>
                  <a:lnTo>
                    <a:pt x="863" y="116"/>
                  </a:lnTo>
                  <a:lnTo>
                    <a:pt x="861" y="110"/>
                  </a:lnTo>
                  <a:lnTo>
                    <a:pt x="857" y="104"/>
                  </a:lnTo>
                  <a:lnTo>
                    <a:pt x="855" y="100"/>
                  </a:lnTo>
                  <a:lnTo>
                    <a:pt x="849" y="94"/>
                  </a:lnTo>
                  <a:lnTo>
                    <a:pt x="845" y="91"/>
                  </a:lnTo>
                  <a:lnTo>
                    <a:pt x="839" y="85"/>
                  </a:lnTo>
                  <a:lnTo>
                    <a:pt x="836" y="81"/>
                  </a:lnTo>
                  <a:lnTo>
                    <a:pt x="830" y="79"/>
                  </a:lnTo>
                  <a:lnTo>
                    <a:pt x="824" y="75"/>
                  </a:lnTo>
                  <a:lnTo>
                    <a:pt x="820" y="71"/>
                  </a:lnTo>
                  <a:lnTo>
                    <a:pt x="814" y="69"/>
                  </a:lnTo>
                  <a:lnTo>
                    <a:pt x="807" y="67"/>
                  </a:lnTo>
                  <a:lnTo>
                    <a:pt x="801" y="63"/>
                  </a:lnTo>
                  <a:lnTo>
                    <a:pt x="793" y="62"/>
                  </a:lnTo>
                  <a:lnTo>
                    <a:pt x="787" y="62"/>
                  </a:lnTo>
                  <a:lnTo>
                    <a:pt x="778" y="62"/>
                  </a:lnTo>
                  <a:lnTo>
                    <a:pt x="770" y="62"/>
                  </a:lnTo>
                  <a:lnTo>
                    <a:pt x="764" y="62"/>
                  </a:lnTo>
                  <a:lnTo>
                    <a:pt x="756" y="62"/>
                  </a:lnTo>
                  <a:lnTo>
                    <a:pt x="747" y="62"/>
                  </a:lnTo>
                  <a:lnTo>
                    <a:pt x="739" y="63"/>
                  </a:lnTo>
                  <a:lnTo>
                    <a:pt x="731" y="65"/>
                  </a:lnTo>
                  <a:lnTo>
                    <a:pt x="721" y="67"/>
                  </a:lnTo>
                  <a:lnTo>
                    <a:pt x="714" y="71"/>
                  </a:lnTo>
                  <a:lnTo>
                    <a:pt x="704" y="75"/>
                  </a:lnTo>
                  <a:lnTo>
                    <a:pt x="696" y="79"/>
                  </a:lnTo>
                  <a:lnTo>
                    <a:pt x="687" y="85"/>
                  </a:lnTo>
                  <a:lnTo>
                    <a:pt x="677" y="89"/>
                  </a:lnTo>
                  <a:lnTo>
                    <a:pt x="667" y="96"/>
                  </a:lnTo>
                  <a:lnTo>
                    <a:pt x="658" y="100"/>
                  </a:lnTo>
                  <a:lnTo>
                    <a:pt x="650" y="110"/>
                  </a:lnTo>
                  <a:lnTo>
                    <a:pt x="638" y="116"/>
                  </a:lnTo>
                  <a:lnTo>
                    <a:pt x="631" y="125"/>
                  </a:lnTo>
                  <a:lnTo>
                    <a:pt x="621" y="135"/>
                  </a:lnTo>
                  <a:lnTo>
                    <a:pt x="611" y="147"/>
                  </a:lnTo>
                  <a:lnTo>
                    <a:pt x="602" y="156"/>
                  </a:lnTo>
                  <a:lnTo>
                    <a:pt x="592" y="168"/>
                  </a:lnTo>
                  <a:lnTo>
                    <a:pt x="582" y="180"/>
                  </a:lnTo>
                  <a:lnTo>
                    <a:pt x="573" y="193"/>
                  </a:lnTo>
                  <a:lnTo>
                    <a:pt x="563" y="207"/>
                  </a:lnTo>
                  <a:lnTo>
                    <a:pt x="553" y="220"/>
                  </a:lnTo>
                  <a:lnTo>
                    <a:pt x="544" y="236"/>
                  </a:lnTo>
                  <a:lnTo>
                    <a:pt x="536" y="253"/>
                  </a:lnTo>
                  <a:lnTo>
                    <a:pt x="534" y="255"/>
                  </a:lnTo>
                  <a:lnTo>
                    <a:pt x="532" y="261"/>
                  </a:lnTo>
                  <a:lnTo>
                    <a:pt x="532" y="265"/>
                  </a:lnTo>
                  <a:lnTo>
                    <a:pt x="530" y="270"/>
                  </a:lnTo>
                  <a:lnTo>
                    <a:pt x="530" y="276"/>
                  </a:lnTo>
                  <a:lnTo>
                    <a:pt x="528" y="282"/>
                  </a:lnTo>
                  <a:lnTo>
                    <a:pt x="526" y="288"/>
                  </a:lnTo>
                  <a:lnTo>
                    <a:pt x="524" y="296"/>
                  </a:lnTo>
                  <a:lnTo>
                    <a:pt x="522" y="301"/>
                  </a:lnTo>
                  <a:lnTo>
                    <a:pt x="520" y="307"/>
                  </a:lnTo>
                  <a:lnTo>
                    <a:pt x="516" y="315"/>
                  </a:lnTo>
                  <a:lnTo>
                    <a:pt x="515" y="321"/>
                  </a:lnTo>
                  <a:lnTo>
                    <a:pt x="511" y="327"/>
                  </a:lnTo>
                  <a:lnTo>
                    <a:pt x="509" y="334"/>
                  </a:lnTo>
                  <a:lnTo>
                    <a:pt x="503" y="338"/>
                  </a:lnTo>
                  <a:lnTo>
                    <a:pt x="499" y="342"/>
                  </a:lnTo>
                  <a:lnTo>
                    <a:pt x="495" y="346"/>
                  </a:lnTo>
                  <a:lnTo>
                    <a:pt x="491" y="350"/>
                  </a:lnTo>
                  <a:lnTo>
                    <a:pt x="485" y="352"/>
                  </a:lnTo>
                  <a:lnTo>
                    <a:pt x="482" y="354"/>
                  </a:lnTo>
                  <a:lnTo>
                    <a:pt x="476" y="354"/>
                  </a:lnTo>
                  <a:lnTo>
                    <a:pt x="472" y="354"/>
                  </a:lnTo>
                  <a:lnTo>
                    <a:pt x="464" y="352"/>
                  </a:lnTo>
                  <a:lnTo>
                    <a:pt x="460" y="348"/>
                  </a:lnTo>
                  <a:lnTo>
                    <a:pt x="453" y="342"/>
                  </a:lnTo>
                  <a:lnTo>
                    <a:pt x="447" y="336"/>
                  </a:lnTo>
                  <a:lnTo>
                    <a:pt x="443" y="332"/>
                  </a:lnTo>
                  <a:lnTo>
                    <a:pt x="439" y="327"/>
                  </a:lnTo>
                  <a:lnTo>
                    <a:pt x="435" y="323"/>
                  </a:lnTo>
                  <a:lnTo>
                    <a:pt x="433" y="317"/>
                  </a:lnTo>
                  <a:lnTo>
                    <a:pt x="429" y="311"/>
                  </a:lnTo>
                  <a:lnTo>
                    <a:pt x="426" y="305"/>
                  </a:lnTo>
                  <a:lnTo>
                    <a:pt x="422" y="298"/>
                  </a:lnTo>
                  <a:lnTo>
                    <a:pt x="420" y="292"/>
                  </a:lnTo>
                  <a:lnTo>
                    <a:pt x="418" y="290"/>
                  </a:lnTo>
                  <a:lnTo>
                    <a:pt x="418" y="288"/>
                  </a:lnTo>
                  <a:lnTo>
                    <a:pt x="418" y="284"/>
                  </a:lnTo>
                  <a:lnTo>
                    <a:pt x="416" y="278"/>
                  </a:lnTo>
                  <a:lnTo>
                    <a:pt x="414" y="272"/>
                  </a:lnTo>
                  <a:lnTo>
                    <a:pt x="412" y="265"/>
                  </a:lnTo>
                  <a:lnTo>
                    <a:pt x="410" y="255"/>
                  </a:lnTo>
                  <a:lnTo>
                    <a:pt x="408" y="247"/>
                  </a:lnTo>
                  <a:lnTo>
                    <a:pt x="406" y="241"/>
                  </a:lnTo>
                  <a:lnTo>
                    <a:pt x="404" y="236"/>
                  </a:lnTo>
                  <a:lnTo>
                    <a:pt x="402" y="232"/>
                  </a:lnTo>
                  <a:lnTo>
                    <a:pt x="402" y="226"/>
                  </a:lnTo>
                  <a:lnTo>
                    <a:pt x="398" y="220"/>
                  </a:lnTo>
                  <a:lnTo>
                    <a:pt x="398" y="214"/>
                  </a:lnTo>
                  <a:lnTo>
                    <a:pt x="395" y="209"/>
                  </a:lnTo>
                  <a:lnTo>
                    <a:pt x="395" y="203"/>
                  </a:lnTo>
                  <a:lnTo>
                    <a:pt x="393" y="195"/>
                  </a:lnTo>
                  <a:lnTo>
                    <a:pt x="391" y="189"/>
                  </a:lnTo>
                  <a:lnTo>
                    <a:pt x="387" y="183"/>
                  </a:lnTo>
                  <a:lnTo>
                    <a:pt x="385" y="178"/>
                  </a:lnTo>
                  <a:lnTo>
                    <a:pt x="383" y="170"/>
                  </a:lnTo>
                  <a:lnTo>
                    <a:pt x="379" y="164"/>
                  </a:lnTo>
                  <a:lnTo>
                    <a:pt x="377" y="156"/>
                  </a:lnTo>
                  <a:lnTo>
                    <a:pt x="375" y="150"/>
                  </a:lnTo>
                  <a:lnTo>
                    <a:pt x="371" y="145"/>
                  </a:lnTo>
                  <a:lnTo>
                    <a:pt x="367" y="137"/>
                  </a:lnTo>
                  <a:lnTo>
                    <a:pt x="364" y="129"/>
                  </a:lnTo>
                  <a:lnTo>
                    <a:pt x="362" y="123"/>
                  </a:lnTo>
                  <a:lnTo>
                    <a:pt x="358" y="116"/>
                  </a:lnTo>
                  <a:lnTo>
                    <a:pt x="354" y="112"/>
                  </a:lnTo>
                  <a:lnTo>
                    <a:pt x="350" y="104"/>
                  </a:lnTo>
                  <a:lnTo>
                    <a:pt x="348" y="98"/>
                  </a:lnTo>
                  <a:lnTo>
                    <a:pt x="342" y="92"/>
                  </a:lnTo>
                  <a:lnTo>
                    <a:pt x="340" y="85"/>
                  </a:lnTo>
                  <a:lnTo>
                    <a:pt x="335" y="79"/>
                  </a:lnTo>
                  <a:lnTo>
                    <a:pt x="331" y="73"/>
                  </a:lnTo>
                  <a:lnTo>
                    <a:pt x="327" y="67"/>
                  </a:lnTo>
                  <a:lnTo>
                    <a:pt x="323" y="62"/>
                  </a:lnTo>
                  <a:lnTo>
                    <a:pt x="319" y="56"/>
                  </a:lnTo>
                  <a:lnTo>
                    <a:pt x="315" y="52"/>
                  </a:lnTo>
                  <a:lnTo>
                    <a:pt x="309" y="46"/>
                  </a:lnTo>
                  <a:lnTo>
                    <a:pt x="304" y="40"/>
                  </a:lnTo>
                  <a:lnTo>
                    <a:pt x="298" y="34"/>
                  </a:lnTo>
                  <a:lnTo>
                    <a:pt x="294" y="31"/>
                  </a:lnTo>
                  <a:lnTo>
                    <a:pt x="288" y="27"/>
                  </a:lnTo>
                  <a:lnTo>
                    <a:pt x="282" y="23"/>
                  </a:lnTo>
                  <a:lnTo>
                    <a:pt x="277" y="19"/>
                  </a:lnTo>
                  <a:lnTo>
                    <a:pt x="273" y="15"/>
                  </a:lnTo>
                  <a:lnTo>
                    <a:pt x="267" y="11"/>
                  </a:lnTo>
                  <a:lnTo>
                    <a:pt x="259" y="9"/>
                  </a:lnTo>
                  <a:lnTo>
                    <a:pt x="253" y="7"/>
                  </a:lnTo>
                  <a:lnTo>
                    <a:pt x="248" y="5"/>
                  </a:lnTo>
                  <a:lnTo>
                    <a:pt x="242" y="2"/>
                  </a:lnTo>
                  <a:lnTo>
                    <a:pt x="236" y="2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7" y="29"/>
                  </a:lnTo>
                  <a:lnTo>
                    <a:pt x="219" y="29"/>
                  </a:lnTo>
                  <a:lnTo>
                    <a:pt x="222" y="29"/>
                  </a:lnTo>
                  <a:lnTo>
                    <a:pt x="226" y="29"/>
                  </a:lnTo>
                  <a:lnTo>
                    <a:pt x="236" y="32"/>
                  </a:lnTo>
                  <a:lnTo>
                    <a:pt x="240" y="32"/>
                  </a:lnTo>
                  <a:lnTo>
                    <a:pt x="244" y="36"/>
                  </a:lnTo>
                  <a:lnTo>
                    <a:pt x="250" y="38"/>
                  </a:lnTo>
                  <a:lnTo>
                    <a:pt x="255" y="42"/>
                  </a:lnTo>
                  <a:lnTo>
                    <a:pt x="261" y="44"/>
                  </a:lnTo>
                  <a:lnTo>
                    <a:pt x="267" y="50"/>
                  </a:lnTo>
                  <a:lnTo>
                    <a:pt x="275" y="56"/>
                  </a:lnTo>
                  <a:lnTo>
                    <a:pt x="280" y="62"/>
                  </a:lnTo>
                  <a:lnTo>
                    <a:pt x="286" y="67"/>
                  </a:lnTo>
                  <a:lnTo>
                    <a:pt x="294" y="75"/>
                  </a:lnTo>
                  <a:lnTo>
                    <a:pt x="300" y="83"/>
                  </a:lnTo>
                  <a:lnTo>
                    <a:pt x="308" y="92"/>
                  </a:lnTo>
                  <a:lnTo>
                    <a:pt x="309" y="98"/>
                  </a:lnTo>
                  <a:lnTo>
                    <a:pt x="313" y="102"/>
                  </a:lnTo>
                  <a:lnTo>
                    <a:pt x="317" y="108"/>
                  </a:lnTo>
                  <a:lnTo>
                    <a:pt x="321" y="114"/>
                  </a:lnTo>
                  <a:lnTo>
                    <a:pt x="325" y="120"/>
                  </a:lnTo>
                  <a:lnTo>
                    <a:pt x="327" y="125"/>
                  </a:lnTo>
                  <a:lnTo>
                    <a:pt x="331" y="133"/>
                  </a:lnTo>
                  <a:lnTo>
                    <a:pt x="335" y="141"/>
                  </a:lnTo>
                  <a:lnTo>
                    <a:pt x="338" y="147"/>
                  </a:lnTo>
                  <a:lnTo>
                    <a:pt x="342" y="154"/>
                  </a:lnTo>
                  <a:lnTo>
                    <a:pt x="344" y="162"/>
                  </a:lnTo>
                  <a:lnTo>
                    <a:pt x="348" y="170"/>
                  </a:lnTo>
                  <a:lnTo>
                    <a:pt x="350" y="178"/>
                  </a:lnTo>
                  <a:lnTo>
                    <a:pt x="354" y="185"/>
                  </a:lnTo>
                  <a:lnTo>
                    <a:pt x="358" y="195"/>
                  </a:lnTo>
                  <a:lnTo>
                    <a:pt x="360" y="205"/>
                  </a:lnTo>
                  <a:lnTo>
                    <a:pt x="364" y="214"/>
                  </a:lnTo>
                  <a:lnTo>
                    <a:pt x="366" y="224"/>
                  </a:lnTo>
                  <a:lnTo>
                    <a:pt x="369" y="236"/>
                  </a:lnTo>
                  <a:lnTo>
                    <a:pt x="373" y="247"/>
                  </a:lnTo>
                  <a:lnTo>
                    <a:pt x="375" y="257"/>
                  </a:lnTo>
                  <a:lnTo>
                    <a:pt x="377" y="268"/>
                  </a:lnTo>
                  <a:lnTo>
                    <a:pt x="381" y="280"/>
                  </a:lnTo>
                  <a:lnTo>
                    <a:pt x="383" y="294"/>
                  </a:lnTo>
                  <a:lnTo>
                    <a:pt x="385" y="299"/>
                  </a:lnTo>
                  <a:lnTo>
                    <a:pt x="389" y="305"/>
                  </a:lnTo>
                  <a:lnTo>
                    <a:pt x="393" y="315"/>
                  </a:lnTo>
                  <a:lnTo>
                    <a:pt x="395" y="321"/>
                  </a:lnTo>
                  <a:lnTo>
                    <a:pt x="397" y="325"/>
                  </a:lnTo>
                  <a:lnTo>
                    <a:pt x="400" y="330"/>
                  </a:lnTo>
                  <a:lnTo>
                    <a:pt x="404" y="336"/>
                  </a:lnTo>
                  <a:lnTo>
                    <a:pt x="408" y="342"/>
                  </a:lnTo>
                  <a:lnTo>
                    <a:pt x="412" y="348"/>
                  </a:lnTo>
                  <a:lnTo>
                    <a:pt x="416" y="354"/>
                  </a:lnTo>
                  <a:lnTo>
                    <a:pt x="422" y="359"/>
                  </a:lnTo>
                  <a:lnTo>
                    <a:pt x="426" y="363"/>
                  </a:lnTo>
                  <a:lnTo>
                    <a:pt x="429" y="369"/>
                  </a:lnTo>
                  <a:lnTo>
                    <a:pt x="435" y="375"/>
                  </a:lnTo>
                  <a:lnTo>
                    <a:pt x="441" y="379"/>
                  </a:lnTo>
                  <a:lnTo>
                    <a:pt x="445" y="383"/>
                  </a:lnTo>
                  <a:lnTo>
                    <a:pt x="453" y="386"/>
                  </a:lnTo>
                  <a:lnTo>
                    <a:pt x="458" y="388"/>
                  </a:lnTo>
                  <a:lnTo>
                    <a:pt x="466" y="392"/>
                  </a:lnTo>
                  <a:lnTo>
                    <a:pt x="472" y="392"/>
                  </a:lnTo>
                  <a:lnTo>
                    <a:pt x="478" y="394"/>
                  </a:lnTo>
                  <a:lnTo>
                    <a:pt x="485" y="394"/>
                  </a:lnTo>
                  <a:lnTo>
                    <a:pt x="495" y="394"/>
                  </a:lnTo>
                  <a:lnTo>
                    <a:pt x="501" y="390"/>
                  </a:lnTo>
                  <a:lnTo>
                    <a:pt x="511" y="388"/>
                  </a:lnTo>
                  <a:lnTo>
                    <a:pt x="518" y="385"/>
                  </a:lnTo>
                  <a:lnTo>
                    <a:pt x="528" y="381"/>
                  </a:lnTo>
                  <a:lnTo>
                    <a:pt x="528" y="379"/>
                  </a:lnTo>
                  <a:lnTo>
                    <a:pt x="530" y="377"/>
                  </a:lnTo>
                  <a:lnTo>
                    <a:pt x="532" y="373"/>
                  </a:lnTo>
                  <a:lnTo>
                    <a:pt x="538" y="365"/>
                  </a:lnTo>
                  <a:lnTo>
                    <a:pt x="542" y="359"/>
                  </a:lnTo>
                  <a:lnTo>
                    <a:pt x="544" y="354"/>
                  </a:lnTo>
                  <a:lnTo>
                    <a:pt x="547" y="344"/>
                  </a:lnTo>
                  <a:lnTo>
                    <a:pt x="551" y="336"/>
                  </a:lnTo>
                  <a:lnTo>
                    <a:pt x="551" y="328"/>
                  </a:lnTo>
                  <a:lnTo>
                    <a:pt x="553" y="325"/>
                  </a:lnTo>
                  <a:lnTo>
                    <a:pt x="555" y="317"/>
                  </a:lnTo>
                  <a:lnTo>
                    <a:pt x="559" y="309"/>
                  </a:lnTo>
                  <a:lnTo>
                    <a:pt x="561" y="303"/>
                  </a:lnTo>
                  <a:lnTo>
                    <a:pt x="563" y="296"/>
                  </a:lnTo>
                  <a:lnTo>
                    <a:pt x="565" y="288"/>
                  </a:lnTo>
                  <a:lnTo>
                    <a:pt x="567" y="278"/>
                  </a:lnTo>
                  <a:lnTo>
                    <a:pt x="567" y="272"/>
                  </a:lnTo>
                  <a:lnTo>
                    <a:pt x="569" y="268"/>
                  </a:lnTo>
                  <a:lnTo>
                    <a:pt x="571" y="263"/>
                  </a:lnTo>
                  <a:lnTo>
                    <a:pt x="573" y="259"/>
                  </a:lnTo>
                  <a:lnTo>
                    <a:pt x="578" y="249"/>
                  </a:lnTo>
                  <a:lnTo>
                    <a:pt x="584" y="239"/>
                  </a:lnTo>
                  <a:lnTo>
                    <a:pt x="586" y="234"/>
                  </a:lnTo>
                  <a:lnTo>
                    <a:pt x="590" y="228"/>
                  </a:lnTo>
                  <a:lnTo>
                    <a:pt x="592" y="222"/>
                  </a:lnTo>
                  <a:lnTo>
                    <a:pt x="598" y="218"/>
                  </a:lnTo>
                  <a:lnTo>
                    <a:pt x="600" y="212"/>
                  </a:lnTo>
                  <a:lnTo>
                    <a:pt x="603" y="209"/>
                  </a:lnTo>
                  <a:lnTo>
                    <a:pt x="607" y="203"/>
                  </a:lnTo>
                  <a:lnTo>
                    <a:pt x="613" y="199"/>
                  </a:lnTo>
                  <a:lnTo>
                    <a:pt x="617" y="193"/>
                  </a:lnTo>
                  <a:lnTo>
                    <a:pt x="621" y="187"/>
                  </a:lnTo>
                  <a:lnTo>
                    <a:pt x="625" y="183"/>
                  </a:lnTo>
                  <a:lnTo>
                    <a:pt x="629" y="178"/>
                  </a:lnTo>
                  <a:lnTo>
                    <a:pt x="634" y="172"/>
                  </a:lnTo>
                  <a:lnTo>
                    <a:pt x="638" y="168"/>
                  </a:lnTo>
                  <a:lnTo>
                    <a:pt x="644" y="164"/>
                  </a:lnTo>
                  <a:lnTo>
                    <a:pt x="650" y="160"/>
                  </a:lnTo>
                  <a:lnTo>
                    <a:pt x="654" y="154"/>
                  </a:lnTo>
                  <a:lnTo>
                    <a:pt x="660" y="150"/>
                  </a:lnTo>
                  <a:lnTo>
                    <a:pt x="663" y="145"/>
                  </a:lnTo>
                  <a:lnTo>
                    <a:pt x="669" y="141"/>
                  </a:lnTo>
                  <a:lnTo>
                    <a:pt x="675" y="137"/>
                  </a:lnTo>
                  <a:lnTo>
                    <a:pt x="681" y="133"/>
                  </a:lnTo>
                  <a:lnTo>
                    <a:pt x="685" y="129"/>
                  </a:lnTo>
                  <a:lnTo>
                    <a:pt x="691" y="127"/>
                  </a:lnTo>
                  <a:lnTo>
                    <a:pt x="696" y="121"/>
                  </a:lnTo>
                  <a:lnTo>
                    <a:pt x="702" y="118"/>
                  </a:lnTo>
                  <a:lnTo>
                    <a:pt x="706" y="116"/>
                  </a:lnTo>
                  <a:lnTo>
                    <a:pt x="712" y="112"/>
                  </a:lnTo>
                  <a:lnTo>
                    <a:pt x="718" y="110"/>
                  </a:lnTo>
                  <a:lnTo>
                    <a:pt x="721" y="108"/>
                  </a:lnTo>
                  <a:lnTo>
                    <a:pt x="727" y="106"/>
                  </a:lnTo>
                  <a:lnTo>
                    <a:pt x="733" y="104"/>
                  </a:lnTo>
                  <a:lnTo>
                    <a:pt x="737" y="100"/>
                  </a:lnTo>
                  <a:lnTo>
                    <a:pt x="743" y="98"/>
                  </a:lnTo>
                  <a:lnTo>
                    <a:pt x="749" y="98"/>
                  </a:lnTo>
                  <a:lnTo>
                    <a:pt x="754" y="98"/>
                  </a:lnTo>
                  <a:lnTo>
                    <a:pt x="758" y="96"/>
                  </a:lnTo>
                  <a:lnTo>
                    <a:pt x="764" y="96"/>
                  </a:lnTo>
                  <a:lnTo>
                    <a:pt x="770" y="96"/>
                  </a:lnTo>
                  <a:lnTo>
                    <a:pt x="776" y="96"/>
                  </a:lnTo>
                  <a:lnTo>
                    <a:pt x="785" y="96"/>
                  </a:lnTo>
                  <a:lnTo>
                    <a:pt x="793" y="98"/>
                  </a:lnTo>
                  <a:lnTo>
                    <a:pt x="803" y="100"/>
                  </a:lnTo>
                  <a:lnTo>
                    <a:pt x="810" y="106"/>
                  </a:lnTo>
                  <a:lnTo>
                    <a:pt x="818" y="112"/>
                  </a:lnTo>
                  <a:lnTo>
                    <a:pt x="824" y="120"/>
                  </a:lnTo>
                  <a:lnTo>
                    <a:pt x="828" y="125"/>
                  </a:lnTo>
                  <a:lnTo>
                    <a:pt x="832" y="129"/>
                  </a:lnTo>
                  <a:lnTo>
                    <a:pt x="834" y="135"/>
                  </a:lnTo>
                  <a:lnTo>
                    <a:pt x="838" y="141"/>
                  </a:lnTo>
                  <a:lnTo>
                    <a:pt x="838" y="145"/>
                  </a:lnTo>
                  <a:lnTo>
                    <a:pt x="836" y="149"/>
                  </a:lnTo>
                  <a:lnTo>
                    <a:pt x="834" y="152"/>
                  </a:lnTo>
                  <a:lnTo>
                    <a:pt x="830" y="160"/>
                  </a:lnTo>
                  <a:lnTo>
                    <a:pt x="828" y="168"/>
                  </a:lnTo>
                  <a:lnTo>
                    <a:pt x="824" y="172"/>
                  </a:lnTo>
                  <a:lnTo>
                    <a:pt x="822" y="178"/>
                  </a:lnTo>
                  <a:lnTo>
                    <a:pt x="820" y="183"/>
                  </a:lnTo>
                  <a:lnTo>
                    <a:pt x="818" y="187"/>
                  </a:lnTo>
                  <a:lnTo>
                    <a:pt x="814" y="193"/>
                  </a:lnTo>
                  <a:lnTo>
                    <a:pt x="810" y="199"/>
                  </a:lnTo>
                  <a:lnTo>
                    <a:pt x="807" y="203"/>
                  </a:lnTo>
                  <a:lnTo>
                    <a:pt x="803" y="210"/>
                  </a:lnTo>
                  <a:lnTo>
                    <a:pt x="799" y="216"/>
                  </a:lnTo>
                  <a:lnTo>
                    <a:pt x="793" y="220"/>
                  </a:lnTo>
                  <a:lnTo>
                    <a:pt x="787" y="228"/>
                  </a:lnTo>
                  <a:lnTo>
                    <a:pt x="783" y="236"/>
                  </a:lnTo>
                  <a:lnTo>
                    <a:pt x="776" y="239"/>
                  </a:lnTo>
                  <a:lnTo>
                    <a:pt x="770" y="247"/>
                  </a:lnTo>
                  <a:lnTo>
                    <a:pt x="762" y="253"/>
                  </a:lnTo>
                  <a:lnTo>
                    <a:pt x="754" y="261"/>
                  </a:lnTo>
                  <a:lnTo>
                    <a:pt x="745" y="268"/>
                  </a:lnTo>
                  <a:lnTo>
                    <a:pt x="737" y="274"/>
                  </a:lnTo>
                  <a:lnTo>
                    <a:pt x="727" y="282"/>
                  </a:lnTo>
                  <a:lnTo>
                    <a:pt x="718" y="290"/>
                  </a:lnTo>
                  <a:lnTo>
                    <a:pt x="714" y="292"/>
                  </a:lnTo>
                  <a:lnTo>
                    <a:pt x="708" y="296"/>
                  </a:lnTo>
                  <a:lnTo>
                    <a:pt x="702" y="299"/>
                  </a:lnTo>
                  <a:lnTo>
                    <a:pt x="698" y="303"/>
                  </a:lnTo>
                  <a:lnTo>
                    <a:pt x="687" y="311"/>
                  </a:lnTo>
                  <a:lnTo>
                    <a:pt x="679" y="321"/>
                  </a:lnTo>
                  <a:lnTo>
                    <a:pt x="669" y="328"/>
                  </a:lnTo>
                  <a:lnTo>
                    <a:pt x="662" y="336"/>
                  </a:lnTo>
                  <a:lnTo>
                    <a:pt x="652" y="346"/>
                  </a:lnTo>
                  <a:lnTo>
                    <a:pt x="646" y="356"/>
                  </a:lnTo>
                  <a:lnTo>
                    <a:pt x="636" y="363"/>
                  </a:lnTo>
                  <a:lnTo>
                    <a:pt x="631" y="373"/>
                  </a:lnTo>
                  <a:lnTo>
                    <a:pt x="623" y="381"/>
                  </a:lnTo>
                  <a:lnTo>
                    <a:pt x="617" y="392"/>
                  </a:lnTo>
                  <a:lnTo>
                    <a:pt x="611" y="400"/>
                  </a:lnTo>
                  <a:lnTo>
                    <a:pt x="607" y="410"/>
                  </a:lnTo>
                  <a:lnTo>
                    <a:pt x="602" y="419"/>
                  </a:lnTo>
                  <a:lnTo>
                    <a:pt x="600" y="429"/>
                  </a:lnTo>
                  <a:lnTo>
                    <a:pt x="594" y="437"/>
                  </a:lnTo>
                  <a:lnTo>
                    <a:pt x="592" y="446"/>
                  </a:lnTo>
                  <a:lnTo>
                    <a:pt x="588" y="454"/>
                  </a:lnTo>
                  <a:lnTo>
                    <a:pt x="588" y="464"/>
                  </a:lnTo>
                  <a:lnTo>
                    <a:pt x="586" y="470"/>
                  </a:lnTo>
                  <a:lnTo>
                    <a:pt x="586" y="477"/>
                  </a:lnTo>
                  <a:lnTo>
                    <a:pt x="586" y="485"/>
                  </a:lnTo>
                  <a:lnTo>
                    <a:pt x="590" y="493"/>
                  </a:lnTo>
                  <a:lnTo>
                    <a:pt x="590" y="499"/>
                  </a:lnTo>
                  <a:lnTo>
                    <a:pt x="594" y="503"/>
                  </a:lnTo>
                  <a:lnTo>
                    <a:pt x="598" y="508"/>
                  </a:lnTo>
                  <a:lnTo>
                    <a:pt x="602" y="514"/>
                  </a:lnTo>
                  <a:lnTo>
                    <a:pt x="607" y="518"/>
                  </a:lnTo>
                  <a:lnTo>
                    <a:pt x="613" y="522"/>
                  </a:lnTo>
                  <a:lnTo>
                    <a:pt x="621" y="526"/>
                  </a:lnTo>
                  <a:lnTo>
                    <a:pt x="631" y="530"/>
                  </a:lnTo>
                  <a:lnTo>
                    <a:pt x="632" y="530"/>
                  </a:lnTo>
                  <a:lnTo>
                    <a:pt x="634" y="530"/>
                  </a:lnTo>
                  <a:lnTo>
                    <a:pt x="638" y="532"/>
                  </a:lnTo>
                  <a:lnTo>
                    <a:pt x="644" y="532"/>
                  </a:lnTo>
                  <a:lnTo>
                    <a:pt x="652" y="532"/>
                  </a:lnTo>
                  <a:lnTo>
                    <a:pt x="656" y="532"/>
                  </a:lnTo>
                  <a:lnTo>
                    <a:pt x="662" y="532"/>
                  </a:lnTo>
                  <a:lnTo>
                    <a:pt x="667" y="530"/>
                  </a:lnTo>
                  <a:lnTo>
                    <a:pt x="673" y="530"/>
                  </a:lnTo>
                  <a:lnTo>
                    <a:pt x="679" y="528"/>
                  </a:lnTo>
                  <a:lnTo>
                    <a:pt x="685" y="526"/>
                  </a:lnTo>
                  <a:lnTo>
                    <a:pt x="692" y="522"/>
                  </a:lnTo>
                  <a:lnTo>
                    <a:pt x="702" y="520"/>
                  </a:lnTo>
                  <a:lnTo>
                    <a:pt x="710" y="518"/>
                  </a:lnTo>
                  <a:lnTo>
                    <a:pt x="720" y="514"/>
                  </a:lnTo>
                  <a:lnTo>
                    <a:pt x="723" y="512"/>
                  </a:lnTo>
                  <a:lnTo>
                    <a:pt x="729" y="510"/>
                  </a:lnTo>
                  <a:lnTo>
                    <a:pt x="735" y="508"/>
                  </a:lnTo>
                  <a:lnTo>
                    <a:pt x="741" y="506"/>
                  </a:lnTo>
                  <a:lnTo>
                    <a:pt x="747" y="503"/>
                  </a:lnTo>
                  <a:lnTo>
                    <a:pt x="752" y="501"/>
                  </a:lnTo>
                  <a:lnTo>
                    <a:pt x="756" y="499"/>
                  </a:lnTo>
                  <a:lnTo>
                    <a:pt x="764" y="495"/>
                  </a:lnTo>
                  <a:lnTo>
                    <a:pt x="770" y="491"/>
                  </a:lnTo>
                  <a:lnTo>
                    <a:pt x="776" y="489"/>
                  </a:lnTo>
                  <a:lnTo>
                    <a:pt x="781" y="485"/>
                  </a:lnTo>
                  <a:lnTo>
                    <a:pt x="789" y="481"/>
                  </a:lnTo>
                  <a:lnTo>
                    <a:pt x="795" y="477"/>
                  </a:lnTo>
                  <a:lnTo>
                    <a:pt x="803" y="474"/>
                  </a:lnTo>
                  <a:lnTo>
                    <a:pt x="809" y="470"/>
                  </a:lnTo>
                  <a:lnTo>
                    <a:pt x="818" y="466"/>
                  </a:lnTo>
                  <a:lnTo>
                    <a:pt x="824" y="462"/>
                  </a:lnTo>
                  <a:lnTo>
                    <a:pt x="834" y="456"/>
                  </a:lnTo>
                  <a:lnTo>
                    <a:pt x="841" y="452"/>
                  </a:lnTo>
                  <a:lnTo>
                    <a:pt x="851" y="446"/>
                  </a:lnTo>
                  <a:lnTo>
                    <a:pt x="855" y="445"/>
                  </a:lnTo>
                  <a:lnTo>
                    <a:pt x="859" y="443"/>
                  </a:lnTo>
                  <a:lnTo>
                    <a:pt x="868" y="441"/>
                  </a:lnTo>
                  <a:lnTo>
                    <a:pt x="874" y="439"/>
                  </a:lnTo>
                  <a:lnTo>
                    <a:pt x="884" y="437"/>
                  </a:lnTo>
                  <a:lnTo>
                    <a:pt x="892" y="437"/>
                  </a:lnTo>
                  <a:lnTo>
                    <a:pt x="903" y="437"/>
                  </a:lnTo>
                  <a:lnTo>
                    <a:pt x="909" y="439"/>
                  </a:lnTo>
                  <a:lnTo>
                    <a:pt x="917" y="441"/>
                  </a:lnTo>
                  <a:lnTo>
                    <a:pt x="923" y="446"/>
                  </a:lnTo>
                  <a:lnTo>
                    <a:pt x="925" y="454"/>
                  </a:lnTo>
                  <a:lnTo>
                    <a:pt x="925" y="458"/>
                  </a:lnTo>
                  <a:lnTo>
                    <a:pt x="925" y="464"/>
                  </a:lnTo>
                  <a:lnTo>
                    <a:pt x="925" y="468"/>
                  </a:lnTo>
                  <a:lnTo>
                    <a:pt x="925" y="477"/>
                  </a:lnTo>
                  <a:lnTo>
                    <a:pt x="921" y="483"/>
                  </a:lnTo>
                  <a:lnTo>
                    <a:pt x="919" y="493"/>
                  </a:lnTo>
                  <a:lnTo>
                    <a:pt x="917" y="497"/>
                  </a:lnTo>
                  <a:lnTo>
                    <a:pt x="915" y="501"/>
                  </a:lnTo>
                  <a:lnTo>
                    <a:pt x="911" y="506"/>
                  </a:lnTo>
                  <a:lnTo>
                    <a:pt x="909" y="512"/>
                  </a:lnTo>
                  <a:lnTo>
                    <a:pt x="907" y="512"/>
                  </a:lnTo>
                  <a:lnTo>
                    <a:pt x="905" y="516"/>
                  </a:lnTo>
                  <a:lnTo>
                    <a:pt x="901" y="520"/>
                  </a:lnTo>
                  <a:lnTo>
                    <a:pt x="896" y="528"/>
                  </a:lnTo>
                  <a:lnTo>
                    <a:pt x="888" y="535"/>
                  </a:lnTo>
                  <a:lnTo>
                    <a:pt x="878" y="545"/>
                  </a:lnTo>
                  <a:lnTo>
                    <a:pt x="872" y="549"/>
                  </a:lnTo>
                  <a:lnTo>
                    <a:pt x="867" y="555"/>
                  </a:lnTo>
                  <a:lnTo>
                    <a:pt x="861" y="561"/>
                  </a:lnTo>
                  <a:lnTo>
                    <a:pt x="855" y="566"/>
                  </a:lnTo>
                  <a:lnTo>
                    <a:pt x="849" y="570"/>
                  </a:lnTo>
                  <a:lnTo>
                    <a:pt x="841" y="576"/>
                  </a:lnTo>
                  <a:lnTo>
                    <a:pt x="834" y="582"/>
                  </a:lnTo>
                  <a:lnTo>
                    <a:pt x="826" y="588"/>
                  </a:lnTo>
                  <a:lnTo>
                    <a:pt x="818" y="593"/>
                  </a:lnTo>
                  <a:lnTo>
                    <a:pt x="810" y="599"/>
                  </a:lnTo>
                  <a:lnTo>
                    <a:pt x="803" y="605"/>
                  </a:lnTo>
                  <a:lnTo>
                    <a:pt x="793" y="609"/>
                  </a:lnTo>
                  <a:lnTo>
                    <a:pt x="783" y="615"/>
                  </a:lnTo>
                  <a:lnTo>
                    <a:pt x="774" y="619"/>
                  </a:lnTo>
                  <a:lnTo>
                    <a:pt x="764" y="622"/>
                  </a:lnTo>
                  <a:lnTo>
                    <a:pt x="754" y="628"/>
                  </a:lnTo>
                  <a:lnTo>
                    <a:pt x="750" y="630"/>
                  </a:lnTo>
                  <a:lnTo>
                    <a:pt x="745" y="632"/>
                  </a:lnTo>
                  <a:lnTo>
                    <a:pt x="739" y="634"/>
                  </a:lnTo>
                  <a:lnTo>
                    <a:pt x="735" y="636"/>
                  </a:lnTo>
                  <a:lnTo>
                    <a:pt x="729" y="638"/>
                  </a:lnTo>
                  <a:lnTo>
                    <a:pt x="725" y="640"/>
                  </a:lnTo>
                  <a:lnTo>
                    <a:pt x="720" y="640"/>
                  </a:lnTo>
                  <a:lnTo>
                    <a:pt x="716" y="644"/>
                  </a:lnTo>
                  <a:lnTo>
                    <a:pt x="714" y="644"/>
                  </a:lnTo>
                  <a:lnTo>
                    <a:pt x="710" y="646"/>
                  </a:lnTo>
                  <a:lnTo>
                    <a:pt x="704" y="648"/>
                  </a:lnTo>
                  <a:lnTo>
                    <a:pt x="700" y="653"/>
                  </a:lnTo>
                  <a:lnTo>
                    <a:pt x="692" y="657"/>
                  </a:lnTo>
                  <a:lnTo>
                    <a:pt x="685" y="665"/>
                  </a:lnTo>
                  <a:lnTo>
                    <a:pt x="681" y="671"/>
                  </a:lnTo>
                  <a:lnTo>
                    <a:pt x="675" y="679"/>
                  </a:lnTo>
                  <a:lnTo>
                    <a:pt x="671" y="686"/>
                  </a:lnTo>
                  <a:lnTo>
                    <a:pt x="669" y="694"/>
                  </a:lnTo>
                  <a:lnTo>
                    <a:pt x="669" y="702"/>
                  </a:lnTo>
                  <a:lnTo>
                    <a:pt x="673" y="710"/>
                  </a:lnTo>
                  <a:lnTo>
                    <a:pt x="677" y="713"/>
                  </a:lnTo>
                  <a:lnTo>
                    <a:pt x="681" y="717"/>
                  </a:lnTo>
                  <a:lnTo>
                    <a:pt x="685" y="721"/>
                  </a:lnTo>
                  <a:lnTo>
                    <a:pt x="691" y="725"/>
                  </a:lnTo>
                  <a:lnTo>
                    <a:pt x="698" y="727"/>
                  </a:lnTo>
                  <a:lnTo>
                    <a:pt x="706" y="733"/>
                  </a:lnTo>
                  <a:lnTo>
                    <a:pt x="712" y="733"/>
                  </a:lnTo>
                  <a:lnTo>
                    <a:pt x="716" y="735"/>
                  </a:lnTo>
                  <a:lnTo>
                    <a:pt x="721" y="737"/>
                  </a:lnTo>
                  <a:lnTo>
                    <a:pt x="727" y="740"/>
                  </a:lnTo>
                  <a:lnTo>
                    <a:pt x="733" y="740"/>
                  </a:lnTo>
                  <a:lnTo>
                    <a:pt x="737" y="742"/>
                  </a:lnTo>
                  <a:lnTo>
                    <a:pt x="743" y="744"/>
                  </a:lnTo>
                  <a:lnTo>
                    <a:pt x="749" y="744"/>
                  </a:lnTo>
                  <a:lnTo>
                    <a:pt x="756" y="748"/>
                  </a:lnTo>
                  <a:lnTo>
                    <a:pt x="766" y="752"/>
                  </a:lnTo>
                  <a:lnTo>
                    <a:pt x="774" y="754"/>
                  </a:lnTo>
                  <a:lnTo>
                    <a:pt x="781" y="758"/>
                  </a:lnTo>
                  <a:lnTo>
                    <a:pt x="787" y="760"/>
                  </a:lnTo>
                  <a:lnTo>
                    <a:pt x="793" y="764"/>
                  </a:lnTo>
                  <a:lnTo>
                    <a:pt x="799" y="766"/>
                  </a:lnTo>
                  <a:lnTo>
                    <a:pt x="803" y="769"/>
                  </a:lnTo>
                  <a:lnTo>
                    <a:pt x="807" y="771"/>
                  </a:lnTo>
                  <a:lnTo>
                    <a:pt x="810" y="775"/>
                  </a:lnTo>
                  <a:lnTo>
                    <a:pt x="816" y="781"/>
                  </a:lnTo>
                  <a:lnTo>
                    <a:pt x="818" y="787"/>
                  </a:lnTo>
                  <a:lnTo>
                    <a:pt x="818" y="793"/>
                  </a:lnTo>
                  <a:lnTo>
                    <a:pt x="816" y="799"/>
                  </a:lnTo>
                  <a:lnTo>
                    <a:pt x="812" y="806"/>
                  </a:lnTo>
                  <a:lnTo>
                    <a:pt x="807" y="812"/>
                  </a:lnTo>
                  <a:lnTo>
                    <a:pt x="799" y="818"/>
                  </a:lnTo>
                  <a:lnTo>
                    <a:pt x="791" y="826"/>
                  </a:lnTo>
                  <a:lnTo>
                    <a:pt x="787" y="829"/>
                  </a:lnTo>
                  <a:lnTo>
                    <a:pt x="781" y="833"/>
                  </a:lnTo>
                  <a:lnTo>
                    <a:pt x="776" y="837"/>
                  </a:lnTo>
                  <a:lnTo>
                    <a:pt x="770" y="841"/>
                  </a:lnTo>
                  <a:lnTo>
                    <a:pt x="762" y="845"/>
                  </a:lnTo>
                  <a:lnTo>
                    <a:pt x="754" y="849"/>
                  </a:lnTo>
                  <a:lnTo>
                    <a:pt x="749" y="853"/>
                  </a:lnTo>
                  <a:lnTo>
                    <a:pt x="743" y="855"/>
                  </a:lnTo>
                  <a:lnTo>
                    <a:pt x="737" y="858"/>
                  </a:lnTo>
                  <a:lnTo>
                    <a:pt x="731" y="862"/>
                  </a:lnTo>
                  <a:lnTo>
                    <a:pt x="723" y="864"/>
                  </a:lnTo>
                  <a:lnTo>
                    <a:pt x="718" y="868"/>
                  </a:lnTo>
                  <a:lnTo>
                    <a:pt x="710" y="872"/>
                  </a:lnTo>
                  <a:lnTo>
                    <a:pt x="702" y="876"/>
                  </a:lnTo>
                  <a:lnTo>
                    <a:pt x="694" y="880"/>
                  </a:lnTo>
                  <a:lnTo>
                    <a:pt x="687" y="884"/>
                  </a:lnTo>
                  <a:lnTo>
                    <a:pt x="679" y="887"/>
                  </a:lnTo>
                  <a:lnTo>
                    <a:pt x="669" y="893"/>
                  </a:lnTo>
                  <a:lnTo>
                    <a:pt x="660" y="897"/>
                  </a:lnTo>
                  <a:lnTo>
                    <a:pt x="650" y="903"/>
                  </a:lnTo>
                  <a:lnTo>
                    <a:pt x="640" y="907"/>
                  </a:lnTo>
                  <a:lnTo>
                    <a:pt x="632" y="911"/>
                  </a:lnTo>
                  <a:lnTo>
                    <a:pt x="621" y="915"/>
                  </a:lnTo>
                  <a:lnTo>
                    <a:pt x="611" y="920"/>
                  </a:lnTo>
                  <a:lnTo>
                    <a:pt x="602" y="924"/>
                  </a:lnTo>
                  <a:lnTo>
                    <a:pt x="592" y="930"/>
                  </a:lnTo>
                  <a:lnTo>
                    <a:pt x="580" y="934"/>
                  </a:lnTo>
                  <a:lnTo>
                    <a:pt x="569" y="938"/>
                  </a:lnTo>
                  <a:lnTo>
                    <a:pt x="559" y="942"/>
                  </a:lnTo>
                  <a:lnTo>
                    <a:pt x="547" y="947"/>
                  </a:lnTo>
                  <a:lnTo>
                    <a:pt x="536" y="951"/>
                  </a:lnTo>
                  <a:lnTo>
                    <a:pt x="524" y="955"/>
                  </a:lnTo>
                  <a:lnTo>
                    <a:pt x="515" y="961"/>
                  </a:lnTo>
                  <a:lnTo>
                    <a:pt x="503" y="965"/>
                  </a:lnTo>
                  <a:lnTo>
                    <a:pt x="491" y="969"/>
                  </a:lnTo>
                  <a:lnTo>
                    <a:pt x="478" y="973"/>
                  </a:lnTo>
                  <a:lnTo>
                    <a:pt x="466" y="976"/>
                  </a:lnTo>
                  <a:lnTo>
                    <a:pt x="456" y="980"/>
                  </a:lnTo>
                  <a:lnTo>
                    <a:pt x="445" y="982"/>
                  </a:lnTo>
                  <a:lnTo>
                    <a:pt x="431" y="986"/>
                  </a:lnTo>
                  <a:lnTo>
                    <a:pt x="420" y="990"/>
                  </a:lnTo>
                  <a:lnTo>
                    <a:pt x="410" y="994"/>
                  </a:lnTo>
                  <a:lnTo>
                    <a:pt x="397" y="996"/>
                  </a:lnTo>
                  <a:lnTo>
                    <a:pt x="385" y="998"/>
                  </a:lnTo>
                  <a:lnTo>
                    <a:pt x="373" y="1000"/>
                  </a:lnTo>
                  <a:lnTo>
                    <a:pt x="362" y="1004"/>
                  </a:lnTo>
                  <a:lnTo>
                    <a:pt x="352" y="1005"/>
                  </a:lnTo>
                  <a:lnTo>
                    <a:pt x="340" y="1007"/>
                  </a:lnTo>
                  <a:lnTo>
                    <a:pt x="329" y="1007"/>
                  </a:lnTo>
                  <a:lnTo>
                    <a:pt x="319" y="1009"/>
                  </a:lnTo>
                  <a:lnTo>
                    <a:pt x="308" y="1009"/>
                  </a:lnTo>
                  <a:lnTo>
                    <a:pt x="298" y="1011"/>
                  </a:lnTo>
                  <a:lnTo>
                    <a:pt x="288" y="1011"/>
                  </a:lnTo>
                  <a:lnTo>
                    <a:pt x="277" y="1011"/>
                  </a:lnTo>
                  <a:lnTo>
                    <a:pt x="267" y="1011"/>
                  </a:lnTo>
                  <a:lnTo>
                    <a:pt x="257" y="1009"/>
                  </a:lnTo>
                  <a:lnTo>
                    <a:pt x="248" y="1009"/>
                  </a:lnTo>
                  <a:lnTo>
                    <a:pt x="240" y="1007"/>
                  </a:lnTo>
                  <a:lnTo>
                    <a:pt x="230" y="1007"/>
                  </a:lnTo>
                  <a:lnTo>
                    <a:pt x="222" y="1005"/>
                  </a:lnTo>
                  <a:lnTo>
                    <a:pt x="213" y="1002"/>
                  </a:lnTo>
                  <a:lnTo>
                    <a:pt x="207" y="1000"/>
                  </a:lnTo>
                  <a:lnTo>
                    <a:pt x="197" y="996"/>
                  </a:lnTo>
                  <a:lnTo>
                    <a:pt x="190" y="992"/>
                  </a:lnTo>
                  <a:lnTo>
                    <a:pt x="184" y="990"/>
                  </a:lnTo>
                  <a:lnTo>
                    <a:pt x="178" y="986"/>
                  </a:lnTo>
                  <a:lnTo>
                    <a:pt x="178" y="984"/>
                  </a:lnTo>
                  <a:lnTo>
                    <a:pt x="180" y="982"/>
                  </a:lnTo>
                  <a:lnTo>
                    <a:pt x="182" y="976"/>
                  </a:lnTo>
                  <a:lnTo>
                    <a:pt x="188" y="973"/>
                  </a:lnTo>
                  <a:lnTo>
                    <a:pt x="191" y="965"/>
                  </a:lnTo>
                  <a:lnTo>
                    <a:pt x="197" y="955"/>
                  </a:lnTo>
                  <a:lnTo>
                    <a:pt x="199" y="951"/>
                  </a:lnTo>
                  <a:lnTo>
                    <a:pt x="203" y="947"/>
                  </a:lnTo>
                  <a:lnTo>
                    <a:pt x="207" y="942"/>
                  </a:lnTo>
                  <a:lnTo>
                    <a:pt x="211" y="938"/>
                  </a:lnTo>
                  <a:lnTo>
                    <a:pt x="215" y="930"/>
                  </a:lnTo>
                  <a:lnTo>
                    <a:pt x="219" y="924"/>
                  </a:lnTo>
                  <a:lnTo>
                    <a:pt x="222" y="918"/>
                  </a:lnTo>
                  <a:lnTo>
                    <a:pt x="226" y="913"/>
                  </a:lnTo>
                  <a:lnTo>
                    <a:pt x="232" y="905"/>
                  </a:lnTo>
                  <a:lnTo>
                    <a:pt x="236" y="897"/>
                  </a:lnTo>
                  <a:lnTo>
                    <a:pt x="240" y="889"/>
                  </a:lnTo>
                  <a:lnTo>
                    <a:pt x="246" y="884"/>
                  </a:lnTo>
                  <a:lnTo>
                    <a:pt x="251" y="876"/>
                  </a:lnTo>
                  <a:lnTo>
                    <a:pt x="255" y="866"/>
                  </a:lnTo>
                  <a:lnTo>
                    <a:pt x="259" y="858"/>
                  </a:lnTo>
                  <a:lnTo>
                    <a:pt x="265" y="851"/>
                  </a:lnTo>
                  <a:lnTo>
                    <a:pt x="271" y="843"/>
                  </a:lnTo>
                  <a:lnTo>
                    <a:pt x="275" y="833"/>
                  </a:lnTo>
                  <a:lnTo>
                    <a:pt x="280" y="826"/>
                  </a:lnTo>
                  <a:lnTo>
                    <a:pt x="286" y="818"/>
                  </a:lnTo>
                  <a:lnTo>
                    <a:pt x="290" y="808"/>
                  </a:lnTo>
                  <a:lnTo>
                    <a:pt x="294" y="799"/>
                  </a:lnTo>
                  <a:lnTo>
                    <a:pt x="300" y="789"/>
                  </a:lnTo>
                  <a:lnTo>
                    <a:pt x="304" y="779"/>
                  </a:lnTo>
                  <a:lnTo>
                    <a:pt x="308" y="769"/>
                  </a:lnTo>
                  <a:lnTo>
                    <a:pt x="313" y="760"/>
                  </a:lnTo>
                  <a:lnTo>
                    <a:pt x="317" y="750"/>
                  </a:lnTo>
                  <a:lnTo>
                    <a:pt x="323" y="740"/>
                  </a:lnTo>
                  <a:lnTo>
                    <a:pt x="327" y="731"/>
                  </a:lnTo>
                  <a:lnTo>
                    <a:pt x="331" y="721"/>
                  </a:lnTo>
                  <a:lnTo>
                    <a:pt x="335" y="710"/>
                  </a:lnTo>
                  <a:lnTo>
                    <a:pt x="340" y="700"/>
                  </a:lnTo>
                  <a:lnTo>
                    <a:pt x="342" y="690"/>
                  </a:lnTo>
                  <a:lnTo>
                    <a:pt x="346" y="681"/>
                  </a:lnTo>
                  <a:lnTo>
                    <a:pt x="350" y="671"/>
                  </a:lnTo>
                  <a:lnTo>
                    <a:pt x="356" y="661"/>
                  </a:lnTo>
                  <a:lnTo>
                    <a:pt x="358" y="650"/>
                  </a:lnTo>
                  <a:lnTo>
                    <a:pt x="360" y="640"/>
                  </a:lnTo>
                  <a:lnTo>
                    <a:pt x="364" y="630"/>
                  </a:lnTo>
                  <a:lnTo>
                    <a:pt x="366" y="621"/>
                  </a:lnTo>
                  <a:lnTo>
                    <a:pt x="367" y="609"/>
                  </a:lnTo>
                  <a:lnTo>
                    <a:pt x="371" y="599"/>
                  </a:lnTo>
                  <a:lnTo>
                    <a:pt x="373" y="588"/>
                  </a:lnTo>
                  <a:lnTo>
                    <a:pt x="375" y="580"/>
                  </a:lnTo>
                  <a:lnTo>
                    <a:pt x="375" y="568"/>
                  </a:lnTo>
                  <a:lnTo>
                    <a:pt x="377" y="559"/>
                  </a:lnTo>
                  <a:lnTo>
                    <a:pt x="377" y="549"/>
                  </a:lnTo>
                  <a:lnTo>
                    <a:pt x="379" y="539"/>
                  </a:lnTo>
                  <a:lnTo>
                    <a:pt x="377" y="530"/>
                  </a:lnTo>
                  <a:lnTo>
                    <a:pt x="377" y="520"/>
                  </a:lnTo>
                  <a:lnTo>
                    <a:pt x="377" y="510"/>
                  </a:lnTo>
                  <a:lnTo>
                    <a:pt x="377" y="503"/>
                  </a:lnTo>
                  <a:lnTo>
                    <a:pt x="377" y="501"/>
                  </a:lnTo>
                  <a:lnTo>
                    <a:pt x="375" y="497"/>
                  </a:lnTo>
                  <a:lnTo>
                    <a:pt x="375" y="491"/>
                  </a:lnTo>
                  <a:lnTo>
                    <a:pt x="373" y="483"/>
                  </a:lnTo>
                  <a:lnTo>
                    <a:pt x="369" y="479"/>
                  </a:lnTo>
                  <a:lnTo>
                    <a:pt x="367" y="474"/>
                  </a:lnTo>
                  <a:lnTo>
                    <a:pt x="364" y="468"/>
                  </a:lnTo>
                  <a:lnTo>
                    <a:pt x="362" y="464"/>
                  </a:lnTo>
                  <a:lnTo>
                    <a:pt x="358" y="456"/>
                  </a:lnTo>
                  <a:lnTo>
                    <a:pt x="354" y="450"/>
                  </a:lnTo>
                  <a:lnTo>
                    <a:pt x="348" y="445"/>
                  </a:lnTo>
                  <a:lnTo>
                    <a:pt x="342" y="439"/>
                  </a:lnTo>
                  <a:lnTo>
                    <a:pt x="337" y="431"/>
                  </a:lnTo>
                  <a:lnTo>
                    <a:pt x="329" y="425"/>
                  </a:lnTo>
                  <a:lnTo>
                    <a:pt x="319" y="417"/>
                  </a:lnTo>
                  <a:lnTo>
                    <a:pt x="311" y="410"/>
                  </a:lnTo>
                  <a:lnTo>
                    <a:pt x="306" y="406"/>
                  </a:lnTo>
                  <a:lnTo>
                    <a:pt x="300" y="402"/>
                  </a:lnTo>
                  <a:lnTo>
                    <a:pt x="294" y="398"/>
                  </a:lnTo>
                  <a:lnTo>
                    <a:pt x="290" y="394"/>
                  </a:lnTo>
                  <a:lnTo>
                    <a:pt x="282" y="390"/>
                  </a:lnTo>
                  <a:lnTo>
                    <a:pt x="277" y="388"/>
                  </a:lnTo>
                  <a:lnTo>
                    <a:pt x="271" y="383"/>
                  </a:lnTo>
                  <a:lnTo>
                    <a:pt x="265" y="381"/>
                  </a:lnTo>
                  <a:lnTo>
                    <a:pt x="257" y="377"/>
                  </a:lnTo>
                  <a:lnTo>
                    <a:pt x="251" y="373"/>
                  </a:lnTo>
                  <a:lnTo>
                    <a:pt x="242" y="369"/>
                  </a:lnTo>
                  <a:lnTo>
                    <a:pt x="236" y="365"/>
                  </a:lnTo>
                  <a:lnTo>
                    <a:pt x="226" y="361"/>
                  </a:lnTo>
                  <a:lnTo>
                    <a:pt x="219" y="357"/>
                  </a:lnTo>
                  <a:lnTo>
                    <a:pt x="211" y="354"/>
                  </a:lnTo>
                  <a:lnTo>
                    <a:pt x="203" y="352"/>
                  </a:lnTo>
                  <a:lnTo>
                    <a:pt x="191" y="348"/>
                  </a:lnTo>
                  <a:lnTo>
                    <a:pt x="182" y="344"/>
                  </a:lnTo>
                  <a:lnTo>
                    <a:pt x="172" y="340"/>
                  </a:lnTo>
                  <a:lnTo>
                    <a:pt x="162" y="338"/>
                  </a:lnTo>
                  <a:lnTo>
                    <a:pt x="153" y="334"/>
                  </a:lnTo>
                  <a:lnTo>
                    <a:pt x="141" y="330"/>
                  </a:lnTo>
                  <a:lnTo>
                    <a:pt x="130" y="327"/>
                  </a:lnTo>
                  <a:lnTo>
                    <a:pt x="118" y="325"/>
                  </a:lnTo>
                  <a:lnTo>
                    <a:pt x="116" y="323"/>
                  </a:lnTo>
                  <a:lnTo>
                    <a:pt x="108" y="319"/>
                  </a:lnTo>
                  <a:lnTo>
                    <a:pt x="104" y="315"/>
                  </a:lnTo>
                  <a:lnTo>
                    <a:pt x="99" y="313"/>
                  </a:lnTo>
                  <a:lnTo>
                    <a:pt x="93" y="307"/>
                  </a:lnTo>
                  <a:lnTo>
                    <a:pt x="87" y="305"/>
                  </a:lnTo>
                  <a:lnTo>
                    <a:pt x="79" y="299"/>
                  </a:lnTo>
                  <a:lnTo>
                    <a:pt x="73" y="294"/>
                  </a:lnTo>
                  <a:lnTo>
                    <a:pt x="68" y="288"/>
                  </a:lnTo>
                  <a:lnTo>
                    <a:pt x="62" y="280"/>
                  </a:lnTo>
                  <a:lnTo>
                    <a:pt x="54" y="272"/>
                  </a:lnTo>
                  <a:lnTo>
                    <a:pt x="50" y="267"/>
                  </a:lnTo>
                  <a:lnTo>
                    <a:pt x="44" y="257"/>
                  </a:lnTo>
                  <a:lnTo>
                    <a:pt x="43" y="249"/>
                  </a:lnTo>
                  <a:lnTo>
                    <a:pt x="39" y="243"/>
                  </a:lnTo>
                  <a:lnTo>
                    <a:pt x="39" y="239"/>
                  </a:lnTo>
                  <a:lnTo>
                    <a:pt x="37" y="234"/>
                  </a:lnTo>
                  <a:lnTo>
                    <a:pt x="37" y="230"/>
                  </a:lnTo>
                  <a:lnTo>
                    <a:pt x="35" y="224"/>
                  </a:lnTo>
                  <a:lnTo>
                    <a:pt x="35" y="218"/>
                  </a:lnTo>
                  <a:lnTo>
                    <a:pt x="35" y="212"/>
                  </a:lnTo>
                  <a:lnTo>
                    <a:pt x="37" y="209"/>
                  </a:lnTo>
                  <a:lnTo>
                    <a:pt x="37" y="201"/>
                  </a:lnTo>
                  <a:lnTo>
                    <a:pt x="39" y="195"/>
                  </a:lnTo>
                  <a:lnTo>
                    <a:pt x="41" y="189"/>
                  </a:lnTo>
                  <a:lnTo>
                    <a:pt x="43" y="183"/>
                  </a:lnTo>
                  <a:lnTo>
                    <a:pt x="44" y="178"/>
                  </a:lnTo>
                  <a:lnTo>
                    <a:pt x="48" y="170"/>
                  </a:lnTo>
                  <a:lnTo>
                    <a:pt x="50" y="164"/>
                  </a:lnTo>
                  <a:lnTo>
                    <a:pt x="56" y="158"/>
                  </a:lnTo>
                  <a:lnTo>
                    <a:pt x="60" y="150"/>
                  </a:lnTo>
                  <a:lnTo>
                    <a:pt x="66" y="145"/>
                  </a:lnTo>
                  <a:lnTo>
                    <a:pt x="70" y="137"/>
                  </a:lnTo>
                  <a:lnTo>
                    <a:pt x="77" y="129"/>
                  </a:lnTo>
                  <a:lnTo>
                    <a:pt x="83" y="121"/>
                  </a:lnTo>
                  <a:lnTo>
                    <a:pt x="91" y="116"/>
                  </a:lnTo>
                  <a:lnTo>
                    <a:pt x="101" y="108"/>
                  </a:lnTo>
                  <a:lnTo>
                    <a:pt x="108" y="100"/>
                  </a:lnTo>
                  <a:lnTo>
                    <a:pt x="118" y="92"/>
                  </a:lnTo>
                  <a:lnTo>
                    <a:pt x="128" y="85"/>
                  </a:lnTo>
                  <a:lnTo>
                    <a:pt x="137" y="77"/>
                  </a:lnTo>
                  <a:lnTo>
                    <a:pt x="151" y="69"/>
                  </a:lnTo>
                  <a:lnTo>
                    <a:pt x="162" y="62"/>
                  </a:lnTo>
                  <a:lnTo>
                    <a:pt x="176" y="54"/>
                  </a:lnTo>
                  <a:lnTo>
                    <a:pt x="190" y="44"/>
                  </a:lnTo>
                  <a:lnTo>
                    <a:pt x="205" y="36"/>
                  </a:lnTo>
                  <a:lnTo>
                    <a:pt x="19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3" name="Freeform 81">
              <a:extLst>
                <a:ext uri="{FF2B5EF4-FFF2-40B4-BE49-F238E27FC236}">
                  <a16:creationId xmlns:a16="http://schemas.microsoft.com/office/drawing/2014/main" id="{656FCFFB-4714-0E7F-57C7-1CBD8A4A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5" y="4260850"/>
              <a:ext cx="903288" cy="835025"/>
            </a:xfrm>
            <a:custGeom>
              <a:avLst/>
              <a:gdLst>
                <a:gd name="T0" fmla="*/ 2147483647 w 569"/>
                <a:gd name="T1" fmla="*/ 2147483647 h 526"/>
                <a:gd name="T2" fmla="*/ 2147483647 w 569"/>
                <a:gd name="T3" fmla="*/ 2147483647 h 526"/>
                <a:gd name="T4" fmla="*/ 2147483647 w 569"/>
                <a:gd name="T5" fmla="*/ 2147483647 h 526"/>
                <a:gd name="T6" fmla="*/ 2147483647 w 569"/>
                <a:gd name="T7" fmla="*/ 2147483647 h 526"/>
                <a:gd name="T8" fmla="*/ 2147483647 w 569"/>
                <a:gd name="T9" fmla="*/ 2147483647 h 526"/>
                <a:gd name="T10" fmla="*/ 2147483647 w 569"/>
                <a:gd name="T11" fmla="*/ 2147483647 h 526"/>
                <a:gd name="T12" fmla="*/ 2147483647 w 569"/>
                <a:gd name="T13" fmla="*/ 2147483647 h 526"/>
                <a:gd name="T14" fmla="*/ 2147483647 w 569"/>
                <a:gd name="T15" fmla="*/ 2147483647 h 526"/>
                <a:gd name="T16" fmla="*/ 2147483647 w 569"/>
                <a:gd name="T17" fmla="*/ 2147483647 h 526"/>
                <a:gd name="T18" fmla="*/ 2147483647 w 569"/>
                <a:gd name="T19" fmla="*/ 2147483647 h 526"/>
                <a:gd name="T20" fmla="*/ 2147483647 w 569"/>
                <a:gd name="T21" fmla="*/ 2147483647 h 526"/>
                <a:gd name="T22" fmla="*/ 2147483647 w 569"/>
                <a:gd name="T23" fmla="*/ 2147483647 h 526"/>
                <a:gd name="T24" fmla="*/ 2147483647 w 569"/>
                <a:gd name="T25" fmla="*/ 2147483647 h 526"/>
                <a:gd name="T26" fmla="*/ 2147483647 w 569"/>
                <a:gd name="T27" fmla="*/ 2147483647 h 526"/>
                <a:gd name="T28" fmla="*/ 2147483647 w 569"/>
                <a:gd name="T29" fmla="*/ 2147483647 h 526"/>
                <a:gd name="T30" fmla="*/ 2147483647 w 569"/>
                <a:gd name="T31" fmla="*/ 2147483647 h 526"/>
                <a:gd name="T32" fmla="*/ 2147483647 w 569"/>
                <a:gd name="T33" fmla="*/ 2147483647 h 526"/>
                <a:gd name="T34" fmla="*/ 2147483647 w 569"/>
                <a:gd name="T35" fmla="*/ 2147483647 h 526"/>
                <a:gd name="T36" fmla="*/ 2147483647 w 569"/>
                <a:gd name="T37" fmla="*/ 2147483647 h 526"/>
                <a:gd name="T38" fmla="*/ 2147483647 w 569"/>
                <a:gd name="T39" fmla="*/ 2147483647 h 526"/>
                <a:gd name="T40" fmla="*/ 2147483647 w 569"/>
                <a:gd name="T41" fmla="*/ 2147483647 h 526"/>
                <a:gd name="T42" fmla="*/ 2147483647 w 569"/>
                <a:gd name="T43" fmla="*/ 2147483647 h 526"/>
                <a:gd name="T44" fmla="*/ 2147483647 w 569"/>
                <a:gd name="T45" fmla="*/ 2147483647 h 526"/>
                <a:gd name="T46" fmla="*/ 2147483647 w 569"/>
                <a:gd name="T47" fmla="*/ 2147483647 h 526"/>
                <a:gd name="T48" fmla="*/ 2147483647 w 569"/>
                <a:gd name="T49" fmla="*/ 2147483647 h 526"/>
                <a:gd name="T50" fmla="*/ 2147483647 w 569"/>
                <a:gd name="T51" fmla="*/ 2147483647 h 526"/>
                <a:gd name="T52" fmla="*/ 2147483647 w 569"/>
                <a:gd name="T53" fmla="*/ 0 h 526"/>
                <a:gd name="T54" fmla="*/ 2147483647 w 569"/>
                <a:gd name="T55" fmla="*/ 2147483647 h 526"/>
                <a:gd name="T56" fmla="*/ 2147483647 w 569"/>
                <a:gd name="T57" fmla="*/ 2147483647 h 526"/>
                <a:gd name="T58" fmla="*/ 2147483647 w 569"/>
                <a:gd name="T59" fmla="*/ 2147483647 h 526"/>
                <a:gd name="T60" fmla="*/ 2147483647 w 569"/>
                <a:gd name="T61" fmla="*/ 2147483647 h 526"/>
                <a:gd name="T62" fmla="*/ 2147483647 w 569"/>
                <a:gd name="T63" fmla="*/ 2147483647 h 526"/>
                <a:gd name="T64" fmla="*/ 2147483647 w 569"/>
                <a:gd name="T65" fmla="*/ 2147483647 h 526"/>
                <a:gd name="T66" fmla="*/ 2147483647 w 569"/>
                <a:gd name="T67" fmla="*/ 2147483647 h 526"/>
                <a:gd name="T68" fmla="*/ 2147483647 w 569"/>
                <a:gd name="T69" fmla="*/ 2147483647 h 526"/>
                <a:gd name="T70" fmla="*/ 2147483647 w 569"/>
                <a:gd name="T71" fmla="*/ 2147483647 h 526"/>
                <a:gd name="T72" fmla="*/ 2147483647 w 569"/>
                <a:gd name="T73" fmla="*/ 2147483647 h 526"/>
                <a:gd name="T74" fmla="*/ 2147483647 w 569"/>
                <a:gd name="T75" fmla="*/ 2147483647 h 526"/>
                <a:gd name="T76" fmla="*/ 2147483647 w 569"/>
                <a:gd name="T77" fmla="*/ 2147483647 h 526"/>
                <a:gd name="T78" fmla="*/ 2147483647 w 569"/>
                <a:gd name="T79" fmla="*/ 2147483647 h 526"/>
                <a:gd name="T80" fmla="*/ 2147483647 w 569"/>
                <a:gd name="T81" fmla="*/ 2147483647 h 526"/>
                <a:gd name="T82" fmla="*/ 2147483647 w 569"/>
                <a:gd name="T83" fmla="*/ 2147483647 h 526"/>
                <a:gd name="T84" fmla="*/ 2147483647 w 569"/>
                <a:gd name="T85" fmla="*/ 2147483647 h 526"/>
                <a:gd name="T86" fmla="*/ 2147483647 w 569"/>
                <a:gd name="T87" fmla="*/ 2147483647 h 526"/>
                <a:gd name="T88" fmla="*/ 2147483647 w 569"/>
                <a:gd name="T89" fmla="*/ 2147483647 h 526"/>
                <a:gd name="T90" fmla="*/ 2147483647 w 569"/>
                <a:gd name="T91" fmla="*/ 2147483647 h 526"/>
                <a:gd name="T92" fmla="*/ 2147483647 w 569"/>
                <a:gd name="T93" fmla="*/ 2147483647 h 526"/>
                <a:gd name="T94" fmla="*/ 2147483647 w 569"/>
                <a:gd name="T95" fmla="*/ 2147483647 h 526"/>
                <a:gd name="T96" fmla="*/ 2147483647 w 569"/>
                <a:gd name="T97" fmla="*/ 2147483647 h 526"/>
                <a:gd name="T98" fmla="*/ 2147483647 w 569"/>
                <a:gd name="T99" fmla="*/ 2147483647 h 526"/>
                <a:gd name="T100" fmla="*/ 2147483647 w 569"/>
                <a:gd name="T101" fmla="*/ 2147483647 h 526"/>
                <a:gd name="T102" fmla="*/ 2147483647 w 569"/>
                <a:gd name="T103" fmla="*/ 2147483647 h 526"/>
                <a:gd name="T104" fmla="*/ 0 w 569"/>
                <a:gd name="T105" fmla="*/ 2147483647 h 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9"/>
                <a:gd name="T160" fmla="*/ 0 h 526"/>
                <a:gd name="T161" fmla="*/ 569 w 569"/>
                <a:gd name="T162" fmla="*/ 526 h 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9" h="526">
                  <a:moveTo>
                    <a:pt x="0" y="236"/>
                  </a:moveTo>
                  <a:lnTo>
                    <a:pt x="91" y="526"/>
                  </a:lnTo>
                  <a:lnTo>
                    <a:pt x="97" y="526"/>
                  </a:lnTo>
                  <a:lnTo>
                    <a:pt x="103" y="526"/>
                  </a:lnTo>
                  <a:lnTo>
                    <a:pt x="113" y="526"/>
                  </a:lnTo>
                  <a:lnTo>
                    <a:pt x="118" y="524"/>
                  </a:lnTo>
                  <a:lnTo>
                    <a:pt x="122" y="524"/>
                  </a:lnTo>
                  <a:lnTo>
                    <a:pt x="130" y="522"/>
                  </a:lnTo>
                  <a:lnTo>
                    <a:pt x="136" y="520"/>
                  </a:lnTo>
                  <a:lnTo>
                    <a:pt x="142" y="518"/>
                  </a:lnTo>
                  <a:lnTo>
                    <a:pt x="149" y="516"/>
                  </a:lnTo>
                  <a:lnTo>
                    <a:pt x="155" y="513"/>
                  </a:lnTo>
                  <a:lnTo>
                    <a:pt x="163" y="509"/>
                  </a:lnTo>
                  <a:lnTo>
                    <a:pt x="169" y="503"/>
                  </a:lnTo>
                  <a:lnTo>
                    <a:pt x="174" y="499"/>
                  </a:lnTo>
                  <a:lnTo>
                    <a:pt x="182" y="491"/>
                  </a:lnTo>
                  <a:lnTo>
                    <a:pt x="188" y="485"/>
                  </a:lnTo>
                  <a:lnTo>
                    <a:pt x="194" y="478"/>
                  </a:lnTo>
                  <a:lnTo>
                    <a:pt x="200" y="468"/>
                  </a:lnTo>
                  <a:lnTo>
                    <a:pt x="202" y="464"/>
                  </a:lnTo>
                  <a:lnTo>
                    <a:pt x="205" y="458"/>
                  </a:lnTo>
                  <a:lnTo>
                    <a:pt x="207" y="453"/>
                  </a:lnTo>
                  <a:lnTo>
                    <a:pt x="209" y="449"/>
                  </a:lnTo>
                  <a:lnTo>
                    <a:pt x="211" y="443"/>
                  </a:lnTo>
                  <a:lnTo>
                    <a:pt x="213" y="435"/>
                  </a:lnTo>
                  <a:lnTo>
                    <a:pt x="215" y="429"/>
                  </a:lnTo>
                  <a:lnTo>
                    <a:pt x="219" y="424"/>
                  </a:lnTo>
                  <a:lnTo>
                    <a:pt x="219" y="416"/>
                  </a:lnTo>
                  <a:lnTo>
                    <a:pt x="221" y="408"/>
                  </a:lnTo>
                  <a:lnTo>
                    <a:pt x="223" y="400"/>
                  </a:lnTo>
                  <a:lnTo>
                    <a:pt x="223" y="395"/>
                  </a:lnTo>
                  <a:lnTo>
                    <a:pt x="223" y="385"/>
                  </a:lnTo>
                  <a:lnTo>
                    <a:pt x="225" y="377"/>
                  </a:lnTo>
                  <a:lnTo>
                    <a:pt x="225" y="367"/>
                  </a:lnTo>
                  <a:lnTo>
                    <a:pt x="227" y="358"/>
                  </a:lnTo>
                  <a:lnTo>
                    <a:pt x="227" y="348"/>
                  </a:lnTo>
                  <a:lnTo>
                    <a:pt x="227" y="338"/>
                  </a:lnTo>
                  <a:lnTo>
                    <a:pt x="227" y="329"/>
                  </a:lnTo>
                  <a:lnTo>
                    <a:pt x="227" y="317"/>
                  </a:lnTo>
                  <a:lnTo>
                    <a:pt x="229" y="319"/>
                  </a:lnTo>
                  <a:lnTo>
                    <a:pt x="233" y="321"/>
                  </a:lnTo>
                  <a:lnTo>
                    <a:pt x="238" y="323"/>
                  </a:lnTo>
                  <a:lnTo>
                    <a:pt x="242" y="325"/>
                  </a:lnTo>
                  <a:lnTo>
                    <a:pt x="250" y="329"/>
                  </a:lnTo>
                  <a:lnTo>
                    <a:pt x="258" y="333"/>
                  </a:lnTo>
                  <a:lnTo>
                    <a:pt x="267" y="337"/>
                  </a:lnTo>
                  <a:lnTo>
                    <a:pt x="273" y="338"/>
                  </a:lnTo>
                  <a:lnTo>
                    <a:pt x="277" y="340"/>
                  </a:lnTo>
                  <a:lnTo>
                    <a:pt x="283" y="342"/>
                  </a:lnTo>
                  <a:lnTo>
                    <a:pt x="289" y="342"/>
                  </a:lnTo>
                  <a:lnTo>
                    <a:pt x="292" y="344"/>
                  </a:lnTo>
                  <a:lnTo>
                    <a:pt x="298" y="346"/>
                  </a:lnTo>
                  <a:lnTo>
                    <a:pt x="306" y="346"/>
                  </a:lnTo>
                  <a:lnTo>
                    <a:pt x="312" y="348"/>
                  </a:lnTo>
                  <a:lnTo>
                    <a:pt x="318" y="348"/>
                  </a:lnTo>
                  <a:lnTo>
                    <a:pt x="323" y="350"/>
                  </a:lnTo>
                  <a:lnTo>
                    <a:pt x="329" y="350"/>
                  </a:lnTo>
                  <a:lnTo>
                    <a:pt x="337" y="352"/>
                  </a:lnTo>
                  <a:lnTo>
                    <a:pt x="343" y="352"/>
                  </a:lnTo>
                  <a:lnTo>
                    <a:pt x="351" y="352"/>
                  </a:lnTo>
                  <a:lnTo>
                    <a:pt x="358" y="352"/>
                  </a:lnTo>
                  <a:lnTo>
                    <a:pt x="366" y="352"/>
                  </a:lnTo>
                  <a:lnTo>
                    <a:pt x="372" y="350"/>
                  </a:lnTo>
                  <a:lnTo>
                    <a:pt x="380" y="348"/>
                  </a:lnTo>
                  <a:lnTo>
                    <a:pt x="385" y="346"/>
                  </a:lnTo>
                  <a:lnTo>
                    <a:pt x="393" y="346"/>
                  </a:lnTo>
                  <a:lnTo>
                    <a:pt x="399" y="342"/>
                  </a:lnTo>
                  <a:lnTo>
                    <a:pt x="409" y="340"/>
                  </a:lnTo>
                  <a:lnTo>
                    <a:pt x="414" y="338"/>
                  </a:lnTo>
                  <a:lnTo>
                    <a:pt x="422" y="335"/>
                  </a:lnTo>
                  <a:lnTo>
                    <a:pt x="428" y="331"/>
                  </a:lnTo>
                  <a:lnTo>
                    <a:pt x="436" y="325"/>
                  </a:lnTo>
                  <a:lnTo>
                    <a:pt x="443" y="321"/>
                  </a:lnTo>
                  <a:lnTo>
                    <a:pt x="451" y="317"/>
                  </a:lnTo>
                  <a:lnTo>
                    <a:pt x="457" y="311"/>
                  </a:lnTo>
                  <a:lnTo>
                    <a:pt x="465" y="306"/>
                  </a:lnTo>
                  <a:lnTo>
                    <a:pt x="472" y="298"/>
                  </a:lnTo>
                  <a:lnTo>
                    <a:pt x="478" y="292"/>
                  </a:lnTo>
                  <a:lnTo>
                    <a:pt x="486" y="282"/>
                  </a:lnTo>
                  <a:lnTo>
                    <a:pt x="492" y="275"/>
                  </a:lnTo>
                  <a:lnTo>
                    <a:pt x="498" y="265"/>
                  </a:lnTo>
                  <a:lnTo>
                    <a:pt x="505" y="255"/>
                  </a:lnTo>
                  <a:lnTo>
                    <a:pt x="511" y="244"/>
                  </a:lnTo>
                  <a:lnTo>
                    <a:pt x="517" y="234"/>
                  </a:lnTo>
                  <a:lnTo>
                    <a:pt x="523" y="222"/>
                  </a:lnTo>
                  <a:lnTo>
                    <a:pt x="528" y="211"/>
                  </a:lnTo>
                  <a:lnTo>
                    <a:pt x="534" y="197"/>
                  </a:lnTo>
                  <a:lnTo>
                    <a:pt x="540" y="184"/>
                  </a:lnTo>
                  <a:lnTo>
                    <a:pt x="546" y="170"/>
                  </a:lnTo>
                  <a:lnTo>
                    <a:pt x="550" y="155"/>
                  </a:lnTo>
                  <a:lnTo>
                    <a:pt x="556" y="137"/>
                  </a:lnTo>
                  <a:lnTo>
                    <a:pt x="561" y="122"/>
                  </a:lnTo>
                  <a:lnTo>
                    <a:pt x="565" y="104"/>
                  </a:lnTo>
                  <a:lnTo>
                    <a:pt x="569" y="87"/>
                  </a:lnTo>
                  <a:lnTo>
                    <a:pt x="567" y="85"/>
                  </a:lnTo>
                  <a:lnTo>
                    <a:pt x="561" y="81"/>
                  </a:lnTo>
                  <a:lnTo>
                    <a:pt x="557" y="79"/>
                  </a:lnTo>
                  <a:lnTo>
                    <a:pt x="552" y="77"/>
                  </a:lnTo>
                  <a:lnTo>
                    <a:pt x="546" y="73"/>
                  </a:lnTo>
                  <a:lnTo>
                    <a:pt x="542" y="71"/>
                  </a:lnTo>
                  <a:lnTo>
                    <a:pt x="534" y="68"/>
                  </a:lnTo>
                  <a:lnTo>
                    <a:pt x="527" y="64"/>
                  </a:lnTo>
                  <a:lnTo>
                    <a:pt x="519" y="62"/>
                  </a:lnTo>
                  <a:lnTo>
                    <a:pt x="511" y="58"/>
                  </a:lnTo>
                  <a:lnTo>
                    <a:pt x="501" y="52"/>
                  </a:lnTo>
                  <a:lnTo>
                    <a:pt x="492" y="48"/>
                  </a:lnTo>
                  <a:lnTo>
                    <a:pt x="482" y="44"/>
                  </a:lnTo>
                  <a:lnTo>
                    <a:pt x="472" y="41"/>
                  </a:lnTo>
                  <a:lnTo>
                    <a:pt x="467" y="39"/>
                  </a:lnTo>
                  <a:lnTo>
                    <a:pt x="461" y="37"/>
                  </a:lnTo>
                  <a:lnTo>
                    <a:pt x="457" y="35"/>
                  </a:lnTo>
                  <a:lnTo>
                    <a:pt x="451" y="33"/>
                  </a:lnTo>
                  <a:lnTo>
                    <a:pt x="445" y="29"/>
                  </a:lnTo>
                  <a:lnTo>
                    <a:pt x="439" y="29"/>
                  </a:lnTo>
                  <a:lnTo>
                    <a:pt x="434" y="27"/>
                  </a:lnTo>
                  <a:lnTo>
                    <a:pt x="428" y="25"/>
                  </a:lnTo>
                  <a:lnTo>
                    <a:pt x="422" y="21"/>
                  </a:lnTo>
                  <a:lnTo>
                    <a:pt x="416" y="19"/>
                  </a:lnTo>
                  <a:lnTo>
                    <a:pt x="410" y="17"/>
                  </a:lnTo>
                  <a:lnTo>
                    <a:pt x="407" y="15"/>
                  </a:lnTo>
                  <a:lnTo>
                    <a:pt x="401" y="13"/>
                  </a:lnTo>
                  <a:lnTo>
                    <a:pt x="395" y="13"/>
                  </a:lnTo>
                  <a:lnTo>
                    <a:pt x="389" y="12"/>
                  </a:lnTo>
                  <a:lnTo>
                    <a:pt x="383" y="12"/>
                  </a:lnTo>
                  <a:lnTo>
                    <a:pt x="378" y="10"/>
                  </a:lnTo>
                  <a:lnTo>
                    <a:pt x="372" y="8"/>
                  </a:lnTo>
                  <a:lnTo>
                    <a:pt x="366" y="6"/>
                  </a:lnTo>
                  <a:lnTo>
                    <a:pt x="360" y="6"/>
                  </a:lnTo>
                  <a:lnTo>
                    <a:pt x="356" y="4"/>
                  </a:lnTo>
                  <a:lnTo>
                    <a:pt x="351" y="2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33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2" y="27"/>
                  </a:lnTo>
                  <a:lnTo>
                    <a:pt x="294" y="27"/>
                  </a:lnTo>
                  <a:lnTo>
                    <a:pt x="300" y="27"/>
                  </a:lnTo>
                  <a:lnTo>
                    <a:pt x="304" y="27"/>
                  </a:lnTo>
                  <a:lnTo>
                    <a:pt x="310" y="29"/>
                  </a:lnTo>
                  <a:lnTo>
                    <a:pt x="316" y="29"/>
                  </a:lnTo>
                  <a:lnTo>
                    <a:pt x="323" y="31"/>
                  </a:lnTo>
                  <a:lnTo>
                    <a:pt x="327" y="31"/>
                  </a:lnTo>
                  <a:lnTo>
                    <a:pt x="337" y="33"/>
                  </a:lnTo>
                  <a:lnTo>
                    <a:pt x="345" y="35"/>
                  </a:lnTo>
                  <a:lnTo>
                    <a:pt x="352" y="37"/>
                  </a:lnTo>
                  <a:lnTo>
                    <a:pt x="360" y="39"/>
                  </a:lnTo>
                  <a:lnTo>
                    <a:pt x="372" y="41"/>
                  </a:lnTo>
                  <a:lnTo>
                    <a:pt x="380" y="44"/>
                  </a:lnTo>
                  <a:lnTo>
                    <a:pt x="391" y="46"/>
                  </a:lnTo>
                  <a:lnTo>
                    <a:pt x="399" y="48"/>
                  </a:lnTo>
                  <a:lnTo>
                    <a:pt x="409" y="50"/>
                  </a:lnTo>
                  <a:lnTo>
                    <a:pt x="418" y="54"/>
                  </a:lnTo>
                  <a:lnTo>
                    <a:pt x="428" y="58"/>
                  </a:lnTo>
                  <a:lnTo>
                    <a:pt x="438" y="60"/>
                  </a:lnTo>
                  <a:lnTo>
                    <a:pt x="447" y="64"/>
                  </a:lnTo>
                  <a:lnTo>
                    <a:pt x="457" y="66"/>
                  </a:lnTo>
                  <a:lnTo>
                    <a:pt x="467" y="71"/>
                  </a:lnTo>
                  <a:lnTo>
                    <a:pt x="476" y="73"/>
                  </a:lnTo>
                  <a:lnTo>
                    <a:pt x="484" y="77"/>
                  </a:lnTo>
                  <a:lnTo>
                    <a:pt x="492" y="81"/>
                  </a:lnTo>
                  <a:lnTo>
                    <a:pt x="499" y="87"/>
                  </a:lnTo>
                  <a:lnTo>
                    <a:pt x="507" y="91"/>
                  </a:lnTo>
                  <a:lnTo>
                    <a:pt x="513" y="95"/>
                  </a:lnTo>
                  <a:lnTo>
                    <a:pt x="519" y="99"/>
                  </a:lnTo>
                  <a:lnTo>
                    <a:pt x="525" y="104"/>
                  </a:lnTo>
                  <a:lnTo>
                    <a:pt x="523" y="108"/>
                  </a:lnTo>
                  <a:lnTo>
                    <a:pt x="523" y="114"/>
                  </a:lnTo>
                  <a:lnTo>
                    <a:pt x="521" y="120"/>
                  </a:lnTo>
                  <a:lnTo>
                    <a:pt x="519" y="128"/>
                  </a:lnTo>
                  <a:lnTo>
                    <a:pt x="515" y="135"/>
                  </a:lnTo>
                  <a:lnTo>
                    <a:pt x="513" y="139"/>
                  </a:lnTo>
                  <a:lnTo>
                    <a:pt x="513" y="145"/>
                  </a:lnTo>
                  <a:lnTo>
                    <a:pt x="511" y="151"/>
                  </a:lnTo>
                  <a:lnTo>
                    <a:pt x="511" y="157"/>
                  </a:lnTo>
                  <a:lnTo>
                    <a:pt x="507" y="162"/>
                  </a:lnTo>
                  <a:lnTo>
                    <a:pt x="505" y="168"/>
                  </a:lnTo>
                  <a:lnTo>
                    <a:pt x="503" y="172"/>
                  </a:lnTo>
                  <a:lnTo>
                    <a:pt x="501" y="180"/>
                  </a:lnTo>
                  <a:lnTo>
                    <a:pt x="499" y="186"/>
                  </a:lnTo>
                  <a:lnTo>
                    <a:pt x="496" y="191"/>
                  </a:lnTo>
                  <a:lnTo>
                    <a:pt x="494" y="197"/>
                  </a:lnTo>
                  <a:lnTo>
                    <a:pt x="492" y="205"/>
                  </a:lnTo>
                  <a:lnTo>
                    <a:pt x="488" y="211"/>
                  </a:lnTo>
                  <a:lnTo>
                    <a:pt x="484" y="219"/>
                  </a:lnTo>
                  <a:lnTo>
                    <a:pt x="480" y="222"/>
                  </a:lnTo>
                  <a:lnTo>
                    <a:pt x="476" y="230"/>
                  </a:lnTo>
                  <a:lnTo>
                    <a:pt x="472" y="236"/>
                  </a:lnTo>
                  <a:lnTo>
                    <a:pt x="468" y="242"/>
                  </a:lnTo>
                  <a:lnTo>
                    <a:pt x="465" y="249"/>
                  </a:lnTo>
                  <a:lnTo>
                    <a:pt x="461" y="255"/>
                  </a:lnTo>
                  <a:lnTo>
                    <a:pt x="455" y="259"/>
                  </a:lnTo>
                  <a:lnTo>
                    <a:pt x="451" y="265"/>
                  </a:lnTo>
                  <a:lnTo>
                    <a:pt x="445" y="271"/>
                  </a:lnTo>
                  <a:lnTo>
                    <a:pt x="441" y="277"/>
                  </a:lnTo>
                  <a:lnTo>
                    <a:pt x="434" y="280"/>
                  </a:lnTo>
                  <a:lnTo>
                    <a:pt x="428" y="286"/>
                  </a:lnTo>
                  <a:lnTo>
                    <a:pt x="424" y="292"/>
                  </a:lnTo>
                  <a:lnTo>
                    <a:pt x="418" y="296"/>
                  </a:lnTo>
                  <a:lnTo>
                    <a:pt x="410" y="300"/>
                  </a:lnTo>
                  <a:lnTo>
                    <a:pt x="405" y="304"/>
                  </a:lnTo>
                  <a:lnTo>
                    <a:pt x="397" y="306"/>
                  </a:lnTo>
                  <a:lnTo>
                    <a:pt x="391" y="309"/>
                  </a:lnTo>
                  <a:lnTo>
                    <a:pt x="383" y="311"/>
                  </a:lnTo>
                  <a:lnTo>
                    <a:pt x="376" y="313"/>
                  </a:lnTo>
                  <a:lnTo>
                    <a:pt x="368" y="315"/>
                  </a:lnTo>
                  <a:lnTo>
                    <a:pt x="360" y="317"/>
                  </a:lnTo>
                  <a:lnTo>
                    <a:pt x="352" y="317"/>
                  </a:lnTo>
                  <a:lnTo>
                    <a:pt x="343" y="317"/>
                  </a:lnTo>
                  <a:lnTo>
                    <a:pt x="335" y="315"/>
                  </a:lnTo>
                  <a:lnTo>
                    <a:pt x="325" y="315"/>
                  </a:lnTo>
                  <a:lnTo>
                    <a:pt x="316" y="313"/>
                  </a:lnTo>
                  <a:lnTo>
                    <a:pt x="308" y="311"/>
                  </a:lnTo>
                  <a:lnTo>
                    <a:pt x="296" y="309"/>
                  </a:lnTo>
                  <a:lnTo>
                    <a:pt x="289" y="307"/>
                  </a:lnTo>
                  <a:lnTo>
                    <a:pt x="277" y="302"/>
                  </a:lnTo>
                  <a:lnTo>
                    <a:pt x="265" y="298"/>
                  </a:lnTo>
                  <a:lnTo>
                    <a:pt x="256" y="292"/>
                  </a:lnTo>
                  <a:lnTo>
                    <a:pt x="244" y="286"/>
                  </a:lnTo>
                  <a:lnTo>
                    <a:pt x="233" y="278"/>
                  </a:lnTo>
                  <a:lnTo>
                    <a:pt x="223" y="273"/>
                  </a:lnTo>
                  <a:lnTo>
                    <a:pt x="209" y="263"/>
                  </a:lnTo>
                  <a:lnTo>
                    <a:pt x="198" y="255"/>
                  </a:lnTo>
                  <a:lnTo>
                    <a:pt x="165" y="255"/>
                  </a:lnTo>
                  <a:lnTo>
                    <a:pt x="165" y="257"/>
                  </a:lnTo>
                  <a:lnTo>
                    <a:pt x="167" y="261"/>
                  </a:lnTo>
                  <a:lnTo>
                    <a:pt x="169" y="265"/>
                  </a:lnTo>
                  <a:lnTo>
                    <a:pt x="169" y="271"/>
                  </a:lnTo>
                  <a:lnTo>
                    <a:pt x="171" y="275"/>
                  </a:lnTo>
                  <a:lnTo>
                    <a:pt x="174" y="282"/>
                  </a:lnTo>
                  <a:lnTo>
                    <a:pt x="174" y="288"/>
                  </a:lnTo>
                  <a:lnTo>
                    <a:pt x="176" y="294"/>
                  </a:lnTo>
                  <a:lnTo>
                    <a:pt x="178" y="304"/>
                  </a:lnTo>
                  <a:lnTo>
                    <a:pt x="182" y="311"/>
                  </a:lnTo>
                  <a:lnTo>
                    <a:pt x="182" y="319"/>
                  </a:lnTo>
                  <a:lnTo>
                    <a:pt x="184" y="329"/>
                  </a:lnTo>
                  <a:lnTo>
                    <a:pt x="186" y="338"/>
                  </a:lnTo>
                  <a:lnTo>
                    <a:pt x="186" y="348"/>
                  </a:lnTo>
                  <a:lnTo>
                    <a:pt x="186" y="356"/>
                  </a:lnTo>
                  <a:lnTo>
                    <a:pt x="186" y="366"/>
                  </a:lnTo>
                  <a:lnTo>
                    <a:pt x="186" y="371"/>
                  </a:lnTo>
                  <a:lnTo>
                    <a:pt x="186" y="375"/>
                  </a:lnTo>
                  <a:lnTo>
                    <a:pt x="186" y="381"/>
                  </a:lnTo>
                  <a:lnTo>
                    <a:pt x="186" y="387"/>
                  </a:lnTo>
                  <a:lnTo>
                    <a:pt x="184" y="396"/>
                  </a:lnTo>
                  <a:lnTo>
                    <a:pt x="184" y="406"/>
                  </a:lnTo>
                  <a:lnTo>
                    <a:pt x="180" y="414"/>
                  </a:lnTo>
                  <a:lnTo>
                    <a:pt x="178" y="425"/>
                  </a:lnTo>
                  <a:lnTo>
                    <a:pt x="173" y="433"/>
                  </a:lnTo>
                  <a:lnTo>
                    <a:pt x="169" y="443"/>
                  </a:lnTo>
                  <a:lnTo>
                    <a:pt x="163" y="451"/>
                  </a:lnTo>
                  <a:lnTo>
                    <a:pt x="155" y="460"/>
                  </a:lnTo>
                  <a:lnTo>
                    <a:pt x="147" y="468"/>
                  </a:lnTo>
                  <a:lnTo>
                    <a:pt x="140" y="476"/>
                  </a:lnTo>
                  <a:lnTo>
                    <a:pt x="134" y="480"/>
                  </a:lnTo>
                  <a:lnTo>
                    <a:pt x="130" y="484"/>
                  </a:lnTo>
                  <a:lnTo>
                    <a:pt x="124" y="485"/>
                  </a:lnTo>
                  <a:lnTo>
                    <a:pt x="120" y="489"/>
                  </a:lnTo>
                  <a:lnTo>
                    <a:pt x="33" y="21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4" name="Freeform 82">
              <a:extLst>
                <a:ext uri="{FF2B5EF4-FFF2-40B4-BE49-F238E27FC236}">
                  <a16:creationId xmlns:a16="http://schemas.microsoft.com/office/drawing/2014/main" id="{9050FDCF-5CAB-418D-C2CC-C9B0CFBA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4579938"/>
              <a:ext cx="152400" cy="439738"/>
            </a:xfrm>
            <a:custGeom>
              <a:avLst/>
              <a:gdLst>
                <a:gd name="T0" fmla="*/ 2147483647 w 96"/>
                <a:gd name="T1" fmla="*/ 2147483647 h 277"/>
                <a:gd name="T2" fmla="*/ 2147483647 w 96"/>
                <a:gd name="T3" fmla="*/ 2147483647 h 277"/>
                <a:gd name="T4" fmla="*/ 2147483647 w 96"/>
                <a:gd name="T5" fmla="*/ 2147483647 h 277"/>
                <a:gd name="T6" fmla="*/ 2147483647 w 96"/>
                <a:gd name="T7" fmla="*/ 2147483647 h 277"/>
                <a:gd name="T8" fmla="*/ 2147483647 w 96"/>
                <a:gd name="T9" fmla="*/ 2147483647 h 277"/>
                <a:gd name="T10" fmla="*/ 2147483647 w 96"/>
                <a:gd name="T11" fmla="*/ 2147483647 h 277"/>
                <a:gd name="T12" fmla="*/ 2147483647 w 96"/>
                <a:gd name="T13" fmla="*/ 2147483647 h 277"/>
                <a:gd name="T14" fmla="*/ 2147483647 w 96"/>
                <a:gd name="T15" fmla="*/ 2147483647 h 277"/>
                <a:gd name="T16" fmla="*/ 2147483647 w 96"/>
                <a:gd name="T17" fmla="*/ 2147483647 h 277"/>
                <a:gd name="T18" fmla="*/ 2147483647 w 96"/>
                <a:gd name="T19" fmla="*/ 2147483647 h 277"/>
                <a:gd name="T20" fmla="*/ 2147483647 w 96"/>
                <a:gd name="T21" fmla="*/ 2147483647 h 277"/>
                <a:gd name="T22" fmla="*/ 2147483647 w 96"/>
                <a:gd name="T23" fmla="*/ 2147483647 h 277"/>
                <a:gd name="T24" fmla="*/ 2147483647 w 96"/>
                <a:gd name="T25" fmla="*/ 2147483647 h 277"/>
                <a:gd name="T26" fmla="*/ 2147483647 w 96"/>
                <a:gd name="T27" fmla="*/ 2147483647 h 277"/>
                <a:gd name="T28" fmla="*/ 2147483647 w 96"/>
                <a:gd name="T29" fmla="*/ 2147483647 h 277"/>
                <a:gd name="T30" fmla="*/ 2147483647 w 96"/>
                <a:gd name="T31" fmla="*/ 2147483647 h 277"/>
                <a:gd name="T32" fmla="*/ 2147483647 w 96"/>
                <a:gd name="T33" fmla="*/ 2147483647 h 277"/>
                <a:gd name="T34" fmla="*/ 2147483647 w 96"/>
                <a:gd name="T35" fmla="*/ 2147483647 h 277"/>
                <a:gd name="T36" fmla="*/ 2147483647 w 96"/>
                <a:gd name="T37" fmla="*/ 2147483647 h 277"/>
                <a:gd name="T38" fmla="*/ 2147483647 w 96"/>
                <a:gd name="T39" fmla="*/ 2147483647 h 277"/>
                <a:gd name="T40" fmla="*/ 2147483647 w 96"/>
                <a:gd name="T41" fmla="*/ 2147483647 h 277"/>
                <a:gd name="T42" fmla="*/ 2147483647 w 96"/>
                <a:gd name="T43" fmla="*/ 2147483647 h 277"/>
                <a:gd name="T44" fmla="*/ 2147483647 w 96"/>
                <a:gd name="T45" fmla="*/ 2147483647 h 277"/>
                <a:gd name="T46" fmla="*/ 2147483647 w 96"/>
                <a:gd name="T47" fmla="*/ 2147483647 h 277"/>
                <a:gd name="T48" fmla="*/ 2147483647 w 96"/>
                <a:gd name="T49" fmla="*/ 2147483647 h 277"/>
                <a:gd name="T50" fmla="*/ 2147483647 w 96"/>
                <a:gd name="T51" fmla="*/ 2147483647 h 277"/>
                <a:gd name="T52" fmla="*/ 2147483647 w 96"/>
                <a:gd name="T53" fmla="*/ 2147483647 h 277"/>
                <a:gd name="T54" fmla="*/ 2147483647 w 96"/>
                <a:gd name="T55" fmla="*/ 2147483647 h 277"/>
                <a:gd name="T56" fmla="*/ 2147483647 w 96"/>
                <a:gd name="T57" fmla="*/ 2147483647 h 277"/>
                <a:gd name="T58" fmla="*/ 2147483647 w 96"/>
                <a:gd name="T59" fmla="*/ 2147483647 h 277"/>
                <a:gd name="T60" fmla="*/ 2147483647 w 96"/>
                <a:gd name="T61" fmla="*/ 2147483647 h 277"/>
                <a:gd name="T62" fmla="*/ 2147483647 w 96"/>
                <a:gd name="T63" fmla="*/ 2147483647 h 277"/>
                <a:gd name="T64" fmla="*/ 2147483647 w 96"/>
                <a:gd name="T65" fmla="*/ 2147483647 h 277"/>
                <a:gd name="T66" fmla="*/ 2147483647 w 96"/>
                <a:gd name="T67" fmla="*/ 2147483647 h 277"/>
                <a:gd name="T68" fmla="*/ 2147483647 w 96"/>
                <a:gd name="T69" fmla="*/ 2147483647 h 277"/>
                <a:gd name="T70" fmla="*/ 2147483647 w 96"/>
                <a:gd name="T71" fmla="*/ 2147483647 h 277"/>
                <a:gd name="T72" fmla="*/ 2147483647 w 96"/>
                <a:gd name="T73" fmla="*/ 2147483647 h 277"/>
                <a:gd name="T74" fmla="*/ 2147483647 w 96"/>
                <a:gd name="T75" fmla="*/ 2147483647 h 277"/>
                <a:gd name="T76" fmla="*/ 2147483647 w 96"/>
                <a:gd name="T77" fmla="*/ 2147483647 h 277"/>
                <a:gd name="T78" fmla="*/ 2147483647 w 96"/>
                <a:gd name="T79" fmla="*/ 2147483647 h 277"/>
                <a:gd name="T80" fmla="*/ 2147483647 w 96"/>
                <a:gd name="T81" fmla="*/ 2147483647 h 277"/>
                <a:gd name="T82" fmla="*/ 2147483647 w 96"/>
                <a:gd name="T83" fmla="*/ 2147483647 h 277"/>
                <a:gd name="T84" fmla="*/ 0 w 96"/>
                <a:gd name="T85" fmla="*/ 2147483647 h 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277"/>
                <a:gd name="T131" fmla="*/ 96 w 96"/>
                <a:gd name="T132" fmla="*/ 277 h 2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277">
                  <a:moveTo>
                    <a:pt x="0" y="10"/>
                  </a:moveTo>
                  <a:lnTo>
                    <a:pt x="4" y="14"/>
                  </a:lnTo>
                  <a:lnTo>
                    <a:pt x="9" y="18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1" y="41"/>
                  </a:lnTo>
                  <a:lnTo>
                    <a:pt x="34" y="47"/>
                  </a:lnTo>
                  <a:lnTo>
                    <a:pt x="38" y="52"/>
                  </a:lnTo>
                  <a:lnTo>
                    <a:pt x="42" y="58"/>
                  </a:lnTo>
                  <a:lnTo>
                    <a:pt x="48" y="66"/>
                  </a:lnTo>
                  <a:lnTo>
                    <a:pt x="50" y="74"/>
                  </a:lnTo>
                  <a:lnTo>
                    <a:pt x="52" y="79"/>
                  </a:lnTo>
                  <a:lnTo>
                    <a:pt x="56" y="89"/>
                  </a:lnTo>
                  <a:lnTo>
                    <a:pt x="58" y="97"/>
                  </a:lnTo>
                  <a:lnTo>
                    <a:pt x="60" y="106"/>
                  </a:lnTo>
                  <a:lnTo>
                    <a:pt x="62" y="116"/>
                  </a:lnTo>
                  <a:lnTo>
                    <a:pt x="62" y="120"/>
                  </a:lnTo>
                  <a:lnTo>
                    <a:pt x="64" y="126"/>
                  </a:lnTo>
                  <a:lnTo>
                    <a:pt x="64" y="132"/>
                  </a:lnTo>
                  <a:lnTo>
                    <a:pt x="65" y="137"/>
                  </a:lnTo>
                  <a:lnTo>
                    <a:pt x="64" y="141"/>
                  </a:lnTo>
                  <a:lnTo>
                    <a:pt x="64" y="147"/>
                  </a:lnTo>
                  <a:lnTo>
                    <a:pt x="64" y="153"/>
                  </a:lnTo>
                  <a:lnTo>
                    <a:pt x="64" y="159"/>
                  </a:lnTo>
                  <a:lnTo>
                    <a:pt x="64" y="163"/>
                  </a:lnTo>
                  <a:lnTo>
                    <a:pt x="62" y="170"/>
                  </a:lnTo>
                  <a:lnTo>
                    <a:pt x="62" y="176"/>
                  </a:lnTo>
                  <a:lnTo>
                    <a:pt x="60" y="182"/>
                  </a:lnTo>
                  <a:lnTo>
                    <a:pt x="58" y="188"/>
                  </a:lnTo>
                  <a:lnTo>
                    <a:pt x="56" y="195"/>
                  </a:lnTo>
                  <a:lnTo>
                    <a:pt x="54" y="201"/>
                  </a:lnTo>
                  <a:lnTo>
                    <a:pt x="52" y="209"/>
                  </a:lnTo>
                  <a:lnTo>
                    <a:pt x="50" y="215"/>
                  </a:lnTo>
                  <a:lnTo>
                    <a:pt x="48" y="223"/>
                  </a:lnTo>
                  <a:lnTo>
                    <a:pt x="44" y="230"/>
                  </a:lnTo>
                  <a:lnTo>
                    <a:pt x="42" y="238"/>
                  </a:lnTo>
                  <a:lnTo>
                    <a:pt x="50" y="277"/>
                  </a:lnTo>
                  <a:lnTo>
                    <a:pt x="52" y="275"/>
                  </a:lnTo>
                  <a:lnTo>
                    <a:pt x="56" y="269"/>
                  </a:lnTo>
                  <a:lnTo>
                    <a:pt x="58" y="263"/>
                  </a:lnTo>
                  <a:lnTo>
                    <a:pt x="60" y="259"/>
                  </a:lnTo>
                  <a:lnTo>
                    <a:pt x="64" y="252"/>
                  </a:lnTo>
                  <a:lnTo>
                    <a:pt x="67" y="248"/>
                  </a:lnTo>
                  <a:lnTo>
                    <a:pt x="69" y="238"/>
                  </a:lnTo>
                  <a:lnTo>
                    <a:pt x="73" y="230"/>
                  </a:lnTo>
                  <a:lnTo>
                    <a:pt x="77" y="223"/>
                  </a:lnTo>
                  <a:lnTo>
                    <a:pt x="81" y="213"/>
                  </a:lnTo>
                  <a:lnTo>
                    <a:pt x="83" y="203"/>
                  </a:lnTo>
                  <a:lnTo>
                    <a:pt x="85" y="195"/>
                  </a:lnTo>
                  <a:lnTo>
                    <a:pt x="87" y="190"/>
                  </a:lnTo>
                  <a:lnTo>
                    <a:pt x="89" y="184"/>
                  </a:lnTo>
                  <a:lnTo>
                    <a:pt x="91" y="180"/>
                  </a:lnTo>
                  <a:lnTo>
                    <a:pt x="93" y="174"/>
                  </a:lnTo>
                  <a:lnTo>
                    <a:pt x="93" y="168"/>
                  </a:lnTo>
                  <a:lnTo>
                    <a:pt x="93" y="163"/>
                  </a:lnTo>
                  <a:lnTo>
                    <a:pt x="94" y="157"/>
                  </a:lnTo>
                  <a:lnTo>
                    <a:pt x="94" y="151"/>
                  </a:lnTo>
                  <a:lnTo>
                    <a:pt x="94" y="145"/>
                  </a:lnTo>
                  <a:lnTo>
                    <a:pt x="94" y="141"/>
                  </a:lnTo>
                  <a:lnTo>
                    <a:pt x="94" y="136"/>
                  </a:lnTo>
                  <a:lnTo>
                    <a:pt x="96" y="130"/>
                  </a:lnTo>
                  <a:lnTo>
                    <a:pt x="94" y="124"/>
                  </a:lnTo>
                  <a:lnTo>
                    <a:pt x="94" y="118"/>
                  </a:lnTo>
                  <a:lnTo>
                    <a:pt x="94" y="110"/>
                  </a:lnTo>
                  <a:lnTo>
                    <a:pt x="94" y="106"/>
                  </a:lnTo>
                  <a:lnTo>
                    <a:pt x="93" y="101"/>
                  </a:lnTo>
                  <a:lnTo>
                    <a:pt x="91" y="95"/>
                  </a:lnTo>
                  <a:lnTo>
                    <a:pt x="91" y="89"/>
                  </a:lnTo>
                  <a:lnTo>
                    <a:pt x="89" y="83"/>
                  </a:lnTo>
                  <a:lnTo>
                    <a:pt x="87" y="77"/>
                  </a:lnTo>
                  <a:lnTo>
                    <a:pt x="83" y="72"/>
                  </a:lnTo>
                  <a:lnTo>
                    <a:pt x="81" y="66"/>
                  </a:lnTo>
                  <a:lnTo>
                    <a:pt x="79" y="60"/>
                  </a:lnTo>
                  <a:lnTo>
                    <a:pt x="75" y="56"/>
                  </a:lnTo>
                  <a:lnTo>
                    <a:pt x="73" y="50"/>
                  </a:lnTo>
                  <a:lnTo>
                    <a:pt x="69" y="45"/>
                  </a:lnTo>
                  <a:lnTo>
                    <a:pt x="65" y="39"/>
                  </a:lnTo>
                  <a:lnTo>
                    <a:pt x="62" y="33"/>
                  </a:lnTo>
                  <a:lnTo>
                    <a:pt x="56" y="27"/>
                  </a:lnTo>
                  <a:lnTo>
                    <a:pt x="52" y="23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34" y="8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5" name="Freeform 83">
              <a:extLst>
                <a:ext uri="{FF2B5EF4-FFF2-40B4-BE49-F238E27FC236}">
                  <a16:creationId xmlns:a16="http://schemas.microsoft.com/office/drawing/2014/main" id="{F86EF369-CE71-88C4-C45A-1DB07D1F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322763"/>
              <a:ext cx="493713" cy="342900"/>
            </a:xfrm>
            <a:custGeom>
              <a:avLst/>
              <a:gdLst>
                <a:gd name="T0" fmla="*/ 2147483647 w 311"/>
                <a:gd name="T1" fmla="*/ 2147483647 h 216"/>
                <a:gd name="T2" fmla="*/ 2147483647 w 311"/>
                <a:gd name="T3" fmla="*/ 2147483647 h 216"/>
                <a:gd name="T4" fmla="*/ 2147483647 w 311"/>
                <a:gd name="T5" fmla="*/ 2147483647 h 216"/>
                <a:gd name="T6" fmla="*/ 2147483647 w 311"/>
                <a:gd name="T7" fmla="*/ 2147483647 h 216"/>
                <a:gd name="T8" fmla="*/ 2147483647 w 311"/>
                <a:gd name="T9" fmla="*/ 2147483647 h 216"/>
                <a:gd name="T10" fmla="*/ 2147483647 w 311"/>
                <a:gd name="T11" fmla="*/ 2147483647 h 216"/>
                <a:gd name="T12" fmla="*/ 2147483647 w 311"/>
                <a:gd name="T13" fmla="*/ 2147483647 h 216"/>
                <a:gd name="T14" fmla="*/ 2147483647 w 311"/>
                <a:gd name="T15" fmla="*/ 2147483647 h 216"/>
                <a:gd name="T16" fmla="*/ 2147483647 w 311"/>
                <a:gd name="T17" fmla="*/ 2147483647 h 216"/>
                <a:gd name="T18" fmla="*/ 2147483647 w 311"/>
                <a:gd name="T19" fmla="*/ 2147483647 h 216"/>
                <a:gd name="T20" fmla="*/ 2147483647 w 311"/>
                <a:gd name="T21" fmla="*/ 2147483647 h 216"/>
                <a:gd name="T22" fmla="*/ 2147483647 w 311"/>
                <a:gd name="T23" fmla="*/ 2147483647 h 216"/>
                <a:gd name="T24" fmla="*/ 2147483647 w 311"/>
                <a:gd name="T25" fmla="*/ 2147483647 h 216"/>
                <a:gd name="T26" fmla="*/ 2147483647 w 311"/>
                <a:gd name="T27" fmla="*/ 2147483647 h 216"/>
                <a:gd name="T28" fmla="*/ 2147483647 w 311"/>
                <a:gd name="T29" fmla="*/ 2147483647 h 216"/>
                <a:gd name="T30" fmla="*/ 2147483647 w 311"/>
                <a:gd name="T31" fmla="*/ 2147483647 h 216"/>
                <a:gd name="T32" fmla="*/ 2147483647 w 311"/>
                <a:gd name="T33" fmla="*/ 2147483647 h 216"/>
                <a:gd name="T34" fmla="*/ 2147483647 w 311"/>
                <a:gd name="T35" fmla="*/ 2147483647 h 216"/>
                <a:gd name="T36" fmla="*/ 2147483647 w 311"/>
                <a:gd name="T37" fmla="*/ 2147483647 h 216"/>
                <a:gd name="T38" fmla="*/ 2147483647 w 311"/>
                <a:gd name="T39" fmla="*/ 2147483647 h 216"/>
                <a:gd name="T40" fmla="*/ 2147483647 w 311"/>
                <a:gd name="T41" fmla="*/ 2147483647 h 216"/>
                <a:gd name="T42" fmla="*/ 2147483647 w 311"/>
                <a:gd name="T43" fmla="*/ 2147483647 h 216"/>
                <a:gd name="T44" fmla="*/ 2147483647 w 311"/>
                <a:gd name="T45" fmla="*/ 2147483647 h 216"/>
                <a:gd name="T46" fmla="*/ 2147483647 w 311"/>
                <a:gd name="T47" fmla="*/ 2147483647 h 216"/>
                <a:gd name="T48" fmla="*/ 2147483647 w 311"/>
                <a:gd name="T49" fmla="*/ 2147483647 h 216"/>
                <a:gd name="T50" fmla="*/ 2147483647 w 311"/>
                <a:gd name="T51" fmla="*/ 2147483647 h 216"/>
                <a:gd name="T52" fmla="*/ 2147483647 w 311"/>
                <a:gd name="T53" fmla="*/ 2147483647 h 216"/>
                <a:gd name="T54" fmla="*/ 2147483647 w 311"/>
                <a:gd name="T55" fmla="*/ 2147483647 h 216"/>
                <a:gd name="T56" fmla="*/ 2147483647 w 311"/>
                <a:gd name="T57" fmla="*/ 2147483647 h 216"/>
                <a:gd name="T58" fmla="*/ 2147483647 w 311"/>
                <a:gd name="T59" fmla="*/ 2147483647 h 216"/>
                <a:gd name="T60" fmla="*/ 2147483647 w 311"/>
                <a:gd name="T61" fmla="*/ 2147483647 h 216"/>
                <a:gd name="T62" fmla="*/ 2147483647 w 311"/>
                <a:gd name="T63" fmla="*/ 2147483647 h 216"/>
                <a:gd name="T64" fmla="*/ 2147483647 w 311"/>
                <a:gd name="T65" fmla="*/ 2147483647 h 216"/>
                <a:gd name="T66" fmla="*/ 2147483647 w 311"/>
                <a:gd name="T67" fmla="*/ 2147483647 h 216"/>
                <a:gd name="T68" fmla="*/ 2147483647 w 311"/>
                <a:gd name="T69" fmla="*/ 2147483647 h 216"/>
                <a:gd name="T70" fmla="*/ 2147483647 w 311"/>
                <a:gd name="T71" fmla="*/ 2147483647 h 216"/>
                <a:gd name="T72" fmla="*/ 2147483647 w 311"/>
                <a:gd name="T73" fmla="*/ 2147483647 h 216"/>
                <a:gd name="T74" fmla="*/ 2147483647 w 311"/>
                <a:gd name="T75" fmla="*/ 2147483647 h 216"/>
                <a:gd name="T76" fmla="*/ 2147483647 w 311"/>
                <a:gd name="T77" fmla="*/ 2147483647 h 216"/>
                <a:gd name="T78" fmla="*/ 2147483647 w 311"/>
                <a:gd name="T79" fmla="*/ 2147483647 h 216"/>
                <a:gd name="T80" fmla="*/ 2147483647 w 311"/>
                <a:gd name="T81" fmla="*/ 2147483647 h 216"/>
                <a:gd name="T82" fmla="*/ 2147483647 w 311"/>
                <a:gd name="T83" fmla="*/ 2147483647 h 216"/>
                <a:gd name="T84" fmla="*/ 2147483647 w 311"/>
                <a:gd name="T85" fmla="*/ 2147483647 h 216"/>
                <a:gd name="T86" fmla="*/ 2147483647 w 311"/>
                <a:gd name="T87" fmla="*/ 2147483647 h 216"/>
                <a:gd name="T88" fmla="*/ 2147483647 w 311"/>
                <a:gd name="T89" fmla="*/ 2147483647 h 216"/>
                <a:gd name="T90" fmla="*/ 2147483647 w 311"/>
                <a:gd name="T91" fmla="*/ 2147483647 h 216"/>
                <a:gd name="T92" fmla="*/ 2147483647 w 311"/>
                <a:gd name="T93" fmla="*/ 2147483647 h 216"/>
                <a:gd name="T94" fmla="*/ 2147483647 w 311"/>
                <a:gd name="T95" fmla="*/ 2147483647 h 216"/>
                <a:gd name="T96" fmla="*/ 2147483647 w 311"/>
                <a:gd name="T97" fmla="*/ 2147483647 h 216"/>
                <a:gd name="T98" fmla="*/ 2147483647 w 311"/>
                <a:gd name="T99" fmla="*/ 2147483647 h 216"/>
                <a:gd name="T100" fmla="*/ 2147483647 w 311"/>
                <a:gd name="T101" fmla="*/ 2147483647 h 216"/>
                <a:gd name="T102" fmla="*/ 2147483647 w 311"/>
                <a:gd name="T103" fmla="*/ 2147483647 h 216"/>
                <a:gd name="T104" fmla="*/ 2147483647 w 311"/>
                <a:gd name="T105" fmla="*/ 2147483647 h 216"/>
                <a:gd name="T106" fmla="*/ 2147483647 w 311"/>
                <a:gd name="T107" fmla="*/ 2147483647 h 216"/>
                <a:gd name="T108" fmla="*/ 2147483647 w 311"/>
                <a:gd name="T109" fmla="*/ 2147483647 h 216"/>
                <a:gd name="T110" fmla="*/ 2147483647 w 311"/>
                <a:gd name="T111" fmla="*/ 2147483647 h 216"/>
                <a:gd name="T112" fmla="*/ 2147483647 w 311"/>
                <a:gd name="T113" fmla="*/ 2147483647 h 216"/>
                <a:gd name="T114" fmla="*/ 2147483647 w 311"/>
                <a:gd name="T115" fmla="*/ 2147483647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216"/>
                <a:gd name="T176" fmla="*/ 311 w 311"/>
                <a:gd name="T177" fmla="*/ 216 h 2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216">
                  <a:moveTo>
                    <a:pt x="21" y="106"/>
                  </a:moveTo>
                  <a:lnTo>
                    <a:pt x="21" y="106"/>
                  </a:lnTo>
                  <a:lnTo>
                    <a:pt x="25" y="112"/>
                  </a:lnTo>
                  <a:lnTo>
                    <a:pt x="31" y="118"/>
                  </a:lnTo>
                  <a:lnTo>
                    <a:pt x="38" y="127"/>
                  </a:lnTo>
                  <a:lnTo>
                    <a:pt x="42" y="131"/>
                  </a:lnTo>
                  <a:lnTo>
                    <a:pt x="46" y="137"/>
                  </a:lnTo>
                  <a:lnTo>
                    <a:pt x="52" y="143"/>
                  </a:lnTo>
                  <a:lnTo>
                    <a:pt x="60" y="149"/>
                  </a:lnTo>
                  <a:lnTo>
                    <a:pt x="63" y="152"/>
                  </a:lnTo>
                  <a:lnTo>
                    <a:pt x="71" y="158"/>
                  </a:lnTo>
                  <a:lnTo>
                    <a:pt x="79" y="164"/>
                  </a:lnTo>
                  <a:lnTo>
                    <a:pt x="87" y="170"/>
                  </a:lnTo>
                  <a:lnTo>
                    <a:pt x="94" y="174"/>
                  </a:lnTo>
                  <a:lnTo>
                    <a:pt x="102" y="178"/>
                  </a:lnTo>
                  <a:lnTo>
                    <a:pt x="110" y="180"/>
                  </a:lnTo>
                  <a:lnTo>
                    <a:pt x="118" y="183"/>
                  </a:lnTo>
                  <a:lnTo>
                    <a:pt x="127" y="185"/>
                  </a:lnTo>
                  <a:lnTo>
                    <a:pt x="135" y="187"/>
                  </a:lnTo>
                  <a:lnTo>
                    <a:pt x="145" y="187"/>
                  </a:lnTo>
                  <a:lnTo>
                    <a:pt x="154" y="187"/>
                  </a:lnTo>
                  <a:lnTo>
                    <a:pt x="162" y="185"/>
                  </a:lnTo>
                  <a:lnTo>
                    <a:pt x="172" y="183"/>
                  </a:lnTo>
                  <a:lnTo>
                    <a:pt x="181" y="180"/>
                  </a:lnTo>
                  <a:lnTo>
                    <a:pt x="191" y="176"/>
                  </a:lnTo>
                  <a:lnTo>
                    <a:pt x="201" y="168"/>
                  </a:lnTo>
                  <a:lnTo>
                    <a:pt x="210" y="160"/>
                  </a:lnTo>
                  <a:lnTo>
                    <a:pt x="216" y="156"/>
                  </a:lnTo>
                  <a:lnTo>
                    <a:pt x="220" y="150"/>
                  </a:lnTo>
                  <a:lnTo>
                    <a:pt x="226" y="147"/>
                  </a:lnTo>
                  <a:lnTo>
                    <a:pt x="232" y="141"/>
                  </a:lnTo>
                  <a:lnTo>
                    <a:pt x="232" y="139"/>
                  </a:lnTo>
                  <a:lnTo>
                    <a:pt x="236" y="133"/>
                  </a:lnTo>
                  <a:lnTo>
                    <a:pt x="238" y="127"/>
                  </a:lnTo>
                  <a:lnTo>
                    <a:pt x="241" y="121"/>
                  </a:lnTo>
                  <a:lnTo>
                    <a:pt x="245" y="116"/>
                  </a:lnTo>
                  <a:lnTo>
                    <a:pt x="249" y="108"/>
                  </a:lnTo>
                  <a:lnTo>
                    <a:pt x="249" y="102"/>
                  </a:lnTo>
                  <a:lnTo>
                    <a:pt x="251" y="98"/>
                  </a:lnTo>
                  <a:lnTo>
                    <a:pt x="253" y="92"/>
                  </a:lnTo>
                  <a:lnTo>
                    <a:pt x="257" y="89"/>
                  </a:lnTo>
                  <a:lnTo>
                    <a:pt x="257" y="81"/>
                  </a:lnTo>
                  <a:lnTo>
                    <a:pt x="259" y="77"/>
                  </a:lnTo>
                  <a:lnTo>
                    <a:pt x="261" y="69"/>
                  </a:lnTo>
                  <a:lnTo>
                    <a:pt x="265" y="63"/>
                  </a:lnTo>
                  <a:lnTo>
                    <a:pt x="265" y="56"/>
                  </a:lnTo>
                  <a:lnTo>
                    <a:pt x="267" y="48"/>
                  </a:lnTo>
                  <a:lnTo>
                    <a:pt x="268" y="42"/>
                  </a:lnTo>
                  <a:lnTo>
                    <a:pt x="270" y="34"/>
                  </a:lnTo>
                  <a:lnTo>
                    <a:pt x="270" y="25"/>
                  </a:lnTo>
                  <a:lnTo>
                    <a:pt x="272" y="17"/>
                  </a:lnTo>
                  <a:lnTo>
                    <a:pt x="274" y="7"/>
                  </a:lnTo>
                  <a:lnTo>
                    <a:pt x="276" y="0"/>
                  </a:lnTo>
                  <a:lnTo>
                    <a:pt x="311" y="7"/>
                  </a:lnTo>
                  <a:lnTo>
                    <a:pt x="311" y="9"/>
                  </a:lnTo>
                  <a:lnTo>
                    <a:pt x="309" y="15"/>
                  </a:lnTo>
                  <a:lnTo>
                    <a:pt x="309" y="19"/>
                  </a:lnTo>
                  <a:lnTo>
                    <a:pt x="307" y="25"/>
                  </a:lnTo>
                  <a:lnTo>
                    <a:pt x="307" y="31"/>
                  </a:lnTo>
                  <a:lnTo>
                    <a:pt x="305" y="40"/>
                  </a:lnTo>
                  <a:lnTo>
                    <a:pt x="303" y="46"/>
                  </a:lnTo>
                  <a:lnTo>
                    <a:pt x="301" y="54"/>
                  </a:lnTo>
                  <a:lnTo>
                    <a:pt x="301" y="62"/>
                  </a:lnTo>
                  <a:lnTo>
                    <a:pt x="299" y="71"/>
                  </a:lnTo>
                  <a:lnTo>
                    <a:pt x="296" y="81"/>
                  </a:lnTo>
                  <a:lnTo>
                    <a:pt x="292" y="91"/>
                  </a:lnTo>
                  <a:lnTo>
                    <a:pt x="290" y="100"/>
                  </a:lnTo>
                  <a:lnTo>
                    <a:pt x="286" y="110"/>
                  </a:lnTo>
                  <a:lnTo>
                    <a:pt x="282" y="120"/>
                  </a:lnTo>
                  <a:lnTo>
                    <a:pt x="278" y="129"/>
                  </a:lnTo>
                  <a:lnTo>
                    <a:pt x="272" y="137"/>
                  </a:lnTo>
                  <a:lnTo>
                    <a:pt x="267" y="149"/>
                  </a:lnTo>
                  <a:lnTo>
                    <a:pt x="261" y="156"/>
                  </a:lnTo>
                  <a:lnTo>
                    <a:pt x="255" y="166"/>
                  </a:lnTo>
                  <a:lnTo>
                    <a:pt x="249" y="174"/>
                  </a:lnTo>
                  <a:lnTo>
                    <a:pt x="243" y="181"/>
                  </a:lnTo>
                  <a:lnTo>
                    <a:pt x="234" y="187"/>
                  </a:lnTo>
                  <a:lnTo>
                    <a:pt x="228" y="195"/>
                  </a:lnTo>
                  <a:lnTo>
                    <a:pt x="218" y="201"/>
                  </a:lnTo>
                  <a:lnTo>
                    <a:pt x="210" y="205"/>
                  </a:lnTo>
                  <a:lnTo>
                    <a:pt x="199" y="209"/>
                  </a:lnTo>
                  <a:lnTo>
                    <a:pt x="191" y="212"/>
                  </a:lnTo>
                  <a:lnTo>
                    <a:pt x="185" y="212"/>
                  </a:lnTo>
                  <a:lnTo>
                    <a:pt x="179" y="214"/>
                  </a:lnTo>
                  <a:lnTo>
                    <a:pt x="174" y="214"/>
                  </a:lnTo>
                  <a:lnTo>
                    <a:pt x="170" y="216"/>
                  </a:lnTo>
                  <a:lnTo>
                    <a:pt x="164" y="214"/>
                  </a:lnTo>
                  <a:lnTo>
                    <a:pt x="158" y="214"/>
                  </a:lnTo>
                  <a:lnTo>
                    <a:pt x="152" y="214"/>
                  </a:lnTo>
                  <a:lnTo>
                    <a:pt x="147" y="214"/>
                  </a:lnTo>
                  <a:lnTo>
                    <a:pt x="141" y="212"/>
                  </a:lnTo>
                  <a:lnTo>
                    <a:pt x="135" y="212"/>
                  </a:lnTo>
                  <a:lnTo>
                    <a:pt x="131" y="210"/>
                  </a:lnTo>
                  <a:lnTo>
                    <a:pt x="125" y="210"/>
                  </a:lnTo>
                  <a:lnTo>
                    <a:pt x="116" y="209"/>
                  </a:lnTo>
                  <a:lnTo>
                    <a:pt x="106" y="205"/>
                  </a:lnTo>
                  <a:lnTo>
                    <a:pt x="98" y="203"/>
                  </a:lnTo>
                  <a:lnTo>
                    <a:pt x="91" y="201"/>
                  </a:lnTo>
                  <a:lnTo>
                    <a:pt x="81" y="197"/>
                  </a:lnTo>
                  <a:lnTo>
                    <a:pt x="73" y="193"/>
                  </a:lnTo>
                  <a:lnTo>
                    <a:pt x="65" y="189"/>
                  </a:lnTo>
                  <a:lnTo>
                    <a:pt x="60" y="185"/>
                  </a:lnTo>
                  <a:lnTo>
                    <a:pt x="54" y="181"/>
                  </a:lnTo>
                  <a:lnTo>
                    <a:pt x="48" y="178"/>
                  </a:lnTo>
                  <a:lnTo>
                    <a:pt x="42" y="174"/>
                  </a:lnTo>
                  <a:lnTo>
                    <a:pt x="38" y="170"/>
                  </a:lnTo>
                  <a:lnTo>
                    <a:pt x="32" y="166"/>
                  </a:lnTo>
                  <a:lnTo>
                    <a:pt x="27" y="160"/>
                  </a:lnTo>
                  <a:lnTo>
                    <a:pt x="23" y="156"/>
                  </a:lnTo>
                  <a:lnTo>
                    <a:pt x="19" y="152"/>
                  </a:lnTo>
                  <a:lnTo>
                    <a:pt x="11" y="145"/>
                  </a:lnTo>
                  <a:lnTo>
                    <a:pt x="7" y="139"/>
                  </a:lnTo>
                  <a:lnTo>
                    <a:pt x="3" y="131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1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6" name="Freeform 84">
              <a:extLst>
                <a:ext uri="{FF2B5EF4-FFF2-40B4-BE49-F238E27FC236}">
                  <a16:creationId xmlns:a16="http://schemas.microsoft.com/office/drawing/2014/main" id="{4B9D11C2-520B-30F8-2429-25E2E2E4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025" y="3998913"/>
              <a:ext cx="298450" cy="190500"/>
            </a:xfrm>
            <a:custGeom>
              <a:avLst/>
              <a:gdLst>
                <a:gd name="T0" fmla="*/ 2147483647 w 188"/>
                <a:gd name="T1" fmla="*/ 2147483647 h 120"/>
                <a:gd name="T2" fmla="*/ 2147483647 w 188"/>
                <a:gd name="T3" fmla="*/ 2147483647 h 120"/>
                <a:gd name="T4" fmla="*/ 2147483647 w 188"/>
                <a:gd name="T5" fmla="*/ 2147483647 h 120"/>
                <a:gd name="T6" fmla="*/ 2147483647 w 188"/>
                <a:gd name="T7" fmla="*/ 2147483647 h 120"/>
                <a:gd name="T8" fmla="*/ 2147483647 w 188"/>
                <a:gd name="T9" fmla="*/ 2147483647 h 120"/>
                <a:gd name="T10" fmla="*/ 2147483647 w 188"/>
                <a:gd name="T11" fmla="*/ 2147483647 h 120"/>
                <a:gd name="T12" fmla="*/ 2147483647 w 188"/>
                <a:gd name="T13" fmla="*/ 2147483647 h 120"/>
                <a:gd name="T14" fmla="*/ 2147483647 w 188"/>
                <a:gd name="T15" fmla="*/ 2147483647 h 120"/>
                <a:gd name="T16" fmla="*/ 2147483647 w 188"/>
                <a:gd name="T17" fmla="*/ 2147483647 h 120"/>
                <a:gd name="T18" fmla="*/ 2147483647 w 188"/>
                <a:gd name="T19" fmla="*/ 2147483647 h 120"/>
                <a:gd name="T20" fmla="*/ 2147483647 w 188"/>
                <a:gd name="T21" fmla="*/ 2147483647 h 120"/>
                <a:gd name="T22" fmla="*/ 2147483647 w 188"/>
                <a:gd name="T23" fmla="*/ 2147483647 h 120"/>
                <a:gd name="T24" fmla="*/ 2147483647 w 188"/>
                <a:gd name="T25" fmla="*/ 2147483647 h 120"/>
                <a:gd name="T26" fmla="*/ 2147483647 w 188"/>
                <a:gd name="T27" fmla="*/ 2147483647 h 120"/>
                <a:gd name="T28" fmla="*/ 2147483647 w 188"/>
                <a:gd name="T29" fmla="*/ 2147483647 h 120"/>
                <a:gd name="T30" fmla="*/ 2147483647 w 188"/>
                <a:gd name="T31" fmla="*/ 2147483647 h 120"/>
                <a:gd name="T32" fmla="*/ 2147483647 w 188"/>
                <a:gd name="T33" fmla="*/ 2147483647 h 120"/>
                <a:gd name="T34" fmla="*/ 2147483647 w 188"/>
                <a:gd name="T35" fmla="*/ 2147483647 h 120"/>
                <a:gd name="T36" fmla="*/ 2147483647 w 188"/>
                <a:gd name="T37" fmla="*/ 2147483647 h 120"/>
                <a:gd name="T38" fmla="*/ 2147483647 w 188"/>
                <a:gd name="T39" fmla="*/ 2147483647 h 120"/>
                <a:gd name="T40" fmla="*/ 2147483647 w 188"/>
                <a:gd name="T41" fmla="*/ 2147483647 h 120"/>
                <a:gd name="T42" fmla="*/ 2147483647 w 188"/>
                <a:gd name="T43" fmla="*/ 2147483647 h 120"/>
                <a:gd name="T44" fmla="*/ 2147483647 w 188"/>
                <a:gd name="T45" fmla="*/ 2147483647 h 120"/>
                <a:gd name="T46" fmla="*/ 2147483647 w 188"/>
                <a:gd name="T47" fmla="*/ 2147483647 h 120"/>
                <a:gd name="T48" fmla="*/ 2147483647 w 188"/>
                <a:gd name="T49" fmla="*/ 2147483647 h 120"/>
                <a:gd name="T50" fmla="*/ 2147483647 w 188"/>
                <a:gd name="T51" fmla="*/ 2147483647 h 120"/>
                <a:gd name="T52" fmla="*/ 2147483647 w 188"/>
                <a:gd name="T53" fmla="*/ 2147483647 h 120"/>
                <a:gd name="T54" fmla="*/ 2147483647 w 188"/>
                <a:gd name="T55" fmla="*/ 2147483647 h 120"/>
                <a:gd name="T56" fmla="*/ 2147483647 w 188"/>
                <a:gd name="T57" fmla="*/ 2147483647 h 120"/>
                <a:gd name="T58" fmla="*/ 2147483647 w 188"/>
                <a:gd name="T59" fmla="*/ 2147483647 h 120"/>
                <a:gd name="T60" fmla="*/ 2147483647 w 188"/>
                <a:gd name="T61" fmla="*/ 2147483647 h 120"/>
                <a:gd name="T62" fmla="*/ 2147483647 w 188"/>
                <a:gd name="T63" fmla="*/ 2147483647 h 120"/>
                <a:gd name="T64" fmla="*/ 2147483647 w 188"/>
                <a:gd name="T65" fmla="*/ 2147483647 h 120"/>
                <a:gd name="T66" fmla="*/ 2147483647 w 188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120"/>
                <a:gd name="T104" fmla="*/ 188 w 188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120">
                  <a:moveTo>
                    <a:pt x="18" y="68"/>
                  </a:moveTo>
                  <a:lnTo>
                    <a:pt x="20" y="70"/>
                  </a:lnTo>
                  <a:lnTo>
                    <a:pt x="25" y="74"/>
                  </a:lnTo>
                  <a:lnTo>
                    <a:pt x="33" y="76"/>
                  </a:lnTo>
                  <a:lnTo>
                    <a:pt x="39" y="80"/>
                  </a:lnTo>
                  <a:lnTo>
                    <a:pt x="49" y="84"/>
                  </a:lnTo>
                  <a:lnTo>
                    <a:pt x="53" y="86"/>
                  </a:lnTo>
                  <a:lnTo>
                    <a:pt x="58" y="88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88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91" y="88"/>
                  </a:lnTo>
                  <a:lnTo>
                    <a:pt x="97" y="84"/>
                  </a:lnTo>
                  <a:lnTo>
                    <a:pt x="103" y="82"/>
                  </a:lnTo>
                  <a:lnTo>
                    <a:pt x="107" y="78"/>
                  </a:lnTo>
                  <a:lnTo>
                    <a:pt x="114" y="76"/>
                  </a:lnTo>
                  <a:lnTo>
                    <a:pt x="118" y="70"/>
                  </a:lnTo>
                  <a:lnTo>
                    <a:pt x="124" y="64"/>
                  </a:lnTo>
                  <a:lnTo>
                    <a:pt x="128" y="59"/>
                  </a:lnTo>
                  <a:lnTo>
                    <a:pt x="134" y="51"/>
                  </a:lnTo>
                  <a:lnTo>
                    <a:pt x="136" y="47"/>
                  </a:lnTo>
                  <a:lnTo>
                    <a:pt x="138" y="41"/>
                  </a:lnTo>
                  <a:lnTo>
                    <a:pt x="140" y="37"/>
                  </a:lnTo>
                  <a:lnTo>
                    <a:pt x="142" y="31"/>
                  </a:lnTo>
                  <a:lnTo>
                    <a:pt x="143" y="26"/>
                  </a:lnTo>
                  <a:lnTo>
                    <a:pt x="147" y="20"/>
                  </a:lnTo>
                  <a:lnTo>
                    <a:pt x="149" y="16"/>
                  </a:lnTo>
                  <a:lnTo>
                    <a:pt x="151" y="10"/>
                  </a:lnTo>
                  <a:lnTo>
                    <a:pt x="188" y="0"/>
                  </a:lnTo>
                  <a:lnTo>
                    <a:pt x="186" y="2"/>
                  </a:lnTo>
                  <a:lnTo>
                    <a:pt x="184" y="8"/>
                  </a:lnTo>
                  <a:lnTo>
                    <a:pt x="182" y="12"/>
                  </a:lnTo>
                  <a:lnTo>
                    <a:pt x="182" y="18"/>
                  </a:lnTo>
                  <a:lnTo>
                    <a:pt x="180" y="22"/>
                  </a:lnTo>
                  <a:lnTo>
                    <a:pt x="178" y="30"/>
                  </a:lnTo>
                  <a:lnTo>
                    <a:pt x="174" y="35"/>
                  </a:lnTo>
                  <a:lnTo>
                    <a:pt x="172" y="41"/>
                  </a:lnTo>
                  <a:lnTo>
                    <a:pt x="171" y="49"/>
                  </a:lnTo>
                  <a:lnTo>
                    <a:pt x="167" y="55"/>
                  </a:lnTo>
                  <a:lnTo>
                    <a:pt x="163" y="62"/>
                  </a:lnTo>
                  <a:lnTo>
                    <a:pt x="157" y="70"/>
                  </a:lnTo>
                  <a:lnTo>
                    <a:pt x="153" y="76"/>
                  </a:lnTo>
                  <a:lnTo>
                    <a:pt x="149" y="84"/>
                  </a:lnTo>
                  <a:lnTo>
                    <a:pt x="143" y="89"/>
                  </a:lnTo>
                  <a:lnTo>
                    <a:pt x="138" y="95"/>
                  </a:lnTo>
                  <a:lnTo>
                    <a:pt x="132" y="101"/>
                  </a:lnTo>
                  <a:lnTo>
                    <a:pt x="124" y="107"/>
                  </a:lnTo>
                  <a:lnTo>
                    <a:pt x="116" y="111"/>
                  </a:lnTo>
                  <a:lnTo>
                    <a:pt x="109" y="115"/>
                  </a:lnTo>
                  <a:lnTo>
                    <a:pt x="101" y="117"/>
                  </a:lnTo>
                  <a:lnTo>
                    <a:pt x="91" y="120"/>
                  </a:lnTo>
                  <a:lnTo>
                    <a:pt x="82" y="120"/>
                  </a:lnTo>
                  <a:lnTo>
                    <a:pt x="72" y="120"/>
                  </a:lnTo>
                  <a:lnTo>
                    <a:pt x="68" y="118"/>
                  </a:lnTo>
                  <a:lnTo>
                    <a:pt x="62" y="118"/>
                  </a:lnTo>
                  <a:lnTo>
                    <a:pt x="56" y="117"/>
                  </a:lnTo>
                  <a:lnTo>
                    <a:pt x="51" y="117"/>
                  </a:lnTo>
                  <a:lnTo>
                    <a:pt x="45" y="113"/>
                  </a:lnTo>
                  <a:lnTo>
                    <a:pt x="37" y="111"/>
                  </a:lnTo>
                  <a:lnTo>
                    <a:pt x="31" y="109"/>
                  </a:lnTo>
                  <a:lnTo>
                    <a:pt x="25" y="105"/>
                  </a:lnTo>
                  <a:lnTo>
                    <a:pt x="20" y="103"/>
                  </a:lnTo>
                  <a:lnTo>
                    <a:pt x="12" y="99"/>
                  </a:lnTo>
                  <a:lnTo>
                    <a:pt x="6" y="95"/>
                  </a:lnTo>
                  <a:lnTo>
                    <a:pt x="0" y="91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7" name="Freeform 85">
              <a:extLst>
                <a:ext uri="{FF2B5EF4-FFF2-40B4-BE49-F238E27FC236}">
                  <a16:creationId xmlns:a16="http://schemas.microsoft.com/office/drawing/2014/main" id="{B0567120-69B5-CC2C-1182-DE25B173E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0" y="3471863"/>
              <a:ext cx="355600" cy="496888"/>
            </a:xfrm>
            <a:custGeom>
              <a:avLst/>
              <a:gdLst>
                <a:gd name="T0" fmla="*/ 2147483647 w 224"/>
                <a:gd name="T1" fmla="*/ 2147483647 h 313"/>
                <a:gd name="T2" fmla="*/ 2147483647 w 224"/>
                <a:gd name="T3" fmla="*/ 2147483647 h 313"/>
                <a:gd name="T4" fmla="*/ 2147483647 w 224"/>
                <a:gd name="T5" fmla="*/ 2147483647 h 313"/>
                <a:gd name="T6" fmla="*/ 2147483647 w 224"/>
                <a:gd name="T7" fmla="*/ 2147483647 h 313"/>
                <a:gd name="T8" fmla="*/ 0 w 224"/>
                <a:gd name="T9" fmla="*/ 2147483647 h 313"/>
                <a:gd name="T10" fmla="*/ 0 w 224"/>
                <a:gd name="T11" fmla="*/ 2147483647 h 313"/>
                <a:gd name="T12" fmla="*/ 2147483647 w 224"/>
                <a:gd name="T13" fmla="*/ 2147483647 h 313"/>
                <a:gd name="T14" fmla="*/ 2147483647 w 224"/>
                <a:gd name="T15" fmla="*/ 2147483647 h 313"/>
                <a:gd name="T16" fmla="*/ 2147483647 w 224"/>
                <a:gd name="T17" fmla="*/ 2147483647 h 313"/>
                <a:gd name="T18" fmla="*/ 2147483647 w 224"/>
                <a:gd name="T19" fmla="*/ 2147483647 h 313"/>
                <a:gd name="T20" fmla="*/ 2147483647 w 224"/>
                <a:gd name="T21" fmla="*/ 2147483647 h 313"/>
                <a:gd name="T22" fmla="*/ 2147483647 w 224"/>
                <a:gd name="T23" fmla="*/ 2147483647 h 313"/>
                <a:gd name="T24" fmla="*/ 2147483647 w 224"/>
                <a:gd name="T25" fmla="*/ 2147483647 h 313"/>
                <a:gd name="T26" fmla="*/ 2147483647 w 224"/>
                <a:gd name="T27" fmla="*/ 2147483647 h 313"/>
                <a:gd name="T28" fmla="*/ 2147483647 w 224"/>
                <a:gd name="T29" fmla="*/ 2147483647 h 313"/>
                <a:gd name="T30" fmla="*/ 2147483647 w 224"/>
                <a:gd name="T31" fmla="*/ 2147483647 h 313"/>
                <a:gd name="T32" fmla="*/ 2147483647 w 224"/>
                <a:gd name="T33" fmla="*/ 2147483647 h 313"/>
                <a:gd name="T34" fmla="*/ 2147483647 w 224"/>
                <a:gd name="T35" fmla="*/ 2147483647 h 313"/>
                <a:gd name="T36" fmla="*/ 2147483647 w 224"/>
                <a:gd name="T37" fmla="*/ 2147483647 h 313"/>
                <a:gd name="T38" fmla="*/ 2147483647 w 224"/>
                <a:gd name="T39" fmla="*/ 2147483647 h 313"/>
                <a:gd name="T40" fmla="*/ 2147483647 w 224"/>
                <a:gd name="T41" fmla="*/ 2147483647 h 313"/>
                <a:gd name="T42" fmla="*/ 2147483647 w 224"/>
                <a:gd name="T43" fmla="*/ 2147483647 h 313"/>
                <a:gd name="T44" fmla="*/ 2147483647 w 224"/>
                <a:gd name="T45" fmla="*/ 2147483647 h 313"/>
                <a:gd name="T46" fmla="*/ 2147483647 w 224"/>
                <a:gd name="T47" fmla="*/ 2147483647 h 313"/>
                <a:gd name="T48" fmla="*/ 2147483647 w 224"/>
                <a:gd name="T49" fmla="*/ 2147483647 h 313"/>
                <a:gd name="T50" fmla="*/ 2147483647 w 224"/>
                <a:gd name="T51" fmla="*/ 2147483647 h 313"/>
                <a:gd name="T52" fmla="*/ 2147483647 w 224"/>
                <a:gd name="T53" fmla="*/ 2147483647 h 313"/>
                <a:gd name="T54" fmla="*/ 2147483647 w 224"/>
                <a:gd name="T55" fmla="*/ 2147483647 h 313"/>
                <a:gd name="T56" fmla="*/ 2147483647 w 224"/>
                <a:gd name="T57" fmla="*/ 2147483647 h 313"/>
                <a:gd name="T58" fmla="*/ 2147483647 w 224"/>
                <a:gd name="T59" fmla="*/ 2147483647 h 313"/>
                <a:gd name="T60" fmla="*/ 2147483647 w 224"/>
                <a:gd name="T61" fmla="*/ 2147483647 h 313"/>
                <a:gd name="T62" fmla="*/ 2147483647 w 224"/>
                <a:gd name="T63" fmla="*/ 2147483647 h 313"/>
                <a:gd name="T64" fmla="*/ 2147483647 w 224"/>
                <a:gd name="T65" fmla="*/ 2147483647 h 313"/>
                <a:gd name="T66" fmla="*/ 2147483647 w 224"/>
                <a:gd name="T67" fmla="*/ 2147483647 h 313"/>
                <a:gd name="T68" fmla="*/ 2147483647 w 224"/>
                <a:gd name="T69" fmla="*/ 2147483647 h 313"/>
                <a:gd name="T70" fmla="*/ 2147483647 w 224"/>
                <a:gd name="T71" fmla="*/ 2147483647 h 313"/>
                <a:gd name="T72" fmla="*/ 2147483647 w 224"/>
                <a:gd name="T73" fmla="*/ 2147483647 h 313"/>
                <a:gd name="T74" fmla="*/ 2147483647 w 224"/>
                <a:gd name="T75" fmla="*/ 2147483647 h 313"/>
                <a:gd name="T76" fmla="*/ 2147483647 w 224"/>
                <a:gd name="T77" fmla="*/ 2147483647 h 313"/>
                <a:gd name="T78" fmla="*/ 2147483647 w 224"/>
                <a:gd name="T79" fmla="*/ 2147483647 h 313"/>
                <a:gd name="T80" fmla="*/ 2147483647 w 224"/>
                <a:gd name="T81" fmla="*/ 2147483647 h 313"/>
                <a:gd name="T82" fmla="*/ 2147483647 w 224"/>
                <a:gd name="T83" fmla="*/ 2147483647 h 313"/>
                <a:gd name="T84" fmla="*/ 2147483647 w 224"/>
                <a:gd name="T85" fmla="*/ 2147483647 h 313"/>
                <a:gd name="T86" fmla="*/ 2147483647 w 224"/>
                <a:gd name="T87" fmla="*/ 2147483647 h 313"/>
                <a:gd name="T88" fmla="*/ 2147483647 w 224"/>
                <a:gd name="T89" fmla="*/ 2147483647 h 313"/>
                <a:gd name="T90" fmla="*/ 2147483647 w 224"/>
                <a:gd name="T91" fmla="*/ 2147483647 h 313"/>
                <a:gd name="T92" fmla="*/ 2147483647 w 224"/>
                <a:gd name="T93" fmla="*/ 2147483647 h 313"/>
                <a:gd name="T94" fmla="*/ 2147483647 w 224"/>
                <a:gd name="T95" fmla="*/ 2147483647 h 313"/>
                <a:gd name="T96" fmla="*/ 2147483647 w 224"/>
                <a:gd name="T97" fmla="*/ 2147483647 h 313"/>
                <a:gd name="T98" fmla="*/ 2147483647 w 224"/>
                <a:gd name="T99" fmla="*/ 2147483647 h 313"/>
                <a:gd name="T100" fmla="*/ 2147483647 w 224"/>
                <a:gd name="T101" fmla="*/ 2147483647 h 313"/>
                <a:gd name="T102" fmla="*/ 2147483647 w 224"/>
                <a:gd name="T103" fmla="*/ 2147483647 h 313"/>
                <a:gd name="T104" fmla="*/ 2147483647 w 224"/>
                <a:gd name="T105" fmla="*/ 2147483647 h 313"/>
                <a:gd name="T106" fmla="*/ 2147483647 w 224"/>
                <a:gd name="T107" fmla="*/ 2147483647 h 313"/>
                <a:gd name="T108" fmla="*/ 2147483647 w 224"/>
                <a:gd name="T109" fmla="*/ 2147483647 h 313"/>
                <a:gd name="T110" fmla="*/ 2147483647 w 224"/>
                <a:gd name="T111" fmla="*/ 2147483647 h 313"/>
                <a:gd name="T112" fmla="*/ 2147483647 w 224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313"/>
                <a:gd name="T173" fmla="*/ 224 w 224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313">
                  <a:moveTo>
                    <a:pt x="101" y="0"/>
                  </a:moveTo>
                  <a:lnTo>
                    <a:pt x="97" y="0"/>
                  </a:lnTo>
                  <a:lnTo>
                    <a:pt x="93" y="4"/>
                  </a:lnTo>
                  <a:lnTo>
                    <a:pt x="85" y="8"/>
                  </a:lnTo>
                  <a:lnTo>
                    <a:pt x="75" y="15"/>
                  </a:lnTo>
                  <a:lnTo>
                    <a:pt x="70" y="17"/>
                  </a:lnTo>
                  <a:lnTo>
                    <a:pt x="64" y="23"/>
                  </a:lnTo>
                  <a:lnTo>
                    <a:pt x="58" y="29"/>
                  </a:lnTo>
                  <a:lnTo>
                    <a:pt x="52" y="35"/>
                  </a:lnTo>
                  <a:lnTo>
                    <a:pt x="46" y="40"/>
                  </a:lnTo>
                  <a:lnTo>
                    <a:pt x="41" y="46"/>
                  </a:lnTo>
                  <a:lnTo>
                    <a:pt x="35" y="54"/>
                  </a:lnTo>
                  <a:lnTo>
                    <a:pt x="29" y="62"/>
                  </a:lnTo>
                  <a:lnTo>
                    <a:pt x="23" y="69"/>
                  </a:lnTo>
                  <a:lnTo>
                    <a:pt x="19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6" y="106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2" y="182"/>
                  </a:lnTo>
                  <a:lnTo>
                    <a:pt x="4" y="189"/>
                  </a:lnTo>
                  <a:lnTo>
                    <a:pt x="6" y="195"/>
                  </a:lnTo>
                  <a:lnTo>
                    <a:pt x="8" y="203"/>
                  </a:lnTo>
                  <a:lnTo>
                    <a:pt x="12" y="211"/>
                  </a:lnTo>
                  <a:lnTo>
                    <a:pt x="13" y="216"/>
                  </a:lnTo>
                  <a:lnTo>
                    <a:pt x="17" y="224"/>
                  </a:lnTo>
                  <a:lnTo>
                    <a:pt x="19" y="232"/>
                  </a:lnTo>
                  <a:lnTo>
                    <a:pt x="23" y="240"/>
                  </a:lnTo>
                  <a:lnTo>
                    <a:pt x="29" y="247"/>
                  </a:lnTo>
                  <a:lnTo>
                    <a:pt x="33" y="255"/>
                  </a:lnTo>
                  <a:lnTo>
                    <a:pt x="37" y="263"/>
                  </a:lnTo>
                  <a:lnTo>
                    <a:pt x="41" y="269"/>
                  </a:lnTo>
                  <a:lnTo>
                    <a:pt x="46" y="274"/>
                  </a:lnTo>
                  <a:lnTo>
                    <a:pt x="52" y="280"/>
                  </a:lnTo>
                  <a:lnTo>
                    <a:pt x="56" y="284"/>
                  </a:lnTo>
                  <a:lnTo>
                    <a:pt x="62" y="290"/>
                  </a:lnTo>
                  <a:lnTo>
                    <a:pt x="68" y="294"/>
                  </a:lnTo>
                  <a:lnTo>
                    <a:pt x="71" y="298"/>
                  </a:lnTo>
                  <a:lnTo>
                    <a:pt x="75" y="300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91" y="307"/>
                  </a:lnTo>
                  <a:lnTo>
                    <a:pt x="97" y="309"/>
                  </a:lnTo>
                  <a:lnTo>
                    <a:pt x="102" y="311"/>
                  </a:lnTo>
                  <a:lnTo>
                    <a:pt x="108" y="313"/>
                  </a:lnTo>
                  <a:lnTo>
                    <a:pt x="112" y="313"/>
                  </a:lnTo>
                  <a:lnTo>
                    <a:pt x="118" y="313"/>
                  </a:lnTo>
                  <a:lnTo>
                    <a:pt x="122" y="313"/>
                  </a:lnTo>
                  <a:lnTo>
                    <a:pt x="128" y="313"/>
                  </a:lnTo>
                  <a:lnTo>
                    <a:pt x="133" y="311"/>
                  </a:lnTo>
                  <a:lnTo>
                    <a:pt x="137" y="309"/>
                  </a:lnTo>
                  <a:lnTo>
                    <a:pt x="143" y="309"/>
                  </a:lnTo>
                  <a:lnTo>
                    <a:pt x="149" y="307"/>
                  </a:lnTo>
                  <a:lnTo>
                    <a:pt x="157" y="302"/>
                  </a:lnTo>
                  <a:lnTo>
                    <a:pt x="166" y="298"/>
                  </a:lnTo>
                  <a:lnTo>
                    <a:pt x="176" y="292"/>
                  </a:lnTo>
                  <a:lnTo>
                    <a:pt x="186" y="284"/>
                  </a:lnTo>
                  <a:lnTo>
                    <a:pt x="191" y="276"/>
                  </a:lnTo>
                  <a:lnTo>
                    <a:pt x="199" y="267"/>
                  </a:lnTo>
                  <a:lnTo>
                    <a:pt x="205" y="257"/>
                  </a:lnTo>
                  <a:lnTo>
                    <a:pt x="211" y="247"/>
                  </a:lnTo>
                  <a:lnTo>
                    <a:pt x="213" y="244"/>
                  </a:lnTo>
                  <a:lnTo>
                    <a:pt x="215" y="238"/>
                  </a:lnTo>
                  <a:lnTo>
                    <a:pt x="217" y="232"/>
                  </a:lnTo>
                  <a:lnTo>
                    <a:pt x="219" y="226"/>
                  </a:lnTo>
                  <a:lnTo>
                    <a:pt x="220" y="220"/>
                  </a:lnTo>
                  <a:lnTo>
                    <a:pt x="222" y="214"/>
                  </a:lnTo>
                  <a:lnTo>
                    <a:pt x="224" y="209"/>
                  </a:lnTo>
                  <a:lnTo>
                    <a:pt x="224" y="203"/>
                  </a:lnTo>
                  <a:lnTo>
                    <a:pt x="224" y="197"/>
                  </a:lnTo>
                  <a:lnTo>
                    <a:pt x="224" y="191"/>
                  </a:lnTo>
                  <a:lnTo>
                    <a:pt x="224" y="184"/>
                  </a:lnTo>
                  <a:lnTo>
                    <a:pt x="224" y="178"/>
                  </a:lnTo>
                  <a:lnTo>
                    <a:pt x="224" y="172"/>
                  </a:lnTo>
                  <a:lnTo>
                    <a:pt x="224" y="166"/>
                  </a:lnTo>
                  <a:lnTo>
                    <a:pt x="222" y="160"/>
                  </a:lnTo>
                  <a:lnTo>
                    <a:pt x="222" y="155"/>
                  </a:lnTo>
                  <a:lnTo>
                    <a:pt x="220" y="149"/>
                  </a:lnTo>
                  <a:lnTo>
                    <a:pt x="219" y="141"/>
                  </a:lnTo>
                  <a:lnTo>
                    <a:pt x="215" y="137"/>
                  </a:lnTo>
                  <a:lnTo>
                    <a:pt x="213" y="131"/>
                  </a:lnTo>
                  <a:lnTo>
                    <a:pt x="209" y="124"/>
                  </a:lnTo>
                  <a:lnTo>
                    <a:pt x="205" y="120"/>
                  </a:lnTo>
                  <a:lnTo>
                    <a:pt x="203" y="114"/>
                  </a:lnTo>
                  <a:lnTo>
                    <a:pt x="199" y="108"/>
                  </a:lnTo>
                  <a:lnTo>
                    <a:pt x="193" y="102"/>
                  </a:lnTo>
                  <a:lnTo>
                    <a:pt x="189" y="96"/>
                  </a:lnTo>
                  <a:lnTo>
                    <a:pt x="184" y="91"/>
                  </a:lnTo>
                  <a:lnTo>
                    <a:pt x="180" y="89"/>
                  </a:lnTo>
                  <a:lnTo>
                    <a:pt x="170" y="81"/>
                  </a:lnTo>
                  <a:lnTo>
                    <a:pt x="162" y="77"/>
                  </a:lnTo>
                  <a:lnTo>
                    <a:pt x="153" y="71"/>
                  </a:lnTo>
                  <a:lnTo>
                    <a:pt x="145" y="71"/>
                  </a:lnTo>
                  <a:lnTo>
                    <a:pt x="137" y="69"/>
                  </a:lnTo>
                  <a:lnTo>
                    <a:pt x="128" y="71"/>
                  </a:lnTo>
                  <a:lnTo>
                    <a:pt x="120" y="71"/>
                  </a:lnTo>
                  <a:lnTo>
                    <a:pt x="110" y="75"/>
                  </a:lnTo>
                  <a:lnTo>
                    <a:pt x="104" y="79"/>
                  </a:lnTo>
                  <a:lnTo>
                    <a:pt x="97" y="85"/>
                  </a:lnTo>
                  <a:lnTo>
                    <a:pt x="89" y="91"/>
                  </a:lnTo>
                  <a:lnTo>
                    <a:pt x="83" y="98"/>
                  </a:lnTo>
                  <a:lnTo>
                    <a:pt x="77" y="106"/>
                  </a:lnTo>
                  <a:lnTo>
                    <a:pt x="71" y="114"/>
                  </a:lnTo>
                  <a:lnTo>
                    <a:pt x="68" y="122"/>
                  </a:lnTo>
                  <a:lnTo>
                    <a:pt x="62" y="129"/>
                  </a:lnTo>
                  <a:lnTo>
                    <a:pt x="58" y="139"/>
                  </a:lnTo>
                  <a:lnTo>
                    <a:pt x="56" y="147"/>
                  </a:lnTo>
                  <a:lnTo>
                    <a:pt x="54" y="156"/>
                  </a:lnTo>
                  <a:lnTo>
                    <a:pt x="54" y="164"/>
                  </a:lnTo>
                  <a:lnTo>
                    <a:pt x="52" y="174"/>
                  </a:lnTo>
                  <a:lnTo>
                    <a:pt x="54" y="184"/>
                  </a:lnTo>
                  <a:lnTo>
                    <a:pt x="56" y="191"/>
                  </a:lnTo>
                  <a:lnTo>
                    <a:pt x="58" y="199"/>
                  </a:lnTo>
                  <a:lnTo>
                    <a:pt x="62" y="207"/>
                  </a:lnTo>
                  <a:lnTo>
                    <a:pt x="68" y="214"/>
                  </a:lnTo>
                  <a:lnTo>
                    <a:pt x="73" y="220"/>
                  </a:lnTo>
                  <a:lnTo>
                    <a:pt x="81" y="226"/>
                  </a:lnTo>
                  <a:lnTo>
                    <a:pt x="85" y="228"/>
                  </a:lnTo>
                  <a:lnTo>
                    <a:pt x="89" y="230"/>
                  </a:lnTo>
                  <a:lnTo>
                    <a:pt x="95" y="232"/>
                  </a:lnTo>
                  <a:lnTo>
                    <a:pt x="101" y="236"/>
                  </a:lnTo>
                  <a:lnTo>
                    <a:pt x="110" y="23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35" y="240"/>
                  </a:lnTo>
                  <a:lnTo>
                    <a:pt x="141" y="240"/>
                  </a:lnTo>
                  <a:lnTo>
                    <a:pt x="149" y="238"/>
                  </a:lnTo>
                  <a:lnTo>
                    <a:pt x="155" y="236"/>
                  </a:lnTo>
                  <a:lnTo>
                    <a:pt x="159" y="234"/>
                  </a:lnTo>
                  <a:lnTo>
                    <a:pt x="166" y="226"/>
                  </a:lnTo>
                  <a:lnTo>
                    <a:pt x="172" y="218"/>
                  </a:lnTo>
                  <a:lnTo>
                    <a:pt x="172" y="213"/>
                  </a:lnTo>
                  <a:lnTo>
                    <a:pt x="174" y="209"/>
                  </a:lnTo>
                  <a:lnTo>
                    <a:pt x="176" y="203"/>
                  </a:lnTo>
                  <a:lnTo>
                    <a:pt x="178" y="197"/>
                  </a:lnTo>
                  <a:lnTo>
                    <a:pt x="176" y="191"/>
                  </a:lnTo>
                  <a:lnTo>
                    <a:pt x="176" y="185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4" y="170"/>
                  </a:lnTo>
                  <a:lnTo>
                    <a:pt x="172" y="164"/>
                  </a:lnTo>
                  <a:lnTo>
                    <a:pt x="172" y="158"/>
                  </a:lnTo>
                  <a:lnTo>
                    <a:pt x="172" y="155"/>
                  </a:lnTo>
                  <a:lnTo>
                    <a:pt x="166" y="145"/>
                  </a:lnTo>
                  <a:lnTo>
                    <a:pt x="164" y="139"/>
                  </a:lnTo>
                  <a:lnTo>
                    <a:pt x="159" y="133"/>
                  </a:lnTo>
                  <a:lnTo>
                    <a:pt x="157" y="133"/>
                  </a:lnTo>
                  <a:lnTo>
                    <a:pt x="153" y="131"/>
                  </a:lnTo>
                  <a:lnTo>
                    <a:pt x="147" y="133"/>
                  </a:lnTo>
                  <a:lnTo>
                    <a:pt x="143" y="133"/>
                  </a:lnTo>
                  <a:lnTo>
                    <a:pt x="141" y="135"/>
                  </a:lnTo>
                  <a:lnTo>
                    <a:pt x="143" y="139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1" y="155"/>
                  </a:lnTo>
                  <a:lnTo>
                    <a:pt x="153" y="162"/>
                  </a:lnTo>
                  <a:lnTo>
                    <a:pt x="155" y="172"/>
                  </a:lnTo>
                  <a:lnTo>
                    <a:pt x="157" y="180"/>
                  </a:lnTo>
                  <a:lnTo>
                    <a:pt x="157" y="187"/>
                  </a:lnTo>
                  <a:lnTo>
                    <a:pt x="157" y="195"/>
                  </a:lnTo>
                  <a:lnTo>
                    <a:pt x="155" y="201"/>
                  </a:lnTo>
                  <a:lnTo>
                    <a:pt x="153" y="209"/>
                  </a:lnTo>
                  <a:lnTo>
                    <a:pt x="145" y="213"/>
                  </a:lnTo>
                  <a:lnTo>
                    <a:pt x="137" y="216"/>
                  </a:lnTo>
                  <a:lnTo>
                    <a:pt x="131" y="218"/>
                  </a:lnTo>
                  <a:lnTo>
                    <a:pt x="128" y="218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6" y="216"/>
                  </a:lnTo>
                  <a:lnTo>
                    <a:pt x="101" y="214"/>
                  </a:lnTo>
                  <a:lnTo>
                    <a:pt x="95" y="211"/>
                  </a:lnTo>
                  <a:lnTo>
                    <a:pt x="91" y="209"/>
                  </a:lnTo>
                  <a:lnTo>
                    <a:pt x="85" y="203"/>
                  </a:lnTo>
                  <a:lnTo>
                    <a:pt x="83" y="197"/>
                  </a:lnTo>
                  <a:lnTo>
                    <a:pt x="79" y="193"/>
                  </a:lnTo>
                  <a:lnTo>
                    <a:pt x="79" y="187"/>
                  </a:lnTo>
                  <a:lnTo>
                    <a:pt x="77" y="180"/>
                  </a:lnTo>
                  <a:lnTo>
                    <a:pt x="77" y="174"/>
                  </a:lnTo>
                  <a:lnTo>
                    <a:pt x="77" y="166"/>
                  </a:lnTo>
                  <a:lnTo>
                    <a:pt x="77" y="158"/>
                  </a:lnTo>
                  <a:lnTo>
                    <a:pt x="79" y="153"/>
                  </a:lnTo>
                  <a:lnTo>
                    <a:pt x="81" y="145"/>
                  </a:lnTo>
                  <a:lnTo>
                    <a:pt x="83" y="139"/>
                  </a:lnTo>
                  <a:lnTo>
                    <a:pt x="87" y="133"/>
                  </a:lnTo>
                  <a:lnTo>
                    <a:pt x="89" y="126"/>
                  </a:lnTo>
                  <a:lnTo>
                    <a:pt x="93" y="120"/>
                  </a:lnTo>
                  <a:lnTo>
                    <a:pt x="97" y="114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12" y="100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1" y="95"/>
                  </a:lnTo>
                  <a:lnTo>
                    <a:pt x="137" y="95"/>
                  </a:lnTo>
                  <a:lnTo>
                    <a:pt x="145" y="95"/>
                  </a:lnTo>
                  <a:lnTo>
                    <a:pt x="153" y="98"/>
                  </a:lnTo>
                  <a:lnTo>
                    <a:pt x="160" y="100"/>
                  </a:lnTo>
                  <a:lnTo>
                    <a:pt x="168" y="106"/>
                  </a:lnTo>
                  <a:lnTo>
                    <a:pt x="176" y="112"/>
                  </a:lnTo>
                  <a:lnTo>
                    <a:pt x="184" y="122"/>
                  </a:lnTo>
                  <a:lnTo>
                    <a:pt x="186" y="124"/>
                  </a:lnTo>
                  <a:lnTo>
                    <a:pt x="188" y="129"/>
                  </a:lnTo>
                  <a:lnTo>
                    <a:pt x="191" y="137"/>
                  </a:lnTo>
                  <a:lnTo>
                    <a:pt x="193" y="145"/>
                  </a:lnTo>
                  <a:lnTo>
                    <a:pt x="195" y="156"/>
                  </a:lnTo>
                  <a:lnTo>
                    <a:pt x="197" y="160"/>
                  </a:lnTo>
                  <a:lnTo>
                    <a:pt x="197" y="166"/>
                  </a:lnTo>
                  <a:lnTo>
                    <a:pt x="199" y="174"/>
                  </a:lnTo>
                  <a:lnTo>
                    <a:pt x="201" y="180"/>
                  </a:lnTo>
                  <a:lnTo>
                    <a:pt x="199" y="185"/>
                  </a:lnTo>
                  <a:lnTo>
                    <a:pt x="199" y="191"/>
                  </a:lnTo>
                  <a:lnTo>
                    <a:pt x="199" y="197"/>
                  </a:lnTo>
                  <a:lnTo>
                    <a:pt x="199" y="205"/>
                  </a:lnTo>
                  <a:lnTo>
                    <a:pt x="197" y="211"/>
                  </a:lnTo>
                  <a:lnTo>
                    <a:pt x="197" y="218"/>
                  </a:lnTo>
                  <a:lnTo>
                    <a:pt x="195" y="226"/>
                  </a:lnTo>
                  <a:lnTo>
                    <a:pt x="193" y="234"/>
                  </a:lnTo>
                  <a:lnTo>
                    <a:pt x="189" y="240"/>
                  </a:lnTo>
                  <a:lnTo>
                    <a:pt x="186" y="247"/>
                  </a:lnTo>
                  <a:lnTo>
                    <a:pt x="182" y="253"/>
                  </a:lnTo>
                  <a:lnTo>
                    <a:pt x="176" y="261"/>
                  </a:lnTo>
                  <a:lnTo>
                    <a:pt x="170" y="265"/>
                  </a:lnTo>
                  <a:lnTo>
                    <a:pt x="164" y="273"/>
                  </a:lnTo>
                  <a:lnTo>
                    <a:pt x="157" y="278"/>
                  </a:lnTo>
                  <a:lnTo>
                    <a:pt x="151" y="284"/>
                  </a:lnTo>
                  <a:lnTo>
                    <a:pt x="147" y="286"/>
                  </a:lnTo>
                  <a:lnTo>
                    <a:pt x="139" y="288"/>
                  </a:lnTo>
                  <a:lnTo>
                    <a:pt x="133" y="288"/>
                  </a:lnTo>
                  <a:lnTo>
                    <a:pt x="128" y="290"/>
                  </a:lnTo>
                  <a:lnTo>
                    <a:pt x="120" y="290"/>
                  </a:lnTo>
                  <a:lnTo>
                    <a:pt x="114" y="290"/>
                  </a:lnTo>
                  <a:lnTo>
                    <a:pt x="106" y="288"/>
                  </a:lnTo>
                  <a:lnTo>
                    <a:pt x="99" y="286"/>
                  </a:lnTo>
                  <a:lnTo>
                    <a:pt x="91" y="282"/>
                  </a:lnTo>
                  <a:lnTo>
                    <a:pt x="83" y="280"/>
                  </a:lnTo>
                  <a:lnTo>
                    <a:pt x="75" y="273"/>
                  </a:lnTo>
                  <a:lnTo>
                    <a:pt x="68" y="265"/>
                  </a:lnTo>
                  <a:lnTo>
                    <a:pt x="64" y="259"/>
                  </a:lnTo>
                  <a:lnTo>
                    <a:pt x="60" y="253"/>
                  </a:lnTo>
                  <a:lnTo>
                    <a:pt x="58" y="247"/>
                  </a:lnTo>
                  <a:lnTo>
                    <a:pt x="54" y="242"/>
                  </a:lnTo>
                  <a:lnTo>
                    <a:pt x="52" y="232"/>
                  </a:lnTo>
                  <a:lnTo>
                    <a:pt x="48" y="226"/>
                  </a:lnTo>
                  <a:lnTo>
                    <a:pt x="44" y="218"/>
                  </a:lnTo>
                  <a:lnTo>
                    <a:pt x="42" y="213"/>
                  </a:lnTo>
                  <a:lnTo>
                    <a:pt x="39" y="205"/>
                  </a:lnTo>
                  <a:lnTo>
                    <a:pt x="37" y="199"/>
                  </a:lnTo>
                  <a:lnTo>
                    <a:pt x="35" y="193"/>
                  </a:lnTo>
                  <a:lnTo>
                    <a:pt x="33" y="187"/>
                  </a:lnTo>
                  <a:lnTo>
                    <a:pt x="31" y="180"/>
                  </a:lnTo>
                  <a:lnTo>
                    <a:pt x="29" y="174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7" y="156"/>
                  </a:lnTo>
                  <a:lnTo>
                    <a:pt x="27" y="151"/>
                  </a:lnTo>
                  <a:lnTo>
                    <a:pt x="27" y="143"/>
                  </a:lnTo>
                  <a:lnTo>
                    <a:pt x="27" y="139"/>
                  </a:lnTo>
                  <a:lnTo>
                    <a:pt x="27" y="131"/>
                  </a:lnTo>
                  <a:lnTo>
                    <a:pt x="29" y="126"/>
                  </a:lnTo>
                  <a:lnTo>
                    <a:pt x="31" y="118"/>
                  </a:lnTo>
                  <a:lnTo>
                    <a:pt x="33" y="112"/>
                  </a:lnTo>
                  <a:lnTo>
                    <a:pt x="35" y="106"/>
                  </a:lnTo>
                  <a:lnTo>
                    <a:pt x="39" y="98"/>
                  </a:lnTo>
                  <a:lnTo>
                    <a:pt x="42" y="93"/>
                  </a:lnTo>
                  <a:lnTo>
                    <a:pt x="48" y="87"/>
                  </a:lnTo>
                  <a:lnTo>
                    <a:pt x="52" y="77"/>
                  </a:lnTo>
                  <a:lnTo>
                    <a:pt x="58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48"/>
                  </a:lnTo>
                  <a:lnTo>
                    <a:pt x="89" y="38"/>
                  </a:lnTo>
                  <a:lnTo>
                    <a:pt x="93" y="35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08" y="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8518" name="Freeform 85">
              <a:extLst>
                <a:ext uri="{FF2B5EF4-FFF2-40B4-BE49-F238E27FC236}">
                  <a16:creationId xmlns:a16="http://schemas.microsoft.com/office/drawing/2014/main" id="{3964B833-2CBB-9A2A-7D7A-C1783028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2514600"/>
              <a:ext cx="355600" cy="496888"/>
            </a:xfrm>
            <a:custGeom>
              <a:avLst/>
              <a:gdLst>
                <a:gd name="T0" fmla="*/ 2147483647 w 224"/>
                <a:gd name="T1" fmla="*/ 2147483647 h 313"/>
                <a:gd name="T2" fmla="*/ 2147483647 w 224"/>
                <a:gd name="T3" fmla="*/ 2147483647 h 313"/>
                <a:gd name="T4" fmla="*/ 2147483647 w 224"/>
                <a:gd name="T5" fmla="*/ 2147483647 h 313"/>
                <a:gd name="T6" fmla="*/ 2147483647 w 224"/>
                <a:gd name="T7" fmla="*/ 2147483647 h 313"/>
                <a:gd name="T8" fmla="*/ 0 w 224"/>
                <a:gd name="T9" fmla="*/ 2147483647 h 313"/>
                <a:gd name="T10" fmla="*/ 0 w 224"/>
                <a:gd name="T11" fmla="*/ 2147483647 h 313"/>
                <a:gd name="T12" fmla="*/ 2147483647 w 224"/>
                <a:gd name="T13" fmla="*/ 2147483647 h 313"/>
                <a:gd name="T14" fmla="*/ 2147483647 w 224"/>
                <a:gd name="T15" fmla="*/ 2147483647 h 313"/>
                <a:gd name="T16" fmla="*/ 2147483647 w 224"/>
                <a:gd name="T17" fmla="*/ 2147483647 h 313"/>
                <a:gd name="T18" fmla="*/ 2147483647 w 224"/>
                <a:gd name="T19" fmla="*/ 2147483647 h 313"/>
                <a:gd name="T20" fmla="*/ 2147483647 w 224"/>
                <a:gd name="T21" fmla="*/ 2147483647 h 313"/>
                <a:gd name="T22" fmla="*/ 2147483647 w 224"/>
                <a:gd name="T23" fmla="*/ 2147483647 h 313"/>
                <a:gd name="T24" fmla="*/ 2147483647 w 224"/>
                <a:gd name="T25" fmla="*/ 2147483647 h 313"/>
                <a:gd name="T26" fmla="*/ 2147483647 w 224"/>
                <a:gd name="T27" fmla="*/ 2147483647 h 313"/>
                <a:gd name="T28" fmla="*/ 2147483647 w 224"/>
                <a:gd name="T29" fmla="*/ 2147483647 h 313"/>
                <a:gd name="T30" fmla="*/ 2147483647 w 224"/>
                <a:gd name="T31" fmla="*/ 2147483647 h 313"/>
                <a:gd name="T32" fmla="*/ 2147483647 w 224"/>
                <a:gd name="T33" fmla="*/ 2147483647 h 313"/>
                <a:gd name="T34" fmla="*/ 2147483647 w 224"/>
                <a:gd name="T35" fmla="*/ 2147483647 h 313"/>
                <a:gd name="T36" fmla="*/ 2147483647 w 224"/>
                <a:gd name="T37" fmla="*/ 2147483647 h 313"/>
                <a:gd name="T38" fmla="*/ 2147483647 w 224"/>
                <a:gd name="T39" fmla="*/ 2147483647 h 313"/>
                <a:gd name="T40" fmla="*/ 2147483647 w 224"/>
                <a:gd name="T41" fmla="*/ 2147483647 h 313"/>
                <a:gd name="T42" fmla="*/ 2147483647 w 224"/>
                <a:gd name="T43" fmla="*/ 2147483647 h 313"/>
                <a:gd name="T44" fmla="*/ 2147483647 w 224"/>
                <a:gd name="T45" fmla="*/ 2147483647 h 313"/>
                <a:gd name="T46" fmla="*/ 2147483647 w 224"/>
                <a:gd name="T47" fmla="*/ 2147483647 h 313"/>
                <a:gd name="T48" fmla="*/ 2147483647 w 224"/>
                <a:gd name="T49" fmla="*/ 2147483647 h 313"/>
                <a:gd name="T50" fmla="*/ 2147483647 w 224"/>
                <a:gd name="T51" fmla="*/ 2147483647 h 313"/>
                <a:gd name="T52" fmla="*/ 2147483647 w 224"/>
                <a:gd name="T53" fmla="*/ 2147483647 h 313"/>
                <a:gd name="T54" fmla="*/ 2147483647 w 224"/>
                <a:gd name="T55" fmla="*/ 2147483647 h 313"/>
                <a:gd name="T56" fmla="*/ 2147483647 w 224"/>
                <a:gd name="T57" fmla="*/ 2147483647 h 313"/>
                <a:gd name="T58" fmla="*/ 2147483647 w 224"/>
                <a:gd name="T59" fmla="*/ 2147483647 h 313"/>
                <a:gd name="T60" fmla="*/ 2147483647 w 224"/>
                <a:gd name="T61" fmla="*/ 2147483647 h 313"/>
                <a:gd name="T62" fmla="*/ 2147483647 w 224"/>
                <a:gd name="T63" fmla="*/ 2147483647 h 313"/>
                <a:gd name="T64" fmla="*/ 2147483647 w 224"/>
                <a:gd name="T65" fmla="*/ 2147483647 h 313"/>
                <a:gd name="T66" fmla="*/ 2147483647 w 224"/>
                <a:gd name="T67" fmla="*/ 2147483647 h 313"/>
                <a:gd name="T68" fmla="*/ 2147483647 w 224"/>
                <a:gd name="T69" fmla="*/ 2147483647 h 313"/>
                <a:gd name="T70" fmla="*/ 2147483647 w 224"/>
                <a:gd name="T71" fmla="*/ 2147483647 h 313"/>
                <a:gd name="T72" fmla="*/ 2147483647 w 224"/>
                <a:gd name="T73" fmla="*/ 2147483647 h 313"/>
                <a:gd name="T74" fmla="*/ 2147483647 w 224"/>
                <a:gd name="T75" fmla="*/ 2147483647 h 313"/>
                <a:gd name="T76" fmla="*/ 2147483647 w 224"/>
                <a:gd name="T77" fmla="*/ 2147483647 h 313"/>
                <a:gd name="T78" fmla="*/ 2147483647 w 224"/>
                <a:gd name="T79" fmla="*/ 2147483647 h 313"/>
                <a:gd name="T80" fmla="*/ 2147483647 w 224"/>
                <a:gd name="T81" fmla="*/ 2147483647 h 313"/>
                <a:gd name="T82" fmla="*/ 2147483647 w 224"/>
                <a:gd name="T83" fmla="*/ 2147483647 h 313"/>
                <a:gd name="T84" fmla="*/ 2147483647 w 224"/>
                <a:gd name="T85" fmla="*/ 2147483647 h 313"/>
                <a:gd name="T86" fmla="*/ 2147483647 w 224"/>
                <a:gd name="T87" fmla="*/ 2147483647 h 313"/>
                <a:gd name="T88" fmla="*/ 2147483647 w 224"/>
                <a:gd name="T89" fmla="*/ 2147483647 h 313"/>
                <a:gd name="T90" fmla="*/ 2147483647 w 224"/>
                <a:gd name="T91" fmla="*/ 2147483647 h 313"/>
                <a:gd name="T92" fmla="*/ 2147483647 w 224"/>
                <a:gd name="T93" fmla="*/ 2147483647 h 313"/>
                <a:gd name="T94" fmla="*/ 2147483647 w 224"/>
                <a:gd name="T95" fmla="*/ 2147483647 h 313"/>
                <a:gd name="T96" fmla="*/ 2147483647 w 224"/>
                <a:gd name="T97" fmla="*/ 2147483647 h 313"/>
                <a:gd name="T98" fmla="*/ 2147483647 w 224"/>
                <a:gd name="T99" fmla="*/ 2147483647 h 313"/>
                <a:gd name="T100" fmla="*/ 2147483647 w 224"/>
                <a:gd name="T101" fmla="*/ 2147483647 h 313"/>
                <a:gd name="T102" fmla="*/ 2147483647 w 224"/>
                <a:gd name="T103" fmla="*/ 2147483647 h 313"/>
                <a:gd name="T104" fmla="*/ 2147483647 w 224"/>
                <a:gd name="T105" fmla="*/ 2147483647 h 313"/>
                <a:gd name="T106" fmla="*/ 2147483647 w 224"/>
                <a:gd name="T107" fmla="*/ 2147483647 h 313"/>
                <a:gd name="T108" fmla="*/ 2147483647 w 224"/>
                <a:gd name="T109" fmla="*/ 2147483647 h 313"/>
                <a:gd name="T110" fmla="*/ 2147483647 w 224"/>
                <a:gd name="T111" fmla="*/ 2147483647 h 313"/>
                <a:gd name="T112" fmla="*/ 2147483647 w 224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313"/>
                <a:gd name="T173" fmla="*/ 224 w 224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313">
                  <a:moveTo>
                    <a:pt x="101" y="0"/>
                  </a:moveTo>
                  <a:lnTo>
                    <a:pt x="97" y="0"/>
                  </a:lnTo>
                  <a:lnTo>
                    <a:pt x="93" y="4"/>
                  </a:lnTo>
                  <a:lnTo>
                    <a:pt x="85" y="8"/>
                  </a:lnTo>
                  <a:lnTo>
                    <a:pt x="75" y="15"/>
                  </a:lnTo>
                  <a:lnTo>
                    <a:pt x="70" y="17"/>
                  </a:lnTo>
                  <a:lnTo>
                    <a:pt x="64" y="23"/>
                  </a:lnTo>
                  <a:lnTo>
                    <a:pt x="58" y="29"/>
                  </a:lnTo>
                  <a:lnTo>
                    <a:pt x="52" y="35"/>
                  </a:lnTo>
                  <a:lnTo>
                    <a:pt x="46" y="40"/>
                  </a:lnTo>
                  <a:lnTo>
                    <a:pt x="41" y="46"/>
                  </a:lnTo>
                  <a:lnTo>
                    <a:pt x="35" y="54"/>
                  </a:lnTo>
                  <a:lnTo>
                    <a:pt x="29" y="62"/>
                  </a:lnTo>
                  <a:lnTo>
                    <a:pt x="23" y="69"/>
                  </a:lnTo>
                  <a:lnTo>
                    <a:pt x="19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6" y="106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2" y="182"/>
                  </a:lnTo>
                  <a:lnTo>
                    <a:pt x="4" y="189"/>
                  </a:lnTo>
                  <a:lnTo>
                    <a:pt x="6" y="195"/>
                  </a:lnTo>
                  <a:lnTo>
                    <a:pt x="8" y="203"/>
                  </a:lnTo>
                  <a:lnTo>
                    <a:pt x="12" y="211"/>
                  </a:lnTo>
                  <a:lnTo>
                    <a:pt x="13" y="216"/>
                  </a:lnTo>
                  <a:lnTo>
                    <a:pt x="17" y="224"/>
                  </a:lnTo>
                  <a:lnTo>
                    <a:pt x="19" y="232"/>
                  </a:lnTo>
                  <a:lnTo>
                    <a:pt x="23" y="240"/>
                  </a:lnTo>
                  <a:lnTo>
                    <a:pt x="29" y="247"/>
                  </a:lnTo>
                  <a:lnTo>
                    <a:pt x="33" y="255"/>
                  </a:lnTo>
                  <a:lnTo>
                    <a:pt x="37" y="263"/>
                  </a:lnTo>
                  <a:lnTo>
                    <a:pt x="41" y="269"/>
                  </a:lnTo>
                  <a:lnTo>
                    <a:pt x="46" y="274"/>
                  </a:lnTo>
                  <a:lnTo>
                    <a:pt x="52" y="280"/>
                  </a:lnTo>
                  <a:lnTo>
                    <a:pt x="56" y="284"/>
                  </a:lnTo>
                  <a:lnTo>
                    <a:pt x="62" y="290"/>
                  </a:lnTo>
                  <a:lnTo>
                    <a:pt x="68" y="294"/>
                  </a:lnTo>
                  <a:lnTo>
                    <a:pt x="71" y="298"/>
                  </a:lnTo>
                  <a:lnTo>
                    <a:pt x="75" y="300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91" y="307"/>
                  </a:lnTo>
                  <a:lnTo>
                    <a:pt x="97" y="309"/>
                  </a:lnTo>
                  <a:lnTo>
                    <a:pt x="102" y="311"/>
                  </a:lnTo>
                  <a:lnTo>
                    <a:pt x="108" y="313"/>
                  </a:lnTo>
                  <a:lnTo>
                    <a:pt x="112" y="313"/>
                  </a:lnTo>
                  <a:lnTo>
                    <a:pt x="118" y="313"/>
                  </a:lnTo>
                  <a:lnTo>
                    <a:pt x="122" y="313"/>
                  </a:lnTo>
                  <a:lnTo>
                    <a:pt x="128" y="313"/>
                  </a:lnTo>
                  <a:lnTo>
                    <a:pt x="133" y="311"/>
                  </a:lnTo>
                  <a:lnTo>
                    <a:pt x="137" y="309"/>
                  </a:lnTo>
                  <a:lnTo>
                    <a:pt x="143" y="309"/>
                  </a:lnTo>
                  <a:lnTo>
                    <a:pt x="149" y="307"/>
                  </a:lnTo>
                  <a:lnTo>
                    <a:pt x="157" y="302"/>
                  </a:lnTo>
                  <a:lnTo>
                    <a:pt x="166" y="298"/>
                  </a:lnTo>
                  <a:lnTo>
                    <a:pt x="176" y="292"/>
                  </a:lnTo>
                  <a:lnTo>
                    <a:pt x="186" y="284"/>
                  </a:lnTo>
                  <a:lnTo>
                    <a:pt x="191" y="276"/>
                  </a:lnTo>
                  <a:lnTo>
                    <a:pt x="199" y="267"/>
                  </a:lnTo>
                  <a:lnTo>
                    <a:pt x="205" y="257"/>
                  </a:lnTo>
                  <a:lnTo>
                    <a:pt x="211" y="247"/>
                  </a:lnTo>
                  <a:lnTo>
                    <a:pt x="213" y="244"/>
                  </a:lnTo>
                  <a:lnTo>
                    <a:pt x="215" y="238"/>
                  </a:lnTo>
                  <a:lnTo>
                    <a:pt x="217" y="232"/>
                  </a:lnTo>
                  <a:lnTo>
                    <a:pt x="219" y="226"/>
                  </a:lnTo>
                  <a:lnTo>
                    <a:pt x="220" y="220"/>
                  </a:lnTo>
                  <a:lnTo>
                    <a:pt x="222" y="214"/>
                  </a:lnTo>
                  <a:lnTo>
                    <a:pt x="224" y="209"/>
                  </a:lnTo>
                  <a:lnTo>
                    <a:pt x="224" y="203"/>
                  </a:lnTo>
                  <a:lnTo>
                    <a:pt x="224" y="197"/>
                  </a:lnTo>
                  <a:lnTo>
                    <a:pt x="224" y="191"/>
                  </a:lnTo>
                  <a:lnTo>
                    <a:pt x="224" y="184"/>
                  </a:lnTo>
                  <a:lnTo>
                    <a:pt x="224" y="178"/>
                  </a:lnTo>
                  <a:lnTo>
                    <a:pt x="224" y="172"/>
                  </a:lnTo>
                  <a:lnTo>
                    <a:pt x="224" y="166"/>
                  </a:lnTo>
                  <a:lnTo>
                    <a:pt x="222" y="160"/>
                  </a:lnTo>
                  <a:lnTo>
                    <a:pt x="222" y="155"/>
                  </a:lnTo>
                  <a:lnTo>
                    <a:pt x="220" y="149"/>
                  </a:lnTo>
                  <a:lnTo>
                    <a:pt x="219" y="141"/>
                  </a:lnTo>
                  <a:lnTo>
                    <a:pt x="215" y="137"/>
                  </a:lnTo>
                  <a:lnTo>
                    <a:pt x="213" y="131"/>
                  </a:lnTo>
                  <a:lnTo>
                    <a:pt x="209" y="124"/>
                  </a:lnTo>
                  <a:lnTo>
                    <a:pt x="205" y="120"/>
                  </a:lnTo>
                  <a:lnTo>
                    <a:pt x="203" y="114"/>
                  </a:lnTo>
                  <a:lnTo>
                    <a:pt x="199" y="108"/>
                  </a:lnTo>
                  <a:lnTo>
                    <a:pt x="193" y="102"/>
                  </a:lnTo>
                  <a:lnTo>
                    <a:pt x="189" y="96"/>
                  </a:lnTo>
                  <a:lnTo>
                    <a:pt x="184" y="91"/>
                  </a:lnTo>
                  <a:lnTo>
                    <a:pt x="180" y="89"/>
                  </a:lnTo>
                  <a:lnTo>
                    <a:pt x="170" y="81"/>
                  </a:lnTo>
                  <a:lnTo>
                    <a:pt x="162" y="77"/>
                  </a:lnTo>
                  <a:lnTo>
                    <a:pt x="153" y="71"/>
                  </a:lnTo>
                  <a:lnTo>
                    <a:pt x="145" y="71"/>
                  </a:lnTo>
                  <a:lnTo>
                    <a:pt x="137" y="69"/>
                  </a:lnTo>
                  <a:lnTo>
                    <a:pt x="128" y="71"/>
                  </a:lnTo>
                  <a:lnTo>
                    <a:pt x="120" y="71"/>
                  </a:lnTo>
                  <a:lnTo>
                    <a:pt x="110" y="75"/>
                  </a:lnTo>
                  <a:lnTo>
                    <a:pt x="104" y="79"/>
                  </a:lnTo>
                  <a:lnTo>
                    <a:pt x="97" y="85"/>
                  </a:lnTo>
                  <a:lnTo>
                    <a:pt x="89" y="91"/>
                  </a:lnTo>
                  <a:lnTo>
                    <a:pt x="83" y="98"/>
                  </a:lnTo>
                  <a:lnTo>
                    <a:pt x="77" y="106"/>
                  </a:lnTo>
                  <a:lnTo>
                    <a:pt x="71" y="114"/>
                  </a:lnTo>
                  <a:lnTo>
                    <a:pt x="68" y="122"/>
                  </a:lnTo>
                  <a:lnTo>
                    <a:pt x="62" y="129"/>
                  </a:lnTo>
                  <a:lnTo>
                    <a:pt x="58" y="139"/>
                  </a:lnTo>
                  <a:lnTo>
                    <a:pt x="56" y="147"/>
                  </a:lnTo>
                  <a:lnTo>
                    <a:pt x="54" y="156"/>
                  </a:lnTo>
                  <a:lnTo>
                    <a:pt x="54" y="164"/>
                  </a:lnTo>
                  <a:lnTo>
                    <a:pt x="52" y="174"/>
                  </a:lnTo>
                  <a:lnTo>
                    <a:pt x="54" y="184"/>
                  </a:lnTo>
                  <a:lnTo>
                    <a:pt x="56" y="191"/>
                  </a:lnTo>
                  <a:lnTo>
                    <a:pt x="58" y="199"/>
                  </a:lnTo>
                  <a:lnTo>
                    <a:pt x="62" y="207"/>
                  </a:lnTo>
                  <a:lnTo>
                    <a:pt x="68" y="214"/>
                  </a:lnTo>
                  <a:lnTo>
                    <a:pt x="73" y="220"/>
                  </a:lnTo>
                  <a:lnTo>
                    <a:pt x="81" y="226"/>
                  </a:lnTo>
                  <a:lnTo>
                    <a:pt x="85" y="228"/>
                  </a:lnTo>
                  <a:lnTo>
                    <a:pt x="89" y="230"/>
                  </a:lnTo>
                  <a:lnTo>
                    <a:pt x="95" y="232"/>
                  </a:lnTo>
                  <a:lnTo>
                    <a:pt x="101" y="236"/>
                  </a:lnTo>
                  <a:lnTo>
                    <a:pt x="110" y="23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35" y="240"/>
                  </a:lnTo>
                  <a:lnTo>
                    <a:pt x="141" y="240"/>
                  </a:lnTo>
                  <a:lnTo>
                    <a:pt x="149" y="238"/>
                  </a:lnTo>
                  <a:lnTo>
                    <a:pt x="155" y="236"/>
                  </a:lnTo>
                  <a:lnTo>
                    <a:pt x="159" y="234"/>
                  </a:lnTo>
                  <a:lnTo>
                    <a:pt x="166" y="226"/>
                  </a:lnTo>
                  <a:lnTo>
                    <a:pt x="172" y="218"/>
                  </a:lnTo>
                  <a:lnTo>
                    <a:pt x="172" y="213"/>
                  </a:lnTo>
                  <a:lnTo>
                    <a:pt x="174" y="209"/>
                  </a:lnTo>
                  <a:lnTo>
                    <a:pt x="176" y="203"/>
                  </a:lnTo>
                  <a:lnTo>
                    <a:pt x="178" y="197"/>
                  </a:lnTo>
                  <a:lnTo>
                    <a:pt x="176" y="191"/>
                  </a:lnTo>
                  <a:lnTo>
                    <a:pt x="176" y="185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4" y="170"/>
                  </a:lnTo>
                  <a:lnTo>
                    <a:pt x="172" y="164"/>
                  </a:lnTo>
                  <a:lnTo>
                    <a:pt x="172" y="158"/>
                  </a:lnTo>
                  <a:lnTo>
                    <a:pt x="172" y="155"/>
                  </a:lnTo>
                  <a:lnTo>
                    <a:pt x="166" y="145"/>
                  </a:lnTo>
                  <a:lnTo>
                    <a:pt x="164" y="139"/>
                  </a:lnTo>
                  <a:lnTo>
                    <a:pt x="159" y="133"/>
                  </a:lnTo>
                  <a:lnTo>
                    <a:pt x="157" y="133"/>
                  </a:lnTo>
                  <a:lnTo>
                    <a:pt x="153" y="131"/>
                  </a:lnTo>
                  <a:lnTo>
                    <a:pt x="147" y="133"/>
                  </a:lnTo>
                  <a:lnTo>
                    <a:pt x="143" y="133"/>
                  </a:lnTo>
                  <a:lnTo>
                    <a:pt x="141" y="135"/>
                  </a:lnTo>
                  <a:lnTo>
                    <a:pt x="143" y="139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1" y="155"/>
                  </a:lnTo>
                  <a:lnTo>
                    <a:pt x="153" y="162"/>
                  </a:lnTo>
                  <a:lnTo>
                    <a:pt x="155" y="172"/>
                  </a:lnTo>
                  <a:lnTo>
                    <a:pt x="157" y="180"/>
                  </a:lnTo>
                  <a:lnTo>
                    <a:pt x="157" y="187"/>
                  </a:lnTo>
                  <a:lnTo>
                    <a:pt x="157" y="195"/>
                  </a:lnTo>
                  <a:lnTo>
                    <a:pt x="155" y="201"/>
                  </a:lnTo>
                  <a:lnTo>
                    <a:pt x="153" y="209"/>
                  </a:lnTo>
                  <a:lnTo>
                    <a:pt x="145" y="213"/>
                  </a:lnTo>
                  <a:lnTo>
                    <a:pt x="137" y="216"/>
                  </a:lnTo>
                  <a:lnTo>
                    <a:pt x="131" y="218"/>
                  </a:lnTo>
                  <a:lnTo>
                    <a:pt x="128" y="218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6" y="216"/>
                  </a:lnTo>
                  <a:lnTo>
                    <a:pt x="101" y="214"/>
                  </a:lnTo>
                  <a:lnTo>
                    <a:pt x="95" y="211"/>
                  </a:lnTo>
                  <a:lnTo>
                    <a:pt x="91" y="209"/>
                  </a:lnTo>
                  <a:lnTo>
                    <a:pt x="85" y="203"/>
                  </a:lnTo>
                  <a:lnTo>
                    <a:pt x="83" y="197"/>
                  </a:lnTo>
                  <a:lnTo>
                    <a:pt x="79" y="193"/>
                  </a:lnTo>
                  <a:lnTo>
                    <a:pt x="79" y="187"/>
                  </a:lnTo>
                  <a:lnTo>
                    <a:pt x="77" y="180"/>
                  </a:lnTo>
                  <a:lnTo>
                    <a:pt x="77" y="174"/>
                  </a:lnTo>
                  <a:lnTo>
                    <a:pt x="77" y="166"/>
                  </a:lnTo>
                  <a:lnTo>
                    <a:pt x="77" y="158"/>
                  </a:lnTo>
                  <a:lnTo>
                    <a:pt x="79" y="153"/>
                  </a:lnTo>
                  <a:lnTo>
                    <a:pt x="81" y="145"/>
                  </a:lnTo>
                  <a:lnTo>
                    <a:pt x="83" y="139"/>
                  </a:lnTo>
                  <a:lnTo>
                    <a:pt x="87" y="133"/>
                  </a:lnTo>
                  <a:lnTo>
                    <a:pt x="89" y="126"/>
                  </a:lnTo>
                  <a:lnTo>
                    <a:pt x="93" y="120"/>
                  </a:lnTo>
                  <a:lnTo>
                    <a:pt x="97" y="114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12" y="100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1" y="95"/>
                  </a:lnTo>
                  <a:lnTo>
                    <a:pt x="137" y="95"/>
                  </a:lnTo>
                  <a:lnTo>
                    <a:pt x="145" y="95"/>
                  </a:lnTo>
                  <a:lnTo>
                    <a:pt x="153" y="98"/>
                  </a:lnTo>
                  <a:lnTo>
                    <a:pt x="160" y="100"/>
                  </a:lnTo>
                  <a:lnTo>
                    <a:pt x="168" y="106"/>
                  </a:lnTo>
                  <a:lnTo>
                    <a:pt x="176" y="112"/>
                  </a:lnTo>
                  <a:lnTo>
                    <a:pt x="184" y="122"/>
                  </a:lnTo>
                  <a:lnTo>
                    <a:pt x="186" y="124"/>
                  </a:lnTo>
                  <a:lnTo>
                    <a:pt x="188" y="129"/>
                  </a:lnTo>
                  <a:lnTo>
                    <a:pt x="191" y="137"/>
                  </a:lnTo>
                  <a:lnTo>
                    <a:pt x="193" y="145"/>
                  </a:lnTo>
                  <a:lnTo>
                    <a:pt x="195" y="156"/>
                  </a:lnTo>
                  <a:lnTo>
                    <a:pt x="197" y="160"/>
                  </a:lnTo>
                  <a:lnTo>
                    <a:pt x="197" y="166"/>
                  </a:lnTo>
                  <a:lnTo>
                    <a:pt x="199" y="174"/>
                  </a:lnTo>
                  <a:lnTo>
                    <a:pt x="201" y="180"/>
                  </a:lnTo>
                  <a:lnTo>
                    <a:pt x="199" y="185"/>
                  </a:lnTo>
                  <a:lnTo>
                    <a:pt x="199" y="191"/>
                  </a:lnTo>
                  <a:lnTo>
                    <a:pt x="199" y="197"/>
                  </a:lnTo>
                  <a:lnTo>
                    <a:pt x="199" y="205"/>
                  </a:lnTo>
                  <a:lnTo>
                    <a:pt x="197" y="211"/>
                  </a:lnTo>
                  <a:lnTo>
                    <a:pt x="197" y="218"/>
                  </a:lnTo>
                  <a:lnTo>
                    <a:pt x="195" y="226"/>
                  </a:lnTo>
                  <a:lnTo>
                    <a:pt x="193" y="234"/>
                  </a:lnTo>
                  <a:lnTo>
                    <a:pt x="189" y="240"/>
                  </a:lnTo>
                  <a:lnTo>
                    <a:pt x="186" y="247"/>
                  </a:lnTo>
                  <a:lnTo>
                    <a:pt x="182" y="253"/>
                  </a:lnTo>
                  <a:lnTo>
                    <a:pt x="176" y="261"/>
                  </a:lnTo>
                  <a:lnTo>
                    <a:pt x="170" y="265"/>
                  </a:lnTo>
                  <a:lnTo>
                    <a:pt x="164" y="273"/>
                  </a:lnTo>
                  <a:lnTo>
                    <a:pt x="157" y="278"/>
                  </a:lnTo>
                  <a:lnTo>
                    <a:pt x="151" y="284"/>
                  </a:lnTo>
                  <a:lnTo>
                    <a:pt x="147" y="286"/>
                  </a:lnTo>
                  <a:lnTo>
                    <a:pt x="139" y="288"/>
                  </a:lnTo>
                  <a:lnTo>
                    <a:pt x="133" y="288"/>
                  </a:lnTo>
                  <a:lnTo>
                    <a:pt x="128" y="290"/>
                  </a:lnTo>
                  <a:lnTo>
                    <a:pt x="120" y="290"/>
                  </a:lnTo>
                  <a:lnTo>
                    <a:pt x="114" y="290"/>
                  </a:lnTo>
                  <a:lnTo>
                    <a:pt x="106" y="288"/>
                  </a:lnTo>
                  <a:lnTo>
                    <a:pt x="99" y="286"/>
                  </a:lnTo>
                  <a:lnTo>
                    <a:pt x="91" y="282"/>
                  </a:lnTo>
                  <a:lnTo>
                    <a:pt x="83" y="280"/>
                  </a:lnTo>
                  <a:lnTo>
                    <a:pt x="75" y="273"/>
                  </a:lnTo>
                  <a:lnTo>
                    <a:pt x="68" y="265"/>
                  </a:lnTo>
                  <a:lnTo>
                    <a:pt x="64" y="259"/>
                  </a:lnTo>
                  <a:lnTo>
                    <a:pt x="60" y="253"/>
                  </a:lnTo>
                  <a:lnTo>
                    <a:pt x="58" y="247"/>
                  </a:lnTo>
                  <a:lnTo>
                    <a:pt x="54" y="242"/>
                  </a:lnTo>
                  <a:lnTo>
                    <a:pt x="52" y="232"/>
                  </a:lnTo>
                  <a:lnTo>
                    <a:pt x="48" y="226"/>
                  </a:lnTo>
                  <a:lnTo>
                    <a:pt x="44" y="218"/>
                  </a:lnTo>
                  <a:lnTo>
                    <a:pt x="42" y="213"/>
                  </a:lnTo>
                  <a:lnTo>
                    <a:pt x="39" y="205"/>
                  </a:lnTo>
                  <a:lnTo>
                    <a:pt x="37" y="199"/>
                  </a:lnTo>
                  <a:lnTo>
                    <a:pt x="35" y="193"/>
                  </a:lnTo>
                  <a:lnTo>
                    <a:pt x="33" y="187"/>
                  </a:lnTo>
                  <a:lnTo>
                    <a:pt x="31" y="180"/>
                  </a:lnTo>
                  <a:lnTo>
                    <a:pt x="29" y="174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7" y="156"/>
                  </a:lnTo>
                  <a:lnTo>
                    <a:pt x="27" y="151"/>
                  </a:lnTo>
                  <a:lnTo>
                    <a:pt x="27" y="143"/>
                  </a:lnTo>
                  <a:lnTo>
                    <a:pt x="27" y="139"/>
                  </a:lnTo>
                  <a:lnTo>
                    <a:pt x="27" y="131"/>
                  </a:lnTo>
                  <a:lnTo>
                    <a:pt x="29" y="126"/>
                  </a:lnTo>
                  <a:lnTo>
                    <a:pt x="31" y="118"/>
                  </a:lnTo>
                  <a:lnTo>
                    <a:pt x="33" y="112"/>
                  </a:lnTo>
                  <a:lnTo>
                    <a:pt x="35" y="106"/>
                  </a:lnTo>
                  <a:lnTo>
                    <a:pt x="39" y="98"/>
                  </a:lnTo>
                  <a:lnTo>
                    <a:pt x="42" y="93"/>
                  </a:lnTo>
                  <a:lnTo>
                    <a:pt x="48" y="87"/>
                  </a:lnTo>
                  <a:lnTo>
                    <a:pt x="52" y="77"/>
                  </a:lnTo>
                  <a:lnTo>
                    <a:pt x="58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48"/>
                  </a:lnTo>
                  <a:lnTo>
                    <a:pt x="89" y="38"/>
                  </a:lnTo>
                  <a:lnTo>
                    <a:pt x="93" y="35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08" y="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solidFill>
                <a:srgbClr val="B34D1A"/>
              </a:solidFill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18519" name="Freeform 85">
              <a:extLst>
                <a:ext uri="{FF2B5EF4-FFF2-40B4-BE49-F238E27FC236}">
                  <a16:creationId xmlns:a16="http://schemas.microsoft.com/office/drawing/2014/main" id="{2265107C-6601-3DB6-DD6D-3A3D574CB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3124200"/>
              <a:ext cx="228600" cy="319428"/>
            </a:xfrm>
            <a:custGeom>
              <a:avLst/>
              <a:gdLst>
                <a:gd name="T0" fmla="*/ 2147483647 w 224"/>
                <a:gd name="T1" fmla="*/ 2147483647 h 313"/>
                <a:gd name="T2" fmla="*/ 2147483647 w 224"/>
                <a:gd name="T3" fmla="*/ 2147483647 h 313"/>
                <a:gd name="T4" fmla="*/ 2147483647 w 224"/>
                <a:gd name="T5" fmla="*/ 2147483647 h 313"/>
                <a:gd name="T6" fmla="*/ 2147483647 w 224"/>
                <a:gd name="T7" fmla="*/ 2147483647 h 313"/>
                <a:gd name="T8" fmla="*/ 0 w 224"/>
                <a:gd name="T9" fmla="*/ 2147483647 h 313"/>
                <a:gd name="T10" fmla="*/ 0 w 224"/>
                <a:gd name="T11" fmla="*/ 2147483647 h 313"/>
                <a:gd name="T12" fmla="*/ 2147483647 w 224"/>
                <a:gd name="T13" fmla="*/ 2147483647 h 313"/>
                <a:gd name="T14" fmla="*/ 2147483647 w 224"/>
                <a:gd name="T15" fmla="*/ 2147483647 h 313"/>
                <a:gd name="T16" fmla="*/ 2147483647 w 224"/>
                <a:gd name="T17" fmla="*/ 2147483647 h 313"/>
                <a:gd name="T18" fmla="*/ 2147483647 w 224"/>
                <a:gd name="T19" fmla="*/ 2147483647 h 313"/>
                <a:gd name="T20" fmla="*/ 2147483647 w 224"/>
                <a:gd name="T21" fmla="*/ 2147483647 h 313"/>
                <a:gd name="T22" fmla="*/ 2147483647 w 224"/>
                <a:gd name="T23" fmla="*/ 2147483647 h 313"/>
                <a:gd name="T24" fmla="*/ 2147483647 w 224"/>
                <a:gd name="T25" fmla="*/ 2147483647 h 313"/>
                <a:gd name="T26" fmla="*/ 2147483647 w 224"/>
                <a:gd name="T27" fmla="*/ 2147483647 h 313"/>
                <a:gd name="T28" fmla="*/ 2147483647 w 224"/>
                <a:gd name="T29" fmla="*/ 2147483647 h 313"/>
                <a:gd name="T30" fmla="*/ 2147483647 w 224"/>
                <a:gd name="T31" fmla="*/ 2147483647 h 313"/>
                <a:gd name="T32" fmla="*/ 2147483647 w 224"/>
                <a:gd name="T33" fmla="*/ 2147483647 h 313"/>
                <a:gd name="T34" fmla="*/ 2147483647 w 224"/>
                <a:gd name="T35" fmla="*/ 2147483647 h 313"/>
                <a:gd name="T36" fmla="*/ 2147483647 w 224"/>
                <a:gd name="T37" fmla="*/ 2147483647 h 313"/>
                <a:gd name="T38" fmla="*/ 2147483647 w 224"/>
                <a:gd name="T39" fmla="*/ 2147483647 h 313"/>
                <a:gd name="T40" fmla="*/ 2147483647 w 224"/>
                <a:gd name="T41" fmla="*/ 2147483647 h 313"/>
                <a:gd name="T42" fmla="*/ 2147483647 w 224"/>
                <a:gd name="T43" fmla="*/ 2147483647 h 313"/>
                <a:gd name="T44" fmla="*/ 2147483647 w 224"/>
                <a:gd name="T45" fmla="*/ 2147483647 h 313"/>
                <a:gd name="T46" fmla="*/ 2147483647 w 224"/>
                <a:gd name="T47" fmla="*/ 2147483647 h 313"/>
                <a:gd name="T48" fmla="*/ 2147483647 w 224"/>
                <a:gd name="T49" fmla="*/ 2147483647 h 313"/>
                <a:gd name="T50" fmla="*/ 2147483647 w 224"/>
                <a:gd name="T51" fmla="*/ 2147483647 h 313"/>
                <a:gd name="T52" fmla="*/ 2147483647 w 224"/>
                <a:gd name="T53" fmla="*/ 2147483647 h 313"/>
                <a:gd name="T54" fmla="*/ 2147483647 w 224"/>
                <a:gd name="T55" fmla="*/ 2147483647 h 313"/>
                <a:gd name="T56" fmla="*/ 2147483647 w 224"/>
                <a:gd name="T57" fmla="*/ 2147483647 h 313"/>
                <a:gd name="T58" fmla="*/ 2147483647 w 224"/>
                <a:gd name="T59" fmla="*/ 2147483647 h 313"/>
                <a:gd name="T60" fmla="*/ 2147483647 w 224"/>
                <a:gd name="T61" fmla="*/ 2147483647 h 313"/>
                <a:gd name="T62" fmla="*/ 2147483647 w 224"/>
                <a:gd name="T63" fmla="*/ 2147483647 h 313"/>
                <a:gd name="T64" fmla="*/ 2147483647 w 224"/>
                <a:gd name="T65" fmla="*/ 2147483647 h 313"/>
                <a:gd name="T66" fmla="*/ 2147483647 w 224"/>
                <a:gd name="T67" fmla="*/ 2147483647 h 313"/>
                <a:gd name="T68" fmla="*/ 2147483647 w 224"/>
                <a:gd name="T69" fmla="*/ 2147483647 h 313"/>
                <a:gd name="T70" fmla="*/ 2147483647 w 224"/>
                <a:gd name="T71" fmla="*/ 2147483647 h 313"/>
                <a:gd name="T72" fmla="*/ 2147483647 w 224"/>
                <a:gd name="T73" fmla="*/ 2147483647 h 313"/>
                <a:gd name="T74" fmla="*/ 2147483647 w 224"/>
                <a:gd name="T75" fmla="*/ 2147483647 h 313"/>
                <a:gd name="T76" fmla="*/ 2147483647 w 224"/>
                <a:gd name="T77" fmla="*/ 2147483647 h 313"/>
                <a:gd name="T78" fmla="*/ 2147483647 w 224"/>
                <a:gd name="T79" fmla="*/ 2147483647 h 313"/>
                <a:gd name="T80" fmla="*/ 2147483647 w 224"/>
                <a:gd name="T81" fmla="*/ 2147483647 h 313"/>
                <a:gd name="T82" fmla="*/ 2147483647 w 224"/>
                <a:gd name="T83" fmla="*/ 2147483647 h 313"/>
                <a:gd name="T84" fmla="*/ 2147483647 w 224"/>
                <a:gd name="T85" fmla="*/ 2147483647 h 313"/>
                <a:gd name="T86" fmla="*/ 2147483647 w 224"/>
                <a:gd name="T87" fmla="*/ 2147483647 h 313"/>
                <a:gd name="T88" fmla="*/ 2147483647 w 224"/>
                <a:gd name="T89" fmla="*/ 2147483647 h 313"/>
                <a:gd name="T90" fmla="*/ 2147483647 w 224"/>
                <a:gd name="T91" fmla="*/ 2147483647 h 313"/>
                <a:gd name="T92" fmla="*/ 2147483647 w 224"/>
                <a:gd name="T93" fmla="*/ 2147483647 h 313"/>
                <a:gd name="T94" fmla="*/ 2147483647 w 224"/>
                <a:gd name="T95" fmla="*/ 2147483647 h 313"/>
                <a:gd name="T96" fmla="*/ 2147483647 w 224"/>
                <a:gd name="T97" fmla="*/ 2147483647 h 313"/>
                <a:gd name="T98" fmla="*/ 2147483647 w 224"/>
                <a:gd name="T99" fmla="*/ 2147483647 h 313"/>
                <a:gd name="T100" fmla="*/ 2147483647 w 224"/>
                <a:gd name="T101" fmla="*/ 2147483647 h 313"/>
                <a:gd name="T102" fmla="*/ 2147483647 w 224"/>
                <a:gd name="T103" fmla="*/ 2147483647 h 313"/>
                <a:gd name="T104" fmla="*/ 2147483647 w 224"/>
                <a:gd name="T105" fmla="*/ 2147483647 h 313"/>
                <a:gd name="T106" fmla="*/ 2147483647 w 224"/>
                <a:gd name="T107" fmla="*/ 2147483647 h 313"/>
                <a:gd name="T108" fmla="*/ 2147483647 w 224"/>
                <a:gd name="T109" fmla="*/ 2147483647 h 313"/>
                <a:gd name="T110" fmla="*/ 2147483647 w 224"/>
                <a:gd name="T111" fmla="*/ 2147483647 h 313"/>
                <a:gd name="T112" fmla="*/ 2147483647 w 224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313"/>
                <a:gd name="T173" fmla="*/ 224 w 224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313">
                  <a:moveTo>
                    <a:pt x="101" y="0"/>
                  </a:moveTo>
                  <a:lnTo>
                    <a:pt x="97" y="0"/>
                  </a:lnTo>
                  <a:lnTo>
                    <a:pt x="93" y="4"/>
                  </a:lnTo>
                  <a:lnTo>
                    <a:pt x="85" y="8"/>
                  </a:lnTo>
                  <a:lnTo>
                    <a:pt x="75" y="15"/>
                  </a:lnTo>
                  <a:lnTo>
                    <a:pt x="70" y="17"/>
                  </a:lnTo>
                  <a:lnTo>
                    <a:pt x="64" y="23"/>
                  </a:lnTo>
                  <a:lnTo>
                    <a:pt x="58" y="29"/>
                  </a:lnTo>
                  <a:lnTo>
                    <a:pt x="52" y="35"/>
                  </a:lnTo>
                  <a:lnTo>
                    <a:pt x="46" y="40"/>
                  </a:lnTo>
                  <a:lnTo>
                    <a:pt x="41" y="46"/>
                  </a:lnTo>
                  <a:lnTo>
                    <a:pt x="35" y="54"/>
                  </a:lnTo>
                  <a:lnTo>
                    <a:pt x="29" y="62"/>
                  </a:lnTo>
                  <a:lnTo>
                    <a:pt x="23" y="69"/>
                  </a:lnTo>
                  <a:lnTo>
                    <a:pt x="19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6" y="106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2" y="182"/>
                  </a:lnTo>
                  <a:lnTo>
                    <a:pt x="4" y="189"/>
                  </a:lnTo>
                  <a:lnTo>
                    <a:pt x="6" y="195"/>
                  </a:lnTo>
                  <a:lnTo>
                    <a:pt x="8" y="203"/>
                  </a:lnTo>
                  <a:lnTo>
                    <a:pt x="12" y="211"/>
                  </a:lnTo>
                  <a:lnTo>
                    <a:pt x="13" y="216"/>
                  </a:lnTo>
                  <a:lnTo>
                    <a:pt x="17" y="224"/>
                  </a:lnTo>
                  <a:lnTo>
                    <a:pt x="19" y="232"/>
                  </a:lnTo>
                  <a:lnTo>
                    <a:pt x="23" y="240"/>
                  </a:lnTo>
                  <a:lnTo>
                    <a:pt x="29" y="247"/>
                  </a:lnTo>
                  <a:lnTo>
                    <a:pt x="33" y="255"/>
                  </a:lnTo>
                  <a:lnTo>
                    <a:pt x="37" y="263"/>
                  </a:lnTo>
                  <a:lnTo>
                    <a:pt x="41" y="269"/>
                  </a:lnTo>
                  <a:lnTo>
                    <a:pt x="46" y="274"/>
                  </a:lnTo>
                  <a:lnTo>
                    <a:pt x="52" y="280"/>
                  </a:lnTo>
                  <a:lnTo>
                    <a:pt x="56" y="284"/>
                  </a:lnTo>
                  <a:lnTo>
                    <a:pt x="62" y="290"/>
                  </a:lnTo>
                  <a:lnTo>
                    <a:pt x="68" y="294"/>
                  </a:lnTo>
                  <a:lnTo>
                    <a:pt x="71" y="298"/>
                  </a:lnTo>
                  <a:lnTo>
                    <a:pt x="75" y="300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91" y="307"/>
                  </a:lnTo>
                  <a:lnTo>
                    <a:pt x="97" y="309"/>
                  </a:lnTo>
                  <a:lnTo>
                    <a:pt x="102" y="311"/>
                  </a:lnTo>
                  <a:lnTo>
                    <a:pt x="108" y="313"/>
                  </a:lnTo>
                  <a:lnTo>
                    <a:pt x="112" y="313"/>
                  </a:lnTo>
                  <a:lnTo>
                    <a:pt x="118" y="313"/>
                  </a:lnTo>
                  <a:lnTo>
                    <a:pt x="122" y="313"/>
                  </a:lnTo>
                  <a:lnTo>
                    <a:pt x="128" y="313"/>
                  </a:lnTo>
                  <a:lnTo>
                    <a:pt x="133" y="311"/>
                  </a:lnTo>
                  <a:lnTo>
                    <a:pt x="137" y="309"/>
                  </a:lnTo>
                  <a:lnTo>
                    <a:pt x="143" y="309"/>
                  </a:lnTo>
                  <a:lnTo>
                    <a:pt x="149" y="307"/>
                  </a:lnTo>
                  <a:lnTo>
                    <a:pt x="157" y="302"/>
                  </a:lnTo>
                  <a:lnTo>
                    <a:pt x="166" y="298"/>
                  </a:lnTo>
                  <a:lnTo>
                    <a:pt x="176" y="292"/>
                  </a:lnTo>
                  <a:lnTo>
                    <a:pt x="186" y="284"/>
                  </a:lnTo>
                  <a:lnTo>
                    <a:pt x="191" y="276"/>
                  </a:lnTo>
                  <a:lnTo>
                    <a:pt x="199" y="267"/>
                  </a:lnTo>
                  <a:lnTo>
                    <a:pt x="205" y="257"/>
                  </a:lnTo>
                  <a:lnTo>
                    <a:pt x="211" y="247"/>
                  </a:lnTo>
                  <a:lnTo>
                    <a:pt x="213" y="244"/>
                  </a:lnTo>
                  <a:lnTo>
                    <a:pt x="215" y="238"/>
                  </a:lnTo>
                  <a:lnTo>
                    <a:pt x="217" y="232"/>
                  </a:lnTo>
                  <a:lnTo>
                    <a:pt x="219" y="226"/>
                  </a:lnTo>
                  <a:lnTo>
                    <a:pt x="220" y="220"/>
                  </a:lnTo>
                  <a:lnTo>
                    <a:pt x="222" y="214"/>
                  </a:lnTo>
                  <a:lnTo>
                    <a:pt x="224" y="209"/>
                  </a:lnTo>
                  <a:lnTo>
                    <a:pt x="224" y="203"/>
                  </a:lnTo>
                  <a:lnTo>
                    <a:pt x="224" y="197"/>
                  </a:lnTo>
                  <a:lnTo>
                    <a:pt x="224" y="191"/>
                  </a:lnTo>
                  <a:lnTo>
                    <a:pt x="224" y="184"/>
                  </a:lnTo>
                  <a:lnTo>
                    <a:pt x="224" y="178"/>
                  </a:lnTo>
                  <a:lnTo>
                    <a:pt x="224" y="172"/>
                  </a:lnTo>
                  <a:lnTo>
                    <a:pt x="224" y="166"/>
                  </a:lnTo>
                  <a:lnTo>
                    <a:pt x="222" y="160"/>
                  </a:lnTo>
                  <a:lnTo>
                    <a:pt x="222" y="155"/>
                  </a:lnTo>
                  <a:lnTo>
                    <a:pt x="220" y="149"/>
                  </a:lnTo>
                  <a:lnTo>
                    <a:pt x="219" y="141"/>
                  </a:lnTo>
                  <a:lnTo>
                    <a:pt x="215" y="137"/>
                  </a:lnTo>
                  <a:lnTo>
                    <a:pt x="213" y="131"/>
                  </a:lnTo>
                  <a:lnTo>
                    <a:pt x="209" y="124"/>
                  </a:lnTo>
                  <a:lnTo>
                    <a:pt x="205" y="120"/>
                  </a:lnTo>
                  <a:lnTo>
                    <a:pt x="203" y="114"/>
                  </a:lnTo>
                  <a:lnTo>
                    <a:pt x="199" y="108"/>
                  </a:lnTo>
                  <a:lnTo>
                    <a:pt x="193" y="102"/>
                  </a:lnTo>
                  <a:lnTo>
                    <a:pt x="189" y="96"/>
                  </a:lnTo>
                  <a:lnTo>
                    <a:pt x="184" y="91"/>
                  </a:lnTo>
                  <a:lnTo>
                    <a:pt x="180" y="89"/>
                  </a:lnTo>
                  <a:lnTo>
                    <a:pt x="170" y="81"/>
                  </a:lnTo>
                  <a:lnTo>
                    <a:pt x="162" y="77"/>
                  </a:lnTo>
                  <a:lnTo>
                    <a:pt x="153" y="71"/>
                  </a:lnTo>
                  <a:lnTo>
                    <a:pt x="145" y="71"/>
                  </a:lnTo>
                  <a:lnTo>
                    <a:pt x="137" y="69"/>
                  </a:lnTo>
                  <a:lnTo>
                    <a:pt x="128" y="71"/>
                  </a:lnTo>
                  <a:lnTo>
                    <a:pt x="120" y="71"/>
                  </a:lnTo>
                  <a:lnTo>
                    <a:pt x="110" y="75"/>
                  </a:lnTo>
                  <a:lnTo>
                    <a:pt x="104" y="79"/>
                  </a:lnTo>
                  <a:lnTo>
                    <a:pt x="97" y="85"/>
                  </a:lnTo>
                  <a:lnTo>
                    <a:pt x="89" y="91"/>
                  </a:lnTo>
                  <a:lnTo>
                    <a:pt x="83" y="98"/>
                  </a:lnTo>
                  <a:lnTo>
                    <a:pt x="77" y="106"/>
                  </a:lnTo>
                  <a:lnTo>
                    <a:pt x="71" y="114"/>
                  </a:lnTo>
                  <a:lnTo>
                    <a:pt x="68" y="122"/>
                  </a:lnTo>
                  <a:lnTo>
                    <a:pt x="62" y="129"/>
                  </a:lnTo>
                  <a:lnTo>
                    <a:pt x="58" y="139"/>
                  </a:lnTo>
                  <a:lnTo>
                    <a:pt x="56" y="147"/>
                  </a:lnTo>
                  <a:lnTo>
                    <a:pt x="54" y="156"/>
                  </a:lnTo>
                  <a:lnTo>
                    <a:pt x="54" y="164"/>
                  </a:lnTo>
                  <a:lnTo>
                    <a:pt x="52" y="174"/>
                  </a:lnTo>
                  <a:lnTo>
                    <a:pt x="54" y="184"/>
                  </a:lnTo>
                  <a:lnTo>
                    <a:pt x="56" y="191"/>
                  </a:lnTo>
                  <a:lnTo>
                    <a:pt x="58" y="199"/>
                  </a:lnTo>
                  <a:lnTo>
                    <a:pt x="62" y="207"/>
                  </a:lnTo>
                  <a:lnTo>
                    <a:pt x="68" y="214"/>
                  </a:lnTo>
                  <a:lnTo>
                    <a:pt x="73" y="220"/>
                  </a:lnTo>
                  <a:lnTo>
                    <a:pt x="81" y="226"/>
                  </a:lnTo>
                  <a:lnTo>
                    <a:pt x="85" y="228"/>
                  </a:lnTo>
                  <a:lnTo>
                    <a:pt x="89" y="230"/>
                  </a:lnTo>
                  <a:lnTo>
                    <a:pt x="95" y="232"/>
                  </a:lnTo>
                  <a:lnTo>
                    <a:pt x="101" y="236"/>
                  </a:lnTo>
                  <a:lnTo>
                    <a:pt x="110" y="23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35" y="240"/>
                  </a:lnTo>
                  <a:lnTo>
                    <a:pt x="141" y="240"/>
                  </a:lnTo>
                  <a:lnTo>
                    <a:pt x="149" y="238"/>
                  </a:lnTo>
                  <a:lnTo>
                    <a:pt x="155" y="236"/>
                  </a:lnTo>
                  <a:lnTo>
                    <a:pt x="159" y="234"/>
                  </a:lnTo>
                  <a:lnTo>
                    <a:pt x="166" y="226"/>
                  </a:lnTo>
                  <a:lnTo>
                    <a:pt x="172" y="218"/>
                  </a:lnTo>
                  <a:lnTo>
                    <a:pt x="172" y="213"/>
                  </a:lnTo>
                  <a:lnTo>
                    <a:pt x="174" y="209"/>
                  </a:lnTo>
                  <a:lnTo>
                    <a:pt x="176" y="203"/>
                  </a:lnTo>
                  <a:lnTo>
                    <a:pt x="178" y="197"/>
                  </a:lnTo>
                  <a:lnTo>
                    <a:pt x="176" y="191"/>
                  </a:lnTo>
                  <a:lnTo>
                    <a:pt x="176" y="185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4" y="170"/>
                  </a:lnTo>
                  <a:lnTo>
                    <a:pt x="172" y="164"/>
                  </a:lnTo>
                  <a:lnTo>
                    <a:pt x="172" y="158"/>
                  </a:lnTo>
                  <a:lnTo>
                    <a:pt x="172" y="155"/>
                  </a:lnTo>
                  <a:lnTo>
                    <a:pt x="166" y="145"/>
                  </a:lnTo>
                  <a:lnTo>
                    <a:pt x="164" y="139"/>
                  </a:lnTo>
                  <a:lnTo>
                    <a:pt x="159" y="133"/>
                  </a:lnTo>
                  <a:lnTo>
                    <a:pt x="157" y="133"/>
                  </a:lnTo>
                  <a:lnTo>
                    <a:pt x="153" y="131"/>
                  </a:lnTo>
                  <a:lnTo>
                    <a:pt x="147" y="133"/>
                  </a:lnTo>
                  <a:lnTo>
                    <a:pt x="143" y="133"/>
                  </a:lnTo>
                  <a:lnTo>
                    <a:pt x="141" y="135"/>
                  </a:lnTo>
                  <a:lnTo>
                    <a:pt x="143" y="139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1" y="155"/>
                  </a:lnTo>
                  <a:lnTo>
                    <a:pt x="153" y="162"/>
                  </a:lnTo>
                  <a:lnTo>
                    <a:pt x="155" y="172"/>
                  </a:lnTo>
                  <a:lnTo>
                    <a:pt x="157" y="180"/>
                  </a:lnTo>
                  <a:lnTo>
                    <a:pt x="157" y="187"/>
                  </a:lnTo>
                  <a:lnTo>
                    <a:pt x="157" y="195"/>
                  </a:lnTo>
                  <a:lnTo>
                    <a:pt x="155" y="201"/>
                  </a:lnTo>
                  <a:lnTo>
                    <a:pt x="153" y="209"/>
                  </a:lnTo>
                  <a:lnTo>
                    <a:pt x="145" y="213"/>
                  </a:lnTo>
                  <a:lnTo>
                    <a:pt x="137" y="216"/>
                  </a:lnTo>
                  <a:lnTo>
                    <a:pt x="131" y="218"/>
                  </a:lnTo>
                  <a:lnTo>
                    <a:pt x="128" y="218"/>
                  </a:lnTo>
                  <a:lnTo>
                    <a:pt x="120" y="218"/>
                  </a:lnTo>
                  <a:lnTo>
                    <a:pt x="114" y="218"/>
                  </a:lnTo>
                  <a:lnTo>
                    <a:pt x="106" y="216"/>
                  </a:lnTo>
                  <a:lnTo>
                    <a:pt x="101" y="214"/>
                  </a:lnTo>
                  <a:lnTo>
                    <a:pt x="95" y="211"/>
                  </a:lnTo>
                  <a:lnTo>
                    <a:pt x="91" y="209"/>
                  </a:lnTo>
                  <a:lnTo>
                    <a:pt x="85" y="203"/>
                  </a:lnTo>
                  <a:lnTo>
                    <a:pt x="83" y="197"/>
                  </a:lnTo>
                  <a:lnTo>
                    <a:pt x="79" y="193"/>
                  </a:lnTo>
                  <a:lnTo>
                    <a:pt x="79" y="187"/>
                  </a:lnTo>
                  <a:lnTo>
                    <a:pt x="77" y="180"/>
                  </a:lnTo>
                  <a:lnTo>
                    <a:pt x="77" y="174"/>
                  </a:lnTo>
                  <a:lnTo>
                    <a:pt x="77" y="166"/>
                  </a:lnTo>
                  <a:lnTo>
                    <a:pt x="77" y="158"/>
                  </a:lnTo>
                  <a:lnTo>
                    <a:pt x="79" y="153"/>
                  </a:lnTo>
                  <a:lnTo>
                    <a:pt x="81" y="145"/>
                  </a:lnTo>
                  <a:lnTo>
                    <a:pt x="83" y="139"/>
                  </a:lnTo>
                  <a:lnTo>
                    <a:pt x="87" y="133"/>
                  </a:lnTo>
                  <a:lnTo>
                    <a:pt x="89" y="126"/>
                  </a:lnTo>
                  <a:lnTo>
                    <a:pt x="93" y="120"/>
                  </a:lnTo>
                  <a:lnTo>
                    <a:pt x="97" y="114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12" y="100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1" y="95"/>
                  </a:lnTo>
                  <a:lnTo>
                    <a:pt x="137" y="95"/>
                  </a:lnTo>
                  <a:lnTo>
                    <a:pt x="145" y="95"/>
                  </a:lnTo>
                  <a:lnTo>
                    <a:pt x="153" y="98"/>
                  </a:lnTo>
                  <a:lnTo>
                    <a:pt x="160" y="100"/>
                  </a:lnTo>
                  <a:lnTo>
                    <a:pt x="168" y="106"/>
                  </a:lnTo>
                  <a:lnTo>
                    <a:pt x="176" y="112"/>
                  </a:lnTo>
                  <a:lnTo>
                    <a:pt x="184" y="122"/>
                  </a:lnTo>
                  <a:lnTo>
                    <a:pt x="186" y="124"/>
                  </a:lnTo>
                  <a:lnTo>
                    <a:pt x="188" y="129"/>
                  </a:lnTo>
                  <a:lnTo>
                    <a:pt x="191" y="137"/>
                  </a:lnTo>
                  <a:lnTo>
                    <a:pt x="193" y="145"/>
                  </a:lnTo>
                  <a:lnTo>
                    <a:pt x="195" y="156"/>
                  </a:lnTo>
                  <a:lnTo>
                    <a:pt x="197" y="160"/>
                  </a:lnTo>
                  <a:lnTo>
                    <a:pt x="197" y="166"/>
                  </a:lnTo>
                  <a:lnTo>
                    <a:pt x="199" y="174"/>
                  </a:lnTo>
                  <a:lnTo>
                    <a:pt x="201" y="180"/>
                  </a:lnTo>
                  <a:lnTo>
                    <a:pt x="199" y="185"/>
                  </a:lnTo>
                  <a:lnTo>
                    <a:pt x="199" y="191"/>
                  </a:lnTo>
                  <a:lnTo>
                    <a:pt x="199" y="197"/>
                  </a:lnTo>
                  <a:lnTo>
                    <a:pt x="199" y="205"/>
                  </a:lnTo>
                  <a:lnTo>
                    <a:pt x="197" y="211"/>
                  </a:lnTo>
                  <a:lnTo>
                    <a:pt x="197" y="218"/>
                  </a:lnTo>
                  <a:lnTo>
                    <a:pt x="195" y="226"/>
                  </a:lnTo>
                  <a:lnTo>
                    <a:pt x="193" y="234"/>
                  </a:lnTo>
                  <a:lnTo>
                    <a:pt x="189" y="240"/>
                  </a:lnTo>
                  <a:lnTo>
                    <a:pt x="186" y="247"/>
                  </a:lnTo>
                  <a:lnTo>
                    <a:pt x="182" y="253"/>
                  </a:lnTo>
                  <a:lnTo>
                    <a:pt x="176" y="261"/>
                  </a:lnTo>
                  <a:lnTo>
                    <a:pt x="170" y="265"/>
                  </a:lnTo>
                  <a:lnTo>
                    <a:pt x="164" y="273"/>
                  </a:lnTo>
                  <a:lnTo>
                    <a:pt x="157" y="278"/>
                  </a:lnTo>
                  <a:lnTo>
                    <a:pt x="151" y="284"/>
                  </a:lnTo>
                  <a:lnTo>
                    <a:pt x="147" y="286"/>
                  </a:lnTo>
                  <a:lnTo>
                    <a:pt x="139" y="288"/>
                  </a:lnTo>
                  <a:lnTo>
                    <a:pt x="133" y="288"/>
                  </a:lnTo>
                  <a:lnTo>
                    <a:pt x="128" y="290"/>
                  </a:lnTo>
                  <a:lnTo>
                    <a:pt x="120" y="290"/>
                  </a:lnTo>
                  <a:lnTo>
                    <a:pt x="114" y="290"/>
                  </a:lnTo>
                  <a:lnTo>
                    <a:pt x="106" y="288"/>
                  </a:lnTo>
                  <a:lnTo>
                    <a:pt x="99" y="286"/>
                  </a:lnTo>
                  <a:lnTo>
                    <a:pt x="91" y="282"/>
                  </a:lnTo>
                  <a:lnTo>
                    <a:pt x="83" y="280"/>
                  </a:lnTo>
                  <a:lnTo>
                    <a:pt x="75" y="273"/>
                  </a:lnTo>
                  <a:lnTo>
                    <a:pt x="68" y="265"/>
                  </a:lnTo>
                  <a:lnTo>
                    <a:pt x="64" y="259"/>
                  </a:lnTo>
                  <a:lnTo>
                    <a:pt x="60" y="253"/>
                  </a:lnTo>
                  <a:lnTo>
                    <a:pt x="58" y="247"/>
                  </a:lnTo>
                  <a:lnTo>
                    <a:pt x="54" y="242"/>
                  </a:lnTo>
                  <a:lnTo>
                    <a:pt x="52" y="232"/>
                  </a:lnTo>
                  <a:lnTo>
                    <a:pt x="48" y="226"/>
                  </a:lnTo>
                  <a:lnTo>
                    <a:pt x="44" y="218"/>
                  </a:lnTo>
                  <a:lnTo>
                    <a:pt x="42" y="213"/>
                  </a:lnTo>
                  <a:lnTo>
                    <a:pt x="39" y="205"/>
                  </a:lnTo>
                  <a:lnTo>
                    <a:pt x="37" y="199"/>
                  </a:lnTo>
                  <a:lnTo>
                    <a:pt x="35" y="193"/>
                  </a:lnTo>
                  <a:lnTo>
                    <a:pt x="33" y="187"/>
                  </a:lnTo>
                  <a:lnTo>
                    <a:pt x="31" y="180"/>
                  </a:lnTo>
                  <a:lnTo>
                    <a:pt x="29" y="174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7" y="156"/>
                  </a:lnTo>
                  <a:lnTo>
                    <a:pt x="27" y="151"/>
                  </a:lnTo>
                  <a:lnTo>
                    <a:pt x="27" y="143"/>
                  </a:lnTo>
                  <a:lnTo>
                    <a:pt x="27" y="139"/>
                  </a:lnTo>
                  <a:lnTo>
                    <a:pt x="27" y="131"/>
                  </a:lnTo>
                  <a:lnTo>
                    <a:pt x="29" y="126"/>
                  </a:lnTo>
                  <a:lnTo>
                    <a:pt x="31" y="118"/>
                  </a:lnTo>
                  <a:lnTo>
                    <a:pt x="33" y="112"/>
                  </a:lnTo>
                  <a:lnTo>
                    <a:pt x="35" y="106"/>
                  </a:lnTo>
                  <a:lnTo>
                    <a:pt x="39" y="98"/>
                  </a:lnTo>
                  <a:lnTo>
                    <a:pt x="42" y="93"/>
                  </a:lnTo>
                  <a:lnTo>
                    <a:pt x="48" y="87"/>
                  </a:lnTo>
                  <a:lnTo>
                    <a:pt x="52" y="77"/>
                  </a:lnTo>
                  <a:lnTo>
                    <a:pt x="58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48"/>
                  </a:lnTo>
                  <a:lnTo>
                    <a:pt x="89" y="38"/>
                  </a:lnTo>
                  <a:lnTo>
                    <a:pt x="93" y="35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08" y="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solidFill>
                <a:srgbClr val="B34D1A"/>
              </a:solidFill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39C45DF4-680E-B153-A2E3-E5973F6D701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9267F1C-5F48-A540-C28D-3BB3AE4BD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Iz-Zija ta’ Ħal Lija</a:t>
            </a:r>
            <a:endParaRPr lang="en-GB" sz="20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E849393-03A9-8ABA-006B-EA2F7A406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524000"/>
            <a:ext cx="6781800" cy="4648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Darba z-zija ta</a:t>
            </a:r>
            <a:r>
              <a:rPr lang="mt-MT" altLang="en-MT"/>
              <a:t>’</a:t>
            </a:r>
            <a:r>
              <a:rPr lang="fi-FI" altLang="en-MT"/>
              <a:t> </a:t>
            </a:r>
            <a:r>
              <a:rPr lang="mt-MT" altLang="en-MT"/>
              <a:t>Ħ</a:t>
            </a:r>
            <a:r>
              <a:rPr lang="fi-FI" altLang="en-MT"/>
              <a:t>al Lija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ġ</a:t>
            </a:r>
            <a:r>
              <a:rPr lang="fi-FI" altLang="en-MT"/>
              <a:t>iet għali</a:t>
            </a:r>
            <a:r>
              <a:rPr lang="mt-MT" altLang="en-MT"/>
              <a:t>j</a:t>
            </a:r>
            <a:r>
              <a:rPr lang="fi-FI" altLang="en-MT"/>
              <a:t>a filgħaxija</a:t>
            </a:r>
            <a:r>
              <a:rPr lang="mt-MT" altLang="en-MT"/>
              <a:t>.</a:t>
            </a:r>
            <a:endParaRPr lang="fi-FI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Oħti Pi</a:t>
            </a:r>
            <a:r>
              <a:rPr lang="mt-MT" altLang="en-MT"/>
              <a:t>j</a:t>
            </a:r>
            <a:r>
              <a:rPr lang="fi-FI" altLang="en-MT"/>
              <a:t>a qabdet fi</a:t>
            </a:r>
            <a:r>
              <a:rPr lang="mt-MT" altLang="en-MT"/>
              <a:t>j</a:t>
            </a:r>
            <a:r>
              <a:rPr lang="fi-FI" altLang="en-MT"/>
              <a:t>a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</a:t>
            </a:r>
            <a:r>
              <a:rPr lang="fi-FI" altLang="en-MT"/>
              <a:t>ħax iz-zija ferħet bi</a:t>
            </a:r>
            <a:r>
              <a:rPr lang="mt-MT" altLang="en-MT"/>
              <a:t>j</a:t>
            </a:r>
            <a:r>
              <a:rPr lang="fi-FI" altLang="en-MT"/>
              <a:t>a</a:t>
            </a:r>
            <a:r>
              <a:rPr lang="mt-MT" altLang="en-MT"/>
              <a:t>.</a:t>
            </a:r>
            <a:endParaRPr lang="fi-FI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Jiena sfart daqs il-lumija</a:t>
            </a:r>
            <a:r>
              <a:rPr lang="mt-MT" altLang="en-MT"/>
              <a:t>,</a:t>
            </a:r>
            <a:endParaRPr lang="fi-FI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q</a:t>
            </a:r>
            <a:r>
              <a:rPr lang="fi-FI" altLang="en-MT"/>
              <a:t>badt qasrija tfajtha </a:t>
            </a:r>
            <a:r>
              <a:rPr lang="mt-MT" altLang="en-MT"/>
              <a:t>’</a:t>
            </a:r>
            <a:r>
              <a:rPr lang="fi-FI" altLang="en-MT"/>
              <a:t>l</a:t>
            </a:r>
            <a:r>
              <a:rPr lang="mt-MT" altLang="en-MT"/>
              <a:t> ħ</a:t>
            </a:r>
            <a:r>
              <a:rPr lang="fi-FI" altLang="en-MT"/>
              <a:t>ija</a:t>
            </a:r>
            <a:r>
              <a:rPr lang="mt-MT" altLang="en-MT"/>
              <a:t>.</a:t>
            </a:r>
            <a:endParaRPr lang="fi-FI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Il</a:t>
            </a:r>
            <a:r>
              <a:rPr lang="fi-FI" altLang="en-MT"/>
              <a:t>qatt iz-zija li din toqgħod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n</a:t>
            </a:r>
            <a:r>
              <a:rPr lang="fi-FI" altLang="en-MT"/>
              <a:t>umru mija, </a:t>
            </a:r>
            <a:r>
              <a:rPr lang="mt-MT" altLang="en-MT"/>
              <a:t>T</a:t>
            </a:r>
            <a:r>
              <a:rPr lang="fi-FI" altLang="en-MT"/>
              <a:t>riq San Lija, ġo </a:t>
            </a:r>
            <a:r>
              <a:rPr lang="mt-MT" altLang="en-MT"/>
              <a:t>Ħ</a:t>
            </a:r>
            <a:r>
              <a:rPr lang="fi-FI" altLang="en-MT"/>
              <a:t>al</a:t>
            </a:r>
            <a:r>
              <a:rPr lang="mt-MT" altLang="en-MT"/>
              <a:t> </a:t>
            </a:r>
            <a:r>
              <a:rPr lang="fi-FI" altLang="en-MT"/>
              <a:t>Lija</a:t>
            </a:r>
            <a:r>
              <a:rPr lang="mt-MT" altLang="en-MT"/>
              <a:t>!</a:t>
            </a:r>
            <a:endParaRPr lang="fi-FI" altLang="en-MT"/>
          </a:p>
        </p:txBody>
      </p:sp>
      <p:pic>
        <p:nvPicPr>
          <p:cNvPr id="19461" name="Picture 38" descr="http://www.maltarightnow.com/content/images/lija.jpg">
            <a:extLst>
              <a:ext uri="{FF2B5EF4-FFF2-40B4-BE49-F238E27FC236}">
                <a16:creationId xmlns:a16="http://schemas.microsoft.com/office/drawing/2014/main" id="{047E5E79-6198-DB40-CC0B-E53E0692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7141">
            <a:off x="358775" y="2420938"/>
            <a:ext cx="263683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9C62451-3C6E-948D-1700-EBA4E8019C5B}"/>
              </a:ext>
            </a:extLst>
          </p:cNvPr>
          <p:cNvSpPr/>
          <p:nvPr/>
        </p:nvSpPr>
        <p:spPr>
          <a:xfrm rot="21048510">
            <a:off x="875215" y="2284246"/>
            <a:ext cx="12731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Ħal Lija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18">
            <a:extLst>
              <a:ext uri="{FF2B5EF4-FFF2-40B4-BE49-F238E27FC236}">
                <a16:creationId xmlns:a16="http://schemas.microsoft.com/office/drawing/2014/main" id="{D35C49AB-506A-F465-F7F6-908C0FDEDE83}"/>
              </a:ext>
            </a:extLst>
          </p:cNvPr>
          <p:cNvGrpSpPr>
            <a:grpSpLocks/>
          </p:cNvGrpSpPr>
          <p:nvPr/>
        </p:nvGrpSpPr>
        <p:grpSpPr bwMode="auto">
          <a:xfrm>
            <a:off x="2892425" y="990600"/>
            <a:ext cx="5927725" cy="5675313"/>
            <a:chOff x="2892425" y="990600"/>
            <a:chExt cx="5927725" cy="5675313"/>
          </a:xfrm>
        </p:grpSpPr>
        <p:sp>
          <p:nvSpPr>
            <p:cNvPr id="20488" name="Freeform 63">
              <a:extLst>
                <a:ext uri="{FF2B5EF4-FFF2-40B4-BE49-F238E27FC236}">
                  <a16:creationId xmlns:a16="http://schemas.microsoft.com/office/drawing/2014/main" id="{C56C0143-1085-25ED-B46F-D473D7B74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615" y="4008466"/>
              <a:ext cx="274223" cy="275919"/>
            </a:xfrm>
            <a:custGeom>
              <a:avLst/>
              <a:gdLst>
                <a:gd name="T0" fmla="*/ 0 w 159"/>
                <a:gd name="T1" fmla="*/ 2147483647 h 160"/>
                <a:gd name="T2" fmla="*/ 2147483647 w 159"/>
                <a:gd name="T3" fmla="*/ 2147483647 h 160"/>
                <a:gd name="T4" fmla="*/ 0 w 159"/>
                <a:gd name="T5" fmla="*/ 2147483647 h 160"/>
                <a:gd name="T6" fmla="*/ 2147483647 w 159"/>
                <a:gd name="T7" fmla="*/ 2147483647 h 160"/>
                <a:gd name="T8" fmla="*/ 2147483647 w 159"/>
                <a:gd name="T9" fmla="*/ 0 h 160"/>
                <a:gd name="T10" fmla="*/ 2147483647 w 159"/>
                <a:gd name="T11" fmla="*/ 2147483647 h 160"/>
                <a:gd name="T12" fmla="*/ 2147483647 w 159"/>
                <a:gd name="T13" fmla="*/ 2147483647 h 160"/>
                <a:gd name="T14" fmla="*/ 2147483647 w 159"/>
                <a:gd name="T15" fmla="*/ 2147483647 h 160"/>
                <a:gd name="T16" fmla="*/ 2147483647 w 159"/>
                <a:gd name="T17" fmla="*/ 2147483647 h 160"/>
                <a:gd name="T18" fmla="*/ 2147483647 w 159"/>
                <a:gd name="T19" fmla="*/ 2147483647 h 160"/>
                <a:gd name="T20" fmla="*/ 0 w 159"/>
                <a:gd name="T21" fmla="*/ 2147483647 h 160"/>
                <a:gd name="T22" fmla="*/ 0 w 159"/>
                <a:gd name="T23" fmla="*/ 2147483647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9"/>
                <a:gd name="T37" fmla="*/ 0 h 160"/>
                <a:gd name="T38" fmla="*/ 159 w 159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9" h="160">
                  <a:moveTo>
                    <a:pt x="0" y="134"/>
                  </a:moveTo>
                  <a:lnTo>
                    <a:pt x="13" y="83"/>
                  </a:lnTo>
                  <a:lnTo>
                    <a:pt x="0" y="32"/>
                  </a:lnTo>
                  <a:lnTo>
                    <a:pt x="51" y="32"/>
                  </a:lnTo>
                  <a:lnTo>
                    <a:pt x="96" y="0"/>
                  </a:lnTo>
                  <a:lnTo>
                    <a:pt x="115" y="51"/>
                  </a:lnTo>
                  <a:lnTo>
                    <a:pt x="159" y="77"/>
                  </a:lnTo>
                  <a:lnTo>
                    <a:pt x="115" y="115"/>
                  </a:lnTo>
                  <a:lnTo>
                    <a:pt x="102" y="160"/>
                  </a:lnTo>
                  <a:lnTo>
                    <a:pt x="58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grpSp>
          <p:nvGrpSpPr>
            <p:cNvPr id="20489" name="Group 117">
              <a:extLst>
                <a:ext uri="{FF2B5EF4-FFF2-40B4-BE49-F238E27FC236}">
                  <a16:creationId xmlns:a16="http://schemas.microsoft.com/office/drawing/2014/main" id="{EA67676C-ECA4-5C75-0762-FA45AF91E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425" y="990600"/>
              <a:ext cx="5927725" cy="5675313"/>
              <a:chOff x="2892425" y="990600"/>
              <a:chExt cx="5927725" cy="5675313"/>
            </a:xfrm>
          </p:grpSpPr>
          <p:sp>
            <p:nvSpPr>
              <p:cNvPr id="20490" name="Freeform 37">
                <a:extLst>
                  <a:ext uri="{FF2B5EF4-FFF2-40B4-BE49-F238E27FC236}">
                    <a16:creationId xmlns:a16="http://schemas.microsoft.com/office/drawing/2014/main" id="{7135430B-8B9C-B2F6-DFA3-0A74F116C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8605" y="1363091"/>
                <a:ext cx="2492162" cy="2612610"/>
              </a:xfrm>
              <a:custGeom>
                <a:avLst/>
                <a:gdLst>
                  <a:gd name="T0" fmla="*/ 0 w 1445"/>
                  <a:gd name="T1" fmla="*/ 2147483647 h 1515"/>
                  <a:gd name="T2" fmla="*/ 2147483647 w 1445"/>
                  <a:gd name="T3" fmla="*/ 2147483647 h 1515"/>
                  <a:gd name="T4" fmla="*/ 2147483647 w 1445"/>
                  <a:gd name="T5" fmla="*/ 2147483647 h 1515"/>
                  <a:gd name="T6" fmla="*/ 2147483647 w 1445"/>
                  <a:gd name="T7" fmla="*/ 2147483647 h 1515"/>
                  <a:gd name="T8" fmla="*/ 2147483647 w 1445"/>
                  <a:gd name="T9" fmla="*/ 2147483647 h 1515"/>
                  <a:gd name="T10" fmla="*/ 2147483647 w 1445"/>
                  <a:gd name="T11" fmla="*/ 2147483647 h 1515"/>
                  <a:gd name="T12" fmla="*/ 2147483647 w 1445"/>
                  <a:gd name="T13" fmla="*/ 2147483647 h 1515"/>
                  <a:gd name="T14" fmla="*/ 2147483647 w 1445"/>
                  <a:gd name="T15" fmla="*/ 2147483647 h 1515"/>
                  <a:gd name="T16" fmla="*/ 2147483647 w 1445"/>
                  <a:gd name="T17" fmla="*/ 2147483647 h 1515"/>
                  <a:gd name="T18" fmla="*/ 2147483647 w 1445"/>
                  <a:gd name="T19" fmla="*/ 2147483647 h 1515"/>
                  <a:gd name="T20" fmla="*/ 2147483647 w 1445"/>
                  <a:gd name="T21" fmla="*/ 2147483647 h 1515"/>
                  <a:gd name="T22" fmla="*/ 2147483647 w 1445"/>
                  <a:gd name="T23" fmla="*/ 2147483647 h 1515"/>
                  <a:gd name="T24" fmla="*/ 2147483647 w 1445"/>
                  <a:gd name="T25" fmla="*/ 2147483647 h 1515"/>
                  <a:gd name="T26" fmla="*/ 2147483647 w 1445"/>
                  <a:gd name="T27" fmla="*/ 2147483647 h 1515"/>
                  <a:gd name="T28" fmla="*/ 2147483647 w 1445"/>
                  <a:gd name="T29" fmla="*/ 0 h 1515"/>
                  <a:gd name="T30" fmla="*/ 2147483647 w 1445"/>
                  <a:gd name="T31" fmla="*/ 2147483647 h 1515"/>
                  <a:gd name="T32" fmla="*/ 2147483647 w 1445"/>
                  <a:gd name="T33" fmla="*/ 2147483647 h 1515"/>
                  <a:gd name="T34" fmla="*/ 2147483647 w 1445"/>
                  <a:gd name="T35" fmla="*/ 2147483647 h 1515"/>
                  <a:gd name="T36" fmla="*/ 0 w 1445"/>
                  <a:gd name="T37" fmla="*/ 2147483647 h 1515"/>
                  <a:gd name="T38" fmla="*/ 2147483647 w 1445"/>
                  <a:gd name="T39" fmla="*/ 2147483647 h 1515"/>
                  <a:gd name="T40" fmla="*/ 0 w 1445"/>
                  <a:gd name="T41" fmla="*/ 2147483647 h 1515"/>
                  <a:gd name="T42" fmla="*/ 0 w 1445"/>
                  <a:gd name="T43" fmla="*/ 2147483647 h 1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45"/>
                  <a:gd name="T67" fmla="*/ 0 h 1515"/>
                  <a:gd name="T68" fmla="*/ 1445 w 1445"/>
                  <a:gd name="T69" fmla="*/ 1515 h 15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45" h="1515">
                    <a:moveTo>
                      <a:pt x="0" y="1000"/>
                    </a:moveTo>
                    <a:lnTo>
                      <a:pt x="662" y="802"/>
                    </a:lnTo>
                    <a:lnTo>
                      <a:pt x="286" y="1375"/>
                    </a:lnTo>
                    <a:lnTo>
                      <a:pt x="700" y="828"/>
                    </a:lnTo>
                    <a:lnTo>
                      <a:pt x="732" y="1515"/>
                    </a:lnTo>
                    <a:lnTo>
                      <a:pt x="744" y="828"/>
                    </a:lnTo>
                    <a:lnTo>
                      <a:pt x="1177" y="1362"/>
                    </a:lnTo>
                    <a:lnTo>
                      <a:pt x="783" y="796"/>
                    </a:lnTo>
                    <a:lnTo>
                      <a:pt x="1445" y="980"/>
                    </a:lnTo>
                    <a:lnTo>
                      <a:pt x="795" y="758"/>
                    </a:lnTo>
                    <a:lnTo>
                      <a:pt x="1438" y="516"/>
                    </a:lnTo>
                    <a:lnTo>
                      <a:pt x="783" y="713"/>
                    </a:lnTo>
                    <a:lnTo>
                      <a:pt x="1158" y="140"/>
                    </a:lnTo>
                    <a:lnTo>
                      <a:pt x="744" y="688"/>
                    </a:lnTo>
                    <a:lnTo>
                      <a:pt x="713" y="0"/>
                    </a:lnTo>
                    <a:lnTo>
                      <a:pt x="700" y="688"/>
                    </a:lnTo>
                    <a:lnTo>
                      <a:pt x="267" y="146"/>
                    </a:lnTo>
                    <a:lnTo>
                      <a:pt x="662" y="713"/>
                    </a:lnTo>
                    <a:lnTo>
                      <a:pt x="0" y="528"/>
                    </a:lnTo>
                    <a:lnTo>
                      <a:pt x="649" y="758"/>
                    </a:ln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43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1" name="Freeform 38">
                <a:extLst>
                  <a:ext uri="{FF2B5EF4-FFF2-40B4-BE49-F238E27FC236}">
                    <a16:creationId xmlns:a16="http://schemas.microsoft.com/office/drawing/2014/main" id="{DD5661A5-1CAA-8C42-7649-0855FCF7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1342" y="1418275"/>
                <a:ext cx="2624963" cy="2502243"/>
              </a:xfrm>
              <a:custGeom>
                <a:avLst/>
                <a:gdLst>
                  <a:gd name="T0" fmla="*/ 0 w 1522"/>
                  <a:gd name="T1" fmla="*/ 2147483647 h 1451"/>
                  <a:gd name="T2" fmla="*/ 2147483647 w 1522"/>
                  <a:gd name="T3" fmla="*/ 2147483647 h 1451"/>
                  <a:gd name="T4" fmla="*/ 2147483647 w 1522"/>
                  <a:gd name="T5" fmla="*/ 2147483647 h 1451"/>
                  <a:gd name="T6" fmla="*/ 2147483647 w 1522"/>
                  <a:gd name="T7" fmla="*/ 2147483647 h 1451"/>
                  <a:gd name="T8" fmla="*/ 2147483647 w 1522"/>
                  <a:gd name="T9" fmla="*/ 2147483647 h 1451"/>
                  <a:gd name="T10" fmla="*/ 2147483647 w 1522"/>
                  <a:gd name="T11" fmla="*/ 2147483647 h 1451"/>
                  <a:gd name="T12" fmla="*/ 2147483647 w 1522"/>
                  <a:gd name="T13" fmla="*/ 2147483647 h 1451"/>
                  <a:gd name="T14" fmla="*/ 2147483647 w 1522"/>
                  <a:gd name="T15" fmla="*/ 2147483647 h 1451"/>
                  <a:gd name="T16" fmla="*/ 2147483647 w 1522"/>
                  <a:gd name="T17" fmla="*/ 2147483647 h 1451"/>
                  <a:gd name="T18" fmla="*/ 2147483647 w 1522"/>
                  <a:gd name="T19" fmla="*/ 2147483647 h 1451"/>
                  <a:gd name="T20" fmla="*/ 2147483647 w 1522"/>
                  <a:gd name="T21" fmla="*/ 2147483647 h 1451"/>
                  <a:gd name="T22" fmla="*/ 2147483647 w 1522"/>
                  <a:gd name="T23" fmla="*/ 2147483647 h 1451"/>
                  <a:gd name="T24" fmla="*/ 2147483647 w 1522"/>
                  <a:gd name="T25" fmla="*/ 2147483647 h 1451"/>
                  <a:gd name="T26" fmla="*/ 2147483647 w 1522"/>
                  <a:gd name="T27" fmla="*/ 2147483647 h 1451"/>
                  <a:gd name="T28" fmla="*/ 2147483647 w 1522"/>
                  <a:gd name="T29" fmla="*/ 2147483647 h 1451"/>
                  <a:gd name="T30" fmla="*/ 2147483647 w 1522"/>
                  <a:gd name="T31" fmla="*/ 2147483647 h 1451"/>
                  <a:gd name="T32" fmla="*/ 2147483647 w 1522"/>
                  <a:gd name="T33" fmla="*/ 0 h 1451"/>
                  <a:gd name="T34" fmla="*/ 2147483647 w 1522"/>
                  <a:gd name="T35" fmla="*/ 2147483647 h 1451"/>
                  <a:gd name="T36" fmla="*/ 2147483647 w 1522"/>
                  <a:gd name="T37" fmla="*/ 2147483647 h 1451"/>
                  <a:gd name="T38" fmla="*/ 2147483647 w 1522"/>
                  <a:gd name="T39" fmla="*/ 2147483647 h 1451"/>
                  <a:gd name="T40" fmla="*/ 0 w 1522"/>
                  <a:gd name="T41" fmla="*/ 2147483647 h 1451"/>
                  <a:gd name="T42" fmla="*/ 0 w 1522"/>
                  <a:gd name="T43" fmla="*/ 2147483647 h 14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22"/>
                  <a:gd name="T67" fmla="*/ 0 h 1451"/>
                  <a:gd name="T68" fmla="*/ 1522 w 1522"/>
                  <a:gd name="T69" fmla="*/ 1451 h 14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22" h="1451">
                    <a:moveTo>
                      <a:pt x="0" y="719"/>
                    </a:moveTo>
                    <a:lnTo>
                      <a:pt x="694" y="745"/>
                    </a:lnTo>
                    <a:lnTo>
                      <a:pt x="140" y="1165"/>
                    </a:lnTo>
                    <a:lnTo>
                      <a:pt x="713" y="783"/>
                    </a:lnTo>
                    <a:lnTo>
                      <a:pt x="522" y="1445"/>
                    </a:lnTo>
                    <a:lnTo>
                      <a:pt x="758" y="796"/>
                    </a:lnTo>
                    <a:lnTo>
                      <a:pt x="987" y="1451"/>
                    </a:lnTo>
                    <a:lnTo>
                      <a:pt x="802" y="783"/>
                    </a:lnTo>
                    <a:lnTo>
                      <a:pt x="1369" y="1178"/>
                    </a:lnTo>
                    <a:lnTo>
                      <a:pt x="828" y="751"/>
                    </a:lnTo>
                    <a:lnTo>
                      <a:pt x="1522" y="732"/>
                    </a:lnTo>
                    <a:lnTo>
                      <a:pt x="828" y="707"/>
                    </a:lnTo>
                    <a:lnTo>
                      <a:pt x="1375" y="286"/>
                    </a:lnTo>
                    <a:lnTo>
                      <a:pt x="802" y="668"/>
                    </a:lnTo>
                    <a:lnTo>
                      <a:pt x="1000" y="6"/>
                    </a:lnTo>
                    <a:lnTo>
                      <a:pt x="764" y="656"/>
                    </a:lnTo>
                    <a:lnTo>
                      <a:pt x="535" y="0"/>
                    </a:lnTo>
                    <a:lnTo>
                      <a:pt x="720" y="668"/>
                    </a:lnTo>
                    <a:lnTo>
                      <a:pt x="153" y="274"/>
                    </a:lnTo>
                    <a:lnTo>
                      <a:pt x="694" y="700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F5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2" name="Freeform 39">
                <a:extLst>
                  <a:ext uri="{FF2B5EF4-FFF2-40B4-BE49-F238E27FC236}">
                    <a16:creationId xmlns:a16="http://schemas.microsoft.com/office/drawing/2014/main" id="{3D3000E5-E956-D3E0-8B51-290F6E83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121" y="4734479"/>
                <a:ext cx="1483225" cy="1491689"/>
              </a:xfrm>
              <a:custGeom>
                <a:avLst/>
                <a:gdLst>
                  <a:gd name="T0" fmla="*/ 2147483647 w 860"/>
                  <a:gd name="T1" fmla="*/ 2147483647 h 865"/>
                  <a:gd name="T2" fmla="*/ 2147483647 w 860"/>
                  <a:gd name="T3" fmla="*/ 2147483647 h 865"/>
                  <a:gd name="T4" fmla="*/ 2147483647 w 860"/>
                  <a:gd name="T5" fmla="*/ 2147483647 h 865"/>
                  <a:gd name="T6" fmla="*/ 2147483647 w 860"/>
                  <a:gd name="T7" fmla="*/ 2147483647 h 865"/>
                  <a:gd name="T8" fmla="*/ 2147483647 w 860"/>
                  <a:gd name="T9" fmla="*/ 2147483647 h 865"/>
                  <a:gd name="T10" fmla="*/ 2147483647 w 860"/>
                  <a:gd name="T11" fmla="*/ 2147483647 h 865"/>
                  <a:gd name="T12" fmla="*/ 2147483647 w 860"/>
                  <a:gd name="T13" fmla="*/ 2147483647 h 865"/>
                  <a:gd name="T14" fmla="*/ 2147483647 w 860"/>
                  <a:gd name="T15" fmla="*/ 2147483647 h 865"/>
                  <a:gd name="T16" fmla="*/ 2147483647 w 860"/>
                  <a:gd name="T17" fmla="*/ 2147483647 h 865"/>
                  <a:gd name="T18" fmla="*/ 2147483647 w 860"/>
                  <a:gd name="T19" fmla="*/ 2147483647 h 865"/>
                  <a:gd name="T20" fmla="*/ 2147483647 w 860"/>
                  <a:gd name="T21" fmla="*/ 2147483647 h 865"/>
                  <a:gd name="T22" fmla="*/ 2147483647 w 860"/>
                  <a:gd name="T23" fmla="*/ 2147483647 h 865"/>
                  <a:gd name="T24" fmla="*/ 2147483647 w 860"/>
                  <a:gd name="T25" fmla="*/ 2147483647 h 865"/>
                  <a:gd name="T26" fmla="*/ 2147483647 w 860"/>
                  <a:gd name="T27" fmla="*/ 2147483647 h 865"/>
                  <a:gd name="T28" fmla="*/ 2147483647 w 860"/>
                  <a:gd name="T29" fmla="*/ 2147483647 h 865"/>
                  <a:gd name="T30" fmla="*/ 2147483647 w 860"/>
                  <a:gd name="T31" fmla="*/ 2147483647 h 865"/>
                  <a:gd name="T32" fmla="*/ 2147483647 w 860"/>
                  <a:gd name="T33" fmla="*/ 2147483647 h 865"/>
                  <a:gd name="T34" fmla="*/ 2147483647 w 860"/>
                  <a:gd name="T35" fmla="*/ 2147483647 h 865"/>
                  <a:gd name="T36" fmla="*/ 2147483647 w 860"/>
                  <a:gd name="T37" fmla="*/ 2147483647 h 865"/>
                  <a:gd name="T38" fmla="*/ 2147483647 w 860"/>
                  <a:gd name="T39" fmla="*/ 2147483647 h 865"/>
                  <a:gd name="T40" fmla="*/ 2147483647 w 860"/>
                  <a:gd name="T41" fmla="*/ 2147483647 h 865"/>
                  <a:gd name="T42" fmla="*/ 2147483647 w 860"/>
                  <a:gd name="T43" fmla="*/ 2147483647 h 865"/>
                  <a:gd name="T44" fmla="*/ 2147483647 w 860"/>
                  <a:gd name="T45" fmla="*/ 2147483647 h 865"/>
                  <a:gd name="T46" fmla="*/ 2147483647 w 860"/>
                  <a:gd name="T47" fmla="*/ 2147483647 h 865"/>
                  <a:gd name="T48" fmla="*/ 2147483647 w 860"/>
                  <a:gd name="T49" fmla="*/ 2147483647 h 865"/>
                  <a:gd name="T50" fmla="*/ 2147483647 w 860"/>
                  <a:gd name="T51" fmla="*/ 2147483647 h 865"/>
                  <a:gd name="T52" fmla="*/ 2147483647 w 860"/>
                  <a:gd name="T53" fmla="*/ 2147483647 h 865"/>
                  <a:gd name="T54" fmla="*/ 2147483647 w 860"/>
                  <a:gd name="T55" fmla="*/ 2147483647 h 865"/>
                  <a:gd name="T56" fmla="*/ 2147483647 w 860"/>
                  <a:gd name="T57" fmla="*/ 2147483647 h 865"/>
                  <a:gd name="T58" fmla="*/ 2147483647 w 860"/>
                  <a:gd name="T59" fmla="*/ 2147483647 h 865"/>
                  <a:gd name="T60" fmla="*/ 2147483647 w 860"/>
                  <a:gd name="T61" fmla="*/ 0 h 865"/>
                  <a:gd name="T62" fmla="*/ 2147483647 w 860"/>
                  <a:gd name="T63" fmla="*/ 2147483647 h 865"/>
                  <a:gd name="T64" fmla="*/ 2147483647 w 860"/>
                  <a:gd name="T65" fmla="*/ 2147483647 h 865"/>
                  <a:gd name="T66" fmla="*/ 2147483647 w 860"/>
                  <a:gd name="T67" fmla="*/ 2147483647 h 865"/>
                  <a:gd name="T68" fmla="*/ 2147483647 w 860"/>
                  <a:gd name="T69" fmla="*/ 2147483647 h 865"/>
                  <a:gd name="T70" fmla="*/ 2147483647 w 860"/>
                  <a:gd name="T71" fmla="*/ 2147483647 h 865"/>
                  <a:gd name="T72" fmla="*/ 2147483647 w 860"/>
                  <a:gd name="T73" fmla="*/ 2147483647 h 865"/>
                  <a:gd name="T74" fmla="*/ 2147483647 w 860"/>
                  <a:gd name="T75" fmla="*/ 2147483647 h 865"/>
                  <a:gd name="T76" fmla="*/ 2147483647 w 860"/>
                  <a:gd name="T77" fmla="*/ 2147483647 h 865"/>
                  <a:gd name="T78" fmla="*/ 2147483647 w 860"/>
                  <a:gd name="T79" fmla="*/ 2147483647 h 865"/>
                  <a:gd name="T80" fmla="*/ 2147483647 w 860"/>
                  <a:gd name="T81" fmla="*/ 2147483647 h 865"/>
                  <a:gd name="T82" fmla="*/ 2147483647 w 860"/>
                  <a:gd name="T83" fmla="*/ 2147483647 h 865"/>
                  <a:gd name="T84" fmla="*/ 0 w 860"/>
                  <a:gd name="T85" fmla="*/ 2147483647 h 865"/>
                  <a:gd name="T86" fmla="*/ 2147483647 w 860"/>
                  <a:gd name="T87" fmla="*/ 2147483647 h 865"/>
                  <a:gd name="T88" fmla="*/ 0 w 860"/>
                  <a:gd name="T89" fmla="*/ 2147483647 h 865"/>
                  <a:gd name="T90" fmla="*/ 2147483647 w 860"/>
                  <a:gd name="T91" fmla="*/ 2147483647 h 865"/>
                  <a:gd name="T92" fmla="*/ 2147483647 w 860"/>
                  <a:gd name="T93" fmla="*/ 2147483647 h 865"/>
                  <a:gd name="T94" fmla="*/ 2147483647 w 860"/>
                  <a:gd name="T95" fmla="*/ 2147483647 h 865"/>
                  <a:gd name="T96" fmla="*/ 2147483647 w 860"/>
                  <a:gd name="T97" fmla="*/ 2147483647 h 865"/>
                  <a:gd name="T98" fmla="*/ 2147483647 w 860"/>
                  <a:gd name="T99" fmla="*/ 2147483647 h 865"/>
                  <a:gd name="T100" fmla="*/ 2147483647 w 860"/>
                  <a:gd name="T101" fmla="*/ 2147483647 h 865"/>
                  <a:gd name="T102" fmla="*/ 2147483647 w 860"/>
                  <a:gd name="T103" fmla="*/ 2147483647 h 86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0"/>
                  <a:gd name="T157" fmla="*/ 0 h 865"/>
                  <a:gd name="T158" fmla="*/ 860 w 860"/>
                  <a:gd name="T159" fmla="*/ 865 h 86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0" h="865">
                    <a:moveTo>
                      <a:pt x="172" y="783"/>
                    </a:moveTo>
                    <a:lnTo>
                      <a:pt x="408" y="471"/>
                    </a:lnTo>
                    <a:lnTo>
                      <a:pt x="268" y="834"/>
                    </a:lnTo>
                    <a:lnTo>
                      <a:pt x="421" y="477"/>
                    </a:lnTo>
                    <a:lnTo>
                      <a:pt x="370" y="859"/>
                    </a:lnTo>
                    <a:lnTo>
                      <a:pt x="427" y="477"/>
                    </a:lnTo>
                    <a:lnTo>
                      <a:pt x="478" y="865"/>
                    </a:lnTo>
                    <a:lnTo>
                      <a:pt x="440" y="477"/>
                    </a:lnTo>
                    <a:lnTo>
                      <a:pt x="586" y="834"/>
                    </a:lnTo>
                    <a:lnTo>
                      <a:pt x="452" y="471"/>
                    </a:lnTo>
                    <a:lnTo>
                      <a:pt x="682" y="789"/>
                    </a:lnTo>
                    <a:lnTo>
                      <a:pt x="459" y="464"/>
                    </a:lnTo>
                    <a:lnTo>
                      <a:pt x="758" y="713"/>
                    </a:lnTo>
                    <a:lnTo>
                      <a:pt x="465" y="458"/>
                    </a:lnTo>
                    <a:lnTo>
                      <a:pt x="815" y="623"/>
                    </a:lnTo>
                    <a:lnTo>
                      <a:pt x="472" y="445"/>
                    </a:lnTo>
                    <a:lnTo>
                      <a:pt x="853" y="522"/>
                    </a:lnTo>
                    <a:lnTo>
                      <a:pt x="472" y="439"/>
                    </a:lnTo>
                    <a:lnTo>
                      <a:pt x="860" y="413"/>
                    </a:lnTo>
                    <a:lnTo>
                      <a:pt x="472" y="426"/>
                    </a:lnTo>
                    <a:lnTo>
                      <a:pt x="841" y="305"/>
                    </a:lnTo>
                    <a:lnTo>
                      <a:pt x="472" y="413"/>
                    </a:lnTo>
                    <a:lnTo>
                      <a:pt x="796" y="203"/>
                    </a:lnTo>
                    <a:lnTo>
                      <a:pt x="465" y="407"/>
                    </a:lnTo>
                    <a:lnTo>
                      <a:pt x="726" y="120"/>
                    </a:lnTo>
                    <a:lnTo>
                      <a:pt x="452" y="401"/>
                    </a:lnTo>
                    <a:lnTo>
                      <a:pt x="643" y="57"/>
                    </a:lnTo>
                    <a:lnTo>
                      <a:pt x="446" y="394"/>
                    </a:lnTo>
                    <a:lnTo>
                      <a:pt x="542" y="12"/>
                    </a:lnTo>
                    <a:lnTo>
                      <a:pt x="433" y="388"/>
                    </a:lnTo>
                    <a:lnTo>
                      <a:pt x="433" y="0"/>
                    </a:lnTo>
                    <a:lnTo>
                      <a:pt x="427" y="388"/>
                    </a:lnTo>
                    <a:lnTo>
                      <a:pt x="325" y="12"/>
                    </a:lnTo>
                    <a:lnTo>
                      <a:pt x="414" y="394"/>
                    </a:lnTo>
                    <a:lnTo>
                      <a:pt x="223" y="50"/>
                    </a:lnTo>
                    <a:lnTo>
                      <a:pt x="401" y="401"/>
                    </a:lnTo>
                    <a:lnTo>
                      <a:pt x="134" y="114"/>
                    </a:lnTo>
                    <a:lnTo>
                      <a:pt x="395" y="407"/>
                    </a:lnTo>
                    <a:lnTo>
                      <a:pt x="64" y="197"/>
                    </a:lnTo>
                    <a:lnTo>
                      <a:pt x="389" y="413"/>
                    </a:lnTo>
                    <a:lnTo>
                      <a:pt x="20" y="292"/>
                    </a:lnTo>
                    <a:lnTo>
                      <a:pt x="389" y="426"/>
                    </a:lnTo>
                    <a:lnTo>
                      <a:pt x="0" y="401"/>
                    </a:lnTo>
                    <a:lnTo>
                      <a:pt x="389" y="432"/>
                    </a:lnTo>
                    <a:lnTo>
                      <a:pt x="0" y="509"/>
                    </a:lnTo>
                    <a:lnTo>
                      <a:pt x="389" y="445"/>
                    </a:lnTo>
                    <a:lnTo>
                      <a:pt x="39" y="611"/>
                    </a:lnTo>
                    <a:lnTo>
                      <a:pt x="395" y="458"/>
                    </a:lnTo>
                    <a:lnTo>
                      <a:pt x="96" y="706"/>
                    </a:lnTo>
                    <a:lnTo>
                      <a:pt x="401" y="464"/>
                    </a:lnTo>
                    <a:lnTo>
                      <a:pt x="172" y="783"/>
                    </a:lnTo>
                    <a:close/>
                  </a:path>
                </a:pathLst>
              </a:custGeom>
              <a:solidFill>
                <a:srgbClr val="2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3" name="Freeform 40">
                <a:extLst>
                  <a:ext uri="{FF2B5EF4-FFF2-40B4-BE49-F238E27FC236}">
                    <a16:creationId xmlns:a16="http://schemas.microsoft.com/office/drawing/2014/main" id="{093E7FC2-9F54-ADBE-0592-29BC5087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0454" y="4174017"/>
                <a:ext cx="231107" cy="231082"/>
              </a:xfrm>
              <a:custGeom>
                <a:avLst/>
                <a:gdLst>
                  <a:gd name="T0" fmla="*/ 0 w 134"/>
                  <a:gd name="T1" fmla="*/ 2147483647 h 134"/>
                  <a:gd name="T2" fmla="*/ 2147483647 w 134"/>
                  <a:gd name="T3" fmla="*/ 2147483647 h 134"/>
                  <a:gd name="T4" fmla="*/ 2147483647 w 134"/>
                  <a:gd name="T5" fmla="*/ 2147483647 h 134"/>
                  <a:gd name="T6" fmla="*/ 2147483647 w 134"/>
                  <a:gd name="T7" fmla="*/ 2147483647 h 134"/>
                  <a:gd name="T8" fmla="*/ 2147483647 w 134"/>
                  <a:gd name="T9" fmla="*/ 2147483647 h 134"/>
                  <a:gd name="T10" fmla="*/ 2147483647 w 134"/>
                  <a:gd name="T11" fmla="*/ 2147483647 h 134"/>
                  <a:gd name="T12" fmla="*/ 2147483647 w 134"/>
                  <a:gd name="T13" fmla="*/ 2147483647 h 134"/>
                  <a:gd name="T14" fmla="*/ 2147483647 w 134"/>
                  <a:gd name="T15" fmla="*/ 2147483647 h 134"/>
                  <a:gd name="T16" fmla="*/ 2147483647 w 134"/>
                  <a:gd name="T17" fmla="*/ 0 h 134"/>
                  <a:gd name="T18" fmla="*/ 2147483647 w 134"/>
                  <a:gd name="T19" fmla="*/ 2147483647 h 134"/>
                  <a:gd name="T20" fmla="*/ 0 w 134"/>
                  <a:gd name="T21" fmla="*/ 2147483647 h 134"/>
                  <a:gd name="T22" fmla="*/ 0 w 134"/>
                  <a:gd name="T23" fmla="*/ 2147483647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134"/>
                  <a:gd name="T38" fmla="*/ 134 w 134"/>
                  <a:gd name="T39" fmla="*/ 134 h 1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134">
                    <a:moveTo>
                      <a:pt x="0" y="57"/>
                    </a:moveTo>
                    <a:lnTo>
                      <a:pt x="26" y="89"/>
                    </a:lnTo>
                    <a:lnTo>
                      <a:pt x="32" y="134"/>
                    </a:lnTo>
                    <a:lnTo>
                      <a:pt x="70" y="114"/>
                    </a:lnTo>
                    <a:lnTo>
                      <a:pt x="115" y="121"/>
                    </a:lnTo>
                    <a:lnTo>
                      <a:pt x="115" y="76"/>
                    </a:lnTo>
                    <a:lnTo>
                      <a:pt x="134" y="38"/>
                    </a:lnTo>
                    <a:lnTo>
                      <a:pt x="89" y="32"/>
                    </a:lnTo>
                    <a:lnTo>
                      <a:pt x="58" y="0"/>
                    </a:lnTo>
                    <a:lnTo>
                      <a:pt x="39" y="3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4" name="Freeform 41">
                <a:extLst>
                  <a:ext uri="{FF2B5EF4-FFF2-40B4-BE49-F238E27FC236}">
                    <a16:creationId xmlns:a16="http://schemas.microsoft.com/office/drawing/2014/main" id="{7250EA38-E041-875A-D168-1E1592C1B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881" y="4425794"/>
                <a:ext cx="196613" cy="208664"/>
              </a:xfrm>
              <a:custGeom>
                <a:avLst/>
                <a:gdLst>
                  <a:gd name="T0" fmla="*/ 0 w 114"/>
                  <a:gd name="T1" fmla="*/ 2147483647 h 121"/>
                  <a:gd name="T2" fmla="*/ 2147483647 w 114"/>
                  <a:gd name="T3" fmla="*/ 2147483647 h 121"/>
                  <a:gd name="T4" fmla="*/ 2147483647 w 114"/>
                  <a:gd name="T5" fmla="*/ 2147483647 h 121"/>
                  <a:gd name="T6" fmla="*/ 2147483647 w 114"/>
                  <a:gd name="T7" fmla="*/ 2147483647 h 121"/>
                  <a:gd name="T8" fmla="*/ 2147483647 w 114"/>
                  <a:gd name="T9" fmla="*/ 2147483647 h 121"/>
                  <a:gd name="T10" fmla="*/ 2147483647 w 114"/>
                  <a:gd name="T11" fmla="*/ 2147483647 h 121"/>
                  <a:gd name="T12" fmla="*/ 2147483647 w 114"/>
                  <a:gd name="T13" fmla="*/ 2147483647 h 121"/>
                  <a:gd name="T14" fmla="*/ 2147483647 w 114"/>
                  <a:gd name="T15" fmla="*/ 2147483647 h 121"/>
                  <a:gd name="T16" fmla="*/ 2147483647 w 114"/>
                  <a:gd name="T17" fmla="*/ 0 h 121"/>
                  <a:gd name="T18" fmla="*/ 2147483647 w 114"/>
                  <a:gd name="T19" fmla="*/ 2147483647 h 121"/>
                  <a:gd name="T20" fmla="*/ 0 w 114"/>
                  <a:gd name="T21" fmla="*/ 2147483647 h 121"/>
                  <a:gd name="T22" fmla="*/ 0 w 114"/>
                  <a:gd name="T23" fmla="*/ 214748364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4"/>
                  <a:gd name="T37" fmla="*/ 0 h 121"/>
                  <a:gd name="T38" fmla="*/ 114 w 114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4" h="121">
                    <a:moveTo>
                      <a:pt x="0" y="51"/>
                    </a:moveTo>
                    <a:lnTo>
                      <a:pt x="25" y="83"/>
                    </a:lnTo>
                    <a:lnTo>
                      <a:pt x="32" y="121"/>
                    </a:lnTo>
                    <a:lnTo>
                      <a:pt x="63" y="109"/>
                    </a:lnTo>
                    <a:lnTo>
                      <a:pt x="102" y="115"/>
                    </a:lnTo>
                    <a:lnTo>
                      <a:pt x="102" y="70"/>
                    </a:lnTo>
                    <a:lnTo>
                      <a:pt x="114" y="38"/>
                    </a:lnTo>
                    <a:lnTo>
                      <a:pt x="83" y="32"/>
                    </a:lnTo>
                    <a:lnTo>
                      <a:pt x="51" y="0"/>
                    </a:lnTo>
                    <a:lnTo>
                      <a:pt x="32" y="3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5" name="Freeform 42">
                <a:extLst>
                  <a:ext uri="{FF2B5EF4-FFF2-40B4-BE49-F238E27FC236}">
                    <a16:creationId xmlns:a16="http://schemas.microsoft.com/office/drawing/2014/main" id="{2E6F146B-9E8E-A57A-985D-227EED87E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405" y="4151600"/>
                <a:ext cx="263875" cy="253501"/>
              </a:xfrm>
              <a:custGeom>
                <a:avLst/>
                <a:gdLst>
                  <a:gd name="T0" fmla="*/ 2147483647 w 153"/>
                  <a:gd name="T1" fmla="*/ 2147483647 h 147"/>
                  <a:gd name="T2" fmla="*/ 2147483647 w 153"/>
                  <a:gd name="T3" fmla="*/ 2147483647 h 147"/>
                  <a:gd name="T4" fmla="*/ 2147483647 w 153"/>
                  <a:gd name="T5" fmla="*/ 2147483647 h 147"/>
                  <a:gd name="T6" fmla="*/ 2147483647 w 153"/>
                  <a:gd name="T7" fmla="*/ 2147483647 h 147"/>
                  <a:gd name="T8" fmla="*/ 2147483647 w 153"/>
                  <a:gd name="T9" fmla="*/ 2147483647 h 147"/>
                  <a:gd name="T10" fmla="*/ 2147483647 w 153"/>
                  <a:gd name="T11" fmla="*/ 2147483647 h 147"/>
                  <a:gd name="T12" fmla="*/ 2147483647 w 153"/>
                  <a:gd name="T13" fmla="*/ 2147483647 h 147"/>
                  <a:gd name="T14" fmla="*/ 2147483647 w 153"/>
                  <a:gd name="T15" fmla="*/ 0 h 147"/>
                  <a:gd name="T16" fmla="*/ 2147483647 w 153"/>
                  <a:gd name="T17" fmla="*/ 2147483647 h 147"/>
                  <a:gd name="T18" fmla="*/ 0 w 153"/>
                  <a:gd name="T19" fmla="*/ 2147483647 h 147"/>
                  <a:gd name="T20" fmla="*/ 2147483647 w 153"/>
                  <a:gd name="T21" fmla="*/ 2147483647 h 147"/>
                  <a:gd name="T22" fmla="*/ 2147483647 w 153"/>
                  <a:gd name="T23" fmla="*/ 2147483647 h 1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3"/>
                  <a:gd name="T37" fmla="*/ 0 h 147"/>
                  <a:gd name="T38" fmla="*/ 153 w 153"/>
                  <a:gd name="T39" fmla="*/ 147 h 1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3" h="147">
                    <a:moveTo>
                      <a:pt x="32" y="96"/>
                    </a:moveTo>
                    <a:lnTo>
                      <a:pt x="39" y="147"/>
                    </a:lnTo>
                    <a:lnTo>
                      <a:pt x="90" y="127"/>
                    </a:lnTo>
                    <a:lnTo>
                      <a:pt x="134" y="134"/>
                    </a:lnTo>
                    <a:lnTo>
                      <a:pt x="134" y="89"/>
                    </a:lnTo>
                    <a:lnTo>
                      <a:pt x="153" y="45"/>
                    </a:lnTo>
                    <a:lnTo>
                      <a:pt x="109" y="32"/>
                    </a:lnTo>
                    <a:lnTo>
                      <a:pt x="71" y="0"/>
                    </a:lnTo>
                    <a:lnTo>
                      <a:pt x="45" y="38"/>
                    </a:lnTo>
                    <a:lnTo>
                      <a:pt x="0" y="57"/>
                    </a:lnTo>
                    <a:lnTo>
                      <a:pt x="32" y="9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6" name="Freeform 43">
                <a:extLst>
                  <a:ext uri="{FF2B5EF4-FFF2-40B4-BE49-F238E27FC236}">
                    <a16:creationId xmlns:a16="http://schemas.microsoft.com/office/drawing/2014/main" id="{2D8532F4-BE0D-4BD3-C281-A0BF14334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4820" y="4425794"/>
                <a:ext cx="198337" cy="208664"/>
              </a:xfrm>
              <a:custGeom>
                <a:avLst/>
                <a:gdLst>
                  <a:gd name="T0" fmla="*/ 2147483647 w 115"/>
                  <a:gd name="T1" fmla="*/ 2147483647 h 121"/>
                  <a:gd name="T2" fmla="*/ 2147483647 w 115"/>
                  <a:gd name="T3" fmla="*/ 2147483647 h 121"/>
                  <a:gd name="T4" fmla="*/ 2147483647 w 115"/>
                  <a:gd name="T5" fmla="*/ 2147483647 h 121"/>
                  <a:gd name="T6" fmla="*/ 2147483647 w 115"/>
                  <a:gd name="T7" fmla="*/ 2147483647 h 121"/>
                  <a:gd name="T8" fmla="*/ 2147483647 w 115"/>
                  <a:gd name="T9" fmla="*/ 2147483647 h 121"/>
                  <a:gd name="T10" fmla="*/ 2147483647 w 115"/>
                  <a:gd name="T11" fmla="*/ 2147483647 h 121"/>
                  <a:gd name="T12" fmla="*/ 2147483647 w 115"/>
                  <a:gd name="T13" fmla="*/ 0 h 121"/>
                  <a:gd name="T14" fmla="*/ 2147483647 w 115"/>
                  <a:gd name="T15" fmla="*/ 2147483647 h 121"/>
                  <a:gd name="T16" fmla="*/ 0 w 115"/>
                  <a:gd name="T17" fmla="*/ 2147483647 h 121"/>
                  <a:gd name="T18" fmla="*/ 2147483647 w 115"/>
                  <a:gd name="T19" fmla="*/ 2147483647 h 121"/>
                  <a:gd name="T20" fmla="*/ 2147483647 w 115"/>
                  <a:gd name="T21" fmla="*/ 2147483647 h 121"/>
                  <a:gd name="T22" fmla="*/ 2147483647 w 115"/>
                  <a:gd name="T23" fmla="*/ 214748364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"/>
                  <a:gd name="T37" fmla="*/ 0 h 121"/>
                  <a:gd name="T38" fmla="*/ 115 w 115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" h="121">
                    <a:moveTo>
                      <a:pt x="32" y="121"/>
                    </a:moveTo>
                    <a:lnTo>
                      <a:pt x="64" y="109"/>
                    </a:lnTo>
                    <a:lnTo>
                      <a:pt x="102" y="115"/>
                    </a:lnTo>
                    <a:lnTo>
                      <a:pt x="102" y="70"/>
                    </a:lnTo>
                    <a:lnTo>
                      <a:pt x="115" y="38"/>
                    </a:lnTo>
                    <a:lnTo>
                      <a:pt x="83" y="32"/>
                    </a:lnTo>
                    <a:lnTo>
                      <a:pt x="51" y="0"/>
                    </a:lnTo>
                    <a:lnTo>
                      <a:pt x="32" y="32"/>
                    </a:lnTo>
                    <a:lnTo>
                      <a:pt x="0" y="51"/>
                    </a:lnTo>
                    <a:lnTo>
                      <a:pt x="26" y="83"/>
                    </a:lnTo>
                    <a:lnTo>
                      <a:pt x="32" y="1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7" name="Freeform 44">
                <a:extLst>
                  <a:ext uri="{FF2B5EF4-FFF2-40B4-BE49-F238E27FC236}">
                    <a16:creationId xmlns:a16="http://schemas.microsoft.com/office/drawing/2014/main" id="{9D78B404-2337-E0FD-DA21-942EBD8F4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661" y="4767244"/>
                <a:ext cx="163844" cy="174175"/>
              </a:xfrm>
              <a:custGeom>
                <a:avLst/>
                <a:gdLst>
                  <a:gd name="T0" fmla="*/ 2147483647 w 95"/>
                  <a:gd name="T1" fmla="*/ 2147483647 h 101"/>
                  <a:gd name="T2" fmla="*/ 2147483647 w 95"/>
                  <a:gd name="T3" fmla="*/ 2147483647 h 101"/>
                  <a:gd name="T4" fmla="*/ 2147483647 w 95"/>
                  <a:gd name="T5" fmla="*/ 2147483647 h 101"/>
                  <a:gd name="T6" fmla="*/ 2147483647 w 95"/>
                  <a:gd name="T7" fmla="*/ 2147483647 h 101"/>
                  <a:gd name="T8" fmla="*/ 2147483647 w 95"/>
                  <a:gd name="T9" fmla="*/ 0 h 101"/>
                  <a:gd name="T10" fmla="*/ 2147483647 w 95"/>
                  <a:gd name="T11" fmla="*/ 2147483647 h 101"/>
                  <a:gd name="T12" fmla="*/ 0 w 95"/>
                  <a:gd name="T13" fmla="*/ 2147483647 h 101"/>
                  <a:gd name="T14" fmla="*/ 2147483647 w 95"/>
                  <a:gd name="T15" fmla="*/ 2147483647 h 101"/>
                  <a:gd name="T16" fmla="*/ 2147483647 w 95"/>
                  <a:gd name="T17" fmla="*/ 2147483647 h 101"/>
                  <a:gd name="T18" fmla="*/ 2147483647 w 95"/>
                  <a:gd name="T19" fmla="*/ 2147483647 h 101"/>
                  <a:gd name="T20" fmla="*/ 2147483647 w 95"/>
                  <a:gd name="T21" fmla="*/ 2147483647 h 101"/>
                  <a:gd name="T22" fmla="*/ 2147483647 w 95"/>
                  <a:gd name="T23" fmla="*/ 2147483647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101"/>
                  <a:gd name="T38" fmla="*/ 95 w 95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101">
                    <a:moveTo>
                      <a:pt x="83" y="95"/>
                    </a:moveTo>
                    <a:lnTo>
                      <a:pt x="83" y="63"/>
                    </a:lnTo>
                    <a:lnTo>
                      <a:pt x="95" y="31"/>
                    </a:lnTo>
                    <a:lnTo>
                      <a:pt x="64" y="25"/>
                    </a:lnTo>
                    <a:lnTo>
                      <a:pt x="44" y="0"/>
                    </a:lnTo>
                    <a:lnTo>
                      <a:pt x="25" y="25"/>
                    </a:lnTo>
                    <a:lnTo>
                      <a:pt x="0" y="44"/>
                    </a:lnTo>
                    <a:lnTo>
                      <a:pt x="19" y="70"/>
                    </a:lnTo>
                    <a:lnTo>
                      <a:pt x="25" y="101"/>
                    </a:lnTo>
                    <a:lnTo>
                      <a:pt x="51" y="89"/>
                    </a:lnTo>
                    <a:lnTo>
                      <a:pt x="83" y="9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8" name="Freeform 45">
                <a:extLst>
                  <a:ext uri="{FF2B5EF4-FFF2-40B4-BE49-F238E27FC236}">
                    <a16:creationId xmlns:a16="http://schemas.microsoft.com/office/drawing/2014/main" id="{910AA4B0-AAB2-9A87-16A3-441093D5F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5784" y="4975908"/>
                <a:ext cx="165569" cy="163828"/>
              </a:xfrm>
              <a:custGeom>
                <a:avLst/>
                <a:gdLst>
                  <a:gd name="T0" fmla="*/ 2147483647 w 96"/>
                  <a:gd name="T1" fmla="*/ 2147483647 h 95"/>
                  <a:gd name="T2" fmla="*/ 2147483647 w 96"/>
                  <a:gd name="T3" fmla="*/ 2147483647 h 95"/>
                  <a:gd name="T4" fmla="*/ 2147483647 w 96"/>
                  <a:gd name="T5" fmla="*/ 0 h 95"/>
                  <a:gd name="T6" fmla="*/ 2147483647 w 96"/>
                  <a:gd name="T7" fmla="*/ 2147483647 h 95"/>
                  <a:gd name="T8" fmla="*/ 0 w 96"/>
                  <a:gd name="T9" fmla="*/ 2147483647 h 95"/>
                  <a:gd name="T10" fmla="*/ 2147483647 w 96"/>
                  <a:gd name="T11" fmla="*/ 2147483647 h 95"/>
                  <a:gd name="T12" fmla="*/ 2147483647 w 96"/>
                  <a:gd name="T13" fmla="*/ 2147483647 h 95"/>
                  <a:gd name="T14" fmla="*/ 2147483647 w 96"/>
                  <a:gd name="T15" fmla="*/ 2147483647 h 95"/>
                  <a:gd name="T16" fmla="*/ 2147483647 w 96"/>
                  <a:gd name="T17" fmla="*/ 2147483647 h 95"/>
                  <a:gd name="T18" fmla="*/ 2147483647 w 96"/>
                  <a:gd name="T19" fmla="*/ 2147483647 h 95"/>
                  <a:gd name="T20" fmla="*/ 2147483647 w 96"/>
                  <a:gd name="T21" fmla="*/ 2147483647 h 95"/>
                  <a:gd name="T22" fmla="*/ 2147483647 w 96"/>
                  <a:gd name="T23" fmla="*/ 2147483647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95"/>
                  <a:gd name="T38" fmla="*/ 96 w 96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95">
                    <a:moveTo>
                      <a:pt x="96" y="25"/>
                    </a:moveTo>
                    <a:lnTo>
                      <a:pt x="70" y="19"/>
                    </a:lnTo>
                    <a:lnTo>
                      <a:pt x="45" y="0"/>
                    </a:lnTo>
                    <a:lnTo>
                      <a:pt x="32" y="25"/>
                    </a:lnTo>
                    <a:lnTo>
                      <a:pt x="0" y="38"/>
                    </a:lnTo>
                    <a:lnTo>
                      <a:pt x="26" y="63"/>
                    </a:lnTo>
                    <a:lnTo>
                      <a:pt x="26" y="95"/>
                    </a:lnTo>
                    <a:lnTo>
                      <a:pt x="57" y="82"/>
                    </a:lnTo>
                    <a:lnTo>
                      <a:pt x="83" y="89"/>
                    </a:lnTo>
                    <a:lnTo>
                      <a:pt x="83" y="57"/>
                    </a:lnTo>
                    <a:lnTo>
                      <a:pt x="96" y="2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499" name="Freeform 46">
                <a:extLst>
                  <a:ext uri="{FF2B5EF4-FFF2-40B4-BE49-F238E27FC236}">
                    <a16:creationId xmlns:a16="http://schemas.microsoft.com/office/drawing/2014/main" id="{291CD93C-EB37-80F1-E18B-950AA9B2B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171" y="4699989"/>
                <a:ext cx="86234" cy="87950"/>
              </a:xfrm>
              <a:custGeom>
                <a:avLst/>
                <a:gdLst>
                  <a:gd name="T0" fmla="*/ 2147483647 w 50"/>
                  <a:gd name="T1" fmla="*/ 2147483647 h 51"/>
                  <a:gd name="T2" fmla="*/ 2147483647 w 50"/>
                  <a:gd name="T3" fmla="*/ 2147483647 h 51"/>
                  <a:gd name="T4" fmla="*/ 2147483647 w 50"/>
                  <a:gd name="T5" fmla="*/ 2147483647 h 51"/>
                  <a:gd name="T6" fmla="*/ 2147483647 w 50"/>
                  <a:gd name="T7" fmla="*/ 2147483647 h 51"/>
                  <a:gd name="T8" fmla="*/ 2147483647 w 50"/>
                  <a:gd name="T9" fmla="*/ 0 h 51"/>
                  <a:gd name="T10" fmla="*/ 2147483647 w 50"/>
                  <a:gd name="T11" fmla="*/ 2147483647 h 51"/>
                  <a:gd name="T12" fmla="*/ 0 w 50"/>
                  <a:gd name="T13" fmla="*/ 2147483647 h 51"/>
                  <a:gd name="T14" fmla="*/ 2147483647 w 50"/>
                  <a:gd name="T15" fmla="*/ 2147483647 h 51"/>
                  <a:gd name="T16" fmla="*/ 2147483647 w 50"/>
                  <a:gd name="T17" fmla="*/ 2147483647 h 51"/>
                  <a:gd name="T18" fmla="*/ 2147483647 w 50"/>
                  <a:gd name="T19" fmla="*/ 2147483647 h 51"/>
                  <a:gd name="T20" fmla="*/ 2147483647 w 50"/>
                  <a:gd name="T21" fmla="*/ 2147483647 h 51"/>
                  <a:gd name="T22" fmla="*/ 2147483647 w 50"/>
                  <a:gd name="T23" fmla="*/ 2147483647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51"/>
                  <a:gd name="T38" fmla="*/ 50 w 50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51">
                    <a:moveTo>
                      <a:pt x="44" y="51"/>
                    </a:moveTo>
                    <a:lnTo>
                      <a:pt x="44" y="32"/>
                    </a:lnTo>
                    <a:lnTo>
                      <a:pt x="50" y="20"/>
                    </a:lnTo>
                    <a:lnTo>
                      <a:pt x="38" y="13"/>
                    </a:lnTo>
                    <a:lnTo>
                      <a:pt x="25" y="0"/>
                    </a:lnTo>
                    <a:lnTo>
                      <a:pt x="19" y="20"/>
                    </a:lnTo>
                    <a:lnTo>
                      <a:pt x="0" y="26"/>
                    </a:lnTo>
                    <a:lnTo>
                      <a:pt x="12" y="39"/>
                    </a:lnTo>
                    <a:lnTo>
                      <a:pt x="19" y="51"/>
                    </a:lnTo>
                    <a:lnTo>
                      <a:pt x="31" y="45"/>
                    </a:lnTo>
                    <a:lnTo>
                      <a:pt x="44" y="5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0" name="Freeform 47">
                <a:extLst>
                  <a:ext uri="{FF2B5EF4-FFF2-40B4-BE49-F238E27FC236}">
                    <a16:creationId xmlns:a16="http://schemas.microsoft.com/office/drawing/2014/main" id="{C9C2E366-BBC8-4F59-3A22-62A1D3D9B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9519" y="4908652"/>
                <a:ext cx="110380" cy="110368"/>
              </a:xfrm>
              <a:custGeom>
                <a:avLst/>
                <a:gdLst>
                  <a:gd name="T0" fmla="*/ 2147483647 w 64"/>
                  <a:gd name="T1" fmla="*/ 2147483647 h 64"/>
                  <a:gd name="T2" fmla="*/ 0 w 64"/>
                  <a:gd name="T3" fmla="*/ 2147483647 h 64"/>
                  <a:gd name="T4" fmla="*/ 2147483647 w 64"/>
                  <a:gd name="T5" fmla="*/ 2147483647 h 64"/>
                  <a:gd name="T6" fmla="*/ 2147483647 w 64"/>
                  <a:gd name="T7" fmla="*/ 2147483647 h 64"/>
                  <a:gd name="T8" fmla="*/ 2147483647 w 64"/>
                  <a:gd name="T9" fmla="*/ 2147483647 h 64"/>
                  <a:gd name="T10" fmla="*/ 2147483647 w 64"/>
                  <a:gd name="T11" fmla="*/ 2147483647 h 64"/>
                  <a:gd name="T12" fmla="*/ 2147483647 w 64"/>
                  <a:gd name="T13" fmla="*/ 2147483647 h 64"/>
                  <a:gd name="T14" fmla="*/ 2147483647 w 64"/>
                  <a:gd name="T15" fmla="*/ 2147483647 h 64"/>
                  <a:gd name="T16" fmla="*/ 2147483647 w 64"/>
                  <a:gd name="T17" fmla="*/ 2147483647 h 64"/>
                  <a:gd name="T18" fmla="*/ 2147483647 w 64"/>
                  <a:gd name="T19" fmla="*/ 0 h 64"/>
                  <a:gd name="T20" fmla="*/ 2147483647 w 64"/>
                  <a:gd name="T21" fmla="*/ 2147483647 h 64"/>
                  <a:gd name="T22" fmla="*/ 2147483647 w 64"/>
                  <a:gd name="T23" fmla="*/ 2147483647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64"/>
                  <a:gd name="T38" fmla="*/ 64 w 64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64">
                    <a:moveTo>
                      <a:pt x="19" y="13"/>
                    </a:moveTo>
                    <a:lnTo>
                      <a:pt x="0" y="26"/>
                    </a:lnTo>
                    <a:lnTo>
                      <a:pt x="13" y="45"/>
                    </a:lnTo>
                    <a:lnTo>
                      <a:pt x="13" y="64"/>
                    </a:lnTo>
                    <a:lnTo>
                      <a:pt x="38" y="58"/>
                    </a:lnTo>
                    <a:lnTo>
                      <a:pt x="57" y="58"/>
                    </a:lnTo>
                    <a:lnTo>
                      <a:pt x="57" y="39"/>
                    </a:lnTo>
                    <a:lnTo>
                      <a:pt x="64" y="19"/>
                    </a:lnTo>
                    <a:lnTo>
                      <a:pt x="44" y="13"/>
                    </a:lnTo>
                    <a:lnTo>
                      <a:pt x="32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1" name="Freeform 48">
                <a:extLst>
                  <a:ext uri="{FF2B5EF4-FFF2-40B4-BE49-F238E27FC236}">
                    <a16:creationId xmlns:a16="http://schemas.microsoft.com/office/drawing/2014/main" id="{E4D7CD6F-7D04-BB96-2B9B-8CDFFFA17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773" y="4679295"/>
                <a:ext cx="208685" cy="196592"/>
              </a:xfrm>
              <a:custGeom>
                <a:avLst/>
                <a:gdLst>
                  <a:gd name="T0" fmla="*/ 2147483647 w 121"/>
                  <a:gd name="T1" fmla="*/ 2147483647 h 114"/>
                  <a:gd name="T2" fmla="*/ 2147483647 w 121"/>
                  <a:gd name="T3" fmla="*/ 2147483647 h 114"/>
                  <a:gd name="T4" fmla="*/ 2147483647 w 121"/>
                  <a:gd name="T5" fmla="*/ 2147483647 h 114"/>
                  <a:gd name="T6" fmla="*/ 2147483647 w 121"/>
                  <a:gd name="T7" fmla="*/ 2147483647 h 114"/>
                  <a:gd name="T8" fmla="*/ 2147483647 w 121"/>
                  <a:gd name="T9" fmla="*/ 0 h 114"/>
                  <a:gd name="T10" fmla="*/ 2147483647 w 121"/>
                  <a:gd name="T11" fmla="*/ 2147483647 h 114"/>
                  <a:gd name="T12" fmla="*/ 0 w 121"/>
                  <a:gd name="T13" fmla="*/ 2147483647 h 114"/>
                  <a:gd name="T14" fmla="*/ 2147483647 w 121"/>
                  <a:gd name="T15" fmla="*/ 2147483647 h 114"/>
                  <a:gd name="T16" fmla="*/ 2147483647 w 121"/>
                  <a:gd name="T17" fmla="*/ 2147483647 h 114"/>
                  <a:gd name="T18" fmla="*/ 2147483647 w 121"/>
                  <a:gd name="T19" fmla="*/ 2147483647 h 114"/>
                  <a:gd name="T20" fmla="*/ 2147483647 w 121"/>
                  <a:gd name="T21" fmla="*/ 2147483647 h 114"/>
                  <a:gd name="T22" fmla="*/ 2147483647 w 121"/>
                  <a:gd name="T23" fmla="*/ 2147483647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1"/>
                  <a:gd name="T37" fmla="*/ 0 h 114"/>
                  <a:gd name="T38" fmla="*/ 121 w 121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1" h="114">
                    <a:moveTo>
                      <a:pt x="108" y="108"/>
                    </a:moveTo>
                    <a:lnTo>
                      <a:pt x="102" y="70"/>
                    </a:lnTo>
                    <a:lnTo>
                      <a:pt x="121" y="38"/>
                    </a:lnTo>
                    <a:lnTo>
                      <a:pt x="83" y="25"/>
                    </a:lnTo>
                    <a:lnTo>
                      <a:pt x="57" y="0"/>
                    </a:lnTo>
                    <a:lnTo>
                      <a:pt x="38" y="32"/>
                    </a:lnTo>
                    <a:lnTo>
                      <a:pt x="0" y="51"/>
                    </a:lnTo>
                    <a:lnTo>
                      <a:pt x="26" y="76"/>
                    </a:lnTo>
                    <a:lnTo>
                      <a:pt x="32" y="114"/>
                    </a:lnTo>
                    <a:lnTo>
                      <a:pt x="70" y="102"/>
                    </a:lnTo>
                    <a:lnTo>
                      <a:pt x="108" y="10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2" name="Freeform 49">
                <a:extLst>
                  <a:ext uri="{FF2B5EF4-FFF2-40B4-BE49-F238E27FC236}">
                    <a16:creationId xmlns:a16="http://schemas.microsoft.com/office/drawing/2014/main" id="{6E6E8203-3C8F-FD3A-AADE-8DBB88892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8857" y="4975908"/>
                <a:ext cx="175917" cy="174175"/>
              </a:xfrm>
              <a:custGeom>
                <a:avLst/>
                <a:gdLst>
                  <a:gd name="T0" fmla="*/ 2147483647 w 102"/>
                  <a:gd name="T1" fmla="*/ 2147483647 h 101"/>
                  <a:gd name="T2" fmla="*/ 2147483647 w 102"/>
                  <a:gd name="T3" fmla="*/ 2147483647 h 101"/>
                  <a:gd name="T4" fmla="*/ 2147483647 w 102"/>
                  <a:gd name="T5" fmla="*/ 2147483647 h 101"/>
                  <a:gd name="T6" fmla="*/ 2147483647 w 102"/>
                  <a:gd name="T7" fmla="*/ 2147483647 h 101"/>
                  <a:gd name="T8" fmla="*/ 2147483647 w 102"/>
                  <a:gd name="T9" fmla="*/ 2147483647 h 101"/>
                  <a:gd name="T10" fmla="*/ 2147483647 w 102"/>
                  <a:gd name="T11" fmla="*/ 2147483647 h 101"/>
                  <a:gd name="T12" fmla="*/ 2147483647 w 102"/>
                  <a:gd name="T13" fmla="*/ 0 h 101"/>
                  <a:gd name="T14" fmla="*/ 2147483647 w 102"/>
                  <a:gd name="T15" fmla="*/ 2147483647 h 101"/>
                  <a:gd name="T16" fmla="*/ 0 w 102"/>
                  <a:gd name="T17" fmla="*/ 2147483647 h 101"/>
                  <a:gd name="T18" fmla="*/ 2147483647 w 102"/>
                  <a:gd name="T19" fmla="*/ 2147483647 h 101"/>
                  <a:gd name="T20" fmla="*/ 2147483647 w 102"/>
                  <a:gd name="T21" fmla="*/ 2147483647 h 101"/>
                  <a:gd name="T22" fmla="*/ 2147483647 w 102"/>
                  <a:gd name="T23" fmla="*/ 2147483647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101"/>
                  <a:gd name="T38" fmla="*/ 102 w 102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101">
                    <a:moveTo>
                      <a:pt x="26" y="101"/>
                    </a:moveTo>
                    <a:lnTo>
                      <a:pt x="58" y="89"/>
                    </a:lnTo>
                    <a:lnTo>
                      <a:pt x="89" y="95"/>
                    </a:lnTo>
                    <a:lnTo>
                      <a:pt x="83" y="57"/>
                    </a:lnTo>
                    <a:lnTo>
                      <a:pt x="102" y="31"/>
                    </a:lnTo>
                    <a:lnTo>
                      <a:pt x="70" y="25"/>
                    </a:lnTo>
                    <a:lnTo>
                      <a:pt x="45" y="0"/>
                    </a:lnTo>
                    <a:lnTo>
                      <a:pt x="26" y="25"/>
                    </a:lnTo>
                    <a:lnTo>
                      <a:pt x="0" y="44"/>
                    </a:lnTo>
                    <a:lnTo>
                      <a:pt x="19" y="63"/>
                    </a:lnTo>
                    <a:lnTo>
                      <a:pt x="26" y="10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3" name="Freeform 50">
                <a:extLst>
                  <a:ext uri="{FF2B5EF4-FFF2-40B4-BE49-F238E27FC236}">
                    <a16:creationId xmlns:a16="http://schemas.microsoft.com/office/drawing/2014/main" id="{156F7C96-8415-11F8-AE57-8F837624A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5" y="5600175"/>
                <a:ext cx="163844" cy="155205"/>
              </a:xfrm>
              <a:custGeom>
                <a:avLst/>
                <a:gdLst>
                  <a:gd name="T0" fmla="*/ 2147483647 w 95"/>
                  <a:gd name="T1" fmla="*/ 2147483647 h 90"/>
                  <a:gd name="T2" fmla="*/ 2147483647 w 95"/>
                  <a:gd name="T3" fmla="*/ 2147483647 h 90"/>
                  <a:gd name="T4" fmla="*/ 2147483647 w 95"/>
                  <a:gd name="T5" fmla="*/ 2147483647 h 90"/>
                  <a:gd name="T6" fmla="*/ 2147483647 w 95"/>
                  <a:gd name="T7" fmla="*/ 0 h 90"/>
                  <a:gd name="T8" fmla="*/ 2147483647 w 95"/>
                  <a:gd name="T9" fmla="*/ 2147483647 h 90"/>
                  <a:gd name="T10" fmla="*/ 0 w 95"/>
                  <a:gd name="T11" fmla="*/ 2147483647 h 90"/>
                  <a:gd name="T12" fmla="*/ 2147483647 w 95"/>
                  <a:gd name="T13" fmla="*/ 2147483647 h 90"/>
                  <a:gd name="T14" fmla="*/ 2147483647 w 95"/>
                  <a:gd name="T15" fmla="*/ 2147483647 h 90"/>
                  <a:gd name="T16" fmla="*/ 2147483647 w 95"/>
                  <a:gd name="T17" fmla="*/ 2147483647 h 90"/>
                  <a:gd name="T18" fmla="*/ 2147483647 w 95"/>
                  <a:gd name="T19" fmla="*/ 2147483647 h 90"/>
                  <a:gd name="T20" fmla="*/ 2147483647 w 95"/>
                  <a:gd name="T21" fmla="*/ 2147483647 h 90"/>
                  <a:gd name="T22" fmla="*/ 2147483647 w 95"/>
                  <a:gd name="T23" fmla="*/ 214748364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90"/>
                  <a:gd name="T38" fmla="*/ 95 w 95"/>
                  <a:gd name="T39" fmla="*/ 90 h 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90">
                    <a:moveTo>
                      <a:pt x="76" y="58"/>
                    </a:moveTo>
                    <a:lnTo>
                      <a:pt x="95" y="26"/>
                    </a:lnTo>
                    <a:lnTo>
                      <a:pt x="63" y="20"/>
                    </a:lnTo>
                    <a:lnTo>
                      <a:pt x="44" y="0"/>
                    </a:lnTo>
                    <a:lnTo>
                      <a:pt x="25" y="26"/>
                    </a:lnTo>
                    <a:lnTo>
                      <a:pt x="0" y="39"/>
                    </a:lnTo>
                    <a:lnTo>
                      <a:pt x="19" y="64"/>
                    </a:lnTo>
                    <a:lnTo>
                      <a:pt x="25" y="90"/>
                    </a:lnTo>
                    <a:lnTo>
                      <a:pt x="51" y="83"/>
                    </a:lnTo>
                    <a:lnTo>
                      <a:pt x="82" y="83"/>
                    </a:lnTo>
                    <a:lnTo>
                      <a:pt x="76" y="5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4" name="Freeform 51">
                <a:extLst>
                  <a:ext uri="{FF2B5EF4-FFF2-40B4-BE49-F238E27FC236}">
                    <a16:creationId xmlns:a16="http://schemas.microsoft.com/office/drawing/2014/main" id="{18ECCBE4-60FF-B5A9-0554-4D5FFFBD6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5360" y="5282868"/>
                <a:ext cx="175917" cy="163828"/>
              </a:xfrm>
              <a:custGeom>
                <a:avLst/>
                <a:gdLst>
                  <a:gd name="T0" fmla="*/ 2147483647 w 102"/>
                  <a:gd name="T1" fmla="*/ 2147483647 h 95"/>
                  <a:gd name="T2" fmla="*/ 2147483647 w 102"/>
                  <a:gd name="T3" fmla="*/ 2147483647 h 95"/>
                  <a:gd name="T4" fmla="*/ 2147483647 w 102"/>
                  <a:gd name="T5" fmla="*/ 0 h 95"/>
                  <a:gd name="T6" fmla="*/ 2147483647 w 102"/>
                  <a:gd name="T7" fmla="*/ 2147483647 h 95"/>
                  <a:gd name="T8" fmla="*/ 0 w 102"/>
                  <a:gd name="T9" fmla="*/ 2147483647 h 95"/>
                  <a:gd name="T10" fmla="*/ 2147483647 w 102"/>
                  <a:gd name="T11" fmla="*/ 2147483647 h 95"/>
                  <a:gd name="T12" fmla="*/ 2147483647 w 102"/>
                  <a:gd name="T13" fmla="*/ 2147483647 h 95"/>
                  <a:gd name="T14" fmla="*/ 2147483647 w 102"/>
                  <a:gd name="T15" fmla="*/ 2147483647 h 95"/>
                  <a:gd name="T16" fmla="*/ 2147483647 w 102"/>
                  <a:gd name="T17" fmla="*/ 2147483647 h 95"/>
                  <a:gd name="T18" fmla="*/ 2147483647 w 102"/>
                  <a:gd name="T19" fmla="*/ 2147483647 h 95"/>
                  <a:gd name="T20" fmla="*/ 2147483647 w 102"/>
                  <a:gd name="T21" fmla="*/ 2147483647 h 95"/>
                  <a:gd name="T22" fmla="*/ 2147483647 w 102"/>
                  <a:gd name="T23" fmla="*/ 2147483647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95"/>
                  <a:gd name="T38" fmla="*/ 102 w 10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95">
                    <a:moveTo>
                      <a:pt x="102" y="32"/>
                    </a:moveTo>
                    <a:lnTo>
                      <a:pt x="70" y="19"/>
                    </a:lnTo>
                    <a:lnTo>
                      <a:pt x="51" y="0"/>
                    </a:lnTo>
                    <a:lnTo>
                      <a:pt x="32" y="25"/>
                    </a:lnTo>
                    <a:lnTo>
                      <a:pt x="0" y="38"/>
                    </a:lnTo>
                    <a:lnTo>
                      <a:pt x="26" y="64"/>
                    </a:lnTo>
                    <a:lnTo>
                      <a:pt x="26" y="95"/>
                    </a:lnTo>
                    <a:lnTo>
                      <a:pt x="57" y="83"/>
                    </a:lnTo>
                    <a:lnTo>
                      <a:pt x="89" y="89"/>
                    </a:lnTo>
                    <a:lnTo>
                      <a:pt x="89" y="57"/>
                    </a:lnTo>
                    <a:lnTo>
                      <a:pt x="102" y="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5" name="Freeform 52">
                <a:extLst>
                  <a:ext uri="{FF2B5EF4-FFF2-40B4-BE49-F238E27FC236}">
                    <a16:creationId xmlns:a16="http://schemas.microsoft.com/office/drawing/2014/main" id="{45FDE854-E6D1-8016-5F55-DEB3D3CE3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981" y="5886441"/>
                <a:ext cx="122452" cy="110368"/>
              </a:xfrm>
              <a:custGeom>
                <a:avLst/>
                <a:gdLst>
                  <a:gd name="T0" fmla="*/ 2147483647 w 71"/>
                  <a:gd name="T1" fmla="*/ 2147483647 h 64"/>
                  <a:gd name="T2" fmla="*/ 2147483647 w 71"/>
                  <a:gd name="T3" fmla="*/ 2147483647 h 64"/>
                  <a:gd name="T4" fmla="*/ 2147483647 w 71"/>
                  <a:gd name="T5" fmla="*/ 2147483647 h 64"/>
                  <a:gd name="T6" fmla="*/ 2147483647 w 71"/>
                  <a:gd name="T7" fmla="*/ 2147483647 h 64"/>
                  <a:gd name="T8" fmla="*/ 2147483647 w 71"/>
                  <a:gd name="T9" fmla="*/ 2147483647 h 64"/>
                  <a:gd name="T10" fmla="*/ 2147483647 w 71"/>
                  <a:gd name="T11" fmla="*/ 2147483647 h 64"/>
                  <a:gd name="T12" fmla="*/ 2147483647 w 71"/>
                  <a:gd name="T13" fmla="*/ 2147483647 h 64"/>
                  <a:gd name="T14" fmla="*/ 2147483647 w 71"/>
                  <a:gd name="T15" fmla="*/ 0 h 64"/>
                  <a:gd name="T16" fmla="*/ 2147483647 w 71"/>
                  <a:gd name="T17" fmla="*/ 2147483647 h 64"/>
                  <a:gd name="T18" fmla="*/ 0 w 71"/>
                  <a:gd name="T19" fmla="*/ 2147483647 h 64"/>
                  <a:gd name="T20" fmla="*/ 2147483647 w 71"/>
                  <a:gd name="T21" fmla="*/ 2147483647 h 64"/>
                  <a:gd name="T22" fmla="*/ 2147483647 w 71"/>
                  <a:gd name="T23" fmla="*/ 2147483647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64"/>
                  <a:gd name="T38" fmla="*/ 71 w 71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64">
                    <a:moveTo>
                      <a:pt x="13" y="45"/>
                    </a:moveTo>
                    <a:lnTo>
                      <a:pt x="20" y="64"/>
                    </a:lnTo>
                    <a:lnTo>
                      <a:pt x="39" y="57"/>
                    </a:lnTo>
                    <a:lnTo>
                      <a:pt x="58" y="57"/>
                    </a:lnTo>
                    <a:lnTo>
                      <a:pt x="58" y="38"/>
                    </a:lnTo>
                    <a:lnTo>
                      <a:pt x="71" y="19"/>
                    </a:lnTo>
                    <a:lnTo>
                      <a:pt x="45" y="13"/>
                    </a:lnTo>
                    <a:lnTo>
                      <a:pt x="32" y="0"/>
                    </a:lnTo>
                    <a:lnTo>
                      <a:pt x="20" y="13"/>
                    </a:lnTo>
                    <a:lnTo>
                      <a:pt x="0" y="25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6" name="Freeform 53">
                <a:extLst>
                  <a:ext uri="{FF2B5EF4-FFF2-40B4-BE49-F238E27FC236}">
                    <a16:creationId xmlns:a16="http://schemas.microsoft.com/office/drawing/2014/main" id="{71F8F442-C1BC-9570-7BF1-02AE2277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4633" y="6138218"/>
                <a:ext cx="87958" cy="87950"/>
              </a:xfrm>
              <a:custGeom>
                <a:avLst/>
                <a:gdLst>
                  <a:gd name="T0" fmla="*/ 2147483647 w 51"/>
                  <a:gd name="T1" fmla="*/ 2147483647 h 51"/>
                  <a:gd name="T2" fmla="*/ 2147483647 w 51"/>
                  <a:gd name="T3" fmla="*/ 2147483647 h 51"/>
                  <a:gd name="T4" fmla="*/ 2147483647 w 51"/>
                  <a:gd name="T5" fmla="*/ 2147483647 h 51"/>
                  <a:gd name="T6" fmla="*/ 2147483647 w 51"/>
                  <a:gd name="T7" fmla="*/ 2147483647 h 51"/>
                  <a:gd name="T8" fmla="*/ 2147483647 w 51"/>
                  <a:gd name="T9" fmla="*/ 2147483647 h 51"/>
                  <a:gd name="T10" fmla="*/ 2147483647 w 51"/>
                  <a:gd name="T11" fmla="*/ 2147483647 h 51"/>
                  <a:gd name="T12" fmla="*/ 2147483647 w 51"/>
                  <a:gd name="T13" fmla="*/ 0 h 51"/>
                  <a:gd name="T14" fmla="*/ 2147483647 w 51"/>
                  <a:gd name="T15" fmla="*/ 2147483647 h 51"/>
                  <a:gd name="T16" fmla="*/ 0 w 51"/>
                  <a:gd name="T17" fmla="*/ 2147483647 h 51"/>
                  <a:gd name="T18" fmla="*/ 2147483647 w 51"/>
                  <a:gd name="T19" fmla="*/ 2147483647 h 51"/>
                  <a:gd name="T20" fmla="*/ 2147483647 w 51"/>
                  <a:gd name="T21" fmla="*/ 2147483647 h 51"/>
                  <a:gd name="T22" fmla="*/ 2147483647 w 51"/>
                  <a:gd name="T23" fmla="*/ 2147483647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1"/>
                  <a:gd name="T38" fmla="*/ 51 w 5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1">
                    <a:moveTo>
                      <a:pt x="13" y="51"/>
                    </a:moveTo>
                    <a:lnTo>
                      <a:pt x="32" y="45"/>
                    </a:lnTo>
                    <a:lnTo>
                      <a:pt x="45" y="45"/>
                    </a:lnTo>
                    <a:lnTo>
                      <a:pt x="45" y="32"/>
                    </a:lnTo>
                    <a:lnTo>
                      <a:pt x="51" y="13"/>
                    </a:lnTo>
                    <a:lnTo>
                      <a:pt x="38" y="13"/>
                    </a:lnTo>
                    <a:lnTo>
                      <a:pt x="26" y="0"/>
                    </a:lnTo>
                    <a:lnTo>
                      <a:pt x="19" y="13"/>
                    </a:lnTo>
                    <a:lnTo>
                      <a:pt x="0" y="20"/>
                    </a:lnTo>
                    <a:lnTo>
                      <a:pt x="13" y="32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7" name="Freeform 54">
                <a:extLst>
                  <a:ext uri="{FF2B5EF4-FFF2-40B4-BE49-F238E27FC236}">
                    <a16:creationId xmlns:a16="http://schemas.microsoft.com/office/drawing/2014/main" id="{7C03BB8A-1835-8038-5821-8A14A7C2D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864" y="6446902"/>
                <a:ext cx="87958" cy="75878"/>
              </a:xfrm>
              <a:custGeom>
                <a:avLst/>
                <a:gdLst>
                  <a:gd name="T0" fmla="*/ 2147483647 w 51"/>
                  <a:gd name="T1" fmla="*/ 2147483647 h 44"/>
                  <a:gd name="T2" fmla="*/ 2147483647 w 51"/>
                  <a:gd name="T3" fmla="*/ 2147483647 h 44"/>
                  <a:gd name="T4" fmla="*/ 2147483647 w 51"/>
                  <a:gd name="T5" fmla="*/ 2147483647 h 44"/>
                  <a:gd name="T6" fmla="*/ 2147483647 w 51"/>
                  <a:gd name="T7" fmla="*/ 2147483647 h 44"/>
                  <a:gd name="T8" fmla="*/ 2147483647 w 51"/>
                  <a:gd name="T9" fmla="*/ 2147483647 h 44"/>
                  <a:gd name="T10" fmla="*/ 2147483647 w 51"/>
                  <a:gd name="T11" fmla="*/ 2147483647 h 44"/>
                  <a:gd name="T12" fmla="*/ 2147483647 w 51"/>
                  <a:gd name="T13" fmla="*/ 0 h 44"/>
                  <a:gd name="T14" fmla="*/ 2147483647 w 51"/>
                  <a:gd name="T15" fmla="*/ 2147483647 h 44"/>
                  <a:gd name="T16" fmla="*/ 0 w 51"/>
                  <a:gd name="T17" fmla="*/ 2147483647 h 44"/>
                  <a:gd name="T18" fmla="*/ 2147483647 w 51"/>
                  <a:gd name="T19" fmla="*/ 2147483647 h 44"/>
                  <a:gd name="T20" fmla="*/ 2147483647 w 51"/>
                  <a:gd name="T21" fmla="*/ 2147483647 h 44"/>
                  <a:gd name="T22" fmla="*/ 2147483647 w 51"/>
                  <a:gd name="T23" fmla="*/ 214748364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44"/>
                  <a:gd name="T38" fmla="*/ 51 w 5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44">
                    <a:moveTo>
                      <a:pt x="13" y="44"/>
                    </a:moveTo>
                    <a:lnTo>
                      <a:pt x="25" y="44"/>
                    </a:lnTo>
                    <a:lnTo>
                      <a:pt x="45" y="44"/>
                    </a:lnTo>
                    <a:lnTo>
                      <a:pt x="38" y="25"/>
                    </a:lnTo>
                    <a:lnTo>
                      <a:pt x="51" y="12"/>
                    </a:lnTo>
                    <a:lnTo>
                      <a:pt x="32" y="12"/>
                    </a:lnTo>
                    <a:lnTo>
                      <a:pt x="19" y="0"/>
                    </a:lnTo>
                    <a:lnTo>
                      <a:pt x="13" y="12"/>
                    </a:lnTo>
                    <a:lnTo>
                      <a:pt x="0" y="19"/>
                    </a:lnTo>
                    <a:lnTo>
                      <a:pt x="6" y="32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8" name="Freeform 55">
                <a:extLst>
                  <a:ext uri="{FF2B5EF4-FFF2-40B4-BE49-F238E27FC236}">
                    <a16:creationId xmlns:a16="http://schemas.microsoft.com/office/drawing/2014/main" id="{722C9D6E-73D1-106B-BD43-BAA4A09B6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629" y="3196229"/>
                <a:ext cx="306993" cy="329379"/>
              </a:xfrm>
              <a:custGeom>
                <a:avLst/>
                <a:gdLst>
                  <a:gd name="T0" fmla="*/ 2147483647 w 178"/>
                  <a:gd name="T1" fmla="*/ 2147483647 h 191"/>
                  <a:gd name="T2" fmla="*/ 2147483647 w 178"/>
                  <a:gd name="T3" fmla="*/ 2147483647 h 191"/>
                  <a:gd name="T4" fmla="*/ 2147483647 w 178"/>
                  <a:gd name="T5" fmla="*/ 2147483647 h 191"/>
                  <a:gd name="T6" fmla="*/ 2147483647 w 178"/>
                  <a:gd name="T7" fmla="*/ 2147483647 h 191"/>
                  <a:gd name="T8" fmla="*/ 2147483647 w 178"/>
                  <a:gd name="T9" fmla="*/ 2147483647 h 191"/>
                  <a:gd name="T10" fmla="*/ 2147483647 w 178"/>
                  <a:gd name="T11" fmla="*/ 2147483647 h 191"/>
                  <a:gd name="T12" fmla="*/ 0 w 178"/>
                  <a:gd name="T13" fmla="*/ 2147483647 h 191"/>
                  <a:gd name="T14" fmla="*/ 2147483647 w 178"/>
                  <a:gd name="T15" fmla="*/ 2147483647 h 191"/>
                  <a:gd name="T16" fmla="*/ 2147483647 w 178"/>
                  <a:gd name="T17" fmla="*/ 0 h 191"/>
                  <a:gd name="T18" fmla="*/ 2147483647 w 178"/>
                  <a:gd name="T19" fmla="*/ 2147483647 h 191"/>
                  <a:gd name="T20" fmla="*/ 2147483647 w 178"/>
                  <a:gd name="T21" fmla="*/ 2147483647 h 191"/>
                  <a:gd name="T22" fmla="*/ 2147483647 w 178"/>
                  <a:gd name="T23" fmla="*/ 2147483647 h 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8"/>
                  <a:gd name="T37" fmla="*/ 0 h 191"/>
                  <a:gd name="T38" fmla="*/ 178 w 178"/>
                  <a:gd name="T39" fmla="*/ 191 h 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8" h="191">
                    <a:moveTo>
                      <a:pt x="178" y="96"/>
                    </a:moveTo>
                    <a:lnTo>
                      <a:pt x="134" y="134"/>
                    </a:lnTo>
                    <a:lnTo>
                      <a:pt x="114" y="191"/>
                    </a:lnTo>
                    <a:lnTo>
                      <a:pt x="63" y="159"/>
                    </a:lnTo>
                    <a:lnTo>
                      <a:pt x="6" y="159"/>
                    </a:lnTo>
                    <a:lnTo>
                      <a:pt x="19" y="96"/>
                    </a:lnTo>
                    <a:lnTo>
                      <a:pt x="0" y="38"/>
                    </a:lnTo>
                    <a:lnTo>
                      <a:pt x="63" y="38"/>
                    </a:lnTo>
                    <a:lnTo>
                      <a:pt x="108" y="0"/>
                    </a:lnTo>
                    <a:lnTo>
                      <a:pt x="134" y="58"/>
                    </a:lnTo>
                    <a:lnTo>
                      <a:pt x="178" y="9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09" name="Freeform 56">
                <a:extLst>
                  <a:ext uri="{FF2B5EF4-FFF2-40B4-BE49-F238E27FC236}">
                    <a16:creationId xmlns:a16="http://schemas.microsoft.com/office/drawing/2014/main" id="{E22B4C9C-DB27-C0B5-A537-569850EEA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8812" y="3613557"/>
                <a:ext cx="274223" cy="286266"/>
              </a:xfrm>
              <a:custGeom>
                <a:avLst/>
                <a:gdLst>
                  <a:gd name="T0" fmla="*/ 2147483647 w 159"/>
                  <a:gd name="T1" fmla="*/ 2147483647 h 166"/>
                  <a:gd name="T2" fmla="*/ 2147483647 w 159"/>
                  <a:gd name="T3" fmla="*/ 2147483647 h 166"/>
                  <a:gd name="T4" fmla="*/ 2147483647 w 159"/>
                  <a:gd name="T5" fmla="*/ 2147483647 h 166"/>
                  <a:gd name="T6" fmla="*/ 2147483647 w 159"/>
                  <a:gd name="T7" fmla="*/ 2147483647 h 166"/>
                  <a:gd name="T8" fmla="*/ 2147483647 w 159"/>
                  <a:gd name="T9" fmla="*/ 2147483647 h 166"/>
                  <a:gd name="T10" fmla="*/ 2147483647 w 159"/>
                  <a:gd name="T11" fmla="*/ 2147483647 h 166"/>
                  <a:gd name="T12" fmla="*/ 0 w 159"/>
                  <a:gd name="T13" fmla="*/ 2147483647 h 166"/>
                  <a:gd name="T14" fmla="*/ 2147483647 w 159"/>
                  <a:gd name="T15" fmla="*/ 2147483647 h 166"/>
                  <a:gd name="T16" fmla="*/ 2147483647 w 159"/>
                  <a:gd name="T17" fmla="*/ 0 h 166"/>
                  <a:gd name="T18" fmla="*/ 2147483647 w 159"/>
                  <a:gd name="T19" fmla="*/ 2147483647 h 166"/>
                  <a:gd name="T20" fmla="*/ 2147483647 w 159"/>
                  <a:gd name="T21" fmla="*/ 2147483647 h 166"/>
                  <a:gd name="T22" fmla="*/ 2147483647 w 159"/>
                  <a:gd name="T23" fmla="*/ 2147483647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9"/>
                  <a:gd name="T37" fmla="*/ 0 h 166"/>
                  <a:gd name="T38" fmla="*/ 159 w 159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9" h="166">
                    <a:moveTo>
                      <a:pt x="159" y="83"/>
                    </a:moveTo>
                    <a:lnTo>
                      <a:pt x="121" y="115"/>
                    </a:lnTo>
                    <a:lnTo>
                      <a:pt x="102" y="166"/>
                    </a:lnTo>
                    <a:lnTo>
                      <a:pt x="57" y="140"/>
                    </a:lnTo>
                    <a:lnTo>
                      <a:pt x="6" y="140"/>
                    </a:lnTo>
                    <a:lnTo>
                      <a:pt x="19" y="83"/>
                    </a:lnTo>
                    <a:lnTo>
                      <a:pt x="0" y="38"/>
                    </a:lnTo>
                    <a:lnTo>
                      <a:pt x="51" y="32"/>
                    </a:lnTo>
                    <a:lnTo>
                      <a:pt x="95" y="0"/>
                    </a:lnTo>
                    <a:lnTo>
                      <a:pt x="115" y="51"/>
                    </a:lnTo>
                    <a:lnTo>
                      <a:pt x="159" y="8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0" name="Freeform 57">
                <a:extLst>
                  <a:ext uri="{FF2B5EF4-FFF2-40B4-BE49-F238E27FC236}">
                    <a16:creationId xmlns:a16="http://schemas.microsoft.com/office/drawing/2014/main" id="{810A45B2-E25C-AF2E-6AB9-8363442C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687" y="3065168"/>
                <a:ext cx="351835" cy="362144"/>
              </a:xfrm>
              <a:custGeom>
                <a:avLst/>
                <a:gdLst>
                  <a:gd name="T0" fmla="*/ 2147483647 w 204"/>
                  <a:gd name="T1" fmla="*/ 2147483647 h 210"/>
                  <a:gd name="T2" fmla="*/ 2147483647 w 204"/>
                  <a:gd name="T3" fmla="*/ 2147483647 h 210"/>
                  <a:gd name="T4" fmla="*/ 2147483647 w 204"/>
                  <a:gd name="T5" fmla="*/ 2147483647 h 210"/>
                  <a:gd name="T6" fmla="*/ 2147483647 w 204"/>
                  <a:gd name="T7" fmla="*/ 2147483647 h 210"/>
                  <a:gd name="T8" fmla="*/ 2147483647 w 204"/>
                  <a:gd name="T9" fmla="*/ 2147483647 h 210"/>
                  <a:gd name="T10" fmla="*/ 0 w 204"/>
                  <a:gd name="T11" fmla="*/ 2147483647 h 210"/>
                  <a:gd name="T12" fmla="*/ 2147483647 w 204"/>
                  <a:gd name="T13" fmla="*/ 2147483647 h 210"/>
                  <a:gd name="T14" fmla="*/ 2147483647 w 204"/>
                  <a:gd name="T15" fmla="*/ 0 h 210"/>
                  <a:gd name="T16" fmla="*/ 2147483647 w 204"/>
                  <a:gd name="T17" fmla="*/ 2147483647 h 210"/>
                  <a:gd name="T18" fmla="*/ 2147483647 w 204"/>
                  <a:gd name="T19" fmla="*/ 2147483647 h 210"/>
                  <a:gd name="T20" fmla="*/ 2147483647 w 204"/>
                  <a:gd name="T21" fmla="*/ 2147483647 h 210"/>
                  <a:gd name="T22" fmla="*/ 2147483647 w 204"/>
                  <a:gd name="T23" fmla="*/ 2147483647 h 2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210"/>
                  <a:gd name="T38" fmla="*/ 204 w 204"/>
                  <a:gd name="T39" fmla="*/ 210 h 2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210">
                    <a:moveTo>
                      <a:pt x="153" y="146"/>
                    </a:moveTo>
                    <a:lnTo>
                      <a:pt x="128" y="210"/>
                    </a:lnTo>
                    <a:lnTo>
                      <a:pt x="70" y="172"/>
                    </a:lnTo>
                    <a:lnTo>
                      <a:pt x="7" y="172"/>
                    </a:lnTo>
                    <a:lnTo>
                      <a:pt x="20" y="108"/>
                    </a:lnTo>
                    <a:lnTo>
                      <a:pt x="0" y="44"/>
                    </a:lnTo>
                    <a:lnTo>
                      <a:pt x="70" y="38"/>
                    </a:lnTo>
                    <a:lnTo>
                      <a:pt x="121" y="0"/>
                    </a:lnTo>
                    <a:lnTo>
                      <a:pt x="147" y="63"/>
                    </a:lnTo>
                    <a:lnTo>
                      <a:pt x="204" y="102"/>
                    </a:lnTo>
                    <a:lnTo>
                      <a:pt x="153" y="1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1" name="Freeform 58">
                <a:extLst>
                  <a:ext uri="{FF2B5EF4-FFF2-40B4-BE49-F238E27FC236}">
                    <a16:creationId xmlns:a16="http://schemas.microsoft.com/office/drawing/2014/main" id="{5197A670-7B2D-25F9-6789-165FFB5EA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039" y="3382475"/>
                <a:ext cx="262151" cy="286266"/>
              </a:xfrm>
              <a:custGeom>
                <a:avLst/>
                <a:gdLst>
                  <a:gd name="T0" fmla="*/ 2147483647 w 152"/>
                  <a:gd name="T1" fmla="*/ 2147483647 h 166"/>
                  <a:gd name="T2" fmla="*/ 2147483647 w 152"/>
                  <a:gd name="T3" fmla="*/ 2147483647 h 166"/>
                  <a:gd name="T4" fmla="*/ 0 w 152"/>
                  <a:gd name="T5" fmla="*/ 2147483647 h 166"/>
                  <a:gd name="T6" fmla="*/ 2147483647 w 152"/>
                  <a:gd name="T7" fmla="*/ 2147483647 h 166"/>
                  <a:gd name="T8" fmla="*/ 0 w 152"/>
                  <a:gd name="T9" fmla="*/ 2147483647 h 166"/>
                  <a:gd name="T10" fmla="*/ 2147483647 w 152"/>
                  <a:gd name="T11" fmla="*/ 2147483647 h 166"/>
                  <a:gd name="T12" fmla="*/ 2147483647 w 152"/>
                  <a:gd name="T13" fmla="*/ 0 h 166"/>
                  <a:gd name="T14" fmla="*/ 2147483647 w 152"/>
                  <a:gd name="T15" fmla="*/ 2147483647 h 166"/>
                  <a:gd name="T16" fmla="*/ 2147483647 w 152"/>
                  <a:gd name="T17" fmla="*/ 2147483647 h 166"/>
                  <a:gd name="T18" fmla="*/ 2147483647 w 152"/>
                  <a:gd name="T19" fmla="*/ 2147483647 h 166"/>
                  <a:gd name="T20" fmla="*/ 2147483647 w 152"/>
                  <a:gd name="T21" fmla="*/ 2147483647 h 166"/>
                  <a:gd name="T22" fmla="*/ 2147483647 w 152"/>
                  <a:gd name="T23" fmla="*/ 2147483647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166"/>
                  <a:gd name="T38" fmla="*/ 152 w 152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166">
                    <a:moveTo>
                      <a:pt x="95" y="166"/>
                    </a:moveTo>
                    <a:lnTo>
                      <a:pt x="50" y="134"/>
                    </a:lnTo>
                    <a:lnTo>
                      <a:pt x="0" y="134"/>
                    </a:lnTo>
                    <a:lnTo>
                      <a:pt x="12" y="83"/>
                    </a:lnTo>
                    <a:lnTo>
                      <a:pt x="0" y="32"/>
                    </a:lnTo>
                    <a:lnTo>
                      <a:pt x="50" y="32"/>
                    </a:lnTo>
                    <a:lnTo>
                      <a:pt x="95" y="0"/>
                    </a:lnTo>
                    <a:lnTo>
                      <a:pt x="114" y="45"/>
                    </a:lnTo>
                    <a:lnTo>
                      <a:pt x="152" y="77"/>
                    </a:lnTo>
                    <a:lnTo>
                      <a:pt x="114" y="115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2" name="Freeform 59">
                <a:extLst>
                  <a:ext uri="{FF2B5EF4-FFF2-40B4-BE49-F238E27FC236}">
                    <a16:creationId xmlns:a16="http://schemas.microsoft.com/office/drawing/2014/main" id="{D57C8F9A-477F-1DC0-DCAA-0D09EDD09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007" y="3832567"/>
                <a:ext cx="241455" cy="243154"/>
              </a:xfrm>
              <a:custGeom>
                <a:avLst/>
                <a:gdLst>
                  <a:gd name="T0" fmla="*/ 2147483647 w 140"/>
                  <a:gd name="T1" fmla="*/ 2147483647 h 141"/>
                  <a:gd name="T2" fmla="*/ 2147483647 w 140"/>
                  <a:gd name="T3" fmla="*/ 2147483647 h 141"/>
                  <a:gd name="T4" fmla="*/ 0 w 140"/>
                  <a:gd name="T5" fmla="*/ 2147483647 h 141"/>
                  <a:gd name="T6" fmla="*/ 2147483647 w 140"/>
                  <a:gd name="T7" fmla="*/ 2147483647 h 141"/>
                  <a:gd name="T8" fmla="*/ 2147483647 w 140"/>
                  <a:gd name="T9" fmla="*/ 0 h 141"/>
                  <a:gd name="T10" fmla="*/ 2147483647 w 140"/>
                  <a:gd name="T11" fmla="*/ 2147483647 h 141"/>
                  <a:gd name="T12" fmla="*/ 2147483647 w 140"/>
                  <a:gd name="T13" fmla="*/ 2147483647 h 141"/>
                  <a:gd name="T14" fmla="*/ 2147483647 w 140"/>
                  <a:gd name="T15" fmla="*/ 2147483647 h 141"/>
                  <a:gd name="T16" fmla="*/ 2147483647 w 140"/>
                  <a:gd name="T17" fmla="*/ 2147483647 h 141"/>
                  <a:gd name="T18" fmla="*/ 2147483647 w 140"/>
                  <a:gd name="T19" fmla="*/ 2147483647 h 141"/>
                  <a:gd name="T20" fmla="*/ 2147483647 w 140"/>
                  <a:gd name="T21" fmla="*/ 2147483647 h 141"/>
                  <a:gd name="T22" fmla="*/ 2147483647 w 140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0"/>
                  <a:gd name="T37" fmla="*/ 0 h 141"/>
                  <a:gd name="T38" fmla="*/ 140 w 140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0" h="141">
                    <a:moveTo>
                      <a:pt x="7" y="115"/>
                    </a:moveTo>
                    <a:lnTo>
                      <a:pt x="19" y="71"/>
                    </a:lnTo>
                    <a:lnTo>
                      <a:pt x="0" y="32"/>
                    </a:lnTo>
                    <a:lnTo>
                      <a:pt x="45" y="26"/>
                    </a:lnTo>
                    <a:lnTo>
                      <a:pt x="83" y="0"/>
                    </a:lnTo>
                    <a:lnTo>
                      <a:pt x="102" y="39"/>
                    </a:lnTo>
                    <a:lnTo>
                      <a:pt x="140" y="71"/>
                    </a:lnTo>
                    <a:lnTo>
                      <a:pt x="102" y="96"/>
                    </a:lnTo>
                    <a:lnTo>
                      <a:pt x="89" y="141"/>
                    </a:lnTo>
                    <a:lnTo>
                      <a:pt x="51" y="115"/>
                    </a:lnTo>
                    <a:lnTo>
                      <a:pt x="7" y="1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3" name="Freeform 60">
                <a:extLst>
                  <a:ext uri="{FF2B5EF4-FFF2-40B4-BE49-F238E27FC236}">
                    <a16:creationId xmlns:a16="http://schemas.microsoft.com/office/drawing/2014/main" id="{742F756C-3BA3-87BC-EA58-EDA3D737C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074" y="4174017"/>
                <a:ext cx="219034" cy="231082"/>
              </a:xfrm>
              <a:custGeom>
                <a:avLst/>
                <a:gdLst>
                  <a:gd name="T0" fmla="*/ 0 w 127"/>
                  <a:gd name="T1" fmla="*/ 2147483647 h 134"/>
                  <a:gd name="T2" fmla="*/ 2147483647 w 127"/>
                  <a:gd name="T3" fmla="*/ 2147483647 h 134"/>
                  <a:gd name="T4" fmla="*/ 2147483647 w 127"/>
                  <a:gd name="T5" fmla="*/ 0 h 134"/>
                  <a:gd name="T6" fmla="*/ 2147483647 w 127"/>
                  <a:gd name="T7" fmla="*/ 2147483647 h 134"/>
                  <a:gd name="T8" fmla="*/ 2147483647 w 127"/>
                  <a:gd name="T9" fmla="*/ 2147483647 h 134"/>
                  <a:gd name="T10" fmla="*/ 2147483647 w 127"/>
                  <a:gd name="T11" fmla="*/ 2147483647 h 134"/>
                  <a:gd name="T12" fmla="*/ 2147483647 w 127"/>
                  <a:gd name="T13" fmla="*/ 2147483647 h 134"/>
                  <a:gd name="T14" fmla="*/ 2147483647 w 127"/>
                  <a:gd name="T15" fmla="*/ 2147483647 h 134"/>
                  <a:gd name="T16" fmla="*/ 0 w 127"/>
                  <a:gd name="T17" fmla="*/ 2147483647 h 134"/>
                  <a:gd name="T18" fmla="*/ 2147483647 w 127"/>
                  <a:gd name="T19" fmla="*/ 2147483647 h 134"/>
                  <a:gd name="T20" fmla="*/ 0 w 127"/>
                  <a:gd name="T21" fmla="*/ 2147483647 h 134"/>
                  <a:gd name="T22" fmla="*/ 0 w 127"/>
                  <a:gd name="T23" fmla="*/ 2147483647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34"/>
                  <a:gd name="T38" fmla="*/ 127 w 127"/>
                  <a:gd name="T39" fmla="*/ 134 h 1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34">
                    <a:moveTo>
                      <a:pt x="0" y="25"/>
                    </a:moveTo>
                    <a:lnTo>
                      <a:pt x="38" y="25"/>
                    </a:lnTo>
                    <a:lnTo>
                      <a:pt x="76" y="0"/>
                    </a:lnTo>
                    <a:lnTo>
                      <a:pt x="89" y="38"/>
                    </a:lnTo>
                    <a:lnTo>
                      <a:pt x="127" y="64"/>
                    </a:lnTo>
                    <a:lnTo>
                      <a:pt x="89" y="89"/>
                    </a:lnTo>
                    <a:lnTo>
                      <a:pt x="76" y="134"/>
                    </a:lnTo>
                    <a:lnTo>
                      <a:pt x="44" y="108"/>
                    </a:lnTo>
                    <a:lnTo>
                      <a:pt x="0" y="108"/>
                    </a:lnTo>
                    <a:lnTo>
                      <a:pt x="13" y="6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4" name="Freeform 61">
                <a:extLst>
                  <a:ext uri="{FF2B5EF4-FFF2-40B4-BE49-F238E27FC236}">
                    <a16:creationId xmlns:a16="http://schemas.microsoft.com/office/drawing/2014/main" id="{128E1960-5DD4-7BC3-F750-ED4B8CCF8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143" y="3867057"/>
                <a:ext cx="110380" cy="120715"/>
              </a:xfrm>
              <a:custGeom>
                <a:avLst/>
                <a:gdLst>
                  <a:gd name="T0" fmla="*/ 0 w 64"/>
                  <a:gd name="T1" fmla="*/ 2147483647 h 70"/>
                  <a:gd name="T2" fmla="*/ 2147483647 w 64"/>
                  <a:gd name="T3" fmla="*/ 2147483647 h 70"/>
                  <a:gd name="T4" fmla="*/ 0 w 64"/>
                  <a:gd name="T5" fmla="*/ 2147483647 h 70"/>
                  <a:gd name="T6" fmla="*/ 2147483647 w 64"/>
                  <a:gd name="T7" fmla="*/ 2147483647 h 70"/>
                  <a:gd name="T8" fmla="*/ 2147483647 w 64"/>
                  <a:gd name="T9" fmla="*/ 0 h 70"/>
                  <a:gd name="T10" fmla="*/ 2147483647 w 64"/>
                  <a:gd name="T11" fmla="*/ 2147483647 h 70"/>
                  <a:gd name="T12" fmla="*/ 2147483647 w 64"/>
                  <a:gd name="T13" fmla="*/ 2147483647 h 70"/>
                  <a:gd name="T14" fmla="*/ 2147483647 w 64"/>
                  <a:gd name="T15" fmla="*/ 2147483647 h 70"/>
                  <a:gd name="T16" fmla="*/ 2147483647 w 64"/>
                  <a:gd name="T17" fmla="*/ 2147483647 h 70"/>
                  <a:gd name="T18" fmla="*/ 2147483647 w 64"/>
                  <a:gd name="T19" fmla="*/ 2147483647 h 70"/>
                  <a:gd name="T20" fmla="*/ 0 w 64"/>
                  <a:gd name="T21" fmla="*/ 2147483647 h 70"/>
                  <a:gd name="T22" fmla="*/ 0 w 64"/>
                  <a:gd name="T23" fmla="*/ 214748364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70"/>
                  <a:gd name="T38" fmla="*/ 64 w 64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70">
                    <a:moveTo>
                      <a:pt x="0" y="57"/>
                    </a:moveTo>
                    <a:lnTo>
                      <a:pt x="7" y="38"/>
                    </a:lnTo>
                    <a:lnTo>
                      <a:pt x="0" y="12"/>
                    </a:lnTo>
                    <a:lnTo>
                      <a:pt x="20" y="12"/>
                    </a:lnTo>
                    <a:lnTo>
                      <a:pt x="39" y="0"/>
                    </a:lnTo>
                    <a:lnTo>
                      <a:pt x="45" y="19"/>
                    </a:lnTo>
                    <a:lnTo>
                      <a:pt x="64" y="31"/>
                    </a:lnTo>
                    <a:lnTo>
                      <a:pt x="51" y="44"/>
                    </a:lnTo>
                    <a:lnTo>
                      <a:pt x="39" y="70"/>
                    </a:lnTo>
                    <a:lnTo>
                      <a:pt x="2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5" name="Freeform 62">
                <a:extLst>
                  <a:ext uri="{FF2B5EF4-FFF2-40B4-BE49-F238E27FC236}">
                    <a16:creationId xmlns:a16="http://schemas.microsoft.com/office/drawing/2014/main" id="{F3762B7B-7E63-1D57-4AE5-6C22713C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835" y="4129181"/>
                <a:ext cx="153495" cy="155205"/>
              </a:xfrm>
              <a:custGeom>
                <a:avLst/>
                <a:gdLst>
                  <a:gd name="T0" fmla="*/ 2147483647 w 89"/>
                  <a:gd name="T1" fmla="*/ 2147483647 h 90"/>
                  <a:gd name="T2" fmla="*/ 2147483647 w 89"/>
                  <a:gd name="T3" fmla="*/ 2147483647 h 90"/>
                  <a:gd name="T4" fmla="*/ 2147483647 w 89"/>
                  <a:gd name="T5" fmla="*/ 2147483647 h 90"/>
                  <a:gd name="T6" fmla="*/ 2147483647 w 89"/>
                  <a:gd name="T7" fmla="*/ 2147483647 h 90"/>
                  <a:gd name="T8" fmla="*/ 2147483647 w 89"/>
                  <a:gd name="T9" fmla="*/ 2147483647 h 90"/>
                  <a:gd name="T10" fmla="*/ 2147483647 w 89"/>
                  <a:gd name="T11" fmla="*/ 2147483647 h 90"/>
                  <a:gd name="T12" fmla="*/ 2147483647 w 89"/>
                  <a:gd name="T13" fmla="*/ 2147483647 h 90"/>
                  <a:gd name="T14" fmla="*/ 0 w 89"/>
                  <a:gd name="T15" fmla="*/ 2147483647 h 90"/>
                  <a:gd name="T16" fmla="*/ 2147483647 w 89"/>
                  <a:gd name="T17" fmla="*/ 2147483647 h 90"/>
                  <a:gd name="T18" fmla="*/ 2147483647 w 89"/>
                  <a:gd name="T19" fmla="*/ 0 h 90"/>
                  <a:gd name="T20" fmla="*/ 2147483647 w 89"/>
                  <a:gd name="T21" fmla="*/ 2147483647 h 90"/>
                  <a:gd name="T22" fmla="*/ 2147483647 w 89"/>
                  <a:gd name="T23" fmla="*/ 214748364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90"/>
                  <a:gd name="T38" fmla="*/ 89 w 89"/>
                  <a:gd name="T39" fmla="*/ 90 h 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90">
                    <a:moveTo>
                      <a:pt x="70" y="26"/>
                    </a:moveTo>
                    <a:lnTo>
                      <a:pt x="89" y="45"/>
                    </a:lnTo>
                    <a:lnTo>
                      <a:pt x="70" y="64"/>
                    </a:lnTo>
                    <a:lnTo>
                      <a:pt x="64" y="90"/>
                    </a:lnTo>
                    <a:lnTo>
                      <a:pt x="32" y="77"/>
                    </a:lnTo>
                    <a:lnTo>
                      <a:pt x="7" y="77"/>
                    </a:lnTo>
                    <a:lnTo>
                      <a:pt x="13" y="45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57" y="0"/>
                    </a:lnTo>
                    <a:lnTo>
                      <a:pt x="70" y="2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6" name="Freeform 64">
                <a:extLst>
                  <a:ext uri="{FF2B5EF4-FFF2-40B4-BE49-F238E27FC236}">
                    <a16:creationId xmlns:a16="http://schemas.microsoft.com/office/drawing/2014/main" id="{1A75D549-1334-1D56-B341-2B5D60D45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374" y="4448213"/>
                <a:ext cx="229382" cy="241429"/>
              </a:xfrm>
              <a:custGeom>
                <a:avLst/>
                <a:gdLst>
                  <a:gd name="T0" fmla="*/ 2147483647 w 133"/>
                  <a:gd name="T1" fmla="*/ 2147483647 h 140"/>
                  <a:gd name="T2" fmla="*/ 2147483647 w 133"/>
                  <a:gd name="T3" fmla="*/ 2147483647 h 140"/>
                  <a:gd name="T4" fmla="*/ 0 w 133"/>
                  <a:gd name="T5" fmla="*/ 2147483647 h 140"/>
                  <a:gd name="T6" fmla="*/ 2147483647 w 133"/>
                  <a:gd name="T7" fmla="*/ 2147483647 h 140"/>
                  <a:gd name="T8" fmla="*/ 0 w 133"/>
                  <a:gd name="T9" fmla="*/ 2147483647 h 140"/>
                  <a:gd name="T10" fmla="*/ 2147483647 w 133"/>
                  <a:gd name="T11" fmla="*/ 2147483647 h 140"/>
                  <a:gd name="T12" fmla="*/ 2147483647 w 133"/>
                  <a:gd name="T13" fmla="*/ 0 h 140"/>
                  <a:gd name="T14" fmla="*/ 2147483647 w 133"/>
                  <a:gd name="T15" fmla="*/ 2147483647 h 140"/>
                  <a:gd name="T16" fmla="*/ 2147483647 w 133"/>
                  <a:gd name="T17" fmla="*/ 2147483647 h 140"/>
                  <a:gd name="T18" fmla="*/ 2147483647 w 133"/>
                  <a:gd name="T19" fmla="*/ 2147483647 h 140"/>
                  <a:gd name="T20" fmla="*/ 2147483647 w 133"/>
                  <a:gd name="T21" fmla="*/ 2147483647 h 140"/>
                  <a:gd name="T22" fmla="*/ 2147483647 w 133"/>
                  <a:gd name="T23" fmla="*/ 2147483647 h 1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40"/>
                  <a:gd name="T38" fmla="*/ 133 w 133"/>
                  <a:gd name="T39" fmla="*/ 140 h 1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40">
                    <a:moveTo>
                      <a:pt x="82" y="140"/>
                    </a:moveTo>
                    <a:lnTo>
                      <a:pt x="44" y="121"/>
                    </a:lnTo>
                    <a:lnTo>
                      <a:pt x="0" y="121"/>
                    </a:lnTo>
                    <a:lnTo>
                      <a:pt x="12" y="76"/>
                    </a:lnTo>
                    <a:lnTo>
                      <a:pt x="0" y="32"/>
                    </a:lnTo>
                    <a:lnTo>
                      <a:pt x="44" y="25"/>
                    </a:lnTo>
                    <a:lnTo>
                      <a:pt x="82" y="0"/>
                    </a:lnTo>
                    <a:lnTo>
                      <a:pt x="95" y="45"/>
                    </a:lnTo>
                    <a:lnTo>
                      <a:pt x="133" y="70"/>
                    </a:lnTo>
                    <a:lnTo>
                      <a:pt x="102" y="102"/>
                    </a:lnTo>
                    <a:lnTo>
                      <a:pt x="82" y="1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7" name="Freeform 65">
                <a:extLst>
                  <a:ext uri="{FF2B5EF4-FFF2-40B4-BE49-F238E27FC236}">
                    <a16:creationId xmlns:a16="http://schemas.microsoft.com/office/drawing/2014/main" id="{B6A58D13-8092-4626-9747-4D4C90A92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292" y="5348399"/>
                <a:ext cx="219034" cy="231082"/>
              </a:xfrm>
              <a:custGeom>
                <a:avLst/>
                <a:gdLst>
                  <a:gd name="T0" fmla="*/ 2147483647 w 127"/>
                  <a:gd name="T1" fmla="*/ 2147483647 h 134"/>
                  <a:gd name="T2" fmla="*/ 0 w 127"/>
                  <a:gd name="T3" fmla="*/ 2147483647 h 134"/>
                  <a:gd name="T4" fmla="*/ 2147483647 w 127"/>
                  <a:gd name="T5" fmla="*/ 2147483647 h 134"/>
                  <a:gd name="T6" fmla="*/ 2147483647 w 127"/>
                  <a:gd name="T7" fmla="*/ 0 h 134"/>
                  <a:gd name="T8" fmla="*/ 2147483647 w 127"/>
                  <a:gd name="T9" fmla="*/ 2147483647 h 134"/>
                  <a:gd name="T10" fmla="*/ 2147483647 w 127"/>
                  <a:gd name="T11" fmla="*/ 2147483647 h 134"/>
                  <a:gd name="T12" fmla="*/ 2147483647 w 127"/>
                  <a:gd name="T13" fmla="*/ 2147483647 h 134"/>
                  <a:gd name="T14" fmla="*/ 2147483647 w 127"/>
                  <a:gd name="T15" fmla="*/ 2147483647 h 134"/>
                  <a:gd name="T16" fmla="*/ 2147483647 w 127"/>
                  <a:gd name="T17" fmla="*/ 2147483647 h 134"/>
                  <a:gd name="T18" fmla="*/ 2147483647 w 127"/>
                  <a:gd name="T19" fmla="*/ 2147483647 h 134"/>
                  <a:gd name="T20" fmla="*/ 2147483647 w 127"/>
                  <a:gd name="T21" fmla="*/ 2147483647 h 134"/>
                  <a:gd name="T22" fmla="*/ 2147483647 w 127"/>
                  <a:gd name="T23" fmla="*/ 2147483647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34"/>
                  <a:gd name="T38" fmla="*/ 127 w 127"/>
                  <a:gd name="T39" fmla="*/ 134 h 1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34">
                    <a:moveTo>
                      <a:pt x="19" y="70"/>
                    </a:moveTo>
                    <a:lnTo>
                      <a:pt x="0" y="32"/>
                    </a:lnTo>
                    <a:lnTo>
                      <a:pt x="44" y="26"/>
                    </a:lnTo>
                    <a:lnTo>
                      <a:pt x="82" y="0"/>
                    </a:lnTo>
                    <a:lnTo>
                      <a:pt x="95" y="38"/>
                    </a:lnTo>
                    <a:lnTo>
                      <a:pt x="127" y="64"/>
                    </a:lnTo>
                    <a:lnTo>
                      <a:pt x="95" y="96"/>
                    </a:lnTo>
                    <a:lnTo>
                      <a:pt x="82" y="134"/>
                    </a:lnTo>
                    <a:lnTo>
                      <a:pt x="50" y="115"/>
                    </a:lnTo>
                    <a:lnTo>
                      <a:pt x="6" y="115"/>
                    </a:lnTo>
                    <a:lnTo>
                      <a:pt x="19" y="7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8" name="Freeform 66">
                <a:extLst>
                  <a:ext uri="{FF2B5EF4-FFF2-40B4-BE49-F238E27FC236}">
                    <a16:creationId xmlns:a16="http://schemas.microsoft.com/office/drawing/2014/main" id="{1B68CC54-3716-D7F2-F3FE-446C83A7A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50" y="4898305"/>
                <a:ext cx="231107" cy="241429"/>
              </a:xfrm>
              <a:custGeom>
                <a:avLst/>
                <a:gdLst>
                  <a:gd name="T0" fmla="*/ 0 w 134"/>
                  <a:gd name="T1" fmla="*/ 2147483647 h 140"/>
                  <a:gd name="T2" fmla="*/ 2147483647 w 134"/>
                  <a:gd name="T3" fmla="*/ 2147483647 h 140"/>
                  <a:gd name="T4" fmla="*/ 2147483647 w 134"/>
                  <a:gd name="T5" fmla="*/ 0 h 140"/>
                  <a:gd name="T6" fmla="*/ 2147483647 w 134"/>
                  <a:gd name="T7" fmla="*/ 2147483647 h 140"/>
                  <a:gd name="T8" fmla="*/ 2147483647 w 134"/>
                  <a:gd name="T9" fmla="*/ 2147483647 h 140"/>
                  <a:gd name="T10" fmla="*/ 2147483647 w 134"/>
                  <a:gd name="T11" fmla="*/ 2147483647 h 140"/>
                  <a:gd name="T12" fmla="*/ 2147483647 w 134"/>
                  <a:gd name="T13" fmla="*/ 2147483647 h 140"/>
                  <a:gd name="T14" fmla="*/ 2147483647 w 134"/>
                  <a:gd name="T15" fmla="*/ 2147483647 h 140"/>
                  <a:gd name="T16" fmla="*/ 0 w 134"/>
                  <a:gd name="T17" fmla="*/ 2147483647 h 140"/>
                  <a:gd name="T18" fmla="*/ 2147483647 w 134"/>
                  <a:gd name="T19" fmla="*/ 2147483647 h 140"/>
                  <a:gd name="T20" fmla="*/ 0 w 134"/>
                  <a:gd name="T21" fmla="*/ 2147483647 h 140"/>
                  <a:gd name="T22" fmla="*/ 0 w 134"/>
                  <a:gd name="T23" fmla="*/ 2147483647 h 1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140"/>
                  <a:gd name="T38" fmla="*/ 134 w 134"/>
                  <a:gd name="T39" fmla="*/ 140 h 1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140">
                    <a:moveTo>
                      <a:pt x="0" y="32"/>
                    </a:moveTo>
                    <a:lnTo>
                      <a:pt x="38" y="25"/>
                    </a:lnTo>
                    <a:lnTo>
                      <a:pt x="76" y="0"/>
                    </a:lnTo>
                    <a:lnTo>
                      <a:pt x="96" y="45"/>
                    </a:lnTo>
                    <a:lnTo>
                      <a:pt x="134" y="70"/>
                    </a:lnTo>
                    <a:lnTo>
                      <a:pt x="96" y="96"/>
                    </a:lnTo>
                    <a:lnTo>
                      <a:pt x="83" y="140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13" y="7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19" name="Freeform 67">
                <a:extLst>
                  <a:ext uri="{FF2B5EF4-FFF2-40B4-BE49-F238E27FC236}">
                    <a16:creationId xmlns:a16="http://schemas.microsoft.com/office/drawing/2014/main" id="{85CA98E1-EFF1-546B-6D96-04F2DF35B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408" y="5743308"/>
                <a:ext cx="153495" cy="165552"/>
              </a:xfrm>
              <a:custGeom>
                <a:avLst/>
                <a:gdLst>
                  <a:gd name="T0" fmla="*/ 2147483647 w 89"/>
                  <a:gd name="T1" fmla="*/ 2147483647 h 96"/>
                  <a:gd name="T2" fmla="*/ 2147483647 w 89"/>
                  <a:gd name="T3" fmla="*/ 2147483647 h 96"/>
                  <a:gd name="T4" fmla="*/ 2147483647 w 89"/>
                  <a:gd name="T5" fmla="*/ 2147483647 h 96"/>
                  <a:gd name="T6" fmla="*/ 2147483647 w 89"/>
                  <a:gd name="T7" fmla="*/ 2147483647 h 96"/>
                  <a:gd name="T8" fmla="*/ 2147483647 w 89"/>
                  <a:gd name="T9" fmla="*/ 2147483647 h 96"/>
                  <a:gd name="T10" fmla="*/ 0 w 89"/>
                  <a:gd name="T11" fmla="*/ 2147483647 h 96"/>
                  <a:gd name="T12" fmla="*/ 2147483647 w 89"/>
                  <a:gd name="T13" fmla="*/ 2147483647 h 96"/>
                  <a:gd name="T14" fmla="*/ 2147483647 w 89"/>
                  <a:gd name="T15" fmla="*/ 0 h 96"/>
                  <a:gd name="T16" fmla="*/ 2147483647 w 89"/>
                  <a:gd name="T17" fmla="*/ 2147483647 h 96"/>
                  <a:gd name="T18" fmla="*/ 2147483647 w 89"/>
                  <a:gd name="T19" fmla="*/ 2147483647 h 96"/>
                  <a:gd name="T20" fmla="*/ 2147483647 w 89"/>
                  <a:gd name="T21" fmla="*/ 2147483647 h 96"/>
                  <a:gd name="T22" fmla="*/ 2147483647 w 89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96"/>
                  <a:gd name="T38" fmla="*/ 89 w 89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96">
                    <a:moveTo>
                      <a:pt x="70" y="70"/>
                    </a:moveTo>
                    <a:lnTo>
                      <a:pt x="57" y="96"/>
                    </a:lnTo>
                    <a:lnTo>
                      <a:pt x="32" y="83"/>
                    </a:lnTo>
                    <a:lnTo>
                      <a:pt x="6" y="77"/>
                    </a:lnTo>
                    <a:lnTo>
                      <a:pt x="13" y="51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57" y="0"/>
                    </a:lnTo>
                    <a:lnTo>
                      <a:pt x="70" y="32"/>
                    </a:lnTo>
                    <a:lnTo>
                      <a:pt x="89" y="45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0" name="Freeform 68">
                <a:extLst>
                  <a:ext uri="{FF2B5EF4-FFF2-40B4-BE49-F238E27FC236}">
                    <a16:creationId xmlns:a16="http://schemas.microsoft.com/office/drawing/2014/main" id="{68C91BC1-94EB-CF8A-6A33-51FD26067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408" y="6105452"/>
                <a:ext cx="120728" cy="110368"/>
              </a:xfrm>
              <a:custGeom>
                <a:avLst/>
                <a:gdLst>
                  <a:gd name="T0" fmla="*/ 2147483647 w 70"/>
                  <a:gd name="T1" fmla="*/ 2147483647 h 64"/>
                  <a:gd name="T2" fmla="*/ 2147483647 w 70"/>
                  <a:gd name="T3" fmla="*/ 2147483647 h 64"/>
                  <a:gd name="T4" fmla="*/ 0 w 70"/>
                  <a:gd name="T5" fmla="*/ 2147483647 h 64"/>
                  <a:gd name="T6" fmla="*/ 2147483647 w 70"/>
                  <a:gd name="T7" fmla="*/ 2147483647 h 64"/>
                  <a:gd name="T8" fmla="*/ 0 w 70"/>
                  <a:gd name="T9" fmla="*/ 2147483647 h 64"/>
                  <a:gd name="T10" fmla="*/ 2147483647 w 70"/>
                  <a:gd name="T11" fmla="*/ 2147483647 h 64"/>
                  <a:gd name="T12" fmla="*/ 2147483647 w 70"/>
                  <a:gd name="T13" fmla="*/ 0 h 64"/>
                  <a:gd name="T14" fmla="*/ 2147483647 w 70"/>
                  <a:gd name="T15" fmla="*/ 2147483647 h 64"/>
                  <a:gd name="T16" fmla="*/ 2147483647 w 70"/>
                  <a:gd name="T17" fmla="*/ 2147483647 h 64"/>
                  <a:gd name="T18" fmla="*/ 2147483647 w 70"/>
                  <a:gd name="T19" fmla="*/ 2147483647 h 64"/>
                  <a:gd name="T20" fmla="*/ 2147483647 w 70"/>
                  <a:gd name="T21" fmla="*/ 2147483647 h 64"/>
                  <a:gd name="T22" fmla="*/ 2147483647 w 70"/>
                  <a:gd name="T23" fmla="*/ 2147483647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64"/>
                  <a:gd name="T38" fmla="*/ 70 w 70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64">
                    <a:moveTo>
                      <a:pt x="45" y="64"/>
                    </a:moveTo>
                    <a:lnTo>
                      <a:pt x="25" y="58"/>
                    </a:lnTo>
                    <a:lnTo>
                      <a:pt x="0" y="58"/>
                    </a:lnTo>
                    <a:lnTo>
                      <a:pt x="6" y="32"/>
                    </a:lnTo>
                    <a:lnTo>
                      <a:pt x="0" y="13"/>
                    </a:lnTo>
                    <a:lnTo>
                      <a:pt x="19" y="13"/>
                    </a:lnTo>
                    <a:lnTo>
                      <a:pt x="38" y="0"/>
                    </a:lnTo>
                    <a:lnTo>
                      <a:pt x="51" y="19"/>
                    </a:lnTo>
                    <a:lnTo>
                      <a:pt x="70" y="32"/>
                    </a:lnTo>
                    <a:lnTo>
                      <a:pt x="51" y="45"/>
                    </a:lnTo>
                    <a:lnTo>
                      <a:pt x="45" y="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1" name="Freeform 69">
                <a:extLst>
                  <a:ext uri="{FF2B5EF4-FFF2-40B4-BE49-F238E27FC236}">
                    <a16:creationId xmlns:a16="http://schemas.microsoft.com/office/drawing/2014/main" id="{3EB8ED96-5B1C-248C-53FF-18022572E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7988" y="6414137"/>
                <a:ext cx="120728" cy="120715"/>
              </a:xfrm>
              <a:custGeom>
                <a:avLst/>
                <a:gdLst>
                  <a:gd name="T0" fmla="*/ 2147483647 w 70"/>
                  <a:gd name="T1" fmla="*/ 2147483647 h 70"/>
                  <a:gd name="T2" fmla="*/ 2147483647 w 70"/>
                  <a:gd name="T3" fmla="*/ 2147483647 h 70"/>
                  <a:gd name="T4" fmla="*/ 0 w 70"/>
                  <a:gd name="T5" fmla="*/ 2147483647 h 70"/>
                  <a:gd name="T6" fmla="*/ 2147483647 w 70"/>
                  <a:gd name="T7" fmla="*/ 2147483647 h 70"/>
                  <a:gd name="T8" fmla="*/ 0 w 70"/>
                  <a:gd name="T9" fmla="*/ 2147483647 h 70"/>
                  <a:gd name="T10" fmla="*/ 2147483647 w 70"/>
                  <a:gd name="T11" fmla="*/ 2147483647 h 70"/>
                  <a:gd name="T12" fmla="*/ 2147483647 w 70"/>
                  <a:gd name="T13" fmla="*/ 0 h 70"/>
                  <a:gd name="T14" fmla="*/ 2147483647 w 70"/>
                  <a:gd name="T15" fmla="*/ 2147483647 h 70"/>
                  <a:gd name="T16" fmla="*/ 2147483647 w 70"/>
                  <a:gd name="T17" fmla="*/ 2147483647 h 70"/>
                  <a:gd name="T18" fmla="*/ 2147483647 w 70"/>
                  <a:gd name="T19" fmla="*/ 2147483647 h 70"/>
                  <a:gd name="T20" fmla="*/ 2147483647 w 70"/>
                  <a:gd name="T21" fmla="*/ 2147483647 h 70"/>
                  <a:gd name="T22" fmla="*/ 2147483647 w 70"/>
                  <a:gd name="T23" fmla="*/ 214748364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70"/>
                  <a:gd name="T38" fmla="*/ 70 w 70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70">
                    <a:moveTo>
                      <a:pt x="45" y="70"/>
                    </a:moveTo>
                    <a:lnTo>
                      <a:pt x="26" y="57"/>
                    </a:lnTo>
                    <a:lnTo>
                      <a:pt x="0" y="57"/>
                    </a:lnTo>
                    <a:lnTo>
                      <a:pt x="7" y="38"/>
                    </a:lnTo>
                    <a:lnTo>
                      <a:pt x="0" y="19"/>
                    </a:lnTo>
                    <a:lnTo>
                      <a:pt x="19" y="12"/>
                    </a:lnTo>
                    <a:lnTo>
                      <a:pt x="38" y="0"/>
                    </a:lnTo>
                    <a:lnTo>
                      <a:pt x="51" y="25"/>
                    </a:lnTo>
                    <a:lnTo>
                      <a:pt x="70" y="38"/>
                    </a:lnTo>
                    <a:lnTo>
                      <a:pt x="51" y="5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2" name="Freeform 71">
                <a:extLst>
                  <a:ext uri="{FF2B5EF4-FFF2-40B4-BE49-F238E27FC236}">
                    <a16:creationId xmlns:a16="http://schemas.microsoft.com/office/drawing/2014/main" id="{40A0D19E-2C48-F236-3BD4-C9E99A704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656" y="1275142"/>
                <a:ext cx="253527" cy="253501"/>
              </a:xfrm>
              <a:custGeom>
                <a:avLst/>
                <a:gdLst>
                  <a:gd name="T0" fmla="*/ 2147483647 w 147"/>
                  <a:gd name="T1" fmla="*/ 2147483647 h 147"/>
                  <a:gd name="T2" fmla="*/ 2147483647 w 147"/>
                  <a:gd name="T3" fmla="*/ 2147483647 h 147"/>
                  <a:gd name="T4" fmla="*/ 2147483647 w 147"/>
                  <a:gd name="T5" fmla="*/ 0 h 147"/>
                  <a:gd name="T6" fmla="*/ 2147483647 w 147"/>
                  <a:gd name="T7" fmla="*/ 2147483647 h 147"/>
                  <a:gd name="T8" fmla="*/ 2147483647 w 147"/>
                  <a:gd name="T9" fmla="*/ 2147483647 h 147"/>
                  <a:gd name="T10" fmla="*/ 2147483647 w 147"/>
                  <a:gd name="T11" fmla="*/ 2147483647 h 147"/>
                  <a:gd name="T12" fmla="*/ 2147483647 w 147"/>
                  <a:gd name="T13" fmla="*/ 2147483647 h 147"/>
                  <a:gd name="T14" fmla="*/ 2147483647 w 147"/>
                  <a:gd name="T15" fmla="*/ 2147483647 h 147"/>
                  <a:gd name="T16" fmla="*/ 0 w 147"/>
                  <a:gd name="T17" fmla="*/ 2147483647 h 147"/>
                  <a:gd name="T18" fmla="*/ 2147483647 w 147"/>
                  <a:gd name="T19" fmla="*/ 2147483647 h 147"/>
                  <a:gd name="T20" fmla="*/ 2147483647 w 147"/>
                  <a:gd name="T21" fmla="*/ 2147483647 h 147"/>
                  <a:gd name="T22" fmla="*/ 2147483647 w 147"/>
                  <a:gd name="T23" fmla="*/ 2147483647 h 147"/>
                  <a:gd name="T24" fmla="*/ 2147483647 w 147"/>
                  <a:gd name="T25" fmla="*/ 2147483647 h 147"/>
                  <a:gd name="T26" fmla="*/ 2147483647 w 147"/>
                  <a:gd name="T27" fmla="*/ 2147483647 h 147"/>
                  <a:gd name="T28" fmla="*/ 2147483647 w 147"/>
                  <a:gd name="T29" fmla="*/ 2147483647 h 147"/>
                  <a:gd name="T30" fmla="*/ 2147483647 w 147"/>
                  <a:gd name="T31" fmla="*/ 2147483647 h 147"/>
                  <a:gd name="T32" fmla="*/ 2147483647 w 147"/>
                  <a:gd name="T33" fmla="*/ 2147483647 h 147"/>
                  <a:gd name="T34" fmla="*/ 2147483647 w 147"/>
                  <a:gd name="T35" fmla="*/ 2147483647 h 147"/>
                  <a:gd name="T36" fmla="*/ 2147483647 w 147"/>
                  <a:gd name="T37" fmla="*/ 2147483647 h 147"/>
                  <a:gd name="T38" fmla="*/ 2147483647 w 147"/>
                  <a:gd name="T39" fmla="*/ 2147483647 h 147"/>
                  <a:gd name="T40" fmla="*/ 2147483647 w 147"/>
                  <a:gd name="T41" fmla="*/ 2147483647 h 147"/>
                  <a:gd name="T42" fmla="*/ 2147483647 w 147"/>
                  <a:gd name="T43" fmla="*/ 2147483647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147"/>
                  <a:gd name="T68" fmla="*/ 147 w 147"/>
                  <a:gd name="T69" fmla="*/ 147 h 1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147">
                    <a:moveTo>
                      <a:pt x="121" y="13"/>
                    </a:moveTo>
                    <a:lnTo>
                      <a:pt x="90" y="38"/>
                    </a:lnTo>
                    <a:lnTo>
                      <a:pt x="77" y="0"/>
                    </a:lnTo>
                    <a:lnTo>
                      <a:pt x="64" y="38"/>
                    </a:lnTo>
                    <a:lnTo>
                      <a:pt x="32" y="13"/>
                    </a:lnTo>
                    <a:lnTo>
                      <a:pt x="45" y="51"/>
                    </a:lnTo>
                    <a:lnTo>
                      <a:pt x="7" y="45"/>
                    </a:lnTo>
                    <a:lnTo>
                      <a:pt x="39" y="70"/>
                    </a:lnTo>
                    <a:lnTo>
                      <a:pt x="0" y="96"/>
                    </a:lnTo>
                    <a:lnTo>
                      <a:pt x="45" y="96"/>
                    </a:lnTo>
                    <a:lnTo>
                      <a:pt x="26" y="134"/>
                    </a:lnTo>
                    <a:lnTo>
                      <a:pt x="64" y="108"/>
                    </a:lnTo>
                    <a:lnTo>
                      <a:pt x="70" y="147"/>
                    </a:lnTo>
                    <a:lnTo>
                      <a:pt x="83" y="108"/>
                    </a:lnTo>
                    <a:lnTo>
                      <a:pt x="115" y="134"/>
                    </a:lnTo>
                    <a:lnTo>
                      <a:pt x="102" y="96"/>
                    </a:lnTo>
                    <a:lnTo>
                      <a:pt x="147" y="102"/>
                    </a:lnTo>
                    <a:lnTo>
                      <a:pt x="109" y="76"/>
                    </a:lnTo>
                    <a:lnTo>
                      <a:pt x="147" y="51"/>
                    </a:lnTo>
                    <a:lnTo>
                      <a:pt x="102" y="51"/>
                    </a:lnTo>
                    <a:lnTo>
                      <a:pt x="121" y="13"/>
                    </a:lnTo>
                    <a:close/>
                  </a:path>
                </a:pathLst>
              </a:custGeom>
              <a:solidFill>
                <a:srgbClr val="2AA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3" name="Freeform 72">
                <a:extLst>
                  <a:ext uri="{FF2B5EF4-FFF2-40B4-BE49-F238E27FC236}">
                    <a16:creationId xmlns:a16="http://schemas.microsoft.com/office/drawing/2014/main" id="{F7D4EFBD-973D-C37B-D2E3-79C5285BD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695" y="3635975"/>
                <a:ext cx="241455" cy="263848"/>
              </a:xfrm>
              <a:custGeom>
                <a:avLst/>
                <a:gdLst>
                  <a:gd name="T0" fmla="*/ 2147483647 w 140"/>
                  <a:gd name="T1" fmla="*/ 2147483647 h 153"/>
                  <a:gd name="T2" fmla="*/ 2147483647 w 140"/>
                  <a:gd name="T3" fmla="*/ 2147483647 h 153"/>
                  <a:gd name="T4" fmla="*/ 2147483647 w 140"/>
                  <a:gd name="T5" fmla="*/ 0 h 153"/>
                  <a:gd name="T6" fmla="*/ 2147483647 w 140"/>
                  <a:gd name="T7" fmla="*/ 2147483647 h 153"/>
                  <a:gd name="T8" fmla="*/ 2147483647 w 140"/>
                  <a:gd name="T9" fmla="*/ 2147483647 h 153"/>
                  <a:gd name="T10" fmla="*/ 2147483647 w 140"/>
                  <a:gd name="T11" fmla="*/ 2147483647 h 153"/>
                  <a:gd name="T12" fmla="*/ 0 w 140"/>
                  <a:gd name="T13" fmla="*/ 2147483647 h 153"/>
                  <a:gd name="T14" fmla="*/ 2147483647 w 140"/>
                  <a:gd name="T15" fmla="*/ 2147483647 h 153"/>
                  <a:gd name="T16" fmla="*/ 0 w 140"/>
                  <a:gd name="T17" fmla="*/ 2147483647 h 153"/>
                  <a:gd name="T18" fmla="*/ 2147483647 w 140"/>
                  <a:gd name="T19" fmla="*/ 2147483647 h 153"/>
                  <a:gd name="T20" fmla="*/ 2147483647 w 140"/>
                  <a:gd name="T21" fmla="*/ 2147483647 h 153"/>
                  <a:gd name="T22" fmla="*/ 2147483647 w 140"/>
                  <a:gd name="T23" fmla="*/ 2147483647 h 153"/>
                  <a:gd name="T24" fmla="*/ 2147483647 w 140"/>
                  <a:gd name="T25" fmla="*/ 2147483647 h 153"/>
                  <a:gd name="T26" fmla="*/ 2147483647 w 140"/>
                  <a:gd name="T27" fmla="*/ 2147483647 h 153"/>
                  <a:gd name="T28" fmla="*/ 2147483647 w 140"/>
                  <a:gd name="T29" fmla="*/ 2147483647 h 153"/>
                  <a:gd name="T30" fmla="*/ 2147483647 w 140"/>
                  <a:gd name="T31" fmla="*/ 2147483647 h 153"/>
                  <a:gd name="T32" fmla="*/ 2147483647 w 140"/>
                  <a:gd name="T33" fmla="*/ 2147483647 h 153"/>
                  <a:gd name="T34" fmla="*/ 2147483647 w 140"/>
                  <a:gd name="T35" fmla="*/ 2147483647 h 153"/>
                  <a:gd name="T36" fmla="*/ 2147483647 w 140"/>
                  <a:gd name="T37" fmla="*/ 2147483647 h 153"/>
                  <a:gd name="T38" fmla="*/ 2147483647 w 140"/>
                  <a:gd name="T39" fmla="*/ 2147483647 h 153"/>
                  <a:gd name="T40" fmla="*/ 2147483647 w 140"/>
                  <a:gd name="T41" fmla="*/ 2147483647 h 153"/>
                  <a:gd name="T42" fmla="*/ 2147483647 w 140"/>
                  <a:gd name="T43" fmla="*/ 2147483647 h 1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"/>
                  <a:gd name="T67" fmla="*/ 0 h 153"/>
                  <a:gd name="T68" fmla="*/ 140 w 140"/>
                  <a:gd name="T69" fmla="*/ 153 h 1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" h="153">
                    <a:moveTo>
                      <a:pt x="115" y="19"/>
                    </a:moveTo>
                    <a:lnTo>
                      <a:pt x="83" y="44"/>
                    </a:lnTo>
                    <a:lnTo>
                      <a:pt x="77" y="0"/>
                    </a:lnTo>
                    <a:lnTo>
                      <a:pt x="64" y="44"/>
                    </a:lnTo>
                    <a:lnTo>
                      <a:pt x="32" y="13"/>
                    </a:lnTo>
                    <a:lnTo>
                      <a:pt x="45" y="51"/>
                    </a:lnTo>
                    <a:lnTo>
                      <a:pt x="0" y="51"/>
                    </a:lnTo>
                    <a:lnTo>
                      <a:pt x="32" y="76"/>
                    </a:lnTo>
                    <a:lnTo>
                      <a:pt x="0" y="95"/>
                    </a:lnTo>
                    <a:lnTo>
                      <a:pt x="38" y="95"/>
                    </a:lnTo>
                    <a:lnTo>
                      <a:pt x="26" y="134"/>
                    </a:lnTo>
                    <a:lnTo>
                      <a:pt x="58" y="108"/>
                    </a:lnTo>
                    <a:lnTo>
                      <a:pt x="64" y="153"/>
                    </a:lnTo>
                    <a:lnTo>
                      <a:pt x="77" y="108"/>
                    </a:lnTo>
                    <a:lnTo>
                      <a:pt x="108" y="140"/>
                    </a:lnTo>
                    <a:lnTo>
                      <a:pt x="96" y="102"/>
                    </a:lnTo>
                    <a:lnTo>
                      <a:pt x="140" y="102"/>
                    </a:lnTo>
                    <a:lnTo>
                      <a:pt x="102" y="76"/>
                    </a:lnTo>
                    <a:lnTo>
                      <a:pt x="140" y="57"/>
                    </a:lnTo>
                    <a:lnTo>
                      <a:pt x="102" y="57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E57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4" name="Freeform 74">
                <a:extLst>
                  <a:ext uri="{FF2B5EF4-FFF2-40B4-BE49-F238E27FC236}">
                    <a16:creationId xmlns:a16="http://schemas.microsoft.com/office/drawing/2014/main" id="{01CB38EE-7376-4ED8-7606-91084CB62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780" y="4141253"/>
                <a:ext cx="131076" cy="143134"/>
              </a:xfrm>
              <a:custGeom>
                <a:avLst/>
                <a:gdLst>
                  <a:gd name="T0" fmla="*/ 2147483647 w 76"/>
                  <a:gd name="T1" fmla="*/ 2147483647 h 83"/>
                  <a:gd name="T2" fmla="*/ 2147483647 w 76"/>
                  <a:gd name="T3" fmla="*/ 2147483647 h 83"/>
                  <a:gd name="T4" fmla="*/ 2147483647 w 76"/>
                  <a:gd name="T5" fmla="*/ 2147483647 h 83"/>
                  <a:gd name="T6" fmla="*/ 2147483647 w 76"/>
                  <a:gd name="T7" fmla="*/ 2147483647 h 83"/>
                  <a:gd name="T8" fmla="*/ 2147483647 w 76"/>
                  <a:gd name="T9" fmla="*/ 2147483647 h 83"/>
                  <a:gd name="T10" fmla="*/ 2147483647 w 76"/>
                  <a:gd name="T11" fmla="*/ 2147483647 h 83"/>
                  <a:gd name="T12" fmla="*/ 2147483647 w 76"/>
                  <a:gd name="T13" fmla="*/ 2147483647 h 83"/>
                  <a:gd name="T14" fmla="*/ 2147483647 w 76"/>
                  <a:gd name="T15" fmla="*/ 2147483647 h 83"/>
                  <a:gd name="T16" fmla="*/ 2147483647 w 76"/>
                  <a:gd name="T17" fmla="*/ 2147483647 h 83"/>
                  <a:gd name="T18" fmla="*/ 0 w 76"/>
                  <a:gd name="T19" fmla="*/ 2147483647 h 83"/>
                  <a:gd name="T20" fmla="*/ 0 w 76"/>
                  <a:gd name="T21" fmla="*/ 2147483647 h 83"/>
                  <a:gd name="T22" fmla="*/ 0 w 76"/>
                  <a:gd name="T23" fmla="*/ 2147483647 h 83"/>
                  <a:gd name="T24" fmla="*/ 0 w 76"/>
                  <a:gd name="T25" fmla="*/ 2147483647 h 83"/>
                  <a:gd name="T26" fmla="*/ 2147483647 w 76"/>
                  <a:gd name="T27" fmla="*/ 2147483647 h 83"/>
                  <a:gd name="T28" fmla="*/ 2147483647 w 76"/>
                  <a:gd name="T29" fmla="*/ 2147483647 h 83"/>
                  <a:gd name="T30" fmla="*/ 2147483647 w 76"/>
                  <a:gd name="T31" fmla="*/ 0 h 83"/>
                  <a:gd name="T32" fmla="*/ 2147483647 w 76"/>
                  <a:gd name="T33" fmla="*/ 0 h 83"/>
                  <a:gd name="T34" fmla="*/ 2147483647 w 76"/>
                  <a:gd name="T35" fmla="*/ 2147483647 h 83"/>
                  <a:gd name="T36" fmla="*/ 2147483647 w 76"/>
                  <a:gd name="T37" fmla="*/ 2147483647 h 83"/>
                  <a:gd name="T38" fmla="*/ 2147483647 w 76"/>
                  <a:gd name="T39" fmla="*/ 2147483647 h 83"/>
                  <a:gd name="T40" fmla="*/ 2147483647 w 76"/>
                  <a:gd name="T41" fmla="*/ 2147483647 h 83"/>
                  <a:gd name="T42" fmla="*/ 2147483647 w 76"/>
                  <a:gd name="T43" fmla="*/ 2147483647 h 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83"/>
                  <a:gd name="T68" fmla="*/ 76 w 76"/>
                  <a:gd name="T69" fmla="*/ 83 h 8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83">
                    <a:moveTo>
                      <a:pt x="76" y="38"/>
                    </a:moveTo>
                    <a:lnTo>
                      <a:pt x="76" y="38"/>
                    </a:lnTo>
                    <a:lnTo>
                      <a:pt x="76" y="57"/>
                    </a:lnTo>
                    <a:lnTo>
                      <a:pt x="64" y="70"/>
                    </a:lnTo>
                    <a:lnTo>
                      <a:pt x="51" y="76"/>
                    </a:lnTo>
                    <a:lnTo>
                      <a:pt x="38" y="83"/>
                    </a:lnTo>
                    <a:lnTo>
                      <a:pt x="25" y="76"/>
                    </a:lnTo>
                    <a:lnTo>
                      <a:pt x="13" y="70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13" y="12"/>
                    </a:lnTo>
                    <a:lnTo>
                      <a:pt x="25" y="6"/>
                    </a:lnTo>
                    <a:lnTo>
                      <a:pt x="38" y="0"/>
                    </a:lnTo>
                    <a:lnTo>
                      <a:pt x="51" y="6"/>
                    </a:lnTo>
                    <a:lnTo>
                      <a:pt x="64" y="12"/>
                    </a:lnTo>
                    <a:lnTo>
                      <a:pt x="76" y="25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5" name="Freeform 76">
                <a:extLst>
                  <a:ext uri="{FF2B5EF4-FFF2-40B4-BE49-F238E27FC236}">
                    <a16:creationId xmlns:a16="http://schemas.microsoft.com/office/drawing/2014/main" id="{F014FB85-586D-6BDB-9415-F593A7AA0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315" y="2461595"/>
                <a:ext cx="143148" cy="141409"/>
              </a:xfrm>
              <a:custGeom>
                <a:avLst/>
                <a:gdLst>
                  <a:gd name="T0" fmla="*/ 2147483647 w 83"/>
                  <a:gd name="T1" fmla="*/ 2147483647 h 82"/>
                  <a:gd name="T2" fmla="*/ 2147483647 w 83"/>
                  <a:gd name="T3" fmla="*/ 2147483647 h 82"/>
                  <a:gd name="T4" fmla="*/ 2147483647 w 83"/>
                  <a:gd name="T5" fmla="*/ 2147483647 h 82"/>
                  <a:gd name="T6" fmla="*/ 2147483647 w 83"/>
                  <a:gd name="T7" fmla="*/ 2147483647 h 82"/>
                  <a:gd name="T8" fmla="*/ 2147483647 w 83"/>
                  <a:gd name="T9" fmla="*/ 2147483647 h 82"/>
                  <a:gd name="T10" fmla="*/ 2147483647 w 83"/>
                  <a:gd name="T11" fmla="*/ 2147483647 h 82"/>
                  <a:gd name="T12" fmla="*/ 2147483647 w 83"/>
                  <a:gd name="T13" fmla="*/ 2147483647 h 82"/>
                  <a:gd name="T14" fmla="*/ 2147483647 w 83"/>
                  <a:gd name="T15" fmla="*/ 2147483647 h 82"/>
                  <a:gd name="T16" fmla="*/ 2147483647 w 83"/>
                  <a:gd name="T17" fmla="*/ 2147483647 h 82"/>
                  <a:gd name="T18" fmla="*/ 2147483647 w 83"/>
                  <a:gd name="T19" fmla="*/ 2147483647 h 82"/>
                  <a:gd name="T20" fmla="*/ 0 w 83"/>
                  <a:gd name="T21" fmla="*/ 2147483647 h 82"/>
                  <a:gd name="T22" fmla="*/ 0 w 83"/>
                  <a:gd name="T23" fmla="*/ 2147483647 h 82"/>
                  <a:gd name="T24" fmla="*/ 2147483647 w 83"/>
                  <a:gd name="T25" fmla="*/ 2147483647 h 82"/>
                  <a:gd name="T26" fmla="*/ 2147483647 w 83"/>
                  <a:gd name="T27" fmla="*/ 2147483647 h 82"/>
                  <a:gd name="T28" fmla="*/ 2147483647 w 83"/>
                  <a:gd name="T29" fmla="*/ 2147483647 h 82"/>
                  <a:gd name="T30" fmla="*/ 2147483647 w 83"/>
                  <a:gd name="T31" fmla="*/ 0 h 82"/>
                  <a:gd name="T32" fmla="*/ 2147483647 w 83"/>
                  <a:gd name="T33" fmla="*/ 0 h 82"/>
                  <a:gd name="T34" fmla="*/ 2147483647 w 83"/>
                  <a:gd name="T35" fmla="*/ 2147483647 h 82"/>
                  <a:gd name="T36" fmla="*/ 2147483647 w 83"/>
                  <a:gd name="T37" fmla="*/ 2147483647 h 82"/>
                  <a:gd name="T38" fmla="*/ 2147483647 w 83"/>
                  <a:gd name="T39" fmla="*/ 2147483647 h 82"/>
                  <a:gd name="T40" fmla="*/ 2147483647 w 83"/>
                  <a:gd name="T41" fmla="*/ 2147483647 h 82"/>
                  <a:gd name="T42" fmla="*/ 2147483647 w 83"/>
                  <a:gd name="T43" fmla="*/ 2147483647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82"/>
                  <a:gd name="T68" fmla="*/ 83 w 83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82">
                    <a:moveTo>
                      <a:pt x="83" y="38"/>
                    </a:moveTo>
                    <a:lnTo>
                      <a:pt x="83" y="38"/>
                    </a:lnTo>
                    <a:lnTo>
                      <a:pt x="76" y="57"/>
                    </a:lnTo>
                    <a:lnTo>
                      <a:pt x="70" y="70"/>
                    </a:lnTo>
                    <a:lnTo>
                      <a:pt x="57" y="76"/>
                    </a:lnTo>
                    <a:lnTo>
                      <a:pt x="38" y="82"/>
                    </a:lnTo>
                    <a:lnTo>
                      <a:pt x="25" y="76"/>
                    </a:lnTo>
                    <a:lnTo>
                      <a:pt x="13" y="70"/>
                    </a:lnTo>
                    <a:lnTo>
                      <a:pt x="6" y="57"/>
                    </a:lnTo>
                    <a:lnTo>
                      <a:pt x="0" y="38"/>
                    </a:lnTo>
                    <a:lnTo>
                      <a:pt x="6" y="25"/>
                    </a:lnTo>
                    <a:lnTo>
                      <a:pt x="13" y="12"/>
                    </a:lnTo>
                    <a:lnTo>
                      <a:pt x="25" y="6"/>
                    </a:lnTo>
                    <a:lnTo>
                      <a:pt x="38" y="0"/>
                    </a:lnTo>
                    <a:lnTo>
                      <a:pt x="57" y="6"/>
                    </a:lnTo>
                    <a:lnTo>
                      <a:pt x="70" y="12"/>
                    </a:lnTo>
                    <a:lnTo>
                      <a:pt x="76" y="25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6" name="Freeform 77">
                <a:extLst>
                  <a:ext uri="{FF2B5EF4-FFF2-40B4-BE49-F238E27FC236}">
                    <a16:creationId xmlns:a16="http://schemas.microsoft.com/office/drawing/2014/main" id="{183B88E3-675F-CE16-928B-B50E08CE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118" y="6051993"/>
                <a:ext cx="132800" cy="131062"/>
              </a:xfrm>
              <a:custGeom>
                <a:avLst/>
                <a:gdLst>
                  <a:gd name="T0" fmla="*/ 2147483647 w 77"/>
                  <a:gd name="T1" fmla="*/ 2147483647 h 76"/>
                  <a:gd name="T2" fmla="*/ 2147483647 w 77"/>
                  <a:gd name="T3" fmla="*/ 2147483647 h 76"/>
                  <a:gd name="T4" fmla="*/ 2147483647 w 77"/>
                  <a:gd name="T5" fmla="*/ 2147483647 h 76"/>
                  <a:gd name="T6" fmla="*/ 2147483647 w 77"/>
                  <a:gd name="T7" fmla="*/ 2147483647 h 76"/>
                  <a:gd name="T8" fmla="*/ 2147483647 w 77"/>
                  <a:gd name="T9" fmla="*/ 2147483647 h 76"/>
                  <a:gd name="T10" fmla="*/ 2147483647 w 77"/>
                  <a:gd name="T11" fmla="*/ 2147483647 h 76"/>
                  <a:gd name="T12" fmla="*/ 2147483647 w 77"/>
                  <a:gd name="T13" fmla="*/ 2147483647 h 76"/>
                  <a:gd name="T14" fmla="*/ 2147483647 w 77"/>
                  <a:gd name="T15" fmla="*/ 2147483647 h 76"/>
                  <a:gd name="T16" fmla="*/ 2147483647 w 77"/>
                  <a:gd name="T17" fmla="*/ 2147483647 h 76"/>
                  <a:gd name="T18" fmla="*/ 0 w 77"/>
                  <a:gd name="T19" fmla="*/ 2147483647 h 76"/>
                  <a:gd name="T20" fmla="*/ 0 w 77"/>
                  <a:gd name="T21" fmla="*/ 2147483647 h 76"/>
                  <a:gd name="T22" fmla="*/ 0 w 77"/>
                  <a:gd name="T23" fmla="*/ 2147483647 h 76"/>
                  <a:gd name="T24" fmla="*/ 0 w 77"/>
                  <a:gd name="T25" fmla="*/ 2147483647 h 76"/>
                  <a:gd name="T26" fmla="*/ 2147483647 w 77"/>
                  <a:gd name="T27" fmla="*/ 2147483647 h 76"/>
                  <a:gd name="T28" fmla="*/ 2147483647 w 77"/>
                  <a:gd name="T29" fmla="*/ 0 h 76"/>
                  <a:gd name="T30" fmla="*/ 2147483647 w 77"/>
                  <a:gd name="T31" fmla="*/ 0 h 76"/>
                  <a:gd name="T32" fmla="*/ 2147483647 w 77"/>
                  <a:gd name="T33" fmla="*/ 0 h 76"/>
                  <a:gd name="T34" fmla="*/ 2147483647 w 77"/>
                  <a:gd name="T35" fmla="*/ 0 h 76"/>
                  <a:gd name="T36" fmla="*/ 2147483647 w 77"/>
                  <a:gd name="T37" fmla="*/ 2147483647 h 76"/>
                  <a:gd name="T38" fmla="*/ 2147483647 w 77"/>
                  <a:gd name="T39" fmla="*/ 2147483647 h 76"/>
                  <a:gd name="T40" fmla="*/ 2147483647 w 77"/>
                  <a:gd name="T41" fmla="*/ 2147483647 h 76"/>
                  <a:gd name="T42" fmla="*/ 2147483647 w 77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7"/>
                  <a:gd name="T67" fmla="*/ 0 h 76"/>
                  <a:gd name="T68" fmla="*/ 77 w 77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7" h="76">
                    <a:moveTo>
                      <a:pt x="77" y="38"/>
                    </a:moveTo>
                    <a:lnTo>
                      <a:pt x="77" y="38"/>
                    </a:lnTo>
                    <a:lnTo>
                      <a:pt x="77" y="57"/>
                    </a:lnTo>
                    <a:lnTo>
                      <a:pt x="64" y="70"/>
                    </a:lnTo>
                    <a:lnTo>
                      <a:pt x="51" y="76"/>
                    </a:lnTo>
                    <a:lnTo>
                      <a:pt x="38" y="76"/>
                    </a:lnTo>
                    <a:lnTo>
                      <a:pt x="19" y="76"/>
                    </a:lnTo>
                    <a:lnTo>
                      <a:pt x="7" y="70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7" y="12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4" y="12"/>
                    </a:lnTo>
                    <a:lnTo>
                      <a:pt x="77" y="2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7" name="Freeform 78">
                <a:extLst>
                  <a:ext uri="{FF2B5EF4-FFF2-40B4-BE49-F238E27FC236}">
                    <a16:creationId xmlns:a16="http://schemas.microsoft.com/office/drawing/2014/main" id="{052917D1-9EF3-7694-016B-693646325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766" y="1702817"/>
                <a:ext cx="879587" cy="538042"/>
              </a:xfrm>
              <a:custGeom>
                <a:avLst/>
                <a:gdLst>
                  <a:gd name="T0" fmla="*/ 0 w 510"/>
                  <a:gd name="T1" fmla="*/ 2147483647 h 312"/>
                  <a:gd name="T2" fmla="*/ 0 w 510"/>
                  <a:gd name="T3" fmla="*/ 2147483647 h 312"/>
                  <a:gd name="T4" fmla="*/ 2147483647 w 510"/>
                  <a:gd name="T5" fmla="*/ 2147483647 h 312"/>
                  <a:gd name="T6" fmla="*/ 2147483647 w 510"/>
                  <a:gd name="T7" fmla="*/ 2147483647 h 312"/>
                  <a:gd name="T8" fmla="*/ 2147483647 w 510"/>
                  <a:gd name="T9" fmla="*/ 2147483647 h 312"/>
                  <a:gd name="T10" fmla="*/ 2147483647 w 510"/>
                  <a:gd name="T11" fmla="*/ 2147483647 h 312"/>
                  <a:gd name="T12" fmla="*/ 2147483647 w 510"/>
                  <a:gd name="T13" fmla="*/ 2147483647 h 312"/>
                  <a:gd name="T14" fmla="*/ 2147483647 w 510"/>
                  <a:gd name="T15" fmla="*/ 2147483647 h 312"/>
                  <a:gd name="T16" fmla="*/ 2147483647 w 510"/>
                  <a:gd name="T17" fmla="*/ 2147483647 h 312"/>
                  <a:gd name="T18" fmla="*/ 2147483647 w 510"/>
                  <a:gd name="T19" fmla="*/ 2147483647 h 312"/>
                  <a:gd name="T20" fmla="*/ 2147483647 w 510"/>
                  <a:gd name="T21" fmla="*/ 2147483647 h 312"/>
                  <a:gd name="T22" fmla="*/ 2147483647 w 510"/>
                  <a:gd name="T23" fmla="*/ 2147483647 h 312"/>
                  <a:gd name="T24" fmla="*/ 2147483647 w 510"/>
                  <a:gd name="T25" fmla="*/ 2147483647 h 312"/>
                  <a:gd name="T26" fmla="*/ 2147483647 w 510"/>
                  <a:gd name="T27" fmla="*/ 2147483647 h 312"/>
                  <a:gd name="T28" fmla="*/ 2147483647 w 510"/>
                  <a:gd name="T29" fmla="*/ 2147483647 h 312"/>
                  <a:gd name="T30" fmla="*/ 2147483647 w 510"/>
                  <a:gd name="T31" fmla="*/ 2147483647 h 312"/>
                  <a:gd name="T32" fmla="*/ 2147483647 w 510"/>
                  <a:gd name="T33" fmla="*/ 2147483647 h 312"/>
                  <a:gd name="T34" fmla="*/ 2147483647 w 510"/>
                  <a:gd name="T35" fmla="*/ 2147483647 h 312"/>
                  <a:gd name="T36" fmla="*/ 2147483647 w 510"/>
                  <a:gd name="T37" fmla="*/ 2147483647 h 312"/>
                  <a:gd name="T38" fmla="*/ 2147483647 w 510"/>
                  <a:gd name="T39" fmla="*/ 2147483647 h 312"/>
                  <a:gd name="T40" fmla="*/ 2147483647 w 510"/>
                  <a:gd name="T41" fmla="*/ 2147483647 h 312"/>
                  <a:gd name="T42" fmla="*/ 2147483647 w 510"/>
                  <a:gd name="T43" fmla="*/ 2147483647 h 312"/>
                  <a:gd name="T44" fmla="*/ 2147483647 w 510"/>
                  <a:gd name="T45" fmla="*/ 2147483647 h 312"/>
                  <a:gd name="T46" fmla="*/ 2147483647 w 510"/>
                  <a:gd name="T47" fmla="*/ 0 h 312"/>
                  <a:gd name="T48" fmla="*/ 2147483647 w 510"/>
                  <a:gd name="T49" fmla="*/ 0 h 312"/>
                  <a:gd name="T50" fmla="*/ 2147483647 w 510"/>
                  <a:gd name="T51" fmla="*/ 2147483647 h 312"/>
                  <a:gd name="T52" fmla="*/ 2147483647 w 510"/>
                  <a:gd name="T53" fmla="*/ 2147483647 h 312"/>
                  <a:gd name="T54" fmla="*/ 2147483647 w 510"/>
                  <a:gd name="T55" fmla="*/ 2147483647 h 312"/>
                  <a:gd name="T56" fmla="*/ 2147483647 w 510"/>
                  <a:gd name="T57" fmla="*/ 2147483647 h 312"/>
                  <a:gd name="T58" fmla="*/ 2147483647 w 510"/>
                  <a:gd name="T59" fmla="*/ 2147483647 h 312"/>
                  <a:gd name="T60" fmla="*/ 2147483647 w 510"/>
                  <a:gd name="T61" fmla="*/ 2147483647 h 312"/>
                  <a:gd name="T62" fmla="*/ 2147483647 w 510"/>
                  <a:gd name="T63" fmla="*/ 2147483647 h 312"/>
                  <a:gd name="T64" fmla="*/ 0 w 510"/>
                  <a:gd name="T65" fmla="*/ 2147483647 h 312"/>
                  <a:gd name="T66" fmla="*/ 0 w 510"/>
                  <a:gd name="T67" fmla="*/ 2147483647 h 3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0"/>
                  <a:gd name="T103" fmla="*/ 0 h 312"/>
                  <a:gd name="T104" fmla="*/ 510 w 510"/>
                  <a:gd name="T105" fmla="*/ 312 h 3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0" h="312">
                    <a:moveTo>
                      <a:pt x="0" y="312"/>
                    </a:moveTo>
                    <a:lnTo>
                      <a:pt x="0" y="312"/>
                    </a:lnTo>
                    <a:lnTo>
                      <a:pt x="7" y="312"/>
                    </a:lnTo>
                    <a:lnTo>
                      <a:pt x="13" y="312"/>
                    </a:lnTo>
                    <a:lnTo>
                      <a:pt x="39" y="249"/>
                    </a:lnTo>
                    <a:lnTo>
                      <a:pt x="77" y="191"/>
                    </a:lnTo>
                    <a:lnTo>
                      <a:pt x="128" y="128"/>
                    </a:lnTo>
                    <a:lnTo>
                      <a:pt x="159" y="96"/>
                    </a:lnTo>
                    <a:lnTo>
                      <a:pt x="191" y="64"/>
                    </a:lnTo>
                    <a:lnTo>
                      <a:pt x="236" y="45"/>
                    </a:lnTo>
                    <a:lnTo>
                      <a:pt x="280" y="26"/>
                    </a:lnTo>
                    <a:lnTo>
                      <a:pt x="325" y="13"/>
                    </a:lnTo>
                    <a:lnTo>
                      <a:pt x="382" y="7"/>
                    </a:lnTo>
                    <a:lnTo>
                      <a:pt x="440" y="13"/>
                    </a:lnTo>
                    <a:lnTo>
                      <a:pt x="503" y="32"/>
                    </a:lnTo>
                    <a:lnTo>
                      <a:pt x="510" y="26"/>
                    </a:lnTo>
                    <a:lnTo>
                      <a:pt x="503" y="19"/>
                    </a:lnTo>
                    <a:lnTo>
                      <a:pt x="440" y="7"/>
                    </a:lnTo>
                    <a:lnTo>
                      <a:pt x="382" y="0"/>
                    </a:lnTo>
                    <a:lnTo>
                      <a:pt x="325" y="0"/>
                    </a:lnTo>
                    <a:lnTo>
                      <a:pt x="274" y="13"/>
                    </a:lnTo>
                    <a:lnTo>
                      <a:pt x="229" y="32"/>
                    </a:lnTo>
                    <a:lnTo>
                      <a:pt x="191" y="58"/>
                    </a:lnTo>
                    <a:lnTo>
                      <a:pt x="153" y="90"/>
                    </a:lnTo>
                    <a:lnTo>
                      <a:pt x="121" y="121"/>
                    </a:lnTo>
                    <a:lnTo>
                      <a:pt x="70" y="185"/>
                    </a:lnTo>
                    <a:lnTo>
                      <a:pt x="32" y="249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8" name="Freeform 79">
                <a:extLst>
                  <a:ext uri="{FF2B5EF4-FFF2-40B4-BE49-F238E27FC236}">
                    <a16:creationId xmlns:a16="http://schemas.microsoft.com/office/drawing/2014/main" id="{C2A36432-3D46-91DC-8811-9F88A3AB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376" y="1725235"/>
                <a:ext cx="757134" cy="900186"/>
              </a:xfrm>
              <a:custGeom>
                <a:avLst/>
                <a:gdLst>
                  <a:gd name="T0" fmla="*/ 2147483647 w 439"/>
                  <a:gd name="T1" fmla="*/ 2147483647 h 522"/>
                  <a:gd name="T2" fmla="*/ 2147483647 w 439"/>
                  <a:gd name="T3" fmla="*/ 2147483647 h 522"/>
                  <a:gd name="T4" fmla="*/ 2147483647 w 439"/>
                  <a:gd name="T5" fmla="*/ 2147483647 h 522"/>
                  <a:gd name="T6" fmla="*/ 2147483647 w 439"/>
                  <a:gd name="T7" fmla="*/ 2147483647 h 522"/>
                  <a:gd name="T8" fmla="*/ 2147483647 w 439"/>
                  <a:gd name="T9" fmla="*/ 2147483647 h 522"/>
                  <a:gd name="T10" fmla="*/ 2147483647 w 439"/>
                  <a:gd name="T11" fmla="*/ 2147483647 h 522"/>
                  <a:gd name="T12" fmla="*/ 2147483647 w 439"/>
                  <a:gd name="T13" fmla="*/ 2147483647 h 522"/>
                  <a:gd name="T14" fmla="*/ 2147483647 w 439"/>
                  <a:gd name="T15" fmla="*/ 2147483647 h 522"/>
                  <a:gd name="T16" fmla="*/ 2147483647 w 439"/>
                  <a:gd name="T17" fmla="*/ 2147483647 h 522"/>
                  <a:gd name="T18" fmla="*/ 2147483647 w 439"/>
                  <a:gd name="T19" fmla="*/ 2147483647 h 522"/>
                  <a:gd name="T20" fmla="*/ 0 w 439"/>
                  <a:gd name="T21" fmla="*/ 2147483647 h 522"/>
                  <a:gd name="T22" fmla="*/ 0 w 439"/>
                  <a:gd name="T23" fmla="*/ 2147483647 h 522"/>
                  <a:gd name="T24" fmla="*/ 2147483647 w 439"/>
                  <a:gd name="T25" fmla="*/ 2147483647 h 522"/>
                  <a:gd name="T26" fmla="*/ 2147483647 w 439"/>
                  <a:gd name="T27" fmla="*/ 2147483647 h 522"/>
                  <a:gd name="T28" fmla="*/ 2147483647 w 439"/>
                  <a:gd name="T29" fmla="*/ 2147483647 h 522"/>
                  <a:gd name="T30" fmla="*/ 2147483647 w 439"/>
                  <a:gd name="T31" fmla="*/ 2147483647 h 522"/>
                  <a:gd name="T32" fmla="*/ 2147483647 w 439"/>
                  <a:gd name="T33" fmla="*/ 2147483647 h 522"/>
                  <a:gd name="T34" fmla="*/ 2147483647 w 439"/>
                  <a:gd name="T35" fmla="*/ 2147483647 h 522"/>
                  <a:gd name="T36" fmla="*/ 2147483647 w 439"/>
                  <a:gd name="T37" fmla="*/ 2147483647 h 522"/>
                  <a:gd name="T38" fmla="*/ 2147483647 w 439"/>
                  <a:gd name="T39" fmla="*/ 2147483647 h 522"/>
                  <a:gd name="T40" fmla="*/ 2147483647 w 439"/>
                  <a:gd name="T41" fmla="*/ 2147483647 h 522"/>
                  <a:gd name="T42" fmla="*/ 2147483647 w 439"/>
                  <a:gd name="T43" fmla="*/ 2147483647 h 522"/>
                  <a:gd name="T44" fmla="*/ 2147483647 w 439"/>
                  <a:gd name="T45" fmla="*/ 2147483647 h 522"/>
                  <a:gd name="T46" fmla="*/ 2147483647 w 439"/>
                  <a:gd name="T47" fmla="*/ 2147483647 h 522"/>
                  <a:gd name="T48" fmla="*/ 2147483647 w 439"/>
                  <a:gd name="T49" fmla="*/ 2147483647 h 522"/>
                  <a:gd name="T50" fmla="*/ 2147483647 w 439"/>
                  <a:gd name="T51" fmla="*/ 2147483647 h 522"/>
                  <a:gd name="T52" fmla="*/ 2147483647 w 439"/>
                  <a:gd name="T53" fmla="*/ 2147483647 h 522"/>
                  <a:gd name="T54" fmla="*/ 2147483647 w 439"/>
                  <a:gd name="T55" fmla="*/ 2147483647 h 522"/>
                  <a:gd name="T56" fmla="*/ 2147483647 w 439"/>
                  <a:gd name="T57" fmla="*/ 2147483647 h 522"/>
                  <a:gd name="T58" fmla="*/ 2147483647 w 439"/>
                  <a:gd name="T59" fmla="*/ 2147483647 h 522"/>
                  <a:gd name="T60" fmla="*/ 2147483647 w 439"/>
                  <a:gd name="T61" fmla="*/ 2147483647 h 522"/>
                  <a:gd name="T62" fmla="*/ 2147483647 w 439"/>
                  <a:gd name="T63" fmla="*/ 2147483647 h 522"/>
                  <a:gd name="T64" fmla="*/ 2147483647 w 439"/>
                  <a:gd name="T65" fmla="*/ 2147483647 h 522"/>
                  <a:gd name="T66" fmla="*/ 2147483647 w 439"/>
                  <a:gd name="T67" fmla="*/ 2147483647 h 522"/>
                  <a:gd name="T68" fmla="*/ 2147483647 w 439"/>
                  <a:gd name="T69" fmla="*/ 0 h 522"/>
                  <a:gd name="T70" fmla="*/ 2147483647 w 439"/>
                  <a:gd name="T71" fmla="*/ 2147483647 h 522"/>
                  <a:gd name="T72" fmla="*/ 2147483647 w 439"/>
                  <a:gd name="T73" fmla="*/ 2147483647 h 522"/>
                  <a:gd name="T74" fmla="*/ 2147483647 w 439"/>
                  <a:gd name="T75" fmla="*/ 2147483647 h 522"/>
                  <a:gd name="T76" fmla="*/ 2147483647 w 439"/>
                  <a:gd name="T77" fmla="*/ 2147483647 h 5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9"/>
                  <a:gd name="T118" fmla="*/ 0 h 522"/>
                  <a:gd name="T119" fmla="*/ 439 w 439"/>
                  <a:gd name="T120" fmla="*/ 522 h 5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9" h="522">
                    <a:moveTo>
                      <a:pt x="191" y="64"/>
                    </a:moveTo>
                    <a:lnTo>
                      <a:pt x="191" y="64"/>
                    </a:lnTo>
                    <a:lnTo>
                      <a:pt x="159" y="89"/>
                    </a:lnTo>
                    <a:lnTo>
                      <a:pt x="134" y="121"/>
                    </a:lnTo>
                    <a:lnTo>
                      <a:pt x="108" y="153"/>
                    </a:lnTo>
                    <a:lnTo>
                      <a:pt x="89" y="191"/>
                    </a:lnTo>
                    <a:lnTo>
                      <a:pt x="57" y="261"/>
                    </a:lnTo>
                    <a:lnTo>
                      <a:pt x="32" y="338"/>
                    </a:lnTo>
                    <a:lnTo>
                      <a:pt x="19" y="408"/>
                    </a:lnTo>
                    <a:lnTo>
                      <a:pt x="6" y="465"/>
                    </a:lnTo>
                    <a:lnTo>
                      <a:pt x="0" y="516"/>
                    </a:lnTo>
                    <a:lnTo>
                      <a:pt x="6" y="522"/>
                    </a:lnTo>
                    <a:lnTo>
                      <a:pt x="13" y="516"/>
                    </a:lnTo>
                    <a:lnTo>
                      <a:pt x="13" y="465"/>
                    </a:lnTo>
                    <a:lnTo>
                      <a:pt x="25" y="408"/>
                    </a:lnTo>
                    <a:lnTo>
                      <a:pt x="38" y="338"/>
                    </a:lnTo>
                    <a:lnTo>
                      <a:pt x="64" y="268"/>
                    </a:lnTo>
                    <a:lnTo>
                      <a:pt x="95" y="191"/>
                    </a:lnTo>
                    <a:lnTo>
                      <a:pt x="140" y="127"/>
                    </a:lnTo>
                    <a:lnTo>
                      <a:pt x="165" y="96"/>
                    </a:lnTo>
                    <a:lnTo>
                      <a:pt x="197" y="70"/>
                    </a:lnTo>
                    <a:lnTo>
                      <a:pt x="248" y="38"/>
                    </a:lnTo>
                    <a:lnTo>
                      <a:pt x="305" y="19"/>
                    </a:lnTo>
                    <a:lnTo>
                      <a:pt x="369" y="13"/>
                    </a:lnTo>
                    <a:lnTo>
                      <a:pt x="433" y="19"/>
                    </a:lnTo>
                    <a:lnTo>
                      <a:pt x="439" y="13"/>
                    </a:lnTo>
                    <a:lnTo>
                      <a:pt x="439" y="6"/>
                    </a:lnTo>
                    <a:lnTo>
                      <a:pt x="369" y="0"/>
                    </a:lnTo>
                    <a:lnTo>
                      <a:pt x="305" y="6"/>
                    </a:lnTo>
                    <a:lnTo>
                      <a:pt x="242" y="26"/>
                    </a:lnTo>
                    <a:lnTo>
                      <a:pt x="191" y="64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29" name="Freeform 80">
                <a:extLst>
                  <a:ext uri="{FF2B5EF4-FFF2-40B4-BE49-F238E27FC236}">
                    <a16:creationId xmlns:a16="http://schemas.microsoft.com/office/drawing/2014/main" id="{6B2ACB37-C5DA-C02F-27CB-B53DBF86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483" y="1747654"/>
                <a:ext cx="558796" cy="976064"/>
              </a:xfrm>
              <a:custGeom>
                <a:avLst/>
                <a:gdLst>
                  <a:gd name="T0" fmla="*/ 2147483647 w 324"/>
                  <a:gd name="T1" fmla="*/ 2147483647 h 566"/>
                  <a:gd name="T2" fmla="*/ 2147483647 w 324"/>
                  <a:gd name="T3" fmla="*/ 2147483647 h 566"/>
                  <a:gd name="T4" fmla="*/ 2147483647 w 324"/>
                  <a:gd name="T5" fmla="*/ 2147483647 h 566"/>
                  <a:gd name="T6" fmla="*/ 2147483647 w 324"/>
                  <a:gd name="T7" fmla="*/ 2147483647 h 566"/>
                  <a:gd name="T8" fmla="*/ 2147483647 w 324"/>
                  <a:gd name="T9" fmla="*/ 2147483647 h 566"/>
                  <a:gd name="T10" fmla="*/ 2147483647 w 324"/>
                  <a:gd name="T11" fmla="*/ 2147483647 h 566"/>
                  <a:gd name="T12" fmla="*/ 2147483647 w 324"/>
                  <a:gd name="T13" fmla="*/ 2147483647 h 566"/>
                  <a:gd name="T14" fmla="*/ 0 w 324"/>
                  <a:gd name="T15" fmla="*/ 2147483647 h 566"/>
                  <a:gd name="T16" fmla="*/ 0 w 324"/>
                  <a:gd name="T17" fmla="*/ 2147483647 h 566"/>
                  <a:gd name="T18" fmla="*/ 2147483647 w 324"/>
                  <a:gd name="T19" fmla="*/ 2147483647 h 566"/>
                  <a:gd name="T20" fmla="*/ 2147483647 w 324"/>
                  <a:gd name="T21" fmla="*/ 2147483647 h 566"/>
                  <a:gd name="T22" fmla="*/ 2147483647 w 324"/>
                  <a:gd name="T23" fmla="*/ 2147483647 h 566"/>
                  <a:gd name="T24" fmla="*/ 2147483647 w 324"/>
                  <a:gd name="T25" fmla="*/ 2147483647 h 566"/>
                  <a:gd name="T26" fmla="*/ 2147483647 w 324"/>
                  <a:gd name="T27" fmla="*/ 2147483647 h 566"/>
                  <a:gd name="T28" fmla="*/ 2147483647 w 324"/>
                  <a:gd name="T29" fmla="*/ 2147483647 h 566"/>
                  <a:gd name="T30" fmla="*/ 2147483647 w 324"/>
                  <a:gd name="T31" fmla="*/ 2147483647 h 566"/>
                  <a:gd name="T32" fmla="*/ 2147483647 w 324"/>
                  <a:gd name="T33" fmla="*/ 2147483647 h 566"/>
                  <a:gd name="T34" fmla="*/ 2147483647 w 324"/>
                  <a:gd name="T35" fmla="*/ 2147483647 h 566"/>
                  <a:gd name="T36" fmla="*/ 2147483647 w 324"/>
                  <a:gd name="T37" fmla="*/ 2147483647 h 566"/>
                  <a:gd name="T38" fmla="*/ 2147483647 w 324"/>
                  <a:gd name="T39" fmla="*/ 2147483647 h 566"/>
                  <a:gd name="T40" fmla="*/ 2147483647 w 324"/>
                  <a:gd name="T41" fmla="*/ 2147483647 h 566"/>
                  <a:gd name="T42" fmla="*/ 2147483647 w 324"/>
                  <a:gd name="T43" fmla="*/ 2147483647 h 566"/>
                  <a:gd name="T44" fmla="*/ 2147483647 w 324"/>
                  <a:gd name="T45" fmla="*/ 2147483647 h 566"/>
                  <a:gd name="T46" fmla="*/ 2147483647 w 324"/>
                  <a:gd name="T47" fmla="*/ 2147483647 h 566"/>
                  <a:gd name="T48" fmla="*/ 2147483647 w 324"/>
                  <a:gd name="T49" fmla="*/ 2147483647 h 566"/>
                  <a:gd name="T50" fmla="*/ 2147483647 w 324"/>
                  <a:gd name="T51" fmla="*/ 2147483647 h 566"/>
                  <a:gd name="T52" fmla="*/ 2147483647 w 324"/>
                  <a:gd name="T53" fmla="*/ 2147483647 h 566"/>
                  <a:gd name="T54" fmla="*/ 2147483647 w 324"/>
                  <a:gd name="T55" fmla="*/ 2147483647 h 566"/>
                  <a:gd name="T56" fmla="*/ 2147483647 w 324"/>
                  <a:gd name="T57" fmla="*/ 2147483647 h 566"/>
                  <a:gd name="T58" fmla="*/ 2147483647 w 324"/>
                  <a:gd name="T59" fmla="*/ 2147483647 h 566"/>
                  <a:gd name="T60" fmla="*/ 2147483647 w 324"/>
                  <a:gd name="T61" fmla="*/ 2147483647 h 566"/>
                  <a:gd name="T62" fmla="*/ 2147483647 w 324"/>
                  <a:gd name="T63" fmla="*/ 2147483647 h 566"/>
                  <a:gd name="T64" fmla="*/ 2147483647 w 324"/>
                  <a:gd name="T65" fmla="*/ 2147483647 h 566"/>
                  <a:gd name="T66" fmla="*/ 2147483647 w 324"/>
                  <a:gd name="T67" fmla="*/ 2147483647 h 566"/>
                  <a:gd name="T68" fmla="*/ 2147483647 w 324"/>
                  <a:gd name="T69" fmla="*/ 2147483647 h 566"/>
                  <a:gd name="T70" fmla="*/ 2147483647 w 324"/>
                  <a:gd name="T71" fmla="*/ 0 h 566"/>
                  <a:gd name="T72" fmla="*/ 2147483647 w 324"/>
                  <a:gd name="T73" fmla="*/ 2147483647 h 566"/>
                  <a:gd name="T74" fmla="*/ 2147483647 w 324"/>
                  <a:gd name="T75" fmla="*/ 2147483647 h 566"/>
                  <a:gd name="T76" fmla="*/ 2147483647 w 324"/>
                  <a:gd name="T77" fmla="*/ 2147483647 h 566"/>
                  <a:gd name="T78" fmla="*/ 2147483647 w 324"/>
                  <a:gd name="T79" fmla="*/ 2147483647 h 566"/>
                  <a:gd name="T80" fmla="*/ 2147483647 w 324"/>
                  <a:gd name="T81" fmla="*/ 2147483647 h 566"/>
                  <a:gd name="T82" fmla="*/ 2147483647 w 324"/>
                  <a:gd name="T83" fmla="*/ 2147483647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4"/>
                  <a:gd name="T127" fmla="*/ 0 h 566"/>
                  <a:gd name="T128" fmla="*/ 324 w 324"/>
                  <a:gd name="T129" fmla="*/ 566 h 5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4" h="566">
                    <a:moveTo>
                      <a:pt x="89" y="70"/>
                    </a:moveTo>
                    <a:lnTo>
                      <a:pt x="89" y="70"/>
                    </a:lnTo>
                    <a:lnTo>
                      <a:pt x="63" y="102"/>
                    </a:lnTo>
                    <a:lnTo>
                      <a:pt x="44" y="134"/>
                    </a:lnTo>
                    <a:lnTo>
                      <a:pt x="31" y="172"/>
                    </a:lnTo>
                    <a:lnTo>
                      <a:pt x="19" y="210"/>
                    </a:lnTo>
                    <a:lnTo>
                      <a:pt x="6" y="293"/>
                    </a:lnTo>
                    <a:lnTo>
                      <a:pt x="0" y="369"/>
                    </a:lnTo>
                    <a:lnTo>
                      <a:pt x="0" y="446"/>
                    </a:lnTo>
                    <a:lnTo>
                      <a:pt x="6" y="503"/>
                    </a:lnTo>
                    <a:lnTo>
                      <a:pt x="12" y="560"/>
                    </a:lnTo>
                    <a:lnTo>
                      <a:pt x="19" y="566"/>
                    </a:lnTo>
                    <a:lnTo>
                      <a:pt x="25" y="560"/>
                    </a:lnTo>
                    <a:lnTo>
                      <a:pt x="12" y="503"/>
                    </a:lnTo>
                    <a:lnTo>
                      <a:pt x="12" y="446"/>
                    </a:lnTo>
                    <a:lnTo>
                      <a:pt x="6" y="369"/>
                    </a:lnTo>
                    <a:lnTo>
                      <a:pt x="12" y="293"/>
                    </a:lnTo>
                    <a:lnTo>
                      <a:pt x="25" y="210"/>
                    </a:lnTo>
                    <a:lnTo>
                      <a:pt x="38" y="172"/>
                    </a:lnTo>
                    <a:lnTo>
                      <a:pt x="50" y="140"/>
                    </a:lnTo>
                    <a:lnTo>
                      <a:pt x="70" y="102"/>
                    </a:lnTo>
                    <a:lnTo>
                      <a:pt x="95" y="76"/>
                    </a:lnTo>
                    <a:lnTo>
                      <a:pt x="140" y="38"/>
                    </a:lnTo>
                    <a:lnTo>
                      <a:pt x="191" y="19"/>
                    </a:lnTo>
                    <a:lnTo>
                      <a:pt x="248" y="6"/>
                    </a:lnTo>
                    <a:lnTo>
                      <a:pt x="318" y="13"/>
                    </a:lnTo>
                    <a:lnTo>
                      <a:pt x="324" y="6"/>
                    </a:lnTo>
                    <a:lnTo>
                      <a:pt x="318" y="6"/>
                    </a:lnTo>
                    <a:lnTo>
                      <a:pt x="248" y="0"/>
                    </a:lnTo>
                    <a:lnTo>
                      <a:pt x="191" y="13"/>
                    </a:lnTo>
                    <a:lnTo>
                      <a:pt x="159" y="19"/>
                    </a:lnTo>
                    <a:lnTo>
                      <a:pt x="133" y="32"/>
                    </a:lnTo>
                    <a:lnTo>
                      <a:pt x="114" y="51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0" name="Freeform 81">
                <a:extLst>
                  <a:ext uri="{FF2B5EF4-FFF2-40B4-BE49-F238E27FC236}">
                    <a16:creationId xmlns:a16="http://schemas.microsoft.com/office/drawing/2014/main" id="{132586ED-DD25-CD06-82EE-9218B9EDF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459" y="1483806"/>
                <a:ext cx="965821" cy="351797"/>
              </a:xfrm>
              <a:custGeom>
                <a:avLst/>
                <a:gdLst>
                  <a:gd name="T0" fmla="*/ 2147483647 w 560"/>
                  <a:gd name="T1" fmla="*/ 2147483647 h 204"/>
                  <a:gd name="T2" fmla="*/ 2147483647 w 560"/>
                  <a:gd name="T3" fmla="*/ 2147483647 h 204"/>
                  <a:gd name="T4" fmla="*/ 2147483647 w 560"/>
                  <a:gd name="T5" fmla="*/ 2147483647 h 204"/>
                  <a:gd name="T6" fmla="*/ 2147483647 w 560"/>
                  <a:gd name="T7" fmla="*/ 2147483647 h 204"/>
                  <a:gd name="T8" fmla="*/ 2147483647 w 560"/>
                  <a:gd name="T9" fmla="*/ 2147483647 h 204"/>
                  <a:gd name="T10" fmla="*/ 2147483647 w 560"/>
                  <a:gd name="T11" fmla="*/ 2147483647 h 204"/>
                  <a:gd name="T12" fmla="*/ 2147483647 w 560"/>
                  <a:gd name="T13" fmla="*/ 2147483647 h 204"/>
                  <a:gd name="T14" fmla="*/ 2147483647 w 560"/>
                  <a:gd name="T15" fmla="*/ 2147483647 h 204"/>
                  <a:gd name="T16" fmla="*/ 2147483647 w 560"/>
                  <a:gd name="T17" fmla="*/ 2147483647 h 204"/>
                  <a:gd name="T18" fmla="*/ 2147483647 w 560"/>
                  <a:gd name="T19" fmla="*/ 2147483647 h 204"/>
                  <a:gd name="T20" fmla="*/ 2147483647 w 560"/>
                  <a:gd name="T21" fmla="*/ 2147483647 h 204"/>
                  <a:gd name="T22" fmla="*/ 2147483647 w 560"/>
                  <a:gd name="T23" fmla="*/ 2147483647 h 204"/>
                  <a:gd name="T24" fmla="*/ 2147483647 w 560"/>
                  <a:gd name="T25" fmla="*/ 2147483647 h 204"/>
                  <a:gd name="T26" fmla="*/ 0 w 560"/>
                  <a:gd name="T27" fmla="*/ 2147483647 h 204"/>
                  <a:gd name="T28" fmla="*/ 0 w 560"/>
                  <a:gd name="T29" fmla="*/ 2147483647 h 204"/>
                  <a:gd name="T30" fmla="*/ 2147483647 w 560"/>
                  <a:gd name="T31" fmla="*/ 2147483647 h 204"/>
                  <a:gd name="T32" fmla="*/ 2147483647 w 560"/>
                  <a:gd name="T33" fmla="*/ 2147483647 h 204"/>
                  <a:gd name="T34" fmla="*/ 2147483647 w 560"/>
                  <a:gd name="T35" fmla="*/ 2147483647 h 204"/>
                  <a:gd name="T36" fmla="*/ 2147483647 w 560"/>
                  <a:gd name="T37" fmla="*/ 2147483647 h 204"/>
                  <a:gd name="T38" fmla="*/ 2147483647 w 560"/>
                  <a:gd name="T39" fmla="*/ 2147483647 h 204"/>
                  <a:gd name="T40" fmla="*/ 2147483647 w 560"/>
                  <a:gd name="T41" fmla="*/ 2147483647 h 204"/>
                  <a:gd name="T42" fmla="*/ 2147483647 w 560"/>
                  <a:gd name="T43" fmla="*/ 2147483647 h 204"/>
                  <a:gd name="T44" fmla="*/ 2147483647 w 560"/>
                  <a:gd name="T45" fmla="*/ 2147483647 h 204"/>
                  <a:gd name="T46" fmla="*/ 2147483647 w 560"/>
                  <a:gd name="T47" fmla="*/ 2147483647 h 204"/>
                  <a:gd name="T48" fmla="*/ 2147483647 w 560"/>
                  <a:gd name="T49" fmla="*/ 2147483647 h 204"/>
                  <a:gd name="T50" fmla="*/ 2147483647 w 560"/>
                  <a:gd name="T51" fmla="*/ 2147483647 h 204"/>
                  <a:gd name="T52" fmla="*/ 2147483647 w 560"/>
                  <a:gd name="T53" fmla="*/ 2147483647 h 204"/>
                  <a:gd name="T54" fmla="*/ 2147483647 w 560"/>
                  <a:gd name="T55" fmla="*/ 2147483647 h 204"/>
                  <a:gd name="T56" fmla="*/ 2147483647 w 560"/>
                  <a:gd name="T57" fmla="*/ 2147483647 h 204"/>
                  <a:gd name="T58" fmla="*/ 2147483647 w 560"/>
                  <a:gd name="T59" fmla="*/ 2147483647 h 204"/>
                  <a:gd name="T60" fmla="*/ 2147483647 w 560"/>
                  <a:gd name="T61" fmla="*/ 2147483647 h 204"/>
                  <a:gd name="T62" fmla="*/ 2147483647 w 560"/>
                  <a:gd name="T63" fmla="*/ 2147483647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0"/>
                  <a:gd name="T97" fmla="*/ 0 h 204"/>
                  <a:gd name="T98" fmla="*/ 560 w 560"/>
                  <a:gd name="T99" fmla="*/ 204 h 2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0" h="204">
                    <a:moveTo>
                      <a:pt x="96" y="38"/>
                    </a:moveTo>
                    <a:lnTo>
                      <a:pt x="96" y="38"/>
                    </a:lnTo>
                    <a:lnTo>
                      <a:pt x="96" y="45"/>
                    </a:lnTo>
                    <a:lnTo>
                      <a:pt x="102" y="45"/>
                    </a:lnTo>
                    <a:lnTo>
                      <a:pt x="140" y="32"/>
                    </a:lnTo>
                    <a:lnTo>
                      <a:pt x="178" y="19"/>
                    </a:lnTo>
                    <a:lnTo>
                      <a:pt x="236" y="13"/>
                    </a:lnTo>
                    <a:lnTo>
                      <a:pt x="299" y="13"/>
                    </a:lnTo>
                    <a:lnTo>
                      <a:pt x="369" y="19"/>
                    </a:lnTo>
                    <a:lnTo>
                      <a:pt x="401" y="32"/>
                    </a:lnTo>
                    <a:lnTo>
                      <a:pt x="439" y="45"/>
                    </a:lnTo>
                    <a:lnTo>
                      <a:pt x="477" y="64"/>
                    </a:lnTo>
                    <a:lnTo>
                      <a:pt x="516" y="89"/>
                    </a:lnTo>
                    <a:lnTo>
                      <a:pt x="477" y="70"/>
                    </a:lnTo>
                    <a:lnTo>
                      <a:pt x="427" y="57"/>
                    </a:lnTo>
                    <a:lnTo>
                      <a:pt x="369" y="45"/>
                    </a:lnTo>
                    <a:lnTo>
                      <a:pt x="306" y="45"/>
                    </a:lnTo>
                    <a:lnTo>
                      <a:pt x="236" y="57"/>
                    </a:lnTo>
                    <a:lnTo>
                      <a:pt x="197" y="64"/>
                    </a:lnTo>
                    <a:lnTo>
                      <a:pt x="159" y="83"/>
                    </a:lnTo>
                    <a:lnTo>
                      <a:pt x="121" y="102"/>
                    </a:lnTo>
                    <a:lnTo>
                      <a:pt x="83" y="127"/>
                    </a:lnTo>
                    <a:lnTo>
                      <a:pt x="45" y="159"/>
                    </a:lnTo>
                    <a:lnTo>
                      <a:pt x="0" y="197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4" y="153"/>
                    </a:lnTo>
                    <a:lnTo>
                      <a:pt x="115" y="121"/>
                    </a:lnTo>
                    <a:lnTo>
                      <a:pt x="166" y="89"/>
                    </a:lnTo>
                    <a:lnTo>
                      <a:pt x="210" y="70"/>
                    </a:lnTo>
                    <a:lnTo>
                      <a:pt x="261" y="57"/>
                    </a:lnTo>
                    <a:lnTo>
                      <a:pt x="306" y="51"/>
                    </a:lnTo>
                    <a:lnTo>
                      <a:pt x="344" y="51"/>
                    </a:lnTo>
                    <a:lnTo>
                      <a:pt x="382" y="57"/>
                    </a:lnTo>
                    <a:lnTo>
                      <a:pt x="452" y="76"/>
                    </a:lnTo>
                    <a:lnTo>
                      <a:pt x="503" y="96"/>
                    </a:lnTo>
                    <a:lnTo>
                      <a:pt x="554" y="121"/>
                    </a:lnTo>
                    <a:lnTo>
                      <a:pt x="560" y="121"/>
                    </a:lnTo>
                    <a:lnTo>
                      <a:pt x="560" y="115"/>
                    </a:lnTo>
                    <a:lnTo>
                      <a:pt x="554" y="115"/>
                    </a:lnTo>
                    <a:lnTo>
                      <a:pt x="516" y="83"/>
                    </a:lnTo>
                    <a:lnTo>
                      <a:pt x="477" y="57"/>
                    </a:lnTo>
                    <a:lnTo>
                      <a:pt x="439" y="38"/>
                    </a:lnTo>
                    <a:lnTo>
                      <a:pt x="401" y="19"/>
                    </a:lnTo>
                    <a:lnTo>
                      <a:pt x="363" y="13"/>
                    </a:lnTo>
                    <a:lnTo>
                      <a:pt x="325" y="6"/>
                    </a:lnTo>
                    <a:lnTo>
                      <a:pt x="248" y="0"/>
                    </a:lnTo>
                    <a:lnTo>
                      <a:pt x="191" y="6"/>
                    </a:lnTo>
                    <a:lnTo>
                      <a:pt x="140" y="19"/>
                    </a:lnTo>
                    <a:lnTo>
                      <a:pt x="96" y="38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1" name="Freeform 82">
                <a:extLst>
                  <a:ext uri="{FF2B5EF4-FFF2-40B4-BE49-F238E27FC236}">
                    <a16:creationId xmlns:a16="http://schemas.microsoft.com/office/drawing/2014/main" id="{8B7EDEDF-91ED-F893-FCC0-49E95DC87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383" y="1649357"/>
                <a:ext cx="1119317" cy="570808"/>
              </a:xfrm>
              <a:custGeom>
                <a:avLst/>
                <a:gdLst>
                  <a:gd name="T0" fmla="*/ 0 w 649"/>
                  <a:gd name="T1" fmla="*/ 2147483647 h 331"/>
                  <a:gd name="T2" fmla="*/ 0 w 649"/>
                  <a:gd name="T3" fmla="*/ 2147483647 h 331"/>
                  <a:gd name="T4" fmla="*/ 0 w 649"/>
                  <a:gd name="T5" fmla="*/ 2147483647 h 331"/>
                  <a:gd name="T6" fmla="*/ 0 w 649"/>
                  <a:gd name="T7" fmla="*/ 2147483647 h 331"/>
                  <a:gd name="T8" fmla="*/ 2147483647 w 649"/>
                  <a:gd name="T9" fmla="*/ 2147483647 h 331"/>
                  <a:gd name="T10" fmla="*/ 2147483647 w 649"/>
                  <a:gd name="T11" fmla="*/ 2147483647 h 331"/>
                  <a:gd name="T12" fmla="*/ 2147483647 w 649"/>
                  <a:gd name="T13" fmla="*/ 2147483647 h 331"/>
                  <a:gd name="T14" fmla="*/ 2147483647 w 649"/>
                  <a:gd name="T15" fmla="*/ 2147483647 h 331"/>
                  <a:gd name="T16" fmla="*/ 2147483647 w 649"/>
                  <a:gd name="T17" fmla="*/ 2147483647 h 331"/>
                  <a:gd name="T18" fmla="*/ 2147483647 w 649"/>
                  <a:gd name="T19" fmla="*/ 2147483647 h 331"/>
                  <a:gd name="T20" fmla="*/ 2147483647 w 649"/>
                  <a:gd name="T21" fmla="*/ 2147483647 h 331"/>
                  <a:gd name="T22" fmla="*/ 2147483647 w 649"/>
                  <a:gd name="T23" fmla="*/ 2147483647 h 331"/>
                  <a:gd name="T24" fmla="*/ 2147483647 w 649"/>
                  <a:gd name="T25" fmla="*/ 2147483647 h 331"/>
                  <a:gd name="T26" fmla="*/ 2147483647 w 649"/>
                  <a:gd name="T27" fmla="*/ 2147483647 h 331"/>
                  <a:gd name="T28" fmla="*/ 2147483647 w 649"/>
                  <a:gd name="T29" fmla="*/ 2147483647 h 331"/>
                  <a:gd name="T30" fmla="*/ 2147483647 w 649"/>
                  <a:gd name="T31" fmla="*/ 2147483647 h 331"/>
                  <a:gd name="T32" fmla="*/ 2147483647 w 649"/>
                  <a:gd name="T33" fmla="*/ 2147483647 h 331"/>
                  <a:gd name="T34" fmla="*/ 2147483647 w 649"/>
                  <a:gd name="T35" fmla="*/ 2147483647 h 331"/>
                  <a:gd name="T36" fmla="*/ 2147483647 w 649"/>
                  <a:gd name="T37" fmla="*/ 2147483647 h 331"/>
                  <a:gd name="T38" fmla="*/ 2147483647 w 649"/>
                  <a:gd name="T39" fmla="*/ 2147483647 h 331"/>
                  <a:gd name="T40" fmla="*/ 2147483647 w 649"/>
                  <a:gd name="T41" fmla="*/ 2147483647 h 331"/>
                  <a:gd name="T42" fmla="*/ 2147483647 w 649"/>
                  <a:gd name="T43" fmla="*/ 2147483647 h 331"/>
                  <a:gd name="T44" fmla="*/ 2147483647 w 649"/>
                  <a:gd name="T45" fmla="*/ 2147483647 h 331"/>
                  <a:gd name="T46" fmla="*/ 2147483647 w 649"/>
                  <a:gd name="T47" fmla="*/ 2147483647 h 331"/>
                  <a:gd name="T48" fmla="*/ 2147483647 w 649"/>
                  <a:gd name="T49" fmla="*/ 2147483647 h 331"/>
                  <a:gd name="T50" fmla="*/ 2147483647 w 649"/>
                  <a:gd name="T51" fmla="*/ 0 h 331"/>
                  <a:gd name="T52" fmla="*/ 2147483647 w 649"/>
                  <a:gd name="T53" fmla="*/ 0 h 331"/>
                  <a:gd name="T54" fmla="*/ 2147483647 w 649"/>
                  <a:gd name="T55" fmla="*/ 2147483647 h 331"/>
                  <a:gd name="T56" fmla="*/ 2147483647 w 649"/>
                  <a:gd name="T57" fmla="*/ 2147483647 h 331"/>
                  <a:gd name="T58" fmla="*/ 2147483647 w 649"/>
                  <a:gd name="T59" fmla="*/ 2147483647 h 331"/>
                  <a:gd name="T60" fmla="*/ 2147483647 w 649"/>
                  <a:gd name="T61" fmla="*/ 2147483647 h 331"/>
                  <a:gd name="T62" fmla="*/ 2147483647 w 649"/>
                  <a:gd name="T63" fmla="*/ 2147483647 h 331"/>
                  <a:gd name="T64" fmla="*/ 2147483647 w 649"/>
                  <a:gd name="T65" fmla="*/ 2147483647 h 331"/>
                  <a:gd name="T66" fmla="*/ 2147483647 w 649"/>
                  <a:gd name="T67" fmla="*/ 2147483647 h 331"/>
                  <a:gd name="T68" fmla="*/ 2147483647 w 649"/>
                  <a:gd name="T69" fmla="*/ 2147483647 h 331"/>
                  <a:gd name="T70" fmla="*/ 2147483647 w 649"/>
                  <a:gd name="T71" fmla="*/ 2147483647 h 331"/>
                  <a:gd name="T72" fmla="*/ 0 w 649"/>
                  <a:gd name="T73" fmla="*/ 2147483647 h 331"/>
                  <a:gd name="T74" fmla="*/ 0 w 649"/>
                  <a:gd name="T75" fmla="*/ 2147483647 h 3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9"/>
                  <a:gd name="T115" fmla="*/ 0 h 331"/>
                  <a:gd name="T116" fmla="*/ 649 w 649"/>
                  <a:gd name="T117" fmla="*/ 331 h 33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9" h="331">
                    <a:moveTo>
                      <a:pt x="0" y="324"/>
                    </a:moveTo>
                    <a:lnTo>
                      <a:pt x="0" y="324"/>
                    </a:lnTo>
                    <a:lnTo>
                      <a:pt x="0" y="331"/>
                    </a:lnTo>
                    <a:lnTo>
                      <a:pt x="6" y="331"/>
                    </a:lnTo>
                    <a:lnTo>
                      <a:pt x="12" y="305"/>
                    </a:lnTo>
                    <a:lnTo>
                      <a:pt x="44" y="261"/>
                    </a:lnTo>
                    <a:lnTo>
                      <a:pt x="89" y="191"/>
                    </a:lnTo>
                    <a:lnTo>
                      <a:pt x="121" y="159"/>
                    </a:lnTo>
                    <a:lnTo>
                      <a:pt x="159" y="121"/>
                    </a:lnTo>
                    <a:lnTo>
                      <a:pt x="203" y="89"/>
                    </a:lnTo>
                    <a:lnTo>
                      <a:pt x="248" y="57"/>
                    </a:lnTo>
                    <a:lnTo>
                      <a:pt x="299" y="31"/>
                    </a:lnTo>
                    <a:lnTo>
                      <a:pt x="356" y="19"/>
                    </a:lnTo>
                    <a:lnTo>
                      <a:pt x="420" y="6"/>
                    </a:lnTo>
                    <a:lnTo>
                      <a:pt x="490" y="6"/>
                    </a:lnTo>
                    <a:lnTo>
                      <a:pt x="566" y="19"/>
                    </a:lnTo>
                    <a:lnTo>
                      <a:pt x="643" y="38"/>
                    </a:lnTo>
                    <a:lnTo>
                      <a:pt x="649" y="38"/>
                    </a:lnTo>
                    <a:lnTo>
                      <a:pt x="649" y="31"/>
                    </a:lnTo>
                    <a:lnTo>
                      <a:pt x="566" y="6"/>
                    </a:lnTo>
                    <a:lnTo>
                      <a:pt x="490" y="0"/>
                    </a:lnTo>
                    <a:lnTo>
                      <a:pt x="420" y="0"/>
                    </a:lnTo>
                    <a:lnTo>
                      <a:pt x="356" y="6"/>
                    </a:lnTo>
                    <a:lnTo>
                      <a:pt x="299" y="25"/>
                    </a:lnTo>
                    <a:lnTo>
                      <a:pt x="242" y="50"/>
                    </a:lnTo>
                    <a:lnTo>
                      <a:pt x="197" y="82"/>
                    </a:lnTo>
                    <a:lnTo>
                      <a:pt x="152" y="114"/>
                    </a:lnTo>
                    <a:lnTo>
                      <a:pt x="114" y="152"/>
                    </a:lnTo>
                    <a:lnTo>
                      <a:pt x="82" y="184"/>
                    </a:lnTo>
                    <a:lnTo>
                      <a:pt x="38" y="254"/>
                    </a:lnTo>
                    <a:lnTo>
                      <a:pt x="6" y="305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2" name="Freeform 83">
                <a:extLst>
                  <a:ext uri="{FF2B5EF4-FFF2-40B4-BE49-F238E27FC236}">
                    <a16:creationId xmlns:a16="http://schemas.microsoft.com/office/drawing/2014/main" id="{71A5259A-D25C-67A5-CBDC-EC149060D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701" y="1473459"/>
                <a:ext cx="1141739" cy="384563"/>
              </a:xfrm>
              <a:custGeom>
                <a:avLst/>
                <a:gdLst>
                  <a:gd name="T0" fmla="*/ 2147483647 w 662"/>
                  <a:gd name="T1" fmla="*/ 0 h 223"/>
                  <a:gd name="T2" fmla="*/ 2147483647 w 662"/>
                  <a:gd name="T3" fmla="*/ 0 h 223"/>
                  <a:gd name="T4" fmla="*/ 2147483647 w 662"/>
                  <a:gd name="T5" fmla="*/ 2147483647 h 223"/>
                  <a:gd name="T6" fmla="*/ 2147483647 w 662"/>
                  <a:gd name="T7" fmla="*/ 2147483647 h 223"/>
                  <a:gd name="T8" fmla="*/ 2147483647 w 662"/>
                  <a:gd name="T9" fmla="*/ 2147483647 h 223"/>
                  <a:gd name="T10" fmla="*/ 0 w 662"/>
                  <a:gd name="T11" fmla="*/ 2147483647 h 223"/>
                  <a:gd name="T12" fmla="*/ 0 w 662"/>
                  <a:gd name="T13" fmla="*/ 2147483647 h 223"/>
                  <a:gd name="T14" fmla="*/ 0 w 662"/>
                  <a:gd name="T15" fmla="*/ 2147483647 h 223"/>
                  <a:gd name="T16" fmla="*/ 0 w 662"/>
                  <a:gd name="T17" fmla="*/ 2147483647 h 223"/>
                  <a:gd name="T18" fmla="*/ 2147483647 w 662"/>
                  <a:gd name="T19" fmla="*/ 2147483647 h 223"/>
                  <a:gd name="T20" fmla="*/ 2147483647 w 662"/>
                  <a:gd name="T21" fmla="*/ 2147483647 h 223"/>
                  <a:gd name="T22" fmla="*/ 2147483647 w 662"/>
                  <a:gd name="T23" fmla="*/ 2147483647 h 223"/>
                  <a:gd name="T24" fmla="*/ 2147483647 w 662"/>
                  <a:gd name="T25" fmla="*/ 2147483647 h 223"/>
                  <a:gd name="T26" fmla="*/ 2147483647 w 662"/>
                  <a:gd name="T27" fmla="*/ 2147483647 h 223"/>
                  <a:gd name="T28" fmla="*/ 2147483647 w 662"/>
                  <a:gd name="T29" fmla="*/ 2147483647 h 223"/>
                  <a:gd name="T30" fmla="*/ 2147483647 w 662"/>
                  <a:gd name="T31" fmla="*/ 2147483647 h 223"/>
                  <a:gd name="T32" fmla="*/ 2147483647 w 662"/>
                  <a:gd name="T33" fmla="*/ 2147483647 h 223"/>
                  <a:gd name="T34" fmla="*/ 2147483647 w 662"/>
                  <a:gd name="T35" fmla="*/ 2147483647 h 223"/>
                  <a:gd name="T36" fmla="*/ 2147483647 w 662"/>
                  <a:gd name="T37" fmla="*/ 2147483647 h 223"/>
                  <a:gd name="T38" fmla="*/ 2147483647 w 662"/>
                  <a:gd name="T39" fmla="*/ 2147483647 h 223"/>
                  <a:gd name="T40" fmla="*/ 2147483647 w 662"/>
                  <a:gd name="T41" fmla="*/ 2147483647 h 223"/>
                  <a:gd name="T42" fmla="*/ 2147483647 w 662"/>
                  <a:gd name="T43" fmla="*/ 2147483647 h 223"/>
                  <a:gd name="T44" fmla="*/ 2147483647 w 662"/>
                  <a:gd name="T45" fmla="*/ 2147483647 h 223"/>
                  <a:gd name="T46" fmla="*/ 2147483647 w 662"/>
                  <a:gd name="T47" fmla="*/ 2147483647 h 223"/>
                  <a:gd name="T48" fmla="*/ 2147483647 w 662"/>
                  <a:gd name="T49" fmla="*/ 2147483647 h 223"/>
                  <a:gd name="T50" fmla="*/ 2147483647 w 662"/>
                  <a:gd name="T51" fmla="*/ 2147483647 h 223"/>
                  <a:gd name="T52" fmla="*/ 2147483647 w 662"/>
                  <a:gd name="T53" fmla="*/ 2147483647 h 223"/>
                  <a:gd name="T54" fmla="*/ 2147483647 w 662"/>
                  <a:gd name="T55" fmla="*/ 2147483647 h 223"/>
                  <a:gd name="T56" fmla="*/ 2147483647 w 662"/>
                  <a:gd name="T57" fmla="*/ 2147483647 h 223"/>
                  <a:gd name="T58" fmla="*/ 2147483647 w 662"/>
                  <a:gd name="T59" fmla="*/ 2147483647 h 223"/>
                  <a:gd name="T60" fmla="*/ 2147483647 w 662"/>
                  <a:gd name="T61" fmla="*/ 2147483647 h 223"/>
                  <a:gd name="T62" fmla="*/ 2147483647 w 662"/>
                  <a:gd name="T63" fmla="*/ 2147483647 h 223"/>
                  <a:gd name="T64" fmla="*/ 2147483647 w 662"/>
                  <a:gd name="T65" fmla="*/ 2147483647 h 223"/>
                  <a:gd name="T66" fmla="*/ 2147483647 w 662"/>
                  <a:gd name="T67" fmla="*/ 2147483647 h 223"/>
                  <a:gd name="T68" fmla="*/ 2147483647 w 662"/>
                  <a:gd name="T69" fmla="*/ 2147483647 h 223"/>
                  <a:gd name="T70" fmla="*/ 2147483647 w 662"/>
                  <a:gd name="T71" fmla="*/ 2147483647 h 223"/>
                  <a:gd name="T72" fmla="*/ 2147483647 w 662"/>
                  <a:gd name="T73" fmla="*/ 0 h 223"/>
                  <a:gd name="T74" fmla="*/ 2147483647 w 662"/>
                  <a:gd name="T75" fmla="*/ 0 h 223"/>
                  <a:gd name="T76" fmla="*/ 2147483647 w 662"/>
                  <a:gd name="T77" fmla="*/ 0 h 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62"/>
                  <a:gd name="T118" fmla="*/ 0 h 223"/>
                  <a:gd name="T119" fmla="*/ 662 w 662"/>
                  <a:gd name="T120" fmla="*/ 223 h 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62" h="223">
                    <a:moveTo>
                      <a:pt x="216" y="0"/>
                    </a:moveTo>
                    <a:lnTo>
                      <a:pt x="216" y="0"/>
                    </a:lnTo>
                    <a:lnTo>
                      <a:pt x="159" y="12"/>
                    </a:lnTo>
                    <a:lnTo>
                      <a:pt x="102" y="38"/>
                    </a:lnTo>
                    <a:lnTo>
                      <a:pt x="45" y="76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33"/>
                    </a:lnTo>
                    <a:lnTo>
                      <a:pt x="51" y="82"/>
                    </a:lnTo>
                    <a:lnTo>
                      <a:pt x="102" y="44"/>
                    </a:lnTo>
                    <a:lnTo>
                      <a:pt x="159" y="19"/>
                    </a:lnTo>
                    <a:lnTo>
                      <a:pt x="223" y="12"/>
                    </a:lnTo>
                    <a:lnTo>
                      <a:pt x="261" y="12"/>
                    </a:lnTo>
                    <a:lnTo>
                      <a:pt x="299" y="12"/>
                    </a:lnTo>
                    <a:lnTo>
                      <a:pt x="376" y="38"/>
                    </a:lnTo>
                    <a:lnTo>
                      <a:pt x="452" y="70"/>
                    </a:lnTo>
                    <a:lnTo>
                      <a:pt x="516" y="108"/>
                    </a:lnTo>
                    <a:lnTo>
                      <a:pt x="573" y="146"/>
                    </a:lnTo>
                    <a:lnTo>
                      <a:pt x="617" y="184"/>
                    </a:lnTo>
                    <a:lnTo>
                      <a:pt x="656" y="223"/>
                    </a:lnTo>
                    <a:lnTo>
                      <a:pt x="662" y="223"/>
                    </a:lnTo>
                    <a:lnTo>
                      <a:pt x="662" y="216"/>
                    </a:lnTo>
                    <a:lnTo>
                      <a:pt x="624" y="178"/>
                    </a:lnTo>
                    <a:lnTo>
                      <a:pt x="579" y="140"/>
                    </a:lnTo>
                    <a:lnTo>
                      <a:pt x="522" y="102"/>
                    </a:lnTo>
                    <a:lnTo>
                      <a:pt x="452" y="63"/>
                    </a:lnTo>
                    <a:lnTo>
                      <a:pt x="382" y="32"/>
                    </a:lnTo>
                    <a:lnTo>
                      <a:pt x="344" y="19"/>
                    </a:lnTo>
                    <a:lnTo>
                      <a:pt x="299" y="6"/>
                    </a:lnTo>
                    <a:lnTo>
                      <a:pt x="261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3" name="Freeform 84">
                <a:extLst>
                  <a:ext uri="{FF2B5EF4-FFF2-40B4-BE49-F238E27FC236}">
                    <a16:creationId xmlns:a16="http://schemas.microsoft.com/office/drawing/2014/main" id="{158ED766-3818-09A0-3DCC-B3875DA8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931" y="1033713"/>
                <a:ext cx="812323" cy="636339"/>
              </a:xfrm>
              <a:custGeom>
                <a:avLst/>
                <a:gdLst>
                  <a:gd name="T0" fmla="*/ 2147483647 w 471"/>
                  <a:gd name="T1" fmla="*/ 0 h 369"/>
                  <a:gd name="T2" fmla="*/ 2147483647 w 471"/>
                  <a:gd name="T3" fmla="*/ 2147483647 h 369"/>
                  <a:gd name="T4" fmla="*/ 2147483647 w 471"/>
                  <a:gd name="T5" fmla="*/ 2147483647 h 369"/>
                  <a:gd name="T6" fmla="*/ 2147483647 w 471"/>
                  <a:gd name="T7" fmla="*/ 2147483647 h 369"/>
                  <a:gd name="T8" fmla="*/ 2147483647 w 471"/>
                  <a:gd name="T9" fmla="*/ 2147483647 h 369"/>
                  <a:gd name="T10" fmla="*/ 0 w 471"/>
                  <a:gd name="T11" fmla="*/ 2147483647 h 369"/>
                  <a:gd name="T12" fmla="*/ 0 w 471"/>
                  <a:gd name="T13" fmla="*/ 2147483647 h 369"/>
                  <a:gd name="T14" fmla="*/ 0 w 471"/>
                  <a:gd name="T15" fmla="*/ 2147483647 h 369"/>
                  <a:gd name="T16" fmla="*/ 0 w 471"/>
                  <a:gd name="T17" fmla="*/ 2147483647 h 369"/>
                  <a:gd name="T18" fmla="*/ 2147483647 w 471"/>
                  <a:gd name="T19" fmla="*/ 2147483647 h 369"/>
                  <a:gd name="T20" fmla="*/ 2147483647 w 471"/>
                  <a:gd name="T21" fmla="*/ 2147483647 h 369"/>
                  <a:gd name="T22" fmla="*/ 2147483647 w 471"/>
                  <a:gd name="T23" fmla="*/ 2147483647 h 369"/>
                  <a:gd name="T24" fmla="*/ 2147483647 w 471"/>
                  <a:gd name="T25" fmla="*/ 2147483647 h 369"/>
                  <a:gd name="T26" fmla="*/ 2147483647 w 471"/>
                  <a:gd name="T27" fmla="*/ 2147483647 h 369"/>
                  <a:gd name="T28" fmla="*/ 2147483647 w 471"/>
                  <a:gd name="T29" fmla="*/ 2147483647 h 369"/>
                  <a:gd name="T30" fmla="*/ 2147483647 w 471"/>
                  <a:gd name="T31" fmla="*/ 2147483647 h 369"/>
                  <a:gd name="T32" fmla="*/ 2147483647 w 471"/>
                  <a:gd name="T33" fmla="*/ 2147483647 h 369"/>
                  <a:gd name="T34" fmla="*/ 2147483647 w 471"/>
                  <a:gd name="T35" fmla="*/ 2147483647 h 369"/>
                  <a:gd name="T36" fmla="*/ 2147483647 w 471"/>
                  <a:gd name="T37" fmla="*/ 2147483647 h 369"/>
                  <a:gd name="T38" fmla="*/ 2147483647 w 471"/>
                  <a:gd name="T39" fmla="*/ 2147483647 h 369"/>
                  <a:gd name="T40" fmla="*/ 2147483647 w 471"/>
                  <a:gd name="T41" fmla="*/ 2147483647 h 369"/>
                  <a:gd name="T42" fmla="*/ 2147483647 w 471"/>
                  <a:gd name="T43" fmla="*/ 2147483647 h 369"/>
                  <a:gd name="T44" fmla="*/ 2147483647 w 471"/>
                  <a:gd name="T45" fmla="*/ 2147483647 h 369"/>
                  <a:gd name="T46" fmla="*/ 2147483647 w 471"/>
                  <a:gd name="T47" fmla="*/ 2147483647 h 369"/>
                  <a:gd name="T48" fmla="*/ 2147483647 w 471"/>
                  <a:gd name="T49" fmla="*/ 2147483647 h 369"/>
                  <a:gd name="T50" fmla="*/ 2147483647 w 471"/>
                  <a:gd name="T51" fmla="*/ 2147483647 h 369"/>
                  <a:gd name="T52" fmla="*/ 2147483647 w 471"/>
                  <a:gd name="T53" fmla="*/ 2147483647 h 369"/>
                  <a:gd name="T54" fmla="*/ 2147483647 w 471"/>
                  <a:gd name="T55" fmla="*/ 2147483647 h 369"/>
                  <a:gd name="T56" fmla="*/ 2147483647 w 471"/>
                  <a:gd name="T57" fmla="*/ 2147483647 h 369"/>
                  <a:gd name="T58" fmla="*/ 2147483647 w 471"/>
                  <a:gd name="T59" fmla="*/ 2147483647 h 369"/>
                  <a:gd name="T60" fmla="*/ 2147483647 w 471"/>
                  <a:gd name="T61" fmla="*/ 0 h 369"/>
                  <a:gd name="T62" fmla="*/ 2147483647 w 471"/>
                  <a:gd name="T63" fmla="*/ 0 h 369"/>
                  <a:gd name="T64" fmla="*/ 2147483647 w 471"/>
                  <a:gd name="T65" fmla="*/ 0 h 3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1"/>
                  <a:gd name="T100" fmla="*/ 0 h 369"/>
                  <a:gd name="T101" fmla="*/ 471 w 471"/>
                  <a:gd name="T102" fmla="*/ 369 h 3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1" h="369">
                    <a:moveTo>
                      <a:pt x="293" y="0"/>
                    </a:moveTo>
                    <a:lnTo>
                      <a:pt x="293" y="0"/>
                    </a:lnTo>
                    <a:lnTo>
                      <a:pt x="248" y="19"/>
                    </a:lnTo>
                    <a:lnTo>
                      <a:pt x="204" y="38"/>
                    </a:lnTo>
                    <a:lnTo>
                      <a:pt x="153" y="76"/>
                    </a:lnTo>
                    <a:lnTo>
                      <a:pt x="102" y="127"/>
                    </a:lnTo>
                    <a:lnTo>
                      <a:pt x="76" y="153"/>
                    </a:lnTo>
                    <a:lnTo>
                      <a:pt x="57" y="191"/>
                    </a:lnTo>
                    <a:lnTo>
                      <a:pt x="38" y="229"/>
                    </a:lnTo>
                    <a:lnTo>
                      <a:pt x="19" y="267"/>
                    </a:lnTo>
                    <a:lnTo>
                      <a:pt x="6" y="318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6" y="369"/>
                    </a:lnTo>
                    <a:lnTo>
                      <a:pt x="13" y="369"/>
                    </a:lnTo>
                    <a:lnTo>
                      <a:pt x="25" y="318"/>
                    </a:lnTo>
                    <a:lnTo>
                      <a:pt x="51" y="267"/>
                    </a:lnTo>
                    <a:lnTo>
                      <a:pt x="89" y="204"/>
                    </a:lnTo>
                    <a:lnTo>
                      <a:pt x="114" y="178"/>
                    </a:lnTo>
                    <a:lnTo>
                      <a:pt x="146" y="153"/>
                    </a:lnTo>
                    <a:lnTo>
                      <a:pt x="184" y="121"/>
                    </a:lnTo>
                    <a:lnTo>
                      <a:pt x="229" y="102"/>
                    </a:lnTo>
                    <a:lnTo>
                      <a:pt x="280" y="83"/>
                    </a:lnTo>
                    <a:lnTo>
                      <a:pt x="331" y="70"/>
                    </a:lnTo>
                    <a:lnTo>
                      <a:pt x="395" y="64"/>
                    </a:lnTo>
                    <a:lnTo>
                      <a:pt x="465" y="64"/>
                    </a:lnTo>
                    <a:lnTo>
                      <a:pt x="471" y="57"/>
                    </a:lnTo>
                    <a:lnTo>
                      <a:pt x="465" y="51"/>
                    </a:lnTo>
                    <a:lnTo>
                      <a:pt x="414" y="51"/>
                    </a:lnTo>
                    <a:lnTo>
                      <a:pt x="363" y="57"/>
                    </a:lnTo>
                    <a:lnTo>
                      <a:pt x="312" y="64"/>
                    </a:lnTo>
                    <a:lnTo>
                      <a:pt x="274" y="76"/>
                    </a:lnTo>
                    <a:lnTo>
                      <a:pt x="235" y="89"/>
                    </a:lnTo>
                    <a:lnTo>
                      <a:pt x="197" y="108"/>
                    </a:lnTo>
                    <a:lnTo>
                      <a:pt x="140" y="146"/>
                    </a:lnTo>
                    <a:lnTo>
                      <a:pt x="95" y="191"/>
                    </a:lnTo>
                    <a:lnTo>
                      <a:pt x="57" y="236"/>
                    </a:lnTo>
                    <a:lnTo>
                      <a:pt x="32" y="280"/>
                    </a:lnTo>
                    <a:lnTo>
                      <a:pt x="19" y="318"/>
                    </a:lnTo>
                    <a:lnTo>
                      <a:pt x="25" y="274"/>
                    </a:lnTo>
                    <a:lnTo>
                      <a:pt x="44" y="236"/>
                    </a:lnTo>
                    <a:lnTo>
                      <a:pt x="57" y="204"/>
                    </a:lnTo>
                    <a:lnTo>
                      <a:pt x="76" y="172"/>
                    </a:lnTo>
                    <a:lnTo>
                      <a:pt x="121" y="115"/>
                    </a:lnTo>
                    <a:lnTo>
                      <a:pt x="172" y="76"/>
                    </a:lnTo>
                    <a:lnTo>
                      <a:pt x="216" y="45"/>
                    </a:lnTo>
                    <a:lnTo>
                      <a:pt x="254" y="19"/>
                    </a:lnTo>
                    <a:lnTo>
                      <a:pt x="293" y="6"/>
                    </a:lnTo>
                    <a:lnTo>
                      <a:pt x="299" y="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4" name="Freeform 85">
                <a:extLst>
                  <a:ext uri="{FF2B5EF4-FFF2-40B4-BE49-F238E27FC236}">
                    <a16:creationId xmlns:a16="http://schemas.microsoft.com/office/drawing/2014/main" id="{7F364B25-DAED-4426-565D-431D2EAFC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931" y="1232029"/>
                <a:ext cx="1174506" cy="470788"/>
              </a:xfrm>
              <a:custGeom>
                <a:avLst/>
                <a:gdLst>
                  <a:gd name="T0" fmla="*/ 0 w 681"/>
                  <a:gd name="T1" fmla="*/ 2147483647 h 273"/>
                  <a:gd name="T2" fmla="*/ 0 w 681"/>
                  <a:gd name="T3" fmla="*/ 2147483647 h 273"/>
                  <a:gd name="T4" fmla="*/ 0 w 681"/>
                  <a:gd name="T5" fmla="*/ 2147483647 h 273"/>
                  <a:gd name="T6" fmla="*/ 0 w 681"/>
                  <a:gd name="T7" fmla="*/ 2147483647 h 273"/>
                  <a:gd name="T8" fmla="*/ 2147483647 w 681"/>
                  <a:gd name="T9" fmla="*/ 2147483647 h 273"/>
                  <a:gd name="T10" fmla="*/ 2147483647 w 681"/>
                  <a:gd name="T11" fmla="*/ 2147483647 h 273"/>
                  <a:gd name="T12" fmla="*/ 2147483647 w 681"/>
                  <a:gd name="T13" fmla="*/ 2147483647 h 273"/>
                  <a:gd name="T14" fmla="*/ 2147483647 w 681"/>
                  <a:gd name="T15" fmla="*/ 2147483647 h 273"/>
                  <a:gd name="T16" fmla="*/ 2147483647 w 681"/>
                  <a:gd name="T17" fmla="*/ 2147483647 h 273"/>
                  <a:gd name="T18" fmla="*/ 2147483647 w 681"/>
                  <a:gd name="T19" fmla="*/ 2147483647 h 273"/>
                  <a:gd name="T20" fmla="*/ 2147483647 w 681"/>
                  <a:gd name="T21" fmla="*/ 2147483647 h 273"/>
                  <a:gd name="T22" fmla="*/ 2147483647 w 681"/>
                  <a:gd name="T23" fmla="*/ 2147483647 h 273"/>
                  <a:gd name="T24" fmla="*/ 2147483647 w 681"/>
                  <a:gd name="T25" fmla="*/ 2147483647 h 273"/>
                  <a:gd name="T26" fmla="*/ 2147483647 w 681"/>
                  <a:gd name="T27" fmla="*/ 2147483647 h 273"/>
                  <a:gd name="T28" fmla="*/ 2147483647 w 681"/>
                  <a:gd name="T29" fmla="*/ 2147483647 h 273"/>
                  <a:gd name="T30" fmla="*/ 2147483647 w 681"/>
                  <a:gd name="T31" fmla="*/ 2147483647 h 273"/>
                  <a:gd name="T32" fmla="*/ 2147483647 w 681"/>
                  <a:gd name="T33" fmla="*/ 2147483647 h 273"/>
                  <a:gd name="T34" fmla="*/ 2147483647 w 681"/>
                  <a:gd name="T35" fmla="*/ 2147483647 h 273"/>
                  <a:gd name="T36" fmla="*/ 2147483647 w 681"/>
                  <a:gd name="T37" fmla="*/ 2147483647 h 273"/>
                  <a:gd name="T38" fmla="*/ 2147483647 w 681"/>
                  <a:gd name="T39" fmla="*/ 2147483647 h 273"/>
                  <a:gd name="T40" fmla="*/ 2147483647 w 681"/>
                  <a:gd name="T41" fmla="*/ 2147483647 h 273"/>
                  <a:gd name="T42" fmla="*/ 2147483647 w 681"/>
                  <a:gd name="T43" fmla="*/ 2147483647 h 273"/>
                  <a:gd name="T44" fmla="*/ 2147483647 w 681"/>
                  <a:gd name="T45" fmla="*/ 2147483647 h 273"/>
                  <a:gd name="T46" fmla="*/ 2147483647 w 681"/>
                  <a:gd name="T47" fmla="*/ 2147483647 h 273"/>
                  <a:gd name="T48" fmla="*/ 2147483647 w 681"/>
                  <a:gd name="T49" fmla="*/ 2147483647 h 273"/>
                  <a:gd name="T50" fmla="*/ 2147483647 w 681"/>
                  <a:gd name="T51" fmla="*/ 2147483647 h 273"/>
                  <a:gd name="T52" fmla="*/ 2147483647 w 681"/>
                  <a:gd name="T53" fmla="*/ 2147483647 h 273"/>
                  <a:gd name="T54" fmla="*/ 2147483647 w 681"/>
                  <a:gd name="T55" fmla="*/ 0 h 273"/>
                  <a:gd name="T56" fmla="*/ 2147483647 w 681"/>
                  <a:gd name="T57" fmla="*/ 0 h 273"/>
                  <a:gd name="T58" fmla="*/ 2147483647 w 681"/>
                  <a:gd name="T59" fmla="*/ 0 h 273"/>
                  <a:gd name="T60" fmla="*/ 2147483647 w 681"/>
                  <a:gd name="T61" fmla="*/ 2147483647 h 273"/>
                  <a:gd name="T62" fmla="*/ 2147483647 w 681"/>
                  <a:gd name="T63" fmla="*/ 2147483647 h 273"/>
                  <a:gd name="T64" fmla="*/ 2147483647 w 681"/>
                  <a:gd name="T65" fmla="*/ 2147483647 h 273"/>
                  <a:gd name="T66" fmla="*/ 2147483647 w 681"/>
                  <a:gd name="T67" fmla="*/ 2147483647 h 273"/>
                  <a:gd name="T68" fmla="*/ 2147483647 w 681"/>
                  <a:gd name="T69" fmla="*/ 2147483647 h 273"/>
                  <a:gd name="T70" fmla="*/ 2147483647 w 681"/>
                  <a:gd name="T71" fmla="*/ 2147483647 h 273"/>
                  <a:gd name="T72" fmla="*/ 0 w 681"/>
                  <a:gd name="T73" fmla="*/ 2147483647 h 273"/>
                  <a:gd name="T74" fmla="*/ 0 w 681"/>
                  <a:gd name="T75" fmla="*/ 2147483647 h 2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1"/>
                  <a:gd name="T115" fmla="*/ 0 h 273"/>
                  <a:gd name="T116" fmla="*/ 681 w 681"/>
                  <a:gd name="T117" fmla="*/ 273 h 2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1" h="273">
                    <a:moveTo>
                      <a:pt x="0" y="267"/>
                    </a:moveTo>
                    <a:lnTo>
                      <a:pt x="0" y="267"/>
                    </a:lnTo>
                    <a:lnTo>
                      <a:pt x="0" y="273"/>
                    </a:lnTo>
                    <a:lnTo>
                      <a:pt x="6" y="273"/>
                    </a:lnTo>
                    <a:lnTo>
                      <a:pt x="51" y="203"/>
                    </a:lnTo>
                    <a:lnTo>
                      <a:pt x="95" y="140"/>
                    </a:lnTo>
                    <a:lnTo>
                      <a:pt x="146" y="95"/>
                    </a:lnTo>
                    <a:lnTo>
                      <a:pt x="204" y="63"/>
                    </a:lnTo>
                    <a:lnTo>
                      <a:pt x="254" y="38"/>
                    </a:lnTo>
                    <a:lnTo>
                      <a:pt x="312" y="19"/>
                    </a:lnTo>
                    <a:lnTo>
                      <a:pt x="369" y="12"/>
                    </a:lnTo>
                    <a:lnTo>
                      <a:pt x="420" y="6"/>
                    </a:lnTo>
                    <a:lnTo>
                      <a:pt x="471" y="12"/>
                    </a:lnTo>
                    <a:lnTo>
                      <a:pt x="515" y="12"/>
                    </a:lnTo>
                    <a:lnTo>
                      <a:pt x="598" y="31"/>
                    </a:lnTo>
                    <a:lnTo>
                      <a:pt x="649" y="51"/>
                    </a:lnTo>
                    <a:lnTo>
                      <a:pt x="675" y="57"/>
                    </a:lnTo>
                    <a:lnTo>
                      <a:pt x="681" y="57"/>
                    </a:lnTo>
                    <a:lnTo>
                      <a:pt x="675" y="51"/>
                    </a:lnTo>
                    <a:lnTo>
                      <a:pt x="656" y="44"/>
                    </a:lnTo>
                    <a:lnTo>
                      <a:pt x="598" y="25"/>
                    </a:lnTo>
                    <a:lnTo>
                      <a:pt x="522" y="6"/>
                    </a:lnTo>
                    <a:lnTo>
                      <a:pt x="471" y="0"/>
                    </a:lnTo>
                    <a:lnTo>
                      <a:pt x="420" y="0"/>
                    </a:lnTo>
                    <a:lnTo>
                      <a:pt x="363" y="0"/>
                    </a:lnTo>
                    <a:lnTo>
                      <a:pt x="312" y="12"/>
                    </a:lnTo>
                    <a:lnTo>
                      <a:pt x="254" y="31"/>
                    </a:lnTo>
                    <a:lnTo>
                      <a:pt x="197" y="57"/>
                    </a:lnTo>
                    <a:lnTo>
                      <a:pt x="146" y="89"/>
                    </a:lnTo>
                    <a:lnTo>
                      <a:pt x="89" y="133"/>
                    </a:lnTo>
                    <a:lnTo>
                      <a:pt x="44" y="19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5" name="Freeform 86">
                <a:extLst>
                  <a:ext uri="{FF2B5EF4-FFF2-40B4-BE49-F238E27FC236}">
                    <a16:creationId xmlns:a16="http://schemas.microsoft.com/office/drawing/2014/main" id="{5A9D61C4-3AE6-47F9-6451-3F8CA7CF7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559" y="1758001"/>
                <a:ext cx="460489" cy="1339933"/>
              </a:xfrm>
              <a:custGeom>
                <a:avLst/>
                <a:gdLst>
                  <a:gd name="T0" fmla="*/ 2147483647 w 267"/>
                  <a:gd name="T1" fmla="*/ 0 h 777"/>
                  <a:gd name="T2" fmla="*/ 2147483647 w 267"/>
                  <a:gd name="T3" fmla="*/ 0 h 777"/>
                  <a:gd name="T4" fmla="*/ 2147483647 w 267"/>
                  <a:gd name="T5" fmla="*/ 2147483647 h 777"/>
                  <a:gd name="T6" fmla="*/ 2147483647 w 267"/>
                  <a:gd name="T7" fmla="*/ 2147483647 h 777"/>
                  <a:gd name="T8" fmla="*/ 2147483647 w 267"/>
                  <a:gd name="T9" fmla="*/ 2147483647 h 777"/>
                  <a:gd name="T10" fmla="*/ 2147483647 w 267"/>
                  <a:gd name="T11" fmla="*/ 2147483647 h 777"/>
                  <a:gd name="T12" fmla="*/ 2147483647 w 267"/>
                  <a:gd name="T13" fmla="*/ 2147483647 h 777"/>
                  <a:gd name="T14" fmla="*/ 2147483647 w 267"/>
                  <a:gd name="T15" fmla="*/ 2147483647 h 777"/>
                  <a:gd name="T16" fmla="*/ 2147483647 w 267"/>
                  <a:gd name="T17" fmla="*/ 2147483647 h 777"/>
                  <a:gd name="T18" fmla="*/ 2147483647 w 267"/>
                  <a:gd name="T19" fmla="*/ 2147483647 h 777"/>
                  <a:gd name="T20" fmla="*/ 0 w 267"/>
                  <a:gd name="T21" fmla="*/ 2147483647 h 777"/>
                  <a:gd name="T22" fmla="*/ 0 w 267"/>
                  <a:gd name="T23" fmla="*/ 2147483647 h 777"/>
                  <a:gd name="T24" fmla="*/ 2147483647 w 267"/>
                  <a:gd name="T25" fmla="*/ 2147483647 h 777"/>
                  <a:gd name="T26" fmla="*/ 2147483647 w 267"/>
                  <a:gd name="T27" fmla="*/ 2147483647 h 777"/>
                  <a:gd name="T28" fmla="*/ 2147483647 w 267"/>
                  <a:gd name="T29" fmla="*/ 2147483647 h 777"/>
                  <a:gd name="T30" fmla="*/ 2147483647 w 267"/>
                  <a:gd name="T31" fmla="*/ 2147483647 h 777"/>
                  <a:gd name="T32" fmla="*/ 2147483647 w 267"/>
                  <a:gd name="T33" fmla="*/ 2147483647 h 777"/>
                  <a:gd name="T34" fmla="*/ 2147483647 w 267"/>
                  <a:gd name="T35" fmla="*/ 2147483647 h 777"/>
                  <a:gd name="T36" fmla="*/ 2147483647 w 267"/>
                  <a:gd name="T37" fmla="*/ 2147483647 h 777"/>
                  <a:gd name="T38" fmla="*/ 2147483647 w 267"/>
                  <a:gd name="T39" fmla="*/ 2147483647 h 777"/>
                  <a:gd name="T40" fmla="*/ 2147483647 w 267"/>
                  <a:gd name="T41" fmla="*/ 2147483647 h 777"/>
                  <a:gd name="T42" fmla="*/ 2147483647 w 267"/>
                  <a:gd name="T43" fmla="*/ 2147483647 h 777"/>
                  <a:gd name="T44" fmla="*/ 2147483647 w 267"/>
                  <a:gd name="T45" fmla="*/ 2147483647 h 777"/>
                  <a:gd name="T46" fmla="*/ 2147483647 w 267"/>
                  <a:gd name="T47" fmla="*/ 2147483647 h 777"/>
                  <a:gd name="T48" fmla="*/ 2147483647 w 267"/>
                  <a:gd name="T49" fmla="*/ 2147483647 h 777"/>
                  <a:gd name="T50" fmla="*/ 2147483647 w 267"/>
                  <a:gd name="T51" fmla="*/ 2147483647 h 777"/>
                  <a:gd name="T52" fmla="*/ 2147483647 w 267"/>
                  <a:gd name="T53" fmla="*/ 2147483647 h 777"/>
                  <a:gd name="T54" fmla="*/ 2147483647 w 267"/>
                  <a:gd name="T55" fmla="*/ 2147483647 h 777"/>
                  <a:gd name="T56" fmla="*/ 2147483647 w 267"/>
                  <a:gd name="T57" fmla="*/ 2147483647 h 777"/>
                  <a:gd name="T58" fmla="*/ 2147483647 w 267"/>
                  <a:gd name="T59" fmla="*/ 2147483647 h 777"/>
                  <a:gd name="T60" fmla="*/ 2147483647 w 267"/>
                  <a:gd name="T61" fmla="*/ 2147483647 h 777"/>
                  <a:gd name="T62" fmla="*/ 2147483647 w 267"/>
                  <a:gd name="T63" fmla="*/ 2147483647 h 777"/>
                  <a:gd name="T64" fmla="*/ 2147483647 w 267"/>
                  <a:gd name="T65" fmla="*/ 2147483647 h 777"/>
                  <a:gd name="T66" fmla="*/ 2147483647 w 267"/>
                  <a:gd name="T67" fmla="*/ 2147483647 h 777"/>
                  <a:gd name="T68" fmla="*/ 2147483647 w 267"/>
                  <a:gd name="T69" fmla="*/ 2147483647 h 777"/>
                  <a:gd name="T70" fmla="*/ 2147483647 w 267"/>
                  <a:gd name="T71" fmla="*/ 2147483647 h 777"/>
                  <a:gd name="T72" fmla="*/ 2147483647 w 267"/>
                  <a:gd name="T73" fmla="*/ 0 h 777"/>
                  <a:gd name="T74" fmla="*/ 2147483647 w 267"/>
                  <a:gd name="T75" fmla="*/ 0 h 777"/>
                  <a:gd name="T76" fmla="*/ 2147483647 w 267"/>
                  <a:gd name="T77" fmla="*/ 0 h 777"/>
                  <a:gd name="T78" fmla="*/ 2147483647 w 267"/>
                  <a:gd name="T79" fmla="*/ 0 h 7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7"/>
                  <a:gd name="T121" fmla="*/ 0 h 777"/>
                  <a:gd name="T122" fmla="*/ 267 w 267"/>
                  <a:gd name="T123" fmla="*/ 777 h 7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7" h="777">
                    <a:moveTo>
                      <a:pt x="261" y="0"/>
                    </a:moveTo>
                    <a:lnTo>
                      <a:pt x="261" y="0"/>
                    </a:lnTo>
                    <a:lnTo>
                      <a:pt x="197" y="13"/>
                    </a:lnTo>
                    <a:lnTo>
                      <a:pt x="140" y="38"/>
                    </a:lnTo>
                    <a:lnTo>
                      <a:pt x="95" y="77"/>
                    </a:lnTo>
                    <a:lnTo>
                      <a:pt x="57" y="128"/>
                    </a:lnTo>
                    <a:lnTo>
                      <a:pt x="38" y="172"/>
                    </a:lnTo>
                    <a:lnTo>
                      <a:pt x="19" y="217"/>
                    </a:lnTo>
                    <a:lnTo>
                      <a:pt x="6" y="268"/>
                    </a:lnTo>
                    <a:lnTo>
                      <a:pt x="0" y="319"/>
                    </a:lnTo>
                    <a:lnTo>
                      <a:pt x="0" y="427"/>
                    </a:lnTo>
                    <a:lnTo>
                      <a:pt x="6" y="529"/>
                    </a:lnTo>
                    <a:lnTo>
                      <a:pt x="19" y="624"/>
                    </a:lnTo>
                    <a:lnTo>
                      <a:pt x="38" y="701"/>
                    </a:lnTo>
                    <a:lnTo>
                      <a:pt x="57" y="771"/>
                    </a:lnTo>
                    <a:lnTo>
                      <a:pt x="64" y="777"/>
                    </a:lnTo>
                    <a:lnTo>
                      <a:pt x="70" y="771"/>
                    </a:lnTo>
                    <a:lnTo>
                      <a:pt x="45" y="701"/>
                    </a:lnTo>
                    <a:lnTo>
                      <a:pt x="32" y="624"/>
                    </a:lnTo>
                    <a:lnTo>
                      <a:pt x="13" y="529"/>
                    </a:lnTo>
                    <a:lnTo>
                      <a:pt x="6" y="427"/>
                    </a:lnTo>
                    <a:lnTo>
                      <a:pt x="6" y="319"/>
                    </a:lnTo>
                    <a:lnTo>
                      <a:pt x="19" y="268"/>
                    </a:lnTo>
                    <a:lnTo>
                      <a:pt x="25" y="217"/>
                    </a:lnTo>
                    <a:lnTo>
                      <a:pt x="45" y="172"/>
                    </a:lnTo>
                    <a:lnTo>
                      <a:pt x="64" y="128"/>
                    </a:lnTo>
                    <a:lnTo>
                      <a:pt x="102" y="83"/>
                    </a:lnTo>
                    <a:lnTo>
                      <a:pt x="146" y="45"/>
                    </a:lnTo>
                    <a:lnTo>
                      <a:pt x="204" y="19"/>
                    </a:lnTo>
                    <a:lnTo>
                      <a:pt x="261" y="7"/>
                    </a:lnTo>
                    <a:lnTo>
                      <a:pt x="267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6" name="Freeform 87">
                <a:extLst>
                  <a:ext uri="{FF2B5EF4-FFF2-40B4-BE49-F238E27FC236}">
                    <a16:creationId xmlns:a16="http://schemas.microsoft.com/office/drawing/2014/main" id="{4CBBF583-282B-6EC4-8DB6-E63440E49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718" y="1352744"/>
                <a:ext cx="450141" cy="329379"/>
              </a:xfrm>
              <a:custGeom>
                <a:avLst/>
                <a:gdLst>
                  <a:gd name="T0" fmla="*/ 2147483647 w 261"/>
                  <a:gd name="T1" fmla="*/ 0 h 191"/>
                  <a:gd name="T2" fmla="*/ 2147483647 w 261"/>
                  <a:gd name="T3" fmla="*/ 0 h 191"/>
                  <a:gd name="T4" fmla="*/ 0 w 261"/>
                  <a:gd name="T5" fmla="*/ 2147483647 h 191"/>
                  <a:gd name="T6" fmla="*/ 0 w 261"/>
                  <a:gd name="T7" fmla="*/ 2147483647 h 191"/>
                  <a:gd name="T8" fmla="*/ 2147483647 w 261"/>
                  <a:gd name="T9" fmla="*/ 2147483647 h 191"/>
                  <a:gd name="T10" fmla="*/ 2147483647 w 261"/>
                  <a:gd name="T11" fmla="*/ 2147483647 h 191"/>
                  <a:gd name="T12" fmla="*/ 2147483647 w 261"/>
                  <a:gd name="T13" fmla="*/ 2147483647 h 191"/>
                  <a:gd name="T14" fmla="*/ 2147483647 w 261"/>
                  <a:gd name="T15" fmla="*/ 2147483647 h 191"/>
                  <a:gd name="T16" fmla="*/ 2147483647 w 261"/>
                  <a:gd name="T17" fmla="*/ 2147483647 h 191"/>
                  <a:gd name="T18" fmla="*/ 2147483647 w 261"/>
                  <a:gd name="T19" fmla="*/ 2147483647 h 191"/>
                  <a:gd name="T20" fmla="*/ 2147483647 w 261"/>
                  <a:gd name="T21" fmla="*/ 2147483647 h 191"/>
                  <a:gd name="T22" fmla="*/ 2147483647 w 261"/>
                  <a:gd name="T23" fmla="*/ 2147483647 h 191"/>
                  <a:gd name="T24" fmla="*/ 2147483647 w 261"/>
                  <a:gd name="T25" fmla="*/ 2147483647 h 191"/>
                  <a:gd name="T26" fmla="*/ 2147483647 w 261"/>
                  <a:gd name="T27" fmla="*/ 2147483647 h 191"/>
                  <a:gd name="T28" fmla="*/ 2147483647 w 261"/>
                  <a:gd name="T29" fmla="*/ 2147483647 h 191"/>
                  <a:gd name="T30" fmla="*/ 2147483647 w 261"/>
                  <a:gd name="T31" fmla="*/ 2147483647 h 191"/>
                  <a:gd name="T32" fmla="*/ 2147483647 w 261"/>
                  <a:gd name="T33" fmla="*/ 2147483647 h 191"/>
                  <a:gd name="T34" fmla="*/ 2147483647 w 261"/>
                  <a:gd name="T35" fmla="*/ 2147483647 h 191"/>
                  <a:gd name="T36" fmla="*/ 2147483647 w 261"/>
                  <a:gd name="T37" fmla="*/ 2147483647 h 191"/>
                  <a:gd name="T38" fmla="*/ 2147483647 w 261"/>
                  <a:gd name="T39" fmla="*/ 2147483647 h 191"/>
                  <a:gd name="T40" fmla="*/ 2147483647 w 261"/>
                  <a:gd name="T41" fmla="*/ 2147483647 h 191"/>
                  <a:gd name="T42" fmla="*/ 2147483647 w 261"/>
                  <a:gd name="T43" fmla="*/ 2147483647 h 191"/>
                  <a:gd name="T44" fmla="*/ 2147483647 w 261"/>
                  <a:gd name="T45" fmla="*/ 2147483647 h 191"/>
                  <a:gd name="T46" fmla="*/ 2147483647 w 261"/>
                  <a:gd name="T47" fmla="*/ 0 h 191"/>
                  <a:gd name="T48" fmla="*/ 2147483647 w 261"/>
                  <a:gd name="T49" fmla="*/ 0 h 191"/>
                  <a:gd name="T50" fmla="*/ 2147483647 w 261"/>
                  <a:gd name="T51" fmla="*/ 0 h 1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1"/>
                  <a:gd name="T79" fmla="*/ 0 h 191"/>
                  <a:gd name="T80" fmla="*/ 261 w 261"/>
                  <a:gd name="T81" fmla="*/ 191 h 1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1" h="191">
                    <a:moveTo>
                      <a:pt x="7" y="0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32" y="12"/>
                    </a:lnTo>
                    <a:lnTo>
                      <a:pt x="64" y="19"/>
                    </a:lnTo>
                    <a:lnTo>
                      <a:pt x="102" y="31"/>
                    </a:lnTo>
                    <a:lnTo>
                      <a:pt x="141" y="51"/>
                    </a:lnTo>
                    <a:lnTo>
                      <a:pt x="179" y="82"/>
                    </a:lnTo>
                    <a:lnTo>
                      <a:pt x="223" y="127"/>
                    </a:lnTo>
                    <a:lnTo>
                      <a:pt x="255" y="184"/>
                    </a:lnTo>
                    <a:lnTo>
                      <a:pt x="261" y="191"/>
                    </a:lnTo>
                    <a:lnTo>
                      <a:pt x="261" y="184"/>
                    </a:lnTo>
                    <a:lnTo>
                      <a:pt x="230" y="121"/>
                    </a:lnTo>
                    <a:lnTo>
                      <a:pt x="185" y="76"/>
                    </a:lnTo>
                    <a:lnTo>
                      <a:pt x="147" y="44"/>
                    </a:lnTo>
                    <a:lnTo>
                      <a:pt x="102" y="19"/>
                    </a:lnTo>
                    <a:lnTo>
                      <a:pt x="64" y="6"/>
                    </a:lnTo>
                    <a:lnTo>
                      <a:pt x="3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7" name="Freeform 88">
                <a:extLst>
                  <a:ext uri="{FF2B5EF4-FFF2-40B4-BE49-F238E27FC236}">
                    <a16:creationId xmlns:a16="http://schemas.microsoft.com/office/drawing/2014/main" id="{8B29446F-51F6-B364-A91D-544A9AD4F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824" y="1714888"/>
                <a:ext cx="241455" cy="1174382"/>
              </a:xfrm>
              <a:custGeom>
                <a:avLst/>
                <a:gdLst>
                  <a:gd name="T0" fmla="*/ 2147483647 w 140"/>
                  <a:gd name="T1" fmla="*/ 0 h 681"/>
                  <a:gd name="T2" fmla="*/ 2147483647 w 140"/>
                  <a:gd name="T3" fmla="*/ 0 h 681"/>
                  <a:gd name="T4" fmla="*/ 2147483647 w 140"/>
                  <a:gd name="T5" fmla="*/ 2147483647 h 681"/>
                  <a:gd name="T6" fmla="*/ 2147483647 w 140"/>
                  <a:gd name="T7" fmla="*/ 2147483647 h 681"/>
                  <a:gd name="T8" fmla="*/ 2147483647 w 140"/>
                  <a:gd name="T9" fmla="*/ 2147483647 h 681"/>
                  <a:gd name="T10" fmla="*/ 2147483647 w 140"/>
                  <a:gd name="T11" fmla="*/ 2147483647 h 681"/>
                  <a:gd name="T12" fmla="*/ 0 w 140"/>
                  <a:gd name="T13" fmla="*/ 2147483647 h 681"/>
                  <a:gd name="T14" fmla="*/ 0 w 140"/>
                  <a:gd name="T15" fmla="*/ 2147483647 h 681"/>
                  <a:gd name="T16" fmla="*/ 0 w 140"/>
                  <a:gd name="T17" fmla="*/ 2147483647 h 681"/>
                  <a:gd name="T18" fmla="*/ 0 w 140"/>
                  <a:gd name="T19" fmla="*/ 2147483647 h 681"/>
                  <a:gd name="T20" fmla="*/ 2147483647 w 140"/>
                  <a:gd name="T21" fmla="*/ 2147483647 h 681"/>
                  <a:gd name="T22" fmla="*/ 2147483647 w 140"/>
                  <a:gd name="T23" fmla="*/ 2147483647 h 681"/>
                  <a:gd name="T24" fmla="*/ 2147483647 w 140"/>
                  <a:gd name="T25" fmla="*/ 2147483647 h 681"/>
                  <a:gd name="T26" fmla="*/ 2147483647 w 140"/>
                  <a:gd name="T27" fmla="*/ 2147483647 h 681"/>
                  <a:gd name="T28" fmla="*/ 2147483647 w 140"/>
                  <a:gd name="T29" fmla="*/ 2147483647 h 681"/>
                  <a:gd name="T30" fmla="*/ 2147483647 w 140"/>
                  <a:gd name="T31" fmla="*/ 2147483647 h 681"/>
                  <a:gd name="T32" fmla="*/ 2147483647 w 140"/>
                  <a:gd name="T33" fmla="*/ 2147483647 h 681"/>
                  <a:gd name="T34" fmla="*/ 2147483647 w 140"/>
                  <a:gd name="T35" fmla="*/ 2147483647 h 681"/>
                  <a:gd name="T36" fmla="*/ 2147483647 w 140"/>
                  <a:gd name="T37" fmla="*/ 2147483647 h 681"/>
                  <a:gd name="T38" fmla="*/ 2147483647 w 140"/>
                  <a:gd name="T39" fmla="*/ 2147483647 h 681"/>
                  <a:gd name="T40" fmla="*/ 2147483647 w 140"/>
                  <a:gd name="T41" fmla="*/ 2147483647 h 681"/>
                  <a:gd name="T42" fmla="*/ 2147483647 w 140"/>
                  <a:gd name="T43" fmla="*/ 2147483647 h 681"/>
                  <a:gd name="T44" fmla="*/ 2147483647 w 140"/>
                  <a:gd name="T45" fmla="*/ 2147483647 h 681"/>
                  <a:gd name="T46" fmla="*/ 2147483647 w 140"/>
                  <a:gd name="T47" fmla="*/ 2147483647 h 681"/>
                  <a:gd name="T48" fmla="*/ 2147483647 w 140"/>
                  <a:gd name="T49" fmla="*/ 2147483647 h 681"/>
                  <a:gd name="T50" fmla="*/ 2147483647 w 140"/>
                  <a:gd name="T51" fmla="*/ 2147483647 h 681"/>
                  <a:gd name="T52" fmla="*/ 2147483647 w 140"/>
                  <a:gd name="T53" fmla="*/ 2147483647 h 681"/>
                  <a:gd name="T54" fmla="*/ 2147483647 w 140"/>
                  <a:gd name="T55" fmla="*/ 2147483647 h 681"/>
                  <a:gd name="T56" fmla="*/ 2147483647 w 140"/>
                  <a:gd name="T57" fmla="*/ 2147483647 h 681"/>
                  <a:gd name="T58" fmla="*/ 2147483647 w 140"/>
                  <a:gd name="T59" fmla="*/ 2147483647 h 681"/>
                  <a:gd name="T60" fmla="*/ 2147483647 w 140"/>
                  <a:gd name="T61" fmla="*/ 0 h 681"/>
                  <a:gd name="T62" fmla="*/ 2147483647 w 140"/>
                  <a:gd name="T63" fmla="*/ 0 h 681"/>
                  <a:gd name="T64" fmla="*/ 2147483647 w 140"/>
                  <a:gd name="T65" fmla="*/ 0 h 681"/>
                  <a:gd name="T66" fmla="*/ 2147483647 w 140"/>
                  <a:gd name="T67" fmla="*/ 0 h 6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681"/>
                  <a:gd name="T104" fmla="*/ 140 w 140"/>
                  <a:gd name="T105" fmla="*/ 681 h 6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681">
                    <a:moveTo>
                      <a:pt x="140" y="0"/>
                    </a:moveTo>
                    <a:lnTo>
                      <a:pt x="140" y="0"/>
                    </a:lnTo>
                    <a:lnTo>
                      <a:pt x="96" y="32"/>
                    </a:lnTo>
                    <a:lnTo>
                      <a:pt x="57" y="70"/>
                    </a:lnTo>
                    <a:lnTo>
                      <a:pt x="32" y="114"/>
                    </a:lnTo>
                    <a:lnTo>
                      <a:pt x="13" y="165"/>
                    </a:lnTo>
                    <a:lnTo>
                      <a:pt x="0" y="216"/>
                    </a:lnTo>
                    <a:lnTo>
                      <a:pt x="0" y="274"/>
                    </a:lnTo>
                    <a:lnTo>
                      <a:pt x="0" y="331"/>
                    </a:lnTo>
                    <a:lnTo>
                      <a:pt x="0" y="388"/>
                    </a:lnTo>
                    <a:lnTo>
                      <a:pt x="19" y="496"/>
                    </a:lnTo>
                    <a:lnTo>
                      <a:pt x="45" y="592"/>
                    </a:lnTo>
                    <a:lnTo>
                      <a:pt x="70" y="681"/>
                    </a:lnTo>
                    <a:lnTo>
                      <a:pt x="77" y="681"/>
                    </a:lnTo>
                    <a:lnTo>
                      <a:pt x="77" y="675"/>
                    </a:lnTo>
                    <a:lnTo>
                      <a:pt x="51" y="592"/>
                    </a:lnTo>
                    <a:lnTo>
                      <a:pt x="26" y="496"/>
                    </a:lnTo>
                    <a:lnTo>
                      <a:pt x="13" y="388"/>
                    </a:lnTo>
                    <a:lnTo>
                      <a:pt x="7" y="337"/>
                    </a:lnTo>
                    <a:lnTo>
                      <a:pt x="7" y="280"/>
                    </a:lnTo>
                    <a:lnTo>
                      <a:pt x="13" y="223"/>
                    </a:lnTo>
                    <a:lnTo>
                      <a:pt x="19" y="172"/>
                    </a:lnTo>
                    <a:lnTo>
                      <a:pt x="38" y="121"/>
                    </a:lnTo>
                    <a:lnTo>
                      <a:pt x="64" y="76"/>
                    </a:lnTo>
                    <a:lnTo>
                      <a:pt x="96" y="38"/>
                    </a:lnTo>
                    <a:lnTo>
                      <a:pt x="140" y="6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8" name="Freeform 89">
                <a:extLst>
                  <a:ext uri="{FF2B5EF4-FFF2-40B4-BE49-F238E27FC236}">
                    <a16:creationId xmlns:a16="http://schemas.microsoft.com/office/drawing/2014/main" id="{63E52E86-53EF-87F7-F44D-1997FDC5B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132" y="1670051"/>
                <a:ext cx="945125" cy="1053667"/>
              </a:xfrm>
              <a:custGeom>
                <a:avLst/>
                <a:gdLst>
                  <a:gd name="T0" fmla="*/ 2147483647 w 548"/>
                  <a:gd name="T1" fmla="*/ 2147483647 h 611"/>
                  <a:gd name="T2" fmla="*/ 2147483647 w 548"/>
                  <a:gd name="T3" fmla="*/ 2147483647 h 611"/>
                  <a:gd name="T4" fmla="*/ 0 w 548"/>
                  <a:gd name="T5" fmla="*/ 2147483647 h 611"/>
                  <a:gd name="T6" fmla="*/ 0 w 548"/>
                  <a:gd name="T7" fmla="*/ 2147483647 h 611"/>
                  <a:gd name="T8" fmla="*/ 2147483647 w 548"/>
                  <a:gd name="T9" fmla="*/ 2147483647 h 611"/>
                  <a:gd name="T10" fmla="*/ 2147483647 w 548"/>
                  <a:gd name="T11" fmla="*/ 2147483647 h 611"/>
                  <a:gd name="T12" fmla="*/ 2147483647 w 548"/>
                  <a:gd name="T13" fmla="*/ 2147483647 h 611"/>
                  <a:gd name="T14" fmla="*/ 2147483647 w 548"/>
                  <a:gd name="T15" fmla="*/ 2147483647 h 611"/>
                  <a:gd name="T16" fmla="*/ 2147483647 w 548"/>
                  <a:gd name="T17" fmla="*/ 2147483647 h 611"/>
                  <a:gd name="T18" fmla="*/ 2147483647 w 548"/>
                  <a:gd name="T19" fmla="*/ 2147483647 h 611"/>
                  <a:gd name="T20" fmla="*/ 2147483647 w 548"/>
                  <a:gd name="T21" fmla="*/ 2147483647 h 611"/>
                  <a:gd name="T22" fmla="*/ 2147483647 w 548"/>
                  <a:gd name="T23" fmla="*/ 2147483647 h 611"/>
                  <a:gd name="T24" fmla="*/ 2147483647 w 548"/>
                  <a:gd name="T25" fmla="*/ 2147483647 h 611"/>
                  <a:gd name="T26" fmla="*/ 2147483647 w 548"/>
                  <a:gd name="T27" fmla="*/ 2147483647 h 611"/>
                  <a:gd name="T28" fmla="*/ 2147483647 w 548"/>
                  <a:gd name="T29" fmla="*/ 2147483647 h 611"/>
                  <a:gd name="T30" fmla="*/ 2147483647 w 548"/>
                  <a:gd name="T31" fmla="*/ 2147483647 h 611"/>
                  <a:gd name="T32" fmla="*/ 2147483647 w 548"/>
                  <a:gd name="T33" fmla="*/ 2147483647 h 611"/>
                  <a:gd name="T34" fmla="*/ 2147483647 w 548"/>
                  <a:gd name="T35" fmla="*/ 2147483647 h 611"/>
                  <a:gd name="T36" fmla="*/ 2147483647 w 548"/>
                  <a:gd name="T37" fmla="*/ 2147483647 h 611"/>
                  <a:gd name="T38" fmla="*/ 2147483647 w 548"/>
                  <a:gd name="T39" fmla="*/ 2147483647 h 611"/>
                  <a:gd name="T40" fmla="*/ 2147483647 w 548"/>
                  <a:gd name="T41" fmla="*/ 2147483647 h 611"/>
                  <a:gd name="T42" fmla="*/ 2147483647 w 548"/>
                  <a:gd name="T43" fmla="*/ 2147483647 h 611"/>
                  <a:gd name="T44" fmla="*/ 2147483647 w 548"/>
                  <a:gd name="T45" fmla="*/ 2147483647 h 611"/>
                  <a:gd name="T46" fmla="*/ 2147483647 w 548"/>
                  <a:gd name="T47" fmla="*/ 2147483647 h 611"/>
                  <a:gd name="T48" fmla="*/ 2147483647 w 548"/>
                  <a:gd name="T49" fmla="*/ 2147483647 h 611"/>
                  <a:gd name="T50" fmla="*/ 2147483647 w 548"/>
                  <a:gd name="T51" fmla="*/ 2147483647 h 611"/>
                  <a:gd name="T52" fmla="*/ 2147483647 w 548"/>
                  <a:gd name="T53" fmla="*/ 2147483647 h 611"/>
                  <a:gd name="T54" fmla="*/ 2147483647 w 548"/>
                  <a:gd name="T55" fmla="*/ 2147483647 h 611"/>
                  <a:gd name="T56" fmla="*/ 2147483647 w 548"/>
                  <a:gd name="T57" fmla="*/ 2147483647 h 611"/>
                  <a:gd name="T58" fmla="*/ 2147483647 w 548"/>
                  <a:gd name="T59" fmla="*/ 2147483647 h 611"/>
                  <a:gd name="T60" fmla="*/ 2147483647 w 548"/>
                  <a:gd name="T61" fmla="*/ 0 h 611"/>
                  <a:gd name="T62" fmla="*/ 2147483647 w 548"/>
                  <a:gd name="T63" fmla="*/ 0 h 611"/>
                  <a:gd name="T64" fmla="*/ 2147483647 w 548"/>
                  <a:gd name="T65" fmla="*/ 2147483647 h 611"/>
                  <a:gd name="T66" fmla="*/ 2147483647 w 548"/>
                  <a:gd name="T67" fmla="*/ 2147483647 h 6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8"/>
                  <a:gd name="T103" fmla="*/ 0 h 611"/>
                  <a:gd name="T104" fmla="*/ 548 w 548"/>
                  <a:gd name="T105" fmla="*/ 611 h 6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8" h="611">
                    <a:moveTo>
                      <a:pt x="77" y="45"/>
                    </a:moveTo>
                    <a:lnTo>
                      <a:pt x="77" y="45"/>
                    </a:lnTo>
                    <a:lnTo>
                      <a:pt x="45" y="83"/>
                    </a:lnTo>
                    <a:lnTo>
                      <a:pt x="20" y="121"/>
                    </a:lnTo>
                    <a:lnTo>
                      <a:pt x="0" y="172"/>
                    </a:lnTo>
                    <a:lnTo>
                      <a:pt x="0" y="217"/>
                    </a:lnTo>
                    <a:lnTo>
                      <a:pt x="0" y="255"/>
                    </a:lnTo>
                    <a:lnTo>
                      <a:pt x="7" y="293"/>
                    </a:lnTo>
                    <a:lnTo>
                      <a:pt x="32" y="363"/>
                    </a:lnTo>
                    <a:lnTo>
                      <a:pt x="64" y="427"/>
                    </a:lnTo>
                    <a:lnTo>
                      <a:pt x="102" y="484"/>
                    </a:lnTo>
                    <a:lnTo>
                      <a:pt x="141" y="535"/>
                    </a:lnTo>
                    <a:lnTo>
                      <a:pt x="172" y="573"/>
                    </a:lnTo>
                    <a:lnTo>
                      <a:pt x="204" y="611"/>
                    </a:lnTo>
                    <a:lnTo>
                      <a:pt x="211" y="611"/>
                    </a:lnTo>
                    <a:lnTo>
                      <a:pt x="211" y="605"/>
                    </a:lnTo>
                    <a:lnTo>
                      <a:pt x="179" y="573"/>
                    </a:lnTo>
                    <a:lnTo>
                      <a:pt x="147" y="529"/>
                    </a:lnTo>
                    <a:lnTo>
                      <a:pt x="109" y="484"/>
                    </a:lnTo>
                    <a:lnTo>
                      <a:pt x="70" y="420"/>
                    </a:lnTo>
                    <a:lnTo>
                      <a:pt x="39" y="357"/>
                    </a:lnTo>
                    <a:lnTo>
                      <a:pt x="13" y="287"/>
                    </a:lnTo>
                    <a:lnTo>
                      <a:pt x="7" y="255"/>
                    </a:lnTo>
                    <a:lnTo>
                      <a:pt x="7" y="217"/>
                    </a:lnTo>
                    <a:lnTo>
                      <a:pt x="13" y="172"/>
                    </a:lnTo>
                    <a:lnTo>
                      <a:pt x="26" y="128"/>
                    </a:lnTo>
                    <a:lnTo>
                      <a:pt x="51" y="89"/>
                    </a:lnTo>
                    <a:lnTo>
                      <a:pt x="83" y="51"/>
                    </a:lnTo>
                    <a:lnTo>
                      <a:pt x="115" y="26"/>
                    </a:lnTo>
                    <a:lnTo>
                      <a:pt x="147" y="13"/>
                    </a:lnTo>
                    <a:lnTo>
                      <a:pt x="179" y="7"/>
                    </a:lnTo>
                    <a:lnTo>
                      <a:pt x="211" y="13"/>
                    </a:lnTo>
                    <a:lnTo>
                      <a:pt x="242" y="19"/>
                    </a:lnTo>
                    <a:lnTo>
                      <a:pt x="274" y="38"/>
                    </a:lnTo>
                    <a:lnTo>
                      <a:pt x="306" y="64"/>
                    </a:lnTo>
                    <a:lnTo>
                      <a:pt x="338" y="96"/>
                    </a:lnTo>
                    <a:lnTo>
                      <a:pt x="389" y="166"/>
                    </a:lnTo>
                    <a:lnTo>
                      <a:pt x="440" y="242"/>
                    </a:lnTo>
                    <a:lnTo>
                      <a:pt x="478" y="319"/>
                    </a:lnTo>
                    <a:lnTo>
                      <a:pt x="510" y="389"/>
                    </a:lnTo>
                    <a:lnTo>
                      <a:pt x="535" y="452"/>
                    </a:lnTo>
                    <a:lnTo>
                      <a:pt x="542" y="452"/>
                    </a:lnTo>
                    <a:lnTo>
                      <a:pt x="548" y="446"/>
                    </a:lnTo>
                    <a:lnTo>
                      <a:pt x="516" y="376"/>
                    </a:lnTo>
                    <a:lnTo>
                      <a:pt x="484" y="312"/>
                    </a:lnTo>
                    <a:lnTo>
                      <a:pt x="446" y="236"/>
                    </a:lnTo>
                    <a:lnTo>
                      <a:pt x="395" y="159"/>
                    </a:lnTo>
                    <a:lnTo>
                      <a:pt x="338" y="89"/>
                    </a:lnTo>
                    <a:lnTo>
                      <a:pt x="312" y="58"/>
                    </a:lnTo>
                    <a:lnTo>
                      <a:pt x="281" y="32"/>
                    </a:lnTo>
                    <a:lnTo>
                      <a:pt x="249" y="13"/>
                    </a:lnTo>
                    <a:lnTo>
                      <a:pt x="211" y="0"/>
                    </a:lnTo>
                    <a:lnTo>
                      <a:pt x="179" y="0"/>
                    </a:lnTo>
                    <a:lnTo>
                      <a:pt x="141" y="7"/>
                    </a:lnTo>
                    <a:lnTo>
                      <a:pt x="109" y="19"/>
                    </a:lnTo>
                    <a:lnTo>
                      <a:pt x="77" y="45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39" name="Freeform 90">
                <a:extLst>
                  <a:ext uri="{FF2B5EF4-FFF2-40B4-BE49-F238E27FC236}">
                    <a16:creationId xmlns:a16="http://schemas.microsoft.com/office/drawing/2014/main" id="{5953907E-5DB1-F759-24E7-48E13D24A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931" y="1747654"/>
                <a:ext cx="493259" cy="867421"/>
              </a:xfrm>
              <a:custGeom>
                <a:avLst/>
                <a:gdLst>
                  <a:gd name="T0" fmla="*/ 0 w 286"/>
                  <a:gd name="T1" fmla="*/ 0 h 503"/>
                  <a:gd name="T2" fmla="*/ 0 w 286"/>
                  <a:gd name="T3" fmla="*/ 0 h 503"/>
                  <a:gd name="T4" fmla="*/ 2147483647 w 286"/>
                  <a:gd name="T5" fmla="*/ 2147483647 h 503"/>
                  <a:gd name="T6" fmla="*/ 2147483647 w 286"/>
                  <a:gd name="T7" fmla="*/ 2147483647 h 503"/>
                  <a:gd name="T8" fmla="*/ 2147483647 w 286"/>
                  <a:gd name="T9" fmla="*/ 2147483647 h 503"/>
                  <a:gd name="T10" fmla="*/ 2147483647 w 286"/>
                  <a:gd name="T11" fmla="*/ 2147483647 h 503"/>
                  <a:gd name="T12" fmla="*/ 2147483647 w 286"/>
                  <a:gd name="T13" fmla="*/ 2147483647 h 503"/>
                  <a:gd name="T14" fmla="*/ 2147483647 w 286"/>
                  <a:gd name="T15" fmla="*/ 2147483647 h 503"/>
                  <a:gd name="T16" fmla="*/ 2147483647 w 286"/>
                  <a:gd name="T17" fmla="*/ 2147483647 h 503"/>
                  <a:gd name="T18" fmla="*/ 2147483647 w 286"/>
                  <a:gd name="T19" fmla="*/ 2147483647 h 503"/>
                  <a:gd name="T20" fmla="*/ 2147483647 w 286"/>
                  <a:gd name="T21" fmla="*/ 2147483647 h 503"/>
                  <a:gd name="T22" fmla="*/ 2147483647 w 286"/>
                  <a:gd name="T23" fmla="*/ 2147483647 h 503"/>
                  <a:gd name="T24" fmla="*/ 2147483647 w 286"/>
                  <a:gd name="T25" fmla="*/ 2147483647 h 503"/>
                  <a:gd name="T26" fmla="*/ 2147483647 w 286"/>
                  <a:gd name="T27" fmla="*/ 2147483647 h 503"/>
                  <a:gd name="T28" fmla="*/ 2147483647 w 286"/>
                  <a:gd name="T29" fmla="*/ 2147483647 h 503"/>
                  <a:gd name="T30" fmla="*/ 2147483647 w 286"/>
                  <a:gd name="T31" fmla="*/ 2147483647 h 503"/>
                  <a:gd name="T32" fmla="*/ 2147483647 w 286"/>
                  <a:gd name="T33" fmla="*/ 2147483647 h 503"/>
                  <a:gd name="T34" fmla="*/ 2147483647 w 286"/>
                  <a:gd name="T35" fmla="*/ 2147483647 h 503"/>
                  <a:gd name="T36" fmla="*/ 2147483647 w 286"/>
                  <a:gd name="T37" fmla="*/ 2147483647 h 503"/>
                  <a:gd name="T38" fmla="*/ 2147483647 w 286"/>
                  <a:gd name="T39" fmla="*/ 2147483647 h 503"/>
                  <a:gd name="T40" fmla="*/ 2147483647 w 286"/>
                  <a:gd name="T41" fmla="*/ 2147483647 h 503"/>
                  <a:gd name="T42" fmla="*/ 2147483647 w 286"/>
                  <a:gd name="T43" fmla="*/ 2147483647 h 503"/>
                  <a:gd name="T44" fmla="*/ 2147483647 w 286"/>
                  <a:gd name="T45" fmla="*/ 2147483647 h 503"/>
                  <a:gd name="T46" fmla="*/ 2147483647 w 286"/>
                  <a:gd name="T47" fmla="*/ 2147483647 h 503"/>
                  <a:gd name="T48" fmla="*/ 2147483647 w 286"/>
                  <a:gd name="T49" fmla="*/ 2147483647 h 503"/>
                  <a:gd name="T50" fmla="*/ 2147483647 w 286"/>
                  <a:gd name="T51" fmla="*/ 2147483647 h 503"/>
                  <a:gd name="T52" fmla="*/ 2147483647 w 286"/>
                  <a:gd name="T53" fmla="*/ 0 h 503"/>
                  <a:gd name="T54" fmla="*/ 2147483647 w 286"/>
                  <a:gd name="T55" fmla="*/ 0 h 503"/>
                  <a:gd name="T56" fmla="*/ 0 w 286"/>
                  <a:gd name="T57" fmla="*/ 0 h 503"/>
                  <a:gd name="T58" fmla="*/ 0 w 286"/>
                  <a:gd name="T59" fmla="*/ 0 h 5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6"/>
                  <a:gd name="T91" fmla="*/ 0 h 503"/>
                  <a:gd name="T92" fmla="*/ 286 w 286"/>
                  <a:gd name="T93" fmla="*/ 503 h 50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6" h="50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2" y="13"/>
                    </a:lnTo>
                    <a:lnTo>
                      <a:pt x="57" y="32"/>
                    </a:lnTo>
                    <a:lnTo>
                      <a:pt x="83" y="57"/>
                    </a:lnTo>
                    <a:lnTo>
                      <a:pt x="108" y="89"/>
                    </a:lnTo>
                    <a:lnTo>
                      <a:pt x="159" y="172"/>
                    </a:lnTo>
                    <a:lnTo>
                      <a:pt x="197" y="261"/>
                    </a:lnTo>
                    <a:lnTo>
                      <a:pt x="229" y="344"/>
                    </a:lnTo>
                    <a:lnTo>
                      <a:pt x="254" y="426"/>
                    </a:lnTo>
                    <a:lnTo>
                      <a:pt x="280" y="503"/>
                    </a:lnTo>
                    <a:lnTo>
                      <a:pt x="286" y="503"/>
                    </a:lnTo>
                    <a:lnTo>
                      <a:pt x="286" y="496"/>
                    </a:lnTo>
                    <a:lnTo>
                      <a:pt x="261" y="414"/>
                    </a:lnTo>
                    <a:lnTo>
                      <a:pt x="235" y="337"/>
                    </a:lnTo>
                    <a:lnTo>
                      <a:pt x="204" y="248"/>
                    </a:lnTo>
                    <a:lnTo>
                      <a:pt x="165" y="159"/>
                    </a:lnTo>
                    <a:lnTo>
                      <a:pt x="114" y="83"/>
                    </a:lnTo>
                    <a:lnTo>
                      <a:pt x="89" y="51"/>
                    </a:lnTo>
                    <a:lnTo>
                      <a:pt x="64" y="25"/>
                    </a:lnTo>
                    <a:lnTo>
                      <a:pt x="3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0" name="Freeform 91">
                <a:extLst>
                  <a:ext uri="{FF2B5EF4-FFF2-40B4-BE49-F238E27FC236}">
                    <a16:creationId xmlns:a16="http://schemas.microsoft.com/office/drawing/2014/main" id="{A0C3CA92-63F1-8687-1035-2B7EEB4E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164" y="1735582"/>
                <a:ext cx="384603" cy="912258"/>
              </a:xfrm>
              <a:custGeom>
                <a:avLst/>
                <a:gdLst>
                  <a:gd name="T0" fmla="*/ 2147483647 w 223"/>
                  <a:gd name="T1" fmla="*/ 0 h 529"/>
                  <a:gd name="T2" fmla="*/ 2147483647 w 223"/>
                  <a:gd name="T3" fmla="*/ 0 h 529"/>
                  <a:gd name="T4" fmla="*/ 2147483647 w 223"/>
                  <a:gd name="T5" fmla="*/ 2147483647 h 529"/>
                  <a:gd name="T6" fmla="*/ 0 w 223"/>
                  <a:gd name="T7" fmla="*/ 2147483647 h 529"/>
                  <a:gd name="T8" fmla="*/ 0 w 223"/>
                  <a:gd name="T9" fmla="*/ 2147483647 h 529"/>
                  <a:gd name="T10" fmla="*/ 0 w 223"/>
                  <a:gd name="T11" fmla="*/ 2147483647 h 529"/>
                  <a:gd name="T12" fmla="*/ 2147483647 w 223"/>
                  <a:gd name="T13" fmla="*/ 2147483647 h 529"/>
                  <a:gd name="T14" fmla="*/ 2147483647 w 223"/>
                  <a:gd name="T15" fmla="*/ 2147483647 h 529"/>
                  <a:gd name="T16" fmla="*/ 2147483647 w 223"/>
                  <a:gd name="T17" fmla="*/ 2147483647 h 529"/>
                  <a:gd name="T18" fmla="*/ 2147483647 w 223"/>
                  <a:gd name="T19" fmla="*/ 2147483647 h 529"/>
                  <a:gd name="T20" fmla="*/ 2147483647 w 223"/>
                  <a:gd name="T21" fmla="*/ 2147483647 h 529"/>
                  <a:gd name="T22" fmla="*/ 2147483647 w 223"/>
                  <a:gd name="T23" fmla="*/ 2147483647 h 529"/>
                  <a:gd name="T24" fmla="*/ 2147483647 w 223"/>
                  <a:gd name="T25" fmla="*/ 2147483647 h 529"/>
                  <a:gd name="T26" fmla="*/ 2147483647 w 223"/>
                  <a:gd name="T27" fmla="*/ 2147483647 h 529"/>
                  <a:gd name="T28" fmla="*/ 2147483647 w 223"/>
                  <a:gd name="T29" fmla="*/ 2147483647 h 529"/>
                  <a:gd name="T30" fmla="*/ 2147483647 w 223"/>
                  <a:gd name="T31" fmla="*/ 2147483647 h 529"/>
                  <a:gd name="T32" fmla="*/ 2147483647 w 223"/>
                  <a:gd name="T33" fmla="*/ 2147483647 h 529"/>
                  <a:gd name="T34" fmla="*/ 2147483647 w 223"/>
                  <a:gd name="T35" fmla="*/ 2147483647 h 529"/>
                  <a:gd name="T36" fmla="*/ 2147483647 w 223"/>
                  <a:gd name="T37" fmla="*/ 2147483647 h 529"/>
                  <a:gd name="T38" fmla="*/ 2147483647 w 223"/>
                  <a:gd name="T39" fmla="*/ 2147483647 h 529"/>
                  <a:gd name="T40" fmla="*/ 2147483647 w 223"/>
                  <a:gd name="T41" fmla="*/ 2147483647 h 529"/>
                  <a:gd name="T42" fmla="*/ 2147483647 w 223"/>
                  <a:gd name="T43" fmla="*/ 2147483647 h 529"/>
                  <a:gd name="T44" fmla="*/ 2147483647 w 223"/>
                  <a:gd name="T45" fmla="*/ 2147483647 h 529"/>
                  <a:gd name="T46" fmla="*/ 2147483647 w 223"/>
                  <a:gd name="T47" fmla="*/ 2147483647 h 529"/>
                  <a:gd name="T48" fmla="*/ 2147483647 w 223"/>
                  <a:gd name="T49" fmla="*/ 2147483647 h 529"/>
                  <a:gd name="T50" fmla="*/ 2147483647 w 223"/>
                  <a:gd name="T51" fmla="*/ 2147483647 h 529"/>
                  <a:gd name="T52" fmla="*/ 2147483647 w 223"/>
                  <a:gd name="T53" fmla="*/ 2147483647 h 529"/>
                  <a:gd name="T54" fmla="*/ 2147483647 w 223"/>
                  <a:gd name="T55" fmla="*/ 2147483647 h 529"/>
                  <a:gd name="T56" fmla="*/ 2147483647 w 223"/>
                  <a:gd name="T57" fmla="*/ 0 h 529"/>
                  <a:gd name="T58" fmla="*/ 2147483647 w 223"/>
                  <a:gd name="T59" fmla="*/ 0 h 529"/>
                  <a:gd name="T60" fmla="*/ 2147483647 w 223"/>
                  <a:gd name="T61" fmla="*/ 0 h 529"/>
                  <a:gd name="T62" fmla="*/ 2147483647 w 223"/>
                  <a:gd name="T63" fmla="*/ 0 h 5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3"/>
                  <a:gd name="T97" fmla="*/ 0 h 529"/>
                  <a:gd name="T98" fmla="*/ 223 w 223"/>
                  <a:gd name="T99" fmla="*/ 529 h 5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3" h="529">
                    <a:moveTo>
                      <a:pt x="32" y="0"/>
                    </a:moveTo>
                    <a:lnTo>
                      <a:pt x="32" y="0"/>
                    </a:lnTo>
                    <a:lnTo>
                      <a:pt x="12" y="26"/>
                    </a:lnTo>
                    <a:lnTo>
                      <a:pt x="0" y="58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2" y="172"/>
                    </a:lnTo>
                    <a:lnTo>
                      <a:pt x="25" y="211"/>
                    </a:lnTo>
                    <a:lnTo>
                      <a:pt x="70" y="300"/>
                    </a:lnTo>
                    <a:lnTo>
                      <a:pt x="114" y="382"/>
                    </a:lnTo>
                    <a:lnTo>
                      <a:pt x="159" y="453"/>
                    </a:lnTo>
                    <a:lnTo>
                      <a:pt x="216" y="529"/>
                    </a:lnTo>
                    <a:lnTo>
                      <a:pt x="223" y="529"/>
                    </a:lnTo>
                    <a:lnTo>
                      <a:pt x="223" y="523"/>
                    </a:lnTo>
                    <a:lnTo>
                      <a:pt x="172" y="453"/>
                    </a:lnTo>
                    <a:lnTo>
                      <a:pt x="127" y="382"/>
                    </a:lnTo>
                    <a:lnTo>
                      <a:pt x="83" y="306"/>
                    </a:lnTo>
                    <a:lnTo>
                      <a:pt x="38" y="217"/>
                    </a:lnTo>
                    <a:lnTo>
                      <a:pt x="25" y="172"/>
                    </a:lnTo>
                    <a:lnTo>
                      <a:pt x="12" y="134"/>
                    </a:lnTo>
                    <a:lnTo>
                      <a:pt x="6" y="96"/>
                    </a:lnTo>
                    <a:lnTo>
                      <a:pt x="6" y="64"/>
                    </a:lnTo>
                    <a:lnTo>
                      <a:pt x="19" y="32"/>
                    </a:lnTo>
                    <a:lnTo>
                      <a:pt x="38" y="7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1" name="Freeform 92">
                <a:extLst>
                  <a:ext uri="{FF2B5EF4-FFF2-40B4-BE49-F238E27FC236}">
                    <a16:creationId xmlns:a16="http://schemas.microsoft.com/office/drawing/2014/main" id="{F8C66377-B42D-BEF8-4DF5-9D203DED4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014" y="1219958"/>
                <a:ext cx="175917" cy="450094"/>
              </a:xfrm>
              <a:custGeom>
                <a:avLst/>
                <a:gdLst>
                  <a:gd name="T0" fmla="*/ 2147483647 w 102"/>
                  <a:gd name="T1" fmla="*/ 0 h 261"/>
                  <a:gd name="T2" fmla="*/ 2147483647 w 102"/>
                  <a:gd name="T3" fmla="*/ 0 h 261"/>
                  <a:gd name="T4" fmla="*/ 0 w 102"/>
                  <a:gd name="T5" fmla="*/ 2147483647 h 261"/>
                  <a:gd name="T6" fmla="*/ 2147483647 w 102"/>
                  <a:gd name="T7" fmla="*/ 2147483647 h 261"/>
                  <a:gd name="T8" fmla="*/ 2147483647 w 102"/>
                  <a:gd name="T9" fmla="*/ 2147483647 h 261"/>
                  <a:gd name="T10" fmla="*/ 2147483647 w 102"/>
                  <a:gd name="T11" fmla="*/ 2147483647 h 261"/>
                  <a:gd name="T12" fmla="*/ 2147483647 w 102"/>
                  <a:gd name="T13" fmla="*/ 2147483647 h 261"/>
                  <a:gd name="T14" fmla="*/ 2147483647 w 102"/>
                  <a:gd name="T15" fmla="*/ 2147483647 h 261"/>
                  <a:gd name="T16" fmla="*/ 2147483647 w 102"/>
                  <a:gd name="T17" fmla="*/ 0 h 261"/>
                  <a:gd name="T18" fmla="*/ 2147483647 w 102"/>
                  <a:gd name="T19" fmla="*/ 0 h 261"/>
                  <a:gd name="T20" fmla="*/ 2147483647 w 102"/>
                  <a:gd name="T21" fmla="*/ 0 h 261"/>
                  <a:gd name="T22" fmla="*/ 2147483647 w 102"/>
                  <a:gd name="T23" fmla="*/ 0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261"/>
                  <a:gd name="T38" fmla="*/ 102 w 10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261">
                    <a:moveTo>
                      <a:pt x="6" y="0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89" y="261"/>
                    </a:lnTo>
                    <a:lnTo>
                      <a:pt x="95" y="261"/>
                    </a:lnTo>
                    <a:lnTo>
                      <a:pt x="102" y="255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2" name="Freeform 93">
                <a:extLst>
                  <a:ext uri="{FF2B5EF4-FFF2-40B4-BE49-F238E27FC236}">
                    <a16:creationId xmlns:a16="http://schemas.microsoft.com/office/drawing/2014/main" id="{6A3AF337-B48A-C381-D078-DD19E073A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353" y="1385510"/>
                <a:ext cx="976169" cy="329379"/>
              </a:xfrm>
              <a:custGeom>
                <a:avLst/>
                <a:gdLst>
                  <a:gd name="T0" fmla="*/ 0 w 566"/>
                  <a:gd name="T1" fmla="*/ 2147483647 h 191"/>
                  <a:gd name="T2" fmla="*/ 0 w 566"/>
                  <a:gd name="T3" fmla="*/ 2147483647 h 191"/>
                  <a:gd name="T4" fmla="*/ 0 w 566"/>
                  <a:gd name="T5" fmla="*/ 2147483647 h 191"/>
                  <a:gd name="T6" fmla="*/ 0 w 566"/>
                  <a:gd name="T7" fmla="*/ 2147483647 h 191"/>
                  <a:gd name="T8" fmla="*/ 2147483647 w 566"/>
                  <a:gd name="T9" fmla="*/ 2147483647 h 191"/>
                  <a:gd name="T10" fmla="*/ 2147483647 w 566"/>
                  <a:gd name="T11" fmla="*/ 2147483647 h 191"/>
                  <a:gd name="T12" fmla="*/ 2147483647 w 566"/>
                  <a:gd name="T13" fmla="*/ 2147483647 h 191"/>
                  <a:gd name="T14" fmla="*/ 2147483647 w 566"/>
                  <a:gd name="T15" fmla="*/ 2147483647 h 191"/>
                  <a:gd name="T16" fmla="*/ 2147483647 w 566"/>
                  <a:gd name="T17" fmla="*/ 2147483647 h 191"/>
                  <a:gd name="T18" fmla="*/ 2147483647 w 566"/>
                  <a:gd name="T19" fmla="*/ 2147483647 h 191"/>
                  <a:gd name="T20" fmla="*/ 2147483647 w 566"/>
                  <a:gd name="T21" fmla="*/ 2147483647 h 191"/>
                  <a:gd name="T22" fmla="*/ 2147483647 w 566"/>
                  <a:gd name="T23" fmla="*/ 2147483647 h 191"/>
                  <a:gd name="T24" fmla="*/ 2147483647 w 566"/>
                  <a:gd name="T25" fmla="*/ 2147483647 h 191"/>
                  <a:gd name="T26" fmla="*/ 2147483647 w 566"/>
                  <a:gd name="T27" fmla="*/ 2147483647 h 191"/>
                  <a:gd name="T28" fmla="*/ 2147483647 w 566"/>
                  <a:gd name="T29" fmla="*/ 2147483647 h 191"/>
                  <a:gd name="T30" fmla="*/ 2147483647 w 566"/>
                  <a:gd name="T31" fmla="*/ 2147483647 h 191"/>
                  <a:gd name="T32" fmla="*/ 2147483647 w 566"/>
                  <a:gd name="T33" fmla="*/ 2147483647 h 191"/>
                  <a:gd name="T34" fmla="*/ 2147483647 w 566"/>
                  <a:gd name="T35" fmla="*/ 2147483647 h 191"/>
                  <a:gd name="T36" fmla="*/ 2147483647 w 566"/>
                  <a:gd name="T37" fmla="*/ 2147483647 h 191"/>
                  <a:gd name="T38" fmla="*/ 2147483647 w 566"/>
                  <a:gd name="T39" fmla="*/ 2147483647 h 191"/>
                  <a:gd name="T40" fmla="*/ 2147483647 w 566"/>
                  <a:gd name="T41" fmla="*/ 2147483647 h 191"/>
                  <a:gd name="T42" fmla="*/ 2147483647 w 566"/>
                  <a:gd name="T43" fmla="*/ 2147483647 h 191"/>
                  <a:gd name="T44" fmla="*/ 2147483647 w 566"/>
                  <a:gd name="T45" fmla="*/ 2147483647 h 191"/>
                  <a:gd name="T46" fmla="*/ 2147483647 w 566"/>
                  <a:gd name="T47" fmla="*/ 2147483647 h 191"/>
                  <a:gd name="T48" fmla="*/ 2147483647 w 566"/>
                  <a:gd name="T49" fmla="*/ 0 h 191"/>
                  <a:gd name="T50" fmla="*/ 2147483647 w 566"/>
                  <a:gd name="T51" fmla="*/ 0 h 191"/>
                  <a:gd name="T52" fmla="*/ 2147483647 w 566"/>
                  <a:gd name="T53" fmla="*/ 0 h 191"/>
                  <a:gd name="T54" fmla="*/ 2147483647 w 566"/>
                  <a:gd name="T55" fmla="*/ 2147483647 h 191"/>
                  <a:gd name="T56" fmla="*/ 2147483647 w 566"/>
                  <a:gd name="T57" fmla="*/ 2147483647 h 191"/>
                  <a:gd name="T58" fmla="*/ 2147483647 w 566"/>
                  <a:gd name="T59" fmla="*/ 2147483647 h 191"/>
                  <a:gd name="T60" fmla="*/ 2147483647 w 566"/>
                  <a:gd name="T61" fmla="*/ 2147483647 h 191"/>
                  <a:gd name="T62" fmla="*/ 2147483647 w 566"/>
                  <a:gd name="T63" fmla="*/ 2147483647 h 191"/>
                  <a:gd name="T64" fmla="*/ 0 w 566"/>
                  <a:gd name="T65" fmla="*/ 2147483647 h 191"/>
                  <a:gd name="T66" fmla="*/ 0 w 566"/>
                  <a:gd name="T67" fmla="*/ 2147483647 h 1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6"/>
                  <a:gd name="T103" fmla="*/ 0 h 191"/>
                  <a:gd name="T104" fmla="*/ 566 w 566"/>
                  <a:gd name="T105" fmla="*/ 191 h 19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6" h="191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91"/>
                    </a:lnTo>
                    <a:lnTo>
                      <a:pt x="6" y="191"/>
                    </a:lnTo>
                    <a:lnTo>
                      <a:pt x="38" y="133"/>
                    </a:lnTo>
                    <a:lnTo>
                      <a:pt x="82" y="89"/>
                    </a:lnTo>
                    <a:lnTo>
                      <a:pt x="121" y="57"/>
                    </a:lnTo>
                    <a:lnTo>
                      <a:pt x="165" y="32"/>
                    </a:lnTo>
                    <a:lnTo>
                      <a:pt x="210" y="19"/>
                    </a:lnTo>
                    <a:lnTo>
                      <a:pt x="261" y="6"/>
                    </a:lnTo>
                    <a:lnTo>
                      <a:pt x="305" y="6"/>
                    </a:lnTo>
                    <a:lnTo>
                      <a:pt x="350" y="6"/>
                    </a:lnTo>
                    <a:lnTo>
                      <a:pt x="432" y="19"/>
                    </a:lnTo>
                    <a:lnTo>
                      <a:pt x="496" y="44"/>
                    </a:lnTo>
                    <a:lnTo>
                      <a:pt x="560" y="70"/>
                    </a:lnTo>
                    <a:lnTo>
                      <a:pt x="566" y="70"/>
                    </a:lnTo>
                    <a:lnTo>
                      <a:pt x="566" y="63"/>
                    </a:lnTo>
                    <a:lnTo>
                      <a:pt x="496" y="32"/>
                    </a:lnTo>
                    <a:lnTo>
                      <a:pt x="432" y="12"/>
                    </a:lnTo>
                    <a:lnTo>
                      <a:pt x="350" y="0"/>
                    </a:lnTo>
                    <a:lnTo>
                      <a:pt x="305" y="0"/>
                    </a:lnTo>
                    <a:lnTo>
                      <a:pt x="254" y="0"/>
                    </a:lnTo>
                    <a:lnTo>
                      <a:pt x="210" y="12"/>
                    </a:lnTo>
                    <a:lnTo>
                      <a:pt x="165" y="25"/>
                    </a:lnTo>
                    <a:lnTo>
                      <a:pt x="114" y="51"/>
                    </a:lnTo>
                    <a:lnTo>
                      <a:pt x="76" y="83"/>
                    </a:lnTo>
                    <a:lnTo>
                      <a:pt x="31" y="127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3" name="Freeform 94">
                <a:extLst>
                  <a:ext uri="{FF2B5EF4-FFF2-40B4-BE49-F238E27FC236}">
                    <a16:creationId xmlns:a16="http://schemas.microsoft.com/office/drawing/2014/main" id="{78B2331B-6F61-C385-DC08-51A4F784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701" y="1549336"/>
                <a:ext cx="1043431" cy="560461"/>
              </a:xfrm>
              <a:custGeom>
                <a:avLst/>
                <a:gdLst>
                  <a:gd name="T0" fmla="*/ 0 w 605"/>
                  <a:gd name="T1" fmla="*/ 2147483647 h 325"/>
                  <a:gd name="T2" fmla="*/ 0 w 605"/>
                  <a:gd name="T3" fmla="*/ 2147483647 h 325"/>
                  <a:gd name="T4" fmla="*/ 0 w 605"/>
                  <a:gd name="T5" fmla="*/ 2147483647 h 325"/>
                  <a:gd name="T6" fmla="*/ 0 w 605"/>
                  <a:gd name="T7" fmla="*/ 2147483647 h 325"/>
                  <a:gd name="T8" fmla="*/ 2147483647 w 605"/>
                  <a:gd name="T9" fmla="*/ 2147483647 h 325"/>
                  <a:gd name="T10" fmla="*/ 2147483647 w 605"/>
                  <a:gd name="T11" fmla="*/ 2147483647 h 325"/>
                  <a:gd name="T12" fmla="*/ 2147483647 w 605"/>
                  <a:gd name="T13" fmla="*/ 2147483647 h 325"/>
                  <a:gd name="T14" fmla="*/ 2147483647 w 605"/>
                  <a:gd name="T15" fmla="*/ 2147483647 h 325"/>
                  <a:gd name="T16" fmla="*/ 2147483647 w 605"/>
                  <a:gd name="T17" fmla="*/ 2147483647 h 325"/>
                  <a:gd name="T18" fmla="*/ 2147483647 w 605"/>
                  <a:gd name="T19" fmla="*/ 2147483647 h 325"/>
                  <a:gd name="T20" fmla="*/ 2147483647 w 605"/>
                  <a:gd name="T21" fmla="*/ 2147483647 h 325"/>
                  <a:gd name="T22" fmla="*/ 2147483647 w 605"/>
                  <a:gd name="T23" fmla="*/ 2147483647 h 325"/>
                  <a:gd name="T24" fmla="*/ 2147483647 w 605"/>
                  <a:gd name="T25" fmla="*/ 2147483647 h 325"/>
                  <a:gd name="T26" fmla="*/ 2147483647 w 605"/>
                  <a:gd name="T27" fmla="*/ 2147483647 h 325"/>
                  <a:gd name="T28" fmla="*/ 2147483647 w 605"/>
                  <a:gd name="T29" fmla="*/ 2147483647 h 325"/>
                  <a:gd name="T30" fmla="*/ 2147483647 w 605"/>
                  <a:gd name="T31" fmla="*/ 2147483647 h 325"/>
                  <a:gd name="T32" fmla="*/ 2147483647 w 605"/>
                  <a:gd name="T33" fmla="*/ 2147483647 h 325"/>
                  <a:gd name="T34" fmla="*/ 2147483647 w 605"/>
                  <a:gd name="T35" fmla="*/ 2147483647 h 325"/>
                  <a:gd name="T36" fmla="*/ 2147483647 w 605"/>
                  <a:gd name="T37" fmla="*/ 2147483647 h 325"/>
                  <a:gd name="T38" fmla="*/ 2147483647 w 605"/>
                  <a:gd name="T39" fmla="*/ 2147483647 h 325"/>
                  <a:gd name="T40" fmla="*/ 2147483647 w 605"/>
                  <a:gd name="T41" fmla="*/ 2147483647 h 325"/>
                  <a:gd name="T42" fmla="*/ 2147483647 w 605"/>
                  <a:gd name="T43" fmla="*/ 2147483647 h 325"/>
                  <a:gd name="T44" fmla="*/ 2147483647 w 605"/>
                  <a:gd name="T45" fmla="*/ 2147483647 h 325"/>
                  <a:gd name="T46" fmla="*/ 2147483647 w 605"/>
                  <a:gd name="T47" fmla="*/ 2147483647 h 325"/>
                  <a:gd name="T48" fmla="*/ 2147483647 w 605"/>
                  <a:gd name="T49" fmla="*/ 2147483647 h 325"/>
                  <a:gd name="T50" fmla="*/ 2147483647 w 605"/>
                  <a:gd name="T51" fmla="*/ 2147483647 h 325"/>
                  <a:gd name="T52" fmla="*/ 2147483647 w 605"/>
                  <a:gd name="T53" fmla="*/ 2147483647 h 325"/>
                  <a:gd name="T54" fmla="*/ 2147483647 w 605"/>
                  <a:gd name="T55" fmla="*/ 2147483647 h 325"/>
                  <a:gd name="T56" fmla="*/ 2147483647 w 605"/>
                  <a:gd name="T57" fmla="*/ 2147483647 h 325"/>
                  <a:gd name="T58" fmla="*/ 2147483647 w 605"/>
                  <a:gd name="T59" fmla="*/ 2147483647 h 325"/>
                  <a:gd name="T60" fmla="*/ 2147483647 w 605"/>
                  <a:gd name="T61" fmla="*/ 2147483647 h 325"/>
                  <a:gd name="T62" fmla="*/ 2147483647 w 605"/>
                  <a:gd name="T63" fmla="*/ 2147483647 h 325"/>
                  <a:gd name="T64" fmla="*/ 2147483647 w 605"/>
                  <a:gd name="T65" fmla="*/ 2147483647 h 325"/>
                  <a:gd name="T66" fmla="*/ 2147483647 w 605"/>
                  <a:gd name="T67" fmla="*/ 0 h 325"/>
                  <a:gd name="T68" fmla="*/ 2147483647 w 605"/>
                  <a:gd name="T69" fmla="*/ 0 h 325"/>
                  <a:gd name="T70" fmla="*/ 2147483647 w 605"/>
                  <a:gd name="T71" fmla="*/ 0 h 325"/>
                  <a:gd name="T72" fmla="*/ 2147483647 w 605"/>
                  <a:gd name="T73" fmla="*/ 2147483647 h 325"/>
                  <a:gd name="T74" fmla="*/ 2147483647 w 605"/>
                  <a:gd name="T75" fmla="*/ 2147483647 h 325"/>
                  <a:gd name="T76" fmla="*/ 2147483647 w 605"/>
                  <a:gd name="T77" fmla="*/ 2147483647 h 325"/>
                  <a:gd name="T78" fmla="*/ 2147483647 w 605"/>
                  <a:gd name="T79" fmla="*/ 2147483647 h 325"/>
                  <a:gd name="T80" fmla="*/ 0 w 605"/>
                  <a:gd name="T81" fmla="*/ 2147483647 h 325"/>
                  <a:gd name="T82" fmla="*/ 0 w 605"/>
                  <a:gd name="T83" fmla="*/ 2147483647 h 3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5"/>
                  <a:gd name="T127" fmla="*/ 0 h 325"/>
                  <a:gd name="T128" fmla="*/ 605 w 605"/>
                  <a:gd name="T129" fmla="*/ 325 h 3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5" h="325">
                    <a:moveTo>
                      <a:pt x="0" y="108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6" y="108"/>
                    </a:lnTo>
                    <a:lnTo>
                      <a:pt x="57" y="64"/>
                    </a:lnTo>
                    <a:lnTo>
                      <a:pt x="108" y="32"/>
                    </a:lnTo>
                    <a:lnTo>
                      <a:pt x="159" y="13"/>
                    </a:lnTo>
                    <a:lnTo>
                      <a:pt x="216" y="7"/>
                    </a:lnTo>
                    <a:lnTo>
                      <a:pt x="255" y="13"/>
                    </a:lnTo>
                    <a:lnTo>
                      <a:pt x="286" y="26"/>
                    </a:lnTo>
                    <a:lnTo>
                      <a:pt x="325" y="45"/>
                    </a:lnTo>
                    <a:lnTo>
                      <a:pt x="356" y="64"/>
                    </a:lnTo>
                    <a:lnTo>
                      <a:pt x="420" y="115"/>
                    </a:lnTo>
                    <a:lnTo>
                      <a:pt x="477" y="172"/>
                    </a:lnTo>
                    <a:lnTo>
                      <a:pt x="528" y="223"/>
                    </a:lnTo>
                    <a:lnTo>
                      <a:pt x="560" y="274"/>
                    </a:lnTo>
                    <a:lnTo>
                      <a:pt x="592" y="325"/>
                    </a:lnTo>
                    <a:lnTo>
                      <a:pt x="598" y="325"/>
                    </a:lnTo>
                    <a:lnTo>
                      <a:pt x="605" y="319"/>
                    </a:lnTo>
                    <a:lnTo>
                      <a:pt x="567" y="268"/>
                    </a:lnTo>
                    <a:lnTo>
                      <a:pt x="535" y="223"/>
                    </a:lnTo>
                    <a:lnTo>
                      <a:pt x="484" y="166"/>
                    </a:lnTo>
                    <a:lnTo>
                      <a:pt x="426" y="108"/>
                    </a:lnTo>
                    <a:lnTo>
                      <a:pt x="363" y="58"/>
                    </a:lnTo>
                    <a:lnTo>
                      <a:pt x="325" y="38"/>
                    </a:lnTo>
                    <a:lnTo>
                      <a:pt x="293" y="19"/>
                    </a:lnTo>
                    <a:lnTo>
                      <a:pt x="255" y="7"/>
                    </a:lnTo>
                    <a:lnTo>
                      <a:pt x="216" y="0"/>
                    </a:lnTo>
                    <a:lnTo>
                      <a:pt x="185" y="0"/>
                    </a:lnTo>
                    <a:lnTo>
                      <a:pt x="159" y="7"/>
                    </a:lnTo>
                    <a:lnTo>
                      <a:pt x="127" y="13"/>
                    </a:lnTo>
                    <a:lnTo>
                      <a:pt x="102" y="26"/>
                    </a:lnTo>
                    <a:lnTo>
                      <a:pt x="51" y="5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4" name="Freeform 95">
                <a:extLst>
                  <a:ext uri="{FF2B5EF4-FFF2-40B4-BE49-F238E27FC236}">
                    <a16:creationId xmlns:a16="http://schemas.microsoft.com/office/drawing/2014/main" id="{DA0EA44A-B68A-BD4A-8ADA-972370D2E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353" y="1725235"/>
                <a:ext cx="613986" cy="703594"/>
              </a:xfrm>
              <a:custGeom>
                <a:avLst/>
                <a:gdLst>
                  <a:gd name="T0" fmla="*/ 2147483647 w 356"/>
                  <a:gd name="T1" fmla="*/ 0 h 408"/>
                  <a:gd name="T2" fmla="*/ 2147483647 w 356"/>
                  <a:gd name="T3" fmla="*/ 0 h 408"/>
                  <a:gd name="T4" fmla="*/ 0 w 356"/>
                  <a:gd name="T5" fmla="*/ 2147483647 h 408"/>
                  <a:gd name="T6" fmla="*/ 0 w 356"/>
                  <a:gd name="T7" fmla="*/ 2147483647 h 408"/>
                  <a:gd name="T8" fmla="*/ 2147483647 w 356"/>
                  <a:gd name="T9" fmla="*/ 2147483647 h 408"/>
                  <a:gd name="T10" fmla="*/ 2147483647 w 356"/>
                  <a:gd name="T11" fmla="*/ 2147483647 h 408"/>
                  <a:gd name="T12" fmla="*/ 2147483647 w 356"/>
                  <a:gd name="T13" fmla="*/ 2147483647 h 408"/>
                  <a:gd name="T14" fmla="*/ 2147483647 w 356"/>
                  <a:gd name="T15" fmla="*/ 2147483647 h 408"/>
                  <a:gd name="T16" fmla="*/ 2147483647 w 356"/>
                  <a:gd name="T17" fmla="*/ 2147483647 h 408"/>
                  <a:gd name="T18" fmla="*/ 2147483647 w 356"/>
                  <a:gd name="T19" fmla="*/ 2147483647 h 408"/>
                  <a:gd name="T20" fmla="*/ 2147483647 w 356"/>
                  <a:gd name="T21" fmla="*/ 2147483647 h 408"/>
                  <a:gd name="T22" fmla="*/ 2147483647 w 356"/>
                  <a:gd name="T23" fmla="*/ 2147483647 h 408"/>
                  <a:gd name="T24" fmla="*/ 2147483647 w 356"/>
                  <a:gd name="T25" fmla="*/ 2147483647 h 408"/>
                  <a:gd name="T26" fmla="*/ 2147483647 w 356"/>
                  <a:gd name="T27" fmla="*/ 2147483647 h 408"/>
                  <a:gd name="T28" fmla="*/ 2147483647 w 356"/>
                  <a:gd name="T29" fmla="*/ 2147483647 h 408"/>
                  <a:gd name="T30" fmla="*/ 2147483647 w 356"/>
                  <a:gd name="T31" fmla="*/ 2147483647 h 408"/>
                  <a:gd name="T32" fmla="*/ 2147483647 w 356"/>
                  <a:gd name="T33" fmla="*/ 2147483647 h 408"/>
                  <a:gd name="T34" fmla="*/ 2147483647 w 356"/>
                  <a:gd name="T35" fmla="*/ 2147483647 h 408"/>
                  <a:gd name="T36" fmla="*/ 2147483647 w 356"/>
                  <a:gd name="T37" fmla="*/ 2147483647 h 408"/>
                  <a:gd name="T38" fmla="*/ 2147483647 w 356"/>
                  <a:gd name="T39" fmla="*/ 2147483647 h 408"/>
                  <a:gd name="T40" fmla="*/ 2147483647 w 356"/>
                  <a:gd name="T41" fmla="*/ 2147483647 h 408"/>
                  <a:gd name="T42" fmla="*/ 2147483647 w 356"/>
                  <a:gd name="T43" fmla="*/ 2147483647 h 408"/>
                  <a:gd name="T44" fmla="*/ 2147483647 w 356"/>
                  <a:gd name="T45" fmla="*/ 2147483647 h 408"/>
                  <a:gd name="T46" fmla="*/ 2147483647 w 356"/>
                  <a:gd name="T47" fmla="*/ 2147483647 h 408"/>
                  <a:gd name="T48" fmla="*/ 2147483647 w 356"/>
                  <a:gd name="T49" fmla="*/ 2147483647 h 408"/>
                  <a:gd name="T50" fmla="*/ 2147483647 w 356"/>
                  <a:gd name="T51" fmla="*/ 2147483647 h 408"/>
                  <a:gd name="T52" fmla="*/ 2147483647 w 356"/>
                  <a:gd name="T53" fmla="*/ 2147483647 h 408"/>
                  <a:gd name="T54" fmla="*/ 2147483647 w 356"/>
                  <a:gd name="T55" fmla="*/ 2147483647 h 408"/>
                  <a:gd name="T56" fmla="*/ 2147483647 w 356"/>
                  <a:gd name="T57" fmla="*/ 0 h 408"/>
                  <a:gd name="T58" fmla="*/ 2147483647 w 356"/>
                  <a:gd name="T59" fmla="*/ 0 h 408"/>
                  <a:gd name="T60" fmla="*/ 2147483647 w 356"/>
                  <a:gd name="T61" fmla="*/ 0 h 408"/>
                  <a:gd name="T62" fmla="*/ 2147483647 w 356"/>
                  <a:gd name="T63" fmla="*/ 0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6"/>
                  <a:gd name="T97" fmla="*/ 0 h 408"/>
                  <a:gd name="T98" fmla="*/ 356 w 356"/>
                  <a:gd name="T99" fmla="*/ 408 h 4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6" h="408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38" y="6"/>
                    </a:lnTo>
                    <a:lnTo>
                      <a:pt x="70" y="13"/>
                    </a:lnTo>
                    <a:lnTo>
                      <a:pt x="101" y="26"/>
                    </a:lnTo>
                    <a:lnTo>
                      <a:pt x="133" y="51"/>
                    </a:lnTo>
                    <a:lnTo>
                      <a:pt x="165" y="77"/>
                    </a:lnTo>
                    <a:lnTo>
                      <a:pt x="191" y="108"/>
                    </a:lnTo>
                    <a:lnTo>
                      <a:pt x="241" y="185"/>
                    </a:lnTo>
                    <a:lnTo>
                      <a:pt x="286" y="268"/>
                    </a:lnTo>
                    <a:lnTo>
                      <a:pt x="318" y="338"/>
                    </a:lnTo>
                    <a:lnTo>
                      <a:pt x="343" y="408"/>
                    </a:lnTo>
                    <a:lnTo>
                      <a:pt x="350" y="408"/>
                    </a:lnTo>
                    <a:lnTo>
                      <a:pt x="356" y="401"/>
                    </a:lnTo>
                    <a:lnTo>
                      <a:pt x="324" y="325"/>
                    </a:lnTo>
                    <a:lnTo>
                      <a:pt x="292" y="255"/>
                    </a:lnTo>
                    <a:lnTo>
                      <a:pt x="248" y="178"/>
                    </a:lnTo>
                    <a:lnTo>
                      <a:pt x="197" y="102"/>
                    </a:lnTo>
                    <a:lnTo>
                      <a:pt x="165" y="70"/>
                    </a:lnTo>
                    <a:lnTo>
                      <a:pt x="133" y="38"/>
                    </a:lnTo>
                    <a:lnTo>
                      <a:pt x="108" y="19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5" name="Freeform 96">
                <a:extLst>
                  <a:ext uri="{FF2B5EF4-FFF2-40B4-BE49-F238E27FC236}">
                    <a16:creationId xmlns:a16="http://schemas.microsoft.com/office/drawing/2014/main" id="{7D59F0BF-8035-DF5D-0E8D-3D4FC6745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090" y="1144081"/>
                <a:ext cx="165569" cy="548389"/>
              </a:xfrm>
              <a:custGeom>
                <a:avLst/>
                <a:gdLst>
                  <a:gd name="T0" fmla="*/ 2147483647 w 96"/>
                  <a:gd name="T1" fmla="*/ 0 h 318"/>
                  <a:gd name="T2" fmla="*/ 2147483647 w 96"/>
                  <a:gd name="T3" fmla="*/ 0 h 318"/>
                  <a:gd name="T4" fmla="*/ 2147483647 w 96"/>
                  <a:gd name="T5" fmla="*/ 2147483647 h 318"/>
                  <a:gd name="T6" fmla="*/ 2147483647 w 96"/>
                  <a:gd name="T7" fmla="*/ 2147483647 h 318"/>
                  <a:gd name="T8" fmla="*/ 2147483647 w 96"/>
                  <a:gd name="T9" fmla="*/ 2147483647 h 318"/>
                  <a:gd name="T10" fmla="*/ 2147483647 w 96"/>
                  <a:gd name="T11" fmla="*/ 2147483647 h 318"/>
                  <a:gd name="T12" fmla="*/ 0 w 96"/>
                  <a:gd name="T13" fmla="*/ 2147483647 h 318"/>
                  <a:gd name="T14" fmla="*/ 2147483647 w 96"/>
                  <a:gd name="T15" fmla="*/ 2147483647 h 318"/>
                  <a:gd name="T16" fmla="*/ 2147483647 w 96"/>
                  <a:gd name="T17" fmla="*/ 2147483647 h 318"/>
                  <a:gd name="T18" fmla="*/ 2147483647 w 96"/>
                  <a:gd name="T19" fmla="*/ 2147483647 h 318"/>
                  <a:gd name="T20" fmla="*/ 2147483647 w 96"/>
                  <a:gd name="T21" fmla="*/ 2147483647 h 318"/>
                  <a:gd name="T22" fmla="*/ 2147483647 w 96"/>
                  <a:gd name="T23" fmla="*/ 2147483647 h 318"/>
                  <a:gd name="T24" fmla="*/ 2147483647 w 96"/>
                  <a:gd name="T25" fmla="*/ 2147483647 h 318"/>
                  <a:gd name="T26" fmla="*/ 2147483647 w 96"/>
                  <a:gd name="T27" fmla="*/ 2147483647 h 318"/>
                  <a:gd name="T28" fmla="*/ 2147483647 w 96"/>
                  <a:gd name="T29" fmla="*/ 2147483647 h 318"/>
                  <a:gd name="T30" fmla="*/ 2147483647 w 96"/>
                  <a:gd name="T31" fmla="*/ 2147483647 h 318"/>
                  <a:gd name="T32" fmla="*/ 2147483647 w 96"/>
                  <a:gd name="T33" fmla="*/ 2147483647 h 318"/>
                  <a:gd name="T34" fmla="*/ 2147483647 w 96"/>
                  <a:gd name="T35" fmla="*/ 2147483647 h 318"/>
                  <a:gd name="T36" fmla="*/ 2147483647 w 96"/>
                  <a:gd name="T37" fmla="*/ 2147483647 h 318"/>
                  <a:gd name="T38" fmla="*/ 2147483647 w 96"/>
                  <a:gd name="T39" fmla="*/ 2147483647 h 318"/>
                  <a:gd name="T40" fmla="*/ 2147483647 w 96"/>
                  <a:gd name="T41" fmla="*/ 2147483647 h 318"/>
                  <a:gd name="T42" fmla="*/ 2147483647 w 96"/>
                  <a:gd name="T43" fmla="*/ 2147483647 h 318"/>
                  <a:gd name="T44" fmla="*/ 2147483647 w 96"/>
                  <a:gd name="T45" fmla="*/ 2147483647 h 318"/>
                  <a:gd name="T46" fmla="*/ 2147483647 w 96"/>
                  <a:gd name="T47" fmla="*/ 2147483647 h 318"/>
                  <a:gd name="T48" fmla="*/ 2147483647 w 96"/>
                  <a:gd name="T49" fmla="*/ 0 h 318"/>
                  <a:gd name="T50" fmla="*/ 2147483647 w 96"/>
                  <a:gd name="T51" fmla="*/ 0 h 318"/>
                  <a:gd name="T52" fmla="*/ 2147483647 w 96"/>
                  <a:gd name="T53" fmla="*/ 0 h 318"/>
                  <a:gd name="T54" fmla="*/ 2147483647 w 96"/>
                  <a:gd name="T55" fmla="*/ 0 h 3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6"/>
                  <a:gd name="T85" fmla="*/ 0 h 318"/>
                  <a:gd name="T86" fmla="*/ 96 w 96"/>
                  <a:gd name="T87" fmla="*/ 318 h 3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6" h="318">
                    <a:moveTo>
                      <a:pt x="90" y="0"/>
                    </a:moveTo>
                    <a:lnTo>
                      <a:pt x="90" y="0"/>
                    </a:lnTo>
                    <a:lnTo>
                      <a:pt x="64" y="32"/>
                    </a:lnTo>
                    <a:lnTo>
                      <a:pt x="45" y="57"/>
                    </a:lnTo>
                    <a:lnTo>
                      <a:pt x="26" y="95"/>
                    </a:lnTo>
                    <a:lnTo>
                      <a:pt x="13" y="146"/>
                    </a:lnTo>
                    <a:lnTo>
                      <a:pt x="0" y="197"/>
                    </a:lnTo>
                    <a:lnTo>
                      <a:pt x="7" y="254"/>
                    </a:lnTo>
                    <a:lnTo>
                      <a:pt x="13" y="286"/>
                    </a:lnTo>
                    <a:lnTo>
                      <a:pt x="19" y="318"/>
                    </a:lnTo>
                    <a:lnTo>
                      <a:pt x="26" y="318"/>
                    </a:lnTo>
                    <a:lnTo>
                      <a:pt x="32" y="312"/>
                    </a:lnTo>
                    <a:lnTo>
                      <a:pt x="19" y="286"/>
                    </a:lnTo>
                    <a:lnTo>
                      <a:pt x="13" y="254"/>
                    </a:lnTo>
                    <a:lnTo>
                      <a:pt x="13" y="197"/>
                    </a:lnTo>
                    <a:lnTo>
                      <a:pt x="19" y="146"/>
                    </a:lnTo>
                    <a:lnTo>
                      <a:pt x="32" y="102"/>
                    </a:lnTo>
                    <a:lnTo>
                      <a:pt x="51" y="63"/>
                    </a:lnTo>
                    <a:lnTo>
                      <a:pt x="70" y="32"/>
                    </a:lnTo>
                    <a:lnTo>
                      <a:pt x="96" y="6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6" name="Freeform 97">
                <a:extLst>
                  <a:ext uri="{FF2B5EF4-FFF2-40B4-BE49-F238E27FC236}">
                    <a16:creationId xmlns:a16="http://schemas.microsoft.com/office/drawing/2014/main" id="{7F16DE46-C6AF-20CD-09D2-F2FD8656A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436" y="1594173"/>
                <a:ext cx="251803" cy="241429"/>
              </a:xfrm>
              <a:custGeom>
                <a:avLst/>
                <a:gdLst>
                  <a:gd name="T0" fmla="*/ 2147483647 w 146"/>
                  <a:gd name="T1" fmla="*/ 2147483647 h 140"/>
                  <a:gd name="T2" fmla="*/ 2147483647 w 146"/>
                  <a:gd name="T3" fmla="*/ 0 h 140"/>
                  <a:gd name="T4" fmla="*/ 2147483647 w 146"/>
                  <a:gd name="T5" fmla="*/ 2147483647 h 140"/>
                  <a:gd name="T6" fmla="*/ 2147483647 w 146"/>
                  <a:gd name="T7" fmla="*/ 2147483647 h 140"/>
                  <a:gd name="T8" fmla="*/ 2147483647 w 146"/>
                  <a:gd name="T9" fmla="*/ 2147483647 h 140"/>
                  <a:gd name="T10" fmla="*/ 0 w 146"/>
                  <a:gd name="T11" fmla="*/ 2147483647 h 140"/>
                  <a:gd name="T12" fmla="*/ 2147483647 w 146"/>
                  <a:gd name="T13" fmla="*/ 2147483647 h 140"/>
                  <a:gd name="T14" fmla="*/ 2147483647 w 146"/>
                  <a:gd name="T15" fmla="*/ 2147483647 h 140"/>
                  <a:gd name="T16" fmla="*/ 2147483647 w 146"/>
                  <a:gd name="T17" fmla="*/ 2147483647 h 140"/>
                  <a:gd name="T18" fmla="*/ 2147483647 w 146"/>
                  <a:gd name="T19" fmla="*/ 2147483647 h 140"/>
                  <a:gd name="T20" fmla="*/ 2147483647 w 146"/>
                  <a:gd name="T21" fmla="*/ 2147483647 h 140"/>
                  <a:gd name="T22" fmla="*/ 2147483647 w 146"/>
                  <a:gd name="T23" fmla="*/ 2147483647 h 140"/>
                  <a:gd name="T24" fmla="*/ 2147483647 w 146"/>
                  <a:gd name="T25" fmla="*/ 2147483647 h 140"/>
                  <a:gd name="T26" fmla="*/ 2147483647 w 146"/>
                  <a:gd name="T27" fmla="*/ 2147483647 h 140"/>
                  <a:gd name="T28" fmla="*/ 2147483647 w 146"/>
                  <a:gd name="T29" fmla="*/ 2147483647 h 140"/>
                  <a:gd name="T30" fmla="*/ 2147483647 w 146"/>
                  <a:gd name="T31" fmla="*/ 2147483647 h 140"/>
                  <a:gd name="T32" fmla="*/ 2147483647 w 146"/>
                  <a:gd name="T33" fmla="*/ 2147483647 h 140"/>
                  <a:gd name="T34" fmla="*/ 2147483647 w 146"/>
                  <a:gd name="T35" fmla="*/ 2147483647 h 140"/>
                  <a:gd name="T36" fmla="*/ 2147483647 w 146"/>
                  <a:gd name="T37" fmla="*/ 2147483647 h 140"/>
                  <a:gd name="T38" fmla="*/ 2147483647 w 146"/>
                  <a:gd name="T39" fmla="*/ 2147483647 h 140"/>
                  <a:gd name="T40" fmla="*/ 2147483647 w 146"/>
                  <a:gd name="T41" fmla="*/ 2147483647 h 140"/>
                  <a:gd name="T42" fmla="*/ 2147483647 w 146"/>
                  <a:gd name="T43" fmla="*/ 2147483647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6"/>
                  <a:gd name="T67" fmla="*/ 0 h 140"/>
                  <a:gd name="T68" fmla="*/ 146 w 146"/>
                  <a:gd name="T69" fmla="*/ 140 h 1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6" h="140">
                    <a:moveTo>
                      <a:pt x="95" y="38"/>
                    </a:moveTo>
                    <a:lnTo>
                      <a:pt x="63" y="0"/>
                    </a:lnTo>
                    <a:lnTo>
                      <a:pt x="70" y="32"/>
                    </a:lnTo>
                    <a:lnTo>
                      <a:pt x="25" y="44"/>
                    </a:lnTo>
                    <a:lnTo>
                      <a:pt x="63" y="57"/>
                    </a:lnTo>
                    <a:lnTo>
                      <a:pt x="0" y="76"/>
                    </a:lnTo>
                    <a:lnTo>
                      <a:pt x="38" y="82"/>
                    </a:lnTo>
                    <a:lnTo>
                      <a:pt x="12" y="127"/>
                    </a:lnTo>
                    <a:lnTo>
                      <a:pt x="70" y="102"/>
                    </a:lnTo>
                    <a:lnTo>
                      <a:pt x="51" y="127"/>
                    </a:lnTo>
                    <a:lnTo>
                      <a:pt x="44" y="140"/>
                    </a:lnTo>
                    <a:lnTo>
                      <a:pt x="51" y="140"/>
                    </a:lnTo>
                    <a:lnTo>
                      <a:pt x="82" y="102"/>
                    </a:lnTo>
                    <a:lnTo>
                      <a:pt x="133" y="108"/>
                    </a:lnTo>
                    <a:lnTo>
                      <a:pt x="108" y="76"/>
                    </a:lnTo>
                    <a:lnTo>
                      <a:pt x="146" y="76"/>
                    </a:lnTo>
                    <a:lnTo>
                      <a:pt x="114" y="57"/>
                    </a:lnTo>
                    <a:lnTo>
                      <a:pt x="146" y="32"/>
                    </a:lnTo>
                    <a:lnTo>
                      <a:pt x="121" y="38"/>
                    </a:lnTo>
                    <a:lnTo>
                      <a:pt x="127" y="6"/>
                    </a:lnTo>
                    <a:lnTo>
                      <a:pt x="95" y="38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7" name="Freeform 98">
                <a:extLst>
                  <a:ext uri="{FF2B5EF4-FFF2-40B4-BE49-F238E27FC236}">
                    <a16:creationId xmlns:a16="http://schemas.microsoft.com/office/drawing/2014/main" id="{2EA75EEA-19E0-FE30-4FE7-48EA91FF3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425" y="2273624"/>
                <a:ext cx="55190" cy="77603"/>
              </a:xfrm>
              <a:custGeom>
                <a:avLst/>
                <a:gdLst>
                  <a:gd name="T0" fmla="*/ 2147483647 w 32"/>
                  <a:gd name="T1" fmla="*/ 0 h 45"/>
                  <a:gd name="T2" fmla="*/ 0 w 32"/>
                  <a:gd name="T3" fmla="*/ 2147483647 h 45"/>
                  <a:gd name="T4" fmla="*/ 0 w 32"/>
                  <a:gd name="T5" fmla="*/ 2147483647 h 45"/>
                  <a:gd name="T6" fmla="*/ 0 w 32"/>
                  <a:gd name="T7" fmla="*/ 2147483647 h 45"/>
                  <a:gd name="T8" fmla="*/ 0 w 32"/>
                  <a:gd name="T9" fmla="*/ 2147483647 h 45"/>
                  <a:gd name="T10" fmla="*/ 2147483647 w 32"/>
                  <a:gd name="T11" fmla="*/ 2147483647 h 45"/>
                  <a:gd name="T12" fmla="*/ 2147483647 w 32"/>
                  <a:gd name="T13" fmla="*/ 2147483647 h 45"/>
                  <a:gd name="T14" fmla="*/ 2147483647 w 32"/>
                  <a:gd name="T15" fmla="*/ 2147483647 h 45"/>
                  <a:gd name="T16" fmla="*/ 2147483647 w 32"/>
                  <a:gd name="T17" fmla="*/ 0 h 45"/>
                  <a:gd name="T18" fmla="*/ 2147483647 w 32"/>
                  <a:gd name="T19" fmla="*/ 0 h 45"/>
                  <a:gd name="T20" fmla="*/ 2147483647 w 32"/>
                  <a:gd name="T21" fmla="*/ 0 h 45"/>
                  <a:gd name="T22" fmla="*/ 2147483647 w 32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5"/>
                  <a:gd name="T38" fmla="*/ 32 w 32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5">
                    <a:moveTo>
                      <a:pt x="25" y="0"/>
                    </a:moveTo>
                    <a:lnTo>
                      <a:pt x="0" y="39"/>
                    </a:lnTo>
                    <a:lnTo>
                      <a:pt x="0" y="45"/>
                    </a:lnTo>
                    <a:lnTo>
                      <a:pt x="6" y="45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8" name="Freeform 99">
                <a:extLst>
                  <a:ext uri="{FF2B5EF4-FFF2-40B4-BE49-F238E27FC236}">
                    <a16:creationId xmlns:a16="http://schemas.microsoft.com/office/drawing/2014/main" id="{9A18566F-58AD-E58C-679E-1307959E4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376" y="2680605"/>
                <a:ext cx="22420" cy="65531"/>
              </a:xfrm>
              <a:custGeom>
                <a:avLst/>
                <a:gdLst>
                  <a:gd name="T0" fmla="*/ 2147483647 w 13"/>
                  <a:gd name="T1" fmla="*/ 2147483647 h 38"/>
                  <a:gd name="T2" fmla="*/ 0 w 13"/>
                  <a:gd name="T3" fmla="*/ 2147483647 h 38"/>
                  <a:gd name="T4" fmla="*/ 0 w 13"/>
                  <a:gd name="T5" fmla="*/ 2147483647 h 38"/>
                  <a:gd name="T6" fmla="*/ 2147483647 w 13"/>
                  <a:gd name="T7" fmla="*/ 2147483647 h 38"/>
                  <a:gd name="T8" fmla="*/ 2147483647 w 13"/>
                  <a:gd name="T9" fmla="*/ 2147483647 h 38"/>
                  <a:gd name="T10" fmla="*/ 2147483647 w 13"/>
                  <a:gd name="T11" fmla="*/ 2147483647 h 38"/>
                  <a:gd name="T12" fmla="*/ 2147483647 w 13"/>
                  <a:gd name="T13" fmla="*/ 2147483647 h 38"/>
                  <a:gd name="T14" fmla="*/ 2147483647 w 13"/>
                  <a:gd name="T15" fmla="*/ 2147483647 h 38"/>
                  <a:gd name="T16" fmla="*/ 2147483647 w 13"/>
                  <a:gd name="T17" fmla="*/ 0 h 38"/>
                  <a:gd name="T18" fmla="*/ 2147483647 w 13"/>
                  <a:gd name="T19" fmla="*/ 0 h 38"/>
                  <a:gd name="T20" fmla="*/ 2147483647 w 13"/>
                  <a:gd name="T21" fmla="*/ 2147483647 h 38"/>
                  <a:gd name="T22" fmla="*/ 2147483647 w 13"/>
                  <a:gd name="T23" fmla="*/ 2147483647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38"/>
                  <a:gd name="T38" fmla="*/ 13 w 1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38">
                    <a:moveTo>
                      <a:pt x="6" y="6"/>
                    </a:moveTo>
                    <a:lnTo>
                      <a:pt x="0" y="38"/>
                    </a:lnTo>
                    <a:lnTo>
                      <a:pt x="6" y="38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49" name="Freeform 100">
                <a:extLst>
                  <a:ext uri="{FF2B5EF4-FFF2-40B4-BE49-F238E27FC236}">
                    <a16:creationId xmlns:a16="http://schemas.microsoft.com/office/drawing/2014/main" id="{FF6749B9-6A69-2471-4B1E-729D0F686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286" y="3141046"/>
                <a:ext cx="32769" cy="55184"/>
              </a:xfrm>
              <a:custGeom>
                <a:avLst/>
                <a:gdLst>
                  <a:gd name="T0" fmla="*/ 2147483647 w 19"/>
                  <a:gd name="T1" fmla="*/ 0 h 32"/>
                  <a:gd name="T2" fmla="*/ 2147483647 w 19"/>
                  <a:gd name="T3" fmla="*/ 0 h 32"/>
                  <a:gd name="T4" fmla="*/ 0 w 19"/>
                  <a:gd name="T5" fmla="*/ 2147483647 h 32"/>
                  <a:gd name="T6" fmla="*/ 2147483647 w 19"/>
                  <a:gd name="T7" fmla="*/ 2147483647 h 32"/>
                  <a:gd name="T8" fmla="*/ 2147483647 w 19"/>
                  <a:gd name="T9" fmla="*/ 2147483647 h 32"/>
                  <a:gd name="T10" fmla="*/ 2147483647 w 19"/>
                  <a:gd name="T11" fmla="*/ 2147483647 h 32"/>
                  <a:gd name="T12" fmla="*/ 2147483647 w 19"/>
                  <a:gd name="T13" fmla="*/ 2147483647 h 32"/>
                  <a:gd name="T14" fmla="*/ 2147483647 w 19"/>
                  <a:gd name="T15" fmla="*/ 2147483647 h 32"/>
                  <a:gd name="T16" fmla="*/ 2147483647 w 19"/>
                  <a:gd name="T17" fmla="*/ 0 h 32"/>
                  <a:gd name="T18" fmla="*/ 2147483647 w 19"/>
                  <a:gd name="T19" fmla="*/ 0 h 32"/>
                  <a:gd name="T20" fmla="*/ 2147483647 w 19"/>
                  <a:gd name="T21" fmla="*/ 0 h 32"/>
                  <a:gd name="T22" fmla="*/ 2147483647 w 19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32"/>
                  <a:gd name="T38" fmla="*/ 19 w 19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32">
                    <a:moveTo>
                      <a:pt x="6" y="0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13" y="32"/>
                    </a:lnTo>
                    <a:lnTo>
                      <a:pt x="19" y="32"/>
                    </a:lnTo>
                    <a:lnTo>
                      <a:pt x="19" y="26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0" name="Freeform 101">
                <a:extLst>
                  <a:ext uri="{FF2B5EF4-FFF2-40B4-BE49-F238E27FC236}">
                    <a16:creationId xmlns:a16="http://schemas.microsoft.com/office/drawing/2014/main" id="{09A4BC1B-B848-9613-6D33-0EA02F8F9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157" y="2768555"/>
                <a:ext cx="43117" cy="43113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2147483647 h 25"/>
                  <a:gd name="T6" fmla="*/ 2147483647 w 25"/>
                  <a:gd name="T7" fmla="*/ 2147483647 h 25"/>
                  <a:gd name="T8" fmla="*/ 2147483647 w 25"/>
                  <a:gd name="T9" fmla="*/ 2147483647 h 25"/>
                  <a:gd name="T10" fmla="*/ 2147483647 w 25"/>
                  <a:gd name="T11" fmla="*/ 2147483647 h 25"/>
                  <a:gd name="T12" fmla="*/ 2147483647 w 25"/>
                  <a:gd name="T13" fmla="*/ 2147483647 h 25"/>
                  <a:gd name="T14" fmla="*/ 2147483647 w 25"/>
                  <a:gd name="T15" fmla="*/ 2147483647 h 25"/>
                  <a:gd name="T16" fmla="*/ 2147483647 w 25"/>
                  <a:gd name="T17" fmla="*/ 0 h 25"/>
                  <a:gd name="T18" fmla="*/ 2147483647 w 25"/>
                  <a:gd name="T19" fmla="*/ 0 h 25"/>
                  <a:gd name="T20" fmla="*/ 0 w 25"/>
                  <a:gd name="T21" fmla="*/ 0 h 25"/>
                  <a:gd name="T22" fmla="*/ 0 w 2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3" y="25"/>
                    </a:lnTo>
                    <a:lnTo>
                      <a:pt x="19" y="25"/>
                    </a:lnTo>
                    <a:lnTo>
                      <a:pt x="25" y="1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1" name="Freeform 102">
                <a:extLst>
                  <a:ext uri="{FF2B5EF4-FFF2-40B4-BE49-F238E27FC236}">
                    <a16:creationId xmlns:a16="http://schemas.microsoft.com/office/drawing/2014/main" id="{24C95059-782A-35D0-6BDE-0E7BA137D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626" y="2922034"/>
                <a:ext cx="20696" cy="55184"/>
              </a:xfrm>
              <a:custGeom>
                <a:avLst/>
                <a:gdLst>
                  <a:gd name="T0" fmla="*/ 2147483647 w 12"/>
                  <a:gd name="T1" fmla="*/ 0 h 32"/>
                  <a:gd name="T2" fmla="*/ 2147483647 w 12"/>
                  <a:gd name="T3" fmla="*/ 0 h 32"/>
                  <a:gd name="T4" fmla="*/ 0 w 12"/>
                  <a:gd name="T5" fmla="*/ 2147483647 h 32"/>
                  <a:gd name="T6" fmla="*/ 2147483647 w 12"/>
                  <a:gd name="T7" fmla="*/ 2147483647 h 32"/>
                  <a:gd name="T8" fmla="*/ 2147483647 w 12"/>
                  <a:gd name="T9" fmla="*/ 2147483647 h 32"/>
                  <a:gd name="T10" fmla="*/ 2147483647 w 12"/>
                  <a:gd name="T11" fmla="*/ 2147483647 h 32"/>
                  <a:gd name="T12" fmla="*/ 2147483647 w 12"/>
                  <a:gd name="T13" fmla="*/ 2147483647 h 32"/>
                  <a:gd name="T14" fmla="*/ 2147483647 w 12"/>
                  <a:gd name="T15" fmla="*/ 2147483647 h 32"/>
                  <a:gd name="T16" fmla="*/ 2147483647 w 12"/>
                  <a:gd name="T17" fmla="*/ 0 h 32"/>
                  <a:gd name="T18" fmla="*/ 2147483647 w 12"/>
                  <a:gd name="T19" fmla="*/ 0 h 32"/>
                  <a:gd name="T20" fmla="*/ 2147483647 w 12"/>
                  <a:gd name="T21" fmla="*/ 0 h 32"/>
                  <a:gd name="T22" fmla="*/ 2147483647 w 12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2"/>
                  <a:gd name="T38" fmla="*/ 12 w 12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26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2" name="Freeform 103">
                <a:extLst>
                  <a:ext uri="{FF2B5EF4-FFF2-40B4-BE49-F238E27FC236}">
                    <a16:creationId xmlns:a16="http://schemas.microsoft.com/office/drawing/2014/main" id="{81CF74FA-DC09-955A-203F-775D07D98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842" y="2658187"/>
                <a:ext cx="22420" cy="55184"/>
              </a:xfrm>
              <a:custGeom>
                <a:avLst/>
                <a:gdLst>
                  <a:gd name="T0" fmla="*/ 2147483647 w 13"/>
                  <a:gd name="T1" fmla="*/ 0 h 32"/>
                  <a:gd name="T2" fmla="*/ 2147483647 w 13"/>
                  <a:gd name="T3" fmla="*/ 0 h 32"/>
                  <a:gd name="T4" fmla="*/ 0 w 13"/>
                  <a:gd name="T5" fmla="*/ 0 h 32"/>
                  <a:gd name="T6" fmla="*/ 2147483647 w 13"/>
                  <a:gd name="T7" fmla="*/ 2147483647 h 32"/>
                  <a:gd name="T8" fmla="*/ 2147483647 w 13"/>
                  <a:gd name="T9" fmla="*/ 2147483647 h 32"/>
                  <a:gd name="T10" fmla="*/ 2147483647 w 13"/>
                  <a:gd name="T11" fmla="*/ 2147483647 h 32"/>
                  <a:gd name="T12" fmla="*/ 2147483647 w 13"/>
                  <a:gd name="T13" fmla="*/ 2147483647 h 32"/>
                  <a:gd name="T14" fmla="*/ 2147483647 w 13"/>
                  <a:gd name="T15" fmla="*/ 2147483647 h 32"/>
                  <a:gd name="T16" fmla="*/ 2147483647 w 13"/>
                  <a:gd name="T17" fmla="*/ 0 h 32"/>
                  <a:gd name="T18" fmla="*/ 2147483647 w 13"/>
                  <a:gd name="T19" fmla="*/ 0 h 32"/>
                  <a:gd name="T20" fmla="*/ 2147483647 w 13"/>
                  <a:gd name="T21" fmla="*/ 0 h 32"/>
                  <a:gd name="T22" fmla="*/ 2147483647 w 13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32"/>
                  <a:gd name="T38" fmla="*/ 13 w 13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3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26"/>
                    </a:lnTo>
                    <a:lnTo>
                      <a:pt x="6" y="32"/>
                    </a:lnTo>
                    <a:lnTo>
                      <a:pt x="13" y="26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3" name="Freeform 104">
                <a:extLst>
                  <a:ext uri="{FF2B5EF4-FFF2-40B4-BE49-F238E27FC236}">
                    <a16:creationId xmlns:a16="http://schemas.microsoft.com/office/drawing/2014/main" id="{C103B9B7-80DB-C3AD-0BF8-E0A21A0B6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880" y="1561408"/>
                <a:ext cx="98307" cy="43113"/>
              </a:xfrm>
              <a:custGeom>
                <a:avLst/>
                <a:gdLst>
                  <a:gd name="T0" fmla="*/ 2147483647 w 57"/>
                  <a:gd name="T1" fmla="*/ 0 h 25"/>
                  <a:gd name="T2" fmla="*/ 2147483647 w 57"/>
                  <a:gd name="T3" fmla="*/ 2147483647 h 25"/>
                  <a:gd name="T4" fmla="*/ 2147483647 w 57"/>
                  <a:gd name="T5" fmla="*/ 2147483647 h 25"/>
                  <a:gd name="T6" fmla="*/ 0 w 57"/>
                  <a:gd name="T7" fmla="*/ 2147483647 h 25"/>
                  <a:gd name="T8" fmla="*/ 0 w 57"/>
                  <a:gd name="T9" fmla="*/ 2147483647 h 25"/>
                  <a:gd name="T10" fmla="*/ 2147483647 w 57"/>
                  <a:gd name="T11" fmla="*/ 2147483647 h 25"/>
                  <a:gd name="T12" fmla="*/ 2147483647 w 57"/>
                  <a:gd name="T13" fmla="*/ 2147483647 h 25"/>
                  <a:gd name="T14" fmla="*/ 2147483647 w 57"/>
                  <a:gd name="T15" fmla="*/ 2147483647 h 25"/>
                  <a:gd name="T16" fmla="*/ 2147483647 w 57"/>
                  <a:gd name="T17" fmla="*/ 2147483647 h 25"/>
                  <a:gd name="T18" fmla="*/ 2147483647 w 57"/>
                  <a:gd name="T19" fmla="*/ 2147483647 h 25"/>
                  <a:gd name="T20" fmla="*/ 2147483647 w 57"/>
                  <a:gd name="T21" fmla="*/ 0 h 25"/>
                  <a:gd name="T22" fmla="*/ 2147483647 w 57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25"/>
                  <a:gd name="T38" fmla="*/ 57 w 5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25">
                    <a:moveTo>
                      <a:pt x="51" y="0"/>
                    </a:moveTo>
                    <a:lnTo>
                      <a:pt x="6" y="19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4" name="Freeform 105">
                <a:extLst>
                  <a:ext uri="{FF2B5EF4-FFF2-40B4-BE49-F238E27FC236}">
                    <a16:creationId xmlns:a16="http://schemas.microsoft.com/office/drawing/2014/main" id="{8AE84107-CC4F-485C-851D-09D5F0D1F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246" y="1099244"/>
                <a:ext cx="32769" cy="65531"/>
              </a:xfrm>
              <a:custGeom>
                <a:avLst/>
                <a:gdLst>
                  <a:gd name="T0" fmla="*/ 0 w 19"/>
                  <a:gd name="T1" fmla="*/ 0 h 38"/>
                  <a:gd name="T2" fmla="*/ 0 w 19"/>
                  <a:gd name="T3" fmla="*/ 0 h 38"/>
                  <a:gd name="T4" fmla="*/ 0 w 19"/>
                  <a:gd name="T5" fmla="*/ 2147483647 h 38"/>
                  <a:gd name="T6" fmla="*/ 2147483647 w 19"/>
                  <a:gd name="T7" fmla="*/ 2147483647 h 38"/>
                  <a:gd name="T8" fmla="*/ 2147483647 w 19"/>
                  <a:gd name="T9" fmla="*/ 2147483647 h 38"/>
                  <a:gd name="T10" fmla="*/ 2147483647 w 19"/>
                  <a:gd name="T11" fmla="*/ 2147483647 h 38"/>
                  <a:gd name="T12" fmla="*/ 2147483647 w 19"/>
                  <a:gd name="T13" fmla="*/ 2147483647 h 38"/>
                  <a:gd name="T14" fmla="*/ 2147483647 w 19"/>
                  <a:gd name="T15" fmla="*/ 2147483647 h 38"/>
                  <a:gd name="T16" fmla="*/ 2147483647 w 19"/>
                  <a:gd name="T17" fmla="*/ 0 h 38"/>
                  <a:gd name="T18" fmla="*/ 2147483647 w 19"/>
                  <a:gd name="T19" fmla="*/ 0 h 38"/>
                  <a:gd name="T20" fmla="*/ 0 w 19"/>
                  <a:gd name="T21" fmla="*/ 0 h 38"/>
                  <a:gd name="T22" fmla="*/ 0 w 19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38"/>
                  <a:gd name="T38" fmla="*/ 19 w 19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5" name="Freeform 106">
                <a:extLst>
                  <a:ext uri="{FF2B5EF4-FFF2-40B4-BE49-F238E27FC236}">
                    <a16:creationId xmlns:a16="http://schemas.microsoft.com/office/drawing/2014/main" id="{EC541890-08AB-06E8-D045-85F768EF4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918" y="990600"/>
                <a:ext cx="44842" cy="20694"/>
              </a:xfrm>
              <a:custGeom>
                <a:avLst/>
                <a:gdLst>
                  <a:gd name="T0" fmla="*/ 2147483647 w 26"/>
                  <a:gd name="T1" fmla="*/ 0 h 12"/>
                  <a:gd name="T2" fmla="*/ 0 w 26"/>
                  <a:gd name="T3" fmla="*/ 2147483647 h 12"/>
                  <a:gd name="T4" fmla="*/ 0 w 26"/>
                  <a:gd name="T5" fmla="*/ 2147483647 h 12"/>
                  <a:gd name="T6" fmla="*/ 0 w 26"/>
                  <a:gd name="T7" fmla="*/ 2147483647 h 12"/>
                  <a:gd name="T8" fmla="*/ 0 w 26"/>
                  <a:gd name="T9" fmla="*/ 2147483647 h 12"/>
                  <a:gd name="T10" fmla="*/ 2147483647 w 26"/>
                  <a:gd name="T11" fmla="*/ 2147483647 h 12"/>
                  <a:gd name="T12" fmla="*/ 2147483647 w 26"/>
                  <a:gd name="T13" fmla="*/ 2147483647 h 12"/>
                  <a:gd name="T14" fmla="*/ 2147483647 w 26"/>
                  <a:gd name="T15" fmla="*/ 2147483647 h 12"/>
                  <a:gd name="T16" fmla="*/ 2147483647 w 26"/>
                  <a:gd name="T17" fmla="*/ 0 h 12"/>
                  <a:gd name="T18" fmla="*/ 2147483647 w 26"/>
                  <a:gd name="T19" fmla="*/ 0 h 12"/>
                  <a:gd name="T20" fmla="*/ 2147483647 w 26"/>
                  <a:gd name="T21" fmla="*/ 0 h 12"/>
                  <a:gd name="T22" fmla="*/ 2147483647 w 26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2"/>
                  <a:gd name="T38" fmla="*/ 26 w 26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2">
                    <a:moveTo>
                      <a:pt x="19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6" name="Freeform 107">
                <a:extLst>
                  <a:ext uri="{FF2B5EF4-FFF2-40B4-BE49-F238E27FC236}">
                    <a16:creationId xmlns:a16="http://schemas.microsoft.com/office/drawing/2014/main" id="{21B17D61-E034-4E85-FD37-4D0BAC186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629" y="1363091"/>
                <a:ext cx="43117" cy="22419"/>
              </a:xfrm>
              <a:custGeom>
                <a:avLst/>
                <a:gdLst>
                  <a:gd name="T0" fmla="*/ 0 w 25"/>
                  <a:gd name="T1" fmla="*/ 0 h 13"/>
                  <a:gd name="T2" fmla="*/ 2147483647 w 25"/>
                  <a:gd name="T3" fmla="*/ 2147483647 h 13"/>
                  <a:gd name="T4" fmla="*/ 0 w 25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3"/>
                  <a:gd name="T11" fmla="*/ 25 w 25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3">
                    <a:moveTo>
                      <a:pt x="0" y="0"/>
                    </a:moveTo>
                    <a:lnTo>
                      <a:pt x="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7" name="Line 108">
                <a:extLst>
                  <a:ext uri="{FF2B5EF4-FFF2-40B4-BE49-F238E27FC236}">
                    <a16:creationId xmlns:a16="http://schemas.microsoft.com/office/drawing/2014/main" id="{6225C4B0-A400-54F1-F893-8A55767A7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6629" y="1363091"/>
                <a:ext cx="43117" cy="224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8" name="Freeform 109">
                <a:extLst>
                  <a:ext uri="{FF2B5EF4-FFF2-40B4-BE49-F238E27FC236}">
                    <a16:creationId xmlns:a16="http://schemas.microsoft.com/office/drawing/2014/main" id="{C7B2F5AB-04F5-43A8-7912-2D6D8AA0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629" y="1911480"/>
                <a:ext cx="32769" cy="3276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2147483647 h 19"/>
                  <a:gd name="T6" fmla="*/ 2147483647 w 19"/>
                  <a:gd name="T7" fmla="*/ 2147483647 h 19"/>
                  <a:gd name="T8" fmla="*/ 2147483647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2147483647 h 19"/>
                  <a:gd name="T16" fmla="*/ 2147483647 w 19"/>
                  <a:gd name="T17" fmla="*/ 0 h 19"/>
                  <a:gd name="T18" fmla="*/ 2147483647 w 19"/>
                  <a:gd name="T19" fmla="*/ 0 h 19"/>
                  <a:gd name="T20" fmla="*/ 0 w 19"/>
                  <a:gd name="T21" fmla="*/ 0 h 19"/>
                  <a:gd name="T22" fmla="*/ 0 w 19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9"/>
                  <a:gd name="T38" fmla="*/ 19 w 19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19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59" name="Freeform 110">
                <a:extLst>
                  <a:ext uri="{FF2B5EF4-FFF2-40B4-BE49-F238E27FC236}">
                    <a16:creationId xmlns:a16="http://schemas.microsoft.com/office/drawing/2014/main" id="{E0E542BA-18BF-983E-EFA0-017A6F294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132" y="2142563"/>
                <a:ext cx="32769" cy="44837"/>
              </a:xfrm>
              <a:custGeom>
                <a:avLst/>
                <a:gdLst>
                  <a:gd name="T0" fmla="*/ 2147483647 w 19"/>
                  <a:gd name="T1" fmla="*/ 0 h 26"/>
                  <a:gd name="T2" fmla="*/ 2147483647 w 19"/>
                  <a:gd name="T3" fmla="*/ 0 h 26"/>
                  <a:gd name="T4" fmla="*/ 0 w 19"/>
                  <a:gd name="T5" fmla="*/ 2147483647 h 26"/>
                  <a:gd name="T6" fmla="*/ 2147483647 w 19"/>
                  <a:gd name="T7" fmla="*/ 2147483647 h 26"/>
                  <a:gd name="T8" fmla="*/ 2147483647 w 19"/>
                  <a:gd name="T9" fmla="*/ 2147483647 h 26"/>
                  <a:gd name="T10" fmla="*/ 2147483647 w 19"/>
                  <a:gd name="T11" fmla="*/ 2147483647 h 26"/>
                  <a:gd name="T12" fmla="*/ 2147483647 w 19"/>
                  <a:gd name="T13" fmla="*/ 2147483647 h 26"/>
                  <a:gd name="T14" fmla="*/ 2147483647 w 19"/>
                  <a:gd name="T15" fmla="*/ 2147483647 h 26"/>
                  <a:gd name="T16" fmla="*/ 2147483647 w 19"/>
                  <a:gd name="T17" fmla="*/ 2147483647 h 26"/>
                  <a:gd name="T18" fmla="*/ 2147483647 w 19"/>
                  <a:gd name="T19" fmla="*/ 2147483647 h 26"/>
                  <a:gd name="T20" fmla="*/ 2147483647 w 19"/>
                  <a:gd name="T21" fmla="*/ 0 h 26"/>
                  <a:gd name="T22" fmla="*/ 2147483647 w 19"/>
                  <a:gd name="T23" fmla="*/ 0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6"/>
                  <a:gd name="T38" fmla="*/ 19 w 19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0" name="Freeform 111">
                <a:extLst>
                  <a:ext uri="{FF2B5EF4-FFF2-40B4-BE49-F238E27FC236}">
                    <a16:creationId xmlns:a16="http://schemas.microsoft.com/office/drawing/2014/main" id="{4B3DF2B7-B819-6999-346C-F95AC18D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257" y="2494359"/>
                <a:ext cx="22420" cy="43113"/>
              </a:xfrm>
              <a:custGeom>
                <a:avLst/>
                <a:gdLst>
                  <a:gd name="T0" fmla="*/ 0 w 13"/>
                  <a:gd name="T1" fmla="*/ 0 h 25"/>
                  <a:gd name="T2" fmla="*/ 0 w 13"/>
                  <a:gd name="T3" fmla="*/ 0 h 25"/>
                  <a:gd name="T4" fmla="*/ 0 w 13"/>
                  <a:gd name="T5" fmla="*/ 0 h 25"/>
                  <a:gd name="T6" fmla="*/ 2147483647 w 13"/>
                  <a:gd name="T7" fmla="*/ 2147483647 h 25"/>
                  <a:gd name="T8" fmla="*/ 2147483647 w 13"/>
                  <a:gd name="T9" fmla="*/ 2147483647 h 25"/>
                  <a:gd name="T10" fmla="*/ 2147483647 w 13"/>
                  <a:gd name="T11" fmla="*/ 2147483647 h 25"/>
                  <a:gd name="T12" fmla="*/ 2147483647 w 13"/>
                  <a:gd name="T13" fmla="*/ 2147483647 h 25"/>
                  <a:gd name="T14" fmla="*/ 2147483647 w 13"/>
                  <a:gd name="T15" fmla="*/ 2147483647 h 25"/>
                  <a:gd name="T16" fmla="*/ 2147483647 w 13"/>
                  <a:gd name="T17" fmla="*/ 0 h 25"/>
                  <a:gd name="T18" fmla="*/ 2147483647 w 13"/>
                  <a:gd name="T19" fmla="*/ 0 h 25"/>
                  <a:gd name="T20" fmla="*/ 0 w 13"/>
                  <a:gd name="T21" fmla="*/ 0 h 25"/>
                  <a:gd name="T22" fmla="*/ 0 w 1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"/>
                  <a:gd name="T38" fmla="*/ 13 w 1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">
                    <a:moveTo>
                      <a:pt x="0" y="0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13" y="1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1" name="Freeform 112">
                <a:extLst>
                  <a:ext uri="{FF2B5EF4-FFF2-40B4-BE49-F238E27FC236}">
                    <a16:creationId xmlns:a16="http://schemas.microsoft.com/office/drawing/2014/main" id="{64AE75DE-6504-E314-30AD-6EF8FA09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063" y="1352744"/>
                <a:ext cx="75886" cy="20694"/>
              </a:xfrm>
              <a:custGeom>
                <a:avLst/>
                <a:gdLst>
                  <a:gd name="T0" fmla="*/ 2147483647 w 44"/>
                  <a:gd name="T1" fmla="*/ 0 h 12"/>
                  <a:gd name="T2" fmla="*/ 0 w 44"/>
                  <a:gd name="T3" fmla="*/ 0 h 12"/>
                  <a:gd name="T4" fmla="*/ 0 w 44"/>
                  <a:gd name="T5" fmla="*/ 0 h 12"/>
                  <a:gd name="T6" fmla="*/ 0 w 44"/>
                  <a:gd name="T7" fmla="*/ 2147483647 h 12"/>
                  <a:gd name="T8" fmla="*/ 0 w 44"/>
                  <a:gd name="T9" fmla="*/ 2147483647 h 12"/>
                  <a:gd name="T10" fmla="*/ 2147483647 w 44"/>
                  <a:gd name="T11" fmla="*/ 2147483647 h 12"/>
                  <a:gd name="T12" fmla="*/ 2147483647 w 44"/>
                  <a:gd name="T13" fmla="*/ 2147483647 h 12"/>
                  <a:gd name="T14" fmla="*/ 2147483647 w 44"/>
                  <a:gd name="T15" fmla="*/ 2147483647 h 12"/>
                  <a:gd name="T16" fmla="*/ 2147483647 w 44"/>
                  <a:gd name="T17" fmla="*/ 0 h 12"/>
                  <a:gd name="T18" fmla="*/ 2147483647 w 44"/>
                  <a:gd name="T19" fmla="*/ 0 h 12"/>
                  <a:gd name="T20" fmla="*/ 2147483647 w 44"/>
                  <a:gd name="T21" fmla="*/ 0 h 12"/>
                  <a:gd name="T22" fmla="*/ 2147483647 w 44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2"/>
                  <a:gd name="T38" fmla="*/ 44 w 44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2">
                    <a:moveTo>
                      <a:pt x="3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38" y="6"/>
                    </a:lnTo>
                    <a:lnTo>
                      <a:pt x="4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EE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2" name="Freeform 113">
                <a:extLst>
                  <a:ext uri="{FF2B5EF4-FFF2-40B4-BE49-F238E27FC236}">
                    <a16:creationId xmlns:a16="http://schemas.microsoft.com/office/drawing/2014/main" id="{EDCD83C2-2CC6-F686-30F8-4B9F0C833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188" y="5688124"/>
                <a:ext cx="615710" cy="253501"/>
              </a:xfrm>
              <a:custGeom>
                <a:avLst/>
                <a:gdLst>
                  <a:gd name="T0" fmla="*/ 0 w 357"/>
                  <a:gd name="T1" fmla="*/ 2147483647 h 147"/>
                  <a:gd name="T2" fmla="*/ 0 w 357"/>
                  <a:gd name="T3" fmla="*/ 2147483647 h 147"/>
                  <a:gd name="T4" fmla="*/ 0 w 357"/>
                  <a:gd name="T5" fmla="*/ 2147483647 h 147"/>
                  <a:gd name="T6" fmla="*/ 0 w 357"/>
                  <a:gd name="T7" fmla="*/ 2147483647 h 147"/>
                  <a:gd name="T8" fmla="*/ 2147483647 w 357"/>
                  <a:gd name="T9" fmla="*/ 2147483647 h 147"/>
                  <a:gd name="T10" fmla="*/ 2147483647 w 357"/>
                  <a:gd name="T11" fmla="*/ 2147483647 h 147"/>
                  <a:gd name="T12" fmla="*/ 2147483647 w 357"/>
                  <a:gd name="T13" fmla="*/ 2147483647 h 147"/>
                  <a:gd name="T14" fmla="*/ 2147483647 w 357"/>
                  <a:gd name="T15" fmla="*/ 2147483647 h 147"/>
                  <a:gd name="T16" fmla="*/ 2147483647 w 357"/>
                  <a:gd name="T17" fmla="*/ 2147483647 h 147"/>
                  <a:gd name="T18" fmla="*/ 2147483647 w 357"/>
                  <a:gd name="T19" fmla="*/ 2147483647 h 147"/>
                  <a:gd name="T20" fmla="*/ 2147483647 w 357"/>
                  <a:gd name="T21" fmla="*/ 2147483647 h 147"/>
                  <a:gd name="T22" fmla="*/ 2147483647 w 357"/>
                  <a:gd name="T23" fmla="*/ 2147483647 h 147"/>
                  <a:gd name="T24" fmla="*/ 2147483647 w 357"/>
                  <a:gd name="T25" fmla="*/ 2147483647 h 147"/>
                  <a:gd name="T26" fmla="*/ 2147483647 w 357"/>
                  <a:gd name="T27" fmla="*/ 2147483647 h 147"/>
                  <a:gd name="T28" fmla="*/ 2147483647 w 357"/>
                  <a:gd name="T29" fmla="*/ 2147483647 h 147"/>
                  <a:gd name="T30" fmla="*/ 2147483647 w 357"/>
                  <a:gd name="T31" fmla="*/ 2147483647 h 147"/>
                  <a:gd name="T32" fmla="*/ 2147483647 w 357"/>
                  <a:gd name="T33" fmla="*/ 2147483647 h 147"/>
                  <a:gd name="T34" fmla="*/ 2147483647 w 357"/>
                  <a:gd name="T35" fmla="*/ 2147483647 h 147"/>
                  <a:gd name="T36" fmla="*/ 2147483647 w 357"/>
                  <a:gd name="T37" fmla="*/ 2147483647 h 147"/>
                  <a:gd name="T38" fmla="*/ 2147483647 w 357"/>
                  <a:gd name="T39" fmla="*/ 2147483647 h 147"/>
                  <a:gd name="T40" fmla="*/ 2147483647 w 357"/>
                  <a:gd name="T41" fmla="*/ 2147483647 h 147"/>
                  <a:gd name="T42" fmla="*/ 2147483647 w 357"/>
                  <a:gd name="T43" fmla="*/ 2147483647 h 147"/>
                  <a:gd name="T44" fmla="*/ 2147483647 w 357"/>
                  <a:gd name="T45" fmla="*/ 2147483647 h 147"/>
                  <a:gd name="T46" fmla="*/ 2147483647 w 357"/>
                  <a:gd name="T47" fmla="*/ 2147483647 h 147"/>
                  <a:gd name="T48" fmla="*/ 2147483647 w 357"/>
                  <a:gd name="T49" fmla="*/ 2147483647 h 147"/>
                  <a:gd name="T50" fmla="*/ 2147483647 w 357"/>
                  <a:gd name="T51" fmla="*/ 2147483647 h 147"/>
                  <a:gd name="T52" fmla="*/ 2147483647 w 357"/>
                  <a:gd name="T53" fmla="*/ 2147483647 h 147"/>
                  <a:gd name="T54" fmla="*/ 2147483647 w 357"/>
                  <a:gd name="T55" fmla="*/ 0 h 147"/>
                  <a:gd name="T56" fmla="*/ 2147483647 w 357"/>
                  <a:gd name="T57" fmla="*/ 2147483647 h 147"/>
                  <a:gd name="T58" fmla="*/ 2147483647 w 357"/>
                  <a:gd name="T59" fmla="*/ 2147483647 h 147"/>
                  <a:gd name="T60" fmla="*/ 0 w 357"/>
                  <a:gd name="T61" fmla="*/ 2147483647 h 147"/>
                  <a:gd name="T62" fmla="*/ 0 w 357"/>
                  <a:gd name="T63" fmla="*/ 2147483647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7"/>
                  <a:gd name="T97" fmla="*/ 0 h 147"/>
                  <a:gd name="T98" fmla="*/ 357 w 357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7" h="147">
                    <a:moveTo>
                      <a:pt x="0" y="32"/>
                    </a:moveTo>
                    <a:lnTo>
                      <a:pt x="0" y="32"/>
                    </a:lnTo>
                    <a:lnTo>
                      <a:pt x="6" y="39"/>
                    </a:lnTo>
                    <a:lnTo>
                      <a:pt x="45" y="20"/>
                    </a:lnTo>
                    <a:lnTo>
                      <a:pt x="89" y="13"/>
                    </a:lnTo>
                    <a:lnTo>
                      <a:pt x="140" y="7"/>
                    </a:lnTo>
                    <a:lnTo>
                      <a:pt x="197" y="13"/>
                    </a:lnTo>
                    <a:lnTo>
                      <a:pt x="229" y="26"/>
                    </a:lnTo>
                    <a:lnTo>
                      <a:pt x="255" y="39"/>
                    </a:lnTo>
                    <a:lnTo>
                      <a:pt x="287" y="51"/>
                    </a:lnTo>
                    <a:lnTo>
                      <a:pt x="312" y="77"/>
                    </a:lnTo>
                    <a:lnTo>
                      <a:pt x="331" y="109"/>
                    </a:lnTo>
                    <a:lnTo>
                      <a:pt x="350" y="147"/>
                    </a:lnTo>
                    <a:lnTo>
                      <a:pt x="357" y="147"/>
                    </a:lnTo>
                    <a:lnTo>
                      <a:pt x="357" y="140"/>
                    </a:lnTo>
                    <a:lnTo>
                      <a:pt x="337" y="102"/>
                    </a:lnTo>
                    <a:lnTo>
                      <a:pt x="312" y="70"/>
                    </a:lnTo>
                    <a:lnTo>
                      <a:pt x="287" y="51"/>
                    </a:lnTo>
                    <a:lnTo>
                      <a:pt x="261" y="32"/>
                    </a:lnTo>
                    <a:lnTo>
                      <a:pt x="229" y="20"/>
                    </a:lnTo>
                    <a:lnTo>
                      <a:pt x="204" y="7"/>
                    </a:lnTo>
                    <a:lnTo>
                      <a:pt x="140" y="0"/>
                    </a:lnTo>
                    <a:lnTo>
                      <a:pt x="89" y="7"/>
                    </a:lnTo>
                    <a:lnTo>
                      <a:pt x="45" y="1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3" name="Freeform 114">
                <a:extLst>
                  <a:ext uri="{FF2B5EF4-FFF2-40B4-BE49-F238E27FC236}">
                    <a16:creationId xmlns:a16="http://schemas.microsoft.com/office/drawing/2014/main" id="{5A512878-F115-A123-234D-508405231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039" y="5743308"/>
                <a:ext cx="746786" cy="208664"/>
              </a:xfrm>
              <a:custGeom>
                <a:avLst/>
                <a:gdLst>
                  <a:gd name="T0" fmla="*/ 0 w 433"/>
                  <a:gd name="T1" fmla="*/ 2147483647 h 121"/>
                  <a:gd name="T2" fmla="*/ 0 w 433"/>
                  <a:gd name="T3" fmla="*/ 2147483647 h 121"/>
                  <a:gd name="T4" fmla="*/ 0 w 433"/>
                  <a:gd name="T5" fmla="*/ 2147483647 h 121"/>
                  <a:gd name="T6" fmla="*/ 0 w 433"/>
                  <a:gd name="T7" fmla="*/ 2147483647 h 121"/>
                  <a:gd name="T8" fmla="*/ 2147483647 w 433"/>
                  <a:gd name="T9" fmla="*/ 2147483647 h 121"/>
                  <a:gd name="T10" fmla="*/ 2147483647 w 433"/>
                  <a:gd name="T11" fmla="*/ 2147483647 h 121"/>
                  <a:gd name="T12" fmla="*/ 2147483647 w 433"/>
                  <a:gd name="T13" fmla="*/ 2147483647 h 121"/>
                  <a:gd name="T14" fmla="*/ 2147483647 w 433"/>
                  <a:gd name="T15" fmla="*/ 2147483647 h 121"/>
                  <a:gd name="T16" fmla="*/ 2147483647 w 433"/>
                  <a:gd name="T17" fmla="*/ 2147483647 h 121"/>
                  <a:gd name="T18" fmla="*/ 2147483647 w 433"/>
                  <a:gd name="T19" fmla="*/ 2147483647 h 121"/>
                  <a:gd name="T20" fmla="*/ 2147483647 w 433"/>
                  <a:gd name="T21" fmla="*/ 2147483647 h 121"/>
                  <a:gd name="T22" fmla="*/ 2147483647 w 433"/>
                  <a:gd name="T23" fmla="*/ 2147483647 h 121"/>
                  <a:gd name="T24" fmla="*/ 2147483647 w 433"/>
                  <a:gd name="T25" fmla="*/ 2147483647 h 121"/>
                  <a:gd name="T26" fmla="*/ 2147483647 w 433"/>
                  <a:gd name="T27" fmla="*/ 2147483647 h 121"/>
                  <a:gd name="T28" fmla="*/ 2147483647 w 433"/>
                  <a:gd name="T29" fmla="*/ 2147483647 h 121"/>
                  <a:gd name="T30" fmla="*/ 2147483647 w 433"/>
                  <a:gd name="T31" fmla="*/ 2147483647 h 121"/>
                  <a:gd name="T32" fmla="*/ 2147483647 w 433"/>
                  <a:gd name="T33" fmla="*/ 2147483647 h 121"/>
                  <a:gd name="T34" fmla="*/ 2147483647 w 433"/>
                  <a:gd name="T35" fmla="*/ 2147483647 h 121"/>
                  <a:gd name="T36" fmla="*/ 2147483647 w 433"/>
                  <a:gd name="T37" fmla="*/ 2147483647 h 121"/>
                  <a:gd name="T38" fmla="*/ 2147483647 w 433"/>
                  <a:gd name="T39" fmla="*/ 2147483647 h 121"/>
                  <a:gd name="T40" fmla="*/ 2147483647 w 433"/>
                  <a:gd name="T41" fmla="*/ 2147483647 h 121"/>
                  <a:gd name="T42" fmla="*/ 2147483647 w 433"/>
                  <a:gd name="T43" fmla="*/ 2147483647 h 121"/>
                  <a:gd name="T44" fmla="*/ 2147483647 w 433"/>
                  <a:gd name="T45" fmla="*/ 2147483647 h 121"/>
                  <a:gd name="T46" fmla="*/ 2147483647 w 433"/>
                  <a:gd name="T47" fmla="*/ 2147483647 h 121"/>
                  <a:gd name="T48" fmla="*/ 2147483647 w 433"/>
                  <a:gd name="T49" fmla="*/ 2147483647 h 121"/>
                  <a:gd name="T50" fmla="*/ 2147483647 w 433"/>
                  <a:gd name="T51" fmla="*/ 2147483647 h 121"/>
                  <a:gd name="T52" fmla="*/ 2147483647 w 433"/>
                  <a:gd name="T53" fmla="*/ 2147483647 h 121"/>
                  <a:gd name="T54" fmla="*/ 2147483647 w 433"/>
                  <a:gd name="T55" fmla="*/ 0 h 121"/>
                  <a:gd name="T56" fmla="*/ 2147483647 w 433"/>
                  <a:gd name="T57" fmla="*/ 2147483647 h 121"/>
                  <a:gd name="T58" fmla="*/ 2147483647 w 433"/>
                  <a:gd name="T59" fmla="*/ 2147483647 h 121"/>
                  <a:gd name="T60" fmla="*/ 2147483647 w 433"/>
                  <a:gd name="T61" fmla="*/ 2147483647 h 121"/>
                  <a:gd name="T62" fmla="*/ 2147483647 w 433"/>
                  <a:gd name="T63" fmla="*/ 2147483647 h 121"/>
                  <a:gd name="T64" fmla="*/ 0 w 433"/>
                  <a:gd name="T65" fmla="*/ 2147483647 h 121"/>
                  <a:gd name="T66" fmla="*/ 0 w 433"/>
                  <a:gd name="T67" fmla="*/ 2147483647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3"/>
                  <a:gd name="T103" fmla="*/ 0 h 121"/>
                  <a:gd name="T104" fmla="*/ 433 w 433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3" h="121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32" y="102"/>
                    </a:lnTo>
                    <a:lnTo>
                      <a:pt x="102" y="58"/>
                    </a:lnTo>
                    <a:lnTo>
                      <a:pt x="147" y="38"/>
                    </a:lnTo>
                    <a:lnTo>
                      <a:pt x="191" y="19"/>
                    </a:lnTo>
                    <a:lnTo>
                      <a:pt x="242" y="7"/>
                    </a:lnTo>
                    <a:lnTo>
                      <a:pt x="293" y="13"/>
                    </a:lnTo>
                    <a:lnTo>
                      <a:pt x="331" y="19"/>
                    </a:lnTo>
                    <a:lnTo>
                      <a:pt x="370" y="38"/>
                    </a:lnTo>
                    <a:lnTo>
                      <a:pt x="401" y="64"/>
                    </a:lnTo>
                    <a:lnTo>
                      <a:pt x="427" y="102"/>
                    </a:lnTo>
                    <a:lnTo>
                      <a:pt x="433" y="96"/>
                    </a:lnTo>
                    <a:lnTo>
                      <a:pt x="401" y="64"/>
                    </a:lnTo>
                    <a:lnTo>
                      <a:pt x="370" y="32"/>
                    </a:lnTo>
                    <a:lnTo>
                      <a:pt x="338" y="13"/>
                    </a:lnTo>
                    <a:lnTo>
                      <a:pt x="300" y="7"/>
                    </a:lnTo>
                    <a:lnTo>
                      <a:pt x="242" y="0"/>
                    </a:lnTo>
                    <a:lnTo>
                      <a:pt x="191" y="13"/>
                    </a:lnTo>
                    <a:lnTo>
                      <a:pt x="140" y="32"/>
                    </a:lnTo>
                    <a:lnTo>
                      <a:pt x="96" y="51"/>
                    </a:lnTo>
                    <a:lnTo>
                      <a:pt x="26" y="96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4" name="Freeform 115">
                <a:extLst>
                  <a:ext uri="{FF2B5EF4-FFF2-40B4-BE49-F238E27FC236}">
                    <a16:creationId xmlns:a16="http://schemas.microsoft.com/office/drawing/2014/main" id="{B864628B-569A-F419-8E2B-3CCA7B7AC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229" y="5798492"/>
                <a:ext cx="691596" cy="319032"/>
              </a:xfrm>
              <a:custGeom>
                <a:avLst/>
                <a:gdLst>
                  <a:gd name="T0" fmla="*/ 0 w 401"/>
                  <a:gd name="T1" fmla="*/ 2147483647 h 185"/>
                  <a:gd name="T2" fmla="*/ 0 w 401"/>
                  <a:gd name="T3" fmla="*/ 2147483647 h 185"/>
                  <a:gd name="T4" fmla="*/ 2147483647 w 401"/>
                  <a:gd name="T5" fmla="*/ 2147483647 h 185"/>
                  <a:gd name="T6" fmla="*/ 2147483647 w 401"/>
                  <a:gd name="T7" fmla="*/ 2147483647 h 185"/>
                  <a:gd name="T8" fmla="*/ 2147483647 w 401"/>
                  <a:gd name="T9" fmla="*/ 2147483647 h 185"/>
                  <a:gd name="T10" fmla="*/ 2147483647 w 401"/>
                  <a:gd name="T11" fmla="*/ 2147483647 h 185"/>
                  <a:gd name="T12" fmla="*/ 2147483647 w 401"/>
                  <a:gd name="T13" fmla="*/ 2147483647 h 185"/>
                  <a:gd name="T14" fmla="*/ 2147483647 w 401"/>
                  <a:gd name="T15" fmla="*/ 2147483647 h 185"/>
                  <a:gd name="T16" fmla="*/ 2147483647 w 401"/>
                  <a:gd name="T17" fmla="*/ 2147483647 h 185"/>
                  <a:gd name="T18" fmla="*/ 2147483647 w 401"/>
                  <a:gd name="T19" fmla="*/ 2147483647 h 185"/>
                  <a:gd name="T20" fmla="*/ 2147483647 w 401"/>
                  <a:gd name="T21" fmla="*/ 2147483647 h 185"/>
                  <a:gd name="T22" fmla="*/ 2147483647 w 401"/>
                  <a:gd name="T23" fmla="*/ 2147483647 h 185"/>
                  <a:gd name="T24" fmla="*/ 2147483647 w 401"/>
                  <a:gd name="T25" fmla="*/ 2147483647 h 185"/>
                  <a:gd name="T26" fmla="*/ 2147483647 w 401"/>
                  <a:gd name="T27" fmla="*/ 2147483647 h 185"/>
                  <a:gd name="T28" fmla="*/ 2147483647 w 401"/>
                  <a:gd name="T29" fmla="*/ 2147483647 h 185"/>
                  <a:gd name="T30" fmla="*/ 2147483647 w 401"/>
                  <a:gd name="T31" fmla="*/ 2147483647 h 185"/>
                  <a:gd name="T32" fmla="*/ 2147483647 w 401"/>
                  <a:gd name="T33" fmla="*/ 2147483647 h 185"/>
                  <a:gd name="T34" fmla="*/ 2147483647 w 401"/>
                  <a:gd name="T35" fmla="*/ 2147483647 h 185"/>
                  <a:gd name="T36" fmla="*/ 2147483647 w 401"/>
                  <a:gd name="T37" fmla="*/ 2147483647 h 185"/>
                  <a:gd name="T38" fmla="*/ 2147483647 w 401"/>
                  <a:gd name="T39" fmla="*/ 2147483647 h 185"/>
                  <a:gd name="T40" fmla="*/ 2147483647 w 401"/>
                  <a:gd name="T41" fmla="*/ 2147483647 h 185"/>
                  <a:gd name="T42" fmla="*/ 2147483647 w 401"/>
                  <a:gd name="T43" fmla="*/ 2147483647 h 185"/>
                  <a:gd name="T44" fmla="*/ 2147483647 w 401"/>
                  <a:gd name="T45" fmla="*/ 2147483647 h 185"/>
                  <a:gd name="T46" fmla="*/ 2147483647 w 401"/>
                  <a:gd name="T47" fmla="*/ 2147483647 h 185"/>
                  <a:gd name="T48" fmla="*/ 2147483647 w 401"/>
                  <a:gd name="T49" fmla="*/ 0 h 185"/>
                  <a:gd name="T50" fmla="*/ 2147483647 w 401"/>
                  <a:gd name="T51" fmla="*/ 0 h 185"/>
                  <a:gd name="T52" fmla="*/ 2147483647 w 401"/>
                  <a:gd name="T53" fmla="*/ 0 h 185"/>
                  <a:gd name="T54" fmla="*/ 2147483647 w 401"/>
                  <a:gd name="T55" fmla="*/ 2147483647 h 185"/>
                  <a:gd name="T56" fmla="*/ 2147483647 w 401"/>
                  <a:gd name="T57" fmla="*/ 2147483647 h 185"/>
                  <a:gd name="T58" fmla="*/ 2147483647 w 401"/>
                  <a:gd name="T59" fmla="*/ 2147483647 h 185"/>
                  <a:gd name="T60" fmla="*/ 2147483647 w 401"/>
                  <a:gd name="T61" fmla="*/ 2147483647 h 185"/>
                  <a:gd name="T62" fmla="*/ 2147483647 w 401"/>
                  <a:gd name="T63" fmla="*/ 2147483647 h 185"/>
                  <a:gd name="T64" fmla="*/ 0 w 401"/>
                  <a:gd name="T65" fmla="*/ 2147483647 h 185"/>
                  <a:gd name="T66" fmla="*/ 0 w 401"/>
                  <a:gd name="T67" fmla="*/ 2147483647 h 1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1"/>
                  <a:gd name="T103" fmla="*/ 0 h 185"/>
                  <a:gd name="T104" fmla="*/ 401 w 401"/>
                  <a:gd name="T105" fmla="*/ 185 h 1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1" h="185">
                    <a:moveTo>
                      <a:pt x="0" y="178"/>
                    </a:moveTo>
                    <a:lnTo>
                      <a:pt x="0" y="178"/>
                    </a:lnTo>
                    <a:lnTo>
                      <a:pt x="7" y="185"/>
                    </a:lnTo>
                    <a:lnTo>
                      <a:pt x="32" y="153"/>
                    </a:lnTo>
                    <a:lnTo>
                      <a:pt x="89" y="96"/>
                    </a:lnTo>
                    <a:lnTo>
                      <a:pt x="134" y="57"/>
                    </a:lnTo>
                    <a:lnTo>
                      <a:pt x="178" y="32"/>
                    </a:lnTo>
                    <a:lnTo>
                      <a:pt x="223" y="13"/>
                    </a:lnTo>
                    <a:lnTo>
                      <a:pt x="268" y="6"/>
                    </a:lnTo>
                    <a:lnTo>
                      <a:pt x="306" y="13"/>
                    </a:lnTo>
                    <a:lnTo>
                      <a:pt x="338" y="26"/>
                    </a:lnTo>
                    <a:lnTo>
                      <a:pt x="369" y="51"/>
                    </a:lnTo>
                    <a:lnTo>
                      <a:pt x="395" y="83"/>
                    </a:lnTo>
                    <a:lnTo>
                      <a:pt x="401" y="83"/>
                    </a:lnTo>
                    <a:lnTo>
                      <a:pt x="401" y="76"/>
                    </a:lnTo>
                    <a:lnTo>
                      <a:pt x="376" y="45"/>
                    </a:lnTo>
                    <a:lnTo>
                      <a:pt x="344" y="19"/>
                    </a:lnTo>
                    <a:lnTo>
                      <a:pt x="306" y="0"/>
                    </a:lnTo>
                    <a:lnTo>
                      <a:pt x="268" y="0"/>
                    </a:lnTo>
                    <a:lnTo>
                      <a:pt x="223" y="6"/>
                    </a:lnTo>
                    <a:lnTo>
                      <a:pt x="172" y="26"/>
                    </a:lnTo>
                    <a:lnTo>
                      <a:pt x="127" y="51"/>
                    </a:lnTo>
                    <a:lnTo>
                      <a:pt x="89" y="83"/>
                    </a:lnTo>
                    <a:lnTo>
                      <a:pt x="26" y="14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5" name="Freeform 116">
                <a:extLst>
                  <a:ext uri="{FF2B5EF4-FFF2-40B4-BE49-F238E27FC236}">
                    <a16:creationId xmlns:a16="http://schemas.microsoft.com/office/drawing/2014/main" id="{B1C1C1C7-3D06-3E70-AE33-B4A890E04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684" y="5469114"/>
                <a:ext cx="482911" cy="439747"/>
              </a:xfrm>
              <a:custGeom>
                <a:avLst/>
                <a:gdLst>
                  <a:gd name="T0" fmla="*/ 2147483647 w 280"/>
                  <a:gd name="T1" fmla="*/ 0 h 255"/>
                  <a:gd name="T2" fmla="*/ 2147483647 w 280"/>
                  <a:gd name="T3" fmla="*/ 0 h 255"/>
                  <a:gd name="T4" fmla="*/ 2147483647 w 280"/>
                  <a:gd name="T5" fmla="*/ 0 h 255"/>
                  <a:gd name="T6" fmla="*/ 2147483647 w 280"/>
                  <a:gd name="T7" fmla="*/ 0 h 255"/>
                  <a:gd name="T8" fmla="*/ 2147483647 w 280"/>
                  <a:gd name="T9" fmla="*/ 2147483647 h 255"/>
                  <a:gd name="T10" fmla="*/ 2147483647 w 280"/>
                  <a:gd name="T11" fmla="*/ 2147483647 h 255"/>
                  <a:gd name="T12" fmla="*/ 2147483647 w 280"/>
                  <a:gd name="T13" fmla="*/ 2147483647 h 255"/>
                  <a:gd name="T14" fmla="*/ 2147483647 w 280"/>
                  <a:gd name="T15" fmla="*/ 2147483647 h 255"/>
                  <a:gd name="T16" fmla="*/ 2147483647 w 280"/>
                  <a:gd name="T17" fmla="*/ 2147483647 h 255"/>
                  <a:gd name="T18" fmla="*/ 2147483647 w 280"/>
                  <a:gd name="T19" fmla="*/ 2147483647 h 255"/>
                  <a:gd name="T20" fmla="*/ 2147483647 w 280"/>
                  <a:gd name="T21" fmla="*/ 2147483647 h 255"/>
                  <a:gd name="T22" fmla="*/ 2147483647 w 280"/>
                  <a:gd name="T23" fmla="*/ 2147483647 h 255"/>
                  <a:gd name="T24" fmla="*/ 2147483647 w 280"/>
                  <a:gd name="T25" fmla="*/ 2147483647 h 255"/>
                  <a:gd name="T26" fmla="*/ 2147483647 w 280"/>
                  <a:gd name="T27" fmla="*/ 2147483647 h 255"/>
                  <a:gd name="T28" fmla="*/ 2147483647 w 280"/>
                  <a:gd name="T29" fmla="*/ 2147483647 h 255"/>
                  <a:gd name="T30" fmla="*/ 2147483647 w 280"/>
                  <a:gd name="T31" fmla="*/ 2147483647 h 255"/>
                  <a:gd name="T32" fmla="*/ 2147483647 w 280"/>
                  <a:gd name="T33" fmla="*/ 2147483647 h 255"/>
                  <a:gd name="T34" fmla="*/ 2147483647 w 280"/>
                  <a:gd name="T35" fmla="*/ 2147483647 h 255"/>
                  <a:gd name="T36" fmla="*/ 2147483647 w 280"/>
                  <a:gd name="T37" fmla="*/ 2147483647 h 255"/>
                  <a:gd name="T38" fmla="*/ 2147483647 w 280"/>
                  <a:gd name="T39" fmla="*/ 2147483647 h 255"/>
                  <a:gd name="T40" fmla="*/ 0 w 280"/>
                  <a:gd name="T41" fmla="*/ 2147483647 h 255"/>
                  <a:gd name="T42" fmla="*/ 0 w 280"/>
                  <a:gd name="T43" fmla="*/ 2147483647 h 255"/>
                  <a:gd name="T44" fmla="*/ 0 w 280"/>
                  <a:gd name="T45" fmla="*/ 2147483647 h 255"/>
                  <a:gd name="T46" fmla="*/ 0 w 280"/>
                  <a:gd name="T47" fmla="*/ 2147483647 h 255"/>
                  <a:gd name="T48" fmla="*/ 0 w 280"/>
                  <a:gd name="T49" fmla="*/ 2147483647 h 255"/>
                  <a:gd name="T50" fmla="*/ 0 w 280"/>
                  <a:gd name="T51" fmla="*/ 2147483647 h 255"/>
                  <a:gd name="T52" fmla="*/ 2147483647 w 280"/>
                  <a:gd name="T53" fmla="*/ 2147483647 h 255"/>
                  <a:gd name="T54" fmla="*/ 2147483647 w 280"/>
                  <a:gd name="T55" fmla="*/ 2147483647 h 255"/>
                  <a:gd name="T56" fmla="*/ 2147483647 w 280"/>
                  <a:gd name="T57" fmla="*/ 2147483647 h 255"/>
                  <a:gd name="T58" fmla="*/ 2147483647 w 280"/>
                  <a:gd name="T59" fmla="*/ 2147483647 h 255"/>
                  <a:gd name="T60" fmla="*/ 2147483647 w 280"/>
                  <a:gd name="T61" fmla="*/ 2147483647 h 255"/>
                  <a:gd name="T62" fmla="*/ 2147483647 w 280"/>
                  <a:gd name="T63" fmla="*/ 2147483647 h 255"/>
                  <a:gd name="T64" fmla="*/ 2147483647 w 280"/>
                  <a:gd name="T65" fmla="*/ 2147483647 h 255"/>
                  <a:gd name="T66" fmla="*/ 2147483647 w 280"/>
                  <a:gd name="T67" fmla="*/ 2147483647 h 255"/>
                  <a:gd name="T68" fmla="*/ 2147483647 w 280"/>
                  <a:gd name="T69" fmla="*/ 2147483647 h 255"/>
                  <a:gd name="T70" fmla="*/ 2147483647 w 280"/>
                  <a:gd name="T71" fmla="*/ 2147483647 h 255"/>
                  <a:gd name="T72" fmla="*/ 2147483647 w 280"/>
                  <a:gd name="T73" fmla="*/ 2147483647 h 255"/>
                  <a:gd name="T74" fmla="*/ 2147483647 w 280"/>
                  <a:gd name="T75" fmla="*/ 2147483647 h 255"/>
                  <a:gd name="T76" fmla="*/ 2147483647 w 280"/>
                  <a:gd name="T77" fmla="*/ 2147483647 h 255"/>
                  <a:gd name="T78" fmla="*/ 2147483647 w 280"/>
                  <a:gd name="T79" fmla="*/ 2147483647 h 255"/>
                  <a:gd name="T80" fmla="*/ 2147483647 w 280"/>
                  <a:gd name="T81" fmla="*/ 2147483647 h 255"/>
                  <a:gd name="T82" fmla="*/ 2147483647 w 280"/>
                  <a:gd name="T83" fmla="*/ 2147483647 h 255"/>
                  <a:gd name="T84" fmla="*/ 2147483647 w 280"/>
                  <a:gd name="T85" fmla="*/ 2147483647 h 255"/>
                  <a:gd name="T86" fmla="*/ 2147483647 w 280"/>
                  <a:gd name="T87" fmla="*/ 2147483647 h 255"/>
                  <a:gd name="T88" fmla="*/ 2147483647 w 280"/>
                  <a:gd name="T89" fmla="*/ 2147483647 h 255"/>
                  <a:gd name="T90" fmla="*/ 2147483647 w 280"/>
                  <a:gd name="T91" fmla="*/ 2147483647 h 255"/>
                  <a:gd name="T92" fmla="*/ 2147483647 w 280"/>
                  <a:gd name="T93" fmla="*/ 2147483647 h 255"/>
                  <a:gd name="T94" fmla="*/ 2147483647 w 280"/>
                  <a:gd name="T95" fmla="*/ 2147483647 h 255"/>
                  <a:gd name="T96" fmla="*/ 2147483647 w 280"/>
                  <a:gd name="T97" fmla="*/ 0 h 255"/>
                  <a:gd name="T98" fmla="*/ 2147483647 w 280"/>
                  <a:gd name="T99" fmla="*/ 0 h 255"/>
                  <a:gd name="T100" fmla="*/ 2147483647 w 280"/>
                  <a:gd name="T101" fmla="*/ 0 h 255"/>
                  <a:gd name="T102" fmla="*/ 2147483647 w 280"/>
                  <a:gd name="T103" fmla="*/ 0 h 25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0"/>
                  <a:gd name="T157" fmla="*/ 0 h 255"/>
                  <a:gd name="T158" fmla="*/ 280 w 280"/>
                  <a:gd name="T159" fmla="*/ 255 h 25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0" h="255"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6"/>
                    </a:lnTo>
                    <a:lnTo>
                      <a:pt x="140" y="19"/>
                    </a:lnTo>
                    <a:lnTo>
                      <a:pt x="185" y="51"/>
                    </a:lnTo>
                    <a:lnTo>
                      <a:pt x="217" y="83"/>
                    </a:lnTo>
                    <a:lnTo>
                      <a:pt x="242" y="115"/>
                    </a:lnTo>
                    <a:lnTo>
                      <a:pt x="261" y="159"/>
                    </a:lnTo>
                    <a:lnTo>
                      <a:pt x="274" y="210"/>
                    </a:lnTo>
                    <a:lnTo>
                      <a:pt x="261" y="185"/>
                    </a:lnTo>
                    <a:lnTo>
                      <a:pt x="248" y="153"/>
                    </a:lnTo>
                    <a:lnTo>
                      <a:pt x="229" y="127"/>
                    </a:lnTo>
                    <a:lnTo>
                      <a:pt x="198" y="96"/>
                    </a:lnTo>
                    <a:lnTo>
                      <a:pt x="166" y="70"/>
                    </a:lnTo>
                    <a:lnTo>
                      <a:pt x="121" y="45"/>
                    </a:lnTo>
                    <a:lnTo>
                      <a:pt x="64" y="3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45" y="38"/>
                    </a:lnTo>
                    <a:lnTo>
                      <a:pt x="83" y="45"/>
                    </a:lnTo>
                    <a:lnTo>
                      <a:pt x="121" y="57"/>
                    </a:lnTo>
                    <a:lnTo>
                      <a:pt x="153" y="70"/>
                    </a:lnTo>
                    <a:lnTo>
                      <a:pt x="178" y="89"/>
                    </a:lnTo>
                    <a:lnTo>
                      <a:pt x="198" y="108"/>
                    </a:lnTo>
                    <a:lnTo>
                      <a:pt x="236" y="147"/>
                    </a:lnTo>
                    <a:lnTo>
                      <a:pt x="255" y="185"/>
                    </a:lnTo>
                    <a:lnTo>
                      <a:pt x="268" y="217"/>
                    </a:lnTo>
                    <a:lnTo>
                      <a:pt x="274" y="255"/>
                    </a:lnTo>
                    <a:lnTo>
                      <a:pt x="280" y="255"/>
                    </a:lnTo>
                    <a:lnTo>
                      <a:pt x="280" y="217"/>
                    </a:lnTo>
                    <a:lnTo>
                      <a:pt x="274" y="191"/>
                    </a:lnTo>
                    <a:lnTo>
                      <a:pt x="261" y="134"/>
                    </a:lnTo>
                    <a:lnTo>
                      <a:pt x="229" y="89"/>
                    </a:lnTo>
                    <a:lnTo>
                      <a:pt x="204" y="57"/>
                    </a:lnTo>
                    <a:lnTo>
                      <a:pt x="172" y="32"/>
                    </a:lnTo>
                    <a:lnTo>
                      <a:pt x="147" y="1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6" name="Freeform 117">
                <a:extLst>
                  <a:ext uri="{FF2B5EF4-FFF2-40B4-BE49-F238E27FC236}">
                    <a16:creationId xmlns:a16="http://schemas.microsoft.com/office/drawing/2014/main" id="{6684F427-F52E-589C-F0AE-F7B49EA91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881" y="5579481"/>
                <a:ext cx="734714" cy="350073"/>
              </a:xfrm>
              <a:custGeom>
                <a:avLst/>
                <a:gdLst>
                  <a:gd name="T0" fmla="*/ 2147483647 w 426"/>
                  <a:gd name="T1" fmla="*/ 2147483647 h 203"/>
                  <a:gd name="T2" fmla="*/ 2147483647 w 426"/>
                  <a:gd name="T3" fmla="*/ 2147483647 h 203"/>
                  <a:gd name="T4" fmla="*/ 0 w 426"/>
                  <a:gd name="T5" fmla="*/ 2147483647 h 203"/>
                  <a:gd name="T6" fmla="*/ 0 w 426"/>
                  <a:gd name="T7" fmla="*/ 2147483647 h 203"/>
                  <a:gd name="T8" fmla="*/ 2147483647 w 426"/>
                  <a:gd name="T9" fmla="*/ 2147483647 h 203"/>
                  <a:gd name="T10" fmla="*/ 2147483647 w 426"/>
                  <a:gd name="T11" fmla="*/ 2147483647 h 203"/>
                  <a:gd name="T12" fmla="*/ 2147483647 w 426"/>
                  <a:gd name="T13" fmla="*/ 2147483647 h 203"/>
                  <a:gd name="T14" fmla="*/ 2147483647 w 426"/>
                  <a:gd name="T15" fmla="*/ 2147483647 h 203"/>
                  <a:gd name="T16" fmla="*/ 2147483647 w 426"/>
                  <a:gd name="T17" fmla="*/ 2147483647 h 203"/>
                  <a:gd name="T18" fmla="*/ 2147483647 w 426"/>
                  <a:gd name="T19" fmla="*/ 2147483647 h 203"/>
                  <a:gd name="T20" fmla="*/ 2147483647 w 426"/>
                  <a:gd name="T21" fmla="*/ 2147483647 h 203"/>
                  <a:gd name="T22" fmla="*/ 2147483647 w 426"/>
                  <a:gd name="T23" fmla="*/ 2147483647 h 203"/>
                  <a:gd name="T24" fmla="*/ 2147483647 w 426"/>
                  <a:gd name="T25" fmla="*/ 2147483647 h 203"/>
                  <a:gd name="T26" fmla="*/ 2147483647 w 426"/>
                  <a:gd name="T27" fmla="*/ 2147483647 h 203"/>
                  <a:gd name="T28" fmla="*/ 2147483647 w 426"/>
                  <a:gd name="T29" fmla="*/ 2147483647 h 203"/>
                  <a:gd name="T30" fmla="*/ 2147483647 w 426"/>
                  <a:gd name="T31" fmla="*/ 2147483647 h 203"/>
                  <a:gd name="T32" fmla="*/ 2147483647 w 426"/>
                  <a:gd name="T33" fmla="*/ 2147483647 h 203"/>
                  <a:gd name="T34" fmla="*/ 2147483647 w 426"/>
                  <a:gd name="T35" fmla="*/ 2147483647 h 203"/>
                  <a:gd name="T36" fmla="*/ 2147483647 w 426"/>
                  <a:gd name="T37" fmla="*/ 2147483647 h 203"/>
                  <a:gd name="T38" fmla="*/ 2147483647 w 426"/>
                  <a:gd name="T39" fmla="*/ 2147483647 h 203"/>
                  <a:gd name="T40" fmla="*/ 2147483647 w 426"/>
                  <a:gd name="T41" fmla="*/ 2147483647 h 203"/>
                  <a:gd name="T42" fmla="*/ 2147483647 w 426"/>
                  <a:gd name="T43" fmla="*/ 2147483647 h 203"/>
                  <a:gd name="T44" fmla="*/ 2147483647 w 426"/>
                  <a:gd name="T45" fmla="*/ 2147483647 h 203"/>
                  <a:gd name="T46" fmla="*/ 2147483647 w 426"/>
                  <a:gd name="T47" fmla="*/ 2147483647 h 203"/>
                  <a:gd name="T48" fmla="*/ 2147483647 w 426"/>
                  <a:gd name="T49" fmla="*/ 2147483647 h 203"/>
                  <a:gd name="T50" fmla="*/ 2147483647 w 426"/>
                  <a:gd name="T51" fmla="*/ 2147483647 h 203"/>
                  <a:gd name="T52" fmla="*/ 2147483647 w 426"/>
                  <a:gd name="T53" fmla="*/ 2147483647 h 203"/>
                  <a:gd name="T54" fmla="*/ 2147483647 w 426"/>
                  <a:gd name="T55" fmla="*/ 2147483647 h 203"/>
                  <a:gd name="T56" fmla="*/ 2147483647 w 426"/>
                  <a:gd name="T57" fmla="*/ 2147483647 h 203"/>
                  <a:gd name="T58" fmla="*/ 2147483647 w 426"/>
                  <a:gd name="T59" fmla="*/ 0 h 203"/>
                  <a:gd name="T60" fmla="*/ 2147483647 w 426"/>
                  <a:gd name="T61" fmla="*/ 0 h 203"/>
                  <a:gd name="T62" fmla="*/ 2147483647 w 426"/>
                  <a:gd name="T63" fmla="*/ 2147483647 h 203"/>
                  <a:gd name="T64" fmla="*/ 2147483647 w 426"/>
                  <a:gd name="T65" fmla="*/ 2147483647 h 203"/>
                  <a:gd name="T66" fmla="*/ 2147483647 w 426"/>
                  <a:gd name="T67" fmla="*/ 2147483647 h 2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6"/>
                  <a:gd name="T103" fmla="*/ 0 h 203"/>
                  <a:gd name="T104" fmla="*/ 426 w 426"/>
                  <a:gd name="T105" fmla="*/ 203 h 2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6" h="203">
                    <a:moveTo>
                      <a:pt x="6" y="19"/>
                    </a:moveTo>
                    <a:lnTo>
                      <a:pt x="6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57" y="12"/>
                    </a:lnTo>
                    <a:lnTo>
                      <a:pt x="108" y="6"/>
                    </a:lnTo>
                    <a:lnTo>
                      <a:pt x="172" y="12"/>
                    </a:lnTo>
                    <a:lnTo>
                      <a:pt x="204" y="12"/>
                    </a:lnTo>
                    <a:lnTo>
                      <a:pt x="242" y="25"/>
                    </a:lnTo>
                    <a:lnTo>
                      <a:pt x="274" y="38"/>
                    </a:lnTo>
                    <a:lnTo>
                      <a:pt x="305" y="57"/>
                    </a:lnTo>
                    <a:lnTo>
                      <a:pt x="344" y="83"/>
                    </a:lnTo>
                    <a:lnTo>
                      <a:pt x="369" y="114"/>
                    </a:lnTo>
                    <a:lnTo>
                      <a:pt x="401" y="153"/>
                    </a:lnTo>
                    <a:lnTo>
                      <a:pt x="420" y="203"/>
                    </a:lnTo>
                    <a:lnTo>
                      <a:pt x="426" y="203"/>
                    </a:lnTo>
                    <a:lnTo>
                      <a:pt x="426" y="197"/>
                    </a:lnTo>
                    <a:lnTo>
                      <a:pt x="407" y="153"/>
                    </a:lnTo>
                    <a:lnTo>
                      <a:pt x="375" y="108"/>
                    </a:lnTo>
                    <a:lnTo>
                      <a:pt x="344" y="76"/>
                    </a:lnTo>
                    <a:lnTo>
                      <a:pt x="312" y="51"/>
                    </a:lnTo>
                    <a:lnTo>
                      <a:pt x="280" y="32"/>
                    </a:lnTo>
                    <a:lnTo>
                      <a:pt x="242" y="19"/>
                    </a:lnTo>
                    <a:lnTo>
                      <a:pt x="210" y="6"/>
                    </a:lnTo>
                    <a:lnTo>
                      <a:pt x="172" y="0"/>
                    </a:lnTo>
                    <a:lnTo>
                      <a:pt x="108" y="0"/>
                    </a:lnTo>
                    <a:lnTo>
                      <a:pt x="57" y="6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7" name="Freeform 118">
                <a:extLst>
                  <a:ext uri="{FF2B5EF4-FFF2-40B4-BE49-F238E27FC236}">
                    <a16:creationId xmlns:a16="http://schemas.microsoft.com/office/drawing/2014/main" id="{A277B7DA-5147-6A06-7D84-BEFCFBE71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0594" y="5919206"/>
                <a:ext cx="439793" cy="615645"/>
              </a:xfrm>
              <a:custGeom>
                <a:avLst/>
                <a:gdLst>
                  <a:gd name="T0" fmla="*/ 2147483647 w 255"/>
                  <a:gd name="T1" fmla="*/ 0 h 357"/>
                  <a:gd name="T2" fmla="*/ 2147483647 w 255"/>
                  <a:gd name="T3" fmla="*/ 0 h 357"/>
                  <a:gd name="T4" fmla="*/ 0 w 255"/>
                  <a:gd name="T5" fmla="*/ 2147483647 h 357"/>
                  <a:gd name="T6" fmla="*/ 0 w 255"/>
                  <a:gd name="T7" fmla="*/ 2147483647 h 357"/>
                  <a:gd name="T8" fmla="*/ 2147483647 w 255"/>
                  <a:gd name="T9" fmla="*/ 2147483647 h 357"/>
                  <a:gd name="T10" fmla="*/ 2147483647 w 255"/>
                  <a:gd name="T11" fmla="*/ 2147483647 h 357"/>
                  <a:gd name="T12" fmla="*/ 2147483647 w 255"/>
                  <a:gd name="T13" fmla="*/ 2147483647 h 357"/>
                  <a:gd name="T14" fmla="*/ 2147483647 w 255"/>
                  <a:gd name="T15" fmla="*/ 2147483647 h 357"/>
                  <a:gd name="T16" fmla="*/ 2147483647 w 255"/>
                  <a:gd name="T17" fmla="*/ 2147483647 h 357"/>
                  <a:gd name="T18" fmla="*/ 2147483647 w 255"/>
                  <a:gd name="T19" fmla="*/ 2147483647 h 357"/>
                  <a:gd name="T20" fmla="*/ 2147483647 w 255"/>
                  <a:gd name="T21" fmla="*/ 2147483647 h 357"/>
                  <a:gd name="T22" fmla="*/ 2147483647 w 255"/>
                  <a:gd name="T23" fmla="*/ 2147483647 h 357"/>
                  <a:gd name="T24" fmla="*/ 2147483647 w 255"/>
                  <a:gd name="T25" fmla="*/ 2147483647 h 357"/>
                  <a:gd name="T26" fmla="*/ 2147483647 w 255"/>
                  <a:gd name="T27" fmla="*/ 2147483647 h 357"/>
                  <a:gd name="T28" fmla="*/ 2147483647 w 255"/>
                  <a:gd name="T29" fmla="*/ 2147483647 h 357"/>
                  <a:gd name="T30" fmla="*/ 2147483647 w 255"/>
                  <a:gd name="T31" fmla="*/ 2147483647 h 357"/>
                  <a:gd name="T32" fmla="*/ 2147483647 w 255"/>
                  <a:gd name="T33" fmla="*/ 2147483647 h 357"/>
                  <a:gd name="T34" fmla="*/ 2147483647 w 255"/>
                  <a:gd name="T35" fmla="*/ 2147483647 h 357"/>
                  <a:gd name="T36" fmla="*/ 2147483647 w 255"/>
                  <a:gd name="T37" fmla="*/ 2147483647 h 357"/>
                  <a:gd name="T38" fmla="*/ 2147483647 w 255"/>
                  <a:gd name="T39" fmla="*/ 2147483647 h 357"/>
                  <a:gd name="T40" fmla="*/ 2147483647 w 255"/>
                  <a:gd name="T41" fmla="*/ 2147483647 h 357"/>
                  <a:gd name="T42" fmla="*/ 2147483647 w 255"/>
                  <a:gd name="T43" fmla="*/ 2147483647 h 357"/>
                  <a:gd name="T44" fmla="*/ 2147483647 w 255"/>
                  <a:gd name="T45" fmla="*/ 2147483647 h 357"/>
                  <a:gd name="T46" fmla="*/ 2147483647 w 255"/>
                  <a:gd name="T47" fmla="*/ 2147483647 h 357"/>
                  <a:gd name="T48" fmla="*/ 2147483647 w 255"/>
                  <a:gd name="T49" fmla="*/ 2147483647 h 357"/>
                  <a:gd name="T50" fmla="*/ 2147483647 w 255"/>
                  <a:gd name="T51" fmla="*/ 2147483647 h 357"/>
                  <a:gd name="T52" fmla="*/ 2147483647 w 255"/>
                  <a:gd name="T53" fmla="*/ 2147483647 h 357"/>
                  <a:gd name="T54" fmla="*/ 2147483647 w 255"/>
                  <a:gd name="T55" fmla="*/ 2147483647 h 357"/>
                  <a:gd name="T56" fmla="*/ 2147483647 w 255"/>
                  <a:gd name="T57" fmla="*/ 2147483647 h 357"/>
                  <a:gd name="T58" fmla="*/ 2147483647 w 255"/>
                  <a:gd name="T59" fmla="*/ 2147483647 h 357"/>
                  <a:gd name="T60" fmla="*/ 2147483647 w 255"/>
                  <a:gd name="T61" fmla="*/ 2147483647 h 357"/>
                  <a:gd name="T62" fmla="*/ 2147483647 w 255"/>
                  <a:gd name="T63" fmla="*/ 0 h 357"/>
                  <a:gd name="T64" fmla="*/ 2147483647 w 255"/>
                  <a:gd name="T65" fmla="*/ 0 h 357"/>
                  <a:gd name="T66" fmla="*/ 2147483647 w 255"/>
                  <a:gd name="T67" fmla="*/ 0 h 3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357"/>
                  <a:gd name="T104" fmla="*/ 255 w 255"/>
                  <a:gd name="T105" fmla="*/ 357 h 3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357">
                    <a:moveTo>
                      <a:pt x="7" y="0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51" y="6"/>
                    </a:lnTo>
                    <a:lnTo>
                      <a:pt x="89" y="13"/>
                    </a:lnTo>
                    <a:lnTo>
                      <a:pt x="128" y="32"/>
                    </a:lnTo>
                    <a:lnTo>
                      <a:pt x="159" y="57"/>
                    </a:lnTo>
                    <a:lnTo>
                      <a:pt x="191" y="96"/>
                    </a:lnTo>
                    <a:lnTo>
                      <a:pt x="210" y="140"/>
                    </a:lnTo>
                    <a:lnTo>
                      <a:pt x="229" y="191"/>
                    </a:lnTo>
                    <a:lnTo>
                      <a:pt x="242" y="236"/>
                    </a:lnTo>
                    <a:lnTo>
                      <a:pt x="249" y="318"/>
                    </a:lnTo>
                    <a:lnTo>
                      <a:pt x="249" y="350"/>
                    </a:lnTo>
                    <a:lnTo>
                      <a:pt x="255" y="357"/>
                    </a:lnTo>
                    <a:lnTo>
                      <a:pt x="255" y="350"/>
                    </a:lnTo>
                    <a:lnTo>
                      <a:pt x="255" y="318"/>
                    </a:lnTo>
                    <a:lnTo>
                      <a:pt x="249" y="236"/>
                    </a:lnTo>
                    <a:lnTo>
                      <a:pt x="236" y="185"/>
                    </a:lnTo>
                    <a:lnTo>
                      <a:pt x="217" y="134"/>
                    </a:lnTo>
                    <a:lnTo>
                      <a:pt x="198" y="89"/>
                    </a:lnTo>
                    <a:lnTo>
                      <a:pt x="159" y="51"/>
                    </a:lnTo>
                    <a:lnTo>
                      <a:pt x="128" y="26"/>
                    </a:lnTo>
                    <a:lnTo>
                      <a:pt x="89" y="6"/>
                    </a:lnTo>
                    <a:lnTo>
                      <a:pt x="5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8" name="Freeform 119">
                <a:extLst>
                  <a:ext uri="{FF2B5EF4-FFF2-40B4-BE49-F238E27FC236}">
                    <a16:creationId xmlns:a16="http://schemas.microsoft.com/office/drawing/2014/main" id="{68A60B65-6E55-6394-798D-A9645FEA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2668" y="5788145"/>
                <a:ext cx="603638" cy="251776"/>
              </a:xfrm>
              <a:custGeom>
                <a:avLst/>
                <a:gdLst>
                  <a:gd name="T0" fmla="*/ 0 w 350"/>
                  <a:gd name="T1" fmla="*/ 2147483647 h 146"/>
                  <a:gd name="T2" fmla="*/ 0 w 350"/>
                  <a:gd name="T3" fmla="*/ 2147483647 h 146"/>
                  <a:gd name="T4" fmla="*/ 0 w 350"/>
                  <a:gd name="T5" fmla="*/ 2147483647 h 146"/>
                  <a:gd name="T6" fmla="*/ 0 w 350"/>
                  <a:gd name="T7" fmla="*/ 2147483647 h 146"/>
                  <a:gd name="T8" fmla="*/ 0 w 350"/>
                  <a:gd name="T9" fmla="*/ 2147483647 h 146"/>
                  <a:gd name="T10" fmla="*/ 0 w 350"/>
                  <a:gd name="T11" fmla="*/ 2147483647 h 146"/>
                  <a:gd name="T12" fmla="*/ 0 w 350"/>
                  <a:gd name="T13" fmla="*/ 2147483647 h 146"/>
                  <a:gd name="T14" fmla="*/ 0 w 350"/>
                  <a:gd name="T15" fmla="*/ 2147483647 h 146"/>
                  <a:gd name="T16" fmla="*/ 0 w 350"/>
                  <a:gd name="T17" fmla="*/ 2147483647 h 146"/>
                  <a:gd name="T18" fmla="*/ 0 w 350"/>
                  <a:gd name="T19" fmla="*/ 2147483647 h 146"/>
                  <a:gd name="T20" fmla="*/ 0 w 350"/>
                  <a:gd name="T21" fmla="*/ 2147483647 h 146"/>
                  <a:gd name="T22" fmla="*/ 0 w 350"/>
                  <a:gd name="T23" fmla="*/ 2147483647 h 146"/>
                  <a:gd name="T24" fmla="*/ 0 w 350"/>
                  <a:gd name="T25" fmla="*/ 2147483647 h 146"/>
                  <a:gd name="T26" fmla="*/ 0 w 350"/>
                  <a:gd name="T27" fmla="*/ 2147483647 h 146"/>
                  <a:gd name="T28" fmla="*/ 2147483647 w 350"/>
                  <a:gd name="T29" fmla="*/ 2147483647 h 146"/>
                  <a:gd name="T30" fmla="*/ 2147483647 w 350"/>
                  <a:gd name="T31" fmla="*/ 2147483647 h 146"/>
                  <a:gd name="T32" fmla="*/ 2147483647 w 350"/>
                  <a:gd name="T33" fmla="*/ 2147483647 h 146"/>
                  <a:gd name="T34" fmla="*/ 2147483647 w 350"/>
                  <a:gd name="T35" fmla="*/ 2147483647 h 146"/>
                  <a:gd name="T36" fmla="*/ 2147483647 w 350"/>
                  <a:gd name="T37" fmla="*/ 2147483647 h 146"/>
                  <a:gd name="T38" fmla="*/ 2147483647 w 350"/>
                  <a:gd name="T39" fmla="*/ 2147483647 h 146"/>
                  <a:gd name="T40" fmla="*/ 2147483647 w 350"/>
                  <a:gd name="T41" fmla="*/ 2147483647 h 146"/>
                  <a:gd name="T42" fmla="*/ 2147483647 w 350"/>
                  <a:gd name="T43" fmla="*/ 2147483647 h 146"/>
                  <a:gd name="T44" fmla="*/ 2147483647 w 350"/>
                  <a:gd name="T45" fmla="*/ 2147483647 h 146"/>
                  <a:gd name="T46" fmla="*/ 2147483647 w 350"/>
                  <a:gd name="T47" fmla="*/ 2147483647 h 146"/>
                  <a:gd name="T48" fmla="*/ 2147483647 w 350"/>
                  <a:gd name="T49" fmla="*/ 2147483647 h 146"/>
                  <a:gd name="T50" fmla="*/ 2147483647 w 350"/>
                  <a:gd name="T51" fmla="*/ 2147483647 h 146"/>
                  <a:gd name="T52" fmla="*/ 2147483647 w 350"/>
                  <a:gd name="T53" fmla="*/ 2147483647 h 146"/>
                  <a:gd name="T54" fmla="*/ 2147483647 w 350"/>
                  <a:gd name="T55" fmla="*/ 2147483647 h 146"/>
                  <a:gd name="T56" fmla="*/ 2147483647 w 350"/>
                  <a:gd name="T57" fmla="*/ 2147483647 h 146"/>
                  <a:gd name="T58" fmla="*/ 2147483647 w 350"/>
                  <a:gd name="T59" fmla="*/ 2147483647 h 146"/>
                  <a:gd name="T60" fmla="*/ 2147483647 w 350"/>
                  <a:gd name="T61" fmla="*/ 2147483647 h 146"/>
                  <a:gd name="T62" fmla="*/ 2147483647 w 350"/>
                  <a:gd name="T63" fmla="*/ 2147483647 h 146"/>
                  <a:gd name="T64" fmla="*/ 2147483647 w 350"/>
                  <a:gd name="T65" fmla="*/ 2147483647 h 146"/>
                  <a:gd name="T66" fmla="*/ 2147483647 w 350"/>
                  <a:gd name="T67" fmla="*/ 2147483647 h 146"/>
                  <a:gd name="T68" fmla="*/ 2147483647 w 350"/>
                  <a:gd name="T69" fmla="*/ 2147483647 h 146"/>
                  <a:gd name="T70" fmla="*/ 2147483647 w 350"/>
                  <a:gd name="T71" fmla="*/ 2147483647 h 146"/>
                  <a:gd name="T72" fmla="*/ 2147483647 w 350"/>
                  <a:gd name="T73" fmla="*/ 2147483647 h 146"/>
                  <a:gd name="T74" fmla="*/ 2147483647 w 350"/>
                  <a:gd name="T75" fmla="*/ 2147483647 h 146"/>
                  <a:gd name="T76" fmla="*/ 2147483647 w 350"/>
                  <a:gd name="T77" fmla="*/ 2147483647 h 146"/>
                  <a:gd name="T78" fmla="*/ 2147483647 w 350"/>
                  <a:gd name="T79" fmla="*/ 2147483647 h 146"/>
                  <a:gd name="T80" fmla="*/ 2147483647 w 350"/>
                  <a:gd name="T81" fmla="*/ 2147483647 h 146"/>
                  <a:gd name="T82" fmla="*/ 2147483647 w 350"/>
                  <a:gd name="T83" fmla="*/ 2147483647 h 146"/>
                  <a:gd name="T84" fmla="*/ 2147483647 w 350"/>
                  <a:gd name="T85" fmla="*/ 2147483647 h 146"/>
                  <a:gd name="T86" fmla="*/ 2147483647 w 350"/>
                  <a:gd name="T87" fmla="*/ 2147483647 h 146"/>
                  <a:gd name="T88" fmla="*/ 2147483647 w 350"/>
                  <a:gd name="T89" fmla="*/ 2147483647 h 146"/>
                  <a:gd name="T90" fmla="*/ 2147483647 w 350"/>
                  <a:gd name="T91" fmla="*/ 2147483647 h 146"/>
                  <a:gd name="T92" fmla="*/ 2147483647 w 350"/>
                  <a:gd name="T93" fmla="*/ 2147483647 h 146"/>
                  <a:gd name="T94" fmla="*/ 2147483647 w 350"/>
                  <a:gd name="T95" fmla="*/ 2147483647 h 146"/>
                  <a:gd name="T96" fmla="*/ 2147483647 w 350"/>
                  <a:gd name="T97" fmla="*/ 2147483647 h 146"/>
                  <a:gd name="T98" fmla="*/ 2147483647 w 350"/>
                  <a:gd name="T99" fmla="*/ 2147483647 h 146"/>
                  <a:gd name="T100" fmla="*/ 2147483647 w 350"/>
                  <a:gd name="T101" fmla="*/ 2147483647 h 146"/>
                  <a:gd name="T102" fmla="*/ 2147483647 w 350"/>
                  <a:gd name="T103" fmla="*/ 2147483647 h 146"/>
                  <a:gd name="T104" fmla="*/ 2147483647 w 350"/>
                  <a:gd name="T105" fmla="*/ 0 h 146"/>
                  <a:gd name="T106" fmla="*/ 2147483647 w 350"/>
                  <a:gd name="T107" fmla="*/ 2147483647 h 146"/>
                  <a:gd name="T108" fmla="*/ 2147483647 w 350"/>
                  <a:gd name="T109" fmla="*/ 2147483647 h 146"/>
                  <a:gd name="T110" fmla="*/ 2147483647 w 350"/>
                  <a:gd name="T111" fmla="*/ 2147483647 h 146"/>
                  <a:gd name="T112" fmla="*/ 0 w 350"/>
                  <a:gd name="T113" fmla="*/ 2147483647 h 146"/>
                  <a:gd name="T114" fmla="*/ 0 w 350"/>
                  <a:gd name="T115" fmla="*/ 2147483647 h 1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"/>
                  <a:gd name="T175" fmla="*/ 0 h 146"/>
                  <a:gd name="T176" fmla="*/ 350 w 350"/>
                  <a:gd name="T177" fmla="*/ 146 h 1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" h="146">
                    <a:moveTo>
                      <a:pt x="0" y="63"/>
                    </a:moveTo>
                    <a:lnTo>
                      <a:pt x="0" y="63"/>
                    </a:lnTo>
                    <a:lnTo>
                      <a:pt x="0" y="70"/>
                    </a:lnTo>
                    <a:lnTo>
                      <a:pt x="32" y="51"/>
                    </a:lnTo>
                    <a:lnTo>
                      <a:pt x="70" y="44"/>
                    </a:lnTo>
                    <a:lnTo>
                      <a:pt x="114" y="38"/>
                    </a:lnTo>
                    <a:lnTo>
                      <a:pt x="165" y="38"/>
                    </a:lnTo>
                    <a:lnTo>
                      <a:pt x="191" y="44"/>
                    </a:lnTo>
                    <a:lnTo>
                      <a:pt x="222" y="57"/>
                    </a:lnTo>
                    <a:lnTo>
                      <a:pt x="254" y="70"/>
                    </a:lnTo>
                    <a:lnTo>
                      <a:pt x="286" y="89"/>
                    </a:lnTo>
                    <a:lnTo>
                      <a:pt x="312" y="114"/>
                    </a:lnTo>
                    <a:lnTo>
                      <a:pt x="343" y="146"/>
                    </a:lnTo>
                    <a:lnTo>
                      <a:pt x="350" y="146"/>
                    </a:lnTo>
                    <a:lnTo>
                      <a:pt x="305" y="95"/>
                    </a:lnTo>
                    <a:lnTo>
                      <a:pt x="261" y="63"/>
                    </a:lnTo>
                    <a:lnTo>
                      <a:pt x="216" y="44"/>
                    </a:lnTo>
                    <a:lnTo>
                      <a:pt x="172" y="32"/>
                    </a:lnTo>
                    <a:lnTo>
                      <a:pt x="133" y="25"/>
                    </a:lnTo>
                    <a:lnTo>
                      <a:pt x="95" y="32"/>
                    </a:lnTo>
                    <a:lnTo>
                      <a:pt x="63" y="38"/>
                    </a:lnTo>
                    <a:lnTo>
                      <a:pt x="38" y="44"/>
                    </a:lnTo>
                    <a:lnTo>
                      <a:pt x="89" y="19"/>
                    </a:lnTo>
                    <a:lnTo>
                      <a:pt x="133" y="12"/>
                    </a:lnTo>
                    <a:lnTo>
                      <a:pt x="178" y="12"/>
                    </a:lnTo>
                    <a:lnTo>
                      <a:pt x="216" y="12"/>
                    </a:lnTo>
                    <a:lnTo>
                      <a:pt x="273" y="32"/>
                    </a:lnTo>
                    <a:lnTo>
                      <a:pt x="299" y="44"/>
                    </a:lnTo>
                    <a:lnTo>
                      <a:pt x="299" y="38"/>
                    </a:lnTo>
                    <a:lnTo>
                      <a:pt x="273" y="25"/>
                    </a:lnTo>
                    <a:lnTo>
                      <a:pt x="242" y="12"/>
                    </a:lnTo>
                    <a:lnTo>
                      <a:pt x="203" y="6"/>
                    </a:lnTo>
                    <a:lnTo>
                      <a:pt x="159" y="0"/>
                    </a:lnTo>
                    <a:lnTo>
                      <a:pt x="108" y="6"/>
                    </a:lnTo>
                    <a:lnTo>
                      <a:pt x="51" y="25"/>
                    </a:lnTo>
                    <a:lnTo>
                      <a:pt x="25" y="4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69" name="Freeform 120">
                <a:extLst>
                  <a:ext uri="{FF2B5EF4-FFF2-40B4-BE49-F238E27FC236}">
                    <a16:creationId xmlns:a16="http://schemas.microsoft.com/office/drawing/2014/main" id="{7312A25C-A9AA-94A4-8B12-785C4901B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246" y="5876094"/>
                <a:ext cx="691596" cy="427675"/>
              </a:xfrm>
              <a:custGeom>
                <a:avLst/>
                <a:gdLst>
                  <a:gd name="T0" fmla="*/ 0 w 401"/>
                  <a:gd name="T1" fmla="*/ 2147483647 h 248"/>
                  <a:gd name="T2" fmla="*/ 0 w 401"/>
                  <a:gd name="T3" fmla="*/ 2147483647 h 248"/>
                  <a:gd name="T4" fmla="*/ 0 w 401"/>
                  <a:gd name="T5" fmla="*/ 2147483647 h 248"/>
                  <a:gd name="T6" fmla="*/ 0 w 401"/>
                  <a:gd name="T7" fmla="*/ 2147483647 h 248"/>
                  <a:gd name="T8" fmla="*/ 2147483647 w 401"/>
                  <a:gd name="T9" fmla="*/ 2147483647 h 248"/>
                  <a:gd name="T10" fmla="*/ 2147483647 w 401"/>
                  <a:gd name="T11" fmla="*/ 2147483647 h 248"/>
                  <a:gd name="T12" fmla="*/ 2147483647 w 401"/>
                  <a:gd name="T13" fmla="*/ 2147483647 h 248"/>
                  <a:gd name="T14" fmla="*/ 2147483647 w 401"/>
                  <a:gd name="T15" fmla="*/ 2147483647 h 248"/>
                  <a:gd name="T16" fmla="*/ 2147483647 w 401"/>
                  <a:gd name="T17" fmla="*/ 2147483647 h 248"/>
                  <a:gd name="T18" fmla="*/ 2147483647 w 401"/>
                  <a:gd name="T19" fmla="*/ 2147483647 h 248"/>
                  <a:gd name="T20" fmla="*/ 2147483647 w 401"/>
                  <a:gd name="T21" fmla="*/ 2147483647 h 248"/>
                  <a:gd name="T22" fmla="*/ 2147483647 w 401"/>
                  <a:gd name="T23" fmla="*/ 2147483647 h 248"/>
                  <a:gd name="T24" fmla="*/ 2147483647 w 401"/>
                  <a:gd name="T25" fmla="*/ 2147483647 h 248"/>
                  <a:gd name="T26" fmla="*/ 2147483647 w 401"/>
                  <a:gd name="T27" fmla="*/ 2147483647 h 248"/>
                  <a:gd name="T28" fmla="*/ 2147483647 w 401"/>
                  <a:gd name="T29" fmla="*/ 2147483647 h 248"/>
                  <a:gd name="T30" fmla="*/ 2147483647 w 401"/>
                  <a:gd name="T31" fmla="*/ 2147483647 h 248"/>
                  <a:gd name="T32" fmla="*/ 2147483647 w 401"/>
                  <a:gd name="T33" fmla="*/ 2147483647 h 248"/>
                  <a:gd name="T34" fmla="*/ 2147483647 w 401"/>
                  <a:gd name="T35" fmla="*/ 2147483647 h 248"/>
                  <a:gd name="T36" fmla="*/ 2147483647 w 401"/>
                  <a:gd name="T37" fmla="*/ 2147483647 h 248"/>
                  <a:gd name="T38" fmla="*/ 2147483647 w 401"/>
                  <a:gd name="T39" fmla="*/ 2147483647 h 248"/>
                  <a:gd name="T40" fmla="*/ 2147483647 w 401"/>
                  <a:gd name="T41" fmla="*/ 2147483647 h 248"/>
                  <a:gd name="T42" fmla="*/ 2147483647 w 401"/>
                  <a:gd name="T43" fmla="*/ 2147483647 h 248"/>
                  <a:gd name="T44" fmla="*/ 2147483647 w 401"/>
                  <a:gd name="T45" fmla="*/ 2147483647 h 248"/>
                  <a:gd name="T46" fmla="*/ 2147483647 w 401"/>
                  <a:gd name="T47" fmla="*/ 2147483647 h 248"/>
                  <a:gd name="T48" fmla="*/ 2147483647 w 401"/>
                  <a:gd name="T49" fmla="*/ 2147483647 h 248"/>
                  <a:gd name="T50" fmla="*/ 2147483647 w 401"/>
                  <a:gd name="T51" fmla="*/ 2147483647 h 248"/>
                  <a:gd name="T52" fmla="*/ 2147483647 w 401"/>
                  <a:gd name="T53" fmla="*/ 2147483647 h 248"/>
                  <a:gd name="T54" fmla="*/ 2147483647 w 401"/>
                  <a:gd name="T55" fmla="*/ 2147483647 h 248"/>
                  <a:gd name="T56" fmla="*/ 2147483647 w 401"/>
                  <a:gd name="T57" fmla="*/ 2147483647 h 248"/>
                  <a:gd name="T58" fmla="*/ 2147483647 w 401"/>
                  <a:gd name="T59" fmla="*/ 2147483647 h 248"/>
                  <a:gd name="T60" fmla="*/ 2147483647 w 401"/>
                  <a:gd name="T61" fmla="*/ 0 h 248"/>
                  <a:gd name="T62" fmla="*/ 2147483647 w 401"/>
                  <a:gd name="T63" fmla="*/ 2147483647 h 248"/>
                  <a:gd name="T64" fmla="*/ 0 w 401"/>
                  <a:gd name="T65" fmla="*/ 2147483647 h 248"/>
                  <a:gd name="T66" fmla="*/ 0 w 401"/>
                  <a:gd name="T67" fmla="*/ 2147483647 h 2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1"/>
                  <a:gd name="T103" fmla="*/ 0 h 248"/>
                  <a:gd name="T104" fmla="*/ 401 w 401"/>
                  <a:gd name="T105" fmla="*/ 248 h 2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1" h="248">
                    <a:moveTo>
                      <a:pt x="0" y="12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57" y="12"/>
                    </a:lnTo>
                    <a:lnTo>
                      <a:pt x="108" y="12"/>
                    </a:lnTo>
                    <a:lnTo>
                      <a:pt x="146" y="12"/>
                    </a:lnTo>
                    <a:lnTo>
                      <a:pt x="191" y="25"/>
                    </a:lnTo>
                    <a:lnTo>
                      <a:pt x="223" y="38"/>
                    </a:lnTo>
                    <a:lnTo>
                      <a:pt x="255" y="57"/>
                    </a:lnTo>
                    <a:lnTo>
                      <a:pt x="286" y="76"/>
                    </a:lnTo>
                    <a:lnTo>
                      <a:pt x="312" y="102"/>
                    </a:lnTo>
                    <a:lnTo>
                      <a:pt x="350" y="152"/>
                    </a:lnTo>
                    <a:lnTo>
                      <a:pt x="376" y="197"/>
                    </a:lnTo>
                    <a:lnTo>
                      <a:pt x="395" y="242"/>
                    </a:lnTo>
                    <a:lnTo>
                      <a:pt x="401" y="248"/>
                    </a:lnTo>
                    <a:lnTo>
                      <a:pt x="401" y="242"/>
                    </a:lnTo>
                    <a:lnTo>
                      <a:pt x="382" y="191"/>
                    </a:lnTo>
                    <a:lnTo>
                      <a:pt x="356" y="146"/>
                    </a:lnTo>
                    <a:lnTo>
                      <a:pt x="312" y="95"/>
                    </a:lnTo>
                    <a:lnTo>
                      <a:pt x="286" y="76"/>
                    </a:lnTo>
                    <a:lnTo>
                      <a:pt x="261" y="51"/>
                    </a:lnTo>
                    <a:lnTo>
                      <a:pt x="229" y="31"/>
                    </a:lnTo>
                    <a:lnTo>
                      <a:pt x="191" y="19"/>
                    </a:lnTo>
                    <a:lnTo>
                      <a:pt x="153" y="6"/>
                    </a:lnTo>
                    <a:lnTo>
                      <a:pt x="108" y="0"/>
                    </a:lnTo>
                    <a:lnTo>
                      <a:pt x="57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0" name="Freeform 121">
                <a:extLst>
                  <a:ext uri="{FF2B5EF4-FFF2-40B4-BE49-F238E27FC236}">
                    <a16:creationId xmlns:a16="http://schemas.microsoft.com/office/drawing/2014/main" id="{0B73F310-31AA-60F3-83B8-66871FD8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343" y="5876094"/>
                <a:ext cx="779556" cy="493206"/>
              </a:xfrm>
              <a:custGeom>
                <a:avLst/>
                <a:gdLst>
                  <a:gd name="T0" fmla="*/ 2147483647 w 452"/>
                  <a:gd name="T1" fmla="*/ 0 h 286"/>
                  <a:gd name="T2" fmla="*/ 2147483647 w 452"/>
                  <a:gd name="T3" fmla="*/ 0 h 286"/>
                  <a:gd name="T4" fmla="*/ 2147483647 w 452"/>
                  <a:gd name="T5" fmla="*/ 2147483647 h 286"/>
                  <a:gd name="T6" fmla="*/ 2147483647 w 452"/>
                  <a:gd name="T7" fmla="*/ 2147483647 h 286"/>
                  <a:gd name="T8" fmla="*/ 2147483647 w 452"/>
                  <a:gd name="T9" fmla="*/ 2147483647 h 286"/>
                  <a:gd name="T10" fmla="*/ 2147483647 w 452"/>
                  <a:gd name="T11" fmla="*/ 2147483647 h 286"/>
                  <a:gd name="T12" fmla="*/ 2147483647 w 452"/>
                  <a:gd name="T13" fmla="*/ 2147483647 h 286"/>
                  <a:gd name="T14" fmla="*/ 2147483647 w 452"/>
                  <a:gd name="T15" fmla="*/ 2147483647 h 286"/>
                  <a:gd name="T16" fmla="*/ 2147483647 w 452"/>
                  <a:gd name="T17" fmla="*/ 2147483647 h 286"/>
                  <a:gd name="T18" fmla="*/ 0 w 452"/>
                  <a:gd name="T19" fmla="*/ 2147483647 h 286"/>
                  <a:gd name="T20" fmla="*/ 0 w 452"/>
                  <a:gd name="T21" fmla="*/ 2147483647 h 286"/>
                  <a:gd name="T22" fmla="*/ 0 w 452"/>
                  <a:gd name="T23" fmla="*/ 2147483647 h 286"/>
                  <a:gd name="T24" fmla="*/ 0 w 452"/>
                  <a:gd name="T25" fmla="*/ 2147483647 h 286"/>
                  <a:gd name="T26" fmla="*/ 2147483647 w 452"/>
                  <a:gd name="T27" fmla="*/ 2147483647 h 286"/>
                  <a:gd name="T28" fmla="*/ 2147483647 w 452"/>
                  <a:gd name="T29" fmla="*/ 2147483647 h 286"/>
                  <a:gd name="T30" fmla="*/ 2147483647 w 452"/>
                  <a:gd name="T31" fmla="*/ 2147483647 h 286"/>
                  <a:gd name="T32" fmla="*/ 2147483647 w 452"/>
                  <a:gd name="T33" fmla="*/ 2147483647 h 286"/>
                  <a:gd name="T34" fmla="*/ 2147483647 w 452"/>
                  <a:gd name="T35" fmla="*/ 2147483647 h 286"/>
                  <a:gd name="T36" fmla="*/ 2147483647 w 452"/>
                  <a:gd name="T37" fmla="*/ 2147483647 h 286"/>
                  <a:gd name="T38" fmla="*/ 2147483647 w 452"/>
                  <a:gd name="T39" fmla="*/ 2147483647 h 286"/>
                  <a:gd name="T40" fmla="*/ 2147483647 w 452"/>
                  <a:gd name="T41" fmla="*/ 2147483647 h 286"/>
                  <a:gd name="T42" fmla="*/ 2147483647 w 452"/>
                  <a:gd name="T43" fmla="*/ 2147483647 h 286"/>
                  <a:gd name="T44" fmla="*/ 2147483647 w 452"/>
                  <a:gd name="T45" fmla="*/ 2147483647 h 286"/>
                  <a:gd name="T46" fmla="*/ 2147483647 w 452"/>
                  <a:gd name="T47" fmla="*/ 2147483647 h 286"/>
                  <a:gd name="T48" fmla="*/ 2147483647 w 452"/>
                  <a:gd name="T49" fmla="*/ 2147483647 h 286"/>
                  <a:gd name="T50" fmla="*/ 2147483647 w 452"/>
                  <a:gd name="T51" fmla="*/ 2147483647 h 286"/>
                  <a:gd name="T52" fmla="*/ 2147483647 w 452"/>
                  <a:gd name="T53" fmla="*/ 2147483647 h 286"/>
                  <a:gd name="T54" fmla="*/ 2147483647 w 452"/>
                  <a:gd name="T55" fmla="*/ 2147483647 h 286"/>
                  <a:gd name="T56" fmla="*/ 2147483647 w 452"/>
                  <a:gd name="T57" fmla="*/ 2147483647 h 286"/>
                  <a:gd name="T58" fmla="*/ 2147483647 w 452"/>
                  <a:gd name="T59" fmla="*/ 2147483647 h 286"/>
                  <a:gd name="T60" fmla="*/ 2147483647 w 452"/>
                  <a:gd name="T61" fmla="*/ 2147483647 h 286"/>
                  <a:gd name="T62" fmla="*/ 2147483647 w 452"/>
                  <a:gd name="T63" fmla="*/ 2147483647 h 286"/>
                  <a:gd name="T64" fmla="*/ 2147483647 w 452"/>
                  <a:gd name="T65" fmla="*/ 2147483647 h 286"/>
                  <a:gd name="T66" fmla="*/ 2147483647 w 452"/>
                  <a:gd name="T67" fmla="*/ 2147483647 h 286"/>
                  <a:gd name="T68" fmla="*/ 2147483647 w 452"/>
                  <a:gd name="T69" fmla="*/ 0 h 286"/>
                  <a:gd name="T70" fmla="*/ 2147483647 w 452"/>
                  <a:gd name="T71" fmla="*/ 0 h 286"/>
                  <a:gd name="T72" fmla="*/ 2147483647 w 452"/>
                  <a:gd name="T73" fmla="*/ 0 h 2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2"/>
                  <a:gd name="T112" fmla="*/ 0 h 286"/>
                  <a:gd name="T113" fmla="*/ 452 w 452"/>
                  <a:gd name="T114" fmla="*/ 286 h 2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2" h="286">
                    <a:moveTo>
                      <a:pt x="305" y="0"/>
                    </a:moveTo>
                    <a:lnTo>
                      <a:pt x="305" y="0"/>
                    </a:lnTo>
                    <a:lnTo>
                      <a:pt x="273" y="12"/>
                    </a:lnTo>
                    <a:lnTo>
                      <a:pt x="242" y="25"/>
                    </a:lnTo>
                    <a:lnTo>
                      <a:pt x="191" y="57"/>
                    </a:lnTo>
                    <a:lnTo>
                      <a:pt x="133" y="102"/>
                    </a:lnTo>
                    <a:lnTo>
                      <a:pt x="89" y="152"/>
                    </a:lnTo>
                    <a:lnTo>
                      <a:pt x="51" y="203"/>
                    </a:lnTo>
                    <a:lnTo>
                      <a:pt x="25" y="242"/>
                    </a:lnTo>
                    <a:lnTo>
                      <a:pt x="0" y="286"/>
                    </a:lnTo>
                    <a:lnTo>
                      <a:pt x="6" y="286"/>
                    </a:lnTo>
                    <a:lnTo>
                      <a:pt x="31" y="248"/>
                    </a:lnTo>
                    <a:lnTo>
                      <a:pt x="95" y="159"/>
                    </a:lnTo>
                    <a:lnTo>
                      <a:pt x="140" y="108"/>
                    </a:lnTo>
                    <a:lnTo>
                      <a:pt x="191" y="63"/>
                    </a:lnTo>
                    <a:lnTo>
                      <a:pt x="248" y="31"/>
                    </a:lnTo>
                    <a:lnTo>
                      <a:pt x="273" y="19"/>
                    </a:lnTo>
                    <a:lnTo>
                      <a:pt x="305" y="6"/>
                    </a:lnTo>
                    <a:lnTo>
                      <a:pt x="343" y="6"/>
                    </a:lnTo>
                    <a:lnTo>
                      <a:pt x="382" y="12"/>
                    </a:lnTo>
                    <a:lnTo>
                      <a:pt x="413" y="25"/>
                    </a:lnTo>
                    <a:lnTo>
                      <a:pt x="452" y="51"/>
                    </a:lnTo>
                    <a:lnTo>
                      <a:pt x="452" y="44"/>
                    </a:lnTo>
                    <a:lnTo>
                      <a:pt x="420" y="19"/>
                    </a:lnTo>
                    <a:lnTo>
                      <a:pt x="382" y="6"/>
                    </a:lnTo>
                    <a:lnTo>
                      <a:pt x="343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1" name="Freeform 122">
                <a:extLst>
                  <a:ext uri="{FF2B5EF4-FFF2-40B4-BE49-F238E27FC236}">
                    <a16:creationId xmlns:a16="http://schemas.microsoft.com/office/drawing/2014/main" id="{B79EFACA-9962-1A54-34F8-1E8E546E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7479" y="5546715"/>
                <a:ext cx="75886" cy="350073"/>
              </a:xfrm>
              <a:custGeom>
                <a:avLst/>
                <a:gdLst>
                  <a:gd name="T0" fmla="*/ 0 w 44"/>
                  <a:gd name="T1" fmla="*/ 0 h 203"/>
                  <a:gd name="T2" fmla="*/ 0 w 44"/>
                  <a:gd name="T3" fmla="*/ 0 h 203"/>
                  <a:gd name="T4" fmla="*/ 0 w 44"/>
                  <a:gd name="T5" fmla="*/ 0 h 203"/>
                  <a:gd name="T6" fmla="*/ 0 w 44"/>
                  <a:gd name="T7" fmla="*/ 0 h 203"/>
                  <a:gd name="T8" fmla="*/ 2147483647 w 44"/>
                  <a:gd name="T9" fmla="*/ 2147483647 h 203"/>
                  <a:gd name="T10" fmla="*/ 2147483647 w 44"/>
                  <a:gd name="T11" fmla="*/ 2147483647 h 203"/>
                  <a:gd name="T12" fmla="*/ 2147483647 w 44"/>
                  <a:gd name="T13" fmla="*/ 2147483647 h 203"/>
                  <a:gd name="T14" fmla="*/ 2147483647 w 44"/>
                  <a:gd name="T15" fmla="*/ 2147483647 h 203"/>
                  <a:gd name="T16" fmla="*/ 2147483647 w 44"/>
                  <a:gd name="T17" fmla="*/ 2147483647 h 203"/>
                  <a:gd name="T18" fmla="*/ 2147483647 w 44"/>
                  <a:gd name="T19" fmla="*/ 2147483647 h 203"/>
                  <a:gd name="T20" fmla="*/ 2147483647 w 44"/>
                  <a:gd name="T21" fmla="*/ 2147483647 h 203"/>
                  <a:gd name="T22" fmla="*/ 2147483647 w 44"/>
                  <a:gd name="T23" fmla="*/ 2147483647 h 203"/>
                  <a:gd name="T24" fmla="*/ 2147483647 w 44"/>
                  <a:gd name="T25" fmla="*/ 2147483647 h 203"/>
                  <a:gd name="T26" fmla="*/ 2147483647 w 44"/>
                  <a:gd name="T27" fmla="*/ 2147483647 h 203"/>
                  <a:gd name="T28" fmla="*/ 2147483647 w 44"/>
                  <a:gd name="T29" fmla="*/ 2147483647 h 203"/>
                  <a:gd name="T30" fmla="*/ 2147483647 w 44"/>
                  <a:gd name="T31" fmla="*/ 2147483647 h 203"/>
                  <a:gd name="T32" fmla="*/ 2147483647 w 44"/>
                  <a:gd name="T33" fmla="*/ 2147483647 h 203"/>
                  <a:gd name="T34" fmla="*/ 2147483647 w 44"/>
                  <a:gd name="T35" fmla="*/ 2147483647 h 203"/>
                  <a:gd name="T36" fmla="*/ 2147483647 w 44"/>
                  <a:gd name="T37" fmla="*/ 2147483647 h 203"/>
                  <a:gd name="T38" fmla="*/ 2147483647 w 44"/>
                  <a:gd name="T39" fmla="*/ 2147483647 h 203"/>
                  <a:gd name="T40" fmla="*/ 0 w 44"/>
                  <a:gd name="T41" fmla="*/ 0 h 203"/>
                  <a:gd name="T42" fmla="*/ 0 w 44"/>
                  <a:gd name="T43" fmla="*/ 0 h 203"/>
                  <a:gd name="T44" fmla="*/ 0 w 44"/>
                  <a:gd name="T45" fmla="*/ 0 h 203"/>
                  <a:gd name="T46" fmla="*/ 0 w 44"/>
                  <a:gd name="T47" fmla="*/ 0 h 20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203"/>
                  <a:gd name="T74" fmla="*/ 44 w 44"/>
                  <a:gd name="T75" fmla="*/ 203 h 20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203">
                    <a:moveTo>
                      <a:pt x="0" y="0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25" y="57"/>
                    </a:lnTo>
                    <a:lnTo>
                      <a:pt x="38" y="82"/>
                    </a:lnTo>
                    <a:lnTo>
                      <a:pt x="38" y="114"/>
                    </a:lnTo>
                    <a:lnTo>
                      <a:pt x="32" y="152"/>
                    </a:lnTo>
                    <a:lnTo>
                      <a:pt x="19" y="197"/>
                    </a:lnTo>
                    <a:lnTo>
                      <a:pt x="25" y="203"/>
                    </a:lnTo>
                    <a:lnTo>
                      <a:pt x="44" y="159"/>
                    </a:lnTo>
                    <a:lnTo>
                      <a:pt x="44" y="114"/>
                    </a:lnTo>
                    <a:lnTo>
                      <a:pt x="44" y="82"/>
                    </a:lnTo>
                    <a:lnTo>
                      <a:pt x="32" y="51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2" name="Freeform 123">
                <a:extLst>
                  <a:ext uri="{FF2B5EF4-FFF2-40B4-BE49-F238E27FC236}">
                    <a16:creationId xmlns:a16="http://schemas.microsoft.com/office/drawing/2014/main" id="{14678CE0-9153-EDC8-AF0C-88BBB7AF6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608" y="5908859"/>
                <a:ext cx="603638" cy="472512"/>
              </a:xfrm>
              <a:custGeom>
                <a:avLst/>
                <a:gdLst>
                  <a:gd name="T0" fmla="*/ 0 w 350"/>
                  <a:gd name="T1" fmla="*/ 2147483647 h 274"/>
                  <a:gd name="T2" fmla="*/ 0 w 350"/>
                  <a:gd name="T3" fmla="*/ 2147483647 h 274"/>
                  <a:gd name="T4" fmla="*/ 0 w 350"/>
                  <a:gd name="T5" fmla="*/ 2147483647 h 274"/>
                  <a:gd name="T6" fmla="*/ 0 w 350"/>
                  <a:gd name="T7" fmla="*/ 2147483647 h 274"/>
                  <a:gd name="T8" fmla="*/ 2147483647 w 350"/>
                  <a:gd name="T9" fmla="*/ 2147483647 h 274"/>
                  <a:gd name="T10" fmla="*/ 2147483647 w 350"/>
                  <a:gd name="T11" fmla="*/ 2147483647 h 274"/>
                  <a:gd name="T12" fmla="*/ 2147483647 w 350"/>
                  <a:gd name="T13" fmla="*/ 2147483647 h 274"/>
                  <a:gd name="T14" fmla="*/ 2147483647 w 350"/>
                  <a:gd name="T15" fmla="*/ 2147483647 h 274"/>
                  <a:gd name="T16" fmla="*/ 2147483647 w 350"/>
                  <a:gd name="T17" fmla="*/ 2147483647 h 274"/>
                  <a:gd name="T18" fmla="*/ 2147483647 w 350"/>
                  <a:gd name="T19" fmla="*/ 2147483647 h 274"/>
                  <a:gd name="T20" fmla="*/ 2147483647 w 350"/>
                  <a:gd name="T21" fmla="*/ 2147483647 h 274"/>
                  <a:gd name="T22" fmla="*/ 2147483647 w 350"/>
                  <a:gd name="T23" fmla="*/ 2147483647 h 274"/>
                  <a:gd name="T24" fmla="*/ 2147483647 w 350"/>
                  <a:gd name="T25" fmla="*/ 2147483647 h 274"/>
                  <a:gd name="T26" fmla="*/ 2147483647 w 350"/>
                  <a:gd name="T27" fmla="*/ 2147483647 h 274"/>
                  <a:gd name="T28" fmla="*/ 2147483647 w 350"/>
                  <a:gd name="T29" fmla="*/ 2147483647 h 274"/>
                  <a:gd name="T30" fmla="*/ 2147483647 w 350"/>
                  <a:gd name="T31" fmla="*/ 2147483647 h 274"/>
                  <a:gd name="T32" fmla="*/ 2147483647 w 350"/>
                  <a:gd name="T33" fmla="*/ 2147483647 h 274"/>
                  <a:gd name="T34" fmla="*/ 2147483647 w 350"/>
                  <a:gd name="T35" fmla="*/ 2147483647 h 274"/>
                  <a:gd name="T36" fmla="*/ 2147483647 w 350"/>
                  <a:gd name="T37" fmla="*/ 2147483647 h 274"/>
                  <a:gd name="T38" fmla="*/ 2147483647 w 350"/>
                  <a:gd name="T39" fmla="*/ 2147483647 h 274"/>
                  <a:gd name="T40" fmla="*/ 2147483647 w 350"/>
                  <a:gd name="T41" fmla="*/ 2147483647 h 274"/>
                  <a:gd name="T42" fmla="*/ 2147483647 w 350"/>
                  <a:gd name="T43" fmla="*/ 0 h 274"/>
                  <a:gd name="T44" fmla="*/ 2147483647 w 350"/>
                  <a:gd name="T45" fmla="*/ 0 h 274"/>
                  <a:gd name="T46" fmla="*/ 2147483647 w 350"/>
                  <a:gd name="T47" fmla="*/ 2147483647 h 274"/>
                  <a:gd name="T48" fmla="*/ 2147483647 w 350"/>
                  <a:gd name="T49" fmla="*/ 2147483647 h 274"/>
                  <a:gd name="T50" fmla="*/ 2147483647 w 350"/>
                  <a:gd name="T51" fmla="*/ 2147483647 h 274"/>
                  <a:gd name="T52" fmla="*/ 2147483647 w 350"/>
                  <a:gd name="T53" fmla="*/ 2147483647 h 274"/>
                  <a:gd name="T54" fmla="*/ 2147483647 w 350"/>
                  <a:gd name="T55" fmla="*/ 2147483647 h 274"/>
                  <a:gd name="T56" fmla="*/ 2147483647 w 350"/>
                  <a:gd name="T57" fmla="*/ 2147483647 h 274"/>
                  <a:gd name="T58" fmla="*/ 2147483647 w 350"/>
                  <a:gd name="T59" fmla="*/ 2147483647 h 274"/>
                  <a:gd name="T60" fmla="*/ 0 w 350"/>
                  <a:gd name="T61" fmla="*/ 2147483647 h 274"/>
                  <a:gd name="T62" fmla="*/ 0 w 350"/>
                  <a:gd name="T63" fmla="*/ 2147483647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0"/>
                  <a:gd name="T97" fmla="*/ 0 h 274"/>
                  <a:gd name="T98" fmla="*/ 350 w 350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0" h="274">
                    <a:moveTo>
                      <a:pt x="0" y="267"/>
                    </a:moveTo>
                    <a:lnTo>
                      <a:pt x="0" y="267"/>
                    </a:lnTo>
                    <a:lnTo>
                      <a:pt x="0" y="274"/>
                    </a:lnTo>
                    <a:lnTo>
                      <a:pt x="6" y="274"/>
                    </a:lnTo>
                    <a:lnTo>
                      <a:pt x="32" y="223"/>
                    </a:lnTo>
                    <a:lnTo>
                      <a:pt x="63" y="172"/>
                    </a:lnTo>
                    <a:lnTo>
                      <a:pt x="108" y="114"/>
                    </a:lnTo>
                    <a:lnTo>
                      <a:pt x="159" y="63"/>
                    </a:lnTo>
                    <a:lnTo>
                      <a:pt x="191" y="44"/>
                    </a:lnTo>
                    <a:lnTo>
                      <a:pt x="216" y="25"/>
                    </a:lnTo>
                    <a:lnTo>
                      <a:pt x="248" y="12"/>
                    </a:lnTo>
                    <a:lnTo>
                      <a:pt x="280" y="6"/>
                    </a:lnTo>
                    <a:lnTo>
                      <a:pt x="312" y="6"/>
                    </a:lnTo>
                    <a:lnTo>
                      <a:pt x="344" y="12"/>
                    </a:lnTo>
                    <a:lnTo>
                      <a:pt x="350" y="6"/>
                    </a:lnTo>
                    <a:lnTo>
                      <a:pt x="312" y="0"/>
                    </a:lnTo>
                    <a:lnTo>
                      <a:pt x="280" y="0"/>
                    </a:lnTo>
                    <a:lnTo>
                      <a:pt x="248" y="6"/>
                    </a:lnTo>
                    <a:lnTo>
                      <a:pt x="216" y="19"/>
                    </a:lnTo>
                    <a:lnTo>
                      <a:pt x="184" y="32"/>
                    </a:lnTo>
                    <a:lnTo>
                      <a:pt x="159" y="57"/>
                    </a:lnTo>
                    <a:lnTo>
                      <a:pt x="108" y="108"/>
                    </a:lnTo>
                    <a:lnTo>
                      <a:pt x="63" y="165"/>
                    </a:lnTo>
                    <a:lnTo>
                      <a:pt x="32" y="216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3" name="Freeform 124">
                <a:extLst>
                  <a:ext uri="{FF2B5EF4-FFF2-40B4-BE49-F238E27FC236}">
                    <a16:creationId xmlns:a16="http://schemas.microsoft.com/office/drawing/2014/main" id="{CCE60D38-25B8-028B-CCC9-653208A9F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644" y="5929553"/>
                <a:ext cx="527752" cy="693247"/>
              </a:xfrm>
              <a:custGeom>
                <a:avLst/>
                <a:gdLst>
                  <a:gd name="T0" fmla="*/ 2147483647 w 306"/>
                  <a:gd name="T1" fmla="*/ 2147483647 h 402"/>
                  <a:gd name="T2" fmla="*/ 2147483647 w 306"/>
                  <a:gd name="T3" fmla="*/ 2147483647 h 402"/>
                  <a:gd name="T4" fmla="*/ 2147483647 w 306"/>
                  <a:gd name="T5" fmla="*/ 2147483647 h 402"/>
                  <a:gd name="T6" fmla="*/ 2147483647 w 306"/>
                  <a:gd name="T7" fmla="*/ 2147483647 h 402"/>
                  <a:gd name="T8" fmla="*/ 2147483647 w 306"/>
                  <a:gd name="T9" fmla="*/ 2147483647 h 402"/>
                  <a:gd name="T10" fmla="*/ 2147483647 w 306"/>
                  <a:gd name="T11" fmla="*/ 2147483647 h 402"/>
                  <a:gd name="T12" fmla="*/ 0 w 306"/>
                  <a:gd name="T13" fmla="*/ 2147483647 h 402"/>
                  <a:gd name="T14" fmla="*/ 0 w 306"/>
                  <a:gd name="T15" fmla="*/ 2147483647 h 402"/>
                  <a:gd name="T16" fmla="*/ 0 w 306"/>
                  <a:gd name="T17" fmla="*/ 2147483647 h 402"/>
                  <a:gd name="T18" fmla="*/ 2147483647 w 306"/>
                  <a:gd name="T19" fmla="*/ 2147483647 h 402"/>
                  <a:gd name="T20" fmla="*/ 2147483647 w 306"/>
                  <a:gd name="T21" fmla="*/ 2147483647 h 402"/>
                  <a:gd name="T22" fmla="*/ 2147483647 w 306"/>
                  <a:gd name="T23" fmla="*/ 2147483647 h 402"/>
                  <a:gd name="T24" fmla="*/ 2147483647 w 306"/>
                  <a:gd name="T25" fmla="*/ 2147483647 h 402"/>
                  <a:gd name="T26" fmla="*/ 2147483647 w 306"/>
                  <a:gd name="T27" fmla="*/ 2147483647 h 402"/>
                  <a:gd name="T28" fmla="*/ 2147483647 w 306"/>
                  <a:gd name="T29" fmla="*/ 2147483647 h 402"/>
                  <a:gd name="T30" fmla="*/ 2147483647 w 306"/>
                  <a:gd name="T31" fmla="*/ 2147483647 h 402"/>
                  <a:gd name="T32" fmla="*/ 2147483647 w 306"/>
                  <a:gd name="T33" fmla="*/ 2147483647 h 402"/>
                  <a:gd name="T34" fmla="*/ 2147483647 w 306"/>
                  <a:gd name="T35" fmla="*/ 2147483647 h 402"/>
                  <a:gd name="T36" fmla="*/ 2147483647 w 306"/>
                  <a:gd name="T37" fmla="*/ 2147483647 h 402"/>
                  <a:gd name="T38" fmla="*/ 2147483647 w 306"/>
                  <a:gd name="T39" fmla="*/ 2147483647 h 402"/>
                  <a:gd name="T40" fmla="*/ 2147483647 w 306"/>
                  <a:gd name="T41" fmla="*/ 2147483647 h 402"/>
                  <a:gd name="T42" fmla="*/ 2147483647 w 306"/>
                  <a:gd name="T43" fmla="*/ 2147483647 h 402"/>
                  <a:gd name="T44" fmla="*/ 2147483647 w 306"/>
                  <a:gd name="T45" fmla="*/ 2147483647 h 402"/>
                  <a:gd name="T46" fmla="*/ 2147483647 w 306"/>
                  <a:gd name="T47" fmla="*/ 2147483647 h 402"/>
                  <a:gd name="T48" fmla="*/ 2147483647 w 306"/>
                  <a:gd name="T49" fmla="*/ 2147483647 h 402"/>
                  <a:gd name="T50" fmla="*/ 2147483647 w 306"/>
                  <a:gd name="T51" fmla="*/ 2147483647 h 402"/>
                  <a:gd name="T52" fmla="*/ 2147483647 w 306"/>
                  <a:gd name="T53" fmla="*/ 2147483647 h 402"/>
                  <a:gd name="T54" fmla="*/ 2147483647 w 306"/>
                  <a:gd name="T55" fmla="*/ 2147483647 h 402"/>
                  <a:gd name="T56" fmla="*/ 2147483647 w 306"/>
                  <a:gd name="T57" fmla="*/ 2147483647 h 402"/>
                  <a:gd name="T58" fmla="*/ 2147483647 w 306"/>
                  <a:gd name="T59" fmla="*/ 2147483647 h 402"/>
                  <a:gd name="T60" fmla="*/ 2147483647 w 306"/>
                  <a:gd name="T61" fmla="*/ 2147483647 h 402"/>
                  <a:gd name="T62" fmla="*/ 2147483647 w 306"/>
                  <a:gd name="T63" fmla="*/ 2147483647 h 402"/>
                  <a:gd name="T64" fmla="*/ 2147483647 w 306"/>
                  <a:gd name="T65" fmla="*/ 2147483647 h 402"/>
                  <a:gd name="T66" fmla="*/ 2147483647 w 306"/>
                  <a:gd name="T67" fmla="*/ 2147483647 h 402"/>
                  <a:gd name="T68" fmla="*/ 2147483647 w 306"/>
                  <a:gd name="T69" fmla="*/ 2147483647 h 402"/>
                  <a:gd name="T70" fmla="*/ 2147483647 w 306"/>
                  <a:gd name="T71" fmla="*/ 2147483647 h 402"/>
                  <a:gd name="T72" fmla="*/ 2147483647 w 306"/>
                  <a:gd name="T73" fmla="*/ 2147483647 h 402"/>
                  <a:gd name="T74" fmla="*/ 2147483647 w 306"/>
                  <a:gd name="T75" fmla="*/ 2147483647 h 402"/>
                  <a:gd name="T76" fmla="*/ 2147483647 w 306"/>
                  <a:gd name="T77" fmla="*/ 2147483647 h 402"/>
                  <a:gd name="T78" fmla="*/ 2147483647 w 306"/>
                  <a:gd name="T79" fmla="*/ 2147483647 h 402"/>
                  <a:gd name="T80" fmla="*/ 2147483647 w 306"/>
                  <a:gd name="T81" fmla="*/ 2147483647 h 402"/>
                  <a:gd name="T82" fmla="*/ 2147483647 w 306"/>
                  <a:gd name="T83" fmla="*/ 2147483647 h 402"/>
                  <a:gd name="T84" fmla="*/ 2147483647 w 306"/>
                  <a:gd name="T85" fmla="*/ 2147483647 h 402"/>
                  <a:gd name="T86" fmla="*/ 2147483647 w 306"/>
                  <a:gd name="T87" fmla="*/ 2147483647 h 402"/>
                  <a:gd name="T88" fmla="*/ 2147483647 w 306"/>
                  <a:gd name="T89" fmla="*/ 2147483647 h 402"/>
                  <a:gd name="T90" fmla="*/ 2147483647 w 306"/>
                  <a:gd name="T91" fmla="*/ 2147483647 h 402"/>
                  <a:gd name="T92" fmla="*/ 2147483647 w 306"/>
                  <a:gd name="T93" fmla="*/ 2147483647 h 402"/>
                  <a:gd name="T94" fmla="*/ 2147483647 w 306"/>
                  <a:gd name="T95" fmla="*/ 2147483647 h 402"/>
                  <a:gd name="T96" fmla="*/ 2147483647 w 306"/>
                  <a:gd name="T97" fmla="*/ 2147483647 h 402"/>
                  <a:gd name="T98" fmla="*/ 2147483647 w 306"/>
                  <a:gd name="T99" fmla="*/ 2147483647 h 402"/>
                  <a:gd name="T100" fmla="*/ 2147483647 w 306"/>
                  <a:gd name="T101" fmla="*/ 2147483647 h 402"/>
                  <a:gd name="T102" fmla="*/ 2147483647 w 306"/>
                  <a:gd name="T103" fmla="*/ 2147483647 h 402"/>
                  <a:gd name="T104" fmla="*/ 2147483647 w 306"/>
                  <a:gd name="T105" fmla="*/ 0 h 402"/>
                  <a:gd name="T106" fmla="*/ 2147483647 w 306"/>
                  <a:gd name="T107" fmla="*/ 0 h 402"/>
                  <a:gd name="T108" fmla="*/ 2147483647 w 306"/>
                  <a:gd name="T109" fmla="*/ 0 h 402"/>
                  <a:gd name="T110" fmla="*/ 2147483647 w 306"/>
                  <a:gd name="T111" fmla="*/ 0 h 402"/>
                  <a:gd name="T112" fmla="*/ 2147483647 w 306"/>
                  <a:gd name="T113" fmla="*/ 2147483647 h 402"/>
                  <a:gd name="T114" fmla="*/ 2147483647 w 306"/>
                  <a:gd name="T115" fmla="*/ 2147483647 h 402"/>
                  <a:gd name="T116" fmla="*/ 2147483647 w 306"/>
                  <a:gd name="T117" fmla="*/ 2147483647 h 402"/>
                  <a:gd name="T118" fmla="*/ 2147483647 w 306"/>
                  <a:gd name="T119" fmla="*/ 2147483647 h 4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6"/>
                  <a:gd name="T181" fmla="*/ 0 h 402"/>
                  <a:gd name="T182" fmla="*/ 306 w 306"/>
                  <a:gd name="T183" fmla="*/ 402 h 4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6" h="402">
                    <a:moveTo>
                      <a:pt x="96" y="39"/>
                    </a:moveTo>
                    <a:lnTo>
                      <a:pt x="96" y="39"/>
                    </a:lnTo>
                    <a:lnTo>
                      <a:pt x="64" y="71"/>
                    </a:lnTo>
                    <a:lnTo>
                      <a:pt x="38" y="115"/>
                    </a:lnTo>
                    <a:lnTo>
                      <a:pt x="26" y="160"/>
                    </a:lnTo>
                    <a:lnTo>
                      <a:pt x="13" y="204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7" y="312"/>
                    </a:lnTo>
                    <a:lnTo>
                      <a:pt x="7" y="306"/>
                    </a:lnTo>
                    <a:lnTo>
                      <a:pt x="7" y="281"/>
                    </a:lnTo>
                    <a:lnTo>
                      <a:pt x="19" y="204"/>
                    </a:lnTo>
                    <a:lnTo>
                      <a:pt x="32" y="160"/>
                    </a:lnTo>
                    <a:lnTo>
                      <a:pt x="45" y="121"/>
                    </a:lnTo>
                    <a:lnTo>
                      <a:pt x="70" y="77"/>
                    </a:lnTo>
                    <a:lnTo>
                      <a:pt x="102" y="45"/>
                    </a:lnTo>
                    <a:lnTo>
                      <a:pt x="121" y="26"/>
                    </a:lnTo>
                    <a:lnTo>
                      <a:pt x="153" y="13"/>
                    </a:lnTo>
                    <a:lnTo>
                      <a:pt x="178" y="7"/>
                    </a:lnTo>
                    <a:lnTo>
                      <a:pt x="210" y="7"/>
                    </a:lnTo>
                    <a:lnTo>
                      <a:pt x="236" y="13"/>
                    </a:lnTo>
                    <a:lnTo>
                      <a:pt x="255" y="20"/>
                    </a:lnTo>
                    <a:lnTo>
                      <a:pt x="274" y="32"/>
                    </a:lnTo>
                    <a:lnTo>
                      <a:pt x="287" y="45"/>
                    </a:lnTo>
                    <a:lnTo>
                      <a:pt x="293" y="71"/>
                    </a:lnTo>
                    <a:lnTo>
                      <a:pt x="299" y="90"/>
                    </a:lnTo>
                    <a:lnTo>
                      <a:pt x="299" y="147"/>
                    </a:lnTo>
                    <a:lnTo>
                      <a:pt x="293" y="204"/>
                    </a:lnTo>
                    <a:lnTo>
                      <a:pt x="274" y="255"/>
                    </a:lnTo>
                    <a:lnTo>
                      <a:pt x="242" y="351"/>
                    </a:lnTo>
                    <a:lnTo>
                      <a:pt x="223" y="395"/>
                    </a:lnTo>
                    <a:lnTo>
                      <a:pt x="223" y="402"/>
                    </a:lnTo>
                    <a:lnTo>
                      <a:pt x="229" y="395"/>
                    </a:lnTo>
                    <a:lnTo>
                      <a:pt x="248" y="351"/>
                    </a:lnTo>
                    <a:lnTo>
                      <a:pt x="280" y="255"/>
                    </a:lnTo>
                    <a:lnTo>
                      <a:pt x="299" y="198"/>
                    </a:lnTo>
                    <a:lnTo>
                      <a:pt x="306" y="141"/>
                    </a:lnTo>
                    <a:lnTo>
                      <a:pt x="306" y="90"/>
                    </a:lnTo>
                    <a:lnTo>
                      <a:pt x="299" y="64"/>
                    </a:lnTo>
                    <a:lnTo>
                      <a:pt x="293" y="45"/>
                    </a:lnTo>
                    <a:lnTo>
                      <a:pt x="280" y="26"/>
                    </a:lnTo>
                    <a:lnTo>
                      <a:pt x="261" y="13"/>
                    </a:lnTo>
                    <a:lnTo>
                      <a:pt x="236" y="0"/>
                    </a:lnTo>
                    <a:lnTo>
                      <a:pt x="210" y="0"/>
                    </a:lnTo>
                    <a:lnTo>
                      <a:pt x="178" y="0"/>
                    </a:lnTo>
                    <a:lnTo>
                      <a:pt x="147" y="7"/>
                    </a:lnTo>
                    <a:lnTo>
                      <a:pt x="121" y="20"/>
                    </a:lnTo>
                    <a:lnTo>
                      <a:pt x="96" y="3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4" name="Freeform 125">
                <a:extLst>
                  <a:ext uri="{FF2B5EF4-FFF2-40B4-BE49-F238E27FC236}">
                    <a16:creationId xmlns:a16="http://schemas.microsoft.com/office/drawing/2014/main" id="{DB62A7C2-2664-6E1C-8DB0-2C880438C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213" y="5929553"/>
                <a:ext cx="229382" cy="615645"/>
              </a:xfrm>
              <a:custGeom>
                <a:avLst/>
                <a:gdLst>
                  <a:gd name="T0" fmla="*/ 2147483647 w 133"/>
                  <a:gd name="T1" fmla="*/ 0 h 357"/>
                  <a:gd name="T2" fmla="*/ 2147483647 w 133"/>
                  <a:gd name="T3" fmla="*/ 0 h 357"/>
                  <a:gd name="T4" fmla="*/ 2147483647 w 133"/>
                  <a:gd name="T5" fmla="*/ 2147483647 h 357"/>
                  <a:gd name="T6" fmla="*/ 2147483647 w 133"/>
                  <a:gd name="T7" fmla="*/ 2147483647 h 357"/>
                  <a:gd name="T8" fmla="*/ 2147483647 w 133"/>
                  <a:gd name="T9" fmla="*/ 2147483647 h 357"/>
                  <a:gd name="T10" fmla="*/ 2147483647 w 133"/>
                  <a:gd name="T11" fmla="*/ 2147483647 h 357"/>
                  <a:gd name="T12" fmla="*/ 2147483647 w 133"/>
                  <a:gd name="T13" fmla="*/ 2147483647 h 357"/>
                  <a:gd name="T14" fmla="*/ 2147483647 w 133"/>
                  <a:gd name="T15" fmla="*/ 2147483647 h 357"/>
                  <a:gd name="T16" fmla="*/ 2147483647 w 133"/>
                  <a:gd name="T17" fmla="*/ 2147483647 h 357"/>
                  <a:gd name="T18" fmla="*/ 2147483647 w 133"/>
                  <a:gd name="T19" fmla="*/ 2147483647 h 357"/>
                  <a:gd name="T20" fmla="*/ 0 w 133"/>
                  <a:gd name="T21" fmla="*/ 2147483647 h 357"/>
                  <a:gd name="T22" fmla="*/ 0 w 133"/>
                  <a:gd name="T23" fmla="*/ 2147483647 h 357"/>
                  <a:gd name="T24" fmla="*/ 0 w 133"/>
                  <a:gd name="T25" fmla="*/ 2147483647 h 357"/>
                  <a:gd name="T26" fmla="*/ 0 w 133"/>
                  <a:gd name="T27" fmla="*/ 2147483647 h 357"/>
                  <a:gd name="T28" fmla="*/ 2147483647 w 133"/>
                  <a:gd name="T29" fmla="*/ 2147483647 h 357"/>
                  <a:gd name="T30" fmla="*/ 2147483647 w 133"/>
                  <a:gd name="T31" fmla="*/ 2147483647 h 357"/>
                  <a:gd name="T32" fmla="*/ 2147483647 w 133"/>
                  <a:gd name="T33" fmla="*/ 2147483647 h 357"/>
                  <a:gd name="T34" fmla="*/ 2147483647 w 133"/>
                  <a:gd name="T35" fmla="*/ 2147483647 h 357"/>
                  <a:gd name="T36" fmla="*/ 2147483647 w 133"/>
                  <a:gd name="T37" fmla="*/ 2147483647 h 357"/>
                  <a:gd name="T38" fmla="*/ 2147483647 w 133"/>
                  <a:gd name="T39" fmla="*/ 2147483647 h 357"/>
                  <a:gd name="T40" fmla="*/ 2147483647 w 133"/>
                  <a:gd name="T41" fmla="*/ 2147483647 h 357"/>
                  <a:gd name="T42" fmla="*/ 2147483647 w 133"/>
                  <a:gd name="T43" fmla="*/ 2147483647 h 357"/>
                  <a:gd name="T44" fmla="*/ 2147483647 w 133"/>
                  <a:gd name="T45" fmla="*/ 0 h 357"/>
                  <a:gd name="T46" fmla="*/ 2147483647 w 133"/>
                  <a:gd name="T47" fmla="*/ 0 h 357"/>
                  <a:gd name="T48" fmla="*/ 2147483647 w 133"/>
                  <a:gd name="T49" fmla="*/ 0 h 357"/>
                  <a:gd name="T50" fmla="*/ 2147483647 w 13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3"/>
                  <a:gd name="T79" fmla="*/ 0 h 357"/>
                  <a:gd name="T80" fmla="*/ 133 w 13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3" h="357"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7"/>
                    </a:lnTo>
                    <a:lnTo>
                      <a:pt x="121" y="20"/>
                    </a:lnTo>
                    <a:lnTo>
                      <a:pt x="127" y="45"/>
                    </a:lnTo>
                    <a:lnTo>
                      <a:pt x="121" y="90"/>
                    </a:lnTo>
                    <a:lnTo>
                      <a:pt x="101" y="147"/>
                    </a:lnTo>
                    <a:lnTo>
                      <a:pt x="82" y="204"/>
                    </a:lnTo>
                    <a:lnTo>
                      <a:pt x="25" y="306"/>
                    </a:lnTo>
                    <a:lnTo>
                      <a:pt x="0" y="351"/>
                    </a:lnTo>
                    <a:lnTo>
                      <a:pt x="0" y="357"/>
                    </a:lnTo>
                    <a:lnTo>
                      <a:pt x="6" y="357"/>
                    </a:lnTo>
                    <a:lnTo>
                      <a:pt x="38" y="306"/>
                    </a:lnTo>
                    <a:lnTo>
                      <a:pt x="89" y="204"/>
                    </a:lnTo>
                    <a:lnTo>
                      <a:pt x="114" y="147"/>
                    </a:lnTo>
                    <a:lnTo>
                      <a:pt x="127" y="90"/>
                    </a:lnTo>
                    <a:lnTo>
                      <a:pt x="133" y="39"/>
                    </a:lnTo>
                    <a:lnTo>
                      <a:pt x="127" y="20"/>
                    </a:lnTo>
                    <a:lnTo>
                      <a:pt x="121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5" name="Freeform 126">
                <a:extLst>
                  <a:ext uri="{FF2B5EF4-FFF2-40B4-BE49-F238E27FC236}">
                    <a16:creationId xmlns:a16="http://schemas.microsoft.com/office/drawing/2014/main" id="{5861D9D8-F146-320F-2AD1-A982A02C0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3601" y="5929553"/>
                <a:ext cx="296645" cy="560461"/>
              </a:xfrm>
              <a:custGeom>
                <a:avLst/>
                <a:gdLst>
                  <a:gd name="T0" fmla="*/ 0 w 172"/>
                  <a:gd name="T1" fmla="*/ 2147483647 h 325"/>
                  <a:gd name="T2" fmla="*/ 0 w 172"/>
                  <a:gd name="T3" fmla="*/ 2147483647 h 325"/>
                  <a:gd name="T4" fmla="*/ 2147483647 w 172"/>
                  <a:gd name="T5" fmla="*/ 2147483647 h 325"/>
                  <a:gd name="T6" fmla="*/ 2147483647 w 172"/>
                  <a:gd name="T7" fmla="*/ 2147483647 h 325"/>
                  <a:gd name="T8" fmla="*/ 2147483647 w 172"/>
                  <a:gd name="T9" fmla="*/ 2147483647 h 325"/>
                  <a:gd name="T10" fmla="*/ 2147483647 w 172"/>
                  <a:gd name="T11" fmla="*/ 2147483647 h 325"/>
                  <a:gd name="T12" fmla="*/ 2147483647 w 172"/>
                  <a:gd name="T13" fmla="*/ 2147483647 h 325"/>
                  <a:gd name="T14" fmla="*/ 2147483647 w 172"/>
                  <a:gd name="T15" fmla="*/ 2147483647 h 325"/>
                  <a:gd name="T16" fmla="*/ 2147483647 w 172"/>
                  <a:gd name="T17" fmla="*/ 2147483647 h 325"/>
                  <a:gd name="T18" fmla="*/ 2147483647 w 172"/>
                  <a:gd name="T19" fmla="*/ 2147483647 h 325"/>
                  <a:gd name="T20" fmla="*/ 2147483647 w 172"/>
                  <a:gd name="T21" fmla="*/ 2147483647 h 325"/>
                  <a:gd name="T22" fmla="*/ 2147483647 w 172"/>
                  <a:gd name="T23" fmla="*/ 2147483647 h 325"/>
                  <a:gd name="T24" fmla="*/ 2147483647 w 172"/>
                  <a:gd name="T25" fmla="*/ 2147483647 h 325"/>
                  <a:gd name="T26" fmla="*/ 2147483647 w 172"/>
                  <a:gd name="T27" fmla="*/ 2147483647 h 325"/>
                  <a:gd name="T28" fmla="*/ 2147483647 w 172"/>
                  <a:gd name="T29" fmla="*/ 2147483647 h 325"/>
                  <a:gd name="T30" fmla="*/ 2147483647 w 172"/>
                  <a:gd name="T31" fmla="*/ 2147483647 h 325"/>
                  <a:gd name="T32" fmla="*/ 2147483647 w 172"/>
                  <a:gd name="T33" fmla="*/ 2147483647 h 325"/>
                  <a:gd name="T34" fmla="*/ 2147483647 w 172"/>
                  <a:gd name="T35" fmla="*/ 0 h 325"/>
                  <a:gd name="T36" fmla="*/ 2147483647 w 172"/>
                  <a:gd name="T37" fmla="*/ 0 h 325"/>
                  <a:gd name="T38" fmla="*/ 2147483647 w 172"/>
                  <a:gd name="T39" fmla="*/ 0 h 325"/>
                  <a:gd name="T40" fmla="*/ 2147483647 w 172"/>
                  <a:gd name="T41" fmla="*/ 2147483647 h 325"/>
                  <a:gd name="T42" fmla="*/ 2147483647 w 172"/>
                  <a:gd name="T43" fmla="*/ 2147483647 h 325"/>
                  <a:gd name="T44" fmla="*/ 2147483647 w 172"/>
                  <a:gd name="T45" fmla="*/ 2147483647 h 325"/>
                  <a:gd name="T46" fmla="*/ 2147483647 w 172"/>
                  <a:gd name="T47" fmla="*/ 2147483647 h 325"/>
                  <a:gd name="T48" fmla="*/ 2147483647 w 172"/>
                  <a:gd name="T49" fmla="*/ 2147483647 h 325"/>
                  <a:gd name="T50" fmla="*/ 2147483647 w 172"/>
                  <a:gd name="T51" fmla="*/ 2147483647 h 325"/>
                  <a:gd name="T52" fmla="*/ 2147483647 w 172"/>
                  <a:gd name="T53" fmla="*/ 2147483647 h 325"/>
                  <a:gd name="T54" fmla="*/ 0 w 172"/>
                  <a:gd name="T55" fmla="*/ 2147483647 h 325"/>
                  <a:gd name="T56" fmla="*/ 0 w 172"/>
                  <a:gd name="T57" fmla="*/ 2147483647 h 32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325"/>
                  <a:gd name="T89" fmla="*/ 172 w 172"/>
                  <a:gd name="T90" fmla="*/ 325 h 32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325">
                    <a:moveTo>
                      <a:pt x="0" y="319"/>
                    </a:moveTo>
                    <a:lnTo>
                      <a:pt x="0" y="319"/>
                    </a:lnTo>
                    <a:lnTo>
                      <a:pt x="6" y="325"/>
                    </a:lnTo>
                    <a:lnTo>
                      <a:pt x="6" y="319"/>
                    </a:lnTo>
                    <a:lnTo>
                      <a:pt x="19" y="268"/>
                    </a:lnTo>
                    <a:lnTo>
                      <a:pt x="51" y="160"/>
                    </a:lnTo>
                    <a:lnTo>
                      <a:pt x="70" y="102"/>
                    </a:lnTo>
                    <a:lnTo>
                      <a:pt x="96" y="51"/>
                    </a:lnTo>
                    <a:lnTo>
                      <a:pt x="115" y="32"/>
                    </a:lnTo>
                    <a:lnTo>
                      <a:pt x="127" y="20"/>
                    </a:lnTo>
                    <a:lnTo>
                      <a:pt x="146" y="13"/>
                    </a:lnTo>
                    <a:lnTo>
                      <a:pt x="166" y="7"/>
                    </a:lnTo>
                    <a:lnTo>
                      <a:pt x="172" y="7"/>
                    </a:lnTo>
                    <a:lnTo>
                      <a:pt x="166" y="0"/>
                    </a:lnTo>
                    <a:lnTo>
                      <a:pt x="146" y="0"/>
                    </a:lnTo>
                    <a:lnTo>
                      <a:pt x="127" y="13"/>
                    </a:lnTo>
                    <a:lnTo>
                      <a:pt x="108" y="26"/>
                    </a:lnTo>
                    <a:lnTo>
                      <a:pt x="96" y="45"/>
                    </a:lnTo>
                    <a:lnTo>
                      <a:pt x="64" y="96"/>
                    </a:lnTo>
                    <a:lnTo>
                      <a:pt x="45" y="153"/>
                    </a:lnTo>
                    <a:lnTo>
                      <a:pt x="26" y="211"/>
                    </a:lnTo>
                    <a:lnTo>
                      <a:pt x="13" y="262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6" name="Freeform 127">
                <a:extLst>
                  <a:ext uri="{FF2B5EF4-FFF2-40B4-BE49-F238E27FC236}">
                    <a16:creationId xmlns:a16="http://schemas.microsoft.com/office/drawing/2014/main" id="{2172F300-9656-C200-F39C-1E4D16961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0594" y="5622593"/>
                <a:ext cx="153495" cy="274195"/>
              </a:xfrm>
              <a:custGeom>
                <a:avLst/>
                <a:gdLst>
                  <a:gd name="T0" fmla="*/ 2147483647 w 89"/>
                  <a:gd name="T1" fmla="*/ 0 h 159"/>
                  <a:gd name="T2" fmla="*/ 0 w 89"/>
                  <a:gd name="T3" fmla="*/ 2147483647 h 159"/>
                  <a:gd name="T4" fmla="*/ 0 w 89"/>
                  <a:gd name="T5" fmla="*/ 2147483647 h 159"/>
                  <a:gd name="T6" fmla="*/ 0 w 89"/>
                  <a:gd name="T7" fmla="*/ 2147483647 h 159"/>
                  <a:gd name="T8" fmla="*/ 0 w 89"/>
                  <a:gd name="T9" fmla="*/ 2147483647 h 159"/>
                  <a:gd name="T10" fmla="*/ 2147483647 w 89"/>
                  <a:gd name="T11" fmla="*/ 2147483647 h 159"/>
                  <a:gd name="T12" fmla="*/ 2147483647 w 89"/>
                  <a:gd name="T13" fmla="*/ 0 h 159"/>
                  <a:gd name="T14" fmla="*/ 2147483647 w 89"/>
                  <a:gd name="T15" fmla="*/ 0 h 159"/>
                  <a:gd name="T16" fmla="*/ 2147483647 w 89"/>
                  <a:gd name="T17" fmla="*/ 0 h 159"/>
                  <a:gd name="T18" fmla="*/ 2147483647 w 89"/>
                  <a:gd name="T19" fmla="*/ 0 h 159"/>
                  <a:gd name="T20" fmla="*/ 2147483647 w 89"/>
                  <a:gd name="T21" fmla="*/ 0 h 159"/>
                  <a:gd name="T22" fmla="*/ 2147483647 w 89"/>
                  <a:gd name="T23" fmla="*/ 0 h 1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159"/>
                  <a:gd name="T38" fmla="*/ 89 w 89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159">
                    <a:moveTo>
                      <a:pt x="83" y="0"/>
                    </a:moveTo>
                    <a:lnTo>
                      <a:pt x="0" y="153"/>
                    </a:lnTo>
                    <a:lnTo>
                      <a:pt x="0" y="159"/>
                    </a:lnTo>
                    <a:lnTo>
                      <a:pt x="7" y="153"/>
                    </a:lnTo>
                    <a:lnTo>
                      <a:pt x="8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7" name="Freeform 128">
                <a:extLst>
                  <a:ext uri="{FF2B5EF4-FFF2-40B4-BE49-F238E27FC236}">
                    <a16:creationId xmlns:a16="http://schemas.microsoft.com/office/drawing/2014/main" id="{AC694A9A-73A4-B4CA-F985-E6DD83468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246" y="5908859"/>
                <a:ext cx="538100" cy="384563"/>
              </a:xfrm>
              <a:custGeom>
                <a:avLst/>
                <a:gdLst>
                  <a:gd name="T0" fmla="*/ 2147483647 w 312"/>
                  <a:gd name="T1" fmla="*/ 2147483647 h 223"/>
                  <a:gd name="T2" fmla="*/ 2147483647 w 312"/>
                  <a:gd name="T3" fmla="*/ 2147483647 h 223"/>
                  <a:gd name="T4" fmla="*/ 0 w 312"/>
                  <a:gd name="T5" fmla="*/ 2147483647 h 223"/>
                  <a:gd name="T6" fmla="*/ 0 w 312"/>
                  <a:gd name="T7" fmla="*/ 2147483647 h 223"/>
                  <a:gd name="T8" fmla="*/ 2147483647 w 312"/>
                  <a:gd name="T9" fmla="*/ 2147483647 h 223"/>
                  <a:gd name="T10" fmla="*/ 2147483647 w 312"/>
                  <a:gd name="T11" fmla="*/ 2147483647 h 223"/>
                  <a:gd name="T12" fmla="*/ 2147483647 w 312"/>
                  <a:gd name="T13" fmla="*/ 2147483647 h 223"/>
                  <a:gd name="T14" fmla="*/ 2147483647 w 312"/>
                  <a:gd name="T15" fmla="*/ 2147483647 h 223"/>
                  <a:gd name="T16" fmla="*/ 2147483647 w 312"/>
                  <a:gd name="T17" fmla="*/ 2147483647 h 223"/>
                  <a:gd name="T18" fmla="*/ 2147483647 w 312"/>
                  <a:gd name="T19" fmla="*/ 2147483647 h 223"/>
                  <a:gd name="T20" fmla="*/ 2147483647 w 312"/>
                  <a:gd name="T21" fmla="*/ 2147483647 h 223"/>
                  <a:gd name="T22" fmla="*/ 2147483647 w 312"/>
                  <a:gd name="T23" fmla="*/ 2147483647 h 223"/>
                  <a:gd name="T24" fmla="*/ 2147483647 w 312"/>
                  <a:gd name="T25" fmla="*/ 2147483647 h 223"/>
                  <a:gd name="T26" fmla="*/ 2147483647 w 312"/>
                  <a:gd name="T27" fmla="*/ 2147483647 h 223"/>
                  <a:gd name="T28" fmla="*/ 2147483647 w 312"/>
                  <a:gd name="T29" fmla="*/ 2147483647 h 223"/>
                  <a:gd name="T30" fmla="*/ 2147483647 w 312"/>
                  <a:gd name="T31" fmla="*/ 2147483647 h 223"/>
                  <a:gd name="T32" fmla="*/ 2147483647 w 312"/>
                  <a:gd name="T33" fmla="*/ 2147483647 h 223"/>
                  <a:gd name="T34" fmla="*/ 2147483647 w 312"/>
                  <a:gd name="T35" fmla="*/ 2147483647 h 223"/>
                  <a:gd name="T36" fmla="*/ 2147483647 w 312"/>
                  <a:gd name="T37" fmla="*/ 2147483647 h 223"/>
                  <a:gd name="T38" fmla="*/ 2147483647 w 312"/>
                  <a:gd name="T39" fmla="*/ 2147483647 h 223"/>
                  <a:gd name="T40" fmla="*/ 2147483647 w 312"/>
                  <a:gd name="T41" fmla="*/ 2147483647 h 223"/>
                  <a:gd name="T42" fmla="*/ 2147483647 w 312"/>
                  <a:gd name="T43" fmla="*/ 2147483647 h 223"/>
                  <a:gd name="T44" fmla="*/ 2147483647 w 312"/>
                  <a:gd name="T45" fmla="*/ 2147483647 h 223"/>
                  <a:gd name="T46" fmla="*/ 2147483647 w 312"/>
                  <a:gd name="T47" fmla="*/ 2147483647 h 223"/>
                  <a:gd name="T48" fmla="*/ 2147483647 w 312"/>
                  <a:gd name="T49" fmla="*/ 2147483647 h 223"/>
                  <a:gd name="T50" fmla="*/ 2147483647 w 312"/>
                  <a:gd name="T51" fmla="*/ 2147483647 h 223"/>
                  <a:gd name="T52" fmla="*/ 2147483647 w 312"/>
                  <a:gd name="T53" fmla="*/ 2147483647 h 223"/>
                  <a:gd name="T54" fmla="*/ 2147483647 w 312"/>
                  <a:gd name="T55" fmla="*/ 0 h 223"/>
                  <a:gd name="T56" fmla="*/ 2147483647 w 312"/>
                  <a:gd name="T57" fmla="*/ 0 h 223"/>
                  <a:gd name="T58" fmla="*/ 2147483647 w 312"/>
                  <a:gd name="T59" fmla="*/ 0 h 223"/>
                  <a:gd name="T60" fmla="*/ 2147483647 w 312"/>
                  <a:gd name="T61" fmla="*/ 2147483647 h 223"/>
                  <a:gd name="T62" fmla="*/ 2147483647 w 312"/>
                  <a:gd name="T63" fmla="*/ 2147483647 h 2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2"/>
                  <a:gd name="T97" fmla="*/ 0 h 223"/>
                  <a:gd name="T98" fmla="*/ 312 w 312"/>
                  <a:gd name="T99" fmla="*/ 223 h 2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2" h="223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51" y="6"/>
                    </a:lnTo>
                    <a:lnTo>
                      <a:pt x="83" y="6"/>
                    </a:lnTo>
                    <a:lnTo>
                      <a:pt x="121" y="12"/>
                    </a:lnTo>
                    <a:lnTo>
                      <a:pt x="153" y="19"/>
                    </a:lnTo>
                    <a:lnTo>
                      <a:pt x="178" y="32"/>
                    </a:lnTo>
                    <a:lnTo>
                      <a:pt x="204" y="51"/>
                    </a:lnTo>
                    <a:lnTo>
                      <a:pt x="242" y="95"/>
                    </a:lnTo>
                    <a:lnTo>
                      <a:pt x="274" y="140"/>
                    </a:lnTo>
                    <a:lnTo>
                      <a:pt x="293" y="178"/>
                    </a:lnTo>
                    <a:lnTo>
                      <a:pt x="306" y="223"/>
                    </a:lnTo>
                    <a:lnTo>
                      <a:pt x="312" y="223"/>
                    </a:lnTo>
                    <a:lnTo>
                      <a:pt x="312" y="216"/>
                    </a:lnTo>
                    <a:lnTo>
                      <a:pt x="299" y="178"/>
                    </a:lnTo>
                    <a:lnTo>
                      <a:pt x="274" y="133"/>
                    </a:lnTo>
                    <a:lnTo>
                      <a:pt x="248" y="89"/>
                    </a:lnTo>
                    <a:lnTo>
                      <a:pt x="204" y="44"/>
                    </a:lnTo>
                    <a:lnTo>
                      <a:pt x="178" y="25"/>
                    </a:lnTo>
                    <a:lnTo>
                      <a:pt x="153" y="12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45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8" name="Freeform 129">
                <a:extLst>
                  <a:ext uri="{FF2B5EF4-FFF2-40B4-BE49-F238E27FC236}">
                    <a16:creationId xmlns:a16="http://schemas.microsoft.com/office/drawing/2014/main" id="{0E1A8B78-3355-74CB-1C53-2094CC68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246" y="5941625"/>
                <a:ext cx="329413" cy="646686"/>
              </a:xfrm>
              <a:custGeom>
                <a:avLst/>
                <a:gdLst>
                  <a:gd name="T0" fmla="*/ 0 w 191"/>
                  <a:gd name="T1" fmla="*/ 0 h 375"/>
                  <a:gd name="T2" fmla="*/ 0 w 191"/>
                  <a:gd name="T3" fmla="*/ 0 h 375"/>
                  <a:gd name="T4" fmla="*/ 0 w 191"/>
                  <a:gd name="T5" fmla="*/ 0 h 375"/>
                  <a:gd name="T6" fmla="*/ 0 w 191"/>
                  <a:gd name="T7" fmla="*/ 0 h 375"/>
                  <a:gd name="T8" fmla="*/ 0 w 191"/>
                  <a:gd name="T9" fmla="*/ 2147483647 h 375"/>
                  <a:gd name="T10" fmla="*/ 0 w 191"/>
                  <a:gd name="T11" fmla="*/ 2147483647 h 375"/>
                  <a:gd name="T12" fmla="*/ 2147483647 w 191"/>
                  <a:gd name="T13" fmla="*/ 2147483647 h 375"/>
                  <a:gd name="T14" fmla="*/ 2147483647 w 191"/>
                  <a:gd name="T15" fmla="*/ 2147483647 h 375"/>
                  <a:gd name="T16" fmla="*/ 2147483647 w 191"/>
                  <a:gd name="T17" fmla="*/ 2147483647 h 375"/>
                  <a:gd name="T18" fmla="*/ 2147483647 w 191"/>
                  <a:gd name="T19" fmla="*/ 2147483647 h 375"/>
                  <a:gd name="T20" fmla="*/ 2147483647 w 191"/>
                  <a:gd name="T21" fmla="*/ 2147483647 h 375"/>
                  <a:gd name="T22" fmla="*/ 2147483647 w 191"/>
                  <a:gd name="T23" fmla="*/ 2147483647 h 375"/>
                  <a:gd name="T24" fmla="*/ 2147483647 w 191"/>
                  <a:gd name="T25" fmla="*/ 2147483647 h 375"/>
                  <a:gd name="T26" fmla="*/ 2147483647 w 191"/>
                  <a:gd name="T27" fmla="*/ 2147483647 h 375"/>
                  <a:gd name="T28" fmla="*/ 2147483647 w 191"/>
                  <a:gd name="T29" fmla="*/ 2147483647 h 375"/>
                  <a:gd name="T30" fmla="*/ 2147483647 w 191"/>
                  <a:gd name="T31" fmla="*/ 2147483647 h 375"/>
                  <a:gd name="T32" fmla="*/ 2147483647 w 191"/>
                  <a:gd name="T33" fmla="*/ 2147483647 h 375"/>
                  <a:gd name="T34" fmla="*/ 2147483647 w 191"/>
                  <a:gd name="T35" fmla="*/ 2147483647 h 375"/>
                  <a:gd name="T36" fmla="*/ 2147483647 w 191"/>
                  <a:gd name="T37" fmla="*/ 2147483647 h 375"/>
                  <a:gd name="T38" fmla="*/ 2147483647 w 191"/>
                  <a:gd name="T39" fmla="*/ 2147483647 h 375"/>
                  <a:gd name="T40" fmla="*/ 2147483647 w 191"/>
                  <a:gd name="T41" fmla="*/ 2147483647 h 375"/>
                  <a:gd name="T42" fmla="*/ 2147483647 w 191"/>
                  <a:gd name="T43" fmla="*/ 2147483647 h 375"/>
                  <a:gd name="T44" fmla="*/ 2147483647 w 191"/>
                  <a:gd name="T45" fmla="*/ 2147483647 h 375"/>
                  <a:gd name="T46" fmla="*/ 2147483647 w 191"/>
                  <a:gd name="T47" fmla="*/ 2147483647 h 375"/>
                  <a:gd name="T48" fmla="*/ 2147483647 w 191"/>
                  <a:gd name="T49" fmla="*/ 2147483647 h 375"/>
                  <a:gd name="T50" fmla="*/ 2147483647 w 191"/>
                  <a:gd name="T51" fmla="*/ 2147483647 h 375"/>
                  <a:gd name="T52" fmla="*/ 2147483647 w 191"/>
                  <a:gd name="T53" fmla="*/ 2147483647 h 375"/>
                  <a:gd name="T54" fmla="*/ 2147483647 w 191"/>
                  <a:gd name="T55" fmla="*/ 2147483647 h 375"/>
                  <a:gd name="T56" fmla="*/ 2147483647 w 191"/>
                  <a:gd name="T57" fmla="*/ 2147483647 h 375"/>
                  <a:gd name="T58" fmla="*/ 2147483647 w 191"/>
                  <a:gd name="T59" fmla="*/ 2147483647 h 375"/>
                  <a:gd name="T60" fmla="*/ 2147483647 w 191"/>
                  <a:gd name="T61" fmla="*/ 2147483647 h 375"/>
                  <a:gd name="T62" fmla="*/ 2147483647 w 191"/>
                  <a:gd name="T63" fmla="*/ 0 h 375"/>
                  <a:gd name="T64" fmla="*/ 0 w 191"/>
                  <a:gd name="T65" fmla="*/ 0 h 375"/>
                  <a:gd name="T66" fmla="*/ 0 w 191"/>
                  <a:gd name="T67" fmla="*/ 0 h 3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1"/>
                  <a:gd name="T103" fmla="*/ 0 h 375"/>
                  <a:gd name="T104" fmla="*/ 191 w 191"/>
                  <a:gd name="T105" fmla="*/ 375 h 3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1" h="375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5" y="6"/>
                    </a:lnTo>
                    <a:lnTo>
                      <a:pt x="83" y="19"/>
                    </a:lnTo>
                    <a:lnTo>
                      <a:pt x="115" y="32"/>
                    </a:lnTo>
                    <a:lnTo>
                      <a:pt x="140" y="57"/>
                    </a:lnTo>
                    <a:lnTo>
                      <a:pt x="165" y="102"/>
                    </a:lnTo>
                    <a:lnTo>
                      <a:pt x="178" y="146"/>
                    </a:lnTo>
                    <a:lnTo>
                      <a:pt x="178" y="204"/>
                    </a:lnTo>
                    <a:lnTo>
                      <a:pt x="178" y="255"/>
                    </a:lnTo>
                    <a:lnTo>
                      <a:pt x="165" y="337"/>
                    </a:lnTo>
                    <a:lnTo>
                      <a:pt x="159" y="375"/>
                    </a:lnTo>
                    <a:lnTo>
                      <a:pt x="165" y="375"/>
                    </a:lnTo>
                    <a:lnTo>
                      <a:pt x="172" y="337"/>
                    </a:lnTo>
                    <a:lnTo>
                      <a:pt x="185" y="248"/>
                    </a:lnTo>
                    <a:lnTo>
                      <a:pt x="191" y="197"/>
                    </a:lnTo>
                    <a:lnTo>
                      <a:pt x="185" y="146"/>
                    </a:lnTo>
                    <a:lnTo>
                      <a:pt x="172" y="95"/>
                    </a:lnTo>
                    <a:lnTo>
                      <a:pt x="146" y="51"/>
                    </a:lnTo>
                    <a:lnTo>
                      <a:pt x="121" y="25"/>
                    </a:lnTo>
                    <a:lnTo>
                      <a:pt x="83" y="6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79" name="Freeform 130">
                <a:extLst>
                  <a:ext uri="{FF2B5EF4-FFF2-40B4-BE49-F238E27FC236}">
                    <a16:creationId xmlns:a16="http://schemas.microsoft.com/office/drawing/2014/main" id="{99548E12-34BD-C8B0-DA6D-7E84029E4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709" y="5929553"/>
                <a:ext cx="143148" cy="593226"/>
              </a:xfrm>
              <a:custGeom>
                <a:avLst/>
                <a:gdLst>
                  <a:gd name="T0" fmla="*/ 2147483647 w 83"/>
                  <a:gd name="T1" fmla="*/ 0 h 344"/>
                  <a:gd name="T2" fmla="*/ 2147483647 w 83"/>
                  <a:gd name="T3" fmla="*/ 0 h 344"/>
                  <a:gd name="T4" fmla="*/ 2147483647 w 83"/>
                  <a:gd name="T5" fmla="*/ 2147483647 h 344"/>
                  <a:gd name="T6" fmla="*/ 2147483647 w 83"/>
                  <a:gd name="T7" fmla="*/ 2147483647 h 344"/>
                  <a:gd name="T8" fmla="*/ 2147483647 w 83"/>
                  <a:gd name="T9" fmla="*/ 2147483647 h 344"/>
                  <a:gd name="T10" fmla="*/ 2147483647 w 83"/>
                  <a:gd name="T11" fmla="*/ 2147483647 h 344"/>
                  <a:gd name="T12" fmla="*/ 2147483647 w 83"/>
                  <a:gd name="T13" fmla="*/ 2147483647 h 344"/>
                  <a:gd name="T14" fmla="*/ 2147483647 w 83"/>
                  <a:gd name="T15" fmla="*/ 2147483647 h 344"/>
                  <a:gd name="T16" fmla="*/ 2147483647 w 83"/>
                  <a:gd name="T17" fmla="*/ 2147483647 h 344"/>
                  <a:gd name="T18" fmla="*/ 2147483647 w 83"/>
                  <a:gd name="T19" fmla="*/ 2147483647 h 344"/>
                  <a:gd name="T20" fmla="*/ 2147483647 w 83"/>
                  <a:gd name="T21" fmla="*/ 2147483647 h 344"/>
                  <a:gd name="T22" fmla="*/ 2147483647 w 83"/>
                  <a:gd name="T23" fmla="*/ 2147483647 h 344"/>
                  <a:gd name="T24" fmla="*/ 0 w 83"/>
                  <a:gd name="T25" fmla="*/ 2147483647 h 344"/>
                  <a:gd name="T26" fmla="*/ 0 w 83"/>
                  <a:gd name="T27" fmla="*/ 2147483647 h 344"/>
                  <a:gd name="T28" fmla="*/ 0 w 83"/>
                  <a:gd name="T29" fmla="*/ 2147483647 h 344"/>
                  <a:gd name="T30" fmla="*/ 0 w 83"/>
                  <a:gd name="T31" fmla="*/ 2147483647 h 344"/>
                  <a:gd name="T32" fmla="*/ 2147483647 w 83"/>
                  <a:gd name="T33" fmla="*/ 2147483647 h 344"/>
                  <a:gd name="T34" fmla="*/ 2147483647 w 83"/>
                  <a:gd name="T35" fmla="*/ 2147483647 h 344"/>
                  <a:gd name="T36" fmla="*/ 2147483647 w 83"/>
                  <a:gd name="T37" fmla="*/ 2147483647 h 344"/>
                  <a:gd name="T38" fmla="*/ 2147483647 w 83"/>
                  <a:gd name="T39" fmla="*/ 2147483647 h 344"/>
                  <a:gd name="T40" fmla="*/ 2147483647 w 83"/>
                  <a:gd name="T41" fmla="*/ 2147483647 h 344"/>
                  <a:gd name="T42" fmla="*/ 2147483647 w 83"/>
                  <a:gd name="T43" fmla="*/ 2147483647 h 344"/>
                  <a:gd name="T44" fmla="*/ 2147483647 w 83"/>
                  <a:gd name="T45" fmla="*/ 2147483647 h 344"/>
                  <a:gd name="T46" fmla="*/ 2147483647 w 83"/>
                  <a:gd name="T47" fmla="*/ 2147483647 h 344"/>
                  <a:gd name="T48" fmla="*/ 2147483647 w 83"/>
                  <a:gd name="T49" fmla="*/ 2147483647 h 344"/>
                  <a:gd name="T50" fmla="*/ 2147483647 w 83"/>
                  <a:gd name="T51" fmla="*/ 2147483647 h 344"/>
                  <a:gd name="T52" fmla="*/ 2147483647 w 83"/>
                  <a:gd name="T53" fmla="*/ 0 h 344"/>
                  <a:gd name="T54" fmla="*/ 2147483647 w 83"/>
                  <a:gd name="T55" fmla="*/ 0 h 344"/>
                  <a:gd name="T56" fmla="*/ 2147483647 w 83"/>
                  <a:gd name="T57" fmla="*/ 0 h 344"/>
                  <a:gd name="T58" fmla="*/ 2147483647 w 83"/>
                  <a:gd name="T59" fmla="*/ 0 h 3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3"/>
                  <a:gd name="T91" fmla="*/ 0 h 344"/>
                  <a:gd name="T92" fmla="*/ 83 w 83"/>
                  <a:gd name="T93" fmla="*/ 344 h 3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3" h="344">
                    <a:moveTo>
                      <a:pt x="32" y="0"/>
                    </a:moveTo>
                    <a:lnTo>
                      <a:pt x="32" y="0"/>
                    </a:lnTo>
                    <a:lnTo>
                      <a:pt x="38" y="7"/>
                    </a:lnTo>
                    <a:lnTo>
                      <a:pt x="51" y="20"/>
                    </a:lnTo>
                    <a:lnTo>
                      <a:pt x="63" y="39"/>
                    </a:lnTo>
                    <a:lnTo>
                      <a:pt x="70" y="64"/>
                    </a:lnTo>
                    <a:lnTo>
                      <a:pt x="76" y="83"/>
                    </a:lnTo>
                    <a:lnTo>
                      <a:pt x="70" y="141"/>
                    </a:lnTo>
                    <a:lnTo>
                      <a:pt x="57" y="198"/>
                    </a:lnTo>
                    <a:lnTo>
                      <a:pt x="38" y="249"/>
                    </a:lnTo>
                    <a:lnTo>
                      <a:pt x="19" y="293"/>
                    </a:lnTo>
                    <a:lnTo>
                      <a:pt x="0" y="338"/>
                    </a:lnTo>
                    <a:lnTo>
                      <a:pt x="0" y="344"/>
                    </a:lnTo>
                    <a:lnTo>
                      <a:pt x="6" y="344"/>
                    </a:lnTo>
                    <a:lnTo>
                      <a:pt x="25" y="293"/>
                    </a:lnTo>
                    <a:lnTo>
                      <a:pt x="44" y="249"/>
                    </a:lnTo>
                    <a:lnTo>
                      <a:pt x="63" y="191"/>
                    </a:lnTo>
                    <a:lnTo>
                      <a:pt x="76" y="134"/>
                    </a:lnTo>
                    <a:lnTo>
                      <a:pt x="83" y="83"/>
                    </a:lnTo>
                    <a:lnTo>
                      <a:pt x="76" y="58"/>
                    </a:lnTo>
                    <a:lnTo>
                      <a:pt x="70" y="32"/>
                    </a:lnTo>
                    <a:lnTo>
                      <a:pt x="57" y="20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0" name="Freeform 131">
                <a:extLst>
                  <a:ext uri="{FF2B5EF4-FFF2-40B4-BE49-F238E27FC236}">
                    <a16:creationId xmlns:a16="http://schemas.microsoft.com/office/drawing/2014/main" id="{858D2515-3E21-60AC-1420-7DE6EC10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246" y="5710543"/>
                <a:ext cx="319065" cy="198317"/>
              </a:xfrm>
              <a:custGeom>
                <a:avLst/>
                <a:gdLst>
                  <a:gd name="T0" fmla="*/ 0 w 185"/>
                  <a:gd name="T1" fmla="*/ 2147483647 h 115"/>
                  <a:gd name="T2" fmla="*/ 0 w 185"/>
                  <a:gd name="T3" fmla="*/ 2147483647 h 115"/>
                  <a:gd name="T4" fmla="*/ 0 w 185"/>
                  <a:gd name="T5" fmla="*/ 2147483647 h 115"/>
                  <a:gd name="T6" fmla="*/ 0 w 185"/>
                  <a:gd name="T7" fmla="*/ 2147483647 h 115"/>
                  <a:gd name="T8" fmla="*/ 2147483647 w 185"/>
                  <a:gd name="T9" fmla="*/ 2147483647 h 115"/>
                  <a:gd name="T10" fmla="*/ 2147483647 w 185"/>
                  <a:gd name="T11" fmla="*/ 2147483647 h 115"/>
                  <a:gd name="T12" fmla="*/ 2147483647 w 185"/>
                  <a:gd name="T13" fmla="*/ 2147483647 h 115"/>
                  <a:gd name="T14" fmla="*/ 2147483647 w 185"/>
                  <a:gd name="T15" fmla="*/ 2147483647 h 115"/>
                  <a:gd name="T16" fmla="*/ 2147483647 w 185"/>
                  <a:gd name="T17" fmla="*/ 2147483647 h 115"/>
                  <a:gd name="T18" fmla="*/ 2147483647 w 185"/>
                  <a:gd name="T19" fmla="*/ 2147483647 h 115"/>
                  <a:gd name="T20" fmla="*/ 2147483647 w 185"/>
                  <a:gd name="T21" fmla="*/ 2147483647 h 115"/>
                  <a:gd name="T22" fmla="*/ 2147483647 w 185"/>
                  <a:gd name="T23" fmla="*/ 2147483647 h 115"/>
                  <a:gd name="T24" fmla="*/ 2147483647 w 185"/>
                  <a:gd name="T25" fmla="*/ 2147483647 h 115"/>
                  <a:gd name="T26" fmla="*/ 2147483647 w 185"/>
                  <a:gd name="T27" fmla="*/ 2147483647 h 115"/>
                  <a:gd name="T28" fmla="*/ 2147483647 w 185"/>
                  <a:gd name="T29" fmla="*/ 2147483647 h 115"/>
                  <a:gd name="T30" fmla="*/ 2147483647 w 185"/>
                  <a:gd name="T31" fmla="*/ 0 h 115"/>
                  <a:gd name="T32" fmla="*/ 2147483647 w 185"/>
                  <a:gd name="T33" fmla="*/ 0 h 115"/>
                  <a:gd name="T34" fmla="*/ 2147483647 w 185"/>
                  <a:gd name="T35" fmla="*/ 2147483647 h 115"/>
                  <a:gd name="T36" fmla="*/ 2147483647 w 185"/>
                  <a:gd name="T37" fmla="*/ 2147483647 h 115"/>
                  <a:gd name="T38" fmla="*/ 2147483647 w 185"/>
                  <a:gd name="T39" fmla="*/ 2147483647 h 115"/>
                  <a:gd name="T40" fmla="*/ 2147483647 w 185"/>
                  <a:gd name="T41" fmla="*/ 2147483647 h 115"/>
                  <a:gd name="T42" fmla="*/ 2147483647 w 185"/>
                  <a:gd name="T43" fmla="*/ 2147483647 h 115"/>
                  <a:gd name="T44" fmla="*/ 0 w 185"/>
                  <a:gd name="T45" fmla="*/ 2147483647 h 115"/>
                  <a:gd name="T46" fmla="*/ 0 w 185"/>
                  <a:gd name="T47" fmla="*/ 2147483647 h 1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"/>
                  <a:gd name="T73" fmla="*/ 0 h 115"/>
                  <a:gd name="T74" fmla="*/ 185 w 185"/>
                  <a:gd name="T75" fmla="*/ 115 h 1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" h="115">
                    <a:moveTo>
                      <a:pt x="0" y="108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6" y="115"/>
                    </a:lnTo>
                    <a:lnTo>
                      <a:pt x="25" y="77"/>
                    </a:lnTo>
                    <a:lnTo>
                      <a:pt x="51" y="51"/>
                    </a:lnTo>
                    <a:lnTo>
                      <a:pt x="83" y="32"/>
                    </a:lnTo>
                    <a:lnTo>
                      <a:pt x="108" y="26"/>
                    </a:lnTo>
                    <a:lnTo>
                      <a:pt x="159" y="13"/>
                    </a:lnTo>
                    <a:lnTo>
                      <a:pt x="178" y="13"/>
                    </a:lnTo>
                    <a:lnTo>
                      <a:pt x="185" y="7"/>
                    </a:lnTo>
                    <a:lnTo>
                      <a:pt x="178" y="0"/>
                    </a:lnTo>
                    <a:lnTo>
                      <a:pt x="159" y="7"/>
                    </a:lnTo>
                    <a:lnTo>
                      <a:pt x="108" y="19"/>
                    </a:lnTo>
                    <a:lnTo>
                      <a:pt x="76" y="32"/>
                    </a:lnTo>
                    <a:lnTo>
                      <a:pt x="51" y="51"/>
                    </a:lnTo>
                    <a:lnTo>
                      <a:pt x="25" y="7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1" name="Freeform 132">
                <a:extLst>
                  <a:ext uri="{FF2B5EF4-FFF2-40B4-BE49-F238E27FC236}">
                    <a16:creationId xmlns:a16="http://schemas.microsoft.com/office/drawing/2014/main" id="{0593DB66-7738-7C34-49AD-730ACFDD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867" y="5843328"/>
                <a:ext cx="187989" cy="131062"/>
              </a:xfrm>
              <a:custGeom>
                <a:avLst/>
                <a:gdLst>
                  <a:gd name="T0" fmla="*/ 2147483647 w 109"/>
                  <a:gd name="T1" fmla="*/ 2147483647 h 76"/>
                  <a:gd name="T2" fmla="*/ 2147483647 w 109"/>
                  <a:gd name="T3" fmla="*/ 0 h 76"/>
                  <a:gd name="T4" fmla="*/ 2147483647 w 109"/>
                  <a:gd name="T5" fmla="*/ 2147483647 h 76"/>
                  <a:gd name="T6" fmla="*/ 2147483647 w 109"/>
                  <a:gd name="T7" fmla="*/ 0 h 76"/>
                  <a:gd name="T8" fmla="*/ 2147483647 w 109"/>
                  <a:gd name="T9" fmla="*/ 2147483647 h 76"/>
                  <a:gd name="T10" fmla="*/ 2147483647 w 109"/>
                  <a:gd name="T11" fmla="*/ 0 h 76"/>
                  <a:gd name="T12" fmla="*/ 2147483647 w 109"/>
                  <a:gd name="T13" fmla="*/ 2147483647 h 76"/>
                  <a:gd name="T14" fmla="*/ 0 w 109"/>
                  <a:gd name="T15" fmla="*/ 2147483647 h 76"/>
                  <a:gd name="T16" fmla="*/ 2147483647 w 109"/>
                  <a:gd name="T17" fmla="*/ 2147483647 h 76"/>
                  <a:gd name="T18" fmla="*/ 2147483647 w 109"/>
                  <a:gd name="T19" fmla="*/ 2147483647 h 76"/>
                  <a:gd name="T20" fmla="*/ 2147483647 w 109"/>
                  <a:gd name="T21" fmla="*/ 2147483647 h 76"/>
                  <a:gd name="T22" fmla="*/ 2147483647 w 109"/>
                  <a:gd name="T23" fmla="*/ 2147483647 h 76"/>
                  <a:gd name="T24" fmla="*/ 2147483647 w 109"/>
                  <a:gd name="T25" fmla="*/ 2147483647 h 76"/>
                  <a:gd name="T26" fmla="*/ 2147483647 w 109"/>
                  <a:gd name="T27" fmla="*/ 2147483647 h 76"/>
                  <a:gd name="T28" fmla="*/ 2147483647 w 109"/>
                  <a:gd name="T29" fmla="*/ 2147483647 h 76"/>
                  <a:gd name="T30" fmla="*/ 2147483647 w 109"/>
                  <a:gd name="T31" fmla="*/ 2147483647 h 76"/>
                  <a:gd name="T32" fmla="*/ 2147483647 w 109"/>
                  <a:gd name="T33" fmla="*/ 2147483647 h 76"/>
                  <a:gd name="T34" fmla="*/ 2147483647 w 109"/>
                  <a:gd name="T35" fmla="*/ 2147483647 h 76"/>
                  <a:gd name="T36" fmla="*/ 2147483647 w 109"/>
                  <a:gd name="T37" fmla="*/ 2147483647 h 76"/>
                  <a:gd name="T38" fmla="*/ 2147483647 w 109"/>
                  <a:gd name="T39" fmla="*/ 2147483647 h 76"/>
                  <a:gd name="T40" fmla="*/ 2147483647 w 109"/>
                  <a:gd name="T41" fmla="*/ 2147483647 h 76"/>
                  <a:gd name="T42" fmla="*/ 2147483647 w 109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9"/>
                  <a:gd name="T67" fmla="*/ 0 h 76"/>
                  <a:gd name="T68" fmla="*/ 109 w 109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9" h="76">
                    <a:moveTo>
                      <a:pt x="83" y="31"/>
                    </a:moveTo>
                    <a:lnTo>
                      <a:pt x="83" y="0"/>
                    </a:lnTo>
                    <a:lnTo>
                      <a:pt x="70" y="12"/>
                    </a:lnTo>
                    <a:lnTo>
                      <a:pt x="45" y="0"/>
                    </a:lnTo>
                    <a:lnTo>
                      <a:pt x="58" y="25"/>
                    </a:lnTo>
                    <a:lnTo>
                      <a:pt x="19" y="0"/>
                    </a:lnTo>
                    <a:lnTo>
                      <a:pt x="32" y="25"/>
                    </a:lnTo>
                    <a:lnTo>
                      <a:pt x="0" y="31"/>
                    </a:lnTo>
                    <a:lnTo>
                      <a:pt x="38" y="44"/>
                    </a:lnTo>
                    <a:lnTo>
                      <a:pt x="19" y="50"/>
                    </a:lnTo>
                    <a:lnTo>
                      <a:pt x="7" y="50"/>
                    </a:lnTo>
                    <a:lnTo>
                      <a:pt x="13" y="50"/>
                    </a:lnTo>
                    <a:lnTo>
                      <a:pt x="45" y="57"/>
                    </a:lnTo>
                    <a:lnTo>
                      <a:pt x="64" y="76"/>
                    </a:lnTo>
                    <a:lnTo>
                      <a:pt x="64" y="50"/>
                    </a:lnTo>
                    <a:lnTo>
                      <a:pt x="83" y="76"/>
                    </a:lnTo>
                    <a:lnTo>
                      <a:pt x="77" y="50"/>
                    </a:lnTo>
                    <a:lnTo>
                      <a:pt x="109" y="50"/>
                    </a:lnTo>
                    <a:lnTo>
                      <a:pt x="89" y="44"/>
                    </a:lnTo>
                    <a:lnTo>
                      <a:pt x="109" y="31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2" name="Freeform 133">
                <a:extLst>
                  <a:ext uri="{FF2B5EF4-FFF2-40B4-BE49-F238E27FC236}">
                    <a16:creationId xmlns:a16="http://schemas.microsoft.com/office/drawing/2014/main" id="{01136FCA-35E2-C266-0D01-7599445C1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575" y="5622593"/>
                <a:ext cx="65538" cy="22419"/>
              </a:xfrm>
              <a:custGeom>
                <a:avLst/>
                <a:gdLst>
                  <a:gd name="T0" fmla="*/ 2147483647 w 38"/>
                  <a:gd name="T1" fmla="*/ 0 h 13"/>
                  <a:gd name="T2" fmla="*/ 2147483647 w 38"/>
                  <a:gd name="T3" fmla="*/ 2147483647 h 13"/>
                  <a:gd name="T4" fmla="*/ 2147483647 w 38"/>
                  <a:gd name="T5" fmla="*/ 2147483647 h 13"/>
                  <a:gd name="T6" fmla="*/ 0 w 38"/>
                  <a:gd name="T7" fmla="*/ 2147483647 h 13"/>
                  <a:gd name="T8" fmla="*/ 0 w 38"/>
                  <a:gd name="T9" fmla="*/ 2147483647 h 13"/>
                  <a:gd name="T10" fmla="*/ 2147483647 w 38"/>
                  <a:gd name="T11" fmla="*/ 2147483647 h 13"/>
                  <a:gd name="T12" fmla="*/ 2147483647 w 38"/>
                  <a:gd name="T13" fmla="*/ 2147483647 h 13"/>
                  <a:gd name="T14" fmla="*/ 2147483647 w 38"/>
                  <a:gd name="T15" fmla="*/ 2147483647 h 13"/>
                  <a:gd name="T16" fmla="*/ 2147483647 w 38"/>
                  <a:gd name="T17" fmla="*/ 2147483647 h 13"/>
                  <a:gd name="T18" fmla="*/ 2147483647 w 38"/>
                  <a:gd name="T19" fmla="*/ 2147483647 h 13"/>
                  <a:gd name="T20" fmla="*/ 2147483647 w 38"/>
                  <a:gd name="T21" fmla="*/ 0 h 13"/>
                  <a:gd name="T22" fmla="*/ 2147483647 w 38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1" y="0"/>
                    </a:moveTo>
                    <a:lnTo>
                      <a:pt x="6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38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3" name="Freeform 134">
                <a:extLst>
                  <a:ext uri="{FF2B5EF4-FFF2-40B4-BE49-F238E27FC236}">
                    <a16:creationId xmlns:a16="http://schemas.microsoft.com/office/drawing/2014/main" id="{4BC64BCD-1241-8431-D879-6D053156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501" y="5974390"/>
                <a:ext cx="44842" cy="32766"/>
              </a:xfrm>
              <a:custGeom>
                <a:avLst/>
                <a:gdLst>
                  <a:gd name="T0" fmla="*/ 2147483647 w 26"/>
                  <a:gd name="T1" fmla="*/ 0 h 19"/>
                  <a:gd name="T2" fmla="*/ 0 w 26"/>
                  <a:gd name="T3" fmla="*/ 2147483647 h 19"/>
                  <a:gd name="T4" fmla="*/ 0 w 26"/>
                  <a:gd name="T5" fmla="*/ 2147483647 h 19"/>
                  <a:gd name="T6" fmla="*/ 0 w 26"/>
                  <a:gd name="T7" fmla="*/ 2147483647 h 19"/>
                  <a:gd name="T8" fmla="*/ 0 w 26"/>
                  <a:gd name="T9" fmla="*/ 2147483647 h 19"/>
                  <a:gd name="T10" fmla="*/ 2147483647 w 26"/>
                  <a:gd name="T11" fmla="*/ 2147483647 h 19"/>
                  <a:gd name="T12" fmla="*/ 2147483647 w 26"/>
                  <a:gd name="T13" fmla="*/ 2147483647 h 19"/>
                  <a:gd name="T14" fmla="*/ 2147483647 w 26"/>
                  <a:gd name="T15" fmla="*/ 2147483647 h 19"/>
                  <a:gd name="T16" fmla="*/ 2147483647 w 26"/>
                  <a:gd name="T17" fmla="*/ 0 h 19"/>
                  <a:gd name="T18" fmla="*/ 2147483647 w 26"/>
                  <a:gd name="T19" fmla="*/ 0 h 19"/>
                  <a:gd name="T20" fmla="*/ 2147483647 w 26"/>
                  <a:gd name="T21" fmla="*/ 0 h 19"/>
                  <a:gd name="T22" fmla="*/ 2147483647 w 26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9"/>
                  <a:gd name="T38" fmla="*/ 26 w 26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9">
                    <a:moveTo>
                      <a:pt x="19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4" name="Freeform 135">
                <a:extLst>
                  <a:ext uri="{FF2B5EF4-FFF2-40B4-BE49-F238E27FC236}">
                    <a16:creationId xmlns:a16="http://schemas.microsoft.com/office/drawing/2014/main" id="{E560AC96-088F-C454-45E9-C3BAE76CD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575" y="6402065"/>
                <a:ext cx="20696" cy="32766"/>
              </a:xfrm>
              <a:custGeom>
                <a:avLst/>
                <a:gdLst>
                  <a:gd name="T0" fmla="*/ 2147483647 w 12"/>
                  <a:gd name="T1" fmla="*/ 0 h 19"/>
                  <a:gd name="T2" fmla="*/ 0 w 12"/>
                  <a:gd name="T3" fmla="*/ 2147483647 h 19"/>
                  <a:gd name="T4" fmla="*/ 0 w 12"/>
                  <a:gd name="T5" fmla="*/ 2147483647 h 19"/>
                  <a:gd name="T6" fmla="*/ 0 w 12"/>
                  <a:gd name="T7" fmla="*/ 2147483647 h 19"/>
                  <a:gd name="T8" fmla="*/ 0 w 12"/>
                  <a:gd name="T9" fmla="*/ 2147483647 h 19"/>
                  <a:gd name="T10" fmla="*/ 2147483647 w 12"/>
                  <a:gd name="T11" fmla="*/ 2147483647 h 19"/>
                  <a:gd name="T12" fmla="*/ 2147483647 w 12"/>
                  <a:gd name="T13" fmla="*/ 2147483647 h 19"/>
                  <a:gd name="T14" fmla="*/ 2147483647 w 12"/>
                  <a:gd name="T15" fmla="*/ 2147483647 h 19"/>
                  <a:gd name="T16" fmla="*/ 2147483647 w 12"/>
                  <a:gd name="T17" fmla="*/ 0 h 19"/>
                  <a:gd name="T18" fmla="*/ 2147483647 w 12"/>
                  <a:gd name="T19" fmla="*/ 0 h 19"/>
                  <a:gd name="T20" fmla="*/ 2147483647 w 12"/>
                  <a:gd name="T21" fmla="*/ 0 h 19"/>
                  <a:gd name="T22" fmla="*/ 2147483647 w 12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19"/>
                  <a:gd name="T38" fmla="*/ 12 w 12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19">
                    <a:moveTo>
                      <a:pt x="6" y="0"/>
                    </a:moveTo>
                    <a:lnTo>
                      <a:pt x="0" y="19"/>
                    </a:lnTo>
                    <a:lnTo>
                      <a:pt x="6" y="19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5" name="Freeform 136">
                <a:extLst>
                  <a:ext uri="{FF2B5EF4-FFF2-40B4-BE49-F238E27FC236}">
                    <a16:creationId xmlns:a16="http://schemas.microsoft.com/office/drawing/2014/main" id="{2B67989E-EBBC-622C-A5D8-BB40255E1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296" y="6502085"/>
                <a:ext cx="22420" cy="43113"/>
              </a:xfrm>
              <a:custGeom>
                <a:avLst/>
                <a:gdLst>
                  <a:gd name="T0" fmla="*/ 0 w 13"/>
                  <a:gd name="T1" fmla="*/ 2147483647 h 25"/>
                  <a:gd name="T2" fmla="*/ 0 w 13"/>
                  <a:gd name="T3" fmla="*/ 2147483647 h 25"/>
                  <a:gd name="T4" fmla="*/ 0 w 13"/>
                  <a:gd name="T5" fmla="*/ 2147483647 h 25"/>
                  <a:gd name="T6" fmla="*/ 2147483647 w 13"/>
                  <a:gd name="T7" fmla="*/ 2147483647 h 25"/>
                  <a:gd name="T8" fmla="*/ 2147483647 w 13"/>
                  <a:gd name="T9" fmla="*/ 2147483647 h 25"/>
                  <a:gd name="T10" fmla="*/ 2147483647 w 13"/>
                  <a:gd name="T11" fmla="*/ 2147483647 h 25"/>
                  <a:gd name="T12" fmla="*/ 2147483647 w 13"/>
                  <a:gd name="T13" fmla="*/ 2147483647 h 25"/>
                  <a:gd name="T14" fmla="*/ 2147483647 w 13"/>
                  <a:gd name="T15" fmla="*/ 2147483647 h 25"/>
                  <a:gd name="T16" fmla="*/ 2147483647 w 13"/>
                  <a:gd name="T17" fmla="*/ 0 h 25"/>
                  <a:gd name="T18" fmla="*/ 2147483647 w 13"/>
                  <a:gd name="T19" fmla="*/ 0 h 25"/>
                  <a:gd name="T20" fmla="*/ 0 w 13"/>
                  <a:gd name="T21" fmla="*/ 2147483647 h 25"/>
                  <a:gd name="T22" fmla="*/ 0 w 13"/>
                  <a:gd name="T23" fmla="*/ 2147483647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"/>
                  <a:gd name="T38" fmla="*/ 13 w 1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">
                    <a:moveTo>
                      <a:pt x="0" y="6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13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6" name="Freeform 137">
                <a:extLst>
                  <a:ext uri="{FF2B5EF4-FFF2-40B4-BE49-F238E27FC236}">
                    <a16:creationId xmlns:a16="http://schemas.microsoft.com/office/drawing/2014/main" id="{FF95C22F-060C-6559-AE33-DB2C8ED79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840" y="6402065"/>
                <a:ext cx="20696" cy="32766"/>
              </a:xfrm>
              <a:custGeom>
                <a:avLst/>
                <a:gdLst>
                  <a:gd name="T0" fmla="*/ 2147483647 w 12"/>
                  <a:gd name="T1" fmla="*/ 0 h 19"/>
                  <a:gd name="T2" fmla="*/ 0 w 12"/>
                  <a:gd name="T3" fmla="*/ 2147483647 h 19"/>
                  <a:gd name="T4" fmla="*/ 0 w 12"/>
                  <a:gd name="T5" fmla="*/ 2147483647 h 19"/>
                  <a:gd name="T6" fmla="*/ 0 w 12"/>
                  <a:gd name="T7" fmla="*/ 2147483647 h 19"/>
                  <a:gd name="T8" fmla="*/ 0 w 12"/>
                  <a:gd name="T9" fmla="*/ 2147483647 h 19"/>
                  <a:gd name="T10" fmla="*/ 2147483647 w 12"/>
                  <a:gd name="T11" fmla="*/ 2147483647 h 19"/>
                  <a:gd name="T12" fmla="*/ 2147483647 w 12"/>
                  <a:gd name="T13" fmla="*/ 0 h 19"/>
                  <a:gd name="T14" fmla="*/ 2147483647 w 12"/>
                  <a:gd name="T15" fmla="*/ 0 h 19"/>
                  <a:gd name="T16" fmla="*/ 2147483647 w 12"/>
                  <a:gd name="T17" fmla="*/ 0 h 19"/>
                  <a:gd name="T18" fmla="*/ 2147483647 w 12"/>
                  <a:gd name="T19" fmla="*/ 0 h 19"/>
                  <a:gd name="T20" fmla="*/ 2147483647 w 12"/>
                  <a:gd name="T21" fmla="*/ 0 h 19"/>
                  <a:gd name="T22" fmla="*/ 2147483647 w 12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19"/>
                  <a:gd name="T38" fmla="*/ 12 w 12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19">
                    <a:moveTo>
                      <a:pt x="6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7" name="Freeform 138">
                <a:extLst>
                  <a:ext uri="{FF2B5EF4-FFF2-40B4-BE49-F238E27FC236}">
                    <a16:creationId xmlns:a16="http://schemas.microsoft.com/office/drawing/2014/main" id="{0CD10511-4FB8-7668-214C-F957D8BF0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371" y="6555545"/>
                <a:ext cx="32769" cy="32766"/>
              </a:xfrm>
              <a:custGeom>
                <a:avLst/>
                <a:gdLst>
                  <a:gd name="T0" fmla="*/ 2147483647 w 19"/>
                  <a:gd name="T1" fmla="*/ 0 h 19"/>
                  <a:gd name="T2" fmla="*/ 0 w 19"/>
                  <a:gd name="T3" fmla="*/ 2147483647 h 19"/>
                  <a:gd name="T4" fmla="*/ 0 w 19"/>
                  <a:gd name="T5" fmla="*/ 2147483647 h 19"/>
                  <a:gd name="T6" fmla="*/ 0 w 19"/>
                  <a:gd name="T7" fmla="*/ 2147483647 h 19"/>
                  <a:gd name="T8" fmla="*/ 0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2147483647 h 19"/>
                  <a:gd name="T16" fmla="*/ 2147483647 w 19"/>
                  <a:gd name="T17" fmla="*/ 0 h 19"/>
                  <a:gd name="T18" fmla="*/ 2147483647 w 19"/>
                  <a:gd name="T19" fmla="*/ 0 h 19"/>
                  <a:gd name="T20" fmla="*/ 2147483647 w 19"/>
                  <a:gd name="T21" fmla="*/ 0 h 19"/>
                  <a:gd name="T22" fmla="*/ 2147483647 w 19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9"/>
                  <a:gd name="T38" fmla="*/ 19 w 19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9">
                    <a:moveTo>
                      <a:pt x="13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8" name="Freeform 139">
                <a:extLst>
                  <a:ext uri="{FF2B5EF4-FFF2-40B4-BE49-F238E27FC236}">
                    <a16:creationId xmlns:a16="http://schemas.microsoft.com/office/drawing/2014/main" id="{36DCA9C3-2866-6A9F-4318-C17601F60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8063" y="5426001"/>
                <a:ext cx="65538" cy="32766"/>
              </a:xfrm>
              <a:custGeom>
                <a:avLst/>
                <a:gdLst>
                  <a:gd name="T0" fmla="*/ 0 w 38"/>
                  <a:gd name="T1" fmla="*/ 0 h 19"/>
                  <a:gd name="T2" fmla="*/ 0 w 38"/>
                  <a:gd name="T3" fmla="*/ 0 h 19"/>
                  <a:gd name="T4" fmla="*/ 2147483647 w 38"/>
                  <a:gd name="T5" fmla="*/ 2147483647 h 19"/>
                  <a:gd name="T6" fmla="*/ 2147483647 w 38"/>
                  <a:gd name="T7" fmla="*/ 2147483647 h 19"/>
                  <a:gd name="T8" fmla="*/ 2147483647 w 38"/>
                  <a:gd name="T9" fmla="*/ 2147483647 h 19"/>
                  <a:gd name="T10" fmla="*/ 2147483647 w 38"/>
                  <a:gd name="T11" fmla="*/ 2147483647 h 19"/>
                  <a:gd name="T12" fmla="*/ 2147483647 w 38"/>
                  <a:gd name="T13" fmla="*/ 2147483647 h 19"/>
                  <a:gd name="T14" fmla="*/ 2147483647 w 38"/>
                  <a:gd name="T15" fmla="*/ 2147483647 h 19"/>
                  <a:gd name="T16" fmla="*/ 2147483647 w 38"/>
                  <a:gd name="T17" fmla="*/ 0 h 19"/>
                  <a:gd name="T18" fmla="*/ 2147483647 w 38"/>
                  <a:gd name="T19" fmla="*/ 0 h 19"/>
                  <a:gd name="T20" fmla="*/ 0 w 38"/>
                  <a:gd name="T21" fmla="*/ 0 h 19"/>
                  <a:gd name="T22" fmla="*/ 0 w 38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9"/>
                  <a:gd name="T38" fmla="*/ 38 w 38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9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2" y="19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89" name="Freeform 140">
                <a:extLst>
                  <a:ext uri="{FF2B5EF4-FFF2-40B4-BE49-F238E27FC236}">
                    <a16:creationId xmlns:a16="http://schemas.microsoft.com/office/drawing/2014/main" id="{F74567CC-6697-785C-DB19-2FCC04B2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6164" y="5546715"/>
                <a:ext cx="22420" cy="43113"/>
              </a:xfrm>
              <a:custGeom>
                <a:avLst/>
                <a:gdLst>
                  <a:gd name="T0" fmla="*/ 2147483647 w 13"/>
                  <a:gd name="T1" fmla="*/ 0 h 25"/>
                  <a:gd name="T2" fmla="*/ 0 w 13"/>
                  <a:gd name="T3" fmla="*/ 2147483647 h 25"/>
                  <a:gd name="T4" fmla="*/ 0 w 13"/>
                  <a:gd name="T5" fmla="*/ 2147483647 h 25"/>
                  <a:gd name="T6" fmla="*/ 0 w 13"/>
                  <a:gd name="T7" fmla="*/ 2147483647 h 25"/>
                  <a:gd name="T8" fmla="*/ 0 w 13"/>
                  <a:gd name="T9" fmla="*/ 2147483647 h 25"/>
                  <a:gd name="T10" fmla="*/ 2147483647 w 13"/>
                  <a:gd name="T11" fmla="*/ 2147483647 h 25"/>
                  <a:gd name="T12" fmla="*/ 2147483647 w 13"/>
                  <a:gd name="T13" fmla="*/ 2147483647 h 25"/>
                  <a:gd name="T14" fmla="*/ 2147483647 w 13"/>
                  <a:gd name="T15" fmla="*/ 2147483647 h 25"/>
                  <a:gd name="T16" fmla="*/ 2147483647 w 13"/>
                  <a:gd name="T17" fmla="*/ 0 h 25"/>
                  <a:gd name="T18" fmla="*/ 2147483647 w 13"/>
                  <a:gd name="T19" fmla="*/ 0 h 25"/>
                  <a:gd name="T20" fmla="*/ 2147483647 w 13"/>
                  <a:gd name="T21" fmla="*/ 0 h 25"/>
                  <a:gd name="T22" fmla="*/ 2147483647 w 1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"/>
                  <a:gd name="T38" fmla="*/ 13 w 1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">
                    <a:moveTo>
                      <a:pt x="6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0" name="Freeform 141">
                <a:extLst>
                  <a:ext uri="{FF2B5EF4-FFF2-40B4-BE49-F238E27FC236}">
                    <a16:creationId xmlns:a16="http://schemas.microsoft.com/office/drawing/2014/main" id="{5411D779-1FF9-92CC-07C8-7E9475C3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7" y="5896788"/>
                <a:ext cx="32769" cy="12072"/>
              </a:xfrm>
              <a:custGeom>
                <a:avLst/>
                <a:gdLst>
                  <a:gd name="T0" fmla="*/ 0 w 19"/>
                  <a:gd name="T1" fmla="*/ 0 h 7"/>
                  <a:gd name="T2" fmla="*/ 0 w 19"/>
                  <a:gd name="T3" fmla="*/ 0 h 7"/>
                  <a:gd name="T4" fmla="*/ 2147483647 w 19"/>
                  <a:gd name="T5" fmla="*/ 0 h 7"/>
                  <a:gd name="T6" fmla="*/ 2147483647 w 19"/>
                  <a:gd name="T7" fmla="*/ 2147483647 h 7"/>
                  <a:gd name="T8" fmla="*/ 2147483647 w 19"/>
                  <a:gd name="T9" fmla="*/ 2147483647 h 7"/>
                  <a:gd name="T10" fmla="*/ 2147483647 w 19"/>
                  <a:gd name="T11" fmla="*/ 2147483647 h 7"/>
                  <a:gd name="T12" fmla="*/ 2147483647 w 19"/>
                  <a:gd name="T13" fmla="*/ 2147483647 h 7"/>
                  <a:gd name="T14" fmla="*/ 2147483647 w 19"/>
                  <a:gd name="T15" fmla="*/ 2147483647 h 7"/>
                  <a:gd name="T16" fmla="*/ 2147483647 w 19"/>
                  <a:gd name="T17" fmla="*/ 0 h 7"/>
                  <a:gd name="T18" fmla="*/ 2147483647 w 19"/>
                  <a:gd name="T19" fmla="*/ 0 h 7"/>
                  <a:gd name="T20" fmla="*/ 0 w 19"/>
                  <a:gd name="T21" fmla="*/ 0 h 7"/>
                  <a:gd name="T22" fmla="*/ 0 w 19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7"/>
                  <a:gd name="T38" fmla="*/ 19 w 19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19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1" name="Freeform 142">
                <a:extLst>
                  <a:ext uri="{FF2B5EF4-FFF2-40B4-BE49-F238E27FC236}">
                    <a16:creationId xmlns:a16="http://schemas.microsoft.com/office/drawing/2014/main" id="{D0D82576-8FB6-2CCC-5AA6-ECE84C087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1843" y="6336534"/>
                <a:ext cx="22420" cy="32766"/>
              </a:xfrm>
              <a:custGeom>
                <a:avLst/>
                <a:gdLst>
                  <a:gd name="T0" fmla="*/ 0 w 13"/>
                  <a:gd name="T1" fmla="*/ 2147483647 h 19"/>
                  <a:gd name="T2" fmla="*/ 2147483647 w 13"/>
                  <a:gd name="T3" fmla="*/ 2147483647 h 19"/>
                  <a:gd name="T4" fmla="*/ 2147483647 w 13"/>
                  <a:gd name="T5" fmla="*/ 2147483647 h 19"/>
                  <a:gd name="T6" fmla="*/ 2147483647 w 13"/>
                  <a:gd name="T7" fmla="*/ 0 h 19"/>
                  <a:gd name="T8" fmla="*/ 0 w 13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9"/>
                  <a:gd name="T17" fmla="*/ 13 w 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9">
                    <a:moveTo>
                      <a:pt x="0" y="6"/>
                    </a:moveTo>
                    <a:lnTo>
                      <a:pt x="6" y="19"/>
                    </a:lnTo>
                    <a:lnTo>
                      <a:pt x="13" y="1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2" name="Freeform 143">
                <a:extLst>
                  <a:ext uri="{FF2B5EF4-FFF2-40B4-BE49-F238E27FC236}">
                    <a16:creationId xmlns:a16="http://schemas.microsoft.com/office/drawing/2014/main" id="{CC9B86FB-795A-A90E-FA9E-79F6FB1FB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967" y="6577963"/>
                <a:ext cx="22420" cy="32766"/>
              </a:xfrm>
              <a:custGeom>
                <a:avLst/>
                <a:gdLst>
                  <a:gd name="T0" fmla="*/ 2147483647 w 13"/>
                  <a:gd name="T1" fmla="*/ 2147483647 h 19"/>
                  <a:gd name="T2" fmla="*/ 0 w 13"/>
                  <a:gd name="T3" fmla="*/ 2147483647 h 19"/>
                  <a:gd name="T4" fmla="*/ 0 w 13"/>
                  <a:gd name="T5" fmla="*/ 2147483647 h 19"/>
                  <a:gd name="T6" fmla="*/ 2147483647 w 13"/>
                  <a:gd name="T7" fmla="*/ 2147483647 h 19"/>
                  <a:gd name="T8" fmla="*/ 2147483647 w 13"/>
                  <a:gd name="T9" fmla="*/ 2147483647 h 19"/>
                  <a:gd name="T10" fmla="*/ 2147483647 w 13"/>
                  <a:gd name="T11" fmla="*/ 2147483647 h 19"/>
                  <a:gd name="T12" fmla="*/ 2147483647 w 13"/>
                  <a:gd name="T13" fmla="*/ 2147483647 h 19"/>
                  <a:gd name="T14" fmla="*/ 2147483647 w 13"/>
                  <a:gd name="T15" fmla="*/ 2147483647 h 19"/>
                  <a:gd name="T16" fmla="*/ 2147483647 w 13"/>
                  <a:gd name="T17" fmla="*/ 0 h 19"/>
                  <a:gd name="T18" fmla="*/ 2147483647 w 13"/>
                  <a:gd name="T19" fmla="*/ 0 h 19"/>
                  <a:gd name="T20" fmla="*/ 2147483647 w 13"/>
                  <a:gd name="T21" fmla="*/ 2147483647 h 19"/>
                  <a:gd name="T22" fmla="*/ 2147483647 w 13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9"/>
                  <a:gd name="T38" fmla="*/ 13 w 1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9">
                    <a:moveTo>
                      <a:pt x="7" y="6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3" name="Freeform 144">
                <a:extLst>
                  <a:ext uri="{FF2B5EF4-FFF2-40B4-BE49-F238E27FC236}">
                    <a16:creationId xmlns:a16="http://schemas.microsoft.com/office/drawing/2014/main" id="{8D0E3BD4-08EE-4155-DEA9-0827DF2B9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050" y="6610729"/>
                <a:ext cx="22420" cy="32766"/>
              </a:xfrm>
              <a:custGeom>
                <a:avLst/>
                <a:gdLst>
                  <a:gd name="T0" fmla="*/ 2147483647 w 13"/>
                  <a:gd name="T1" fmla="*/ 0 h 19"/>
                  <a:gd name="T2" fmla="*/ 0 w 13"/>
                  <a:gd name="T3" fmla="*/ 2147483647 h 19"/>
                  <a:gd name="T4" fmla="*/ 0 w 13"/>
                  <a:gd name="T5" fmla="*/ 2147483647 h 19"/>
                  <a:gd name="T6" fmla="*/ 0 w 13"/>
                  <a:gd name="T7" fmla="*/ 2147483647 h 19"/>
                  <a:gd name="T8" fmla="*/ 0 w 13"/>
                  <a:gd name="T9" fmla="*/ 2147483647 h 19"/>
                  <a:gd name="T10" fmla="*/ 2147483647 w 13"/>
                  <a:gd name="T11" fmla="*/ 2147483647 h 19"/>
                  <a:gd name="T12" fmla="*/ 2147483647 w 13"/>
                  <a:gd name="T13" fmla="*/ 2147483647 h 19"/>
                  <a:gd name="T14" fmla="*/ 2147483647 w 13"/>
                  <a:gd name="T15" fmla="*/ 2147483647 h 19"/>
                  <a:gd name="T16" fmla="*/ 2147483647 w 13"/>
                  <a:gd name="T17" fmla="*/ 0 h 19"/>
                  <a:gd name="T18" fmla="*/ 2147483647 w 13"/>
                  <a:gd name="T19" fmla="*/ 0 h 19"/>
                  <a:gd name="T20" fmla="*/ 2147483647 w 13"/>
                  <a:gd name="T21" fmla="*/ 0 h 19"/>
                  <a:gd name="T22" fmla="*/ 2147483647 w 13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9"/>
                  <a:gd name="T38" fmla="*/ 13 w 1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9">
                    <a:moveTo>
                      <a:pt x="7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4" name="Freeform 145">
                <a:extLst>
                  <a:ext uri="{FF2B5EF4-FFF2-40B4-BE49-F238E27FC236}">
                    <a16:creationId xmlns:a16="http://schemas.microsoft.com/office/drawing/2014/main" id="{A5050387-4CCE-C747-2352-26C670365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7479" y="6633147"/>
                <a:ext cx="22420" cy="32766"/>
              </a:xfrm>
              <a:custGeom>
                <a:avLst/>
                <a:gdLst>
                  <a:gd name="T0" fmla="*/ 2147483647 w 13"/>
                  <a:gd name="T1" fmla="*/ 2147483647 h 19"/>
                  <a:gd name="T2" fmla="*/ 0 w 13"/>
                  <a:gd name="T3" fmla="*/ 2147483647 h 19"/>
                  <a:gd name="T4" fmla="*/ 0 w 13"/>
                  <a:gd name="T5" fmla="*/ 2147483647 h 19"/>
                  <a:gd name="T6" fmla="*/ 0 w 13"/>
                  <a:gd name="T7" fmla="*/ 2147483647 h 19"/>
                  <a:gd name="T8" fmla="*/ 0 w 13"/>
                  <a:gd name="T9" fmla="*/ 2147483647 h 19"/>
                  <a:gd name="T10" fmla="*/ 2147483647 w 13"/>
                  <a:gd name="T11" fmla="*/ 2147483647 h 19"/>
                  <a:gd name="T12" fmla="*/ 2147483647 w 13"/>
                  <a:gd name="T13" fmla="*/ 2147483647 h 19"/>
                  <a:gd name="T14" fmla="*/ 2147483647 w 13"/>
                  <a:gd name="T15" fmla="*/ 2147483647 h 19"/>
                  <a:gd name="T16" fmla="*/ 2147483647 w 13"/>
                  <a:gd name="T17" fmla="*/ 0 h 19"/>
                  <a:gd name="T18" fmla="*/ 2147483647 w 13"/>
                  <a:gd name="T19" fmla="*/ 0 h 19"/>
                  <a:gd name="T20" fmla="*/ 2147483647 w 13"/>
                  <a:gd name="T21" fmla="*/ 2147483647 h 19"/>
                  <a:gd name="T22" fmla="*/ 2147483647 w 13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9"/>
                  <a:gd name="T38" fmla="*/ 13 w 1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9">
                    <a:moveTo>
                      <a:pt x="6" y="6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5" name="Freeform 146">
                <a:extLst>
                  <a:ext uri="{FF2B5EF4-FFF2-40B4-BE49-F238E27FC236}">
                    <a16:creationId xmlns:a16="http://schemas.microsoft.com/office/drawing/2014/main" id="{5238E0C1-4661-8AE4-CBF7-FA6FE5F77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2289" y="5491531"/>
                <a:ext cx="32769" cy="3276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2147483647 h 19"/>
                  <a:gd name="T6" fmla="*/ 2147483647 w 19"/>
                  <a:gd name="T7" fmla="*/ 2147483647 h 19"/>
                  <a:gd name="T8" fmla="*/ 2147483647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2147483647 h 19"/>
                  <a:gd name="T16" fmla="*/ 0 w 19"/>
                  <a:gd name="T17" fmla="*/ 0 h 19"/>
                  <a:gd name="T18" fmla="*/ 0 w 19"/>
                  <a:gd name="T19" fmla="*/ 0 h 19"/>
                  <a:gd name="T20" fmla="*/ 0 w 19"/>
                  <a:gd name="T21" fmla="*/ 0 h 19"/>
                  <a:gd name="T22" fmla="*/ 0 w 19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9"/>
                  <a:gd name="T38" fmla="*/ 19 w 19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9" y="19"/>
                    </a:lnTo>
                    <a:lnTo>
                      <a:pt x="1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6" name="Freeform 147">
                <a:extLst>
                  <a:ext uri="{FF2B5EF4-FFF2-40B4-BE49-F238E27FC236}">
                    <a16:creationId xmlns:a16="http://schemas.microsoft.com/office/drawing/2014/main" id="{87EEAB38-ACCD-9F74-7300-72731241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239" y="1011294"/>
                <a:ext cx="450141" cy="472512"/>
              </a:xfrm>
              <a:custGeom>
                <a:avLst/>
                <a:gdLst>
                  <a:gd name="T0" fmla="*/ 2147483647 w 261"/>
                  <a:gd name="T1" fmla="*/ 2147483647 h 274"/>
                  <a:gd name="T2" fmla="*/ 2147483647 w 261"/>
                  <a:gd name="T3" fmla="*/ 2147483647 h 274"/>
                  <a:gd name="T4" fmla="*/ 2147483647 w 261"/>
                  <a:gd name="T5" fmla="*/ 2147483647 h 274"/>
                  <a:gd name="T6" fmla="*/ 2147483647 w 261"/>
                  <a:gd name="T7" fmla="*/ 2147483647 h 274"/>
                  <a:gd name="T8" fmla="*/ 2147483647 w 261"/>
                  <a:gd name="T9" fmla="*/ 2147483647 h 274"/>
                  <a:gd name="T10" fmla="*/ 2147483647 w 261"/>
                  <a:gd name="T11" fmla="*/ 2147483647 h 274"/>
                  <a:gd name="T12" fmla="*/ 2147483647 w 261"/>
                  <a:gd name="T13" fmla="*/ 2147483647 h 274"/>
                  <a:gd name="T14" fmla="*/ 2147483647 w 261"/>
                  <a:gd name="T15" fmla="*/ 2147483647 h 274"/>
                  <a:gd name="T16" fmla="*/ 2147483647 w 261"/>
                  <a:gd name="T17" fmla="*/ 2147483647 h 274"/>
                  <a:gd name="T18" fmla="*/ 2147483647 w 261"/>
                  <a:gd name="T19" fmla="*/ 2147483647 h 274"/>
                  <a:gd name="T20" fmla="*/ 2147483647 w 261"/>
                  <a:gd name="T21" fmla="*/ 0 h 274"/>
                  <a:gd name="T22" fmla="*/ 2147483647 w 261"/>
                  <a:gd name="T23" fmla="*/ 0 h 274"/>
                  <a:gd name="T24" fmla="*/ 2147483647 w 261"/>
                  <a:gd name="T25" fmla="*/ 2147483647 h 274"/>
                  <a:gd name="T26" fmla="*/ 2147483647 w 261"/>
                  <a:gd name="T27" fmla="*/ 2147483647 h 274"/>
                  <a:gd name="T28" fmla="*/ 2147483647 w 261"/>
                  <a:gd name="T29" fmla="*/ 2147483647 h 274"/>
                  <a:gd name="T30" fmla="*/ 2147483647 w 261"/>
                  <a:gd name="T31" fmla="*/ 2147483647 h 274"/>
                  <a:gd name="T32" fmla="*/ 2147483647 w 261"/>
                  <a:gd name="T33" fmla="*/ 2147483647 h 274"/>
                  <a:gd name="T34" fmla="*/ 2147483647 w 261"/>
                  <a:gd name="T35" fmla="*/ 2147483647 h 274"/>
                  <a:gd name="T36" fmla="*/ 2147483647 w 261"/>
                  <a:gd name="T37" fmla="*/ 2147483647 h 274"/>
                  <a:gd name="T38" fmla="*/ 2147483647 w 261"/>
                  <a:gd name="T39" fmla="*/ 2147483647 h 274"/>
                  <a:gd name="T40" fmla="*/ 2147483647 w 261"/>
                  <a:gd name="T41" fmla="*/ 2147483647 h 274"/>
                  <a:gd name="T42" fmla="*/ 2147483647 w 261"/>
                  <a:gd name="T43" fmla="*/ 2147483647 h 274"/>
                  <a:gd name="T44" fmla="*/ 0 w 261"/>
                  <a:gd name="T45" fmla="*/ 2147483647 h 274"/>
                  <a:gd name="T46" fmla="*/ 0 w 261"/>
                  <a:gd name="T47" fmla="*/ 2147483647 h 274"/>
                  <a:gd name="T48" fmla="*/ 2147483647 w 261"/>
                  <a:gd name="T49" fmla="*/ 2147483647 h 274"/>
                  <a:gd name="T50" fmla="*/ 2147483647 w 261"/>
                  <a:gd name="T51" fmla="*/ 2147483647 h 274"/>
                  <a:gd name="T52" fmla="*/ 2147483647 w 261"/>
                  <a:gd name="T53" fmla="*/ 2147483647 h 274"/>
                  <a:gd name="T54" fmla="*/ 2147483647 w 261"/>
                  <a:gd name="T55" fmla="*/ 2147483647 h 274"/>
                  <a:gd name="T56" fmla="*/ 2147483647 w 261"/>
                  <a:gd name="T57" fmla="*/ 2147483647 h 274"/>
                  <a:gd name="T58" fmla="*/ 2147483647 w 261"/>
                  <a:gd name="T59" fmla="*/ 2147483647 h 274"/>
                  <a:gd name="T60" fmla="*/ 2147483647 w 261"/>
                  <a:gd name="T61" fmla="*/ 2147483647 h 274"/>
                  <a:gd name="T62" fmla="*/ 2147483647 w 261"/>
                  <a:gd name="T63" fmla="*/ 2147483647 h 274"/>
                  <a:gd name="T64" fmla="*/ 2147483647 w 261"/>
                  <a:gd name="T65" fmla="*/ 2147483647 h 274"/>
                  <a:gd name="T66" fmla="*/ 2147483647 w 261"/>
                  <a:gd name="T67" fmla="*/ 2147483647 h 274"/>
                  <a:gd name="T68" fmla="*/ 2147483647 w 261"/>
                  <a:gd name="T69" fmla="*/ 2147483647 h 274"/>
                  <a:gd name="T70" fmla="*/ 2147483647 w 261"/>
                  <a:gd name="T71" fmla="*/ 2147483647 h 274"/>
                  <a:gd name="T72" fmla="*/ 2147483647 w 261"/>
                  <a:gd name="T73" fmla="*/ 2147483647 h 274"/>
                  <a:gd name="T74" fmla="*/ 2147483647 w 261"/>
                  <a:gd name="T75" fmla="*/ 2147483647 h 274"/>
                  <a:gd name="T76" fmla="*/ 2147483647 w 261"/>
                  <a:gd name="T77" fmla="*/ 2147483647 h 274"/>
                  <a:gd name="T78" fmla="*/ 2147483647 w 261"/>
                  <a:gd name="T79" fmla="*/ 2147483647 h 274"/>
                  <a:gd name="T80" fmla="*/ 2147483647 w 261"/>
                  <a:gd name="T81" fmla="*/ 2147483647 h 274"/>
                  <a:gd name="T82" fmla="*/ 2147483647 w 261"/>
                  <a:gd name="T83" fmla="*/ 2147483647 h 274"/>
                  <a:gd name="T84" fmla="*/ 2147483647 w 261"/>
                  <a:gd name="T85" fmla="*/ 2147483647 h 274"/>
                  <a:gd name="T86" fmla="*/ 2147483647 w 261"/>
                  <a:gd name="T87" fmla="*/ 2147483647 h 274"/>
                  <a:gd name="T88" fmla="*/ 2147483647 w 261"/>
                  <a:gd name="T89" fmla="*/ 2147483647 h 274"/>
                  <a:gd name="T90" fmla="*/ 2147483647 w 261"/>
                  <a:gd name="T91" fmla="*/ 2147483647 h 274"/>
                  <a:gd name="T92" fmla="*/ 2147483647 w 261"/>
                  <a:gd name="T93" fmla="*/ 2147483647 h 274"/>
                  <a:gd name="T94" fmla="*/ 2147483647 w 261"/>
                  <a:gd name="T95" fmla="*/ 2147483647 h 274"/>
                  <a:gd name="T96" fmla="*/ 2147483647 w 261"/>
                  <a:gd name="T97" fmla="*/ 2147483647 h 274"/>
                  <a:gd name="T98" fmla="*/ 2147483647 w 261"/>
                  <a:gd name="T99" fmla="*/ 2147483647 h 2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1"/>
                  <a:gd name="T151" fmla="*/ 0 h 274"/>
                  <a:gd name="T152" fmla="*/ 261 w 261"/>
                  <a:gd name="T153" fmla="*/ 274 h 2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1" h="274">
                    <a:moveTo>
                      <a:pt x="261" y="172"/>
                    </a:moveTo>
                    <a:lnTo>
                      <a:pt x="134" y="128"/>
                    </a:lnTo>
                    <a:lnTo>
                      <a:pt x="185" y="102"/>
                    </a:lnTo>
                    <a:lnTo>
                      <a:pt x="191" y="96"/>
                    </a:lnTo>
                    <a:lnTo>
                      <a:pt x="185" y="96"/>
                    </a:lnTo>
                    <a:lnTo>
                      <a:pt x="134" y="121"/>
                    </a:lnTo>
                    <a:lnTo>
                      <a:pt x="172" y="7"/>
                    </a:lnTo>
                    <a:lnTo>
                      <a:pt x="172" y="0"/>
                    </a:lnTo>
                    <a:lnTo>
                      <a:pt x="166" y="7"/>
                    </a:lnTo>
                    <a:lnTo>
                      <a:pt x="121" y="115"/>
                    </a:lnTo>
                    <a:lnTo>
                      <a:pt x="102" y="64"/>
                    </a:lnTo>
                    <a:lnTo>
                      <a:pt x="96" y="64"/>
                    </a:lnTo>
                    <a:lnTo>
                      <a:pt x="89" y="70"/>
                    </a:lnTo>
                    <a:lnTo>
                      <a:pt x="115" y="121"/>
                    </a:lnTo>
                    <a:lnTo>
                      <a:pt x="7" y="83"/>
                    </a:lnTo>
                    <a:lnTo>
                      <a:pt x="0" y="83"/>
                    </a:lnTo>
                    <a:lnTo>
                      <a:pt x="7" y="89"/>
                    </a:lnTo>
                    <a:lnTo>
                      <a:pt x="115" y="128"/>
                    </a:lnTo>
                    <a:lnTo>
                      <a:pt x="57" y="153"/>
                    </a:lnTo>
                    <a:lnTo>
                      <a:pt x="57" y="159"/>
                    </a:lnTo>
                    <a:lnTo>
                      <a:pt x="64" y="159"/>
                    </a:lnTo>
                    <a:lnTo>
                      <a:pt x="115" y="134"/>
                    </a:lnTo>
                    <a:lnTo>
                      <a:pt x="64" y="268"/>
                    </a:lnTo>
                    <a:lnTo>
                      <a:pt x="70" y="274"/>
                    </a:lnTo>
                    <a:lnTo>
                      <a:pt x="77" y="268"/>
                    </a:lnTo>
                    <a:lnTo>
                      <a:pt x="121" y="140"/>
                    </a:lnTo>
                    <a:lnTo>
                      <a:pt x="147" y="191"/>
                    </a:lnTo>
                    <a:lnTo>
                      <a:pt x="153" y="198"/>
                    </a:lnTo>
                    <a:lnTo>
                      <a:pt x="153" y="191"/>
                    </a:lnTo>
                    <a:lnTo>
                      <a:pt x="134" y="134"/>
                    </a:lnTo>
                    <a:lnTo>
                      <a:pt x="255" y="185"/>
                    </a:lnTo>
                    <a:lnTo>
                      <a:pt x="261" y="179"/>
                    </a:lnTo>
                    <a:lnTo>
                      <a:pt x="261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597" name="Freeform 148">
                <a:extLst>
                  <a:ext uri="{FF2B5EF4-FFF2-40B4-BE49-F238E27FC236}">
                    <a16:creationId xmlns:a16="http://schemas.microsoft.com/office/drawing/2014/main" id="{986BF85D-43C5-AF6F-BC65-07923207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249" y="4744826"/>
                <a:ext cx="472563" cy="493206"/>
              </a:xfrm>
              <a:custGeom>
                <a:avLst/>
                <a:gdLst>
                  <a:gd name="T0" fmla="*/ 2147483647 w 274"/>
                  <a:gd name="T1" fmla="*/ 2147483647 h 286"/>
                  <a:gd name="T2" fmla="*/ 2147483647 w 274"/>
                  <a:gd name="T3" fmla="*/ 2147483647 h 286"/>
                  <a:gd name="T4" fmla="*/ 2147483647 w 274"/>
                  <a:gd name="T5" fmla="*/ 2147483647 h 286"/>
                  <a:gd name="T6" fmla="*/ 2147483647 w 274"/>
                  <a:gd name="T7" fmla="*/ 2147483647 h 286"/>
                  <a:gd name="T8" fmla="*/ 2147483647 w 274"/>
                  <a:gd name="T9" fmla="*/ 2147483647 h 286"/>
                  <a:gd name="T10" fmla="*/ 2147483647 w 274"/>
                  <a:gd name="T11" fmla="*/ 2147483647 h 286"/>
                  <a:gd name="T12" fmla="*/ 2147483647 w 274"/>
                  <a:gd name="T13" fmla="*/ 2147483647 h 286"/>
                  <a:gd name="T14" fmla="*/ 2147483647 w 274"/>
                  <a:gd name="T15" fmla="*/ 2147483647 h 286"/>
                  <a:gd name="T16" fmla="*/ 2147483647 w 274"/>
                  <a:gd name="T17" fmla="*/ 2147483647 h 286"/>
                  <a:gd name="T18" fmla="*/ 2147483647 w 274"/>
                  <a:gd name="T19" fmla="*/ 2147483647 h 286"/>
                  <a:gd name="T20" fmla="*/ 2147483647 w 274"/>
                  <a:gd name="T21" fmla="*/ 0 h 286"/>
                  <a:gd name="T22" fmla="*/ 2147483647 w 274"/>
                  <a:gd name="T23" fmla="*/ 0 h 286"/>
                  <a:gd name="T24" fmla="*/ 2147483647 w 274"/>
                  <a:gd name="T25" fmla="*/ 2147483647 h 286"/>
                  <a:gd name="T26" fmla="*/ 2147483647 w 274"/>
                  <a:gd name="T27" fmla="*/ 2147483647 h 286"/>
                  <a:gd name="T28" fmla="*/ 2147483647 w 274"/>
                  <a:gd name="T29" fmla="*/ 2147483647 h 286"/>
                  <a:gd name="T30" fmla="*/ 2147483647 w 274"/>
                  <a:gd name="T31" fmla="*/ 2147483647 h 286"/>
                  <a:gd name="T32" fmla="*/ 2147483647 w 274"/>
                  <a:gd name="T33" fmla="*/ 2147483647 h 286"/>
                  <a:gd name="T34" fmla="*/ 2147483647 w 274"/>
                  <a:gd name="T35" fmla="*/ 2147483647 h 286"/>
                  <a:gd name="T36" fmla="*/ 2147483647 w 274"/>
                  <a:gd name="T37" fmla="*/ 2147483647 h 286"/>
                  <a:gd name="T38" fmla="*/ 2147483647 w 274"/>
                  <a:gd name="T39" fmla="*/ 2147483647 h 286"/>
                  <a:gd name="T40" fmla="*/ 2147483647 w 274"/>
                  <a:gd name="T41" fmla="*/ 2147483647 h 286"/>
                  <a:gd name="T42" fmla="*/ 2147483647 w 274"/>
                  <a:gd name="T43" fmla="*/ 2147483647 h 286"/>
                  <a:gd name="T44" fmla="*/ 0 w 274"/>
                  <a:gd name="T45" fmla="*/ 2147483647 h 286"/>
                  <a:gd name="T46" fmla="*/ 0 w 274"/>
                  <a:gd name="T47" fmla="*/ 2147483647 h 286"/>
                  <a:gd name="T48" fmla="*/ 2147483647 w 274"/>
                  <a:gd name="T49" fmla="*/ 2147483647 h 286"/>
                  <a:gd name="T50" fmla="*/ 2147483647 w 274"/>
                  <a:gd name="T51" fmla="*/ 2147483647 h 286"/>
                  <a:gd name="T52" fmla="*/ 2147483647 w 274"/>
                  <a:gd name="T53" fmla="*/ 2147483647 h 286"/>
                  <a:gd name="T54" fmla="*/ 2147483647 w 274"/>
                  <a:gd name="T55" fmla="*/ 2147483647 h 286"/>
                  <a:gd name="T56" fmla="*/ 2147483647 w 274"/>
                  <a:gd name="T57" fmla="*/ 2147483647 h 286"/>
                  <a:gd name="T58" fmla="*/ 2147483647 w 274"/>
                  <a:gd name="T59" fmla="*/ 2147483647 h 286"/>
                  <a:gd name="T60" fmla="*/ 2147483647 w 274"/>
                  <a:gd name="T61" fmla="*/ 2147483647 h 286"/>
                  <a:gd name="T62" fmla="*/ 2147483647 w 274"/>
                  <a:gd name="T63" fmla="*/ 2147483647 h 286"/>
                  <a:gd name="T64" fmla="*/ 2147483647 w 274"/>
                  <a:gd name="T65" fmla="*/ 2147483647 h 286"/>
                  <a:gd name="T66" fmla="*/ 2147483647 w 274"/>
                  <a:gd name="T67" fmla="*/ 2147483647 h 286"/>
                  <a:gd name="T68" fmla="*/ 2147483647 w 274"/>
                  <a:gd name="T69" fmla="*/ 2147483647 h 286"/>
                  <a:gd name="T70" fmla="*/ 2147483647 w 274"/>
                  <a:gd name="T71" fmla="*/ 2147483647 h 286"/>
                  <a:gd name="T72" fmla="*/ 2147483647 w 274"/>
                  <a:gd name="T73" fmla="*/ 2147483647 h 286"/>
                  <a:gd name="T74" fmla="*/ 2147483647 w 274"/>
                  <a:gd name="T75" fmla="*/ 2147483647 h 286"/>
                  <a:gd name="T76" fmla="*/ 2147483647 w 274"/>
                  <a:gd name="T77" fmla="*/ 2147483647 h 286"/>
                  <a:gd name="T78" fmla="*/ 2147483647 w 274"/>
                  <a:gd name="T79" fmla="*/ 2147483647 h 286"/>
                  <a:gd name="T80" fmla="*/ 2147483647 w 274"/>
                  <a:gd name="T81" fmla="*/ 2147483647 h 286"/>
                  <a:gd name="T82" fmla="*/ 2147483647 w 274"/>
                  <a:gd name="T83" fmla="*/ 2147483647 h 286"/>
                  <a:gd name="T84" fmla="*/ 2147483647 w 274"/>
                  <a:gd name="T85" fmla="*/ 2147483647 h 286"/>
                  <a:gd name="T86" fmla="*/ 2147483647 w 274"/>
                  <a:gd name="T87" fmla="*/ 2147483647 h 286"/>
                  <a:gd name="T88" fmla="*/ 2147483647 w 274"/>
                  <a:gd name="T89" fmla="*/ 2147483647 h 286"/>
                  <a:gd name="T90" fmla="*/ 2147483647 w 274"/>
                  <a:gd name="T91" fmla="*/ 2147483647 h 286"/>
                  <a:gd name="T92" fmla="*/ 2147483647 w 274"/>
                  <a:gd name="T93" fmla="*/ 2147483647 h 286"/>
                  <a:gd name="T94" fmla="*/ 2147483647 w 274"/>
                  <a:gd name="T95" fmla="*/ 2147483647 h 286"/>
                  <a:gd name="T96" fmla="*/ 2147483647 w 274"/>
                  <a:gd name="T97" fmla="*/ 2147483647 h 286"/>
                  <a:gd name="T98" fmla="*/ 2147483647 w 274"/>
                  <a:gd name="T99" fmla="*/ 2147483647 h 2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4"/>
                  <a:gd name="T151" fmla="*/ 0 h 286"/>
                  <a:gd name="T152" fmla="*/ 274 w 274"/>
                  <a:gd name="T153" fmla="*/ 286 h 2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4" h="286">
                    <a:moveTo>
                      <a:pt x="274" y="114"/>
                    </a:moveTo>
                    <a:lnTo>
                      <a:pt x="140" y="134"/>
                    </a:lnTo>
                    <a:lnTo>
                      <a:pt x="178" y="83"/>
                    </a:lnTo>
                    <a:lnTo>
                      <a:pt x="172" y="83"/>
                    </a:lnTo>
                    <a:lnTo>
                      <a:pt x="134" y="127"/>
                    </a:lnTo>
                    <a:lnTo>
                      <a:pt x="121" y="6"/>
                    </a:lnTo>
                    <a:lnTo>
                      <a:pt x="115" y="0"/>
                    </a:lnTo>
                    <a:lnTo>
                      <a:pt x="108" y="6"/>
                    </a:lnTo>
                    <a:lnTo>
                      <a:pt x="127" y="127"/>
                    </a:lnTo>
                    <a:lnTo>
                      <a:pt x="77" y="95"/>
                    </a:lnTo>
                    <a:lnTo>
                      <a:pt x="77" y="102"/>
                    </a:lnTo>
                    <a:lnTo>
                      <a:pt x="121" y="134"/>
                    </a:lnTo>
                    <a:lnTo>
                      <a:pt x="7" y="146"/>
                    </a:lnTo>
                    <a:lnTo>
                      <a:pt x="0" y="153"/>
                    </a:lnTo>
                    <a:lnTo>
                      <a:pt x="7" y="159"/>
                    </a:lnTo>
                    <a:lnTo>
                      <a:pt x="121" y="140"/>
                    </a:lnTo>
                    <a:lnTo>
                      <a:pt x="89" y="191"/>
                    </a:lnTo>
                    <a:lnTo>
                      <a:pt x="89" y="197"/>
                    </a:lnTo>
                    <a:lnTo>
                      <a:pt x="96" y="191"/>
                    </a:lnTo>
                    <a:lnTo>
                      <a:pt x="127" y="146"/>
                    </a:lnTo>
                    <a:lnTo>
                      <a:pt x="147" y="286"/>
                    </a:lnTo>
                    <a:lnTo>
                      <a:pt x="153" y="286"/>
                    </a:lnTo>
                    <a:lnTo>
                      <a:pt x="134" y="146"/>
                    </a:lnTo>
                    <a:lnTo>
                      <a:pt x="185" y="185"/>
                    </a:lnTo>
                    <a:lnTo>
                      <a:pt x="191" y="178"/>
                    </a:lnTo>
                    <a:lnTo>
                      <a:pt x="140" y="140"/>
                    </a:lnTo>
                    <a:lnTo>
                      <a:pt x="274" y="121"/>
                    </a:lnTo>
                    <a:lnTo>
                      <a:pt x="274" y="11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</p:grpSp>
      <p:sp>
        <p:nvSpPr>
          <p:cNvPr id="20483" name="Freeform 73">
            <a:extLst>
              <a:ext uri="{FF2B5EF4-FFF2-40B4-BE49-F238E27FC236}">
                <a16:creationId xmlns:a16="http://schemas.microsoft.com/office/drawing/2014/main" id="{E82FA94A-1BA4-978E-BFFE-8AE3C4CE095C}"/>
              </a:ext>
            </a:extLst>
          </p:cNvPr>
          <p:cNvSpPr>
            <a:spLocks/>
          </p:cNvSpPr>
          <p:nvPr/>
        </p:nvSpPr>
        <p:spPr bwMode="auto">
          <a:xfrm>
            <a:off x="4954588" y="5622925"/>
            <a:ext cx="254000" cy="252413"/>
          </a:xfrm>
          <a:custGeom>
            <a:avLst/>
            <a:gdLst>
              <a:gd name="T0" fmla="*/ 2147483647 w 147"/>
              <a:gd name="T1" fmla="*/ 2147483647 h 147"/>
              <a:gd name="T2" fmla="*/ 2147483647 w 147"/>
              <a:gd name="T3" fmla="*/ 2147483647 h 147"/>
              <a:gd name="T4" fmla="*/ 2147483647 w 147"/>
              <a:gd name="T5" fmla="*/ 0 h 147"/>
              <a:gd name="T6" fmla="*/ 2147483647 w 147"/>
              <a:gd name="T7" fmla="*/ 2147483647 h 147"/>
              <a:gd name="T8" fmla="*/ 2147483647 w 147"/>
              <a:gd name="T9" fmla="*/ 2147483647 h 147"/>
              <a:gd name="T10" fmla="*/ 2147483647 w 147"/>
              <a:gd name="T11" fmla="*/ 2147483647 h 147"/>
              <a:gd name="T12" fmla="*/ 2147483647 w 147"/>
              <a:gd name="T13" fmla="*/ 2147483647 h 147"/>
              <a:gd name="T14" fmla="*/ 2147483647 w 147"/>
              <a:gd name="T15" fmla="*/ 2147483647 h 147"/>
              <a:gd name="T16" fmla="*/ 0 w 147"/>
              <a:gd name="T17" fmla="*/ 2147483647 h 147"/>
              <a:gd name="T18" fmla="*/ 2147483647 w 147"/>
              <a:gd name="T19" fmla="*/ 2147483647 h 147"/>
              <a:gd name="T20" fmla="*/ 2147483647 w 147"/>
              <a:gd name="T21" fmla="*/ 2147483647 h 147"/>
              <a:gd name="T22" fmla="*/ 2147483647 w 147"/>
              <a:gd name="T23" fmla="*/ 2147483647 h 147"/>
              <a:gd name="T24" fmla="*/ 2147483647 w 147"/>
              <a:gd name="T25" fmla="*/ 2147483647 h 147"/>
              <a:gd name="T26" fmla="*/ 2147483647 w 147"/>
              <a:gd name="T27" fmla="*/ 2147483647 h 147"/>
              <a:gd name="T28" fmla="*/ 2147483647 w 147"/>
              <a:gd name="T29" fmla="*/ 2147483647 h 147"/>
              <a:gd name="T30" fmla="*/ 2147483647 w 147"/>
              <a:gd name="T31" fmla="*/ 2147483647 h 147"/>
              <a:gd name="T32" fmla="*/ 2147483647 w 147"/>
              <a:gd name="T33" fmla="*/ 2147483647 h 147"/>
              <a:gd name="T34" fmla="*/ 2147483647 w 147"/>
              <a:gd name="T35" fmla="*/ 2147483647 h 147"/>
              <a:gd name="T36" fmla="*/ 2147483647 w 147"/>
              <a:gd name="T37" fmla="*/ 2147483647 h 147"/>
              <a:gd name="T38" fmla="*/ 2147483647 w 147"/>
              <a:gd name="T39" fmla="*/ 2147483647 h 147"/>
              <a:gd name="T40" fmla="*/ 2147483647 w 147"/>
              <a:gd name="T41" fmla="*/ 2147483647 h 147"/>
              <a:gd name="T42" fmla="*/ 2147483647 w 147"/>
              <a:gd name="T43" fmla="*/ 2147483647 h 1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7"/>
              <a:gd name="T68" fmla="*/ 147 w 147"/>
              <a:gd name="T69" fmla="*/ 147 h 1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7">
                <a:moveTo>
                  <a:pt x="121" y="19"/>
                </a:moveTo>
                <a:lnTo>
                  <a:pt x="90" y="45"/>
                </a:lnTo>
                <a:lnTo>
                  <a:pt x="77" y="0"/>
                </a:lnTo>
                <a:lnTo>
                  <a:pt x="64" y="38"/>
                </a:lnTo>
                <a:lnTo>
                  <a:pt x="32" y="13"/>
                </a:lnTo>
                <a:lnTo>
                  <a:pt x="45" y="51"/>
                </a:lnTo>
                <a:lnTo>
                  <a:pt x="7" y="51"/>
                </a:lnTo>
                <a:lnTo>
                  <a:pt x="39" y="70"/>
                </a:lnTo>
                <a:lnTo>
                  <a:pt x="0" y="96"/>
                </a:lnTo>
                <a:lnTo>
                  <a:pt x="45" y="96"/>
                </a:lnTo>
                <a:lnTo>
                  <a:pt x="26" y="134"/>
                </a:lnTo>
                <a:lnTo>
                  <a:pt x="64" y="108"/>
                </a:lnTo>
                <a:lnTo>
                  <a:pt x="71" y="147"/>
                </a:lnTo>
                <a:lnTo>
                  <a:pt x="83" y="108"/>
                </a:lnTo>
                <a:lnTo>
                  <a:pt x="115" y="140"/>
                </a:lnTo>
                <a:lnTo>
                  <a:pt x="102" y="96"/>
                </a:lnTo>
                <a:lnTo>
                  <a:pt x="141" y="102"/>
                </a:lnTo>
                <a:lnTo>
                  <a:pt x="109" y="77"/>
                </a:lnTo>
                <a:lnTo>
                  <a:pt x="147" y="58"/>
                </a:lnTo>
                <a:lnTo>
                  <a:pt x="102" y="58"/>
                </a:lnTo>
                <a:lnTo>
                  <a:pt x="121" y="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20484" name="Freeform 73">
            <a:extLst>
              <a:ext uri="{FF2B5EF4-FFF2-40B4-BE49-F238E27FC236}">
                <a16:creationId xmlns:a16="http://schemas.microsoft.com/office/drawing/2014/main" id="{3486D90E-13D3-B8D8-EF98-FC37BDB5F869}"/>
              </a:ext>
            </a:extLst>
          </p:cNvPr>
          <p:cNvSpPr>
            <a:spLocks/>
          </p:cNvSpPr>
          <p:nvPr/>
        </p:nvSpPr>
        <p:spPr bwMode="auto">
          <a:xfrm>
            <a:off x="8305800" y="1295400"/>
            <a:ext cx="533400" cy="533400"/>
          </a:xfrm>
          <a:custGeom>
            <a:avLst/>
            <a:gdLst>
              <a:gd name="T0" fmla="*/ 2147483647 w 147"/>
              <a:gd name="T1" fmla="*/ 2147483647 h 147"/>
              <a:gd name="T2" fmla="*/ 2147483647 w 147"/>
              <a:gd name="T3" fmla="*/ 2147483647 h 147"/>
              <a:gd name="T4" fmla="*/ 2147483647 w 147"/>
              <a:gd name="T5" fmla="*/ 0 h 147"/>
              <a:gd name="T6" fmla="*/ 2147483647 w 147"/>
              <a:gd name="T7" fmla="*/ 2147483647 h 147"/>
              <a:gd name="T8" fmla="*/ 2147483647 w 147"/>
              <a:gd name="T9" fmla="*/ 2147483647 h 147"/>
              <a:gd name="T10" fmla="*/ 2147483647 w 147"/>
              <a:gd name="T11" fmla="*/ 2147483647 h 147"/>
              <a:gd name="T12" fmla="*/ 2147483647 w 147"/>
              <a:gd name="T13" fmla="*/ 2147483647 h 147"/>
              <a:gd name="T14" fmla="*/ 2147483647 w 147"/>
              <a:gd name="T15" fmla="*/ 2147483647 h 147"/>
              <a:gd name="T16" fmla="*/ 0 w 147"/>
              <a:gd name="T17" fmla="*/ 2147483647 h 147"/>
              <a:gd name="T18" fmla="*/ 2147483647 w 147"/>
              <a:gd name="T19" fmla="*/ 2147483647 h 147"/>
              <a:gd name="T20" fmla="*/ 2147483647 w 147"/>
              <a:gd name="T21" fmla="*/ 2147483647 h 147"/>
              <a:gd name="T22" fmla="*/ 2147483647 w 147"/>
              <a:gd name="T23" fmla="*/ 2147483647 h 147"/>
              <a:gd name="T24" fmla="*/ 2147483647 w 147"/>
              <a:gd name="T25" fmla="*/ 2147483647 h 147"/>
              <a:gd name="T26" fmla="*/ 2147483647 w 147"/>
              <a:gd name="T27" fmla="*/ 2147483647 h 147"/>
              <a:gd name="T28" fmla="*/ 2147483647 w 147"/>
              <a:gd name="T29" fmla="*/ 2147483647 h 147"/>
              <a:gd name="T30" fmla="*/ 2147483647 w 147"/>
              <a:gd name="T31" fmla="*/ 2147483647 h 147"/>
              <a:gd name="T32" fmla="*/ 2147483647 w 147"/>
              <a:gd name="T33" fmla="*/ 2147483647 h 147"/>
              <a:gd name="T34" fmla="*/ 2147483647 w 147"/>
              <a:gd name="T35" fmla="*/ 2147483647 h 147"/>
              <a:gd name="T36" fmla="*/ 2147483647 w 147"/>
              <a:gd name="T37" fmla="*/ 2147483647 h 147"/>
              <a:gd name="T38" fmla="*/ 2147483647 w 147"/>
              <a:gd name="T39" fmla="*/ 2147483647 h 147"/>
              <a:gd name="T40" fmla="*/ 2147483647 w 147"/>
              <a:gd name="T41" fmla="*/ 2147483647 h 147"/>
              <a:gd name="T42" fmla="*/ 2147483647 w 147"/>
              <a:gd name="T43" fmla="*/ 2147483647 h 1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7"/>
              <a:gd name="T68" fmla="*/ 147 w 147"/>
              <a:gd name="T69" fmla="*/ 147 h 1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7">
                <a:moveTo>
                  <a:pt x="121" y="19"/>
                </a:moveTo>
                <a:lnTo>
                  <a:pt x="90" y="45"/>
                </a:lnTo>
                <a:lnTo>
                  <a:pt x="77" y="0"/>
                </a:lnTo>
                <a:lnTo>
                  <a:pt x="64" y="38"/>
                </a:lnTo>
                <a:lnTo>
                  <a:pt x="32" y="13"/>
                </a:lnTo>
                <a:lnTo>
                  <a:pt x="45" y="51"/>
                </a:lnTo>
                <a:lnTo>
                  <a:pt x="7" y="51"/>
                </a:lnTo>
                <a:lnTo>
                  <a:pt x="39" y="70"/>
                </a:lnTo>
                <a:lnTo>
                  <a:pt x="0" y="96"/>
                </a:lnTo>
                <a:lnTo>
                  <a:pt x="45" y="96"/>
                </a:lnTo>
                <a:lnTo>
                  <a:pt x="26" y="134"/>
                </a:lnTo>
                <a:lnTo>
                  <a:pt x="64" y="108"/>
                </a:lnTo>
                <a:lnTo>
                  <a:pt x="71" y="147"/>
                </a:lnTo>
                <a:lnTo>
                  <a:pt x="83" y="108"/>
                </a:lnTo>
                <a:lnTo>
                  <a:pt x="115" y="140"/>
                </a:lnTo>
                <a:lnTo>
                  <a:pt x="102" y="96"/>
                </a:lnTo>
                <a:lnTo>
                  <a:pt x="141" y="102"/>
                </a:lnTo>
                <a:lnTo>
                  <a:pt x="109" y="77"/>
                </a:lnTo>
                <a:lnTo>
                  <a:pt x="147" y="58"/>
                </a:lnTo>
                <a:lnTo>
                  <a:pt x="102" y="58"/>
                </a:lnTo>
                <a:lnTo>
                  <a:pt x="121" y="1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CC739A2-41BC-97CA-2549-F08590B6B241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E0571F3-5183-4D47-27F7-0E02B0B0A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Il-Festi</a:t>
            </a:r>
            <a:endParaRPr lang="en-GB" sz="2000" dirty="0"/>
          </a:p>
        </p:txBody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53CA8452-3205-01D4-BCE3-A462C678C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4495800" cy="2514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Santa Marija</a:t>
            </a:r>
            <a:r>
              <a:rPr lang="mt-MT" altLang="en-MT"/>
              <a:t>,</a:t>
            </a:r>
            <a:r>
              <a:rPr lang="fi-FI" altLang="en-MT"/>
              <a:t> </a:t>
            </a:r>
            <a:r>
              <a:rPr lang="mt-MT" altLang="en-MT"/>
              <a:t>i</a:t>
            </a:r>
            <a:r>
              <a:rPr lang="fi-FI" altLang="en-MT"/>
              <a:t>l-Mosta.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Il-Vitorja</a:t>
            </a:r>
            <a:r>
              <a:rPr lang="mt-MT" altLang="en-MT"/>
              <a:t>,</a:t>
            </a:r>
            <a:r>
              <a:rPr lang="fi-FI" altLang="en-MT"/>
              <a:t> </a:t>
            </a:r>
            <a:r>
              <a:rPr lang="mt-MT" altLang="en-MT"/>
              <a:t>i</a:t>
            </a:r>
            <a:r>
              <a:rPr lang="fi-FI" altLang="en-MT"/>
              <a:t>n-Naxxar.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Santa Liena</a:t>
            </a:r>
            <a:r>
              <a:rPr lang="mt-MT" altLang="en-MT"/>
              <a:t>,</a:t>
            </a:r>
            <a:r>
              <a:rPr lang="fi-FI" altLang="en-MT"/>
              <a:t> Birkirkara.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/>
              <a:t>Tal-Grazzja</a:t>
            </a:r>
            <a:r>
              <a:rPr lang="mt-MT" altLang="en-MT"/>
              <a:t>,</a:t>
            </a:r>
            <a:r>
              <a:rPr lang="fi-FI" altLang="en-MT"/>
              <a:t> </a:t>
            </a:r>
            <a:r>
              <a:rPr lang="mt-MT" altLang="en-MT"/>
              <a:t>Ħ</a:t>
            </a:r>
            <a:r>
              <a:rPr lang="fi-FI" altLang="en-MT"/>
              <a:t>a</a:t>
            </a:r>
            <a:r>
              <a:rPr lang="mt-MT" altLang="en-MT"/>
              <a:t>ż</a:t>
            </a:r>
            <a:r>
              <a:rPr lang="fi-FI" altLang="en-MT"/>
              <a:t>-</a:t>
            </a:r>
            <a:r>
              <a:rPr lang="mt-MT" altLang="en-MT"/>
              <a:t>Ż</a:t>
            </a:r>
            <a:r>
              <a:rPr lang="fi-FI" altLang="en-MT"/>
              <a:t>abbar.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CFBB0597-45C0-EC39-AF6B-F2CE7876217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A096EA5-559B-85CA-F260-450FB448E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Anġolin!</a:t>
            </a:r>
            <a:endParaRPr lang="en-GB" sz="18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39A05C5-6C8C-3378-AAB5-155E2937E6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88913" y="1165225"/>
            <a:ext cx="6118226" cy="4267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- Anġolin! Anġolin!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    Ġej vapur.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   - Minn fejn ġej?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   - Mill-Ħamrun.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   - Meta jasal taħt il-mina jagħmel,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     Xiqq! paqq! pumm!</a:t>
            </a:r>
            <a:endParaRPr lang="en-GB" altLang="en-MT"/>
          </a:p>
        </p:txBody>
      </p:sp>
      <p:pic>
        <p:nvPicPr>
          <p:cNvPr id="3077" name="Picture 8" descr="C:\Users\User\AppData\Local\Microsoft\Windows\Temporary Internet Files\Content.IE5\LYLGW1EB\MC900331117[1].wmf">
            <a:extLst>
              <a:ext uri="{FF2B5EF4-FFF2-40B4-BE49-F238E27FC236}">
                <a16:creationId xmlns:a16="http://schemas.microsoft.com/office/drawing/2014/main" id="{F1787898-B77C-D79B-4D34-4F15CD8B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810000"/>
            <a:ext cx="3533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0B43DB6-0061-5B70-A968-F91A7EF47DC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1622039-A5EE-5AB6-EF95-4550A2BB8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Lajla lila!</a:t>
            </a:r>
            <a:endParaRPr lang="en-GB" sz="1800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EA8F399-2B9B-881C-AAB3-76F097C4E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5410200" cy="35814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Lajla lila,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ħudni miegħek.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Lajla lila,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ħudni d-dar.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Teħodnix il-festa miegħek,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Għaliex nibża’ mill-isparar.</a:t>
            </a:r>
            <a:endParaRPr lang="en-GB" altLang="en-MT"/>
          </a:p>
        </p:txBody>
      </p:sp>
      <p:pic>
        <p:nvPicPr>
          <p:cNvPr id="21509" name="Picture 120" descr="C:\Users\User\AppData\Local\Microsoft\Windows\Temporary Internet Files\Content.IE5\PJQ32ADV\MC900245487[1].wmf">
            <a:extLst>
              <a:ext uri="{FF2B5EF4-FFF2-40B4-BE49-F238E27FC236}">
                <a16:creationId xmlns:a16="http://schemas.microsoft.com/office/drawing/2014/main" id="{0925EC51-C2DE-5801-AC6A-7B34E122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981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04">
            <a:extLst>
              <a:ext uri="{FF2B5EF4-FFF2-40B4-BE49-F238E27FC236}">
                <a16:creationId xmlns:a16="http://schemas.microsoft.com/office/drawing/2014/main" id="{477D0267-A1B9-4EF6-A624-55405F147178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143000"/>
            <a:ext cx="2708275" cy="2166938"/>
            <a:chOff x="5216525" y="2362200"/>
            <a:chExt cx="968375" cy="774700"/>
          </a:xfrm>
        </p:grpSpPr>
        <p:sp>
          <p:nvSpPr>
            <p:cNvPr id="21511" name="Freeform 34">
              <a:extLst>
                <a:ext uri="{FF2B5EF4-FFF2-40B4-BE49-F238E27FC236}">
                  <a16:creationId xmlns:a16="http://schemas.microsoft.com/office/drawing/2014/main" id="{56D8E169-3374-C9DA-5E4A-C34C37720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7" y="2727325"/>
              <a:ext cx="246063" cy="127000"/>
            </a:xfrm>
            <a:custGeom>
              <a:avLst/>
              <a:gdLst>
                <a:gd name="T0" fmla="*/ 2147483647 w 309"/>
                <a:gd name="T1" fmla="*/ 2147483647 h 161"/>
                <a:gd name="T2" fmla="*/ 2147483647 w 309"/>
                <a:gd name="T3" fmla="*/ 2147483647 h 161"/>
                <a:gd name="T4" fmla="*/ 2147483647 w 309"/>
                <a:gd name="T5" fmla="*/ 2147483647 h 161"/>
                <a:gd name="T6" fmla="*/ 2147483647 w 309"/>
                <a:gd name="T7" fmla="*/ 2147483647 h 161"/>
                <a:gd name="T8" fmla="*/ 2147483647 w 309"/>
                <a:gd name="T9" fmla="*/ 2147483647 h 161"/>
                <a:gd name="T10" fmla="*/ 2147483647 w 309"/>
                <a:gd name="T11" fmla="*/ 2147483647 h 161"/>
                <a:gd name="T12" fmla="*/ 2147483647 w 309"/>
                <a:gd name="T13" fmla="*/ 2147483647 h 161"/>
                <a:gd name="T14" fmla="*/ 2147483647 w 309"/>
                <a:gd name="T15" fmla="*/ 2147483647 h 161"/>
                <a:gd name="T16" fmla="*/ 2147483647 w 309"/>
                <a:gd name="T17" fmla="*/ 2147483647 h 161"/>
                <a:gd name="T18" fmla="*/ 2147483647 w 309"/>
                <a:gd name="T19" fmla="*/ 2147483647 h 161"/>
                <a:gd name="T20" fmla="*/ 2147483647 w 309"/>
                <a:gd name="T21" fmla="*/ 0 h 161"/>
                <a:gd name="T22" fmla="*/ 2147483647 w 309"/>
                <a:gd name="T23" fmla="*/ 2147483647 h 161"/>
                <a:gd name="T24" fmla="*/ 2147483647 w 309"/>
                <a:gd name="T25" fmla="*/ 2147483647 h 161"/>
                <a:gd name="T26" fmla="*/ 2147483647 w 309"/>
                <a:gd name="T27" fmla="*/ 2147483647 h 161"/>
                <a:gd name="T28" fmla="*/ 2147483647 w 309"/>
                <a:gd name="T29" fmla="*/ 2147483647 h 161"/>
                <a:gd name="T30" fmla="*/ 2147483647 w 309"/>
                <a:gd name="T31" fmla="*/ 2147483647 h 161"/>
                <a:gd name="T32" fmla="*/ 2147483647 w 309"/>
                <a:gd name="T33" fmla="*/ 2147483647 h 161"/>
                <a:gd name="T34" fmla="*/ 2147483647 w 309"/>
                <a:gd name="T35" fmla="*/ 2147483647 h 161"/>
                <a:gd name="T36" fmla="*/ 2147483647 w 309"/>
                <a:gd name="T37" fmla="*/ 2147483647 h 161"/>
                <a:gd name="T38" fmla="*/ 2147483647 w 309"/>
                <a:gd name="T39" fmla="*/ 2147483647 h 161"/>
                <a:gd name="T40" fmla="*/ 0 w 309"/>
                <a:gd name="T41" fmla="*/ 2147483647 h 161"/>
                <a:gd name="T42" fmla="*/ 0 w 309"/>
                <a:gd name="T43" fmla="*/ 2147483647 h 161"/>
                <a:gd name="T44" fmla="*/ 2147483647 w 309"/>
                <a:gd name="T45" fmla="*/ 2147483647 h 161"/>
                <a:gd name="T46" fmla="*/ 2147483647 w 309"/>
                <a:gd name="T47" fmla="*/ 2147483647 h 161"/>
                <a:gd name="T48" fmla="*/ 2147483647 w 309"/>
                <a:gd name="T49" fmla="*/ 2147483647 h 161"/>
                <a:gd name="T50" fmla="*/ 2147483647 w 309"/>
                <a:gd name="T51" fmla="*/ 2147483647 h 161"/>
                <a:gd name="T52" fmla="*/ 2147483647 w 309"/>
                <a:gd name="T53" fmla="*/ 2147483647 h 161"/>
                <a:gd name="T54" fmla="*/ 2147483647 w 309"/>
                <a:gd name="T55" fmla="*/ 2147483647 h 161"/>
                <a:gd name="T56" fmla="*/ 2147483647 w 309"/>
                <a:gd name="T57" fmla="*/ 2147483647 h 161"/>
                <a:gd name="T58" fmla="*/ 2147483647 w 309"/>
                <a:gd name="T59" fmla="*/ 2147483647 h 161"/>
                <a:gd name="T60" fmla="*/ 2147483647 w 309"/>
                <a:gd name="T61" fmla="*/ 2147483647 h 161"/>
                <a:gd name="T62" fmla="*/ 2147483647 w 309"/>
                <a:gd name="T63" fmla="*/ 2147483647 h 161"/>
                <a:gd name="T64" fmla="*/ 2147483647 w 309"/>
                <a:gd name="T65" fmla="*/ 2147483647 h 161"/>
                <a:gd name="T66" fmla="*/ 2147483647 w 309"/>
                <a:gd name="T67" fmla="*/ 2147483647 h 161"/>
                <a:gd name="T68" fmla="*/ 2147483647 w 309"/>
                <a:gd name="T69" fmla="*/ 2147483647 h 161"/>
                <a:gd name="T70" fmla="*/ 2147483647 w 309"/>
                <a:gd name="T71" fmla="*/ 2147483647 h 161"/>
                <a:gd name="T72" fmla="*/ 2147483647 w 309"/>
                <a:gd name="T73" fmla="*/ 2147483647 h 161"/>
                <a:gd name="T74" fmla="*/ 2147483647 w 309"/>
                <a:gd name="T75" fmla="*/ 2147483647 h 161"/>
                <a:gd name="T76" fmla="*/ 2147483647 w 309"/>
                <a:gd name="T77" fmla="*/ 2147483647 h 161"/>
                <a:gd name="T78" fmla="*/ 2147483647 w 309"/>
                <a:gd name="T79" fmla="*/ 2147483647 h 161"/>
                <a:gd name="T80" fmla="*/ 2147483647 w 309"/>
                <a:gd name="T81" fmla="*/ 2147483647 h 161"/>
                <a:gd name="T82" fmla="*/ 2147483647 w 309"/>
                <a:gd name="T83" fmla="*/ 2147483647 h 161"/>
                <a:gd name="T84" fmla="*/ 2147483647 w 309"/>
                <a:gd name="T85" fmla="*/ 2147483647 h 161"/>
                <a:gd name="T86" fmla="*/ 2147483647 w 309"/>
                <a:gd name="T87" fmla="*/ 2147483647 h 161"/>
                <a:gd name="T88" fmla="*/ 2147483647 w 309"/>
                <a:gd name="T89" fmla="*/ 2147483647 h 161"/>
                <a:gd name="T90" fmla="*/ 2147483647 w 309"/>
                <a:gd name="T91" fmla="*/ 2147483647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9"/>
                <a:gd name="T139" fmla="*/ 0 h 161"/>
                <a:gd name="T140" fmla="*/ 309 w 309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9" h="161">
                  <a:moveTo>
                    <a:pt x="309" y="22"/>
                  </a:moveTo>
                  <a:lnTo>
                    <a:pt x="304" y="19"/>
                  </a:lnTo>
                  <a:lnTo>
                    <a:pt x="297" y="16"/>
                  </a:lnTo>
                  <a:lnTo>
                    <a:pt x="285" y="11"/>
                  </a:lnTo>
                  <a:lnTo>
                    <a:pt x="271" y="8"/>
                  </a:lnTo>
                  <a:lnTo>
                    <a:pt x="257" y="7"/>
                  </a:lnTo>
                  <a:lnTo>
                    <a:pt x="243" y="4"/>
                  </a:lnTo>
                  <a:lnTo>
                    <a:pt x="233" y="4"/>
                  </a:lnTo>
                  <a:lnTo>
                    <a:pt x="227" y="4"/>
                  </a:lnTo>
                  <a:lnTo>
                    <a:pt x="221" y="2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86" y="10"/>
                  </a:lnTo>
                  <a:lnTo>
                    <a:pt x="167" y="20"/>
                  </a:lnTo>
                  <a:lnTo>
                    <a:pt x="143" y="39"/>
                  </a:lnTo>
                  <a:lnTo>
                    <a:pt x="114" y="61"/>
                  </a:lnTo>
                  <a:lnTo>
                    <a:pt x="83" y="87"/>
                  </a:lnTo>
                  <a:lnTo>
                    <a:pt x="53" y="112"/>
                  </a:lnTo>
                  <a:lnTo>
                    <a:pt x="27" y="135"/>
                  </a:lnTo>
                  <a:lnTo>
                    <a:pt x="9" y="151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7" y="158"/>
                  </a:lnTo>
                  <a:lnTo>
                    <a:pt x="19" y="153"/>
                  </a:lnTo>
                  <a:lnTo>
                    <a:pt x="35" y="145"/>
                  </a:lnTo>
                  <a:lnTo>
                    <a:pt x="50" y="139"/>
                  </a:lnTo>
                  <a:lnTo>
                    <a:pt x="65" y="132"/>
                  </a:lnTo>
                  <a:lnTo>
                    <a:pt x="77" y="127"/>
                  </a:lnTo>
                  <a:lnTo>
                    <a:pt x="83" y="124"/>
                  </a:lnTo>
                  <a:lnTo>
                    <a:pt x="91" y="121"/>
                  </a:lnTo>
                  <a:lnTo>
                    <a:pt x="105" y="115"/>
                  </a:lnTo>
                  <a:lnTo>
                    <a:pt x="123" y="106"/>
                  </a:lnTo>
                  <a:lnTo>
                    <a:pt x="144" y="95"/>
                  </a:lnTo>
                  <a:lnTo>
                    <a:pt x="166" y="84"/>
                  </a:lnTo>
                  <a:lnTo>
                    <a:pt x="186" y="75"/>
                  </a:lnTo>
                  <a:lnTo>
                    <a:pt x="201" y="69"/>
                  </a:lnTo>
                  <a:lnTo>
                    <a:pt x="211" y="66"/>
                  </a:lnTo>
                  <a:lnTo>
                    <a:pt x="219" y="65"/>
                  </a:lnTo>
                  <a:lnTo>
                    <a:pt x="230" y="61"/>
                  </a:lnTo>
                  <a:lnTo>
                    <a:pt x="242" y="60"/>
                  </a:lnTo>
                  <a:lnTo>
                    <a:pt x="254" y="57"/>
                  </a:lnTo>
                  <a:lnTo>
                    <a:pt x="265" y="54"/>
                  </a:lnTo>
                  <a:lnTo>
                    <a:pt x="274" y="51"/>
                  </a:lnTo>
                  <a:lnTo>
                    <a:pt x="280" y="49"/>
                  </a:lnTo>
                  <a:lnTo>
                    <a:pt x="282" y="49"/>
                  </a:lnTo>
                  <a:lnTo>
                    <a:pt x="309" y="22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2" name="Freeform 35">
              <a:extLst>
                <a:ext uri="{FF2B5EF4-FFF2-40B4-BE49-F238E27FC236}">
                  <a16:creationId xmlns:a16="http://schemas.microsoft.com/office/drawing/2014/main" id="{DD8A81C5-7E4E-A8A5-D09E-F1666405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7" y="2578100"/>
              <a:ext cx="542925" cy="558800"/>
            </a:xfrm>
            <a:custGeom>
              <a:avLst/>
              <a:gdLst>
                <a:gd name="T0" fmla="*/ 2147483647 w 684"/>
                <a:gd name="T1" fmla="*/ 2147483647 h 705"/>
                <a:gd name="T2" fmla="*/ 2147483647 w 684"/>
                <a:gd name="T3" fmla="*/ 2147483647 h 705"/>
                <a:gd name="T4" fmla="*/ 2147483647 w 684"/>
                <a:gd name="T5" fmla="*/ 2147483647 h 705"/>
                <a:gd name="T6" fmla="*/ 2147483647 w 684"/>
                <a:gd name="T7" fmla="*/ 2147483647 h 705"/>
                <a:gd name="T8" fmla="*/ 2147483647 w 684"/>
                <a:gd name="T9" fmla="*/ 2147483647 h 705"/>
                <a:gd name="T10" fmla="*/ 2147483647 w 684"/>
                <a:gd name="T11" fmla="*/ 2147483647 h 705"/>
                <a:gd name="T12" fmla="*/ 2147483647 w 684"/>
                <a:gd name="T13" fmla="*/ 2147483647 h 705"/>
                <a:gd name="T14" fmla="*/ 2147483647 w 684"/>
                <a:gd name="T15" fmla="*/ 2147483647 h 705"/>
                <a:gd name="T16" fmla="*/ 2147483647 w 684"/>
                <a:gd name="T17" fmla="*/ 2147483647 h 705"/>
                <a:gd name="T18" fmla="*/ 2147483647 w 684"/>
                <a:gd name="T19" fmla="*/ 2147483647 h 705"/>
                <a:gd name="T20" fmla="*/ 2147483647 w 684"/>
                <a:gd name="T21" fmla="*/ 2147483647 h 705"/>
                <a:gd name="T22" fmla="*/ 2147483647 w 684"/>
                <a:gd name="T23" fmla="*/ 2147483647 h 705"/>
                <a:gd name="T24" fmla="*/ 2147483647 w 684"/>
                <a:gd name="T25" fmla="*/ 2147483647 h 705"/>
                <a:gd name="T26" fmla="*/ 2147483647 w 684"/>
                <a:gd name="T27" fmla="*/ 2147483647 h 705"/>
                <a:gd name="T28" fmla="*/ 2147483647 w 684"/>
                <a:gd name="T29" fmla="*/ 2147483647 h 705"/>
                <a:gd name="T30" fmla="*/ 2147483647 w 684"/>
                <a:gd name="T31" fmla="*/ 2147483647 h 705"/>
                <a:gd name="T32" fmla="*/ 2147483647 w 684"/>
                <a:gd name="T33" fmla="*/ 2147483647 h 705"/>
                <a:gd name="T34" fmla="*/ 2147483647 w 684"/>
                <a:gd name="T35" fmla="*/ 2147483647 h 705"/>
                <a:gd name="T36" fmla="*/ 2147483647 w 684"/>
                <a:gd name="T37" fmla="*/ 2147483647 h 705"/>
                <a:gd name="T38" fmla="*/ 2147483647 w 684"/>
                <a:gd name="T39" fmla="*/ 0 h 705"/>
                <a:gd name="T40" fmla="*/ 2147483647 w 684"/>
                <a:gd name="T41" fmla="*/ 0 h 705"/>
                <a:gd name="T42" fmla="*/ 2147483647 w 684"/>
                <a:gd name="T43" fmla="*/ 2147483647 h 705"/>
                <a:gd name="T44" fmla="*/ 2147483647 w 684"/>
                <a:gd name="T45" fmla="*/ 2147483647 h 705"/>
                <a:gd name="T46" fmla="*/ 2147483647 w 684"/>
                <a:gd name="T47" fmla="*/ 2147483647 h 705"/>
                <a:gd name="T48" fmla="*/ 2147483647 w 684"/>
                <a:gd name="T49" fmla="*/ 2147483647 h 705"/>
                <a:gd name="T50" fmla="*/ 2147483647 w 684"/>
                <a:gd name="T51" fmla="*/ 2147483647 h 705"/>
                <a:gd name="T52" fmla="*/ 2147483647 w 684"/>
                <a:gd name="T53" fmla="*/ 2147483647 h 705"/>
                <a:gd name="T54" fmla="*/ 2147483647 w 684"/>
                <a:gd name="T55" fmla="*/ 2147483647 h 705"/>
                <a:gd name="T56" fmla="*/ 2147483647 w 684"/>
                <a:gd name="T57" fmla="*/ 2147483647 h 705"/>
                <a:gd name="T58" fmla="*/ 2147483647 w 684"/>
                <a:gd name="T59" fmla="*/ 2147483647 h 705"/>
                <a:gd name="T60" fmla="*/ 2147483647 w 684"/>
                <a:gd name="T61" fmla="*/ 2147483647 h 705"/>
                <a:gd name="T62" fmla="*/ 2147483647 w 684"/>
                <a:gd name="T63" fmla="*/ 2147483647 h 705"/>
                <a:gd name="T64" fmla="*/ 2147483647 w 684"/>
                <a:gd name="T65" fmla="*/ 2147483647 h 705"/>
                <a:gd name="T66" fmla="*/ 2147483647 w 684"/>
                <a:gd name="T67" fmla="*/ 2147483647 h 705"/>
                <a:gd name="T68" fmla="*/ 2147483647 w 684"/>
                <a:gd name="T69" fmla="*/ 2147483647 h 705"/>
                <a:gd name="T70" fmla="*/ 2147483647 w 684"/>
                <a:gd name="T71" fmla="*/ 2147483647 h 705"/>
                <a:gd name="T72" fmla="*/ 2147483647 w 684"/>
                <a:gd name="T73" fmla="*/ 2147483647 h 705"/>
                <a:gd name="T74" fmla="*/ 2147483647 w 684"/>
                <a:gd name="T75" fmla="*/ 2147483647 h 705"/>
                <a:gd name="T76" fmla="*/ 2147483647 w 684"/>
                <a:gd name="T77" fmla="*/ 2147483647 h 705"/>
                <a:gd name="T78" fmla="*/ 2147483647 w 684"/>
                <a:gd name="T79" fmla="*/ 2147483647 h 705"/>
                <a:gd name="T80" fmla="*/ 2147483647 w 684"/>
                <a:gd name="T81" fmla="*/ 2147483647 h 705"/>
                <a:gd name="T82" fmla="*/ 2147483647 w 684"/>
                <a:gd name="T83" fmla="*/ 2147483647 h 705"/>
                <a:gd name="T84" fmla="*/ 2147483647 w 684"/>
                <a:gd name="T85" fmla="*/ 2147483647 h 705"/>
                <a:gd name="T86" fmla="*/ 2147483647 w 684"/>
                <a:gd name="T87" fmla="*/ 2147483647 h 705"/>
                <a:gd name="T88" fmla="*/ 2147483647 w 684"/>
                <a:gd name="T89" fmla="*/ 2147483647 h 705"/>
                <a:gd name="T90" fmla="*/ 2147483647 w 684"/>
                <a:gd name="T91" fmla="*/ 2147483647 h 705"/>
                <a:gd name="T92" fmla="*/ 2147483647 w 684"/>
                <a:gd name="T93" fmla="*/ 2147483647 h 705"/>
                <a:gd name="T94" fmla="*/ 2147483647 w 684"/>
                <a:gd name="T95" fmla="*/ 2147483647 h 705"/>
                <a:gd name="T96" fmla="*/ 2147483647 w 684"/>
                <a:gd name="T97" fmla="*/ 2147483647 h 705"/>
                <a:gd name="T98" fmla="*/ 2147483647 w 684"/>
                <a:gd name="T99" fmla="*/ 2147483647 h 705"/>
                <a:gd name="T100" fmla="*/ 2147483647 w 684"/>
                <a:gd name="T101" fmla="*/ 2147483647 h 705"/>
                <a:gd name="T102" fmla="*/ 2147483647 w 684"/>
                <a:gd name="T103" fmla="*/ 2147483647 h 705"/>
                <a:gd name="T104" fmla="*/ 2147483647 w 684"/>
                <a:gd name="T105" fmla="*/ 2147483647 h 705"/>
                <a:gd name="T106" fmla="*/ 2147483647 w 684"/>
                <a:gd name="T107" fmla="*/ 2147483647 h 7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705"/>
                <a:gd name="T164" fmla="*/ 684 w 684"/>
                <a:gd name="T165" fmla="*/ 705 h 7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705">
                  <a:moveTo>
                    <a:pt x="495" y="305"/>
                  </a:moveTo>
                  <a:lnTo>
                    <a:pt x="500" y="308"/>
                  </a:lnTo>
                  <a:lnTo>
                    <a:pt x="510" y="316"/>
                  </a:lnTo>
                  <a:lnTo>
                    <a:pt x="524" y="325"/>
                  </a:lnTo>
                  <a:lnTo>
                    <a:pt x="539" y="336"/>
                  </a:lnTo>
                  <a:lnTo>
                    <a:pt x="547" y="342"/>
                  </a:lnTo>
                  <a:lnTo>
                    <a:pt x="553" y="347"/>
                  </a:lnTo>
                  <a:lnTo>
                    <a:pt x="561" y="354"/>
                  </a:lnTo>
                  <a:lnTo>
                    <a:pt x="570" y="363"/>
                  </a:lnTo>
                  <a:lnTo>
                    <a:pt x="579" y="372"/>
                  </a:lnTo>
                  <a:lnTo>
                    <a:pt x="588" y="385"/>
                  </a:lnTo>
                  <a:lnTo>
                    <a:pt x="600" y="400"/>
                  </a:lnTo>
                  <a:lnTo>
                    <a:pt x="612" y="418"/>
                  </a:lnTo>
                  <a:lnTo>
                    <a:pt x="626" y="438"/>
                  </a:lnTo>
                  <a:lnTo>
                    <a:pt x="638" y="458"/>
                  </a:lnTo>
                  <a:lnTo>
                    <a:pt x="651" y="476"/>
                  </a:lnTo>
                  <a:lnTo>
                    <a:pt x="661" y="494"/>
                  </a:lnTo>
                  <a:lnTo>
                    <a:pt x="670" y="510"/>
                  </a:lnTo>
                  <a:lnTo>
                    <a:pt x="678" y="522"/>
                  </a:lnTo>
                  <a:lnTo>
                    <a:pt x="683" y="530"/>
                  </a:lnTo>
                  <a:lnTo>
                    <a:pt x="684" y="533"/>
                  </a:lnTo>
                  <a:lnTo>
                    <a:pt x="670" y="433"/>
                  </a:lnTo>
                  <a:lnTo>
                    <a:pt x="667" y="429"/>
                  </a:lnTo>
                  <a:lnTo>
                    <a:pt x="661" y="417"/>
                  </a:lnTo>
                  <a:lnTo>
                    <a:pt x="651" y="398"/>
                  </a:lnTo>
                  <a:lnTo>
                    <a:pt x="638" y="379"/>
                  </a:lnTo>
                  <a:lnTo>
                    <a:pt x="626" y="357"/>
                  </a:lnTo>
                  <a:lnTo>
                    <a:pt x="615" y="339"/>
                  </a:lnTo>
                  <a:lnTo>
                    <a:pt x="606" y="324"/>
                  </a:lnTo>
                  <a:lnTo>
                    <a:pt x="602" y="316"/>
                  </a:lnTo>
                  <a:lnTo>
                    <a:pt x="596" y="310"/>
                  </a:lnTo>
                  <a:lnTo>
                    <a:pt x="585" y="299"/>
                  </a:lnTo>
                  <a:lnTo>
                    <a:pt x="571" y="287"/>
                  </a:lnTo>
                  <a:lnTo>
                    <a:pt x="555" y="275"/>
                  </a:lnTo>
                  <a:lnTo>
                    <a:pt x="539" y="263"/>
                  </a:lnTo>
                  <a:lnTo>
                    <a:pt x="526" y="252"/>
                  </a:lnTo>
                  <a:lnTo>
                    <a:pt x="515" y="246"/>
                  </a:lnTo>
                  <a:lnTo>
                    <a:pt x="512" y="243"/>
                  </a:lnTo>
                  <a:lnTo>
                    <a:pt x="515" y="244"/>
                  </a:lnTo>
                  <a:lnTo>
                    <a:pt x="524" y="247"/>
                  </a:lnTo>
                  <a:lnTo>
                    <a:pt x="536" y="252"/>
                  </a:lnTo>
                  <a:lnTo>
                    <a:pt x="551" y="258"/>
                  </a:lnTo>
                  <a:lnTo>
                    <a:pt x="567" y="264"/>
                  </a:lnTo>
                  <a:lnTo>
                    <a:pt x="582" y="272"/>
                  </a:lnTo>
                  <a:lnTo>
                    <a:pt x="594" y="279"/>
                  </a:lnTo>
                  <a:lnTo>
                    <a:pt x="602" y="286"/>
                  </a:lnTo>
                  <a:lnTo>
                    <a:pt x="608" y="292"/>
                  </a:lnTo>
                  <a:lnTo>
                    <a:pt x="615" y="298"/>
                  </a:lnTo>
                  <a:lnTo>
                    <a:pt x="625" y="305"/>
                  </a:lnTo>
                  <a:lnTo>
                    <a:pt x="632" y="311"/>
                  </a:lnTo>
                  <a:lnTo>
                    <a:pt x="638" y="316"/>
                  </a:lnTo>
                  <a:lnTo>
                    <a:pt x="644" y="321"/>
                  </a:lnTo>
                  <a:lnTo>
                    <a:pt x="648" y="324"/>
                  </a:lnTo>
                  <a:lnTo>
                    <a:pt x="649" y="325"/>
                  </a:lnTo>
                  <a:lnTo>
                    <a:pt x="648" y="322"/>
                  </a:lnTo>
                  <a:lnTo>
                    <a:pt x="641" y="313"/>
                  </a:lnTo>
                  <a:lnTo>
                    <a:pt x="637" y="301"/>
                  </a:lnTo>
                  <a:lnTo>
                    <a:pt x="632" y="287"/>
                  </a:lnTo>
                  <a:lnTo>
                    <a:pt x="629" y="278"/>
                  </a:lnTo>
                  <a:lnTo>
                    <a:pt x="620" y="266"/>
                  </a:lnTo>
                  <a:lnTo>
                    <a:pt x="608" y="252"/>
                  </a:lnTo>
                  <a:lnTo>
                    <a:pt x="594" y="237"/>
                  </a:lnTo>
                  <a:lnTo>
                    <a:pt x="579" y="223"/>
                  </a:lnTo>
                  <a:lnTo>
                    <a:pt x="564" y="211"/>
                  </a:lnTo>
                  <a:lnTo>
                    <a:pt x="551" y="202"/>
                  </a:lnTo>
                  <a:lnTo>
                    <a:pt x="542" y="197"/>
                  </a:lnTo>
                  <a:lnTo>
                    <a:pt x="538" y="193"/>
                  </a:lnTo>
                  <a:lnTo>
                    <a:pt x="547" y="188"/>
                  </a:lnTo>
                  <a:lnTo>
                    <a:pt x="558" y="186"/>
                  </a:lnTo>
                  <a:lnTo>
                    <a:pt x="564" y="185"/>
                  </a:lnTo>
                  <a:lnTo>
                    <a:pt x="567" y="186"/>
                  </a:lnTo>
                  <a:lnTo>
                    <a:pt x="574" y="189"/>
                  </a:lnTo>
                  <a:lnTo>
                    <a:pt x="585" y="193"/>
                  </a:lnTo>
                  <a:lnTo>
                    <a:pt x="597" y="197"/>
                  </a:lnTo>
                  <a:lnTo>
                    <a:pt x="609" y="203"/>
                  </a:lnTo>
                  <a:lnTo>
                    <a:pt x="622" y="206"/>
                  </a:lnTo>
                  <a:lnTo>
                    <a:pt x="631" y="209"/>
                  </a:lnTo>
                  <a:lnTo>
                    <a:pt x="635" y="211"/>
                  </a:lnTo>
                  <a:lnTo>
                    <a:pt x="635" y="208"/>
                  </a:lnTo>
                  <a:lnTo>
                    <a:pt x="631" y="203"/>
                  </a:lnTo>
                  <a:lnTo>
                    <a:pt x="623" y="196"/>
                  </a:lnTo>
                  <a:lnTo>
                    <a:pt x="617" y="188"/>
                  </a:lnTo>
                  <a:lnTo>
                    <a:pt x="612" y="183"/>
                  </a:lnTo>
                  <a:lnTo>
                    <a:pt x="605" y="179"/>
                  </a:lnTo>
                  <a:lnTo>
                    <a:pt x="594" y="173"/>
                  </a:lnTo>
                  <a:lnTo>
                    <a:pt x="580" y="167"/>
                  </a:lnTo>
                  <a:lnTo>
                    <a:pt x="567" y="161"/>
                  </a:lnTo>
                  <a:lnTo>
                    <a:pt x="551" y="156"/>
                  </a:lnTo>
                  <a:lnTo>
                    <a:pt x="538" y="153"/>
                  </a:lnTo>
                  <a:lnTo>
                    <a:pt x="524" y="150"/>
                  </a:lnTo>
                  <a:lnTo>
                    <a:pt x="512" y="148"/>
                  </a:lnTo>
                  <a:lnTo>
                    <a:pt x="500" y="150"/>
                  </a:lnTo>
                  <a:lnTo>
                    <a:pt x="487" y="151"/>
                  </a:lnTo>
                  <a:lnTo>
                    <a:pt x="477" y="153"/>
                  </a:lnTo>
                  <a:lnTo>
                    <a:pt x="468" y="154"/>
                  </a:lnTo>
                  <a:lnTo>
                    <a:pt x="460" y="157"/>
                  </a:lnTo>
                  <a:lnTo>
                    <a:pt x="455" y="159"/>
                  </a:lnTo>
                  <a:lnTo>
                    <a:pt x="454" y="159"/>
                  </a:lnTo>
                  <a:lnTo>
                    <a:pt x="452" y="153"/>
                  </a:lnTo>
                  <a:lnTo>
                    <a:pt x="451" y="141"/>
                  </a:lnTo>
                  <a:lnTo>
                    <a:pt x="449" y="127"/>
                  </a:lnTo>
                  <a:lnTo>
                    <a:pt x="451" y="119"/>
                  </a:lnTo>
                  <a:lnTo>
                    <a:pt x="455" y="116"/>
                  </a:lnTo>
                  <a:lnTo>
                    <a:pt x="462" y="109"/>
                  </a:lnTo>
                  <a:lnTo>
                    <a:pt x="471" y="101"/>
                  </a:lnTo>
                  <a:lnTo>
                    <a:pt x="480" y="90"/>
                  </a:lnTo>
                  <a:lnTo>
                    <a:pt x="489" y="80"/>
                  </a:lnTo>
                  <a:lnTo>
                    <a:pt x="500" y="71"/>
                  </a:lnTo>
                  <a:lnTo>
                    <a:pt x="509" y="61"/>
                  </a:lnTo>
                  <a:lnTo>
                    <a:pt x="516" y="54"/>
                  </a:lnTo>
                  <a:lnTo>
                    <a:pt x="524" y="48"/>
                  </a:lnTo>
                  <a:lnTo>
                    <a:pt x="530" y="40"/>
                  </a:lnTo>
                  <a:lnTo>
                    <a:pt x="538" y="32"/>
                  </a:lnTo>
                  <a:lnTo>
                    <a:pt x="545" y="25"/>
                  </a:lnTo>
                  <a:lnTo>
                    <a:pt x="553" y="17"/>
                  </a:lnTo>
                  <a:lnTo>
                    <a:pt x="561" y="11"/>
                  </a:lnTo>
                  <a:lnTo>
                    <a:pt x="568" y="7"/>
                  </a:lnTo>
                  <a:lnTo>
                    <a:pt x="574" y="3"/>
                  </a:lnTo>
                  <a:lnTo>
                    <a:pt x="577" y="2"/>
                  </a:lnTo>
                  <a:lnTo>
                    <a:pt x="577" y="0"/>
                  </a:lnTo>
                  <a:lnTo>
                    <a:pt x="573" y="0"/>
                  </a:lnTo>
                  <a:lnTo>
                    <a:pt x="565" y="0"/>
                  </a:lnTo>
                  <a:lnTo>
                    <a:pt x="558" y="0"/>
                  </a:lnTo>
                  <a:lnTo>
                    <a:pt x="551" y="0"/>
                  </a:lnTo>
                  <a:lnTo>
                    <a:pt x="545" y="0"/>
                  </a:lnTo>
                  <a:lnTo>
                    <a:pt x="544" y="0"/>
                  </a:lnTo>
                  <a:lnTo>
                    <a:pt x="541" y="2"/>
                  </a:lnTo>
                  <a:lnTo>
                    <a:pt x="530" y="5"/>
                  </a:lnTo>
                  <a:lnTo>
                    <a:pt x="516" y="11"/>
                  </a:lnTo>
                  <a:lnTo>
                    <a:pt x="501" y="17"/>
                  </a:lnTo>
                  <a:lnTo>
                    <a:pt x="484" y="26"/>
                  </a:lnTo>
                  <a:lnTo>
                    <a:pt x="469" y="34"/>
                  </a:lnTo>
                  <a:lnTo>
                    <a:pt x="457" y="42"/>
                  </a:lnTo>
                  <a:lnTo>
                    <a:pt x="449" y="49"/>
                  </a:lnTo>
                  <a:lnTo>
                    <a:pt x="443" y="58"/>
                  </a:lnTo>
                  <a:lnTo>
                    <a:pt x="436" y="72"/>
                  </a:lnTo>
                  <a:lnTo>
                    <a:pt x="425" y="86"/>
                  </a:lnTo>
                  <a:lnTo>
                    <a:pt x="416" y="101"/>
                  </a:lnTo>
                  <a:lnTo>
                    <a:pt x="405" y="115"/>
                  </a:lnTo>
                  <a:lnTo>
                    <a:pt x="398" y="127"/>
                  </a:lnTo>
                  <a:lnTo>
                    <a:pt x="391" y="135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2" y="135"/>
                  </a:lnTo>
                  <a:lnTo>
                    <a:pt x="375" y="132"/>
                  </a:lnTo>
                  <a:lnTo>
                    <a:pt x="367" y="124"/>
                  </a:lnTo>
                  <a:lnTo>
                    <a:pt x="362" y="119"/>
                  </a:lnTo>
                  <a:lnTo>
                    <a:pt x="358" y="113"/>
                  </a:lnTo>
                  <a:lnTo>
                    <a:pt x="350" y="107"/>
                  </a:lnTo>
                  <a:lnTo>
                    <a:pt x="343" y="100"/>
                  </a:lnTo>
                  <a:lnTo>
                    <a:pt x="335" y="93"/>
                  </a:lnTo>
                  <a:lnTo>
                    <a:pt x="327" y="86"/>
                  </a:lnTo>
                  <a:lnTo>
                    <a:pt x="320" y="80"/>
                  </a:lnTo>
                  <a:lnTo>
                    <a:pt x="312" y="74"/>
                  </a:lnTo>
                  <a:lnTo>
                    <a:pt x="303" y="67"/>
                  </a:lnTo>
                  <a:lnTo>
                    <a:pt x="291" y="63"/>
                  </a:lnTo>
                  <a:lnTo>
                    <a:pt x="277" y="57"/>
                  </a:lnTo>
                  <a:lnTo>
                    <a:pt x="263" y="52"/>
                  </a:lnTo>
                  <a:lnTo>
                    <a:pt x="250" y="48"/>
                  </a:lnTo>
                  <a:lnTo>
                    <a:pt x="239" y="43"/>
                  </a:lnTo>
                  <a:lnTo>
                    <a:pt x="231" y="42"/>
                  </a:lnTo>
                  <a:lnTo>
                    <a:pt x="228" y="40"/>
                  </a:lnTo>
                  <a:lnTo>
                    <a:pt x="230" y="42"/>
                  </a:lnTo>
                  <a:lnTo>
                    <a:pt x="233" y="45"/>
                  </a:lnTo>
                  <a:lnTo>
                    <a:pt x="239" y="51"/>
                  </a:lnTo>
                  <a:lnTo>
                    <a:pt x="247" y="57"/>
                  </a:lnTo>
                  <a:lnTo>
                    <a:pt x="254" y="66"/>
                  </a:lnTo>
                  <a:lnTo>
                    <a:pt x="263" y="74"/>
                  </a:lnTo>
                  <a:lnTo>
                    <a:pt x="271" y="81"/>
                  </a:lnTo>
                  <a:lnTo>
                    <a:pt x="279" y="89"/>
                  </a:lnTo>
                  <a:lnTo>
                    <a:pt x="286" y="98"/>
                  </a:lnTo>
                  <a:lnTo>
                    <a:pt x="297" y="112"/>
                  </a:lnTo>
                  <a:lnTo>
                    <a:pt x="309" y="127"/>
                  </a:lnTo>
                  <a:lnTo>
                    <a:pt x="321" y="142"/>
                  </a:lnTo>
                  <a:lnTo>
                    <a:pt x="332" y="156"/>
                  </a:lnTo>
                  <a:lnTo>
                    <a:pt x="341" y="168"/>
                  </a:lnTo>
                  <a:lnTo>
                    <a:pt x="347" y="177"/>
                  </a:lnTo>
                  <a:lnTo>
                    <a:pt x="349" y="180"/>
                  </a:lnTo>
                  <a:lnTo>
                    <a:pt x="349" y="185"/>
                  </a:lnTo>
                  <a:lnTo>
                    <a:pt x="344" y="183"/>
                  </a:lnTo>
                  <a:lnTo>
                    <a:pt x="338" y="182"/>
                  </a:lnTo>
                  <a:lnTo>
                    <a:pt x="332" y="179"/>
                  </a:lnTo>
                  <a:lnTo>
                    <a:pt x="326" y="177"/>
                  </a:lnTo>
                  <a:lnTo>
                    <a:pt x="318" y="176"/>
                  </a:lnTo>
                  <a:lnTo>
                    <a:pt x="311" y="176"/>
                  </a:lnTo>
                  <a:lnTo>
                    <a:pt x="303" y="176"/>
                  </a:lnTo>
                  <a:lnTo>
                    <a:pt x="295" y="177"/>
                  </a:lnTo>
                  <a:lnTo>
                    <a:pt x="285" y="179"/>
                  </a:lnTo>
                  <a:lnTo>
                    <a:pt x="277" y="180"/>
                  </a:lnTo>
                  <a:lnTo>
                    <a:pt x="268" y="182"/>
                  </a:lnTo>
                  <a:lnTo>
                    <a:pt x="260" y="182"/>
                  </a:lnTo>
                  <a:lnTo>
                    <a:pt x="253" y="183"/>
                  </a:lnTo>
                  <a:lnTo>
                    <a:pt x="244" y="186"/>
                  </a:lnTo>
                  <a:lnTo>
                    <a:pt x="234" y="191"/>
                  </a:lnTo>
                  <a:lnTo>
                    <a:pt x="222" y="197"/>
                  </a:lnTo>
                  <a:lnTo>
                    <a:pt x="204" y="209"/>
                  </a:lnTo>
                  <a:lnTo>
                    <a:pt x="173" y="232"/>
                  </a:lnTo>
                  <a:lnTo>
                    <a:pt x="138" y="261"/>
                  </a:lnTo>
                  <a:lnTo>
                    <a:pt x="99" y="292"/>
                  </a:lnTo>
                  <a:lnTo>
                    <a:pt x="62" y="322"/>
                  </a:lnTo>
                  <a:lnTo>
                    <a:pt x="30" y="350"/>
                  </a:lnTo>
                  <a:lnTo>
                    <a:pt x="7" y="368"/>
                  </a:lnTo>
                  <a:lnTo>
                    <a:pt x="0" y="374"/>
                  </a:lnTo>
                  <a:lnTo>
                    <a:pt x="6" y="371"/>
                  </a:lnTo>
                  <a:lnTo>
                    <a:pt x="19" y="360"/>
                  </a:lnTo>
                  <a:lnTo>
                    <a:pt x="42" y="347"/>
                  </a:lnTo>
                  <a:lnTo>
                    <a:pt x="67" y="330"/>
                  </a:lnTo>
                  <a:lnTo>
                    <a:pt x="93" y="313"/>
                  </a:lnTo>
                  <a:lnTo>
                    <a:pt x="117" y="299"/>
                  </a:lnTo>
                  <a:lnTo>
                    <a:pt x="137" y="287"/>
                  </a:lnTo>
                  <a:lnTo>
                    <a:pt x="149" y="282"/>
                  </a:lnTo>
                  <a:lnTo>
                    <a:pt x="158" y="279"/>
                  </a:lnTo>
                  <a:lnTo>
                    <a:pt x="170" y="273"/>
                  </a:lnTo>
                  <a:lnTo>
                    <a:pt x="186" y="264"/>
                  </a:lnTo>
                  <a:lnTo>
                    <a:pt x="202" y="255"/>
                  </a:lnTo>
                  <a:lnTo>
                    <a:pt x="221" y="246"/>
                  </a:lnTo>
                  <a:lnTo>
                    <a:pt x="239" y="238"/>
                  </a:lnTo>
                  <a:lnTo>
                    <a:pt x="254" y="232"/>
                  </a:lnTo>
                  <a:lnTo>
                    <a:pt x="269" y="229"/>
                  </a:lnTo>
                  <a:lnTo>
                    <a:pt x="279" y="229"/>
                  </a:lnTo>
                  <a:lnTo>
                    <a:pt x="289" y="228"/>
                  </a:lnTo>
                  <a:lnTo>
                    <a:pt x="298" y="226"/>
                  </a:lnTo>
                  <a:lnTo>
                    <a:pt x="308" y="225"/>
                  </a:lnTo>
                  <a:lnTo>
                    <a:pt x="295" y="232"/>
                  </a:lnTo>
                  <a:lnTo>
                    <a:pt x="280" y="240"/>
                  </a:lnTo>
                  <a:lnTo>
                    <a:pt x="265" y="247"/>
                  </a:lnTo>
                  <a:lnTo>
                    <a:pt x="250" y="257"/>
                  </a:lnTo>
                  <a:lnTo>
                    <a:pt x="234" y="266"/>
                  </a:lnTo>
                  <a:lnTo>
                    <a:pt x="222" y="273"/>
                  </a:lnTo>
                  <a:lnTo>
                    <a:pt x="212" y="281"/>
                  </a:lnTo>
                  <a:lnTo>
                    <a:pt x="204" y="287"/>
                  </a:lnTo>
                  <a:lnTo>
                    <a:pt x="195" y="301"/>
                  </a:lnTo>
                  <a:lnTo>
                    <a:pt x="184" y="325"/>
                  </a:lnTo>
                  <a:lnTo>
                    <a:pt x="172" y="356"/>
                  </a:lnTo>
                  <a:lnTo>
                    <a:pt x="160" y="389"/>
                  </a:lnTo>
                  <a:lnTo>
                    <a:pt x="147" y="421"/>
                  </a:lnTo>
                  <a:lnTo>
                    <a:pt x="138" y="450"/>
                  </a:lnTo>
                  <a:lnTo>
                    <a:pt x="132" y="469"/>
                  </a:lnTo>
                  <a:lnTo>
                    <a:pt x="129" y="476"/>
                  </a:lnTo>
                  <a:lnTo>
                    <a:pt x="134" y="470"/>
                  </a:lnTo>
                  <a:lnTo>
                    <a:pt x="144" y="455"/>
                  </a:lnTo>
                  <a:lnTo>
                    <a:pt x="160" y="432"/>
                  </a:lnTo>
                  <a:lnTo>
                    <a:pt x="180" y="406"/>
                  </a:lnTo>
                  <a:lnTo>
                    <a:pt x="201" y="377"/>
                  </a:lnTo>
                  <a:lnTo>
                    <a:pt x="221" y="353"/>
                  </a:lnTo>
                  <a:lnTo>
                    <a:pt x="239" y="331"/>
                  </a:lnTo>
                  <a:lnTo>
                    <a:pt x="253" y="318"/>
                  </a:lnTo>
                  <a:lnTo>
                    <a:pt x="263" y="310"/>
                  </a:lnTo>
                  <a:lnTo>
                    <a:pt x="274" y="302"/>
                  </a:lnTo>
                  <a:lnTo>
                    <a:pt x="288" y="293"/>
                  </a:lnTo>
                  <a:lnTo>
                    <a:pt x="300" y="286"/>
                  </a:lnTo>
                  <a:lnTo>
                    <a:pt x="312" y="276"/>
                  </a:lnTo>
                  <a:lnTo>
                    <a:pt x="324" y="269"/>
                  </a:lnTo>
                  <a:lnTo>
                    <a:pt x="335" y="263"/>
                  </a:lnTo>
                  <a:lnTo>
                    <a:pt x="346" y="258"/>
                  </a:lnTo>
                  <a:lnTo>
                    <a:pt x="341" y="273"/>
                  </a:lnTo>
                  <a:lnTo>
                    <a:pt x="337" y="293"/>
                  </a:lnTo>
                  <a:lnTo>
                    <a:pt x="332" y="316"/>
                  </a:lnTo>
                  <a:lnTo>
                    <a:pt x="327" y="343"/>
                  </a:lnTo>
                  <a:lnTo>
                    <a:pt x="326" y="394"/>
                  </a:lnTo>
                  <a:lnTo>
                    <a:pt x="327" y="441"/>
                  </a:lnTo>
                  <a:lnTo>
                    <a:pt x="329" y="478"/>
                  </a:lnTo>
                  <a:lnTo>
                    <a:pt x="330" y="493"/>
                  </a:lnTo>
                  <a:lnTo>
                    <a:pt x="332" y="487"/>
                  </a:lnTo>
                  <a:lnTo>
                    <a:pt x="338" y="470"/>
                  </a:lnTo>
                  <a:lnTo>
                    <a:pt x="346" y="447"/>
                  </a:lnTo>
                  <a:lnTo>
                    <a:pt x="355" y="420"/>
                  </a:lnTo>
                  <a:lnTo>
                    <a:pt x="365" y="392"/>
                  </a:lnTo>
                  <a:lnTo>
                    <a:pt x="373" y="368"/>
                  </a:lnTo>
                  <a:lnTo>
                    <a:pt x="381" y="350"/>
                  </a:lnTo>
                  <a:lnTo>
                    <a:pt x="384" y="340"/>
                  </a:lnTo>
                  <a:lnTo>
                    <a:pt x="388" y="331"/>
                  </a:lnTo>
                  <a:lnTo>
                    <a:pt x="394" y="318"/>
                  </a:lnTo>
                  <a:lnTo>
                    <a:pt x="399" y="305"/>
                  </a:lnTo>
                  <a:lnTo>
                    <a:pt x="401" y="301"/>
                  </a:lnTo>
                  <a:lnTo>
                    <a:pt x="402" y="319"/>
                  </a:lnTo>
                  <a:lnTo>
                    <a:pt x="408" y="360"/>
                  </a:lnTo>
                  <a:lnTo>
                    <a:pt x="414" y="411"/>
                  </a:lnTo>
                  <a:lnTo>
                    <a:pt x="420" y="453"/>
                  </a:lnTo>
                  <a:lnTo>
                    <a:pt x="425" y="473"/>
                  </a:lnTo>
                  <a:lnTo>
                    <a:pt x="433" y="501"/>
                  </a:lnTo>
                  <a:lnTo>
                    <a:pt x="443" y="530"/>
                  </a:lnTo>
                  <a:lnTo>
                    <a:pt x="452" y="558"/>
                  </a:lnTo>
                  <a:lnTo>
                    <a:pt x="463" y="587"/>
                  </a:lnTo>
                  <a:lnTo>
                    <a:pt x="472" y="610"/>
                  </a:lnTo>
                  <a:lnTo>
                    <a:pt x="478" y="626"/>
                  </a:lnTo>
                  <a:lnTo>
                    <a:pt x="480" y="632"/>
                  </a:lnTo>
                  <a:lnTo>
                    <a:pt x="463" y="429"/>
                  </a:lnTo>
                  <a:lnTo>
                    <a:pt x="463" y="362"/>
                  </a:lnTo>
                  <a:lnTo>
                    <a:pt x="465" y="365"/>
                  </a:lnTo>
                  <a:lnTo>
                    <a:pt x="469" y="372"/>
                  </a:lnTo>
                  <a:lnTo>
                    <a:pt x="475" y="385"/>
                  </a:lnTo>
                  <a:lnTo>
                    <a:pt x="483" y="401"/>
                  </a:lnTo>
                  <a:lnTo>
                    <a:pt x="492" y="421"/>
                  </a:lnTo>
                  <a:lnTo>
                    <a:pt x="503" y="443"/>
                  </a:lnTo>
                  <a:lnTo>
                    <a:pt x="513" y="465"/>
                  </a:lnTo>
                  <a:lnTo>
                    <a:pt x="524" y="490"/>
                  </a:lnTo>
                  <a:lnTo>
                    <a:pt x="535" y="517"/>
                  </a:lnTo>
                  <a:lnTo>
                    <a:pt x="547" y="551"/>
                  </a:lnTo>
                  <a:lnTo>
                    <a:pt x="559" y="587"/>
                  </a:lnTo>
                  <a:lnTo>
                    <a:pt x="571" y="623"/>
                  </a:lnTo>
                  <a:lnTo>
                    <a:pt x="582" y="655"/>
                  </a:lnTo>
                  <a:lnTo>
                    <a:pt x="590" y="680"/>
                  </a:lnTo>
                  <a:lnTo>
                    <a:pt x="596" y="699"/>
                  </a:lnTo>
                  <a:lnTo>
                    <a:pt x="597" y="705"/>
                  </a:lnTo>
                  <a:lnTo>
                    <a:pt x="600" y="697"/>
                  </a:lnTo>
                  <a:lnTo>
                    <a:pt x="605" y="677"/>
                  </a:lnTo>
                  <a:lnTo>
                    <a:pt x="612" y="656"/>
                  </a:lnTo>
                  <a:lnTo>
                    <a:pt x="617" y="641"/>
                  </a:lnTo>
                  <a:lnTo>
                    <a:pt x="620" y="626"/>
                  </a:lnTo>
                  <a:lnTo>
                    <a:pt x="620" y="607"/>
                  </a:lnTo>
                  <a:lnTo>
                    <a:pt x="617" y="587"/>
                  </a:lnTo>
                  <a:lnTo>
                    <a:pt x="612" y="566"/>
                  </a:lnTo>
                  <a:lnTo>
                    <a:pt x="606" y="543"/>
                  </a:lnTo>
                  <a:lnTo>
                    <a:pt x="599" y="523"/>
                  </a:lnTo>
                  <a:lnTo>
                    <a:pt x="590" y="504"/>
                  </a:lnTo>
                  <a:lnTo>
                    <a:pt x="579" y="488"/>
                  </a:lnTo>
                  <a:lnTo>
                    <a:pt x="571" y="475"/>
                  </a:lnTo>
                  <a:lnTo>
                    <a:pt x="559" y="450"/>
                  </a:lnTo>
                  <a:lnTo>
                    <a:pt x="545" y="421"/>
                  </a:lnTo>
                  <a:lnTo>
                    <a:pt x="532" y="389"/>
                  </a:lnTo>
                  <a:lnTo>
                    <a:pt x="518" y="357"/>
                  </a:lnTo>
                  <a:lnTo>
                    <a:pt x="506" y="331"/>
                  </a:lnTo>
                  <a:lnTo>
                    <a:pt x="498" y="313"/>
                  </a:lnTo>
                  <a:lnTo>
                    <a:pt x="495" y="305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3" name="Freeform 36">
              <a:extLst>
                <a:ext uri="{FF2B5EF4-FFF2-40B4-BE49-F238E27FC236}">
                  <a16:creationId xmlns:a16="http://schemas.microsoft.com/office/drawing/2014/main" id="{B7CA9F27-971C-ED99-3EEB-EC0EEDA99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0" y="2665413"/>
              <a:ext cx="287338" cy="71438"/>
            </a:xfrm>
            <a:custGeom>
              <a:avLst/>
              <a:gdLst>
                <a:gd name="T0" fmla="*/ 2147483647 w 363"/>
                <a:gd name="T1" fmla="*/ 2147483647 h 92"/>
                <a:gd name="T2" fmla="*/ 2147483647 w 363"/>
                <a:gd name="T3" fmla="*/ 2147483647 h 92"/>
                <a:gd name="T4" fmla="*/ 2147483647 w 363"/>
                <a:gd name="T5" fmla="*/ 2147483647 h 92"/>
                <a:gd name="T6" fmla="*/ 2147483647 w 363"/>
                <a:gd name="T7" fmla="*/ 2147483647 h 92"/>
                <a:gd name="T8" fmla="*/ 2147483647 w 363"/>
                <a:gd name="T9" fmla="*/ 2147483647 h 92"/>
                <a:gd name="T10" fmla="*/ 2147483647 w 363"/>
                <a:gd name="T11" fmla="*/ 2147483647 h 92"/>
                <a:gd name="T12" fmla="*/ 2147483647 w 363"/>
                <a:gd name="T13" fmla="*/ 2147483647 h 92"/>
                <a:gd name="T14" fmla="*/ 2147483647 w 363"/>
                <a:gd name="T15" fmla="*/ 2147483647 h 92"/>
                <a:gd name="T16" fmla="*/ 2147483647 w 363"/>
                <a:gd name="T17" fmla="*/ 2147483647 h 92"/>
                <a:gd name="T18" fmla="*/ 2147483647 w 363"/>
                <a:gd name="T19" fmla="*/ 2147483647 h 92"/>
                <a:gd name="T20" fmla="*/ 2147483647 w 363"/>
                <a:gd name="T21" fmla="*/ 2147483647 h 92"/>
                <a:gd name="T22" fmla="*/ 2147483647 w 363"/>
                <a:gd name="T23" fmla="*/ 2147483647 h 92"/>
                <a:gd name="T24" fmla="*/ 2147483647 w 363"/>
                <a:gd name="T25" fmla="*/ 0 h 92"/>
                <a:gd name="T26" fmla="*/ 2147483647 w 363"/>
                <a:gd name="T27" fmla="*/ 0 h 92"/>
                <a:gd name="T28" fmla="*/ 2147483647 w 363"/>
                <a:gd name="T29" fmla="*/ 0 h 92"/>
                <a:gd name="T30" fmla="*/ 2147483647 w 363"/>
                <a:gd name="T31" fmla="*/ 2147483647 h 92"/>
                <a:gd name="T32" fmla="*/ 2147483647 w 363"/>
                <a:gd name="T33" fmla="*/ 2147483647 h 92"/>
                <a:gd name="T34" fmla="*/ 2147483647 w 363"/>
                <a:gd name="T35" fmla="*/ 2147483647 h 92"/>
                <a:gd name="T36" fmla="*/ 2147483647 w 363"/>
                <a:gd name="T37" fmla="*/ 2147483647 h 92"/>
                <a:gd name="T38" fmla="*/ 2147483647 w 363"/>
                <a:gd name="T39" fmla="*/ 2147483647 h 92"/>
                <a:gd name="T40" fmla="*/ 2147483647 w 363"/>
                <a:gd name="T41" fmla="*/ 2147483647 h 92"/>
                <a:gd name="T42" fmla="*/ 2147483647 w 363"/>
                <a:gd name="T43" fmla="*/ 2147483647 h 92"/>
                <a:gd name="T44" fmla="*/ 2147483647 w 363"/>
                <a:gd name="T45" fmla="*/ 2147483647 h 92"/>
                <a:gd name="T46" fmla="*/ 2147483647 w 363"/>
                <a:gd name="T47" fmla="*/ 2147483647 h 92"/>
                <a:gd name="T48" fmla="*/ 0 w 363"/>
                <a:gd name="T49" fmla="*/ 2147483647 h 92"/>
                <a:gd name="T50" fmla="*/ 2147483647 w 363"/>
                <a:gd name="T51" fmla="*/ 2147483647 h 92"/>
                <a:gd name="T52" fmla="*/ 2147483647 w 363"/>
                <a:gd name="T53" fmla="*/ 2147483647 h 92"/>
                <a:gd name="T54" fmla="*/ 2147483647 w 363"/>
                <a:gd name="T55" fmla="*/ 2147483647 h 92"/>
                <a:gd name="T56" fmla="*/ 2147483647 w 363"/>
                <a:gd name="T57" fmla="*/ 2147483647 h 92"/>
                <a:gd name="T58" fmla="*/ 2147483647 w 363"/>
                <a:gd name="T59" fmla="*/ 2147483647 h 92"/>
                <a:gd name="T60" fmla="*/ 2147483647 w 363"/>
                <a:gd name="T61" fmla="*/ 2147483647 h 92"/>
                <a:gd name="T62" fmla="*/ 2147483647 w 363"/>
                <a:gd name="T63" fmla="*/ 2147483647 h 92"/>
                <a:gd name="T64" fmla="*/ 2147483647 w 363"/>
                <a:gd name="T65" fmla="*/ 2147483647 h 92"/>
                <a:gd name="T66" fmla="*/ 2147483647 w 363"/>
                <a:gd name="T67" fmla="*/ 2147483647 h 92"/>
                <a:gd name="T68" fmla="*/ 2147483647 w 363"/>
                <a:gd name="T69" fmla="*/ 2147483647 h 92"/>
                <a:gd name="T70" fmla="*/ 2147483647 w 363"/>
                <a:gd name="T71" fmla="*/ 2147483647 h 92"/>
                <a:gd name="T72" fmla="*/ 2147483647 w 363"/>
                <a:gd name="T73" fmla="*/ 2147483647 h 92"/>
                <a:gd name="T74" fmla="*/ 2147483647 w 363"/>
                <a:gd name="T75" fmla="*/ 2147483647 h 92"/>
                <a:gd name="T76" fmla="*/ 2147483647 w 363"/>
                <a:gd name="T77" fmla="*/ 2147483647 h 92"/>
                <a:gd name="T78" fmla="*/ 2147483647 w 363"/>
                <a:gd name="T79" fmla="*/ 2147483647 h 92"/>
                <a:gd name="T80" fmla="*/ 2147483647 w 363"/>
                <a:gd name="T81" fmla="*/ 2147483647 h 92"/>
                <a:gd name="T82" fmla="*/ 2147483647 w 363"/>
                <a:gd name="T83" fmla="*/ 2147483647 h 92"/>
                <a:gd name="T84" fmla="*/ 2147483647 w 363"/>
                <a:gd name="T85" fmla="*/ 2147483647 h 92"/>
                <a:gd name="T86" fmla="*/ 2147483647 w 363"/>
                <a:gd name="T87" fmla="*/ 2147483647 h 92"/>
                <a:gd name="T88" fmla="*/ 2147483647 w 363"/>
                <a:gd name="T89" fmla="*/ 2147483647 h 92"/>
                <a:gd name="T90" fmla="*/ 2147483647 w 363"/>
                <a:gd name="T91" fmla="*/ 2147483647 h 92"/>
                <a:gd name="T92" fmla="*/ 2147483647 w 363"/>
                <a:gd name="T93" fmla="*/ 2147483647 h 92"/>
                <a:gd name="T94" fmla="*/ 2147483647 w 363"/>
                <a:gd name="T95" fmla="*/ 2147483647 h 92"/>
                <a:gd name="T96" fmla="*/ 2147483647 w 363"/>
                <a:gd name="T97" fmla="*/ 2147483647 h 92"/>
                <a:gd name="T98" fmla="*/ 2147483647 w 363"/>
                <a:gd name="T99" fmla="*/ 2147483647 h 92"/>
                <a:gd name="T100" fmla="*/ 2147483647 w 363"/>
                <a:gd name="T101" fmla="*/ 2147483647 h 92"/>
                <a:gd name="T102" fmla="*/ 2147483647 w 363"/>
                <a:gd name="T103" fmla="*/ 2147483647 h 92"/>
                <a:gd name="T104" fmla="*/ 2147483647 w 363"/>
                <a:gd name="T105" fmla="*/ 2147483647 h 92"/>
                <a:gd name="T106" fmla="*/ 2147483647 w 363"/>
                <a:gd name="T107" fmla="*/ 2147483647 h 92"/>
                <a:gd name="T108" fmla="*/ 2147483647 w 363"/>
                <a:gd name="T109" fmla="*/ 2147483647 h 92"/>
                <a:gd name="T110" fmla="*/ 2147483647 w 363"/>
                <a:gd name="T111" fmla="*/ 2147483647 h 92"/>
                <a:gd name="T112" fmla="*/ 2147483647 w 363"/>
                <a:gd name="T113" fmla="*/ 2147483647 h 92"/>
                <a:gd name="T114" fmla="*/ 2147483647 w 363"/>
                <a:gd name="T115" fmla="*/ 2147483647 h 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92"/>
                <a:gd name="T176" fmla="*/ 363 w 363"/>
                <a:gd name="T177" fmla="*/ 92 h 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92">
                  <a:moveTo>
                    <a:pt x="309" y="28"/>
                  </a:moveTo>
                  <a:lnTo>
                    <a:pt x="306" y="26"/>
                  </a:lnTo>
                  <a:lnTo>
                    <a:pt x="300" y="23"/>
                  </a:lnTo>
                  <a:lnTo>
                    <a:pt x="289" y="20"/>
                  </a:lnTo>
                  <a:lnTo>
                    <a:pt x="277" y="15"/>
                  </a:lnTo>
                  <a:lnTo>
                    <a:pt x="263" y="11"/>
                  </a:lnTo>
                  <a:lnTo>
                    <a:pt x="248" y="6"/>
                  </a:lnTo>
                  <a:lnTo>
                    <a:pt x="234" y="5"/>
                  </a:lnTo>
                  <a:lnTo>
                    <a:pt x="221" y="3"/>
                  </a:lnTo>
                  <a:lnTo>
                    <a:pt x="210" y="3"/>
                  </a:lnTo>
                  <a:lnTo>
                    <a:pt x="199" y="2"/>
                  </a:lnTo>
                  <a:lnTo>
                    <a:pt x="192" y="2"/>
                  </a:lnTo>
                  <a:lnTo>
                    <a:pt x="184" y="0"/>
                  </a:lnTo>
                  <a:lnTo>
                    <a:pt x="177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3" y="5"/>
                  </a:lnTo>
                  <a:lnTo>
                    <a:pt x="125" y="11"/>
                  </a:lnTo>
                  <a:lnTo>
                    <a:pt x="103" y="22"/>
                  </a:lnTo>
                  <a:lnTo>
                    <a:pt x="80" y="35"/>
                  </a:lnTo>
                  <a:lnTo>
                    <a:pt x="56" y="49"/>
                  </a:lnTo>
                  <a:lnTo>
                    <a:pt x="35" y="63"/>
                  </a:lnTo>
                  <a:lnTo>
                    <a:pt x="16" y="75"/>
                  </a:lnTo>
                  <a:lnTo>
                    <a:pt x="4" y="84"/>
                  </a:lnTo>
                  <a:lnTo>
                    <a:pt x="0" y="87"/>
                  </a:lnTo>
                  <a:lnTo>
                    <a:pt x="1" y="86"/>
                  </a:lnTo>
                  <a:lnTo>
                    <a:pt x="7" y="83"/>
                  </a:lnTo>
                  <a:lnTo>
                    <a:pt x="16" y="78"/>
                  </a:lnTo>
                  <a:lnTo>
                    <a:pt x="30" y="73"/>
                  </a:lnTo>
                  <a:lnTo>
                    <a:pt x="45" y="69"/>
                  </a:lnTo>
                  <a:lnTo>
                    <a:pt x="62" y="63"/>
                  </a:lnTo>
                  <a:lnTo>
                    <a:pt x="80" y="60"/>
                  </a:lnTo>
                  <a:lnTo>
                    <a:pt x="102" y="57"/>
                  </a:lnTo>
                  <a:lnTo>
                    <a:pt x="122" y="55"/>
                  </a:lnTo>
                  <a:lnTo>
                    <a:pt x="141" y="54"/>
                  </a:lnTo>
                  <a:lnTo>
                    <a:pt x="160" y="51"/>
                  </a:lnTo>
                  <a:lnTo>
                    <a:pt x="177" y="51"/>
                  </a:lnTo>
                  <a:lnTo>
                    <a:pt x="192" y="49"/>
                  </a:lnTo>
                  <a:lnTo>
                    <a:pt x="207" y="49"/>
                  </a:lnTo>
                  <a:lnTo>
                    <a:pt x="219" y="51"/>
                  </a:lnTo>
                  <a:lnTo>
                    <a:pt x="230" y="54"/>
                  </a:lnTo>
                  <a:lnTo>
                    <a:pt x="241" y="57"/>
                  </a:lnTo>
                  <a:lnTo>
                    <a:pt x="251" y="60"/>
                  </a:lnTo>
                  <a:lnTo>
                    <a:pt x="263" y="61"/>
                  </a:lnTo>
                  <a:lnTo>
                    <a:pt x="274" y="64"/>
                  </a:lnTo>
                  <a:lnTo>
                    <a:pt x="286" y="67"/>
                  </a:lnTo>
                  <a:lnTo>
                    <a:pt x="297" y="69"/>
                  </a:lnTo>
                  <a:lnTo>
                    <a:pt x="306" y="72"/>
                  </a:lnTo>
                  <a:lnTo>
                    <a:pt x="314" y="75"/>
                  </a:lnTo>
                  <a:lnTo>
                    <a:pt x="321" y="78"/>
                  </a:lnTo>
                  <a:lnTo>
                    <a:pt x="329" y="81"/>
                  </a:lnTo>
                  <a:lnTo>
                    <a:pt x="337" y="84"/>
                  </a:lnTo>
                  <a:lnTo>
                    <a:pt x="346" y="87"/>
                  </a:lnTo>
                  <a:lnTo>
                    <a:pt x="352" y="89"/>
                  </a:lnTo>
                  <a:lnTo>
                    <a:pt x="358" y="90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4" name="Freeform 37">
              <a:extLst>
                <a:ext uri="{FF2B5EF4-FFF2-40B4-BE49-F238E27FC236}">
                  <a16:creationId xmlns:a16="http://schemas.microsoft.com/office/drawing/2014/main" id="{EFB67AE8-DA98-6AAE-F6A1-BDF3CE9A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593975"/>
              <a:ext cx="334963" cy="85725"/>
            </a:xfrm>
            <a:custGeom>
              <a:avLst/>
              <a:gdLst>
                <a:gd name="T0" fmla="*/ 2147483647 w 422"/>
                <a:gd name="T1" fmla="*/ 2147483647 h 108"/>
                <a:gd name="T2" fmla="*/ 2147483647 w 422"/>
                <a:gd name="T3" fmla="*/ 2147483647 h 108"/>
                <a:gd name="T4" fmla="*/ 2147483647 w 422"/>
                <a:gd name="T5" fmla="*/ 2147483647 h 108"/>
                <a:gd name="T6" fmla="*/ 2147483647 w 422"/>
                <a:gd name="T7" fmla="*/ 2147483647 h 108"/>
                <a:gd name="T8" fmla="*/ 2147483647 w 422"/>
                <a:gd name="T9" fmla="*/ 2147483647 h 108"/>
                <a:gd name="T10" fmla="*/ 2147483647 w 422"/>
                <a:gd name="T11" fmla="*/ 2147483647 h 108"/>
                <a:gd name="T12" fmla="*/ 2147483647 w 422"/>
                <a:gd name="T13" fmla="*/ 2147483647 h 108"/>
                <a:gd name="T14" fmla="*/ 2147483647 w 422"/>
                <a:gd name="T15" fmla="*/ 2147483647 h 108"/>
                <a:gd name="T16" fmla="*/ 2147483647 w 422"/>
                <a:gd name="T17" fmla="*/ 2147483647 h 108"/>
                <a:gd name="T18" fmla="*/ 2147483647 w 422"/>
                <a:gd name="T19" fmla="*/ 2147483647 h 108"/>
                <a:gd name="T20" fmla="*/ 2147483647 w 422"/>
                <a:gd name="T21" fmla="*/ 2147483647 h 108"/>
                <a:gd name="T22" fmla="*/ 2147483647 w 422"/>
                <a:gd name="T23" fmla="*/ 2147483647 h 108"/>
                <a:gd name="T24" fmla="*/ 2147483647 w 422"/>
                <a:gd name="T25" fmla="*/ 2147483647 h 108"/>
                <a:gd name="T26" fmla="*/ 2147483647 w 422"/>
                <a:gd name="T27" fmla="*/ 2147483647 h 108"/>
                <a:gd name="T28" fmla="*/ 2147483647 w 422"/>
                <a:gd name="T29" fmla="*/ 2147483647 h 108"/>
                <a:gd name="T30" fmla="*/ 2147483647 w 422"/>
                <a:gd name="T31" fmla="*/ 2147483647 h 108"/>
                <a:gd name="T32" fmla="*/ 2147483647 w 422"/>
                <a:gd name="T33" fmla="*/ 2147483647 h 108"/>
                <a:gd name="T34" fmla="*/ 2147483647 w 422"/>
                <a:gd name="T35" fmla="*/ 2147483647 h 108"/>
                <a:gd name="T36" fmla="*/ 2147483647 w 422"/>
                <a:gd name="T37" fmla="*/ 2147483647 h 108"/>
                <a:gd name="T38" fmla="*/ 2147483647 w 422"/>
                <a:gd name="T39" fmla="*/ 2147483647 h 108"/>
                <a:gd name="T40" fmla="*/ 2147483647 w 422"/>
                <a:gd name="T41" fmla="*/ 2147483647 h 108"/>
                <a:gd name="T42" fmla="*/ 2147483647 w 422"/>
                <a:gd name="T43" fmla="*/ 2147483647 h 108"/>
                <a:gd name="T44" fmla="*/ 2147483647 w 422"/>
                <a:gd name="T45" fmla="*/ 2147483647 h 108"/>
                <a:gd name="T46" fmla="*/ 2147483647 w 422"/>
                <a:gd name="T47" fmla="*/ 2147483647 h 108"/>
                <a:gd name="T48" fmla="*/ 2147483647 w 422"/>
                <a:gd name="T49" fmla="*/ 2147483647 h 108"/>
                <a:gd name="T50" fmla="*/ 2147483647 w 422"/>
                <a:gd name="T51" fmla="*/ 2147483647 h 108"/>
                <a:gd name="T52" fmla="*/ 2147483647 w 422"/>
                <a:gd name="T53" fmla="*/ 2147483647 h 108"/>
                <a:gd name="T54" fmla="*/ 2147483647 w 422"/>
                <a:gd name="T55" fmla="*/ 2147483647 h 108"/>
                <a:gd name="T56" fmla="*/ 2147483647 w 422"/>
                <a:gd name="T57" fmla="*/ 2147483647 h 108"/>
                <a:gd name="T58" fmla="*/ 2147483647 w 422"/>
                <a:gd name="T59" fmla="*/ 2147483647 h 108"/>
                <a:gd name="T60" fmla="*/ 2147483647 w 422"/>
                <a:gd name="T61" fmla="*/ 2147483647 h 108"/>
                <a:gd name="T62" fmla="*/ 2147483647 w 422"/>
                <a:gd name="T63" fmla="*/ 2147483647 h 108"/>
                <a:gd name="T64" fmla="*/ 0 w 422"/>
                <a:gd name="T65" fmla="*/ 2147483647 h 108"/>
                <a:gd name="T66" fmla="*/ 2147483647 w 422"/>
                <a:gd name="T67" fmla="*/ 2147483647 h 108"/>
                <a:gd name="T68" fmla="*/ 2147483647 w 422"/>
                <a:gd name="T69" fmla="*/ 2147483647 h 108"/>
                <a:gd name="T70" fmla="*/ 2147483647 w 422"/>
                <a:gd name="T71" fmla="*/ 2147483647 h 108"/>
                <a:gd name="T72" fmla="*/ 2147483647 w 422"/>
                <a:gd name="T73" fmla="*/ 2147483647 h 108"/>
                <a:gd name="T74" fmla="*/ 2147483647 w 422"/>
                <a:gd name="T75" fmla="*/ 2147483647 h 108"/>
                <a:gd name="T76" fmla="*/ 2147483647 w 422"/>
                <a:gd name="T77" fmla="*/ 2147483647 h 108"/>
                <a:gd name="T78" fmla="*/ 2147483647 w 422"/>
                <a:gd name="T79" fmla="*/ 2147483647 h 108"/>
                <a:gd name="T80" fmla="*/ 2147483647 w 422"/>
                <a:gd name="T81" fmla="*/ 0 h 108"/>
                <a:gd name="T82" fmla="*/ 2147483647 w 422"/>
                <a:gd name="T83" fmla="*/ 0 h 108"/>
                <a:gd name="T84" fmla="*/ 2147483647 w 422"/>
                <a:gd name="T85" fmla="*/ 2147483647 h 108"/>
                <a:gd name="T86" fmla="*/ 2147483647 w 422"/>
                <a:gd name="T87" fmla="*/ 2147483647 h 108"/>
                <a:gd name="T88" fmla="*/ 2147483647 w 422"/>
                <a:gd name="T89" fmla="*/ 2147483647 h 108"/>
                <a:gd name="T90" fmla="*/ 2147483647 w 422"/>
                <a:gd name="T91" fmla="*/ 2147483647 h 108"/>
                <a:gd name="T92" fmla="*/ 2147483647 w 422"/>
                <a:gd name="T93" fmla="*/ 2147483647 h 108"/>
                <a:gd name="T94" fmla="*/ 2147483647 w 422"/>
                <a:gd name="T95" fmla="*/ 2147483647 h 108"/>
                <a:gd name="T96" fmla="*/ 2147483647 w 422"/>
                <a:gd name="T97" fmla="*/ 2147483647 h 108"/>
                <a:gd name="T98" fmla="*/ 2147483647 w 422"/>
                <a:gd name="T99" fmla="*/ 2147483647 h 108"/>
                <a:gd name="T100" fmla="*/ 2147483647 w 422"/>
                <a:gd name="T101" fmla="*/ 2147483647 h 108"/>
                <a:gd name="T102" fmla="*/ 2147483647 w 422"/>
                <a:gd name="T103" fmla="*/ 2147483647 h 108"/>
                <a:gd name="T104" fmla="*/ 2147483647 w 422"/>
                <a:gd name="T105" fmla="*/ 2147483647 h 108"/>
                <a:gd name="T106" fmla="*/ 2147483647 w 422"/>
                <a:gd name="T107" fmla="*/ 2147483647 h 108"/>
                <a:gd name="T108" fmla="*/ 2147483647 w 422"/>
                <a:gd name="T109" fmla="*/ 2147483647 h 108"/>
                <a:gd name="T110" fmla="*/ 2147483647 w 422"/>
                <a:gd name="T111" fmla="*/ 2147483647 h 108"/>
                <a:gd name="T112" fmla="*/ 2147483647 w 422"/>
                <a:gd name="T113" fmla="*/ 2147483647 h 108"/>
                <a:gd name="T114" fmla="*/ 2147483647 w 422"/>
                <a:gd name="T115" fmla="*/ 2147483647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2"/>
                <a:gd name="T175" fmla="*/ 0 h 108"/>
                <a:gd name="T176" fmla="*/ 422 w 422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2" h="108">
                  <a:moveTo>
                    <a:pt x="422" y="108"/>
                  </a:moveTo>
                  <a:lnTo>
                    <a:pt x="420" y="107"/>
                  </a:lnTo>
                  <a:lnTo>
                    <a:pt x="419" y="105"/>
                  </a:lnTo>
                  <a:lnTo>
                    <a:pt x="414" y="102"/>
                  </a:lnTo>
                  <a:lnTo>
                    <a:pt x="408" y="98"/>
                  </a:lnTo>
                  <a:lnTo>
                    <a:pt x="401" y="93"/>
                  </a:lnTo>
                  <a:lnTo>
                    <a:pt x="393" y="87"/>
                  </a:lnTo>
                  <a:lnTo>
                    <a:pt x="384" y="81"/>
                  </a:lnTo>
                  <a:lnTo>
                    <a:pt x="373" y="76"/>
                  </a:lnTo>
                  <a:lnTo>
                    <a:pt x="361" y="70"/>
                  </a:lnTo>
                  <a:lnTo>
                    <a:pt x="346" y="66"/>
                  </a:lnTo>
                  <a:lnTo>
                    <a:pt x="329" y="60"/>
                  </a:lnTo>
                  <a:lnTo>
                    <a:pt x="311" y="54"/>
                  </a:lnTo>
                  <a:lnTo>
                    <a:pt x="292" y="49"/>
                  </a:lnTo>
                  <a:lnTo>
                    <a:pt x="274" y="44"/>
                  </a:lnTo>
                  <a:lnTo>
                    <a:pt x="259" y="41"/>
                  </a:lnTo>
                  <a:lnTo>
                    <a:pt x="247" y="40"/>
                  </a:lnTo>
                  <a:lnTo>
                    <a:pt x="233" y="38"/>
                  </a:lnTo>
                  <a:lnTo>
                    <a:pt x="216" y="37"/>
                  </a:lnTo>
                  <a:lnTo>
                    <a:pt x="195" y="35"/>
                  </a:lnTo>
                  <a:lnTo>
                    <a:pt x="173" y="32"/>
                  </a:lnTo>
                  <a:lnTo>
                    <a:pt x="152" y="31"/>
                  </a:lnTo>
                  <a:lnTo>
                    <a:pt x="132" y="29"/>
                  </a:lnTo>
                  <a:lnTo>
                    <a:pt x="119" y="28"/>
                  </a:lnTo>
                  <a:lnTo>
                    <a:pt x="109" y="28"/>
                  </a:lnTo>
                  <a:lnTo>
                    <a:pt x="100" y="28"/>
                  </a:lnTo>
                  <a:lnTo>
                    <a:pt x="87" y="28"/>
                  </a:lnTo>
                  <a:lnTo>
                    <a:pt x="68" y="29"/>
                  </a:lnTo>
                  <a:lnTo>
                    <a:pt x="50" y="29"/>
                  </a:lnTo>
                  <a:lnTo>
                    <a:pt x="30" y="31"/>
                  </a:lnTo>
                  <a:lnTo>
                    <a:pt x="15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31"/>
                  </a:lnTo>
                  <a:lnTo>
                    <a:pt x="18" y="28"/>
                  </a:lnTo>
                  <a:lnTo>
                    <a:pt x="36" y="22"/>
                  </a:lnTo>
                  <a:lnTo>
                    <a:pt x="59" y="15"/>
                  </a:lnTo>
                  <a:lnTo>
                    <a:pt x="82" y="11"/>
                  </a:lnTo>
                  <a:lnTo>
                    <a:pt x="103" y="5"/>
                  </a:lnTo>
                  <a:lnTo>
                    <a:pt x="122" y="2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61" y="2"/>
                  </a:lnTo>
                  <a:lnTo>
                    <a:pt x="183" y="2"/>
                  </a:lnTo>
                  <a:lnTo>
                    <a:pt x="205" y="3"/>
                  </a:lnTo>
                  <a:lnTo>
                    <a:pt x="228" y="5"/>
                  </a:lnTo>
                  <a:lnTo>
                    <a:pt x="251" y="8"/>
                  </a:lnTo>
                  <a:lnTo>
                    <a:pt x="268" y="9"/>
                  </a:lnTo>
                  <a:lnTo>
                    <a:pt x="282" y="11"/>
                  </a:lnTo>
                  <a:lnTo>
                    <a:pt x="292" y="12"/>
                  </a:lnTo>
                  <a:lnTo>
                    <a:pt x="306" y="15"/>
                  </a:lnTo>
                  <a:lnTo>
                    <a:pt x="320" y="20"/>
                  </a:lnTo>
                  <a:lnTo>
                    <a:pt x="333" y="23"/>
                  </a:lnTo>
                  <a:lnTo>
                    <a:pt x="346" y="26"/>
                  </a:lnTo>
                  <a:lnTo>
                    <a:pt x="356" y="29"/>
                  </a:lnTo>
                  <a:lnTo>
                    <a:pt x="362" y="32"/>
                  </a:lnTo>
                  <a:lnTo>
                    <a:pt x="365" y="32"/>
                  </a:lnTo>
                  <a:lnTo>
                    <a:pt x="422" y="108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5" name="Freeform 38">
              <a:extLst>
                <a:ext uri="{FF2B5EF4-FFF2-40B4-BE49-F238E27FC236}">
                  <a16:creationId xmlns:a16="http://schemas.microsoft.com/office/drawing/2014/main" id="{281593BC-523E-968E-8030-AF111EDA2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2446338"/>
              <a:ext cx="200025" cy="161925"/>
            </a:xfrm>
            <a:custGeom>
              <a:avLst/>
              <a:gdLst>
                <a:gd name="T0" fmla="*/ 2147483647 w 253"/>
                <a:gd name="T1" fmla="*/ 2147483647 h 203"/>
                <a:gd name="T2" fmla="*/ 2147483647 w 253"/>
                <a:gd name="T3" fmla="*/ 2147483647 h 203"/>
                <a:gd name="T4" fmla="*/ 2147483647 w 253"/>
                <a:gd name="T5" fmla="*/ 2147483647 h 203"/>
                <a:gd name="T6" fmla="*/ 2147483647 w 253"/>
                <a:gd name="T7" fmla="*/ 2147483647 h 203"/>
                <a:gd name="T8" fmla="*/ 2147483647 w 253"/>
                <a:gd name="T9" fmla="*/ 2147483647 h 203"/>
                <a:gd name="T10" fmla="*/ 2147483647 w 253"/>
                <a:gd name="T11" fmla="*/ 2147483647 h 203"/>
                <a:gd name="T12" fmla="*/ 2147483647 w 253"/>
                <a:gd name="T13" fmla="*/ 2147483647 h 203"/>
                <a:gd name="T14" fmla="*/ 2147483647 w 253"/>
                <a:gd name="T15" fmla="*/ 2147483647 h 203"/>
                <a:gd name="T16" fmla="*/ 2147483647 w 253"/>
                <a:gd name="T17" fmla="*/ 2147483647 h 203"/>
                <a:gd name="T18" fmla="*/ 2147483647 w 253"/>
                <a:gd name="T19" fmla="*/ 2147483647 h 203"/>
                <a:gd name="T20" fmla="*/ 2147483647 w 253"/>
                <a:gd name="T21" fmla="*/ 2147483647 h 203"/>
                <a:gd name="T22" fmla="*/ 2147483647 w 253"/>
                <a:gd name="T23" fmla="*/ 2147483647 h 203"/>
                <a:gd name="T24" fmla="*/ 2147483647 w 253"/>
                <a:gd name="T25" fmla="*/ 2147483647 h 203"/>
                <a:gd name="T26" fmla="*/ 2147483647 w 253"/>
                <a:gd name="T27" fmla="*/ 2147483647 h 203"/>
                <a:gd name="T28" fmla="*/ 2147483647 w 253"/>
                <a:gd name="T29" fmla="*/ 2147483647 h 203"/>
                <a:gd name="T30" fmla="*/ 2147483647 w 253"/>
                <a:gd name="T31" fmla="*/ 2147483647 h 203"/>
                <a:gd name="T32" fmla="*/ 0 w 253"/>
                <a:gd name="T33" fmla="*/ 0 h 203"/>
                <a:gd name="T34" fmla="*/ 2147483647 w 253"/>
                <a:gd name="T35" fmla="*/ 0 h 203"/>
                <a:gd name="T36" fmla="*/ 2147483647 w 253"/>
                <a:gd name="T37" fmla="*/ 2147483647 h 203"/>
                <a:gd name="T38" fmla="*/ 2147483647 w 253"/>
                <a:gd name="T39" fmla="*/ 2147483647 h 203"/>
                <a:gd name="T40" fmla="*/ 2147483647 w 253"/>
                <a:gd name="T41" fmla="*/ 2147483647 h 203"/>
                <a:gd name="T42" fmla="*/ 2147483647 w 253"/>
                <a:gd name="T43" fmla="*/ 2147483647 h 203"/>
                <a:gd name="T44" fmla="*/ 2147483647 w 253"/>
                <a:gd name="T45" fmla="*/ 2147483647 h 203"/>
                <a:gd name="T46" fmla="*/ 2147483647 w 253"/>
                <a:gd name="T47" fmla="*/ 2147483647 h 203"/>
                <a:gd name="T48" fmla="*/ 2147483647 w 253"/>
                <a:gd name="T49" fmla="*/ 2147483647 h 203"/>
                <a:gd name="T50" fmla="*/ 2147483647 w 253"/>
                <a:gd name="T51" fmla="*/ 2147483647 h 203"/>
                <a:gd name="T52" fmla="*/ 2147483647 w 253"/>
                <a:gd name="T53" fmla="*/ 2147483647 h 203"/>
                <a:gd name="T54" fmla="*/ 2147483647 w 253"/>
                <a:gd name="T55" fmla="*/ 2147483647 h 203"/>
                <a:gd name="T56" fmla="*/ 2147483647 w 253"/>
                <a:gd name="T57" fmla="*/ 2147483647 h 203"/>
                <a:gd name="T58" fmla="*/ 2147483647 w 253"/>
                <a:gd name="T59" fmla="*/ 2147483647 h 203"/>
                <a:gd name="T60" fmla="*/ 2147483647 w 253"/>
                <a:gd name="T61" fmla="*/ 2147483647 h 203"/>
                <a:gd name="T62" fmla="*/ 2147483647 w 253"/>
                <a:gd name="T63" fmla="*/ 2147483647 h 203"/>
                <a:gd name="T64" fmla="*/ 2147483647 w 253"/>
                <a:gd name="T65" fmla="*/ 2147483647 h 203"/>
                <a:gd name="T66" fmla="*/ 2147483647 w 253"/>
                <a:gd name="T67" fmla="*/ 2147483647 h 203"/>
                <a:gd name="T68" fmla="*/ 2147483647 w 253"/>
                <a:gd name="T69" fmla="*/ 2147483647 h 203"/>
                <a:gd name="T70" fmla="*/ 2147483647 w 253"/>
                <a:gd name="T71" fmla="*/ 2147483647 h 203"/>
                <a:gd name="T72" fmla="*/ 2147483647 w 253"/>
                <a:gd name="T73" fmla="*/ 2147483647 h 203"/>
                <a:gd name="T74" fmla="*/ 2147483647 w 253"/>
                <a:gd name="T75" fmla="*/ 2147483647 h 203"/>
                <a:gd name="T76" fmla="*/ 2147483647 w 253"/>
                <a:gd name="T77" fmla="*/ 2147483647 h 203"/>
                <a:gd name="T78" fmla="*/ 2147483647 w 253"/>
                <a:gd name="T79" fmla="*/ 2147483647 h 203"/>
                <a:gd name="T80" fmla="*/ 2147483647 w 253"/>
                <a:gd name="T81" fmla="*/ 2147483647 h 203"/>
                <a:gd name="T82" fmla="*/ 2147483647 w 253"/>
                <a:gd name="T83" fmla="*/ 2147483647 h 203"/>
                <a:gd name="T84" fmla="*/ 2147483647 w 253"/>
                <a:gd name="T85" fmla="*/ 2147483647 h 203"/>
                <a:gd name="T86" fmla="*/ 2147483647 w 253"/>
                <a:gd name="T87" fmla="*/ 2147483647 h 203"/>
                <a:gd name="T88" fmla="*/ 2147483647 w 253"/>
                <a:gd name="T89" fmla="*/ 2147483647 h 203"/>
                <a:gd name="T90" fmla="*/ 2147483647 w 253"/>
                <a:gd name="T91" fmla="*/ 2147483647 h 203"/>
                <a:gd name="T92" fmla="*/ 2147483647 w 253"/>
                <a:gd name="T93" fmla="*/ 2147483647 h 203"/>
                <a:gd name="T94" fmla="*/ 2147483647 w 253"/>
                <a:gd name="T95" fmla="*/ 2147483647 h 203"/>
                <a:gd name="T96" fmla="*/ 2147483647 w 253"/>
                <a:gd name="T97" fmla="*/ 2147483647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203"/>
                <a:gd name="T149" fmla="*/ 253 w 253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203">
                  <a:moveTo>
                    <a:pt x="192" y="186"/>
                  </a:moveTo>
                  <a:lnTo>
                    <a:pt x="191" y="183"/>
                  </a:lnTo>
                  <a:lnTo>
                    <a:pt x="185" y="177"/>
                  </a:lnTo>
                  <a:lnTo>
                    <a:pt x="176" y="167"/>
                  </a:lnTo>
                  <a:lnTo>
                    <a:pt x="165" y="155"/>
                  </a:lnTo>
                  <a:lnTo>
                    <a:pt x="154" y="143"/>
                  </a:lnTo>
                  <a:lnTo>
                    <a:pt x="144" y="129"/>
                  </a:lnTo>
                  <a:lnTo>
                    <a:pt x="133" y="119"/>
                  </a:lnTo>
                  <a:lnTo>
                    <a:pt x="127" y="110"/>
                  </a:lnTo>
                  <a:lnTo>
                    <a:pt x="118" y="99"/>
                  </a:lnTo>
                  <a:lnTo>
                    <a:pt x="101" y="84"/>
                  </a:lnTo>
                  <a:lnTo>
                    <a:pt x="81" y="65"/>
                  </a:lnTo>
                  <a:lnTo>
                    <a:pt x="58" y="47"/>
                  </a:lnTo>
                  <a:lnTo>
                    <a:pt x="37" y="29"/>
                  </a:lnTo>
                  <a:lnTo>
                    <a:pt x="19" y="13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32" y="6"/>
                  </a:lnTo>
                  <a:lnTo>
                    <a:pt x="46" y="10"/>
                  </a:lnTo>
                  <a:lnTo>
                    <a:pt x="63" y="15"/>
                  </a:lnTo>
                  <a:lnTo>
                    <a:pt x="78" y="23"/>
                  </a:lnTo>
                  <a:lnTo>
                    <a:pt x="93" y="30"/>
                  </a:lnTo>
                  <a:lnTo>
                    <a:pt x="107" y="39"/>
                  </a:lnTo>
                  <a:lnTo>
                    <a:pt x="121" y="47"/>
                  </a:lnTo>
                  <a:lnTo>
                    <a:pt x="133" y="56"/>
                  </a:lnTo>
                  <a:lnTo>
                    <a:pt x="145" y="64"/>
                  </a:lnTo>
                  <a:lnTo>
                    <a:pt x="156" y="71"/>
                  </a:lnTo>
                  <a:lnTo>
                    <a:pt x="167" y="81"/>
                  </a:lnTo>
                  <a:lnTo>
                    <a:pt x="176" y="88"/>
                  </a:lnTo>
                  <a:lnTo>
                    <a:pt x="183" y="97"/>
                  </a:lnTo>
                  <a:lnTo>
                    <a:pt x="191" y="106"/>
                  </a:lnTo>
                  <a:lnTo>
                    <a:pt x="202" y="119"/>
                  </a:lnTo>
                  <a:lnTo>
                    <a:pt x="211" y="132"/>
                  </a:lnTo>
                  <a:lnTo>
                    <a:pt x="221" y="146"/>
                  </a:lnTo>
                  <a:lnTo>
                    <a:pt x="231" y="161"/>
                  </a:lnTo>
                  <a:lnTo>
                    <a:pt x="240" y="174"/>
                  </a:lnTo>
                  <a:lnTo>
                    <a:pt x="247" y="186"/>
                  </a:lnTo>
                  <a:lnTo>
                    <a:pt x="252" y="195"/>
                  </a:lnTo>
                  <a:lnTo>
                    <a:pt x="253" y="201"/>
                  </a:lnTo>
                  <a:lnTo>
                    <a:pt x="247" y="203"/>
                  </a:lnTo>
                  <a:lnTo>
                    <a:pt x="238" y="201"/>
                  </a:lnTo>
                  <a:lnTo>
                    <a:pt x="228" y="198"/>
                  </a:lnTo>
                  <a:lnTo>
                    <a:pt x="214" y="195"/>
                  </a:lnTo>
                  <a:lnTo>
                    <a:pt x="203" y="190"/>
                  </a:lnTo>
                  <a:lnTo>
                    <a:pt x="195" y="187"/>
                  </a:lnTo>
                  <a:lnTo>
                    <a:pt x="192" y="186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6" name="Freeform 39">
              <a:extLst>
                <a:ext uri="{FF2B5EF4-FFF2-40B4-BE49-F238E27FC236}">
                  <a16:creationId xmlns:a16="http://schemas.microsoft.com/office/drawing/2014/main" id="{0A907F99-ED34-2332-B78C-DE408B69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2398713"/>
              <a:ext cx="46038" cy="258763"/>
            </a:xfrm>
            <a:custGeom>
              <a:avLst/>
              <a:gdLst>
                <a:gd name="T0" fmla="*/ 2147483647 w 58"/>
                <a:gd name="T1" fmla="*/ 2147483647 h 326"/>
                <a:gd name="T2" fmla="*/ 2147483647 w 58"/>
                <a:gd name="T3" fmla="*/ 2147483647 h 326"/>
                <a:gd name="T4" fmla="*/ 2147483647 w 58"/>
                <a:gd name="T5" fmla="*/ 2147483647 h 326"/>
                <a:gd name="T6" fmla="*/ 0 w 58"/>
                <a:gd name="T7" fmla="*/ 2147483647 h 326"/>
                <a:gd name="T8" fmla="*/ 2147483647 w 58"/>
                <a:gd name="T9" fmla="*/ 2147483647 h 326"/>
                <a:gd name="T10" fmla="*/ 2147483647 w 58"/>
                <a:gd name="T11" fmla="*/ 2147483647 h 326"/>
                <a:gd name="T12" fmla="*/ 2147483647 w 58"/>
                <a:gd name="T13" fmla="*/ 2147483647 h 326"/>
                <a:gd name="T14" fmla="*/ 2147483647 w 58"/>
                <a:gd name="T15" fmla="*/ 2147483647 h 326"/>
                <a:gd name="T16" fmla="*/ 2147483647 w 58"/>
                <a:gd name="T17" fmla="*/ 2147483647 h 326"/>
                <a:gd name="T18" fmla="*/ 2147483647 w 58"/>
                <a:gd name="T19" fmla="*/ 2147483647 h 326"/>
                <a:gd name="T20" fmla="*/ 2147483647 w 58"/>
                <a:gd name="T21" fmla="*/ 2147483647 h 326"/>
                <a:gd name="T22" fmla="*/ 2147483647 w 58"/>
                <a:gd name="T23" fmla="*/ 2147483647 h 326"/>
                <a:gd name="T24" fmla="*/ 2147483647 w 58"/>
                <a:gd name="T25" fmla="*/ 2147483647 h 326"/>
                <a:gd name="T26" fmla="*/ 2147483647 w 58"/>
                <a:gd name="T27" fmla="*/ 2147483647 h 326"/>
                <a:gd name="T28" fmla="*/ 2147483647 w 58"/>
                <a:gd name="T29" fmla="*/ 2147483647 h 326"/>
                <a:gd name="T30" fmla="*/ 2147483647 w 58"/>
                <a:gd name="T31" fmla="*/ 2147483647 h 326"/>
                <a:gd name="T32" fmla="*/ 2147483647 w 58"/>
                <a:gd name="T33" fmla="*/ 2147483647 h 326"/>
                <a:gd name="T34" fmla="*/ 2147483647 w 58"/>
                <a:gd name="T35" fmla="*/ 0 h 326"/>
                <a:gd name="T36" fmla="*/ 2147483647 w 58"/>
                <a:gd name="T37" fmla="*/ 2147483647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326"/>
                <a:gd name="T59" fmla="*/ 58 w 58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326">
                  <a:moveTo>
                    <a:pt x="17" y="35"/>
                  </a:moveTo>
                  <a:lnTo>
                    <a:pt x="9" y="65"/>
                  </a:lnTo>
                  <a:lnTo>
                    <a:pt x="3" y="103"/>
                  </a:lnTo>
                  <a:lnTo>
                    <a:pt x="0" y="146"/>
                  </a:lnTo>
                  <a:lnTo>
                    <a:pt x="3" y="186"/>
                  </a:lnTo>
                  <a:lnTo>
                    <a:pt x="9" y="225"/>
                  </a:lnTo>
                  <a:lnTo>
                    <a:pt x="15" y="262"/>
                  </a:lnTo>
                  <a:lnTo>
                    <a:pt x="20" y="289"/>
                  </a:lnTo>
                  <a:lnTo>
                    <a:pt x="22" y="300"/>
                  </a:lnTo>
                  <a:lnTo>
                    <a:pt x="58" y="326"/>
                  </a:lnTo>
                  <a:lnTo>
                    <a:pt x="57" y="308"/>
                  </a:lnTo>
                  <a:lnTo>
                    <a:pt x="51" y="264"/>
                  </a:lnTo>
                  <a:lnTo>
                    <a:pt x="46" y="216"/>
                  </a:lnTo>
                  <a:lnTo>
                    <a:pt x="43" y="184"/>
                  </a:lnTo>
                  <a:lnTo>
                    <a:pt x="40" y="146"/>
                  </a:lnTo>
                  <a:lnTo>
                    <a:pt x="37" y="84"/>
                  </a:lnTo>
                  <a:lnTo>
                    <a:pt x="34" y="26"/>
                  </a:lnTo>
                  <a:lnTo>
                    <a:pt x="32" y="0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7" name="Freeform 40">
              <a:extLst>
                <a:ext uri="{FF2B5EF4-FFF2-40B4-BE49-F238E27FC236}">
                  <a16:creationId xmlns:a16="http://schemas.microsoft.com/office/drawing/2014/main" id="{817CB855-D13D-E0B6-3DC5-8D778BAB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2362200"/>
              <a:ext cx="95250" cy="257175"/>
            </a:xfrm>
            <a:custGeom>
              <a:avLst/>
              <a:gdLst>
                <a:gd name="T0" fmla="*/ 2147483647 w 120"/>
                <a:gd name="T1" fmla="*/ 2147483647 h 325"/>
                <a:gd name="T2" fmla="*/ 2147483647 w 120"/>
                <a:gd name="T3" fmla="*/ 2147483647 h 325"/>
                <a:gd name="T4" fmla="*/ 2147483647 w 120"/>
                <a:gd name="T5" fmla="*/ 2147483647 h 325"/>
                <a:gd name="T6" fmla="*/ 2147483647 w 120"/>
                <a:gd name="T7" fmla="*/ 2147483647 h 325"/>
                <a:gd name="T8" fmla="*/ 2147483647 w 120"/>
                <a:gd name="T9" fmla="*/ 2147483647 h 325"/>
                <a:gd name="T10" fmla="*/ 2147483647 w 120"/>
                <a:gd name="T11" fmla="*/ 2147483647 h 325"/>
                <a:gd name="T12" fmla="*/ 2147483647 w 120"/>
                <a:gd name="T13" fmla="*/ 2147483647 h 325"/>
                <a:gd name="T14" fmla="*/ 2147483647 w 120"/>
                <a:gd name="T15" fmla="*/ 2147483647 h 325"/>
                <a:gd name="T16" fmla="*/ 2147483647 w 120"/>
                <a:gd name="T17" fmla="*/ 2147483647 h 325"/>
                <a:gd name="T18" fmla="*/ 2147483647 w 120"/>
                <a:gd name="T19" fmla="*/ 2147483647 h 325"/>
                <a:gd name="T20" fmla="*/ 2147483647 w 120"/>
                <a:gd name="T21" fmla="*/ 2147483647 h 325"/>
                <a:gd name="T22" fmla="*/ 2147483647 w 120"/>
                <a:gd name="T23" fmla="*/ 2147483647 h 325"/>
                <a:gd name="T24" fmla="*/ 0 w 120"/>
                <a:gd name="T25" fmla="*/ 2147483647 h 325"/>
                <a:gd name="T26" fmla="*/ 2147483647 w 120"/>
                <a:gd name="T27" fmla="*/ 2147483647 h 325"/>
                <a:gd name="T28" fmla="*/ 2147483647 w 120"/>
                <a:gd name="T29" fmla="*/ 2147483647 h 325"/>
                <a:gd name="T30" fmla="*/ 2147483647 w 120"/>
                <a:gd name="T31" fmla="*/ 2147483647 h 325"/>
                <a:gd name="T32" fmla="*/ 2147483647 w 120"/>
                <a:gd name="T33" fmla="*/ 2147483647 h 325"/>
                <a:gd name="T34" fmla="*/ 2147483647 w 120"/>
                <a:gd name="T35" fmla="*/ 2147483647 h 325"/>
                <a:gd name="T36" fmla="*/ 2147483647 w 120"/>
                <a:gd name="T37" fmla="*/ 2147483647 h 325"/>
                <a:gd name="T38" fmla="*/ 2147483647 w 120"/>
                <a:gd name="T39" fmla="*/ 2147483647 h 325"/>
                <a:gd name="T40" fmla="*/ 2147483647 w 120"/>
                <a:gd name="T41" fmla="*/ 2147483647 h 325"/>
                <a:gd name="T42" fmla="*/ 2147483647 w 120"/>
                <a:gd name="T43" fmla="*/ 2147483647 h 325"/>
                <a:gd name="T44" fmla="*/ 2147483647 w 120"/>
                <a:gd name="T45" fmla="*/ 2147483647 h 325"/>
                <a:gd name="T46" fmla="*/ 2147483647 w 120"/>
                <a:gd name="T47" fmla="*/ 2147483647 h 325"/>
                <a:gd name="T48" fmla="*/ 2147483647 w 120"/>
                <a:gd name="T49" fmla="*/ 2147483647 h 325"/>
                <a:gd name="T50" fmla="*/ 2147483647 w 120"/>
                <a:gd name="T51" fmla="*/ 2147483647 h 325"/>
                <a:gd name="T52" fmla="*/ 2147483647 w 120"/>
                <a:gd name="T53" fmla="*/ 2147483647 h 325"/>
                <a:gd name="T54" fmla="*/ 2147483647 w 120"/>
                <a:gd name="T55" fmla="*/ 2147483647 h 325"/>
                <a:gd name="T56" fmla="*/ 2147483647 w 120"/>
                <a:gd name="T57" fmla="*/ 0 h 325"/>
                <a:gd name="T58" fmla="*/ 2147483647 w 120"/>
                <a:gd name="T59" fmla="*/ 2147483647 h 3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325"/>
                <a:gd name="T92" fmla="*/ 120 w 120"/>
                <a:gd name="T93" fmla="*/ 325 h 3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325">
                  <a:moveTo>
                    <a:pt x="102" y="20"/>
                  </a:moveTo>
                  <a:lnTo>
                    <a:pt x="99" y="24"/>
                  </a:lnTo>
                  <a:lnTo>
                    <a:pt x="93" y="35"/>
                  </a:lnTo>
                  <a:lnTo>
                    <a:pt x="84" y="52"/>
                  </a:lnTo>
                  <a:lnTo>
                    <a:pt x="73" y="73"/>
                  </a:lnTo>
                  <a:lnTo>
                    <a:pt x="61" y="98"/>
                  </a:lnTo>
                  <a:lnTo>
                    <a:pt x="48" y="122"/>
                  </a:lnTo>
                  <a:lnTo>
                    <a:pt x="39" y="146"/>
                  </a:lnTo>
                  <a:lnTo>
                    <a:pt x="32" y="169"/>
                  </a:lnTo>
                  <a:lnTo>
                    <a:pt x="23" y="207"/>
                  </a:lnTo>
                  <a:lnTo>
                    <a:pt x="12" y="252"/>
                  </a:lnTo>
                  <a:lnTo>
                    <a:pt x="3" y="287"/>
                  </a:lnTo>
                  <a:lnTo>
                    <a:pt x="0" y="302"/>
                  </a:lnTo>
                  <a:lnTo>
                    <a:pt x="1" y="306"/>
                  </a:lnTo>
                  <a:lnTo>
                    <a:pt x="6" y="314"/>
                  </a:lnTo>
                  <a:lnTo>
                    <a:pt x="10" y="322"/>
                  </a:lnTo>
                  <a:lnTo>
                    <a:pt x="15" y="325"/>
                  </a:lnTo>
                  <a:lnTo>
                    <a:pt x="23" y="314"/>
                  </a:lnTo>
                  <a:lnTo>
                    <a:pt x="32" y="293"/>
                  </a:lnTo>
                  <a:lnTo>
                    <a:pt x="42" y="270"/>
                  </a:lnTo>
                  <a:lnTo>
                    <a:pt x="50" y="252"/>
                  </a:lnTo>
                  <a:lnTo>
                    <a:pt x="56" y="236"/>
                  </a:lnTo>
                  <a:lnTo>
                    <a:pt x="65" y="206"/>
                  </a:lnTo>
                  <a:lnTo>
                    <a:pt x="76" y="165"/>
                  </a:lnTo>
                  <a:lnTo>
                    <a:pt x="88" y="119"/>
                  </a:lnTo>
                  <a:lnTo>
                    <a:pt x="100" y="75"/>
                  </a:lnTo>
                  <a:lnTo>
                    <a:pt x="111" y="37"/>
                  </a:lnTo>
                  <a:lnTo>
                    <a:pt x="117" y="11"/>
                  </a:lnTo>
                  <a:lnTo>
                    <a:pt x="120" y="0"/>
                  </a:lnTo>
                  <a:lnTo>
                    <a:pt x="102" y="20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8" name="Freeform 41">
              <a:extLst>
                <a:ext uri="{FF2B5EF4-FFF2-40B4-BE49-F238E27FC236}">
                  <a16:creationId xmlns:a16="http://schemas.microsoft.com/office/drawing/2014/main" id="{05D285FB-0B8B-7057-F033-0909BFAC5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7" y="2455863"/>
              <a:ext cx="315913" cy="119063"/>
            </a:xfrm>
            <a:custGeom>
              <a:avLst/>
              <a:gdLst>
                <a:gd name="T0" fmla="*/ 0 w 398"/>
                <a:gd name="T1" fmla="*/ 2147483647 h 151"/>
                <a:gd name="T2" fmla="*/ 2147483647 w 398"/>
                <a:gd name="T3" fmla="*/ 2147483647 h 151"/>
                <a:gd name="T4" fmla="*/ 2147483647 w 398"/>
                <a:gd name="T5" fmla="*/ 2147483647 h 151"/>
                <a:gd name="T6" fmla="*/ 2147483647 w 398"/>
                <a:gd name="T7" fmla="*/ 2147483647 h 151"/>
                <a:gd name="T8" fmla="*/ 2147483647 w 398"/>
                <a:gd name="T9" fmla="*/ 2147483647 h 151"/>
                <a:gd name="T10" fmla="*/ 2147483647 w 398"/>
                <a:gd name="T11" fmla="*/ 2147483647 h 151"/>
                <a:gd name="T12" fmla="*/ 2147483647 w 398"/>
                <a:gd name="T13" fmla="*/ 2147483647 h 151"/>
                <a:gd name="T14" fmla="*/ 2147483647 w 398"/>
                <a:gd name="T15" fmla="*/ 2147483647 h 151"/>
                <a:gd name="T16" fmla="*/ 2147483647 w 398"/>
                <a:gd name="T17" fmla="*/ 2147483647 h 151"/>
                <a:gd name="T18" fmla="*/ 2147483647 w 398"/>
                <a:gd name="T19" fmla="*/ 2147483647 h 151"/>
                <a:gd name="T20" fmla="*/ 2147483647 w 398"/>
                <a:gd name="T21" fmla="*/ 2147483647 h 151"/>
                <a:gd name="T22" fmla="*/ 2147483647 w 398"/>
                <a:gd name="T23" fmla="*/ 2147483647 h 151"/>
                <a:gd name="T24" fmla="*/ 2147483647 w 398"/>
                <a:gd name="T25" fmla="*/ 2147483647 h 151"/>
                <a:gd name="T26" fmla="*/ 2147483647 w 398"/>
                <a:gd name="T27" fmla="*/ 2147483647 h 151"/>
                <a:gd name="T28" fmla="*/ 2147483647 w 398"/>
                <a:gd name="T29" fmla="*/ 2147483647 h 151"/>
                <a:gd name="T30" fmla="*/ 2147483647 w 398"/>
                <a:gd name="T31" fmla="*/ 2147483647 h 151"/>
                <a:gd name="T32" fmla="*/ 2147483647 w 398"/>
                <a:gd name="T33" fmla="*/ 0 h 151"/>
                <a:gd name="T34" fmla="*/ 2147483647 w 398"/>
                <a:gd name="T35" fmla="*/ 0 h 151"/>
                <a:gd name="T36" fmla="*/ 2147483647 w 398"/>
                <a:gd name="T37" fmla="*/ 0 h 151"/>
                <a:gd name="T38" fmla="*/ 2147483647 w 398"/>
                <a:gd name="T39" fmla="*/ 0 h 151"/>
                <a:gd name="T40" fmla="*/ 2147483647 w 398"/>
                <a:gd name="T41" fmla="*/ 0 h 151"/>
                <a:gd name="T42" fmla="*/ 2147483647 w 398"/>
                <a:gd name="T43" fmla="*/ 2147483647 h 151"/>
                <a:gd name="T44" fmla="*/ 2147483647 w 398"/>
                <a:gd name="T45" fmla="*/ 2147483647 h 151"/>
                <a:gd name="T46" fmla="*/ 2147483647 w 398"/>
                <a:gd name="T47" fmla="*/ 2147483647 h 151"/>
                <a:gd name="T48" fmla="*/ 2147483647 w 398"/>
                <a:gd name="T49" fmla="*/ 2147483647 h 151"/>
                <a:gd name="T50" fmla="*/ 2147483647 w 398"/>
                <a:gd name="T51" fmla="*/ 2147483647 h 151"/>
                <a:gd name="T52" fmla="*/ 2147483647 w 398"/>
                <a:gd name="T53" fmla="*/ 2147483647 h 151"/>
                <a:gd name="T54" fmla="*/ 2147483647 w 398"/>
                <a:gd name="T55" fmla="*/ 2147483647 h 151"/>
                <a:gd name="T56" fmla="*/ 2147483647 w 398"/>
                <a:gd name="T57" fmla="*/ 2147483647 h 151"/>
                <a:gd name="T58" fmla="*/ 2147483647 w 398"/>
                <a:gd name="T59" fmla="*/ 2147483647 h 151"/>
                <a:gd name="T60" fmla="*/ 2147483647 w 398"/>
                <a:gd name="T61" fmla="*/ 2147483647 h 151"/>
                <a:gd name="T62" fmla="*/ 2147483647 w 398"/>
                <a:gd name="T63" fmla="*/ 2147483647 h 151"/>
                <a:gd name="T64" fmla="*/ 2147483647 w 398"/>
                <a:gd name="T65" fmla="*/ 2147483647 h 151"/>
                <a:gd name="T66" fmla="*/ 2147483647 w 398"/>
                <a:gd name="T67" fmla="*/ 2147483647 h 151"/>
                <a:gd name="T68" fmla="*/ 2147483647 w 398"/>
                <a:gd name="T69" fmla="*/ 2147483647 h 151"/>
                <a:gd name="T70" fmla="*/ 2147483647 w 398"/>
                <a:gd name="T71" fmla="*/ 2147483647 h 151"/>
                <a:gd name="T72" fmla="*/ 2147483647 w 398"/>
                <a:gd name="T73" fmla="*/ 2147483647 h 151"/>
                <a:gd name="T74" fmla="*/ 2147483647 w 398"/>
                <a:gd name="T75" fmla="*/ 2147483647 h 151"/>
                <a:gd name="T76" fmla="*/ 2147483647 w 398"/>
                <a:gd name="T77" fmla="*/ 2147483647 h 151"/>
                <a:gd name="T78" fmla="*/ 2147483647 w 398"/>
                <a:gd name="T79" fmla="*/ 2147483647 h 151"/>
                <a:gd name="T80" fmla="*/ 2147483647 w 398"/>
                <a:gd name="T81" fmla="*/ 2147483647 h 151"/>
                <a:gd name="T82" fmla="*/ 2147483647 w 398"/>
                <a:gd name="T83" fmla="*/ 2147483647 h 151"/>
                <a:gd name="T84" fmla="*/ 2147483647 w 398"/>
                <a:gd name="T85" fmla="*/ 2147483647 h 151"/>
                <a:gd name="T86" fmla="*/ 2147483647 w 398"/>
                <a:gd name="T87" fmla="*/ 2147483647 h 151"/>
                <a:gd name="T88" fmla="*/ 2147483647 w 398"/>
                <a:gd name="T89" fmla="*/ 2147483647 h 151"/>
                <a:gd name="T90" fmla="*/ 2147483647 w 398"/>
                <a:gd name="T91" fmla="*/ 2147483647 h 151"/>
                <a:gd name="T92" fmla="*/ 2147483647 w 398"/>
                <a:gd name="T93" fmla="*/ 2147483647 h 151"/>
                <a:gd name="T94" fmla="*/ 2147483647 w 398"/>
                <a:gd name="T95" fmla="*/ 2147483647 h 151"/>
                <a:gd name="T96" fmla="*/ 2147483647 w 398"/>
                <a:gd name="T97" fmla="*/ 2147483647 h 151"/>
                <a:gd name="T98" fmla="*/ 0 w 398"/>
                <a:gd name="T99" fmla="*/ 2147483647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8"/>
                <a:gd name="T151" fmla="*/ 0 h 151"/>
                <a:gd name="T152" fmla="*/ 398 w 398"/>
                <a:gd name="T153" fmla="*/ 151 h 1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8" h="151">
                  <a:moveTo>
                    <a:pt x="0" y="138"/>
                  </a:moveTo>
                  <a:lnTo>
                    <a:pt x="3" y="135"/>
                  </a:lnTo>
                  <a:lnTo>
                    <a:pt x="12" y="124"/>
                  </a:lnTo>
                  <a:lnTo>
                    <a:pt x="26" y="109"/>
                  </a:lnTo>
                  <a:lnTo>
                    <a:pt x="44" y="90"/>
                  </a:lnTo>
                  <a:lnTo>
                    <a:pt x="67" y="72"/>
                  </a:lnTo>
                  <a:lnTo>
                    <a:pt x="92" y="54"/>
                  </a:lnTo>
                  <a:lnTo>
                    <a:pt x="119" y="37"/>
                  </a:lnTo>
                  <a:lnTo>
                    <a:pt x="147" y="25"/>
                  </a:lnTo>
                  <a:lnTo>
                    <a:pt x="165" y="19"/>
                  </a:lnTo>
                  <a:lnTo>
                    <a:pt x="185" y="14"/>
                  </a:lnTo>
                  <a:lnTo>
                    <a:pt x="204" y="10"/>
                  </a:lnTo>
                  <a:lnTo>
                    <a:pt x="224" y="7"/>
                  </a:lnTo>
                  <a:lnTo>
                    <a:pt x="244" y="5"/>
                  </a:lnTo>
                  <a:lnTo>
                    <a:pt x="264" y="2"/>
                  </a:lnTo>
                  <a:lnTo>
                    <a:pt x="282" y="2"/>
                  </a:lnTo>
                  <a:lnTo>
                    <a:pt x="302" y="0"/>
                  </a:lnTo>
                  <a:lnTo>
                    <a:pt x="319" y="0"/>
                  </a:lnTo>
                  <a:lnTo>
                    <a:pt x="336" y="0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5" y="2"/>
                  </a:lnTo>
                  <a:lnTo>
                    <a:pt x="384" y="2"/>
                  </a:lnTo>
                  <a:lnTo>
                    <a:pt x="392" y="3"/>
                  </a:lnTo>
                  <a:lnTo>
                    <a:pt x="397" y="3"/>
                  </a:lnTo>
                  <a:lnTo>
                    <a:pt x="398" y="5"/>
                  </a:lnTo>
                  <a:lnTo>
                    <a:pt x="394" y="8"/>
                  </a:lnTo>
                  <a:lnTo>
                    <a:pt x="384" y="11"/>
                  </a:lnTo>
                  <a:lnTo>
                    <a:pt x="372" y="14"/>
                  </a:lnTo>
                  <a:lnTo>
                    <a:pt x="357" y="17"/>
                  </a:lnTo>
                  <a:lnTo>
                    <a:pt x="340" y="22"/>
                  </a:lnTo>
                  <a:lnTo>
                    <a:pt x="326" y="25"/>
                  </a:lnTo>
                  <a:lnTo>
                    <a:pt x="314" y="26"/>
                  </a:lnTo>
                  <a:lnTo>
                    <a:pt x="302" y="29"/>
                  </a:lnTo>
                  <a:lnTo>
                    <a:pt x="285" y="32"/>
                  </a:lnTo>
                  <a:lnTo>
                    <a:pt x="265" y="39"/>
                  </a:lnTo>
                  <a:lnTo>
                    <a:pt x="244" y="45"/>
                  </a:lnTo>
                  <a:lnTo>
                    <a:pt x="221" y="51"/>
                  </a:lnTo>
                  <a:lnTo>
                    <a:pt x="198" y="58"/>
                  </a:lnTo>
                  <a:lnTo>
                    <a:pt x="179" y="66"/>
                  </a:lnTo>
                  <a:lnTo>
                    <a:pt x="160" y="74"/>
                  </a:lnTo>
                  <a:lnTo>
                    <a:pt x="151" y="78"/>
                  </a:lnTo>
                  <a:lnTo>
                    <a:pt x="136" y="89"/>
                  </a:lnTo>
                  <a:lnTo>
                    <a:pt x="118" y="101"/>
                  </a:lnTo>
                  <a:lnTo>
                    <a:pt x="98" y="115"/>
                  </a:lnTo>
                  <a:lnTo>
                    <a:pt x="78" y="128"/>
                  </a:lnTo>
                  <a:lnTo>
                    <a:pt x="61" y="141"/>
                  </a:lnTo>
                  <a:lnTo>
                    <a:pt x="51" y="148"/>
                  </a:lnTo>
                  <a:lnTo>
                    <a:pt x="46" y="15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9" name="Freeform 42">
              <a:extLst>
                <a:ext uri="{FF2B5EF4-FFF2-40B4-BE49-F238E27FC236}">
                  <a16:creationId xmlns:a16="http://schemas.microsoft.com/office/drawing/2014/main" id="{4F46B5AD-72F2-6E7F-3D13-ABB344C7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2" y="2530475"/>
              <a:ext cx="373063" cy="136525"/>
            </a:xfrm>
            <a:custGeom>
              <a:avLst/>
              <a:gdLst>
                <a:gd name="T0" fmla="*/ 0 w 470"/>
                <a:gd name="T1" fmla="*/ 2147483647 h 172"/>
                <a:gd name="T2" fmla="*/ 2147483647 w 470"/>
                <a:gd name="T3" fmla="*/ 2147483647 h 172"/>
                <a:gd name="T4" fmla="*/ 2147483647 w 470"/>
                <a:gd name="T5" fmla="*/ 2147483647 h 172"/>
                <a:gd name="T6" fmla="*/ 2147483647 w 470"/>
                <a:gd name="T7" fmla="*/ 2147483647 h 172"/>
                <a:gd name="T8" fmla="*/ 2147483647 w 470"/>
                <a:gd name="T9" fmla="*/ 2147483647 h 172"/>
                <a:gd name="T10" fmla="*/ 2147483647 w 470"/>
                <a:gd name="T11" fmla="*/ 2147483647 h 172"/>
                <a:gd name="T12" fmla="*/ 2147483647 w 470"/>
                <a:gd name="T13" fmla="*/ 2147483647 h 172"/>
                <a:gd name="T14" fmla="*/ 2147483647 w 470"/>
                <a:gd name="T15" fmla="*/ 2147483647 h 172"/>
                <a:gd name="T16" fmla="*/ 2147483647 w 470"/>
                <a:gd name="T17" fmla="*/ 2147483647 h 172"/>
                <a:gd name="T18" fmla="*/ 2147483647 w 470"/>
                <a:gd name="T19" fmla="*/ 2147483647 h 172"/>
                <a:gd name="T20" fmla="*/ 2147483647 w 470"/>
                <a:gd name="T21" fmla="*/ 2147483647 h 172"/>
                <a:gd name="T22" fmla="*/ 2147483647 w 470"/>
                <a:gd name="T23" fmla="*/ 2147483647 h 172"/>
                <a:gd name="T24" fmla="*/ 2147483647 w 470"/>
                <a:gd name="T25" fmla="*/ 2147483647 h 172"/>
                <a:gd name="T26" fmla="*/ 2147483647 w 470"/>
                <a:gd name="T27" fmla="*/ 2147483647 h 172"/>
                <a:gd name="T28" fmla="*/ 2147483647 w 470"/>
                <a:gd name="T29" fmla="*/ 2147483647 h 172"/>
                <a:gd name="T30" fmla="*/ 2147483647 w 470"/>
                <a:gd name="T31" fmla="*/ 2147483647 h 172"/>
                <a:gd name="T32" fmla="*/ 2147483647 w 470"/>
                <a:gd name="T33" fmla="*/ 2147483647 h 172"/>
                <a:gd name="T34" fmla="*/ 2147483647 w 470"/>
                <a:gd name="T35" fmla="*/ 2147483647 h 172"/>
                <a:gd name="T36" fmla="*/ 2147483647 w 470"/>
                <a:gd name="T37" fmla="*/ 2147483647 h 172"/>
                <a:gd name="T38" fmla="*/ 2147483647 w 470"/>
                <a:gd name="T39" fmla="*/ 2147483647 h 172"/>
                <a:gd name="T40" fmla="*/ 2147483647 w 470"/>
                <a:gd name="T41" fmla="*/ 2147483647 h 172"/>
                <a:gd name="T42" fmla="*/ 2147483647 w 470"/>
                <a:gd name="T43" fmla="*/ 0 h 172"/>
                <a:gd name="T44" fmla="*/ 2147483647 w 470"/>
                <a:gd name="T45" fmla="*/ 0 h 172"/>
                <a:gd name="T46" fmla="*/ 2147483647 w 470"/>
                <a:gd name="T47" fmla="*/ 0 h 172"/>
                <a:gd name="T48" fmla="*/ 2147483647 w 470"/>
                <a:gd name="T49" fmla="*/ 0 h 172"/>
                <a:gd name="T50" fmla="*/ 2147483647 w 470"/>
                <a:gd name="T51" fmla="*/ 2147483647 h 172"/>
                <a:gd name="T52" fmla="*/ 2147483647 w 470"/>
                <a:gd name="T53" fmla="*/ 2147483647 h 172"/>
                <a:gd name="T54" fmla="*/ 2147483647 w 470"/>
                <a:gd name="T55" fmla="*/ 2147483647 h 172"/>
                <a:gd name="T56" fmla="*/ 2147483647 w 470"/>
                <a:gd name="T57" fmla="*/ 2147483647 h 172"/>
                <a:gd name="T58" fmla="*/ 2147483647 w 470"/>
                <a:gd name="T59" fmla="*/ 2147483647 h 172"/>
                <a:gd name="T60" fmla="*/ 2147483647 w 470"/>
                <a:gd name="T61" fmla="*/ 2147483647 h 172"/>
                <a:gd name="T62" fmla="*/ 2147483647 w 470"/>
                <a:gd name="T63" fmla="*/ 2147483647 h 172"/>
                <a:gd name="T64" fmla="*/ 2147483647 w 470"/>
                <a:gd name="T65" fmla="*/ 2147483647 h 172"/>
                <a:gd name="T66" fmla="*/ 2147483647 w 470"/>
                <a:gd name="T67" fmla="*/ 2147483647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0"/>
                <a:gd name="T103" fmla="*/ 0 h 172"/>
                <a:gd name="T104" fmla="*/ 470 w 470"/>
                <a:gd name="T105" fmla="*/ 172 h 1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0" h="172">
                  <a:moveTo>
                    <a:pt x="0" y="123"/>
                  </a:moveTo>
                  <a:lnTo>
                    <a:pt x="0" y="134"/>
                  </a:lnTo>
                  <a:lnTo>
                    <a:pt x="2" y="149"/>
                  </a:lnTo>
                  <a:lnTo>
                    <a:pt x="2" y="166"/>
                  </a:lnTo>
                  <a:lnTo>
                    <a:pt x="2" y="172"/>
                  </a:lnTo>
                  <a:lnTo>
                    <a:pt x="6" y="169"/>
                  </a:lnTo>
                  <a:lnTo>
                    <a:pt x="21" y="162"/>
                  </a:lnTo>
                  <a:lnTo>
                    <a:pt x="41" y="149"/>
                  </a:lnTo>
                  <a:lnTo>
                    <a:pt x="66" y="137"/>
                  </a:lnTo>
                  <a:lnTo>
                    <a:pt x="91" y="123"/>
                  </a:lnTo>
                  <a:lnTo>
                    <a:pt x="116" y="110"/>
                  </a:lnTo>
                  <a:lnTo>
                    <a:pt x="137" y="101"/>
                  </a:lnTo>
                  <a:lnTo>
                    <a:pt x="151" y="94"/>
                  </a:lnTo>
                  <a:lnTo>
                    <a:pt x="162" y="90"/>
                  </a:lnTo>
                  <a:lnTo>
                    <a:pt x="174" y="85"/>
                  </a:lnTo>
                  <a:lnTo>
                    <a:pt x="188" y="81"/>
                  </a:lnTo>
                  <a:lnTo>
                    <a:pt x="201" y="75"/>
                  </a:lnTo>
                  <a:lnTo>
                    <a:pt x="215" y="69"/>
                  </a:lnTo>
                  <a:lnTo>
                    <a:pt x="229" y="61"/>
                  </a:lnTo>
                  <a:lnTo>
                    <a:pt x="244" y="56"/>
                  </a:lnTo>
                  <a:lnTo>
                    <a:pt x="258" y="50"/>
                  </a:lnTo>
                  <a:lnTo>
                    <a:pt x="274" y="46"/>
                  </a:lnTo>
                  <a:lnTo>
                    <a:pt x="297" y="40"/>
                  </a:lnTo>
                  <a:lnTo>
                    <a:pt x="322" y="33"/>
                  </a:lnTo>
                  <a:lnTo>
                    <a:pt x="348" y="29"/>
                  </a:lnTo>
                  <a:lnTo>
                    <a:pt x="372" y="24"/>
                  </a:lnTo>
                  <a:lnTo>
                    <a:pt x="393" y="21"/>
                  </a:lnTo>
                  <a:lnTo>
                    <a:pt x="409" y="20"/>
                  </a:lnTo>
                  <a:lnTo>
                    <a:pt x="416" y="18"/>
                  </a:lnTo>
                  <a:lnTo>
                    <a:pt x="421" y="18"/>
                  </a:lnTo>
                  <a:lnTo>
                    <a:pt x="428" y="18"/>
                  </a:lnTo>
                  <a:lnTo>
                    <a:pt x="438" y="18"/>
                  </a:lnTo>
                  <a:lnTo>
                    <a:pt x="447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0" y="18"/>
                  </a:lnTo>
                  <a:lnTo>
                    <a:pt x="468" y="17"/>
                  </a:lnTo>
                  <a:lnTo>
                    <a:pt x="462" y="15"/>
                  </a:lnTo>
                  <a:lnTo>
                    <a:pt x="454" y="12"/>
                  </a:lnTo>
                  <a:lnTo>
                    <a:pt x="445" y="8"/>
                  </a:lnTo>
                  <a:lnTo>
                    <a:pt x="434" y="5"/>
                  </a:lnTo>
                  <a:lnTo>
                    <a:pt x="425" y="1"/>
                  </a:lnTo>
                  <a:lnTo>
                    <a:pt x="416" y="0"/>
                  </a:lnTo>
                  <a:lnTo>
                    <a:pt x="409" y="0"/>
                  </a:lnTo>
                  <a:lnTo>
                    <a:pt x="401" y="0"/>
                  </a:lnTo>
                  <a:lnTo>
                    <a:pt x="392" y="0"/>
                  </a:lnTo>
                  <a:lnTo>
                    <a:pt x="381" y="0"/>
                  </a:lnTo>
                  <a:lnTo>
                    <a:pt x="367" y="0"/>
                  </a:lnTo>
                  <a:lnTo>
                    <a:pt x="352" y="0"/>
                  </a:lnTo>
                  <a:lnTo>
                    <a:pt x="337" y="1"/>
                  </a:lnTo>
                  <a:lnTo>
                    <a:pt x="319" y="1"/>
                  </a:lnTo>
                  <a:lnTo>
                    <a:pt x="302" y="5"/>
                  </a:lnTo>
                  <a:lnTo>
                    <a:pt x="291" y="6"/>
                  </a:lnTo>
                  <a:lnTo>
                    <a:pt x="273" y="12"/>
                  </a:lnTo>
                  <a:lnTo>
                    <a:pt x="250" y="18"/>
                  </a:lnTo>
                  <a:lnTo>
                    <a:pt x="226" y="26"/>
                  </a:lnTo>
                  <a:lnTo>
                    <a:pt x="200" y="33"/>
                  </a:lnTo>
                  <a:lnTo>
                    <a:pt x="178" y="41"/>
                  </a:lnTo>
                  <a:lnTo>
                    <a:pt x="160" y="47"/>
                  </a:lnTo>
                  <a:lnTo>
                    <a:pt x="151" y="50"/>
                  </a:lnTo>
                  <a:lnTo>
                    <a:pt x="140" y="55"/>
                  </a:lnTo>
                  <a:lnTo>
                    <a:pt x="122" y="64"/>
                  </a:lnTo>
                  <a:lnTo>
                    <a:pt x="98" y="76"/>
                  </a:lnTo>
                  <a:lnTo>
                    <a:pt x="70" y="88"/>
                  </a:lnTo>
                  <a:lnTo>
                    <a:pt x="44" y="102"/>
                  </a:lnTo>
                  <a:lnTo>
                    <a:pt x="21" y="113"/>
                  </a:lnTo>
                  <a:lnTo>
                    <a:pt x="6" y="12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0" name="Freeform 43">
              <a:extLst>
                <a:ext uri="{FF2B5EF4-FFF2-40B4-BE49-F238E27FC236}">
                  <a16:creationId xmlns:a16="http://schemas.microsoft.com/office/drawing/2014/main" id="{F9BFD2A3-1ADC-E3A5-0D3F-A4C5C385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7" y="2640013"/>
              <a:ext cx="404813" cy="136525"/>
            </a:xfrm>
            <a:custGeom>
              <a:avLst/>
              <a:gdLst>
                <a:gd name="T0" fmla="*/ 2147483647 w 509"/>
                <a:gd name="T1" fmla="*/ 2147483647 h 172"/>
                <a:gd name="T2" fmla="*/ 2147483647 w 509"/>
                <a:gd name="T3" fmla="*/ 2147483647 h 172"/>
                <a:gd name="T4" fmla="*/ 2147483647 w 509"/>
                <a:gd name="T5" fmla="*/ 2147483647 h 172"/>
                <a:gd name="T6" fmla="*/ 2147483647 w 509"/>
                <a:gd name="T7" fmla="*/ 2147483647 h 172"/>
                <a:gd name="T8" fmla="*/ 2147483647 w 509"/>
                <a:gd name="T9" fmla="*/ 2147483647 h 172"/>
                <a:gd name="T10" fmla="*/ 2147483647 w 509"/>
                <a:gd name="T11" fmla="*/ 2147483647 h 172"/>
                <a:gd name="T12" fmla="*/ 2147483647 w 509"/>
                <a:gd name="T13" fmla="*/ 2147483647 h 172"/>
                <a:gd name="T14" fmla="*/ 2147483647 w 509"/>
                <a:gd name="T15" fmla="*/ 2147483647 h 172"/>
                <a:gd name="T16" fmla="*/ 2147483647 w 509"/>
                <a:gd name="T17" fmla="*/ 2147483647 h 172"/>
                <a:gd name="T18" fmla="*/ 2147483647 w 509"/>
                <a:gd name="T19" fmla="*/ 2147483647 h 172"/>
                <a:gd name="T20" fmla="*/ 2147483647 w 509"/>
                <a:gd name="T21" fmla="*/ 2147483647 h 172"/>
                <a:gd name="T22" fmla="*/ 2147483647 w 509"/>
                <a:gd name="T23" fmla="*/ 2147483647 h 172"/>
                <a:gd name="T24" fmla="*/ 2147483647 w 509"/>
                <a:gd name="T25" fmla="*/ 2147483647 h 172"/>
                <a:gd name="T26" fmla="*/ 2147483647 w 509"/>
                <a:gd name="T27" fmla="*/ 2147483647 h 172"/>
                <a:gd name="T28" fmla="*/ 2147483647 w 509"/>
                <a:gd name="T29" fmla="*/ 2147483647 h 172"/>
                <a:gd name="T30" fmla="*/ 2147483647 w 509"/>
                <a:gd name="T31" fmla="*/ 2147483647 h 172"/>
                <a:gd name="T32" fmla="*/ 2147483647 w 509"/>
                <a:gd name="T33" fmla="*/ 2147483647 h 172"/>
                <a:gd name="T34" fmla="*/ 2147483647 w 509"/>
                <a:gd name="T35" fmla="*/ 2147483647 h 172"/>
                <a:gd name="T36" fmla="*/ 2147483647 w 509"/>
                <a:gd name="T37" fmla="*/ 2147483647 h 172"/>
                <a:gd name="T38" fmla="*/ 2147483647 w 509"/>
                <a:gd name="T39" fmla="*/ 2147483647 h 172"/>
                <a:gd name="T40" fmla="*/ 2147483647 w 509"/>
                <a:gd name="T41" fmla="*/ 2147483647 h 172"/>
                <a:gd name="T42" fmla="*/ 2147483647 w 509"/>
                <a:gd name="T43" fmla="*/ 2147483647 h 172"/>
                <a:gd name="T44" fmla="*/ 2147483647 w 509"/>
                <a:gd name="T45" fmla="*/ 2147483647 h 172"/>
                <a:gd name="T46" fmla="*/ 2147483647 w 509"/>
                <a:gd name="T47" fmla="*/ 2147483647 h 172"/>
                <a:gd name="T48" fmla="*/ 2147483647 w 509"/>
                <a:gd name="T49" fmla="*/ 2147483647 h 172"/>
                <a:gd name="T50" fmla="*/ 2147483647 w 509"/>
                <a:gd name="T51" fmla="*/ 2147483647 h 172"/>
                <a:gd name="T52" fmla="*/ 2147483647 w 509"/>
                <a:gd name="T53" fmla="*/ 2147483647 h 172"/>
                <a:gd name="T54" fmla="*/ 2147483647 w 509"/>
                <a:gd name="T55" fmla="*/ 2147483647 h 172"/>
                <a:gd name="T56" fmla="*/ 2147483647 w 509"/>
                <a:gd name="T57" fmla="*/ 2147483647 h 172"/>
                <a:gd name="T58" fmla="*/ 2147483647 w 509"/>
                <a:gd name="T59" fmla="*/ 0 h 172"/>
                <a:gd name="T60" fmla="*/ 2147483647 w 509"/>
                <a:gd name="T61" fmla="*/ 0 h 172"/>
                <a:gd name="T62" fmla="*/ 2147483647 w 509"/>
                <a:gd name="T63" fmla="*/ 0 h 1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9"/>
                <a:gd name="T97" fmla="*/ 0 h 172"/>
                <a:gd name="T98" fmla="*/ 509 w 509"/>
                <a:gd name="T99" fmla="*/ 172 h 1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9" h="172">
                  <a:moveTo>
                    <a:pt x="64" y="0"/>
                  </a:moveTo>
                  <a:lnTo>
                    <a:pt x="59" y="4"/>
                  </a:lnTo>
                  <a:lnTo>
                    <a:pt x="50" y="12"/>
                  </a:lnTo>
                  <a:lnTo>
                    <a:pt x="41" y="20"/>
                  </a:lnTo>
                  <a:lnTo>
                    <a:pt x="29" y="29"/>
                  </a:lnTo>
                  <a:lnTo>
                    <a:pt x="18" y="38"/>
                  </a:lnTo>
                  <a:lnTo>
                    <a:pt x="9" y="45"/>
                  </a:lnTo>
                  <a:lnTo>
                    <a:pt x="3" y="52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12" y="50"/>
                  </a:lnTo>
                  <a:lnTo>
                    <a:pt x="26" y="48"/>
                  </a:lnTo>
                  <a:lnTo>
                    <a:pt x="46" y="45"/>
                  </a:lnTo>
                  <a:lnTo>
                    <a:pt x="70" y="44"/>
                  </a:lnTo>
                  <a:lnTo>
                    <a:pt x="99" y="42"/>
                  </a:lnTo>
                  <a:lnTo>
                    <a:pt x="134" y="41"/>
                  </a:lnTo>
                  <a:lnTo>
                    <a:pt x="172" y="42"/>
                  </a:lnTo>
                  <a:lnTo>
                    <a:pt x="209" y="44"/>
                  </a:lnTo>
                  <a:lnTo>
                    <a:pt x="239" y="45"/>
                  </a:lnTo>
                  <a:lnTo>
                    <a:pt x="264" y="48"/>
                  </a:lnTo>
                  <a:lnTo>
                    <a:pt x="284" y="50"/>
                  </a:lnTo>
                  <a:lnTo>
                    <a:pt x="300" y="55"/>
                  </a:lnTo>
                  <a:lnTo>
                    <a:pt x="317" y="61"/>
                  </a:lnTo>
                  <a:lnTo>
                    <a:pt x="334" y="68"/>
                  </a:lnTo>
                  <a:lnTo>
                    <a:pt x="352" y="77"/>
                  </a:lnTo>
                  <a:lnTo>
                    <a:pt x="373" y="90"/>
                  </a:lnTo>
                  <a:lnTo>
                    <a:pt x="398" y="102"/>
                  </a:lnTo>
                  <a:lnTo>
                    <a:pt x="422" y="117"/>
                  </a:lnTo>
                  <a:lnTo>
                    <a:pt x="447" y="131"/>
                  </a:lnTo>
                  <a:lnTo>
                    <a:pt x="468" y="145"/>
                  </a:lnTo>
                  <a:lnTo>
                    <a:pt x="486" y="157"/>
                  </a:lnTo>
                  <a:lnTo>
                    <a:pt x="500" y="166"/>
                  </a:lnTo>
                  <a:lnTo>
                    <a:pt x="508" y="172"/>
                  </a:lnTo>
                  <a:lnTo>
                    <a:pt x="509" y="172"/>
                  </a:lnTo>
                  <a:lnTo>
                    <a:pt x="508" y="167"/>
                  </a:lnTo>
                  <a:lnTo>
                    <a:pt x="502" y="160"/>
                  </a:lnTo>
                  <a:lnTo>
                    <a:pt x="494" y="149"/>
                  </a:lnTo>
                  <a:lnTo>
                    <a:pt x="486" y="138"/>
                  </a:lnTo>
                  <a:lnTo>
                    <a:pt x="477" y="128"/>
                  </a:lnTo>
                  <a:lnTo>
                    <a:pt x="471" y="119"/>
                  </a:lnTo>
                  <a:lnTo>
                    <a:pt x="466" y="113"/>
                  </a:lnTo>
                  <a:lnTo>
                    <a:pt x="462" y="106"/>
                  </a:lnTo>
                  <a:lnTo>
                    <a:pt x="454" y="97"/>
                  </a:lnTo>
                  <a:lnTo>
                    <a:pt x="444" y="85"/>
                  </a:lnTo>
                  <a:lnTo>
                    <a:pt x="430" y="73"/>
                  </a:lnTo>
                  <a:lnTo>
                    <a:pt x="416" y="62"/>
                  </a:lnTo>
                  <a:lnTo>
                    <a:pt x="401" y="50"/>
                  </a:lnTo>
                  <a:lnTo>
                    <a:pt x="386" y="41"/>
                  </a:lnTo>
                  <a:lnTo>
                    <a:pt x="370" y="35"/>
                  </a:lnTo>
                  <a:lnTo>
                    <a:pt x="355" y="30"/>
                  </a:lnTo>
                  <a:lnTo>
                    <a:pt x="340" y="27"/>
                  </a:lnTo>
                  <a:lnTo>
                    <a:pt x="323" y="23"/>
                  </a:lnTo>
                  <a:lnTo>
                    <a:pt x="306" y="18"/>
                  </a:lnTo>
                  <a:lnTo>
                    <a:pt x="288" y="15"/>
                  </a:lnTo>
                  <a:lnTo>
                    <a:pt x="268" y="10"/>
                  </a:lnTo>
                  <a:lnTo>
                    <a:pt x="250" y="7"/>
                  </a:lnTo>
                  <a:lnTo>
                    <a:pt x="229" y="4"/>
                  </a:lnTo>
                  <a:lnTo>
                    <a:pt x="206" y="3"/>
                  </a:lnTo>
                  <a:lnTo>
                    <a:pt x="180" y="1"/>
                  </a:lnTo>
                  <a:lnTo>
                    <a:pt x="152" y="0"/>
                  </a:lnTo>
                  <a:lnTo>
                    <a:pt x="125" y="0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1" name="Freeform 44">
              <a:extLst>
                <a:ext uri="{FF2B5EF4-FFF2-40B4-BE49-F238E27FC236}">
                  <a16:creationId xmlns:a16="http://schemas.microsoft.com/office/drawing/2014/main" id="{52C73248-5732-CE97-B1B8-D5669DC7E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2709863"/>
              <a:ext cx="312738" cy="239713"/>
            </a:xfrm>
            <a:custGeom>
              <a:avLst/>
              <a:gdLst>
                <a:gd name="T0" fmla="*/ 2147483647 w 393"/>
                <a:gd name="T1" fmla="*/ 0 h 302"/>
                <a:gd name="T2" fmla="*/ 2147483647 w 393"/>
                <a:gd name="T3" fmla="*/ 0 h 302"/>
                <a:gd name="T4" fmla="*/ 2147483647 w 393"/>
                <a:gd name="T5" fmla="*/ 2147483647 h 302"/>
                <a:gd name="T6" fmla="*/ 2147483647 w 393"/>
                <a:gd name="T7" fmla="*/ 2147483647 h 302"/>
                <a:gd name="T8" fmla="*/ 2147483647 w 393"/>
                <a:gd name="T9" fmla="*/ 2147483647 h 302"/>
                <a:gd name="T10" fmla="*/ 2147483647 w 393"/>
                <a:gd name="T11" fmla="*/ 2147483647 h 302"/>
                <a:gd name="T12" fmla="*/ 2147483647 w 393"/>
                <a:gd name="T13" fmla="*/ 2147483647 h 302"/>
                <a:gd name="T14" fmla="*/ 2147483647 w 393"/>
                <a:gd name="T15" fmla="*/ 2147483647 h 302"/>
                <a:gd name="T16" fmla="*/ 0 w 393"/>
                <a:gd name="T17" fmla="*/ 2147483647 h 302"/>
                <a:gd name="T18" fmla="*/ 2147483647 w 393"/>
                <a:gd name="T19" fmla="*/ 2147483647 h 302"/>
                <a:gd name="T20" fmla="*/ 2147483647 w 393"/>
                <a:gd name="T21" fmla="*/ 2147483647 h 302"/>
                <a:gd name="T22" fmla="*/ 2147483647 w 393"/>
                <a:gd name="T23" fmla="*/ 2147483647 h 302"/>
                <a:gd name="T24" fmla="*/ 2147483647 w 393"/>
                <a:gd name="T25" fmla="*/ 2147483647 h 302"/>
                <a:gd name="T26" fmla="*/ 2147483647 w 393"/>
                <a:gd name="T27" fmla="*/ 2147483647 h 302"/>
                <a:gd name="T28" fmla="*/ 2147483647 w 393"/>
                <a:gd name="T29" fmla="*/ 2147483647 h 302"/>
                <a:gd name="T30" fmla="*/ 2147483647 w 393"/>
                <a:gd name="T31" fmla="*/ 2147483647 h 302"/>
                <a:gd name="T32" fmla="*/ 2147483647 w 393"/>
                <a:gd name="T33" fmla="*/ 2147483647 h 302"/>
                <a:gd name="T34" fmla="*/ 2147483647 w 393"/>
                <a:gd name="T35" fmla="*/ 2147483647 h 302"/>
                <a:gd name="T36" fmla="*/ 2147483647 w 393"/>
                <a:gd name="T37" fmla="*/ 2147483647 h 302"/>
                <a:gd name="T38" fmla="*/ 2147483647 w 393"/>
                <a:gd name="T39" fmla="*/ 2147483647 h 302"/>
                <a:gd name="T40" fmla="*/ 2147483647 w 393"/>
                <a:gd name="T41" fmla="*/ 2147483647 h 302"/>
                <a:gd name="T42" fmla="*/ 2147483647 w 393"/>
                <a:gd name="T43" fmla="*/ 2147483647 h 302"/>
                <a:gd name="T44" fmla="*/ 2147483647 w 393"/>
                <a:gd name="T45" fmla="*/ 2147483647 h 302"/>
                <a:gd name="T46" fmla="*/ 2147483647 w 393"/>
                <a:gd name="T47" fmla="*/ 2147483647 h 302"/>
                <a:gd name="T48" fmla="*/ 2147483647 w 393"/>
                <a:gd name="T49" fmla="*/ 2147483647 h 302"/>
                <a:gd name="T50" fmla="*/ 2147483647 w 393"/>
                <a:gd name="T51" fmla="*/ 2147483647 h 302"/>
                <a:gd name="T52" fmla="*/ 2147483647 w 393"/>
                <a:gd name="T53" fmla="*/ 2147483647 h 302"/>
                <a:gd name="T54" fmla="*/ 2147483647 w 393"/>
                <a:gd name="T55" fmla="*/ 2147483647 h 302"/>
                <a:gd name="T56" fmla="*/ 2147483647 w 393"/>
                <a:gd name="T57" fmla="*/ 2147483647 h 302"/>
                <a:gd name="T58" fmla="*/ 2147483647 w 393"/>
                <a:gd name="T59" fmla="*/ 2147483647 h 302"/>
                <a:gd name="T60" fmla="*/ 2147483647 w 393"/>
                <a:gd name="T61" fmla="*/ 2147483647 h 302"/>
                <a:gd name="T62" fmla="*/ 2147483647 w 393"/>
                <a:gd name="T63" fmla="*/ 2147483647 h 302"/>
                <a:gd name="T64" fmla="*/ 2147483647 w 393"/>
                <a:gd name="T65" fmla="*/ 2147483647 h 302"/>
                <a:gd name="T66" fmla="*/ 2147483647 w 393"/>
                <a:gd name="T67" fmla="*/ 2147483647 h 302"/>
                <a:gd name="T68" fmla="*/ 2147483647 w 393"/>
                <a:gd name="T69" fmla="*/ 2147483647 h 302"/>
                <a:gd name="T70" fmla="*/ 2147483647 w 393"/>
                <a:gd name="T71" fmla="*/ 2147483647 h 302"/>
                <a:gd name="T72" fmla="*/ 2147483647 w 393"/>
                <a:gd name="T73" fmla="*/ 2147483647 h 302"/>
                <a:gd name="T74" fmla="*/ 2147483647 w 393"/>
                <a:gd name="T75" fmla="*/ 2147483647 h 302"/>
                <a:gd name="T76" fmla="*/ 2147483647 w 393"/>
                <a:gd name="T77" fmla="*/ 2147483647 h 302"/>
                <a:gd name="T78" fmla="*/ 2147483647 w 393"/>
                <a:gd name="T79" fmla="*/ 2147483647 h 302"/>
                <a:gd name="T80" fmla="*/ 2147483647 w 393"/>
                <a:gd name="T81" fmla="*/ 2147483647 h 302"/>
                <a:gd name="T82" fmla="*/ 2147483647 w 393"/>
                <a:gd name="T83" fmla="*/ 2147483647 h 302"/>
                <a:gd name="T84" fmla="*/ 2147483647 w 393"/>
                <a:gd name="T85" fmla="*/ 2147483647 h 302"/>
                <a:gd name="T86" fmla="*/ 2147483647 w 393"/>
                <a:gd name="T87" fmla="*/ 2147483647 h 302"/>
                <a:gd name="T88" fmla="*/ 2147483647 w 393"/>
                <a:gd name="T89" fmla="*/ 0 h 3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3"/>
                <a:gd name="T136" fmla="*/ 0 h 302"/>
                <a:gd name="T137" fmla="*/ 393 w 393"/>
                <a:gd name="T138" fmla="*/ 302 h 3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3" h="302">
                  <a:moveTo>
                    <a:pt x="76" y="0"/>
                  </a:moveTo>
                  <a:lnTo>
                    <a:pt x="73" y="0"/>
                  </a:lnTo>
                  <a:lnTo>
                    <a:pt x="62" y="1"/>
                  </a:lnTo>
                  <a:lnTo>
                    <a:pt x="50" y="3"/>
                  </a:lnTo>
                  <a:lnTo>
                    <a:pt x="35" y="4"/>
                  </a:lnTo>
                  <a:lnTo>
                    <a:pt x="21" y="6"/>
                  </a:lnTo>
                  <a:lnTo>
                    <a:pt x="9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6" y="13"/>
                  </a:lnTo>
                  <a:lnTo>
                    <a:pt x="20" y="19"/>
                  </a:lnTo>
                  <a:lnTo>
                    <a:pt x="39" y="29"/>
                  </a:lnTo>
                  <a:lnTo>
                    <a:pt x="62" y="41"/>
                  </a:lnTo>
                  <a:lnTo>
                    <a:pt x="88" y="56"/>
                  </a:lnTo>
                  <a:lnTo>
                    <a:pt x="114" y="71"/>
                  </a:lnTo>
                  <a:lnTo>
                    <a:pt x="140" y="88"/>
                  </a:lnTo>
                  <a:lnTo>
                    <a:pt x="163" y="106"/>
                  </a:lnTo>
                  <a:lnTo>
                    <a:pt x="189" y="129"/>
                  </a:lnTo>
                  <a:lnTo>
                    <a:pt x="222" y="157"/>
                  </a:lnTo>
                  <a:lnTo>
                    <a:pt x="260" y="190"/>
                  </a:lnTo>
                  <a:lnTo>
                    <a:pt x="299" y="222"/>
                  </a:lnTo>
                  <a:lnTo>
                    <a:pt x="335" y="253"/>
                  </a:lnTo>
                  <a:lnTo>
                    <a:pt x="364" y="277"/>
                  </a:lnTo>
                  <a:lnTo>
                    <a:pt x="385" y="295"/>
                  </a:lnTo>
                  <a:lnTo>
                    <a:pt x="393" y="302"/>
                  </a:lnTo>
                  <a:lnTo>
                    <a:pt x="390" y="295"/>
                  </a:lnTo>
                  <a:lnTo>
                    <a:pt x="382" y="279"/>
                  </a:lnTo>
                  <a:lnTo>
                    <a:pt x="370" y="257"/>
                  </a:lnTo>
                  <a:lnTo>
                    <a:pt x="356" y="234"/>
                  </a:lnTo>
                  <a:lnTo>
                    <a:pt x="347" y="222"/>
                  </a:lnTo>
                  <a:lnTo>
                    <a:pt x="338" y="210"/>
                  </a:lnTo>
                  <a:lnTo>
                    <a:pt x="327" y="198"/>
                  </a:lnTo>
                  <a:lnTo>
                    <a:pt x="317" y="186"/>
                  </a:lnTo>
                  <a:lnTo>
                    <a:pt x="305" y="172"/>
                  </a:lnTo>
                  <a:lnTo>
                    <a:pt x="292" y="160"/>
                  </a:lnTo>
                  <a:lnTo>
                    <a:pt x="280" y="146"/>
                  </a:lnTo>
                  <a:lnTo>
                    <a:pt x="268" y="134"/>
                  </a:lnTo>
                  <a:lnTo>
                    <a:pt x="250" y="119"/>
                  </a:lnTo>
                  <a:lnTo>
                    <a:pt x="224" y="99"/>
                  </a:lnTo>
                  <a:lnTo>
                    <a:pt x="192" y="77"/>
                  </a:lnTo>
                  <a:lnTo>
                    <a:pt x="158" y="55"/>
                  </a:lnTo>
                  <a:lnTo>
                    <a:pt x="128" y="33"/>
                  </a:lnTo>
                  <a:lnTo>
                    <a:pt x="100" y="16"/>
                  </a:lnTo>
                  <a:lnTo>
                    <a:pt x="82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2" name="Freeform 45">
              <a:extLst>
                <a:ext uri="{FF2B5EF4-FFF2-40B4-BE49-F238E27FC236}">
                  <a16:creationId xmlns:a16="http://schemas.microsoft.com/office/drawing/2014/main" id="{482FE4C7-D443-5570-59A0-E4B81E77B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7" y="2814638"/>
              <a:ext cx="214313" cy="211138"/>
            </a:xfrm>
            <a:custGeom>
              <a:avLst/>
              <a:gdLst>
                <a:gd name="T0" fmla="*/ 2147483647 w 269"/>
                <a:gd name="T1" fmla="*/ 0 h 266"/>
                <a:gd name="T2" fmla="*/ 2147483647 w 269"/>
                <a:gd name="T3" fmla="*/ 2147483647 h 266"/>
                <a:gd name="T4" fmla="*/ 2147483647 w 269"/>
                <a:gd name="T5" fmla="*/ 2147483647 h 266"/>
                <a:gd name="T6" fmla="*/ 0 w 269"/>
                <a:gd name="T7" fmla="*/ 2147483647 h 266"/>
                <a:gd name="T8" fmla="*/ 2147483647 w 269"/>
                <a:gd name="T9" fmla="*/ 2147483647 h 266"/>
                <a:gd name="T10" fmla="*/ 2147483647 w 269"/>
                <a:gd name="T11" fmla="*/ 2147483647 h 266"/>
                <a:gd name="T12" fmla="*/ 2147483647 w 269"/>
                <a:gd name="T13" fmla="*/ 2147483647 h 266"/>
                <a:gd name="T14" fmla="*/ 2147483647 w 269"/>
                <a:gd name="T15" fmla="*/ 2147483647 h 266"/>
                <a:gd name="T16" fmla="*/ 2147483647 w 269"/>
                <a:gd name="T17" fmla="*/ 2147483647 h 266"/>
                <a:gd name="T18" fmla="*/ 2147483647 w 269"/>
                <a:gd name="T19" fmla="*/ 2147483647 h 266"/>
                <a:gd name="T20" fmla="*/ 2147483647 w 269"/>
                <a:gd name="T21" fmla="*/ 2147483647 h 266"/>
                <a:gd name="T22" fmla="*/ 2147483647 w 269"/>
                <a:gd name="T23" fmla="*/ 2147483647 h 266"/>
                <a:gd name="T24" fmla="*/ 2147483647 w 269"/>
                <a:gd name="T25" fmla="*/ 2147483647 h 266"/>
                <a:gd name="T26" fmla="*/ 2147483647 w 269"/>
                <a:gd name="T27" fmla="*/ 2147483647 h 266"/>
                <a:gd name="T28" fmla="*/ 2147483647 w 269"/>
                <a:gd name="T29" fmla="*/ 2147483647 h 266"/>
                <a:gd name="T30" fmla="*/ 2147483647 w 269"/>
                <a:gd name="T31" fmla="*/ 2147483647 h 266"/>
                <a:gd name="T32" fmla="*/ 2147483647 w 269"/>
                <a:gd name="T33" fmla="*/ 2147483647 h 266"/>
                <a:gd name="T34" fmla="*/ 2147483647 w 269"/>
                <a:gd name="T35" fmla="*/ 2147483647 h 266"/>
                <a:gd name="T36" fmla="*/ 2147483647 w 269"/>
                <a:gd name="T37" fmla="*/ 2147483647 h 266"/>
                <a:gd name="T38" fmla="*/ 2147483647 w 269"/>
                <a:gd name="T39" fmla="*/ 2147483647 h 266"/>
                <a:gd name="T40" fmla="*/ 2147483647 w 269"/>
                <a:gd name="T41" fmla="*/ 2147483647 h 266"/>
                <a:gd name="T42" fmla="*/ 2147483647 w 269"/>
                <a:gd name="T43" fmla="*/ 2147483647 h 266"/>
                <a:gd name="T44" fmla="*/ 2147483647 w 269"/>
                <a:gd name="T45" fmla="*/ 2147483647 h 266"/>
                <a:gd name="T46" fmla="*/ 2147483647 w 269"/>
                <a:gd name="T47" fmla="*/ 2147483647 h 266"/>
                <a:gd name="T48" fmla="*/ 2147483647 w 269"/>
                <a:gd name="T49" fmla="*/ 2147483647 h 266"/>
                <a:gd name="T50" fmla="*/ 2147483647 w 269"/>
                <a:gd name="T51" fmla="*/ 2147483647 h 266"/>
                <a:gd name="T52" fmla="*/ 2147483647 w 269"/>
                <a:gd name="T53" fmla="*/ 2147483647 h 266"/>
                <a:gd name="T54" fmla="*/ 2147483647 w 269"/>
                <a:gd name="T55" fmla="*/ 2147483647 h 266"/>
                <a:gd name="T56" fmla="*/ 2147483647 w 269"/>
                <a:gd name="T57" fmla="*/ 2147483647 h 266"/>
                <a:gd name="T58" fmla="*/ 2147483647 w 269"/>
                <a:gd name="T59" fmla="*/ 2147483647 h 266"/>
                <a:gd name="T60" fmla="*/ 2147483647 w 269"/>
                <a:gd name="T61" fmla="*/ 2147483647 h 266"/>
                <a:gd name="T62" fmla="*/ 2147483647 w 269"/>
                <a:gd name="T63" fmla="*/ 2147483647 h 266"/>
                <a:gd name="T64" fmla="*/ 2147483647 w 269"/>
                <a:gd name="T65" fmla="*/ 2147483647 h 266"/>
                <a:gd name="T66" fmla="*/ 2147483647 w 269"/>
                <a:gd name="T67" fmla="*/ 2147483647 h 266"/>
                <a:gd name="T68" fmla="*/ 2147483647 w 269"/>
                <a:gd name="T69" fmla="*/ 2147483647 h 266"/>
                <a:gd name="T70" fmla="*/ 2147483647 w 269"/>
                <a:gd name="T71" fmla="*/ 2147483647 h 266"/>
                <a:gd name="T72" fmla="*/ 2147483647 w 269"/>
                <a:gd name="T73" fmla="*/ 2147483647 h 266"/>
                <a:gd name="T74" fmla="*/ 2147483647 w 269"/>
                <a:gd name="T75" fmla="*/ 2147483647 h 266"/>
                <a:gd name="T76" fmla="*/ 2147483647 w 269"/>
                <a:gd name="T77" fmla="*/ 2147483647 h 266"/>
                <a:gd name="T78" fmla="*/ 2147483647 w 269"/>
                <a:gd name="T79" fmla="*/ 2147483647 h 266"/>
                <a:gd name="T80" fmla="*/ 2147483647 w 269"/>
                <a:gd name="T81" fmla="*/ 0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66"/>
                <a:gd name="T125" fmla="*/ 269 w 269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66">
                  <a:moveTo>
                    <a:pt x="15" y="0"/>
                  </a:moveTo>
                  <a:lnTo>
                    <a:pt x="9" y="12"/>
                  </a:lnTo>
                  <a:lnTo>
                    <a:pt x="3" y="28"/>
                  </a:lnTo>
                  <a:lnTo>
                    <a:pt x="0" y="41"/>
                  </a:lnTo>
                  <a:lnTo>
                    <a:pt x="4" y="51"/>
                  </a:lnTo>
                  <a:lnTo>
                    <a:pt x="12" y="55"/>
                  </a:lnTo>
                  <a:lnTo>
                    <a:pt x="23" y="63"/>
                  </a:lnTo>
                  <a:lnTo>
                    <a:pt x="35" y="73"/>
                  </a:lnTo>
                  <a:lnTo>
                    <a:pt x="51" y="86"/>
                  </a:lnTo>
                  <a:lnTo>
                    <a:pt x="68" y="99"/>
                  </a:lnTo>
                  <a:lnTo>
                    <a:pt x="87" y="113"/>
                  </a:lnTo>
                  <a:lnTo>
                    <a:pt x="105" y="128"/>
                  </a:lnTo>
                  <a:lnTo>
                    <a:pt x="123" y="142"/>
                  </a:lnTo>
                  <a:lnTo>
                    <a:pt x="143" y="159"/>
                  </a:lnTo>
                  <a:lnTo>
                    <a:pt x="166" y="177"/>
                  </a:lnTo>
                  <a:lnTo>
                    <a:pt x="190" y="198"/>
                  </a:lnTo>
                  <a:lnTo>
                    <a:pt x="213" y="218"/>
                  </a:lnTo>
                  <a:lnTo>
                    <a:pt x="236" y="237"/>
                  </a:lnTo>
                  <a:lnTo>
                    <a:pt x="253" y="252"/>
                  </a:lnTo>
                  <a:lnTo>
                    <a:pt x="265" y="263"/>
                  </a:lnTo>
                  <a:lnTo>
                    <a:pt x="269" y="266"/>
                  </a:lnTo>
                  <a:lnTo>
                    <a:pt x="268" y="261"/>
                  </a:lnTo>
                  <a:lnTo>
                    <a:pt x="262" y="250"/>
                  </a:lnTo>
                  <a:lnTo>
                    <a:pt x="253" y="234"/>
                  </a:lnTo>
                  <a:lnTo>
                    <a:pt x="239" y="212"/>
                  </a:lnTo>
                  <a:lnTo>
                    <a:pt x="230" y="198"/>
                  </a:lnTo>
                  <a:lnTo>
                    <a:pt x="218" y="182"/>
                  </a:lnTo>
                  <a:lnTo>
                    <a:pt x="204" y="163"/>
                  </a:lnTo>
                  <a:lnTo>
                    <a:pt x="189" y="144"/>
                  </a:lnTo>
                  <a:lnTo>
                    <a:pt x="172" y="124"/>
                  </a:lnTo>
                  <a:lnTo>
                    <a:pt x="157" y="105"/>
                  </a:lnTo>
                  <a:lnTo>
                    <a:pt x="140" y="89"/>
                  </a:lnTo>
                  <a:lnTo>
                    <a:pt x="125" y="75"/>
                  </a:lnTo>
                  <a:lnTo>
                    <a:pt x="108" y="63"/>
                  </a:lnTo>
                  <a:lnTo>
                    <a:pt x="91" y="49"/>
                  </a:lnTo>
                  <a:lnTo>
                    <a:pt x="73" y="37"/>
                  </a:lnTo>
                  <a:lnTo>
                    <a:pt x="55" y="25"/>
                  </a:lnTo>
                  <a:lnTo>
                    <a:pt x="39" y="16"/>
                  </a:lnTo>
                  <a:lnTo>
                    <a:pt x="27" y="8"/>
                  </a:lnTo>
                  <a:lnTo>
                    <a:pt x="18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3" name="Freeform 46">
              <a:extLst>
                <a:ext uri="{FF2B5EF4-FFF2-40B4-BE49-F238E27FC236}">
                  <a16:creationId xmlns:a16="http://schemas.microsoft.com/office/drawing/2014/main" id="{8EB6114B-0856-71F9-FB81-41908FB9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2" y="2473325"/>
              <a:ext cx="147638" cy="141288"/>
            </a:xfrm>
            <a:custGeom>
              <a:avLst/>
              <a:gdLst>
                <a:gd name="T0" fmla="*/ 2147483647 w 186"/>
                <a:gd name="T1" fmla="*/ 2147483647 h 177"/>
                <a:gd name="T2" fmla="*/ 2147483647 w 186"/>
                <a:gd name="T3" fmla="*/ 2147483647 h 177"/>
                <a:gd name="T4" fmla="*/ 2147483647 w 186"/>
                <a:gd name="T5" fmla="*/ 2147483647 h 177"/>
                <a:gd name="T6" fmla="*/ 2147483647 w 186"/>
                <a:gd name="T7" fmla="*/ 2147483647 h 177"/>
                <a:gd name="T8" fmla="*/ 2147483647 w 186"/>
                <a:gd name="T9" fmla="*/ 2147483647 h 177"/>
                <a:gd name="T10" fmla="*/ 2147483647 w 186"/>
                <a:gd name="T11" fmla="*/ 2147483647 h 177"/>
                <a:gd name="T12" fmla="*/ 2147483647 w 186"/>
                <a:gd name="T13" fmla="*/ 2147483647 h 177"/>
                <a:gd name="T14" fmla="*/ 2147483647 w 186"/>
                <a:gd name="T15" fmla="*/ 2147483647 h 177"/>
                <a:gd name="T16" fmla="*/ 0 w 186"/>
                <a:gd name="T17" fmla="*/ 0 h 177"/>
                <a:gd name="T18" fmla="*/ 2147483647 w 186"/>
                <a:gd name="T19" fmla="*/ 2147483647 h 177"/>
                <a:gd name="T20" fmla="*/ 2147483647 w 186"/>
                <a:gd name="T21" fmla="*/ 2147483647 h 177"/>
                <a:gd name="T22" fmla="*/ 2147483647 w 186"/>
                <a:gd name="T23" fmla="*/ 2147483647 h 177"/>
                <a:gd name="T24" fmla="*/ 2147483647 w 186"/>
                <a:gd name="T25" fmla="*/ 2147483647 h 177"/>
                <a:gd name="T26" fmla="*/ 2147483647 w 186"/>
                <a:gd name="T27" fmla="*/ 2147483647 h 177"/>
                <a:gd name="T28" fmla="*/ 2147483647 w 186"/>
                <a:gd name="T29" fmla="*/ 2147483647 h 177"/>
                <a:gd name="T30" fmla="*/ 2147483647 w 186"/>
                <a:gd name="T31" fmla="*/ 2147483647 h 177"/>
                <a:gd name="T32" fmla="*/ 2147483647 w 186"/>
                <a:gd name="T33" fmla="*/ 2147483647 h 177"/>
                <a:gd name="T34" fmla="*/ 2147483647 w 186"/>
                <a:gd name="T35" fmla="*/ 2147483647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177"/>
                <a:gd name="T56" fmla="*/ 186 w 186"/>
                <a:gd name="T57" fmla="*/ 177 h 1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177">
                  <a:moveTo>
                    <a:pt x="138" y="160"/>
                  </a:moveTo>
                  <a:lnTo>
                    <a:pt x="124" y="145"/>
                  </a:lnTo>
                  <a:lnTo>
                    <a:pt x="109" y="125"/>
                  </a:lnTo>
                  <a:lnTo>
                    <a:pt x="89" y="104"/>
                  </a:lnTo>
                  <a:lnTo>
                    <a:pt x="69" y="80"/>
                  </a:lnTo>
                  <a:lnTo>
                    <a:pt x="49" y="57"/>
                  </a:lnTo>
                  <a:lnTo>
                    <a:pt x="31" y="35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14" y="6"/>
                  </a:lnTo>
                  <a:lnTo>
                    <a:pt x="37" y="23"/>
                  </a:lnTo>
                  <a:lnTo>
                    <a:pt x="66" y="48"/>
                  </a:lnTo>
                  <a:lnTo>
                    <a:pt x="97" y="75"/>
                  </a:lnTo>
                  <a:lnTo>
                    <a:pt x="127" y="104"/>
                  </a:lnTo>
                  <a:lnTo>
                    <a:pt x="154" y="133"/>
                  </a:lnTo>
                  <a:lnTo>
                    <a:pt x="174" y="159"/>
                  </a:lnTo>
                  <a:lnTo>
                    <a:pt x="186" y="177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4" name="Freeform 47">
              <a:extLst>
                <a:ext uri="{FF2B5EF4-FFF2-40B4-BE49-F238E27FC236}">
                  <a16:creationId xmlns:a16="http://schemas.microsoft.com/office/drawing/2014/main" id="{F177BD00-6B9A-37F3-FE00-029D761A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7" y="2452688"/>
              <a:ext cx="28575" cy="195263"/>
            </a:xfrm>
            <a:custGeom>
              <a:avLst/>
              <a:gdLst>
                <a:gd name="T0" fmla="*/ 2147483647 w 37"/>
                <a:gd name="T1" fmla="*/ 2147483647 h 246"/>
                <a:gd name="T2" fmla="*/ 2147483647 w 37"/>
                <a:gd name="T3" fmla="*/ 2147483647 h 246"/>
                <a:gd name="T4" fmla="*/ 0 w 37"/>
                <a:gd name="T5" fmla="*/ 2147483647 h 246"/>
                <a:gd name="T6" fmla="*/ 0 w 37"/>
                <a:gd name="T7" fmla="*/ 2147483647 h 246"/>
                <a:gd name="T8" fmla="*/ 2147483647 w 37"/>
                <a:gd name="T9" fmla="*/ 2147483647 h 246"/>
                <a:gd name="T10" fmla="*/ 2147483647 w 37"/>
                <a:gd name="T11" fmla="*/ 0 h 246"/>
                <a:gd name="T12" fmla="*/ 2147483647 w 37"/>
                <a:gd name="T13" fmla="*/ 2147483647 h 246"/>
                <a:gd name="T14" fmla="*/ 2147483647 w 37"/>
                <a:gd name="T15" fmla="*/ 2147483647 h 246"/>
                <a:gd name="T16" fmla="*/ 2147483647 w 37"/>
                <a:gd name="T17" fmla="*/ 2147483647 h 246"/>
                <a:gd name="T18" fmla="*/ 2147483647 w 37"/>
                <a:gd name="T19" fmla="*/ 2147483647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46"/>
                <a:gd name="T32" fmla="*/ 37 w 37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46">
                  <a:moveTo>
                    <a:pt x="37" y="246"/>
                  </a:moveTo>
                  <a:lnTo>
                    <a:pt x="12" y="231"/>
                  </a:lnTo>
                  <a:lnTo>
                    <a:pt x="0" y="165"/>
                  </a:lnTo>
                  <a:lnTo>
                    <a:pt x="0" y="89"/>
                  </a:lnTo>
                  <a:lnTo>
                    <a:pt x="5" y="26"/>
                  </a:lnTo>
                  <a:lnTo>
                    <a:pt x="8" y="0"/>
                  </a:lnTo>
                  <a:lnTo>
                    <a:pt x="15" y="63"/>
                  </a:lnTo>
                  <a:lnTo>
                    <a:pt x="20" y="127"/>
                  </a:lnTo>
                  <a:lnTo>
                    <a:pt x="26" y="189"/>
                  </a:lnTo>
                  <a:lnTo>
                    <a:pt x="37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5" name="Freeform 48">
              <a:extLst>
                <a:ext uri="{FF2B5EF4-FFF2-40B4-BE49-F238E27FC236}">
                  <a16:creationId xmlns:a16="http://schemas.microsoft.com/office/drawing/2014/main" id="{6F105F0C-3587-16D4-F12B-99C9028D3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2395538"/>
              <a:ext cx="74613" cy="215900"/>
            </a:xfrm>
            <a:custGeom>
              <a:avLst/>
              <a:gdLst>
                <a:gd name="T0" fmla="*/ 2147483647 w 93"/>
                <a:gd name="T1" fmla="*/ 2147483647 h 271"/>
                <a:gd name="T2" fmla="*/ 2147483647 w 93"/>
                <a:gd name="T3" fmla="*/ 2147483647 h 271"/>
                <a:gd name="T4" fmla="*/ 2147483647 w 93"/>
                <a:gd name="T5" fmla="*/ 2147483647 h 271"/>
                <a:gd name="T6" fmla="*/ 2147483647 w 93"/>
                <a:gd name="T7" fmla="*/ 2147483647 h 271"/>
                <a:gd name="T8" fmla="*/ 2147483647 w 93"/>
                <a:gd name="T9" fmla="*/ 2147483647 h 271"/>
                <a:gd name="T10" fmla="*/ 0 w 93"/>
                <a:gd name="T11" fmla="*/ 2147483647 h 271"/>
                <a:gd name="T12" fmla="*/ 2147483647 w 93"/>
                <a:gd name="T13" fmla="*/ 2147483647 h 271"/>
                <a:gd name="T14" fmla="*/ 2147483647 w 93"/>
                <a:gd name="T15" fmla="*/ 2147483647 h 271"/>
                <a:gd name="T16" fmla="*/ 2147483647 w 93"/>
                <a:gd name="T17" fmla="*/ 2147483647 h 271"/>
                <a:gd name="T18" fmla="*/ 2147483647 w 93"/>
                <a:gd name="T19" fmla="*/ 2147483647 h 271"/>
                <a:gd name="T20" fmla="*/ 2147483647 w 93"/>
                <a:gd name="T21" fmla="*/ 2147483647 h 271"/>
                <a:gd name="T22" fmla="*/ 2147483647 w 93"/>
                <a:gd name="T23" fmla="*/ 2147483647 h 271"/>
                <a:gd name="T24" fmla="*/ 2147483647 w 93"/>
                <a:gd name="T25" fmla="*/ 0 h 271"/>
                <a:gd name="T26" fmla="*/ 2147483647 w 93"/>
                <a:gd name="T27" fmla="*/ 2147483647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271"/>
                <a:gd name="T44" fmla="*/ 93 w 93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271">
                  <a:moveTo>
                    <a:pt x="28" y="206"/>
                  </a:moveTo>
                  <a:lnTo>
                    <a:pt x="25" y="224"/>
                  </a:lnTo>
                  <a:lnTo>
                    <a:pt x="19" y="241"/>
                  </a:lnTo>
                  <a:lnTo>
                    <a:pt x="13" y="256"/>
                  </a:lnTo>
                  <a:lnTo>
                    <a:pt x="5" y="271"/>
                  </a:lnTo>
                  <a:lnTo>
                    <a:pt x="0" y="257"/>
                  </a:lnTo>
                  <a:lnTo>
                    <a:pt x="2" y="231"/>
                  </a:lnTo>
                  <a:lnTo>
                    <a:pt x="11" y="193"/>
                  </a:lnTo>
                  <a:lnTo>
                    <a:pt x="25" y="151"/>
                  </a:lnTo>
                  <a:lnTo>
                    <a:pt x="42" y="106"/>
                  </a:lnTo>
                  <a:lnTo>
                    <a:pt x="60" y="62"/>
                  </a:lnTo>
                  <a:lnTo>
                    <a:pt x="78" y="26"/>
                  </a:lnTo>
                  <a:lnTo>
                    <a:pt x="93" y="0"/>
                  </a:lnTo>
                  <a:lnTo>
                    <a:pt x="28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6" name="Freeform 49">
              <a:extLst>
                <a:ext uri="{FF2B5EF4-FFF2-40B4-BE49-F238E27FC236}">
                  <a16:creationId xmlns:a16="http://schemas.microsoft.com/office/drawing/2014/main" id="{2E010F42-7EFD-6B46-BE22-FFC39F04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7" y="2590800"/>
              <a:ext cx="257175" cy="84138"/>
            </a:xfrm>
            <a:custGeom>
              <a:avLst/>
              <a:gdLst>
                <a:gd name="T0" fmla="*/ 2147483647 w 324"/>
                <a:gd name="T1" fmla="*/ 2147483647 h 107"/>
                <a:gd name="T2" fmla="*/ 2147483647 w 324"/>
                <a:gd name="T3" fmla="*/ 2147483647 h 107"/>
                <a:gd name="T4" fmla="*/ 2147483647 w 324"/>
                <a:gd name="T5" fmla="*/ 2147483647 h 107"/>
                <a:gd name="T6" fmla="*/ 2147483647 w 324"/>
                <a:gd name="T7" fmla="*/ 2147483647 h 107"/>
                <a:gd name="T8" fmla="*/ 2147483647 w 324"/>
                <a:gd name="T9" fmla="*/ 2147483647 h 107"/>
                <a:gd name="T10" fmla="*/ 2147483647 w 324"/>
                <a:gd name="T11" fmla="*/ 2147483647 h 107"/>
                <a:gd name="T12" fmla="*/ 2147483647 w 324"/>
                <a:gd name="T13" fmla="*/ 2147483647 h 107"/>
                <a:gd name="T14" fmla="*/ 2147483647 w 324"/>
                <a:gd name="T15" fmla="*/ 2147483647 h 107"/>
                <a:gd name="T16" fmla="*/ 2147483647 w 324"/>
                <a:gd name="T17" fmla="*/ 2147483647 h 107"/>
                <a:gd name="T18" fmla="*/ 2147483647 w 324"/>
                <a:gd name="T19" fmla="*/ 2147483647 h 107"/>
                <a:gd name="T20" fmla="*/ 2147483647 w 324"/>
                <a:gd name="T21" fmla="*/ 2147483647 h 107"/>
                <a:gd name="T22" fmla="*/ 2147483647 w 324"/>
                <a:gd name="T23" fmla="*/ 2147483647 h 107"/>
                <a:gd name="T24" fmla="*/ 2147483647 w 324"/>
                <a:gd name="T25" fmla="*/ 2147483647 h 107"/>
                <a:gd name="T26" fmla="*/ 2147483647 w 324"/>
                <a:gd name="T27" fmla="*/ 2147483647 h 107"/>
                <a:gd name="T28" fmla="*/ 2147483647 w 324"/>
                <a:gd name="T29" fmla="*/ 2147483647 h 107"/>
                <a:gd name="T30" fmla="*/ 2147483647 w 324"/>
                <a:gd name="T31" fmla="*/ 2147483647 h 107"/>
                <a:gd name="T32" fmla="*/ 2147483647 w 324"/>
                <a:gd name="T33" fmla="*/ 2147483647 h 107"/>
                <a:gd name="T34" fmla="*/ 0 w 324"/>
                <a:gd name="T35" fmla="*/ 2147483647 h 107"/>
                <a:gd name="T36" fmla="*/ 2147483647 w 324"/>
                <a:gd name="T37" fmla="*/ 2147483647 h 107"/>
                <a:gd name="T38" fmla="*/ 2147483647 w 324"/>
                <a:gd name="T39" fmla="*/ 2147483647 h 107"/>
                <a:gd name="T40" fmla="*/ 2147483647 w 324"/>
                <a:gd name="T41" fmla="*/ 2147483647 h 107"/>
                <a:gd name="T42" fmla="*/ 2147483647 w 324"/>
                <a:gd name="T43" fmla="*/ 2147483647 h 107"/>
                <a:gd name="T44" fmla="*/ 2147483647 w 324"/>
                <a:gd name="T45" fmla="*/ 0 h 107"/>
                <a:gd name="T46" fmla="*/ 2147483647 w 324"/>
                <a:gd name="T47" fmla="*/ 0 h 107"/>
                <a:gd name="T48" fmla="*/ 2147483647 w 324"/>
                <a:gd name="T49" fmla="*/ 0 h 107"/>
                <a:gd name="T50" fmla="*/ 2147483647 w 324"/>
                <a:gd name="T51" fmla="*/ 0 h 107"/>
                <a:gd name="T52" fmla="*/ 2147483647 w 324"/>
                <a:gd name="T53" fmla="*/ 2147483647 h 107"/>
                <a:gd name="T54" fmla="*/ 2147483647 w 324"/>
                <a:gd name="T55" fmla="*/ 2147483647 h 107"/>
                <a:gd name="T56" fmla="*/ 2147483647 w 324"/>
                <a:gd name="T57" fmla="*/ 2147483647 h 107"/>
                <a:gd name="T58" fmla="*/ 2147483647 w 324"/>
                <a:gd name="T59" fmla="*/ 2147483647 h 107"/>
                <a:gd name="T60" fmla="*/ 2147483647 w 324"/>
                <a:gd name="T61" fmla="*/ 2147483647 h 107"/>
                <a:gd name="T62" fmla="*/ 2147483647 w 324"/>
                <a:gd name="T63" fmla="*/ 2147483647 h 107"/>
                <a:gd name="T64" fmla="*/ 2147483647 w 324"/>
                <a:gd name="T65" fmla="*/ 2147483647 h 107"/>
                <a:gd name="T66" fmla="*/ 2147483647 w 324"/>
                <a:gd name="T67" fmla="*/ 2147483647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4"/>
                <a:gd name="T103" fmla="*/ 0 h 107"/>
                <a:gd name="T104" fmla="*/ 324 w 324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4" h="107">
                  <a:moveTo>
                    <a:pt x="280" y="41"/>
                  </a:moveTo>
                  <a:lnTo>
                    <a:pt x="324" y="107"/>
                  </a:lnTo>
                  <a:lnTo>
                    <a:pt x="304" y="90"/>
                  </a:lnTo>
                  <a:lnTo>
                    <a:pt x="282" y="75"/>
                  </a:lnTo>
                  <a:lnTo>
                    <a:pt x="257" y="61"/>
                  </a:lnTo>
                  <a:lnTo>
                    <a:pt x="231" y="50"/>
                  </a:lnTo>
                  <a:lnTo>
                    <a:pt x="205" y="41"/>
                  </a:lnTo>
                  <a:lnTo>
                    <a:pt x="179" y="34"/>
                  </a:lnTo>
                  <a:lnTo>
                    <a:pt x="152" y="26"/>
                  </a:lnTo>
                  <a:lnTo>
                    <a:pt x="126" y="22"/>
                  </a:lnTo>
                  <a:lnTo>
                    <a:pt x="102" y="17"/>
                  </a:lnTo>
                  <a:lnTo>
                    <a:pt x="79" y="14"/>
                  </a:lnTo>
                  <a:lnTo>
                    <a:pt x="58" y="11"/>
                  </a:lnTo>
                  <a:lnTo>
                    <a:pt x="39" y="9"/>
                  </a:lnTo>
                  <a:lnTo>
                    <a:pt x="22" y="8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6" y="5"/>
                  </a:lnTo>
                  <a:lnTo>
                    <a:pt x="15" y="3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64" y="0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131" y="0"/>
                  </a:lnTo>
                  <a:lnTo>
                    <a:pt x="155" y="2"/>
                  </a:lnTo>
                  <a:lnTo>
                    <a:pt x="178" y="5"/>
                  </a:lnTo>
                  <a:lnTo>
                    <a:pt x="201" y="8"/>
                  </a:lnTo>
                  <a:lnTo>
                    <a:pt x="222" y="12"/>
                  </a:lnTo>
                  <a:lnTo>
                    <a:pt x="240" y="17"/>
                  </a:lnTo>
                  <a:lnTo>
                    <a:pt x="257" y="25"/>
                  </a:lnTo>
                  <a:lnTo>
                    <a:pt x="271" y="32"/>
                  </a:lnTo>
                  <a:lnTo>
                    <a:pt x="28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7" name="Freeform 50">
              <a:extLst>
                <a:ext uri="{FF2B5EF4-FFF2-40B4-BE49-F238E27FC236}">
                  <a16:creationId xmlns:a16="http://schemas.microsoft.com/office/drawing/2014/main" id="{3889E1D7-C0C6-85C8-C466-7A37DD1A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225" y="2455863"/>
              <a:ext cx="265113" cy="106363"/>
            </a:xfrm>
            <a:custGeom>
              <a:avLst/>
              <a:gdLst>
                <a:gd name="T0" fmla="*/ 2147483647 w 334"/>
                <a:gd name="T1" fmla="*/ 2147483647 h 133"/>
                <a:gd name="T2" fmla="*/ 2147483647 w 334"/>
                <a:gd name="T3" fmla="*/ 2147483647 h 133"/>
                <a:gd name="T4" fmla="*/ 2147483647 w 334"/>
                <a:gd name="T5" fmla="*/ 2147483647 h 133"/>
                <a:gd name="T6" fmla="*/ 2147483647 w 334"/>
                <a:gd name="T7" fmla="*/ 2147483647 h 133"/>
                <a:gd name="T8" fmla="*/ 2147483647 w 334"/>
                <a:gd name="T9" fmla="*/ 2147483647 h 133"/>
                <a:gd name="T10" fmla="*/ 2147483647 w 334"/>
                <a:gd name="T11" fmla="*/ 2147483647 h 133"/>
                <a:gd name="T12" fmla="*/ 2147483647 w 334"/>
                <a:gd name="T13" fmla="*/ 2147483647 h 133"/>
                <a:gd name="T14" fmla="*/ 2147483647 w 334"/>
                <a:gd name="T15" fmla="*/ 2147483647 h 133"/>
                <a:gd name="T16" fmla="*/ 2147483647 w 334"/>
                <a:gd name="T17" fmla="*/ 2147483647 h 133"/>
                <a:gd name="T18" fmla="*/ 2147483647 w 334"/>
                <a:gd name="T19" fmla="*/ 2147483647 h 133"/>
                <a:gd name="T20" fmla="*/ 2147483647 w 334"/>
                <a:gd name="T21" fmla="*/ 2147483647 h 133"/>
                <a:gd name="T22" fmla="*/ 2147483647 w 334"/>
                <a:gd name="T23" fmla="*/ 2147483647 h 133"/>
                <a:gd name="T24" fmla="*/ 2147483647 w 334"/>
                <a:gd name="T25" fmla="*/ 2147483647 h 133"/>
                <a:gd name="T26" fmla="*/ 2147483647 w 334"/>
                <a:gd name="T27" fmla="*/ 2147483647 h 133"/>
                <a:gd name="T28" fmla="*/ 2147483647 w 334"/>
                <a:gd name="T29" fmla="*/ 2147483647 h 133"/>
                <a:gd name="T30" fmla="*/ 2147483647 w 334"/>
                <a:gd name="T31" fmla="*/ 2147483647 h 133"/>
                <a:gd name="T32" fmla="*/ 2147483647 w 334"/>
                <a:gd name="T33" fmla="*/ 2147483647 h 133"/>
                <a:gd name="T34" fmla="*/ 2147483647 w 334"/>
                <a:gd name="T35" fmla="*/ 2147483647 h 133"/>
                <a:gd name="T36" fmla="*/ 2147483647 w 334"/>
                <a:gd name="T37" fmla="*/ 2147483647 h 133"/>
                <a:gd name="T38" fmla="*/ 2147483647 w 334"/>
                <a:gd name="T39" fmla="*/ 2147483647 h 133"/>
                <a:gd name="T40" fmla="*/ 0 w 334"/>
                <a:gd name="T41" fmla="*/ 2147483647 h 133"/>
                <a:gd name="T42" fmla="*/ 2147483647 w 334"/>
                <a:gd name="T43" fmla="*/ 2147483647 h 133"/>
                <a:gd name="T44" fmla="*/ 2147483647 w 334"/>
                <a:gd name="T45" fmla="*/ 2147483647 h 133"/>
                <a:gd name="T46" fmla="*/ 2147483647 w 334"/>
                <a:gd name="T47" fmla="*/ 2147483647 h 133"/>
                <a:gd name="T48" fmla="*/ 2147483647 w 334"/>
                <a:gd name="T49" fmla="*/ 2147483647 h 133"/>
                <a:gd name="T50" fmla="*/ 2147483647 w 334"/>
                <a:gd name="T51" fmla="*/ 2147483647 h 133"/>
                <a:gd name="T52" fmla="*/ 2147483647 w 334"/>
                <a:gd name="T53" fmla="*/ 2147483647 h 133"/>
                <a:gd name="T54" fmla="*/ 2147483647 w 334"/>
                <a:gd name="T55" fmla="*/ 2147483647 h 133"/>
                <a:gd name="T56" fmla="*/ 2147483647 w 334"/>
                <a:gd name="T57" fmla="*/ 2147483647 h 133"/>
                <a:gd name="T58" fmla="*/ 2147483647 w 334"/>
                <a:gd name="T59" fmla="*/ 2147483647 h 133"/>
                <a:gd name="T60" fmla="*/ 2147483647 w 334"/>
                <a:gd name="T61" fmla="*/ 2147483647 h 133"/>
                <a:gd name="T62" fmla="*/ 2147483647 w 334"/>
                <a:gd name="T63" fmla="*/ 2147483647 h 133"/>
                <a:gd name="T64" fmla="*/ 2147483647 w 334"/>
                <a:gd name="T65" fmla="*/ 0 h 133"/>
                <a:gd name="T66" fmla="*/ 2147483647 w 334"/>
                <a:gd name="T67" fmla="*/ 0 h 133"/>
                <a:gd name="T68" fmla="*/ 2147483647 w 334"/>
                <a:gd name="T69" fmla="*/ 2147483647 h 133"/>
                <a:gd name="T70" fmla="*/ 2147483647 w 334"/>
                <a:gd name="T71" fmla="*/ 2147483647 h 133"/>
                <a:gd name="T72" fmla="*/ 2147483647 w 334"/>
                <a:gd name="T73" fmla="*/ 2147483647 h 1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4"/>
                <a:gd name="T112" fmla="*/ 0 h 133"/>
                <a:gd name="T113" fmla="*/ 334 w 334"/>
                <a:gd name="T114" fmla="*/ 133 h 1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4" h="133">
                  <a:moveTo>
                    <a:pt x="334" y="3"/>
                  </a:moveTo>
                  <a:lnTo>
                    <a:pt x="310" y="6"/>
                  </a:lnTo>
                  <a:lnTo>
                    <a:pt x="285" y="11"/>
                  </a:lnTo>
                  <a:lnTo>
                    <a:pt x="261" y="15"/>
                  </a:lnTo>
                  <a:lnTo>
                    <a:pt x="236" y="23"/>
                  </a:lnTo>
                  <a:lnTo>
                    <a:pt x="212" y="30"/>
                  </a:lnTo>
                  <a:lnTo>
                    <a:pt x="188" y="38"/>
                  </a:lnTo>
                  <a:lnTo>
                    <a:pt x="163" y="47"/>
                  </a:lnTo>
                  <a:lnTo>
                    <a:pt x="140" y="56"/>
                  </a:lnTo>
                  <a:lnTo>
                    <a:pt x="117" y="67"/>
                  </a:lnTo>
                  <a:lnTo>
                    <a:pt x="98" y="78"/>
                  </a:lnTo>
                  <a:lnTo>
                    <a:pt x="78" y="87"/>
                  </a:lnTo>
                  <a:lnTo>
                    <a:pt x="61" y="98"/>
                  </a:lnTo>
                  <a:lnTo>
                    <a:pt x="44" y="107"/>
                  </a:lnTo>
                  <a:lnTo>
                    <a:pt x="32" y="116"/>
                  </a:lnTo>
                  <a:lnTo>
                    <a:pt x="20" y="125"/>
                  </a:lnTo>
                  <a:lnTo>
                    <a:pt x="12" y="133"/>
                  </a:lnTo>
                  <a:lnTo>
                    <a:pt x="8" y="133"/>
                  </a:lnTo>
                  <a:lnTo>
                    <a:pt x="6" y="130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11" y="108"/>
                  </a:lnTo>
                  <a:lnTo>
                    <a:pt x="23" y="96"/>
                  </a:lnTo>
                  <a:lnTo>
                    <a:pt x="35" y="84"/>
                  </a:lnTo>
                  <a:lnTo>
                    <a:pt x="50" y="73"/>
                  </a:lnTo>
                  <a:lnTo>
                    <a:pt x="67" y="62"/>
                  </a:lnTo>
                  <a:lnTo>
                    <a:pt x="85" y="52"/>
                  </a:lnTo>
                  <a:lnTo>
                    <a:pt x="105" y="43"/>
                  </a:lnTo>
                  <a:lnTo>
                    <a:pt x="127" y="33"/>
                  </a:lnTo>
                  <a:lnTo>
                    <a:pt x="168" y="18"/>
                  </a:lnTo>
                  <a:lnTo>
                    <a:pt x="206" y="9"/>
                  </a:lnTo>
                  <a:lnTo>
                    <a:pt x="241" y="3"/>
                  </a:lnTo>
                  <a:lnTo>
                    <a:pt x="271" y="0"/>
                  </a:lnTo>
                  <a:lnTo>
                    <a:pt x="297" y="0"/>
                  </a:lnTo>
                  <a:lnTo>
                    <a:pt x="317" y="1"/>
                  </a:lnTo>
                  <a:lnTo>
                    <a:pt x="329" y="3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8" name="Freeform 51">
              <a:extLst>
                <a:ext uri="{FF2B5EF4-FFF2-40B4-BE49-F238E27FC236}">
                  <a16:creationId xmlns:a16="http://schemas.microsoft.com/office/drawing/2014/main" id="{D175EED9-CB28-8403-4F4F-8E6ECDC6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674938"/>
              <a:ext cx="203200" cy="38100"/>
            </a:xfrm>
            <a:custGeom>
              <a:avLst/>
              <a:gdLst>
                <a:gd name="T0" fmla="*/ 2147483647 w 258"/>
                <a:gd name="T1" fmla="*/ 2147483647 h 47"/>
                <a:gd name="T2" fmla="*/ 2147483647 w 258"/>
                <a:gd name="T3" fmla="*/ 2147483647 h 47"/>
                <a:gd name="T4" fmla="*/ 2147483647 w 258"/>
                <a:gd name="T5" fmla="*/ 2147483647 h 47"/>
                <a:gd name="T6" fmla="*/ 2147483647 w 258"/>
                <a:gd name="T7" fmla="*/ 2147483647 h 47"/>
                <a:gd name="T8" fmla="*/ 2147483647 w 258"/>
                <a:gd name="T9" fmla="*/ 2147483647 h 47"/>
                <a:gd name="T10" fmla="*/ 2147483647 w 258"/>
                <a:gd name="T11" fmla="*/ 2147483647 h 47"/>
                <a:gd name="T12" fmla="*/ 2147483647 w 258"/>
                <a:gd name="T13" fmla="*/ 2147483647 h 47"/>
                <a:gd name="T14" fmla="*/ 2147483647 w 258"/>
                <a:gd name="T15" fmla="*/ 2147483647 h 47"/>
                <a:gd name="T16" fmla="*/ 2147483647 w 258"/>
                <a:gd name="T17" fmla="*/ 2147483647 h 47"/>
                <a:gd name="T18" fmla="*/ 2147483647 w 258"/>
                <a:gd name="T19" fmla="*/ 2147483647 h 47"/>
                <a:gd name="T20" fmla="*/ 2147483647 w 258"/>
                <a:gd name="T21" fmla="*/ 2147483647 h 47"/>
                <a:gd name="T22" fmla="*/ 2147483647 w 258"/>
                <a:gd name="T23" fmla="*/ 2147483647 h 47"/>
                <a:gd name="T24" fmla="*/ 2147483647 w 258"/>
                <a:gd name="T25" fmla="*/ 2147483647 h 47"/>
                <a:gd name="T26" fmla="*/ 2147483647 w 258"/>
                <a:gd name="T27" fmla="*/ 2147483647 h 47"/>
                <a:gd name="T28" fmla="*/ 2147483647 w 258"/>
                <a:gd name="T29" fmla="*/ 2147483647 h 47"/>
                <a:gd name="T30" fmla="*/ 2147483647 w 258"/>
                <a:gd name="T31" fmla="*/ 2147483647 h 47"/>
                <a:gd name="T32" fmla="*/ 0 w 258"/>
                <a:gd name="T33" fmla="*/ 2147483647 h 47"/>
                <a:gd name="T34" fmla="*/ 2147483647 w 258"/>
                <a:gd name="T35" fmla="*/ 2147483647 h 47"/>
                <a:gd name="T36" fmla="*/ 2147483647 w 258"/>
                <a:gd name="T37" fmla="*/ 2147483647 h 47"/>
                <a:gd name="T38" fmla="*/ 2147483647 w 258"/>
                <a:gd name="T39" fmla="*/ 2147483647 h 47"/>
                <a:gd name="T40" fmla="*/ 2147483647 w 258"/>
                <a:gd name="T41" fmla="*/ 2147483647 h 47"/>
                <a:gd name="T42" fmla="*/ 2147483647 w 258"/>
                <a:gd name="T43" fmla="*/ 2147483647 h 47"/>
                <a:gd name="T44" fmla="*/ 2147483647 w 258"/>
                <a:gd name="T45" fmla="*/ 2147483647 h 47"/>
                <a:gd name="T46" fmla="*/ 2147483647 w 258"/>
                <a:gd name="T47" fmla="*/ 2147483647 h 47"/>
                <a:gd name="T48" fmla="*/ 2147483647 w 258"/>
                <a:gd name="T49" fmla="*/ 2147483647 h 47"/>
                <a:gd name="T50" fmla="*/ 2147483647 w 258"/>
                <a:gd name="T51" fmla="*/ 2147483647 h 47"/>
                <a:gd name="T52" fmla="*/ 2147483647 w 258"/>
                <a:gd name="T53" fmla="*/ 2147483647 h 47"/>
                <a:gd name="T54" fmla="*/ 2147483647 w 258"/>
                <a:gd name="T55" fmla="*/ 2147483647 h 47"/>
                <a:gd name="T56" fmla="*/ 2147483647 w 258"/>
                <a:gd name="T57" fmla="*/ 0 h 47"/>
                <a:gd name="T58" fmla="*/ 2147483647 w 258"/>
                <a:gd name="T59" fmla="*/ 0 h 47"/>
                <a:gd name="T60" fmla="*/ 2147483647 w 258"/>
                <a:gd name="T61" fmla="*/ 2147483647 h 47"/>
                <a:gd name="T62" fmla="*/ 2147483647 w 258"/>
                <a:gd name="T63" fmla="*/ 2147483647 h 47"/>
                <a:gd name="T64" fmla="*/ 2147483647 w 258"/>
                <a:gd name="T65" fmla="*/ 2147483647 h 47"/>
                <a:gd name="T66" fmla="*/ 2147483647 w 258"/>
                <a:gd name="T67" fmla="*/ 2147483647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47"/>
                <a:gd name="T104" fmla="*/ 258 w 258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47">
                  <a:moveTo>
                    <a:pt x="258" y="47"/>
                  </a:moveTo>
                  <a:lnTo>
                    <a:pt x="230" y="41"/>
                  </a:lnTo>
                  <a:lnTo>
                    <a:pt x="206" y="37"/>
                  </a:lnTo>
                  <a:lnTo>
                    <a:pt x="183" y="33"/>
                  </a:lnTo>
                  <a:lnTo>
                    <a:pt x="162" y="30"/>
                  </a:lnTo>
                  <a:lnTo>
                    <a:pt x="143" y="29"/>
                  </a:lnTo>
                  <a:lnTo>
                    <a:pt x="125" y="27"/>
                  </a:lnTo>
                  <a:lnTo>
                    <a:pt x="110" y="27"/>
                  </a:lnTo>
                  <a:lnTo>
                    <a:pt x="95" y="29"/>
                  </a:lnTo>
                  <a:lnTo>
                    <a:pt x="79" y="29"/>
                  </a:lnTo>
                  <a:lnTo>
                    <a:pt x="67" y="30"/>
                  </a:lnTo>
                  <a:lnTo>
                    <a:pt x="55" y="33"/>
                  </a:lnTo>
                  <a:lnTo>
                    <a:pt x="43" y="35"/>
                  </a:lnTo>
                  <a:lnTo>
                    <a:pt x="32" y="38"/>
                  </a:lnTo>
                  <a:lnTo>
                    <a:pt x="21" y="40"/>
                  </a:lnTo>
                  <a:lnTo>
                    <a:pt x="11" y="43"/>
                  </a:lnTo>
                  <a:lnTo>
                    <a:pt x="0" y="44"/>
                  </a:lnTo>
                  <a:lnTo>
                    <a:pt x="6" y="40"/>
                  </a:lnTo>
                  <a:lnTo>
                    <a:pt x="12" y="35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4" y="26"/>
                  </a:lnTo>
                  <a:lnTo>
                    <a:pt x="41" y="21"/>
                  </a:lnTo>
                  <a:lnTo>
                    <a:pt x="49" y="18"/>
                  </a:lnTo>
                  <a:lnTo>
                    <a:pt x="57" y="15"/>
                  </a:lnTo>
                  <a:lnTo>
                    <a:pt x="69" y="11"/>
                  </a:lnTo>
                  <a:lnTo>
                    <a:pt x="81" y="6"/>
                  </a:lnTo>
                  <a:lnTo>
                    <a:pt x="95" y="3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9" y="3"/>
                  </a:lnTo>
                  <a:lnTo>
                    <a:pt x="192" y="8"/>
                  </a:lnTo>
                  <a:lnTo>
                    <a:pt x="233" y="17"/>
                  </a:lnTo>
                  <a:lnTo>
                    <a:pt x="2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9" name="Freeform 52">
              <a:extLst>
                <a:ext uri="{FF2B5EF4-FFF2-40B4-BE49-F238E27FC236}">
                  <a16:creationId xmlns:a16="http://schemas.microsoft.com/office/drawing/2014/main" id="{14CFA1B0-C1F0-2B89-9BB8-A1E1B2BF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7" y="2620963"/>
              <a:ext cx="115888" cy="100013"/>
            </a:xfrm>
            <a:custGeom>
              <a:avLst/>
              <a:gdLst>
                <a:gd name="T0" fmla="*/ 2147483647 w 147"/>
                <a:gd name="T1" fmla="*/ 2147483647 h 125"/>
                <a:gd name="T2" fmla="*/ 2147483647 w 147"/>
                <a:gd name="T3" fmla="*/ 2147483647 h 125"/>
                <a:gd name="T4" fmla="*/ 2147483647 w 147"/>
                <a:gd name="T5" fmla="*/ 2147483647 h 125"/>
                <a:gd name="T6" fmla="*/ 2147483647 w 147"/>
                <a:gd name="T7" fmla="*/ 2147483647 h 125"/>
                <a:gd name="T8" fmla="*/ 2147483647 w 147"/>
                <a:gd name="T9" fmla="*/ 2147483647 h 125"/>
                <a:gd name="T10" fmla="*/ 2147483647 w 147"/>
                <a:gd name="T11" fmla="*/ 2147483647 h 125"/>
                <a:gd name="T12" fmla="*/ 2147483647 w 147"/>
                <a:gd name="T13" fmla="*/ 2147483647 h 125"/>
                <a:gd name="T14" fmla="*/ 2147483647 w 147"/>
                <a:gd name="T15" fmla="*/ 2147483647 h 125"/>
                <a:gd name="T16" fmla="*/ 2147483647 w 147"/>
                <a:gd name="T17" fmla="*/ 2147483647 h 125"/>
                <a:gd name="T18" fmla="*/ 0 w 147"/>
                <a:gd name="T19" fmla="*/ 0 h 125"/>
                <a:gd name="T20" fmla="*/ 2147483647 w 147"/>
                <a:gd name="T21" fmla="*/ 2147483647 h 125"/>
                <a:gd name="T22" fmla="*/ 2147483647 w 147"/>
                <a:gd name="T23" fmla="*/ 2147483647 h 125"/>
                <a:gd name="T24" fmla="*/ 2147483647 w 147"/>
                <a:gd name="T25" fmla="*/ 2147483647 h 125"/>
                <a:gd name="T26" fmla="*/ 2147483647 w 147"/>
                <a:gd name="T27" fmla="*/ 2147483647 h 125"/>
                <a:gd name="T28" fmla="*/ 2147483647 w 147"/>
                <a:gd name="T29" fmla="*/ 2147483647 h 125"/>
                <a:gd name="T30" fmla="*/ 2147483647 w 147"/>
                <a:gd name="T31" fmla="*/ 2147483647 h 125"/>
                <a:gd name="T32" fmla="*/ 2147483647 w 147"/>
                <a:gd name="T33" fmla="*/ 2147483647 h 125"/>
                <a:gd name="T34" fmla="*/ 2147483647 w 147"/>
                <a:gd name="T35" fmla="*/ 2147483647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"/>
                <a:gd name="T55" fmla="*/ 0 h 125"/>
                <a:gd name="T56" fmla="*/ 147 w 147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" h="125">
                  <a:moveTo>
                    <a:pt x="147" y="110"/>
                  </a:moveTo>
                  <a:lnTo>
                    <a:pt x="129" y="125"/>
                  </a:lnTo>
                  <a:lnTo>
                    <a:pt x="115" y="113"/>
                  </a:lnTo>
                  <a:lnTo>
                    <a:pt x="100" y="98"/>
                  </a:lnTo>
                  <a:lnTo>
                    <a:pt x="83" y="81"/>
                  </a:lnTo>
                  <a:lnTo>
                    <a:pt x="65" y="61"/>
                  </a:lnTo>
                  <a:lnTo>
                    <a:pt x="48" y="43"/>
                  </a:lnTo>
                  <a:lnTo>
                    <a:pt x="31" y="26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17" y="5"/>
                  </a:lnTo>
                  <a:lnTo>
                    <a:pt x="37" y="12"/>
                  </a:lnTo>
                  <a:lnTo>
                    <a:pt x="58" y="25"/>
                  </a:lnTo>
                  <a:lnTo>
                    <a:pt x="80" y="38"/>
                  </a:lnTo>
                  <a:lnTo>
                    <a:pt x="101" y="54"/>
                  </a:lnTo>
                  <a:lnTo>
                    <a:pt x="119" y="72"/>
                  </a:lnTo>
                  <a:lnTo>
                    <a:pt x="135" y="90"/>
                  </a:lnTo>
                  <a:lnTo>
                    <a:pt x="14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0" name="Freeform 53">
              <a:extLst>
                <a:ext uri="{FF2B5EF4-FFF2-40B4-BE49-F238E27FC236}">
                  <a16:creationId xmlns:a16="http://schemas.microsoft.com/office/drawing/2014/main" id="{7C54BAC6-C967-03F8-A86B-E1663825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2584450"/>
              <a:ext cx="115888" cy="130175"/>
            </a:xfrm>
            <a:custGeom>
              <a:avLst/>
              <a:gdLst>
                <a:gd name="T0" fmla="*/ 2147483647 w 146"/>
                <a:gd name="T1" fmla="*/ 0 h 165"/>
                <a:gd name="T2" fmla="*/ 2147483647 w 146"/>
                <a:gd name="T3" fmla="*/ 2147483647 h 165"/>
                <a:gd name="T4" fmla="*/ 2147483647 w 146"/>
                <a:gd name="T5" fmla="*/ 2147483647 h 165"/>
                <a:gd name="T6" fmla="*/ 2147483647 w 146"/>
                <a:gd name="T7" fmla="*/ 2147483647 h 165"/>
                <a:gd name="T8" fmla="*/ 2147483647 w 146"/>
                <a:gd name="T9" fmla="*/ 2147483647 h 165"/>
                <a:gd name="T10" fmla="*/ 2147483647 w 146"/>
                <a:gd name="T11" fmla="*/ 2147483647 h 165"/>
                <a:gd name="T12" fmla="*/ 2147483647 w 146"/>
                <a:gd name="T13" fmla="*/ 2147483647 h 165"/>
                <a:gd name="T14" fmla="*/ 2147483647 w 146"/>
                <a:gd name="T15" fmla="*/ 2147483647 h 165"/>
                <a:gd name="T16" fmla="*/ 2147483647 w 146"/>
                <a:gd name="T17" fmla="*/ 2147483647 h 165"/>
                <a:gd name="T18" fmla="*/ 2147483647 w 146"/>
                <a:gd name="T19" fmla="*/ 2147483647 h 165"/>
                <a:gd name="T20" fmla="*/ 2147483647 w 146"/>
                <a:gd name="T21" fmla="*/ 2147483647 h 165"/>
                <a:gd name="T22" fmla="*/ 2147483647 w 146"/>
                <a:gd name="T23" fmla="*/ 2147483647 h 165"/>
                <a:gd name="T24" fmla="*/ 0 w 146"/>
                <a:gd name="T25" fmla="*/ 2147483647 h 165"/>
                <a:gd name="T26" fmla="*/ 2147483647 w 146"/>
                <a:gd name="T27" fmla="*/ 2147483647 h 165"/>
                <a:gd name="T28" fmla="*/ 2147483647 w 146"/>
                <a:gd name="T29" fmla="*/ 2147483647 h 165"/>
                <a:gd name="T30" fmla="*/ 2147483647 w 146"/>
                <a:gd name="T31" fmla="*/ 2147483647 h 165"/>
                <a:gd name="T32" fmla="*/ 2147483647 w 146"/>
                <a:gd name="T33" fmla="*/ 2147483647 h 165"/>
                <a:gd name="T34" fmla="*/ 2147483647 w 146"/>
                <a:gd name="T35" fmla="*/ 2147483647 h 165"/>
                <a:gd name="T36" fmla="*/ 2147483647 w 146"/>
                <a:gd name="T37" fmla="*/ 2147483647 h 165"/>
                <a:gd name="T38" fmla="*/ 2147483647 w 146"/>
                <a:gd name="T39" fmla="*/ 0 h 165"/>
                <a:gd name="T40" fmla="*/ 2147483647 w 14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6"/>
                <a:gd name="T64" fmla="*/ 0 h 165"/>
                <a:gd name="T65" fmla="*/ 146 w 14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6" h="165">
                  <a:moveTo>
                    <a:pt x="146" y="0"/>
                  </a:moveTo>
                  <a:lnTo>
                    <a:pt x="132" y="14"/>
                  </a:lnTo>
                  <a:lnTo>
                    <a:pt x="114" y="31"/>
                  </a:lnTo>
                  <a:lnTo>
                    <a:pt x="94" y="50"/>
                  </a:lnTo>
                  <a:lnTo>
                    <a:pt x="73" y="70"/>
                  </a:lnTo>
                  <a:lnTo>
                    <a:pt x="53" y="92"/>
                  </a:lnTo>
                  <a:lnTo>
                    <a:pt x="38" y="113"/>
                  </a:lnTo>
                  <a:lnTo>
                    <a:pt x="27" y="133"/>
                  </a:lnTo>
                  <a:lnTo>
                    <a:pt x="26" y="151"/>
                  </a:lnTo>
                  <a:lnTo>
                    <a:pt x="21" y="156"/>
                  </a:lnTo>
                  <a:lnTo>
                    <a:pt x="13" y="160"/>
                  </a:lnTo>
                  <a:lnTo>
                    <a:pt x="4" y="165"/>
                  </a:lnTo>
                  <a:lnTo>
                    <a:pt x="0" y="165"/>
                  </a:lnTo>
                  <a:lnTo>
                    <a:pt x="3" y="125"/>
                  </a:lnTo>
                  <a:lnTo>
                    <a:pt x="18" y="90"/>
                  </a:lnTo>
                  <a:lnTo>
                    <a:pt x="41" y="61"/>
                  </a:lnTo>
                  <a:lnTo>
                    <a:pt x="68" y="37"/>
                  </a:lnTo>
                  <a:lnTo>
                    <a:pt x="97" y="18"/>
                  </a:lnTo>
                  <a:lnTo>
                    <a:pt x="122" y="6"/>
                  </a:lnTo>
                  <a:lnTo>
                    <a:pt x="14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1" name="Freeform 54">
              <a:extLst>
                <a:ext uri="{FF2B5EF4-FFF2-40B4-BE49-F238E27FC236}">
                  <a16:creationId xmlns:a16="http://schemas.microsoft.com/office/drawing/2014/main" id="{1B90257B-84A4-CC36-29E6-5009FBFAC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7" y="2540000"/>
              <a:ext cx="288925" cy="122238"/>
            </a:xfrm>
            <a:custGeom>
              <a:avLst/>
              <a:gdLst>
                <a:gd name="T0" fmla="*/ 2147483647 w 364"/>
                <a:gd name="T1" fmla="*/ 2147483647 h 154"/>
                <a:gd name="T2" fmla="*/ 2147483647 w 364"/>
                <a:gd name="T3" fmla="*/ 2147483647 h 154"/>
                <a:gd name="T4" fmla="*/ 2147483647 w 364"/>
                <a:gd name="T5" fmla="*/ 2147483647 h 154"/>
                <a:gd name="T6" fmla="*/ 2147483647 w 364"/>
                <a:gd name="T7" fmla="*/ 2147483647 h 154"/>
                <a:gd name="T8" fmla="*/ 2147483647 w 364"/>
                <a:gd name="T9" fmla="*/ 2147483647 h 154"/>
                <a:gd name="T10" fmla="*/ 2147483647 w 364"/>
                <a:gd name="T11" fmla="*/ 2147483647 h 154"/>
                <a:gd name="T12" fmla="*/ 2147483647 w 364"/>
                <a:gd name="T13" fmla="*/ 2147483647 h 154"/>
                <a:gd name="T14" fmla="*/ 2147483647 w 364"/>
                <a:gd name="T15" fmla="*/ 2147483647 h 154"/>
                <a:gd name="T16" fmla="*/ 2147483647 w 364"/>
                <a:gd name="T17" fmla="*/ 2147483647 h 154"/>
                <a:gd name="T18" fmla="*/ 2147483647 w 364"/>
                <a:gd name="T19" fmla="*/ 2147483647 h 154"/>
                <a:gd name="T20" fmla="*/ 2147483647 w 364"/>
                <a:gd name="T21" fmla="*/ 2147483647 h 154"/>
                <a:gd name="T22" fmla="*/ 2147483647 w 364"/>
                <a:gd name="T23" fmla="*/ 2147483647 h 154"/>
                <a:gd name="T24" fmla="*/ 2147483647 w 364"/>
                <a:gd name="T25" fmla="*/ 2147483647 h 154"/>
                <a:gd name="T26" fmla="*/ 2147483647 w 364"/>
                <a:gd name="T27" fmla="*/ 2147483647 h 154"/>
                <a:gd name="T28" fmla="*/ 2147483647 w 364"/>
                <a:gd name="T29" fmla="*/ 2147483647 h 154"/>
                <a:gd name="T30" fmla="*/ 2147483647 w 364"/>
                <a:gd name="T31" fmla="*/ 2147483647 h 154"/>
                <a:gd name="T32" fmla="*/ 0 w 364"/>
                <a:gd name="T33" fmla="*/ 2147483647 h 154"/>
                <a:gd name="T34" fmla="*/ 2147483647 w 364"/>
                <a:gd name="T35" fmla="*/ 2147483647 h 154"/>
                <a:gd name="T36" fmla="*/ 2147483647 w 364"/>
                <a:gd name="T37" fmla="*/ 2147483647 h 154"/>
                <a:gd name="T38" fmla="*/ 2147483647 w 364"/>
                <a:gd name="T39" fmla="*/ 2147483647 h 154"/>
                <a:gd name="T40" fmla="*/ 2147483647 w 364"/>
                <a:gd name="T41" fmla="*/ 2147483647 h 154"/>
                <a:gd name="T42" fmla="*/ 2147483647 w 364"/>
                <a:gd name="T43" fmla="*/ 2147483647 h 154"/>
                <a:gd name="T44" fmla="*/ 2147483647 w 364"/>
                <a:gd name="T45" fmla="*/ 2147483647 h 154"/>
                <a:gd name="T46" fmla="*/ 2147483647 w 364"/>
                <a:gd name="T47" fmla="*/ 2147483647 h 154"/>
                <a:gd name="T48" fmla="*/ 2147483647 w 364"/>
                <a:gd name="T49" fmla="*/ 2147483647 h 154"/>
                <a:gd name="T50" fmla="*/ 2147483647 w 364"/>
                <a:gd name="T51" fmla="*/ 2147483647 h 154"/>
                <a:gd name="T52" fmla="*/ 2147483647 w 364"/>
                <a:gd name="T53" fmla="*/ 2147483647 h 154"/>
                <a:gd name="T54" fmla="*/ 2147483647 w 364"/>
                <a:gd name="T55" fmla="*/ 2147483647 h 154"/>
                <a:gd name="T56" fmla="*/ 2147483647 w 364"/>
                <a:gd name="T57" fmla="*/ 2147483647 h 154"/>
                <a:gd name="T58" fmla="*/ 2147483647 w 364"/>
                <a:gd name="T59" fmla="*/ 2147483647 h 154"/>
                <a:gd name="T60" fmla="*/ 2147483647 w 364"/>
                <a:gd name="T61" fmla="*/ 2147483647 h 154"/>
                <a:gd name="T62" fmla="*/ 2147483647 w 364"/>
                <a:gd name="T63" fmla="*/ 0 h 154"/>
                <a:gd name="T64" fmla="*/ 2147483647 w 364"/>
                <a:gd name="T65" fmla="*/ 0 h 154"/>
                <a:gd name="T66" fmla="*/ 2147483647 w 36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154"/>
                <a:gd name="T104" fmla="*/ 364 w 36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154">
                  <a:moveTo>
                    <a:pt x="364" y="2"/>
                  </a:moveTo>
                  <a:lnTo>
                    <a:pt x="327" y="12"/>
                  </a:lnTo>
                  <a:lnTo>
                    <a:pt x="292" y="23"/>
                  </a:lnTo>
                  <a:lnTo>
                    <a:pt x="257" y="35"/>
                  </a:lnTo>
                  <a:lnTo>
                    <a:pt x="225" y="47"/>
                  </a:lnTo>
                  <a:lnTo>
                    <a:pt x="193" y="60"/>
                  </a:lnTo>
                  <a:lnTo>
                    <a:pt x="163" y="73"/>
                  </a:lnTo>
                  <a:lnTo>
                    <a:pt x="135" y="86"/>
                  </a:lnTo>
                  <a:lnTo>
                    <a:pt x="109" y="98"/>
                  </a:lnTo>
                  <a:lnTo>
                    <a:pt x="85" y="108"/>
                  </a:lnTo>
                  <a:lnTo>
                    <a:pt x="64" y="119"/>
                  </a:lnTo>
                  <a:lnTo>
                    <a:pt x="45" y="130"/>
                  </a:lnTo>
                  <a:lnTo>
                    <a:pt x="29" y="137"/>
                  </a:lnTo>
                  <a:lnTo>
                    <a:pt x="16" y="145"/>
                  </a:lnTo>
                  <a:lnTo>
                    <a:pt x="7" y="150"/>
                  </a:lnTo>
                  <a:lnTo>
                    <a:pt x="1" y="153"/>
                  </a:lnTo>
                  <a:lnTo>
                    <a:pt x="0" y="154"/>
                  </a:lnTo>
                  <a:lnTo>
                    <a:pt x="7" y="118"/>
                  </a:lnTo>
                  <a:lnTo>
                    <a:pt x="22" y="108"/>
                  </a:lnTo>
                  <a:lnTo>
                    <a:pt x="41" y="99"/>
                  </a:lnTo>
                  <a:lnTo>
                    <a:pt x="61" y="89"/>
                  </a:lnTo>
                  <a:lnTo>
                    <a:pt x="83" y="78"/>
                  </a:lnTo>
                  <a:lnTo>
                    <a:pt x="106" y="67"/>
                  </a:lnTo>
                  <a:lnTo>
                    <a:pt x="132" y="57"/>
                  </a:lnTo>
                  <a:lnTo>
                    <a:pt x="158" y="46"/>
                  </a:lnTo>
                  <a:lnTo>
                    <a:pt x="184" y="37"/>
                  </a:lnTo>
                  <a:lnTo>
                    <a:pt x="210" y="28"/>
                  </a:lnTo>
                  <a:lnTo>
                    <a:pt x="236" y="18"/>
                  </a:lnTo>
                  <a:lnTo>
                    <a:pt x="262" y="11"/>
                  </a:lnTo>
                  <a:lnTo>
                    <a:pt x="286" y="6"/>
                  </a:lnTo>
                  <a:lnTo>
                    <a:pt x="309" y="2"/>
                  </a:lnTo>
                  <a:lnTo>
                    <a:pt x="329" y="0"/>
                  </a:lnTo>
                  <a:lnTo>
                    <a:pt x="347" y="0"/>
                  </a:lnTo>
                  <a:lnTo>
                    <a:pt x="3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2" name="Freeform 55">
              <a:extLst>
                <a:ext uri="{FF2B5EF4-FFF2-40B4-BE49-F238E27FC236}">
                  <a16:creationId xmlns:a16="http://schemas.microsoft.com/office/drawing/2014/main" id="{226606A5-08F4-7DDE-F211-8CF78E5D0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2736850"/>
              <a:ext cx="193675" cy="85725"/>
            </a:xfrm>
            <a:custGeom>
              <a:avLst/>
              <a:gdLst>
                <a:gd name="T0" fmla="*/ 2147483647 w 244"/>
                <a:gd name="T1" fmla="*/ 2147483647 h 106"/>
                <a:gd name="T2" fmla="*/ 2147483647 w 244"/>
                <a:gd name="T3" fmla="*/ 2147483647 h 106"/>
                <a:gd name="T4" fmla="*/ 2147483647 w 244"/>
                <a:gd name="T5" fmla="*/ 2147483647 h 106"/>
                <a:gd name="T6" fmla="*/ 2147483647 w 244"/>
                <a:gd name="T7" fmla="*/ 2147483647 h 106"/>
                <a:gd name="T8" fmla="*/ 2147483647 w 244"/>
                <a:gd name="T9" fmla="*/ 2147483647 h 106"/>
                <a:gd name="T10" fmla="*/ 2147483647 w 244"/>
                <a:gd name="T11" fmla="*/ 2147483647 h 106"/>
                <a:gd name="T12" fmla="*/ 2147483647 w 244"/>
                <a:gd name="T13" fmla="*/ 2147483647 h 106"/>
                <a:gd name="T14" fmla="*/ 2147483647 w 244"/>
                <a:gd name="T15" fmla="*/ 2147483647 h 106"/>
                <a:gd name="T16" fmla="*/ 2147483647 w 244"/>
                <a:gd name="T17" fmla="*/ 2147483647 h 106"/>
                <a:gd name="T18" fmla="*/ 2147483647 w 244"/>
                <a:gd name="T19" fmla="*/ 2147483647 h 106"/>
                <a:gd name="T20" fmla="*/ 2147483647 w 244"/>
                <a:gd name="T21" fmla="*/ 2147483647 h 106"/>
                <a:gd name="T22" fmla="*/ 2147483647 w 244"/>
                <a:gd name="T23" fmla="*/ 2147483647 h 106"/>
                <a:gd name="T24" fmla="*/ 2147483647 w 244"/>
                <a:gd name="T25" fmla="*/ 2147483647 h 106"/>
                <a:gd name="T26" fmla="*/ 2147483647 w 244"/>
                <a:gd name="T27" fmla="*/ 2147483647 h 106"/>
                <a:gd name="T28" fmla="*/ 2147483647 w 244"/>
                <a:gd name="T29" fmla="*/ 2147483647 h 106"/>
                <a:gd name="T30" fmla="*/ 2147483647 w 244"/>
                <a:gd name="T31" fmla="*/ 2147483647 h 106"/>
                <a:gd name="T32" fmla="*/ 2147483647 w 244"/>
                <a:gd name="T33" fmla="*/ 2147483647 h 106"/>
                <a:gd name="T34" fmla="*/ 0 w 244"/>
                <a:gd name="T35" fmla="*/ 2147483647 h 106"/>
                <a:gd name="T36" fmla="*/ 2147483647 w 244"/>
                <a:gd name="T37" fmla="*/ 2147483647 h 106"/>
                <a:gd name="T38" fmla="*/ 2147483647 w 244"/>
                <a:gd name="T39" fmla="*/ 2147483647 h 106"/>
                <a:gd name="T40" fmla="*/ 2147483647 w 244"/>
                <a:gd name="T41" fmla="*/ 2147483647 h 106"/>
                <a:gd name="T42" fmla="*/ 2147483647 w 244"/>
                <a:gd name="T43" fmla="*/ 2147483647 h 106"/>
                <a:gd name="T44" fmla="*/ 2147483647 w 244"/>
                <a:gd name="T45" fmla="*/ 2147483647 h 106"/>
                <a:gd name="T46" fmla="*/ 2147483647 w 244"/>
                <a:gd name="T47" fmla="*/ 2147483647 h 106"/>
                <a:gd name="T48" fmla="*/ 2147483647 w 244"/>
                <a:gd name="T49" fmla="*/ 2147483647 h 106"/>
                <a:gd name="T50" fmla="*/ 2147483647 w 244"/>
                <a:gd name="T51" fmla="*/ 2147483647 h 106"/>
                <a:gd name="T52" fmla="*/ 2147483647 w 244"/>
                <a:gd name="T53" fmla="*/ 2147483647 h 106"/>
                <a:gd name="T54" fmla="*/ 2147483647 w 244"/>
                <a:gd name="T55" fmla="*/ 2147483647 h 106"/>
                <a:gd name="T56" fmla="*/ 2147483647 w 244"/>
                <a:gd name="T57" fmla="*/ 2147483647 h 106"/>
                <a:gd name="T58" fmla="*/ 2147483647 w 244"/>
                <a:gd name="T59" fmla="*/ 2147483647 h 106"/>
                <a:gd name="T60" fmla="*/ 2147483647 w 244"/>
                <a:gd name="T61" fmla="*/ 2147483647 h 106"/>
                <a:gd name="T62" fmla="*/ 2147483647 w 244"/>
                <a:gd name="T63" fmla="*/ 0 h 106"/>
                <a:gd name="T64" fmla="*/ 2147483647 w 244"/>
                <a:gd name="T65" fmla="*/ 2147483647 h 106"/>
                <a:gd name="T66" fmla="*/ 2147483647 w 244"/>
                <a:gd name="T67" fmla="*/ 2147483647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106"/>
                <a:gd name="T104" fmla="*/ 244 w 244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106">
                  <a:moveTo>
                    <a:pt x="208" y="4"/>
                  </a:moveTo>
                  <a:lnTo>
                    <a:pt x="244" y="18"/>
                  </a:lnTo>
                  <a:lnTo>
                    <a:pt x="223" y="18"/>
                  </a:lnTo>
                  <a:lnTo>
                    <a:pt x="203" y="20"/>
                  </a:lnTo>
                  <a:lnTo>
                    <a:pt x="183" y="23"/>
                  </a:lnTo>
                  <a:lnTo>
                    <a:pt x="165" y="27"/>
                  </a:lnTo>
                  <a:lnTo>
                    <a:pt x="147" y="33"/>
                  </a:lnTo>
                  <a:lnTo>
                    <a:pt x="130" y="39"/>
                  </a:lnTo>
                  <a:lnTo>
                    <a:pt x="113" y="45"/>
                  </a:lnTo>
                  <a:lnTo>
                    <a:pt x="98" y="53"/>
                  </a:lnTo>
                  <a:lnTo>
                    <a:pt x="83" y="61"/>
                  </a:lnTo>
                  <a:lnTo>
                    <a:pt x="68" y="68"/>
                  </a:lnTo>
                  <a:lnTo>
                    <a:pt x="54" y="76"/>
                  </a:lnTo>
                  <a:lnTo>
                    <a:pt x="42" y="84"/>
                  </a:lnTo>
                  <a:lnTo>
                    <a:pt x="31" y="90"/>
                  </a:lnTo>
                  <a:lnTo>
                    <a:pt x="19" y="96"/>
                  </a:lnTo>
                  <a:lnTo>
                    <a:pt x="10" y="102"/>
                  </a:lnTo>
                  <a:lnTo>
                    <a:pt x="0" y="106"/>
                  </a:lnTo>
                  <a:lnTo>
                    <a:pt x="4" y="99"/>
                  </a:lnTo>
                  <a:lnTo>
                    <a:pt x="11" y="90"/>
                  </a:lnTo>
                  <a:lnTo>
                    <a:pt x="22" y="79"/>
                  </a:lnTo>
                  <a:lnTo>
                    <a:pt x="36" y="68"/>
                  </a:lnTo>
                  <a:lnTo>
                    <a:pt x="49" y="58"/>
                  </a:lnTo>
                  <a:lnTo>
                    <a:pt x="61" y="48"/>
                  </a:lnTo>
                  <a:lnTo>
                    <a:pt x="72" y="41"/>
                  </a:lnTo>
                  <a:lnTo>
                    <a:pt x="78" y="35"/>
                  </a:lnTo>
                  <a:lnTo>
                    <a:pt x="98" y="24"/>
                  </a:lnTo>
                  <a:lnTo>
                    <a:pt x="116" y="15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4" y="1"/>
                  </a:lnTo>
                  <a:lnTo>
                    <a:pt x="179" y="0"/>
                  </a:lnTo>
                  <a:lnTo>
                    <a:pt x="193" y="1"/>
                  </a:lnTo>
                  <a:lnTo>
                    <a:pt x="20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3" name="Freeform 56">
              <a:extLst>
                <a:ext uri="{FF2B5EF4-FFF2-40B4-BE49-F238E27FC236}">
                  <a16:creationId xmlns:a16="http://schemas.microsoft.com/office/drawing/2014/main" id="{F059613C-FD6E-07D1-A21E-42294ECB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2724150"/>
              <a:ext cx="165100" cy="58738"/>
            </a:xfrm>
            <a:custGeom>
              <a:avLst/>
              <a:gdLst>
                <a:gd name="T0" fmla="*/ 2147483647 w 207"/>
                <a:gd name="T1" fmla="*/ 2147483647 h 75"/>
                <a:gd name="T2" fmla="*/ 2147483647 w 207"/>
                <a:gd name="T3" fmla="*/ 2147483647 h 75"/>
                <a:gd name="T4" fmla="*/ 2147483647 w 207"/>
                <a:gd name="T5" fmla="*/ 2147483647 h 75"/>
                <a:gd name="T6" fmla="*/ 2147483647 w 207"/>
                <a:gd name="T7" fmla="*/ 2147483647 h 75"/>
                <a:gd name="T8" fmla="*/ 2147483647 w 207"/>
                <a:gd name="T9" fmla="*/ 2147483647 h 75"/>
                <a:gd name="T10" fmla="*/ 2147483647 w 207"/>
                <a:gd name="T11" fmla="*/ 2147483647 h 75"/>
                <a:gd name="T12" fmla="*/ 2147483647 w 207"/>
                <a:gd name="T13" fmla="*/ 2147483647 h 75"/>
                <a:gd name="T14" fmla="*/ 2147483647 w 207"/>
                <a:gd name="T15" fmla="*/ 2147483647 h 75"/>
                <a:gd name="T16" fmla="*/ 0 w 207"/>
                <a:gd name="T17" fmla="*/ 2147483647 h 75"/>
                <a:gd name="T18" fmla="*/ 0 w 207"/>
                <a:gd name="T19" fmla="*/ 2147483647 h 75"/>
                <a:gd name="T20" fmla="*/ 2147483647 w 207"/>
                <a:gd name="T21" fmla="*/ 2147483647 h 75"/>
                <a:gd name="T22" fmla="*/ 2147483647 w 207"/>
                <a:gd name="T23" fmla="*/ 2147483647 h 75"/>
                <a:gd name="T24" fmla="*/ 2147483647 w 207"/>
                <a:gd name="T25" fmla="*/ 2147483647 h 75"/>
                <a:gd name="T26" fmla="*/ 2147483647 w 207"/>
                <a:gd name="T27" fmla="*/ 2147483647 h 75"/>
                <a:gd name="T28" fmla="*/ 2147483647 w 207"/>
                <a:gd name="T29" fmla="*/ 2147483647 h 75"/>
                <a:gd name="T30" fmla="*/ 2147483647 w 207"/>
                <a:gd name="T31" fmla="*/ 2147483647 h 75"/>
                <a:gd name="T32" fmla="*/ 2147483647 w 207"/>
                <a:gd name="T33" fmla="*/ 2147483647 h 75"/>
                <a:gd name="T34" fmla="*/ 2147483647 w 207"/>
                <a:gd name="T35" fmla="*/ 2147483647 h 75"/>
                <a:gd name="T36" fmla="*/ 2147483647 w 207"/>
                <a:gd name="T37" fmla="*/ 2147483647 h 75"/>
                <a:gd name="T38" fmla="*/ 2147483647 w 207"/>
                <a:gd name="T39" fmla="*/ 2147483647 h 75"/>
                <a:gd name="T40" fmla="*/ 2147483647 w 207"/>
                <a:gd name="T41" fmla="*/ 0 h 75"/>
                <a:gd name="T42" fmla="*/ 2147483647 w 207"/>
                <a:gd name="T43" fmla="*/ 0 h 75"/>
                <a:gd name="T44" fmla="*/ 2147483647 w 207"/>
                <a:gd name="T45" fmla="*/ 2147483647 h 75"/>
                <a:gd name="T46" fmla="*/ 2147483647 w 207"/>
                <a:gd name="T47" fmla="*/ 2147483647 h 75"/>
                <a:gd name="T48" fmla="*/ 2147483647 w 207"/>
                <a:gd name="T49" fmla="*/ 2147483647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7"/>
                <a:gd name="T76" fmla="*/ 0 h 75"/>
                <a:gd name="T77" fmla="*/ 207 w 20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7" h="75">
                  <a:moveTo>
                    <a:pt x="207" y="18"/>
                  </a:moveTo>
                  <a:lnTo>
                    <a:pt x="204" y="20"/>
                  </a:lnTo>
                  <a:lnTo>
                    <a:pt x="192" y="21"/>
                  </a:lnTo>
                  <a:lnTo>
                    <a:pt x="174" y="23"/>
                  </a:lnTo>
                  <a:lnTo>
                    <a:pt x="148" y="26"/>
                  </a:lnTo>
                  <a:lnTo>
                    <a:pt x="118" y="30"/>
                  </a:lnTo>
                  <a:lnTo>
                    <a:pt x="82" y="40"/>
                  </a:lnTo>
                  <a:lnTo>
                    <a:pt x="43" y="55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8" y="64"/>
                  </a:lnTo>
                  <a:lnTo>
                    <a:pt x="18" y="55"/>
                  </a:lnTo>
                  <a:lnTo>
                    <a:pt x="31" y="47"/>
                  </a:lnTo>
                  <a:lnTo>
                    <a:pt x="44" y="38"/>
                  </a:lnTo>
                  <a:lnTo>
                    <a:pt x="57" y="30"/>
                  </a:lnTo>
                  <a:lnTo>
                    <a:pt x="66" y="24"/>
                  </a:lnTo>
                  <a:lnTo>
                    <a:pt x="69" y="20"/>
                  </a:lnTo>
                  <a:lnTo>
                    <a:pt x="87" y="14"/>
                  </a:lnTo>
                  <a:lnTo>
                    <a:pt x="105" y="8"/>
                  </a:lnTo>
                  <a:lnTo>
                    <a:pt x="124" y="3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77" y="1"/>
                  </a:lnTo>
                  <a:lnTo>
                    <a:pt x="192" y="8"/>
                  </a:lnTo>
                  <a:lnTo>
                    <a:pt x="20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4" name="Freeform 57">
              <a:extLst>
                <a:ext uri="{FF2B5EF4-FFF2-40B4-BE49-F238E27FC236}">
                  <a16:creationId xmlns:a16="http://schemas.microsoft.com/office/drawing/2014/main" id="{F40A640E-BFAA-8405-3D11-A10C9AE4B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2647950"/>
              <a:ext cx="377825" cy="103188"/>
            </a:xfrm>
            <a:custGeom>
              <a:avLst/>
              <a:gdLst>
                <a:gd name="T0" fmla="*/ 2147483647 w 476"/>
                <a:gd name="T1" fmla="*/ 2147483647 h 129"/>
                <a:gd name="T2" fmla="*/ 2147483647 w 476"/>
                <a:gd name="T3" fmla="*/ 2147483647 h 129"/>
                <a:gd name="T4" fmla="*/ 2147483647 w 476"/>
                <a:gd name="T5" fmla="*/ 2147483647 h 129"/>
                <a:gd name="T6" fmla="*/ 2147483647 w 476"/>
                <a:gd name="T7" fmla="*/ 2147483647 h 129"/>
                <a:gd name="T8" fmla="*/ 2147483647 w 476"/>
                <a:gd name="T9" fmla="*/ 2147483647 h 129"/>
                <a:gd name="T10" fmla="*/ 2147483647 w 476"/>
                <a:gd name="T11" fmla="*/ 2147483647 h 129"/>
                <a:gd name="T12" fmla="*/ 2147483647 w 476"/>
                <a:gd name="T13" fmla="*/ 2147483647 h 129"/>
                <a:gd name="T14" fmla="*/ 2147483647 w 476"/>
                <a:gd name="T15" fmla="*/ 2147483647 h 129"/>
                <a:gd name="T16" fmla="*/ 2147483647 w 476"/>
                <a:gd name="T17" fmla="*/ 2147483647 h 129"/>
                <a:gd name="T18" fmla="*/ 2147483647 w 476"/>
                <a:gd name="T19" fmla="*/ 2147483647 h 129"/>
                <a:gd name="T20" fmla="*/ 2147483647 w 476"/>
                <a:gd name="T21" fmla="*/ 2147483647 h 129"/>
                <a:gd name="T22" fmla="*/ 2147483647 w 476"/>
                <a:gd name="T23" fmla="*/ 2147483647 h 129"/>
                <a:gd name="T24" fmla="*/ 2147483647 w 476"/>
                <a:gd name="T25" fmla="*/ 2147483647 h 129"/>
                <a:gd name="T26" fmla="*/ 2147483647 w 476"/>
                <a:gd name="T27" fmla="*/ 2147483647 h 129"/>
                <a:gd name="T28" fmla="*/ 2147483647 w 476"/>
                <a:gd name="T29" fmla="*/ 2147483647 h 129"/>
                <a:gd name="T30" fmla="*/ 2147483647 w 476"/>
                <a:gd name="T31" fmla="*/ 2147483647 h 129"/>
                <a:gd name="T32" fmla="*/ 2147483647 w 476"/>
                <a:gd name="T33" fmla="*/ 2147483647 h 129"/>
                <a:gd name="T34" fmla="*/ 2147483647 w 476"/>
                <a:gd name="T35" fmla="*/ 2147483647 h 129"/>
                <a:gd name="T36" fmla="*/ 2147483647 w 476"/>
                <a:gd name="T37" fmla="*/ 2147483647 h 129"/>
                <a:gd name="T38" fmla="*/ 2147483647 w 476"/>
                <a:gd name="T39" fmla="*/ 2147483647 h 129"/>
                <a:gd name="T40" fmla="*/ 2147483647 w 476"/>
                <a:gd name="T41" fmla="*/ 2147483647 h 129"/>
                <a:gd name="T42" fmla="*/ 2147483647 w 476"/>
                <a:gd name="T43" fmla="*/ 2147483647 h 129"/>
                <a:gd name="T44" fmla="*/ 2147483647 w 476"/>
                <a:gd name="T45" fmla="*/ 2147483647 h 129"/>
                <a:gd name="T46" fmla="*/ 2147483647 w 476"/>
                <a:gd name="T47" fmla="*/ 2147483647 h 129"/>
                <a:gd name="T48" fmla="*/ 0 w 476"/>
                <a:gd name="T49" fmla="*/ 2147483647 h 129"/>
                <a:gd name="T50" fmla="*/ 2147483647 w 476"/>
                <a:gd name="T51" fmla="*/ 2147483647 h 129"/>
                <a:gd name="T52" fmla="*/ 2147483647 w 476"/>
                <a:gd name="T53" fmla="*/ 2147483647 h 129"/>
                <a:gd name="T54" fmla="*/ 2147483647 w 476"/>
                <a:gd name="T55" fmla="*/ 2147483647 h 129"/>
                <a:gd name="T56" fmla="*/ 2147483647 w 476"/>
                <a:gd name="T57" fmla="*/ 2147483647 h 129"/>
                <a:gd name="T58" fmla="*/ 2147483647 w 476"/>
                <a:gd name="T59" fmla="*/ 0 h 129"/>
                <a:gd name="T60" fmla="*/ 2147483647 w 476"/>
                <a:gd name="T61" fmla="*/ 0 h 129"/>
                <a:gd name="T62" fmla="*/ 2147483647 w 476"/>
                <a:gd name="T63" fmla="*/ 2147483647 h 129"/>
                <a:gd name="T64" fmla="*/ 2147483647 w 476"/>
                <a:gd name="T65" fmla="*/ 2147483647 h 129"/>
                <a:gd name="T66" fmla="*/ 2147483647 w 476"/>
                <a:gd name="T67" fmla="*/ 2147483647 h 129"/>
                <a:gd name="T68" fmla="*/ 2147483647 w 476"/>
                <a:gd name="T69" fmla="*/ 2147483647 h 129"/>
                <a:gd name="T70" fmla="*/ 2147483647 w 476"/>
                <a:gd name="T71" fmla="*/ 2147483647 h 129"/>
                <a:gd name="T72" fmla="*/ 2147483647 w 476"/>
                <a:gd name="T73" fmla="*/ 2147483647 h 129"/>
                <a:gd name="T74" fmla="*/ 2147483647 w 476"/>
                <a:gd name="T75" fmla="*/ 2147483647 h 129"/>
                <a:gd name="T76" fmla="*/ 2147483647 w 476"/>
                <a:gd name="T77" fmla="*/ 2147483647 h 129"/>
                <a:gd name="T78" fmla="*/ 2147483647 w 476"/>
                <a:gd name="T79" fmla="*/ 2147483647 h 129"/>
                <a:gd name="T80" fmla="*/ 2147483647 w 476"/>
                <a:gd name="T81" fmla="*/ 2147483647 h 129"/>
                <a:gd name="T82" fmla="*/ 2147483647 w 476"/>
                <a:gd name="T83" fmla="*/ 2147483647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6"/>
                <a:gd name="T127" fmla="*/ 0 h 129"/>
                <a:gd name="T128" fmla="*/ 476 w 476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6" h="129">
                  <a:moveTo>
                    <a:pt x="364" y="38"/>
                  </a:moveTo>
                  <a:lnTo>
                    <a:pt x="380" y="47"/>
                  </a:lnTo>
                  <a:lnTo>
                    <a:pt x="395" y="56"/>
                  </a:lnTo>
                  <a:lnTo>
                    <a:pt x="410" y="67"/>
                  </a:lnTo>
                  <a:lnTo>
                    <a:pt x="424" y="79"/>
                  </a:lnTo>
                  <a:lnTo>
                    <a:pt x="438" y="91"/>
                  </a:lnTo>
                  <a:lnTo>
                    <a:pt x="451" y="104"/>
                  </a:lnTo>
                  <a:lnTo>
                    <a:pt x="464" y="117"/>
                  </a:lnTo>
                  <a:lnTo>
                    <a:pt x="476" y="129"/>
                  </a:lnTo>
                  <a:lnTo>
                    <a:pt x="451" y="113"/>
                  </a:lnTo>
                  <a:lnTo>
                    <a:pt x="427" y="96"/>
                  </a:lnTo>
                  <a:lnTo>
                    <a:pt x="401" y="82"/>
                  </a:lnTo>
                  <a:lnTo>
                    <a:pt x="374" y="68"/>
                  </a:lnTo>
                  <a:lnTo>
                    <a:pt x="345" y="58"/>
                  </a:lnTo>
                  <a:lnTo>
                    <a:pt x="316" y="47"/>
                  </a:lnTo>
                  <a:lnTo>
                    <a:pt x="287" y="39"/>
                  </a:lnTo>
                  <a:lnTo>
                    <a:pt x="256" y="33"/>
                  </a:lnTo>
                  <a:lnTo>
                    <a:pt x="224" y="29"/>
                  </a:lnTo>
                  <a:lnTo>
                    <a:pt x="194" y="24"/>
                  </a:lnTo>
                  <a:lnTo>
                    <a:pt x="162" y="23"/>
                  </a:lnTo>
                  <a:lnTo>
                    <a:pt x="130" y="23"/>
                  </a:lnTo>
                  <a:lnTo>
                    <a:pt x="96" y="24"/>
                  </a:lnTo>
                  <a:lnTo>
                    <a:pt x="64" y="27"/>
                  </a:lnTo>
                  <a:lnTo>
                    <a:pt x="32" y="33"/>
                  </a:lnTo>
                  <a:lnTo>
                    <a:pt x="0" y="39"/>
                  </a:lnTo>
                  <a:lnTo>
                    <a:pt x="50" y="6"/>
                  </a:lnTo>
                  <a:lnTo>
                    <a:pt x="70" y="3"/>
                  </a:lnTo>
                  <a:lnTo>
                    <a:pt x="90" y="1"/>
                  </a:lnTo>
                  <a:lnTo>
                    <a:pt x="108" y="1"/>
                  </a:lnTo>
                  <a:lnTo>
                    <a:pt x="130" y="0"/>
                  </a:lnTo>
                  <a:lnTo>
                    <a:pt x="150" y="0"/>
                  </a:lnTo>
                  <a:lnTo>
                    <a:pt x="169" y="1"/>
                  </a:lnTo>
                  <a:lnTo>
                    <a:pt x="189" y="1"/>
                  </a:lnTo>
                  <a:lnTo>
                    <a:pt x="211" y="3"/>
                  </a:lnTo>
                  <a:lnTo>
                    <a:pt x="230" y="6"/>
                  </a:lnTo>
                  <a:lnTo>
                    <a:pt x="250" y="9"/>
                  </a:lnTo>
                  <a:lnTo>
                    <a:pt x="270" y="12"/>
                  </a:lnTo>
                  <a:lnTo>
                    <a:pt x="290" y="17"/>
                  </a:lnTo>
                  <a:lnTo>
                    <a:pt x="308" y="21"/>
                  </a:lnTo>
                  <a:lnTo>
                    <a:pt x="328" y="26"/>
                  </a:lnTo>
                  <a:lnTo>
                    <a:pt x="346" y="32"/>
                  </a:lnTo>
                  <a:lnTo>
                    <a:pt x="36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5" name="Freeform 58">
              <a:extLst>
                <a:ext uri="{FF2B5EF4-FFF2-40B4-BE49-F238E27FC236}">
                  <a16:creationId xmlns:a16="http://schemas.microsoft.com/office/drawing/2014/main" id="{5DC8BC8C-6373-BF13-B98A-D5575688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2700338"/>
              <a:ext cx="117475" cy="30163"/>
            </a:xfrm>
            <a:custGeom>
              <a:avLst/>
              <a:gdLst>
                <a:gd name="T0" fmla="*/ 0 w 148"/>
                <a:gd name="T1" fmla="*/ 2147483647 h 37"/>
                <a:gd name="T2" fmla="*/ 2147483647 w 148"/>
                <a:gd name="T3" fmla="*/ 2147483647 h 37"/>
                <a:gd name="T4" fmla="*/ 2147483647 w 148"/>
                <a:gd name="T5" fmla="*/ 0 h 37"/>
                <a:gd name="T6" fmla="*/ 2147483647 w 148"/>
                <a:gd name="T7" fmla="*/ 0 h 37"/>
                <a:gd name="T8" fmla="*/ 2147483647 w 148"/>
                <a:gd name="T9" fmla="*/ 2147483647 h 37"/>
                <a:gd name="T10" fmla="*/ 2147483647 w 148"/>
                <a:gd name="T11" fmla="*/ 2147483647 h 37"/>
                <a:gd name="T12" fmla="*/ 2147483647 w 148"/>
                <a:gd name="T13" fmla="*/ 2147483647 h 37"/>
                <a:gd name="T14" fmla="*/ 2147483647 w 148"/>
                <a:gd name="T15" fmla="*/ 2147483647 h 37"/>
                <a:gd name="T16" fmla="*/ 2147483647 w 148"/>
                <a:gd name="T17" fmla="*/ 2147483647 h 37"/>
                <a:gd name="T18" fmla="*/ 2147483647 w 148"/>
                <a:gd name="T19" fmla="*/ 2147483647 h 37"/>
                <a:gd name="T20" fmla="*/ 2147483647 w 148"/>
                <a:gd name="T21" fmla="*/ 2147483647 h 37"/>
                <a:gd name="T22" fmla="*/ 2147483647 w 148"/>
                <a:gd name="T23" fmla="*/ 2147483647 h 37"/>
                <a:gd name="T24" fmla="*/ 2147483647 w 148"/>
                <a:gd name="T25" fmla="*/ 2147483647 h 37"/>
                <a:gd name="T26" fmla="*/ 2147483647 w 148"/>
                <a:gd name="T27" fmla="*/ 2147483647 h 37"/>
                <a:gd name="T28" fmla="*/ 2147483647 w 148"/>
                <a:gd name="T29" fmla="*/ 2147483647 h 37"/>
                <a:gd name="T30" fmla="*/ 2147483647 w 148"/>
                <a:gd name="T31" fmla="*/ 2147483647 h 37"/>
                <a:gd name="T32" fmla="*/ 2147483647 w 148"/>
                <a:gd name="T33" fmla="*/ 2147483647 h 37"/>
                <a:gd name="T34" fmla="*/ 0 w 148"/>
                <a:gd name="T35" fmla="*/ 2147483647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"/>
                <a:gd name="T55" fmla="*/ 0 h 37"/>
                <a:gd name="T56" fmla="*/ 148 w 148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" h="37">
                  <a:moveTo>
                    <a:pt x="0" y="9"/>
                  </a:moveTo>
                  <a:lnTo>
                    <a:pt x="20" y="3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78" y="1"/>
                  </a:lnTo>
                  <a:lnTo>
                    <a:pt x="96" y="8"/>
                  </a:lnTo>
                  <a:lnTo>
                    <a:pt x="115" y="14"/>
                  </a:lnTo>
                  <a:lnTo>
                    <a:pt x="131" y="21"/>
                  </a:lnTo>
                  <a:lnTo>
                    <a:pt x="148" y="30"/>
                  </a:lnTo>
                  <a:lnTo>
                    <a:pt x="145" y="30"/>
                  </a:lnTo>
                  <a:lnTo>
                    <a:pt x="133" y="29"/>
                  </a:lnTo>
                  <a:lnTo>
                    <a:pt x="116" y="26"/>
                  </a:lnTo>
                  <a:lnTo>
                    <a:pt x="96" y="23"/>
                  </a:lnTo>
                  <a:lnTo>
                    <a:pt x="74" y="21"/>
                  </a:lnTo>
                  <a:lnTo>
                    <a:pt x="51" y="23"/>
                  </a:lnTo>
                  <a:lnTo>
                    <a:pt x="31" y="27"/>
                  </a:lnTo>
                  <a:lnTo>
                    <a:pt x="16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6" name="Freeform 59">
              <a:extLst>
                <a:ext uri="{FF2B5EF4-FFF2-40B4-BE49-F238E27FC236}">
                  <a16:creationId xmlns:a16="http://schemas.microsoft.com/office/drawing/2014/main" id="{EA5DEAA0-1DA3-1DC6-2BDA-B5C8320B5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2" y="2749550"/>
              <a:ext cx="158750" cy="147638"/>
            </a:xfrm>
            <a:custGeom>
              <a:avLst/>
              <a:gdLst>
                <a:gd name="T0" fmla="*/ 2147483647 w 200"/>
                <a:gd name="T1" fmla="*/ 0 h 186"/>
                <a:gd name="T2" fmla="*/ 2147483647 w 200"/>
                <a:gd name="T3" fmla="*/ 2147483647 h 186"/>
                <a:gd name="T4" fmla="*/ 2147483647 w 200"/>
                <a:gd name="T5" fmla="*/ 2147483647 h 186"/>
                <a:gd name="T6" fmla="*/ 2147483647 w 200"/>
                <a:gd name="T7" fmla="*/ 2147483647 h 186"/>
                <a:gd name="T8" fmla="*/ 2147483647 w 200"/>
                <a:gd name="T9" fmla="*/ 2147483647 h 186"/>
                <a:gd name="T10" fmla="*/ 2147483647 w 200"/>
                <a:gd name="T11" fmla="*/ 2147483647 h 186"/>
                <a:gd name="T12" fmla="*/ 2147483647 w 200"/>
                <a:gd name="T13" fmla="*/ 2147483647 h 186"/>
                <a:gd name="T14" fmla="*/ 2147483647 w 200"/>
                <a:gd name="T15" fmla="*/ 2147483647 h 186"/>
                <a:gd name="T16" fmla="*/ 2147483647 w 200"/>
                <a:gd name="T17" fmla="*/ 2147483647 h 186"/>
                <a:gd name="T18" fmla="*/ 0 w 200"/>
                <a:gd name="T19" fmla="*/ 2147483647 h 186"/>
                <a:gd name="T20" fmla="*/ 0 w 200"/>
                <a:gd name="T21" fmla="*/ 2147483647 h 186"/>
                <a:gd name="T22" fmla="*/ 2147483647 w 200"/>
                <a:gd name="T23" fmla="*/ 2147483647 h 186"/>
                <a:gd name="T24" fmla="*/ 2147483647 w 200"/>
                <a:gd name="T25" fmla="*/ 2147483647 h 186"/>
                <a:gd name="T26" fmla="*/ 2147483647 w 200"/>
                <a:gd name="T27" fmla="*/ 2147483647 h 186"/>
                <a:gd name="T28" fmla="*/ 2147483647 w 200"/>
                <a:gd name="T29" fmla="*/ 2147483647 h 186"/>
                <a:gd name="T30" fmla="*/ 2147483647 w 200"/>
                <a:gd name="T31" fmla="*/ 2147483647 h 186"/>
                <a:gd name="T32" fmla="*/ 2147483647 w 200"/>
                <a:gd name="T33" fmla="*/ 2147483647 h 186"/>
                <a:gd name="T34" fmla="*/ 2147483647 w 200"/>
                <a:gd name="T35" fmla="*/ 0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186"/>
                <a:gd name="T56" fmla="*/ 200 w 200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186">
                  <a:moveTo>
                    <a:pt x="200" y="0"/>
                  </a:moveTo>
                  <a:lnTo>
                    <a:pt x="197" y="26"/>
                  </a:lnTo>
                  <a:lnTo>
                    <a:pt x="171" y="33"/>
                  </a:lnTo>
                  <a:lnTo>
                    <a:pt x="144" y="46"/>
                  </a:lnTo>
                  <a:lnTo>
                    <a:pt x="118" y="61"/>
                  </a:lnTo>
                  <a:lnTo>
                    <a:pt x="92" y="81"/>
                  </a:lnTo>
                  <a:lnTo>
                    <a:pt x="66" y="102"/>
                  </a:lnTo>
                  <a:lnTo>
                    <a:pt x="41" y="128"/>
                  </a:lnTo>
                  <a:lnTo>
                    <a:pt x="20" y="155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3" y="165"/>
                  </a:lnTo>
                  <a:lnTo>
                    <a:pt x="11" y="142"/>
                  </a:lnTo>
                  <a:lnTo>
                    <a:pt x="28" y="114"/>
                  </a:lnTo>
                  <a:lnTo>
                    <a:pt x="52" y="84"/>
                  </a:lnTo>
                  <a:lnTo>
                    <a:pt x="87" y="53"/>
                  </a:lnTo>
                  <a:lnTo>
                    <a:pt x="136" y="2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7" name="Freeform 60">
              <a:extLst>
                <a:ext uri="{FF2B5EF4-FFF2-40B4-BE49-F238E27FC236}">
                  <a16:creationId xmlns:a16="http://schemas.microsoft.com/office/drawing/2014/main" id="{B125634F-7DBC-3E65-3B6C-0EA21AF8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2" y="2744788"/>
              <a:ext cx="271463" cy="338138"/>
            </a:xfrm>
            <a:custGeom>
              <a:avLst/>
              <a:gdLst>
                <a:gd name="T0" fmla="*/ 2147483647 w 343"/>
                <a:gd name="T1" fmla="*/ 2147483647 h 427"/>
                <a:gd name="T2" fmla="*/ 2147483647 w 343"/>
                <a:gd name="T3" fmla="*/ 2147483647 h 427"/>
                <a:gd name="T4" fmla="*/ 2147483647 w 343"/>
                <a:gd name="T5" fmla="*/ 2147483647 h 427"/>
                <a:gd name="T6" fmla="*/ 2147483647 w 343"/>
                <a:gd name="T7" fmla="*/ 2147483647 h 427"/>
                <a:gd name="T8" fmla="*/ 2147483647 w 343"/>
                <a:gd name="T9" fmla="*/ 2147483647 h 427"/>
                <a:gd name="T10" fmla="*/ 2147483647 w 343"/>
                <a:gd name="T11" fmla="*/ 2147483647 h 427"/>
                <a:gd name="T12" fmla="*/ 2147483647 w 343"/>
                <a:gd name="T13" fmla="*/ 2147483647 h 427"/>
                <a:gd name="T14" fmla="*/ 2147483647 w 343"/>
                <a:gd name="T15" fmla="*/ 2147483647 h 427"/>
                <a:gd name="T16" fmla="*/ 2147483647 w 343"/>
                <a:gd name="T17" fmla="*/ 2147483647 h 427"/>
                <a:gd name="T18" fmla="*/ 2147483647 w 343"/>
                <a:gd name="T19" fmla="*/ 2147483647 h 427"/>
                <a:gd name="T20" fmla="*/ 2147483647 w 343"/>
                <a:gd name="T21" fmla="*/ 2147483647 h 427"/>
                <a:gd name="T22" fmla="*/ 2147483647 w 343"/>
                <a:gd name="T23" fmla="*/ 2147483647 h 427"/>
                <a:gd name="T24" fmla="*/ 2147483647 w 343"/>
                <a:gd name="T25" fmla="*/ 2147483647 h 427"/>
                <a:gd name="T26" fmla="*/ 2147483647 w 343"/>
                <a:gd name="T27" fmla="*/ 2147483647 h 427"/>
                <a:gd name="T28" fmla="*/ 2147483647 w 343"/>
                <a:gd name="T29" fmla="*/ 2147483647 h 427"/>
                <a:gd name="T30" fmla="*/ 2147483647 w 343"/>
                <a:gd name="T31" fmla="*/ 2147483647 h 427"/>
                <a:gd name="T32" fmla="*/ 2147483647 w 343"/>
                <a:gd name="T33" fmla="*/ 2147483647 h 427"/>
                <a:gd name="T34" fmla="*/ 2147483647 w 343"/>
                <a:gd name="T35" fmla="*/ 2147483647 h 427"/>
                <a:gd name="T36" fmla="*/ 2147483647 w 343"/>
                <a:gd name="T37" fmla="*/ 2147483647 h 427"/>
                <a:gd name="T38" fmla="*/ 2147483647 w 343"/>
                <a:gd name="T39" fmla="*/ 2147483647 h 427"/>
                <a:gd name="T40" fmla="*/ 2147483647 w 343"/>
                <a:gd name="T41" fmla="*/ 2147483647 h 427"/>
                <a:gd name="T42" fmla="*/ 2147483647 w 343"/>
                <a:gd name="T43" fmla="*/ 2147483647 h 427"/>
                <a:gd name="T44" fmla="*/ 2147483647 w 343"/>
                <a:gd name="T45" fmla="*/ 2147483647 h 427"/>
                <a:gd name="T46" fmla="*/ 2147483647 w 343"/>
                <a:gd name="T47" fmla="*/ 2147483647 h 427"/>
                <a:gd name="T48" fmla="*/ 2147483647 w 343"/>
                <a:gd name="T49" fmla="*/ 2147483647 h 427"/>
                <a:gd name="T50" fmla="*/ 2147483647 w 343"/>
                <a:gd name="T51" fmla="*/ 2147483647 h 427"/>
                <a:gd name="T52" fmla="*/ 2147483647 w 343"/>
                <a:gd name="T53" fmla="*/ 2147483647 h 427"/>
                <a:gd name="T54" fmla="*/ 2147483647 w 343"/>
                <a:gd name="T55" fmla="*/ 2147483647 h 427"/>
                <a:gd name="T56" fmla="*/ 2147483647 w 343"/>
                <a:gd name="T57" fmla="*/ 2147483647 h 427"/>
                <a:gd name="T58" fmla="*/ 2147483647 w 343"/>
                <a:gd name="T59" fmla="*/ 2147483647 h 427"/>
                <a:gd name="T60" fmla="*/ 2147483647 w 343"/>
                <a:gd name="T61" fmla="*/ 2147483647 h 427"/>
                <a:gd name="T62" fmla="*/ 2147483647 w 343"/>
                <a:gd name="T63" fmla="*/ 2147483647 h 427"/>
                <a:gd name="T64" fmla="*/ 2147483647 w 343"/>
                <a:gd name="T65" fmla="*/ 2147483647 h 427"/>
                <a:gd name="T66" fmla="*/ 2147483647 w 343"/>
                <a:gd name="T67" fmla="*/ 2147483647 h 427"/>
                <a:gd name="T68" fmla="*/ 2147483647 w 343"/>
                <a:gd name="T69" fmla="*/ 2147483647 h 427"/>
                <a:gd name="T70" fmla="*/ 2147483647 w 343"/>
                <a:gd name="T71" fmla="*/ 2147483647 h 427"/>
                <a:gd name="T72" fmla="*/ 2147483647 w 343"/>
                <a:gd name="T73" fmla="*/ 2147483647 h 427"/>
                <a:gd name="T74" fmla="*/ 2147483647 w 343"/>
                <a:gd name="T75" fmla="*/ 2147483647 h 427"/>
                <a:gd name="T76" fmla="*/ 2147483647 w 343"/>
                <a:gd name="T77" fmla="*/ 2147483647 h 427"/>
                <a:gd name="T78" fmla="*/ 2147483647 w 343"/>
                <a:gd name="T79" fmla="*/ 0 h 427"/>
                <a:gd name="T80" fmla="*/ 2147483647 w 343"/>
                <a:gd name="T81" fmla="*/ 2147483647 h 427"/>
                <a:gd name="T82" fmla="*/ 2147483647 w 343"/>
                <a:gd name="T83" fmla="*/ 2147483647 h 427"/>
                <a:gd name="T84" fmla="*/ 2147483647 w 343"/>
                <a:gd name="T85" fmla="*/ 2147483647 h 4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3"/>
                <a:gd name="T130" fmla="*/ 0 h 427"/>
                <a:gd name="T131" fmla="*/ 343 w 343"/>
                <a:gd name="T132" fmla="*/ 427 h 4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3" h="427">
                  <a:moveTo>
                    <a:pt x="319" y="100"/>
                  </a:moveTo>
                  <a:lnTo>
                    <a:pt x="314" y="96"/>
                  </a:lnTo>
                  <a:lnTo>
                    <a:pt x="300" y="87"/>
                  </a:lnTo>
                  <a:lnTo>
                    <a:pt x="280" y="71"/>
                  </a:lnTo>
                  <a:lnTo>
                    <a:pt x="255" y="56"/>
                  </a:lnTo>
                  <a:lnTo>
                    <a:pt x="226" y="43"/>
                  </a:lnTo>
                  <a:lnTo>
                    <a:pt x="194" y="32"/>
                  </a:lnTo>
                  <a:lnTo>
                    <a:pt x="162" y="27"/>
                  </a:lnTo>
                  <a:lnTo>
                    <a:pt x="131" y="30"/>
                  </a:lnTo>
                  <a:lnTo>
                    <a:pt x="162" y="44"/>
                  </a:lnTo>
                  <a:lnTo>
                    <a:pt x="191" y="59"/>
                  </a:lnTo>
                  <a:lnTo>
                    <a:pt x="219" y="78"/>
                  </a:lnTo>
                  <a:lnTo>
                    <a:pt x="247" y="100"/>
                  </a:lnTo>
                  <a:lnTo>
                    <a:pt x="273" y="131"/>
                  </a:lnTo>
                  <a:lnTo>
                    <a:pt x="299" y="168"/>
                  </a:lnTo>
                  <a:lnTo>
                    <a:pt x="322" y="213"/>
                  </a:lnTo>
                  <a:lnTo>
                    <a:pt x="343" y="268"/>
                  </a:lnTo>
                  <a:lnTo>
                    <a:pt x="337" y="264"/>
                  </a:lnTo>
                  <a:lnTo>
                    <a:pt x="323" y="245"/>
                  </a:lnTo>
                  <a:lnTo>
                    <a:pt x="300" y="216"/>
                  </a:lnTo>
                  <a:lnTo>
                    <a:pt x="273" y="180"/>
                  </a:lnTo>
                  <a:lnTo>
                    <a:pt x="238" y="142"/>
                  </a:lnTo>
                  <a:lnTo>
                    <a:pt x="200" y="104"/>
                  </a:lnTo>
                  <a:lnTo>
                    <a:pt x="158" y="70"/>
                  </a:lnTo>
                  <a:lnTo>
                    <a:pt x="114" y="44"/>
                  </a:lnTo>
                  <a:lnTo>
                    <a:pt x="119" y="62"/>
                  </a:lnTo>
                  <a:lnTo>
                    <a:pt x="125" y="73"/>
                  </a:lnTo>
                  <a:lnTo>
                    <a:pt x="143" y="100"/>
                  </a:lnTo>
                  <a:lnTo>
                    <a:pt x="169" y="143"/>
                  </a:lnTo>
                  <a:lnTo>
                    <a:pt x="198" y="195"/>
                  </a:lnTo>
                  <a:lnTo>
                    <a:pt x="226" y="253"/>
                  </a:lnTo>
                  <a:lnTo>
                    <a:pt x="251" y="314"/>
                  </a:lnTo>
                  <a:lnTo>
                    <a:pt x="270" y="373"/>
                  </a:lnTo>
                  <a:lnTo>
                    <a:pt x="276" y="427"/>
                  </a:lnTo>
                  <a:lnTo>
                    <a:pt x="268" y="415"/>
                  </a:lnTo>
                  <a:lnTo>
                    <a:pt x="250" y="381"/>
                  </a:lnTo>
                  <a:lnTo>
                    <a:pt x="226" y="331"/>
                  </a:lnTo>
                  <a:lnTo>
                    <a:pt x="197" y="271"/>
                  </a:lnTo>
                  <a:lnTo>
                    <a:pt x="168" y="209"/>
                  </a:lnTo>
                  <a:lnTo>
                    <a:pt x="139" y="152"/>
                  </a:lnTo>
                  <a:lnTo>
                    <a:pt x="116" y="105"/>
                  </a:lnTo>
                  <a:lnTo>
                    <a:pt x="101" y="78"/>
                  </a:lnTo>
                  <a:lnTo>
                    <a:pt x="104" y="111"/>
                  </a:lnTo>
                  <a:lnTo>
                    <a:pt x="113" y="190"/>
                  </a:lnTo>
                  <a:lnTo>
                    <a:pt x="125" y="293"/>
                  </a:lnTo>
                  <a:lnTo>
                    <a:pt x="143" y="387"/>
                  </a:lnTo>
                  <a:lnTo>
                    <a:pt x="119" y="332"/>
                  </a:lnTo>
                  <a:lnTo>
                    <a:pt x="101" y="277"/>
                  </a:lnTo>
                  <a:lnTo>
                    <a:pt x="88" y="225"/>
                  </a:lnTo>
                  <a:lnTo>
                    <a:pt x="81" y="178"/>
                  </a:lnTo>
                  <a:lnTo>
                    <a:pt x="75" y="137"/>
                  </a:lnTo>
                  <a:lnTo>
                    <a:pt x="73" y="102"/>
                  </a:lnTo>
                  <a:lnTo>
                    <a:pt x="72" y="78"/>
                  </a:lnTo>
                  <a:lnTo>
                    <a:pt x="72" y="62"/>
                  </a:lnTo>
                  <a:lnTo>
                    <a:pt x="59" y="76"/>
                  </a:lnTo>
                  <a:lnTo>
                    <a:pt x="49" y="100"/>
                  </a:lnTo>
                  <a:lnTo>
                    <a:pt x="38" y="131"/>
                  </a:lnTo>
                  <a:lnTo>
                    <a:pt x="29" y="163"/>
                  </a:lnTo>
                  <a:lnTo>
                    <a:pt x="20" y="195"/>
                  </a:lnTo>
                  <a:lnTo>
                    <a:pt x="12" y="221"/>
                  </a:lnTo>
                  <a:lnTo>
                    <a:pt x="8" y="239"/>
                  </a:lnTo>
                  <a:lnTo>
                    <a:pt x="3" y="245"/>
                  </a:lnTo>
                  <a:lnTo>
                    <a:pt x="0" y="221"/>
                  </a:lnTo>
                  <a:lnTo>
                    <a:pt x="1" y="190"/>
                  </a:lnTo>
                  <a:lnTo>
                    <a:pt x="6" y="157"/>
                  </a:lnTo>
                  <a:lnTo>
                    <a:pt x="14" y="123"/>
                  </a:lnTo>
                  <a:lnTo>
                    <a:pt x="23" y="91"/>
                  </a:lnTo>
                  <a:lnTo>
                    <a:pt x="33" y="64"/>
                  </a:lnTo>
                  <a:lnTo>
                    <a:pt x="44" y="46"/>
                  </a:lnTo>
                  <a:lnTo>
                    <a:pt x="53" y="36"/>
                  </a:lnTo>
                  <a:lnTo>
                    <a:pt x="61" y="38"/>
                  </a:lnTo>
                  <a:lnTo>
                    <a:pt x="75" y="38"/>
                  </a:lnTo>
                  <a:lnTo>
                    <a:pt x="87" y="36"/>
                  </a:lnTo>
                  <a:lnTo>
                    <a:pt x="94" y="35"/>
                  </a:lnTo>
                  <a:lnTo>
                    <a:pt x="101" y="30"/>
                  </a:lnTo>
                  <a:lnTo>
                    <a:pt x="108" y="23"/>
                  </a:lnTo>
                  <a:lnTo>
                    <a:pt x="119" y="15"/>
                  </a:lnTo>
                  <a:lnTo>
                    <a:pt x="126" y="11"/>
                  </a:lnTo>
                  <a:lnTo>
                    <a:pt x="162" y="1"/>
                  </a:lnTo>
                  <a:lnTo>
                    <a:pt x="192" y="0"/>
                  </a:lnTo>
                  <a:lnTo>
                    <a:pt x="219" y="7"/>
                  </a:lnTo>
                  <a:lnTo>
                    <a:pt x="244" y="21"/>
                  </a:lnTo>
                  <a:lnTo>
                    <a:pt x="265" y="38"/>
                  </a:lnTo>
                  <a:lnTo>
                    <a:pt x="285" y="58"/>
                  </a:lnTo>
                  <a:lnTo>
                    <a:pt x="302" y="79"/>
                  </a:lnTo>
                  <a:lnTo>
                    <a:pt x="319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8" name="Freeform 61">
              <a:extLst>
                <a:ext uri="{FF2B5EF4-FFF2-40B4-BE49-F238E27FC236}">
                  <a16:creationId xmlns:a16="http://schemas.microsoft.com/office/drawing/2014/main" id="{A27D75B3-F308-AFC1-06C4-7E172E05D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7" y="2720975"/>
              <a:ext cx="290513" cy="195263"/>
            </a:xfrm>
            <a:custGeom>
              <a:avLst/>
              <a:gdLst>
                <a:gd name="T0" fmla="*/ 2147483647 w 366"/>
                <a:gd name="T1" fmla="*/ 2147483647 h 247"/>
                <a:gd name="T2" fmla="*/ 2147483647 w 366"/>
                <a:gd name="T3" fmla="*/ 2147483647 h 247"/>
                <a:gd name="T4" fmla="*/ 2147483647 w 366"/>
                <a:gd name="T5" fmla="*/ 2147483647 h 247"/>
                <a:gd name="T6" fmla="*/ 2147483647 w 366"/>
                <a:gd name="T7" fmla="*/ 2147483647 h 247"/>
                <a:gd name="T8" fmla="*/ 2147483647 w 366"/>
                <a:gd name="T9" fmla="*/ 2147483647 h 247"/>
                <a:gd name="T10" fmla="*/ 2147483647 w 366"/>
                <a:gd name="T11" fmla="*/ 2147483647 h 247"/>
                <a:gd name="T12" fmla="*/ 2147483647 w 366"/>
                <a:gd name="T13" fmla="*/ 2147483647 h 247"/>
                <a:gd name="T14" fmla="*/ 2147483647 w 366"/>
                <a:gd name="T15" fmla="*/ 2147483647 h 247"/>
                <a:gd name="T16" fmla="*/ 2147483647 w 366"/>
                <a:gd name="T17" fmla="*/ 2147483647 h 247"/>
                <a:gd name="T18" fmla="*/ 2147483647 w 366"/>
                <a:gd name="T19" fmla="*/ 2147483647 h 247"/>
                <a:gd name="T20" fmla="*/ 2147483647 w 366"/>
                <a:gd name="T21" fmla="*/ 2147483647 h 247"/>
                <a:gd name="T22" fmla="*/ 2147483647 w 366"/>
                <a:gd name="T23" fmla="*/ 2147483647 h 247"/>
                <a:gd name="T24" fmla="*/ 2147483647 w 366"/>
                <a:gd name="T25" fmla="*/ 2147483647 h 247"/>
                <a:gd name="T26" fmla="*/ 2147483647 w 366"/>
                <a:gd name="T27" fmla="*/ 2147483647 h 247"/>
                <a:gd name="T28" fmla="*/ 2147483647 w 366"/>
                <a:gd name="T29" fmla="*/ 2147483647 h 247"/>
                <a:gd name="T30" fmla="*/ 2147483647 w 366"/>
                <a:gd name="T31" fmla="*/ 2147483647 h 247"/>
                <a:gd name="T32" fmla="*/ 2147483647 w 366"/>
                <a:gd name="T33" fmla="*/ 2147483647 h 247"/>
                <a:gd name="T34" fmla="*/ 2147483647 w 366"/>
                <a:gd name="T35" fmla="*/ 2147483647 h 247"/>
                <a:gd name="T36" fmla="*/ 2147483647 w 366"/>
                <a:gd name="T37" fmla="*/ 2147483647 h 247"/>
                <a:gd name="T38" fmla="*/ 2147483647 w 366"/>
                <a:gd name="T39" fmla="*/ 2147483647 h 247"/>
                <a:gd name="T40" fmla="*/ 2147483647 w 366"/>
                <a:gd name="T41" fmla="*/ 2147483647 h 247"/>
                <a:gd name="T42" fmla="*/ 2147483647 w 366"/>
                <a:gd name="T43" fmla="*/ 2147483647 h 247"/>
                <a:gd name="T44" fmla="*/ 2147483647 w 366"/>
                <a:gd name="T45" fmla="*/ 2147483647 h 247"/>
                <a:gd name="T46" fmla="*/ 2147483647 w 366"/>
                <a:gd name="T47" fmla="*/ 2147483647 h 247"/>
                <a:gd name="T48" fmla="*/ 0 w 366"/>
                <a:gd name="T49" fmla="*/ 2147483647 h 247"/>
                <a:gd name="T50" fmla="*/ 2147483647 w 366"/>
                <a:gd name="T51" fmla="*/ 0 h 247"/>
                <a:gd name="T52" fmla="*/ 2147483647 w 366"/>
                <a:gd name="T53" fmla="*/ 2147483647 h 247"/>
                <a:gd name="T54" fmla="*/ 2147483647 w 366"/>
                <a:gd name="T55" fmla="*/ 2147483647 h 247"/>
                <a:gd name="T56" fmla="*/ 2147483647 w 366"/>
                <a:gd name="T57" fmla="*/ 2147483647 h 247"/>
                <a:gd name="T58" fmla="*/ 2147483647 w 366"/>
                <a:gd name="T59" fmla="*/ 2147483647 h 247"/>
                <a:gd name="T60" fmla="*/ 2147483647 w 366"/>
                <a:gd name="T61" fmla="*/ 2147483647 h 247"/>
                <a:gd name="T62" fmla="*/ 2147483647 w 366"/>
                <a:gd name="T63" fmla="*/ 2147483647 h 247"/>
                <a:gd name="T64" fmla="*/ 2147483647 w 366"/>
                <a:gd name="T65" fmla="*/ 2147483647 h 247"/>
                <a:gd name="T66" fmla="*/ 2147483647 w 366"/>
                <a:gd name="T67" fmla="*/ 2147483647 h 2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6"/>
                <a:gd name="T103" fmla="*/ 0 h 247"/>
                <a:gd name="T104" fmla="*/ 366 w 366"/>
                <a:gd name="T105" fmla="*/ 247 h 2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6" h="247">
                  <a:moveTo>
                    <a:pt x="294" y="159"/>
                  </a:moveTo>
                  <a:lnTo>
                    <a:pt x="304" y="170"/>
                  </a:lnTo>
                  <a:lnTo>
                    <a:pt x="314" y="180"/>
                  </a:lnTo>
                  <a:lnTo>
                    <a:pt x="323" y="191"/>
                  </a:lnTo>
                  <a:lnTo>
                    <a:pt x="334" y="202"/>
                  </a:lnTo>
                  <a:lnTo>
                    <a:pt x="343" y="212"/>
                  </a:lnTo>
                  <a:lnTo>
                    <a:pt x="352" y="224"/>
                  </a:lnTo>
                  <a:lnTo>
                    <a:pt x="360" y="235"/>
                  </a:lnTo>
                  <a:lnTo>
                    <a:pt x="366" y="247"/>
                  </a:lnTo>
                  <a:lnTo>
                    <a:pt x="351" y="234"/>
                  </a:lnTo>
                  <a:lnTo>
                    <a:pt x="334" y="218"/>
                  </a:lnTo>
                  <a:lnTo>
                    <a:pt x="314" y="202"/>
                  </a:lnTo>
                  <a:lnTo>
                    <a:pt x="293" y="185"/>
                  </a:lnTo>
                  <a:lnTo>
                    <a:pt x="270" y="167"/>
                  </a:lnTo>
                  <a:lnTo>
                    <a:pt x="246" y="148"/>
                  </a:lnTo>
                  <a:lnTo>
                    <a:pt x="220" y="130"/>
                  </a:lnTo>
                  <a:lnTo>
                    <a:pt x="195" y="112"/>
                  </a:lnTo>
                  <a:lnTo>
                    <a:pt x="168" y="93"/>
                  </a:lnTo>
                  <a:lnTo>
                    <a:pt x="142" y="77"/>
                  </a:lnTo>
                  <a:lnTo>
                    <a:pt x="116" y="60"/>
                  </a:lnTo>
                  <a:lnTo>
                    <a:pt x="90" y="45"/>
                  </a:lnTo>
                  <a:lnTo>
                    <a:pt x="66" y="32"/>
                  </a:lnTo>
                  <a:lnTo>
                    <a:pt x="43" y="20"/>
                  </a:lnTo>
                  <a:lnTo>
                    <a:pt x="20" y="11"/>
                  </a:lnTo>
                  <a:lnTo>
                    <a:pt x="0" y="3"/>
                  </a:lnTo>
                  <a:lnTo>
                    <a:pt x="58" y="0"/>
                  </a:lnTo>
                  <a:lnTo>
                    <a:pt x="92" y="13"/>
                  </a:lnTo>
                  <a:lnTo>
                    <a:pt x="125" y="29"/>
                  </a:lnTo>
                  <a:lnTo>
                    <a:pt x="159" y="51"/>
                  </a:lnTo>
                  <a:lnTo>
                    <a:pt x="191" y="72"/>
                  </a:lnTo>
                  <a:lnTo>
                    <a:pt x="221" y="96"/>
                  </a:lnTo>
                  <a:lnTo>
                    <a:pt x="249" y="119"/>
                  </a:lnTo>
                  <a:lnTo>
                    <a:pt x="273" y="141"/>
                  </a:lnTo>
                  <a:lnTo>
                    <a:pt x="294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9" name="Freeform 62">
              <a:extLst>
                <a:ext uri="{FF2B5EF4-FFF2-40B4-BE49-F238E27FC236}">
                  <a16:creationId xmlns:a16="http://schemas.microsoft.com/office/drawing/2014/main" id="{9B491441-3003-6204-21F3-E1EBB465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2824163"/>
              <a:ext cx="190500" cy="180975"/>
            </a:xfrm>
            <a:custGeom>
              <a:avLst/>
              <a:gdLst>
                <a:gd name="T0" fmla="*/ 2147483647 w 239"/>
                <a:gd name="T1" fmla="*/ 0 h 228"/>
                <a:gd name="T2" fmla="*/ 2147483647 w 239"/>
                <a:gd name="T3" fmla="*/ 2147483647 h 228"/>
                <a:gd name="T4" fmla="*/ 2147483647 w 239"/>
                <a:gd name="T5" fmla="*/ 2147483647 h 228"/>
                <a:gd name="T6" fmla="*/ 2147483647 w 239"/>
                <a:gd name="T7" fmla="*/ 2147483647 h 228"/>
                <a:gd name="T8" fmla="*/ 2147483647 w 239"/>
                <a:gd name="T9" fmla="*/ 2147483647 h 228"/>
                <a:gd name="T10" fmla="*/ 2147483647 w 239"/>
                <a:gd name="T11" fmla="*/ 2147483647 h 228"/>
                <a:gd name="T12" fmla="*/ 2147483647 w 239"/>
                <a:gd name="T13" fmla="*/ 2147483647 h 228"/>
                <a:gd name="T14" fmla="*/ 2147483647 w 239"/>
                <a:gd name="T15" fmla="*/ 2147483647 h 228"/>
                <a:gd name="T16" fmla="*/ 2147483647 w 239"/>
                <a:gd name="T17" fmla="*/ 2147483647 h 228"/>
                <a:gd name="T18" fmla="*/ 0 w 239"/>
                <a:gd name="T19" fmla="*/ 2147483647 h 228"/>
                <a:gd name="T20" fmla="*/ 2147483647 w 239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28"/>
                <a:gd name="T35" fmla="*/ 239 w 239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28">
                  <a:moveTo>
                    <a:pt x="13" y="0"/>
                  </a:moveTo>
                  <a:lnTo>
                    <a:pt x="61" y="42"/>
                  </a:lnTo>
                  <a:lnTo>
                    <a:pt x="105" y="81"/>
                  </a:lnTo>
                  <a:lnTo>
                    <a:pt x="145" y="118"/>
                  </a:lnTo>
                  <a:lnTo>
                    <a:pt x="178" y="151"/>
                  </a:lnTo>
                  <a:lnTo>
                    <a:pt x="204" y="179"/>
                  </a:lnTo>
                  <a:lnTo>
                    <a:pt x="224" y="202"/>
                  </a:lnTo>
                  <a:lnTo>
                    <a:pt x="236" y="219"/>
                  </a:lnTo>
                  <a:lnTo>
                    <a:pt x="239" y="228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0" name="Freeform 63">
              <a:extLst>
                <a:ext uri="{FF2B5EF4-FFF2-40B4-BE49-F238E27FC236}">
                  <a16:creationId xmlns:a16="http://schemas.microsoft.com/office/drawing/2014/main" id="{08229097-84A7-5756-EF0E-F9AA987D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2686050"/>
              <a:ext cx="158750" cy="122238"/>
            </a:xfrm>
            <a:custGeom>
              <a:avLst/>
              <a:gdLst>
                <a:gd name="T0" fmla="*/ 2147483647 w 200"/>
                <a:gd name="T1" fmla="*/ 2147483647 h 156"/>
                <a:gd name="T2" fmla="*/ 2147483647 w 200"/>
                <a:gd name="T3" fmla="*/ 2147483647 h 156"/>
                <a:gd name="T4" fmla="*/ 0 w 200"/>
                <a:gd name="T5" fmla="*/ 2147483647 h 156"/>
                <a:gd name="T6" fmla="*/ 2147483647 w 200"/>
                <a:gd name="T7" fmla="*/ 2147483647 h 156"/>
                <a:gd name="T8" fmla="*/ 2147483647 w 200"/>
                <a:gd name="T9" fmla="*/ 2147483647 h 156"/>
                <a:gd name="T10" fmla="*/ 2147483647 w 200"/>
                <a:gd name="T11" fmla="*/ 2147483647 h 156"/>
                <a:gd name="T12" fmla="*/ 2147483647 w 200"/>
                <a:gd name="T13" fmla="*/ 2147483647 h 156"/>
                <a:gd name="T14" fmla="*/ 2147483647 w 200"/>
                <a:gd name="T15" fmla="*/ 2147483647 h 156"/>
                <a:gd name="T16" fmla="*/ 2147483647 w 200"/>
                <a:gd name="T17" fmla="*/ 2147483647 h 156"/>
                <a:gd name="T18" fmla="*/ 2147483647 w 200"/>
                <a:gd name="T19" fmla="*/ 2147483647 h 156"/>
                <a:gd name="T20" fmla="*/ 2147483647 w 200"/>
                <a:gd name="T21" fmla="*/ 2147483647 h 156"/>
                <a:gd name="T22" fmla="*/ 2147483647 w 200"/>
                <a:gd name="T23" fmla="*/ 2147483647 h 156"/>
                <a:gd name="T24" fmla="*/ 2147483647 w 200"/>
                <a:gd name="T25" fmla="*/ 2147483647 h 156"/>
                <a:gd name="T26" fmla="*/ 2147483647 w 200"/>
                <a:gd name="T27" fmla="*/ 2147483647 h 156"/>
                <a:gd name="T28" fmla="*/ 2147483647 w 200"/>
                <a:gd name="T29" fmla="*/ 2147483647 h 156"/>
                <a:gd name="T30" fmla="*/ 2147483647 w 200"/>
                <a:gd name="T31" fmla="*/ 2147483647 h 156"/>
                <a:gd name="T32" fmla="*/ 2147483647 w 200"/>
                <a:gd name="T33" fmla="*/ 0 h 156"/>
                <a:gd name="T34" fmla="*/ 2147483647 w 200"/>
                <a:gd name="T35" fmla="*/ 2147483647 h 156"/>
                <a:gd name="T36" fmla="*/ 2147483647 w 200"/>
                <a:gd name="T37" fmla="*/ 2147483647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"/>
                <a:gd name="T58" fmla="*/ 0 h 156"/>
                <a:gd name="T59" fmla="*/ 200 w 200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" h="156">
                  <a:moveTo>
                    <a:pt x="54" y="17"/>
                  </a:moveTo>
                  <a:lnTo>
                    <a:pt x="58" y="49"/>
                  </a:lnTo>
                  <a:lnTo>
                    <a:pt x="0" y="57"/>
                  </a:lnTo>
                  <a:lnTo>
                    <a:pt x="46" y="81"/>
                  </a:lnTo>
                  <a:lnTo>
                    <a:pt x="12" y="111"/>
                  </a:lnTo>
                  <a:lnTo>
                    <a:pt x="63" y="102"/>
                  </a:lnTo>
                  <a:lnTo>
                    <a:pt x="57" y="156"/>
                  </a:lnTo>
                  <a:lnTo>
                    <a:pt x="93" y="110"/>
                  </a:lnTo>
                  <a:lnTo>
                    <a:pt x="110" y="154"/>
                  </a:lnTo>
                  <a:lnTo>
                    <a:pt x="119" y="101"/>
                  </a:lnTo>
                  <a:lnTo>
                    <a:pt x="156" y="116"/>
                  </a:lnTo>
                  <a:lnTo>
                    <a:pt x="131" y="81"/>
                  </a:lnTo>
                  <a:lnTo>
                    <a:pt x="200" y="75"/>
                  </a:lnTo>
                  <a:lnTo>
                    <a:pt x="150" y="63"/>
                  </a:lnTo>
                  <a:lnTo>
                    <a:pt x="195" y="32"/>
                  </a:lnTo>
                  <a:lnTo>
                    <a:pt x="127" y="35"/>
                  </a:lnTo>
                  <a:lnTo>
                    <a:pt x="112" y="0"/>
                  </a:lnTo>
                  <a:lnTo>
                    <a:pt x="93" y="44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40DC8B9-FCBF-D176-CBD0-24E843BA6A5C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262192E-13F5-0DE4-13A4-942FD47B7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Martin </a:t>
            </a:r>
            <a:br>
              <a:rPr lang="mt-MT" dirty="0"/>
            </a:br>
            <a:r>
              <a:rPr lang="mt-MT" sz="1800" dirty="0"/>
              <a:t>(fil-</a:t>
            </a:r>
            <a:r>
              <a:rPr lang="en-GB" sz="1800" dirty="0"/>
              <a:t>11</a:t>
            </a:r>
            <a:r>
              <a:rPr lang="mt-MT" sz="1800" dirty="0"/>
              <a:t> ta’ Novembru)</a:t>
            </a:r>
            <a:endParaRPr lang="en-GB" sz="1800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2B85EC6-C528-29E9-3192-E752E2E7A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886075"/>
            <a:ext cx="8229600" cy="30035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Ġewż, lewż, qastan, tin,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Kemm inħobbu ’l San Martin!</a:t>
            </a:r>
            <a:endParaRPr lang="en-GB" altLang="en-MT"/>
          </a:p>
        </p:txBody>
      </p:sp>
      <p:pic>
        <p:nvPicPr>
          <p:cNvPr id="22533" name="Picture 112" descr="C:\Users\User\AppData\Local\Microsoft\Windows\Temporary Internet Files\Content.IE5\86UITTMG\MC900215520[1].wmf">
            <a:extLst>
              <a:ext uri="{FF2B5EF4-FFF2-40B4-BE49-F238E27FC236}">
                <a16:creationId xmlns:a16="http://schemas.microsoft.com/office/drawing/2014/main" id="{0CEEC704-C29E-3800-AD39-934ADF35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9263"/>
            <a:ext cx="16160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45">
            <a:extLst>
              <a:ext uri="{FF2B5EF4-FFF2-40B4-BE49-F238E27FC236}">
                <a16:creationId xmlns:a16="http://schemas.microsoft.com/office/drawing/2014/main" id="{5728A929-C7AE-D37C-247B-BF8384C8680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191000"/>
            <a:ext cx="2133600" cy="1836738"/>
            <a:chOff x="508000" y="1389063"/>
            <a:chExt cx="1552222" cy="1336675"/>
          </a:xfrm>
        </p:grpSpPr>
        <p:sp>
          <p:nvSpPr>
            <p:cNvPr id="22577" name="Freeform 122">
              <a:extLst>
                <a:ext uri="{FF2B5EF4-FFF2-40B4-BE49-F238E27FC236}">
                  <a16:creationId xmlns:a16="http://schemas.microsoft.com/office/drawing/2014/main" id="{A6A881E5-6E0D-1A25-E680-C30153C9C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" y="1408113"/>
              <a:ext cx="949325" cy="865188"/>
            </a:xfrm>
            <a:custGeom>
              <a:avLst/>
              <a:gdLst>
                <a:gd name="T0" fmla="*/ 2147483647 w 1196"/>
                <a:gd name="T1" fmla="*/ 2147483647 h 1089"/>
                <a:gd name="T2" fmla="*/ 2147483647 w 1196"/>
                <a:gd name="T3" fmla="*/ 2147483647 h 1089"/>
                <a:gd name="T4" fmla="*/ 2147483647 w 1196"/>
                <a:gd name="T5" fmla="*/ 2147483647 h 1089"/>
                <a:gd name="T6" fmla="*/ 2147483647 w 1196"/>
                <a:gd name="T7" fmla="*/ 2147483647 h 1089"/>
                <a:gd name="T8" fmla="*/ 2147483647 w 1196"/>
                <a:gd name="T9" fmla="*/ 2147483647 h 1089"/>
                <a:gd name="T10" fmla="*/ 2147483647 w 1196"/>
                <a:gd name="T11" fmla="*/ 2147483647 h 1089"/>
                <a:gd name="T12" fmla="*/ 2147483647 w 1196"/>
                <a:gd name="T13" fmla="*/ 2147483647 h 1089"/>
                <a:gd name="T14" fmla="*/ 2147483647 w 1196"/>
                <a:gd name="T15" fmla="*/ 2147483647 h 1089"/>
                <a:gd name="T16" fmla="*/ 2147483647 w 1196"/>
                <a:gd name="T17" fmla="*/ 2147483647 h 1089"/>
                <a:gd name="T18" fmla="*/ 2147483647 w 1196"/>
                <a:gd name="T19" fmla="*/ 2147483647 h 1089"/>
                <a:gd name="T20" fmla="*/ 2147483647 w 1196"/>
                <a:gd name="T21" fmla="*/ 2147483647 h 1089"/>
                <a:gd name="T22" fmla="*/ 2147483647 w 1196"/>
                <a:gd name="T23" fmla="*/ 2147483647 h 1089"/>
                <a:gd name="T24" fmla="*/ 2147483647 w 1196"/>
                <a:gd name="T25" fmla="*/ 2147483647 h 1089"/>
                <a:gd name="T26" fmla="*/ 2147483647 w 1196"/>
                <a:gd name="T27" fmla="*/ 2147483647 h 1089"/>
                <a:gd name="T28" fmla="*/ 2147483647 w 1196"/>
                <a:gd name="T29" fmla="*/ 2147483647 h 1089"/>
                <a:gd name="T30" fmla="*/ 2147483647 w 1196"/>
                <a:gd name="T31" fmla="*/ 2147483647 h 1089"/>
                <a:gd name="T32" fmla="*/ 2147483647 w 1196"/>
                <a:gd name="T33" fmla="*/ 2147483647 h 1089"/>
                <a:gd name="T34" fmla="*/ 2147483647 w 1196"/>
                <a:gd name="T35" fmla="*/ 2147483647 h 1089"/>
                <a:gd name="T36" fmla="*/ 2147483647 w 1196"/>
                <a:gd name="T37" fmla="*/ 2147483647 h 1089"/>
                <a:gd name="T38" fmla="*/ 2147483647 w 1196"/>
                <a:gd name="T39" fmla="*/ 2147483647 h 1089"/>
                <a:gd name="T40" fmla="*/ 2147483647 w 1196"/>
                <a:gd name="T41" fmla="*/ 2147483647 h 1089"/>
                <a:gd name="T42" fmla="*/ 2147483647 w 1196"/>
                <a:gd name="T43" fmla="*/ 2147483647 h 1089"/>
                <a:gd name="T44" fmla="*/ 2147483647 w 1196"/>
                <a:gd name="T45" fmla="*/ 2147483647 h 1089"/>
                <a:gd name="T46" fmla="*/ 2147483647 w 1196"/>
                <a:gd name="T47" fmla="*/ 2147483647 h 1089"/>
                <a:gd name="T48" fmla="*/ 2147483647 w 1196"/>
                <a:gd name="T49" fmla="*/ 2147483647 h 1089"/>
                <a:gd name="T50" fmla="*/ 2147483647 w 1196"/>
                <a:gd name="T51" fmla="*/ 2147483647 h 1089"/>
                <a:gd name="T52" fmla="*/ 2147483647 w 1196"/>
                <a:gd name="T53" fmla="*/ 2147483647 h 1089"/>
                <a:gd name="T54" fmla="*/ 2147483647 w 1196"/>
                <a:gd name="T55" fmla="*/ 2147483647 h 1089"/>
                <a:gd name="T56" fmla="*/ 2147483647 w 1196"/>
                <a:gd name="T57" fmla="*/ 2147483647 h 1089"/>
                <a:gd name="T58" fmla="*/ 2147483647 w 1196"/>
                <a:gd name="T59" fmla="*/ 2147483647 h 1089"/>
                <a:gd name="T60" fmla="*/ 2147483647 w 1196"/>
                <a:gd name="T61" fmla="*/ 2147483647 h 1089"/>
                <a:gd name="T62" fmla="*/ 2147483647 w 1196"/>
                <a:gd name="T63" fmla="*/ 2147483647 h 1089"/>
                <a:gd name="T64" fmla="*/ 2147483647 w 1196"/>
                <a:gd name="T65" fmla="*/ 2147483647 h 1089"/>
                <a:gd name="T66" fmla="*/ 2147483647 w 1196"/>
                <a:gd name="T67" fmla="*/ 2147483647 h 1089"/>
                <a:gd name="T68" fmla="*/ 2147483647 w 1196"/>
                <a:gd name="T69" fmla="*/ 2147483647 h 1089"/>
                <a:gd name="T70" fmla="*/ 2147483647 w 1196"/>
                <a:gd name="T71" fmla="*/ 2147483647 h 1089"/>
                <a:gd name="T72" fmla="*/ 2147483647 w 1196"/>
                <a:gd name="T73" fmla="*/ 2147483647 h 1089"/>
                <a:gd name="T74" fmla="*/ 2147483647 w 1196"/>
                <a:gd name="T75" fmla="*/ 2147483647 h 1089"/>
                <a:gd name="T76" fmla="*/ 2147483647 w 1196"/>
                <a:gd name="T77" fmla="*/ 2147483647 h 1089"/>
                <a:gd name="T78" fmla="*/ 2147483647 w 1196"/>
                <a:gd name="T79" fmla="*/ 2147483647 h 1089"/>
                <a:gd name="T80" fmla="*/ 2147483647 w 1196"/>
                <a:gd name="T81" fmla="*/ 2147483647 h 1089"/>
                <a:gd name="T82" fmla="*/ 2147483647 w 1196"/>
                <a:gd name="T83" fmla="*/ 2147483647 h 1089"/>
                <a:gd name="T84" fmla="*/ 2147483647 w 1196"/>
                <a:gd name="T85" fmla="*/ 2147483647 h 1089"/>
                <a:gd name="T86" fmla="*/ 2147483647 w 1196"/>
                <a:gd name="T87" fmla="*/ 2147483647 h 1089"/>
                <a:gd name="T88" fmla="*/ 2147483647 w 1196"/>
                <a:gd name="T89" fmla="*/ 2147483647 h 1089"/>
                <a:gd name="T90" fmla="*/ 2147483647 w 1196"/>
                <a:gd name="T91" fmla="*/ 2147483647 h 1089"/>
                <a:gd name="T92" fmla="*/ 2147483647 w 1196"/>
                <a:gd name="T93" fmla="*/ 2147483647 h 1089"/>
                <a:gd name="T94" fmla="*/ 0 w 1196"/>
                <a:gd name="T95" fmla="*/ 2147483647 h 1089"/>
                <a:gd name="T96" fmla="*/ 2147483647 w 1196"/>
                <a:gd name="T97" fmla="*/ 2147483647 h 1089"/>
                <a:gd name="T98" fmla="*/ 2147483647 w 1196"/>
                <a:gd name="T99" fmla="*/ 2147483647 h 1089"/>
                <a:gd name="T100" fmla="*/ 2147483647 w 1196"/>
                <a:gd name="T101" fmla="*/ 2147483647 h 1089"/>
                <a:gd name="T102" fmla="*/ 2147483647 w 1196"/>
                <a:gd name="T103" fmla="*/ 2147483647 h 1089"/>
                <a:gd name="T104" fmla="*/ 2147483647 w 1196"/>
                <a:gd name="T105" fmla="*/ 2147483647 h 1089"/>
                <a:gd name="T106" fmla="*/ 2147483647 w 1196"/>
                <a:gd name="T107" fmla="*/ 2147483647 h 1089"/>
                <a:gd name="T108" fmla="*/ 2147483647 w 1196"/>
                <a:gd name="T109" fmla="*/ 2147483647 h 1089"/>
                <a:gd name="T110" fmla="*/ 2147483647 w 1196"/>
                <a:gd name="T111" fmla="*/ 2147483647 h 1089"/>
                <a:gd name="T112" fmla="*/ 2147483647 w 1196"/>
                <a:gd name="T113" fmla="*/ 2147483647 h 1089"/>
                <a:gd name="T114" fmla="*/ 2147483647 w 1196"/>
                <a:gd name="T115" fmla="*/ 2147483647 h 1089"/>
                <a:gd name="T116" fmla="*/ 2147483647 w 1196"/>
                <a:gd name="T117" fmla="*/ 2147483647 h 1089"/>
                <a:gd name="T118" fmla="*/ 2147483647 w 1196"/>
                <a:gd name="T119" fmla="*/ 2147483647 h 1089"/>
                <a:gd name="T120" fmla="*/ 2147483647 w 1196"/>
                <a:gd name="T121" fmla="*/ 2147483647 h 10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96"/>
                <a:gd name="T184" fmla="*/ 0 h 1089"/>
                <a:gd name="T185" fmla="*/ 1196 w 1196"/>
                <a:gd name="T186" fmla="*/ 1089 h 10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96" h="1089">
                  <a:moveTo>
                    <a:pt x="202" y="963"/>
                  </a:moveTo>
                  <a:lnTo>
                    <a:pt x="1039" y="1089"/>
                  </a:lnTo>
                  <a:lnTo>
                    <a:pt x="1196" y="569"/>
                  </a:lnTo>
                  <a:lnTo>
                    <a:pt x="1153" y="419"/>
                  </a:lnTo>
                  <a:lnTo>
                    <a:pt x="1152" y="418"/>
                  </a:lnTo>
                  <a:lnTo>
                    <a:pt x="1150" y="414"/>
                  </a:lnTo>
                  <a:lnTo>
                    <a:pt x="1148" y="411"/>
                  </a:lnTo>
                  <a:lnTo>
                    <a:pt x="1147" y="408"/>
                  </a:lnTo>
                  <a:lnTo>
                    <a:pt x="1144" y="404"/>
                  </a:lnTo>
                  <a:lnTo>
                    <a:pt x="1142" y="400"/>
                  </a:lnTo>
                  <a:lnTo>
                    <a:pt x="1137" y="395"/>
                  </a:lnTo>
                  <a:lnTo>
                    <a:pt x="1135" y="389"/>
                  </a:lnTo>
                  <a:lnTo>
                    <a:pt x="1132" y="384"/>
                  </a:lnTo>
                  <a:lnTo>
                    <a:pt x="1128" y="378"/>
                  </a:lnTo>
                  <a:lnTo>
                    <a:pt x="1124" y="371"/>
                  </a:lnTo>
                  <a:lnTo>
                    <a:pt x="1119" y="364"/>
                  </a:lnTo>
                  <a:lnTo>
                    <a:pt x="1115" y="357"/>
                  </a:lnTo>
                  <a:lnTo>
                    <a:pt x="1111" y="351"/>
                  </a:lnTo>
                  <a:lnTo>
                    <a:pt x="1106" y="341"/>
                  </a:lnTo>
                  <a:lnTo>
                    <a:pt x="1100" y="333"/>
                  </a:lnTo>
                  <a:lnTo>
                    <a:pt x="1095" y="324"/>
                  </a:lnTo>
                  <a:lnTo>
                    <a:pt x="1090" y="316"/>
                  </a:lnTo>
                  <a:lnTo>
                    <a:pt x="1084" y="307"/>
                  </a:lnTo>
                  <a:lnTo>
                    <a:pt x="1078" y="298"/>
                  </a:lnTo>
                  <a:lnTo>
                    <a:pt x="1073" y="288"/>
                  </a:lnTo>
                  <a:lnTo>
                    <a:pt x="1067" y="280"/>
                  </a:lnTo>
                  <a:lnTo>
                    <a:pt x="1060" y="270"/>
                  </a:lnTo>
                  <a:lnTo>
                    <a:pt x="1054" y="259"/>
                  </a:lnTo>
                  <a:lnTo>
                    <a:pt x="1047" y="250"/>
                  </a:lnTo>
                  <a:lnTo>
                    <a:pt x="1042" y="241"/>
                  </a:lnTo>
                  <a:lnTo>
                    <a:pt x="1035" y="230"/>
                  </a:lnTo>
                  <a:lnTo>
                    <a:pt x="1029" y="221"/>
                  </a:lnTo>
                  <a:lnTo>
                    <a:pt x="1023" y="210"/>
                  </a:lnTo>
                  <a:lnTo>
                    <a:pt x="1017" y="200"/>
                  </a:lnTo>
                  <a:lnTo>
                    <a:pt x="1010" y="190"/>
                  </a:lnTo>
                  <a:lnTo>
                    <a:pt x="1003" y="180"/>
                  </a:lnTo>
                  <a:lnTo>
                    <a:pt x="996" y="169"/>
                  </a:lnTo>
                  <a:lnTo>
                    <a:pt x="990" y="160"/>
                  </a:lnTo>
                  <a:lnTo>
                    <a:pt x="984" y="150"/>
                  </a:lnTo>
                  <a:lnTo>
                    <a:pt x="977" y="141"/>
                  </a:lnTo>
                  <a:lnTo>
                    <a:pt x="971" y="132"/>
                  </a:lnTo>
                  <a:lnTo>
                    <a:pt x="965" y="122"/>
                  </a:lnTo>
                  <a:lnTo>
                    <a:pt x="959" y="112"/>
                  </a:lnTo>
                  <a:lnTo>
                    <a:pt x="953" y="103"/>
                  </a:lnTo>
                  <a:lnTo>
                    <a:pt x="946" y="94"/>
                  </a:lnTo>
                  <a:lnTo>
                    <a:pt x="940" y="86"/>
                  </a:lnTo>
                  <a:lnTo>
                    <a:pt x="935" y="77"/>
                  </a:lnTo>
                  <a:lnTo>
                    <a:pt x="929" y="69"/>
                  </a:lnTo>
                  <a:lnTo>
                    <a:pt x="924" y="62"/>
                  </a:lnTo>
                  <a:lnTo>
                    <a:pt x="920" y="56"/>
                  </a:lnTo>
                  <a:lnTo>
                    <a:pt x="915" y="49"/>
                  </a:lnTo>
                  <a:lnTo>
                    <a:pt x="910" y="42"/>
                  </a:lnTo>
                  <a:lnTo>
                    <a:pt x="905" y="35"/>
                  </a:lnTo>
                  <a:lnTo>
                    <a:pt x="900" y="29"/>
                  </a:lnTo>
                  <a:lnTo>
                    <a:pt x="896" y="25"/>
                  </a:lnTo>
                  <a:lnTo>
                    <a:pt x="892" y="20"/>
                  </a:lnTo>
                  <a:lnTo>
                    <a:pt x="889" y="16"/>
                  </a:lnTo>
                  <a:lnTo>
                    <a:pt x="886" y="12"/>
                  </a:lnTo>
                  <a:lnTo>
                    <a:pt x="880" y="5"/>
                  </a:lnTo>
                  <a:lnTo>
                    <a:pt x="875" y="1"/>
                  </a:lnTo>
                  <a:lnTo>
                    <a:pt x="872" y="0"/>
                  </a:lnTo>
                  <a:lnTo>
                    <a:pt x="871" y="1"/>
                  </a:lnTo>
                  <a:lnTo>
                    <a:pt x="867" y="3"/>
                  </a:lnTo>
                  <a:lnTo>
                    <a:pt x="863" y="5"/>
                  </a:lnTo>
                  <a:lnTo>
                    <a:pt x="859" y="7"/>
                  </a:lnTo>
                  <a:lnTo>
                    <a:pt x="856" y="8"/>
                  </a:lnTo>
                  <a:lnTo>
                    <a:pt x="851" y="10"/>
                  </a:lnTo>
                  <a:lnTo>
                    <a:pt x="848" y="12"/>
                  </a:lnTo>
                  <a:lnTo>
                    <a:pt x="842" y="12"/>
                  </a:lnTo>
                  <a:lnTo>
                    <a:pt x="837" y="15"/>
                  </a:lnTo>
                  <a:lnTo>
                    <a:pt x="831" y="16"/>
                  </a:lnTo>
                  <a:lnTo>
                    <a:pt x="825" y="18"/>
                  </a:lnTo>
                  <a:lnTo>
                    <a:pt x="818" y="20"/>
                  </a:lnTo>
                  <a:lnTo>
                    <a:pt x="811" y="22"/>
                  </a:lnTo>
                  <a:lnTo>
                    <a:pt x="803" y="25"/>
                  </a:lnTo>
                  <a:lnTo>
                    <a:pt x="797" y="27"/>
                  </a:lnTo>
                  <a:lnTo>
                    <a:pt x="789" y="29"/>
                  </a:lnTo>
                  <a:lnTo>
                    <a:pt x="780" y="32"/>
                  </a:lnTo>
                  <a:lnTo>
                    <a:pt x="770" y="34"/>
                  </a:lnTo>
                  <a:lnTo>
                    <a:pt x="762" y="36"/>
                  </a:lnTo>
                  <a:lnTo>
                    <a:pt x="752" y="38"/>
                  </a:lnTo>
                  <a:lnTo>
                    <a:pt x="743" y="41"/>
                  </a:lnTo>
                  <a:lnTo>
                    <a:pt x="733" y="43"/>
                  </a:lnTo>
                  <a:lnTo>
                    <a:pt x="723" y="46"/>
                  </a:lnTo>
                  <a:lnTo>
                    <a:pt x="712" y="49"/>
                  </a:lnTo>
                  <a:lnTo>
                    <a:pt x="701" y="51"/>
                  </a:lnTo>
                  <a:lnTo>
                    <a:pt x="691" y="54"/>
                  </a:lnTo>
                  <a:lnTo>
                    <a:pt x="680" y="58"/>
                  </a:lnTo>
                  <a:lnTo>
                    <a:pt x="669" y="60"/>
                  </a:lnTo>
                  <a:lnTo>
                    <a:pt x="656" y="62"/>
                  </a:lnTo>
                  <a:lnTo>
                    <a:pt x="645" y="66"/>
                  </a:lnTo>
                  <a:lnTo>
                    <a:pt x="635" y="69"/>
                  </a:lnTo>
                  <a:lnTo>
                    <a:pt x="622" y="73"/>
                  </a:lnTo>
                  <a:lnTo>
                    <a:pt x="610" y="75"/>
                  </a:lnTo>
                  <a:lnTo>
                    <a:pt x="597" y="78"/>
                  </a:lnTo>
                  <a:lnTo>
                    <a:pt x="586" y="82"/>
                  </a:lnTo>
                  <a:lnTo>
                    <a:pt x="573" y="84"/>
                  </a:lnTo>
                  <a:lnTo>
                    <a:pt x="562" y="89"/>
                  </a:lnTo>
                  <a:lnTo>
                    <a:pt x="549" y="91"/>
                  </a:lnTo>
                  <a:lnTo>
                    <a:pt x="538" y="95"/>
                  </a:lnTo>
                  <a:lnTo>
                    <a:pt x="524" y="99"/>
                  </a:lnTo>
                  <a:lnTo>
                    <a:pt x="513" y="102"/>
                  </a:lnTo>
                  <a:lnTo>
                    <a:pt x="500" y="106"/>
                  </a:lnTo>
                  <a:lnTo>
                    <a:pt x="488" y="109"/>
                  </a:lnTo>
                  <a:lnTo>
                    <a:pt x="476" y="112"/>
                  </a:lnTo>
                  <a:lnTo>
                    <a:pt x="464" y="117"/>
                  </a:lnTo>
                  <a:lnTo>
                    <a:pt x="452" y="120"/>
                  </a:lnTo>
                  <a:lnTo>
                    <a:pt x="441" y="125"/>
                  </a:lnTo>
                  <a:lnTo>
                    <a:pt x="428" y="128"/>
                  </a:lnTo>
                  <a:lnTo>
                    <a:pt x="417" y="132"/>
                  </a:lnTo>
                  <a:lnTo>
                    <a:pt x="406" y="136"/>
                  </a:lnTo>
                  <a:lnTo>
                    <a:pt x="393" y="140"/>
                  </a:lnTo>
                  <a:lnTo>
                    <a:pt x="382" y="143"/>
                  </a:lnTo>
                  <a:lnTo>
                    <a:pt x="370" y="148"/>
                  </a:lnTo>
                  <a:lnTo>
                    <a:pt x="360" y="151"/>
                  </a:lnTo>
                  <a:lnTo>
                    <a:pt x="350" y="156"/>
                  </a:lnTo>
                  <a:lnTo>
                    <a:pt x="338" y="160"/>
                  </a:lnTo>
                  <a:lnTo>
                    <a:pt x="328" y="164"/>
                  </a:lnTo>
                  <a:lnTo>
                    <a:pt x="318" y="167"/>
                  </a:lnTo>
                  <a:lnTo>
                    <a:pt x="309" y="172"/>
                  </a:lnTo>
                  <a:lnTo>
                    <a:pt x="299" y="176"/>
                  </a:lnTo>
                  <a:lnTo>
                    <a:pt x="289" y="181"/>
                  </a:lnTo>
                  <a:lnTo>
                    <a:pt x="280" y="185"/>
                  </a:lnTo>
                  <a:lnTo>
                    <a:pt x="272" y="190"/>
                  </a:lnTo>
                  <a:lnTo>
                    <a:pt x="263" y="193"/>
                  </a:lnTo>
                  <a:lnTo>
                    <a:pt x="255" y="198"/>
                  </a:lnTo>
                  <a:lnTo>
                    <a:pt x="246" y="202"/>
                  </a:lnTo>
                  <a:lnTo>
                    <a:pt x="239" y="208"/>
                  </a:lnTo>
                  <a:lnTo>
                    <a:pt x="230" y="213"/>
                  </a:lnTo>
                  <a:lnTo>
                    <a:pt x="223" y="218"/>
                  </a:lnTo>
                  <a:lnTo>
                    <a:pt x="215" y="224"/>
                  </a:lnTo>
                  <a:lnTo>
                    <a:pt x="208" y="231"/>
                  </a:lnTo>
                  <a:lnTo>
                    <a:pt x="200" y="237"/>
                  </a:lnTo>
                  <a:lnTo>
                    <a:pt x="194" y="242"/>
                  </a:lnTo>
                  <a:lnTo>
                    <a:pt x="187" y="248"/>
                  </a:lnTo>
                  <a:lnTo>
                    <a:pt x="180" y="255"/>
                  </a:lnTo>
                  <a:lnTo>
                    <a:pt x="173" y="262"/>
                  </a:lnTo>
                  <a:lnTo>
                    <a:pt x="166" y="269"/>
                  </a:lnTo>
                  <a:lnTo>
                    <a:pt x="159" y="275"/>
                  </a:lnTo>
                  <a:lnTo>
                    <a:pt x="154" y="283"/>
                  </a:lnTo>
                  <a:lnTo>
                    <a:pt x="147" y="290"/>
                  </a:lnTo>
                  <a:lnTo>
                    <a:pt x="141" y="297"/>
                  </a:lnTo>
                  <a:lnTo>
                    <a:pt x="135" y="304"/>
                  </a:lnTo>
                  <a:lnTo>
                    <a:pt x="130" y="312"/>
                  </a:lnTo>
                  <a:lnTo>
                    <a:pt x="123" y="319"/>
                  </a:lnTo>
                  <a:lnTo>
                    <a:pt x="118" y="327"/>
                  </a:lnTo>
                  <a:lnTo>
                    <a:pt x="113" y="333"/>
                  </a:lnTo>
                  <a:lnTo>
                    <a:pt x="108" y="343"/>
                  </a:lnTo>
                  <a:lnTo>
                    <a:pt x="102" y="349"/>
                  </a:lnTo>
                  <a:lnTo>
                    <a:pt x="98" y="357"/>
                  </a:lnTo>
                  <a:lnTo>
                    <a:pt x="93" y="365"/>
                  </a:lnTo>
                  <a:lnTo>
                    <a:pt x="89" y="374"/>
                  </a:lnTo>
                  <a:lnTo>
                    <a:pt x="84" y="381"/>
                  </a:lnTo>
                  <a:lnTo>
                    <a:pt x="80" y="390"/>
                  </a:lnTo>
                  <a:lnTo>
                    <a:pt x="76" y="398"/>
                  </a:lnTo>
                  <a:lnTo>
                    <a:pt x="72" y="406"/>
                  </a:lnTo>
                  <a:lnTo>
                    <a:pt x="67" y="413"/>
                  </a:lnTo>
                  <a:lnTo>
                    <a:pt x="64" y="421"/>
                  </a:lnTo>
                  <a:lnTo>
                    <a:pt x="59" y="429"/>
                  </a:lnTo>
                  <a:lnTo>
                    <a:pt x="56" y="437"/>
                  </a:lnTo>
                  <a:lnTo>
                    <a:pt x="52" y="445"/>
                  </a:lnTo>
                  <a:lnTo>
                    <a:pt x="49" y="452"/>
                  </a:lnTo>
                  <a:lnTo>
                    <a:pt x="45" y="460"/>
                  </a:lnTo>
                  <a:lnTo>
                    <a:pt x="43" y="469"/>
                  </a:lnTo>
                  <a:lnTo>
                    <a:pt x="39" y="476"/>
                  </a:lnTo>
                  <a:lnTo>
                    <a:pt x="36" y="484"/>
                  </a:lnTo>
                  <a:lnTo>
                    <a:pt x="33" y="491"/>
                  </a:lnTo>
                  <a:lnTo>
                    <a:pt x="31" y="499"/>
                  </a:lnTo>
                  <a:lnTo>
                    <a:pt x="28" y="505"/>
                  </a:lnTo>
                  <a:lnTo>
                    <a:pt x="26" y="513"/>
                  </a:lnTo>
                  <a:lnTo>
                    <a:pt x="24" y="521"/>
                  </a:lnTo>
                  <a:lnTo>
                    <a:pt x="22" y="528"/>
                  </a:lnTo>
                  <a:lnTo>
                    <a:pt x="19" y="535"/>
                  </a:lnTo>
                  <a:lnTo>
                    <a:pt x="17" y="542"/>
                  </a:lnTo>
                  <a:lnTo>
                    <a:pt x="15" y="549"/>
                  </a:lnTo>
                  <a:lnTo>
                    <a:pt x="14" y="556"/>
                  </a:lnTo>
                  <a:lnTo>
                    <a:pt x="11" y="561"/>
                  </a:lnTo>
                  <a:lnTo>
                    <a:pt x="10" y="568"/>
                  </a:lnTo>
                  <a:lnTo>
                    <a:pt x="9" y="574"/>
                  </a:lnTo>
                  <a:lnTo>
                    <a:pt x="8" y="581"/>
                  </a:lnTo>
                  <a:lnTo>
                    <a:pt x="7" y="586"/>
                  </a:lnTo>
                  <a:lnTo>
                    <a:pt x="6" y="592"/>
                  </a:lnTo>
                  <a:lnTo>
                    <a:pt x="4" y="598"/>
                  </a:lnTo>
                  <a:lnTo>
                    <a:pt x="3" y="602"/>
                  </a:lnTo>
                  <a:lnTo>
                    <a:pt x="3" y="607"/>
                  </a:lnTo>
                  <a:lnTo>
                    <a:pt x="2" y="613"/>
                  </a:lnTo>
                  <a:lnTo>
                    <a:pt x="2" y="617"/>
                  </a:lnTo>
                  <a:lnTo>
                    <a:pt x="2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5"/>
                  </a:lnTo>
                  <a:lnTo>
                    <a:pt x="0" y="640"/>
                  </a:lnTo>
                  <a:lnTo>
                    <a:pt x="0" y="644"/>
                  </a:lnTo>
                  <a:lnTo>
                    <a:pt x="0" y="650"/>
                  </a:lnTo>
                  <a:lnTo>
                    <a:pt x="0" y="655"/>
                  </a:lnTo>
                  <a:lnTo>
                    <a:pt x="1" y="662"/>
                  </a:lnTo>
                  <a:lnTo>
                    <a:pt x="1" y="666"/>
                  </a:lnTo>
                  <a:lnTo>
                    <a:pt x="2" y="671"/>
                  </a:lnTo>
                  <a:lnTo>
                    <a:pt x="3" y="676"/>
                  </a:lnTo>
                  <a:lnTo>
                    <a:pt x="3" y="683"/>
                  </a:lnTo>
                  <a:lnTo>
                    <a:pt x="4" y="688"/>
                  </a:lnTo>
                  <a:lnTo>
                    <a:pt x="6" y="695"/>
                  </a:lnTo>
                  <a:lnTo>
                    <a:pt x="7" y="699"/>
                  </a:lnTo>
                  <a:lnTo>
                    <a:pt x="9" y="706"/>
                  </a:lnTo>
                  <a:lnTo>
                    <a:pt x="10" y="712"/>
                  </a:lnTo>
                  <a:lnTo>
                    <a:pt x="11" y="718"/>
                  </a:lnTo>
                  <a:lnTo>
                    <a:pt x="12" y="724"/>
                  </a:lnTo>
                  <a:lnTo>
                    <a:pt x="14" y="730"/>
                  </a:lnTo>
                  <a:lnTo>
                    <a:pt x="15" y="736"/>
                  </a:lnTo>
                  <a:lnTo>
                    <a:pt x="17" y="742"/>
                  </a:lnTo>
                  <a:lnTo>
                    <a:pt x="18" y="748"/>
                  </a:lnTo>
                  <a:lnTo>
                    <a:pt x="20" y="755"/>
                  </a:lnTo>
                  <a:lnTo>
                    <a:pt x="22" y="761"/>
                  </a:lnTo>
                  <a:lnTo>
                    <a:pt x="24" y="767"/>
                  </a:lnTo>
                  <a:lnTo>
                    <a:pt x="25" y="773"/>
                  </a:lnTo>
                  <a:lnTo>
                    <a:pt x="27" y="780"/>
                  </a:lnTo>
                  <a:lnTo>
                    <a:pt x="28" y="785"/>
                  </a:lnTo>
                  <a:lnTo>
                    <a:pt x="31" y="793"/>
                  </a:lnTo>
                  <a:lnTo>
                    <a:pt x="33" y="797"/>
                  </a:lnTo>
                  <a:lnTo>
                    <a:pt x="35" y="804"/>
                  </a:lnTo>
                  <a:lnTo>
                    <a:pt x="36" y="810"/>
                  </a:lnTo>
                  <a:lnTo>
                    <a:pt x="39" y="815"/>
                  </a:lnTo>
                  <a:lnTo>
                    <a:pt x="40" y="821"/>
                  </a:lnTo>
                  <a:lnTo>
                    <a:pt x="42" y="827"/>
                  </a:lnTo>
                  <a:lnTo>
                    <a:pt x="43" y="831"/>
                  </a:lnTo>
                  <a:lnTo>
                    <a:pt x="45" y="837"/>
                  </a:lnTo>
                  <a:lnTo>
                    <a:pt x="48" y="842"/>
                  </a:lnTo>
                  <a:lnTo>
                    <a:pt x="50" y="847"/>
                  </a:lnTo>
                  <a:lnTo>
                    <a:pt x="51" y="852"/>
                  </a:lnTo>
                  <a:lnTo>
                    <a:pt x="52" y="856"/>
                  </a:lnTo>
                  <a:lnTo>
                    <a:pt x="55" y="861"/>
                  </a:lnTo>
                  <a:lnTo>
                    <a:pt x="56" y="867"/>
                  </a:lnTo>
                  <a:lnTo>
                    <a:pt x="57" y="871"/>
                  </a:lnTo>
                  <a:lnTo>
                    <a:pt x="59" y="876"/>
                  </a:lnTo>
                  <a:lnTo>
                    <a:pt x="60" y="879"/>
                  </a:lnTo>
                  <a:lnTo>
                    <a:pt x="63" y="884"/>
                  </a:lnTo>
                  <a:lnTo>
                    <a:pt x="65" y="889"/>
                  </a:lnTo>
                  <a:lnTo>
                    <a:pt x="68" y="897"/>
                  </a:lnTo>
                  <a:lnTo>
                    <a:pt x="71" y="903"/>
                  </a:lnTo>
                  <a:lnTo>
                    <a:pt x="73" y="909"/>
                  </a:lnTo>
                  <a:lnTo>
                    <a:pt x="75" y="914"/>
                  </a:lnTo>
                  <a:lnTo>
                    <a:pt x="76" y="918"/>
                  </a:lnTo>
                  <a:lnTo>
                    <a:pt x="202" y="963"/>
                  </a:lnTo>
                  <a:close/>
                </a:path>
              </a:pathLst>
            </a:custGeom>
            <a:solidFill>
              <a:srgbClr val="8A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8" name="Freeform 123">
              <a:extLst>
                <a:ext uri="{FF2B5EF4-FFF2-40B4-BE49-F238E27FC236}">
                  <a16:creationId xmlns:a16="http://schemas.microsoft.com/office/drawing/2014/main" id="{79AA71BB-E4F9-7152-E9AE-C62B6A2D4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2093913"/>
              <a:ext cx="469900" cy="242888"/>
            </a:xfrm>
            <a:custGeom>
              <a:avLst/>
              <a:gdLst>
                <a:gd name="T0" fmla="*/ 0 w 591"/>
                <a:gd name="T1" fmla="*/ 2147483647 h 308"/>
                <a:gd name="T2" fmla="*/ 2147483647 w 591"/>
                <a:gd name="T3" fmla="*/ 2147483647 h 308"/>
                <a:gd name="T4" fmla="*/ 2147483647 w 591"/>
                <a:gd name="T5" fmla="*/ 2147483647 h 308"/>
                <a:gd name="T6" fmla="*/ 2147483647 w 591"/>
                <a:gd name="T7" fmla="*/ 2147483647 h 308"/>
                <a:gd name="T8" fmla="*/ 2147483647 w 591"/>
                <a:gd name="T9" fmla="*/ 2147483647 h 308"/>
                <a:gd name="T10" fmla="*/ 2147483647 w 591"/>
                <a:gd name="T11" fmla="*/ 2147483647 h 308"/>
                <a:gd name="T12" fmla="*/ 2147483647 w 591"/>
                <a:gd name="T13" fmla="*/ 2147483647 h 308"/>
                <a:gd name="T14" fmla="*/ 2147483647 w 591"/>
                <a:gd name="T15" fmla="*/ 2147483647 h 308"/>
                <a:gd name="T16" fmla="*/ 2147483647 w 591"/>
                <a:gd name="T17" fmla="*/ 2147483647 h 308"/>
                <a:gd name="T18" fmla="*/ 2147483647 w 591"/>
                <a:gd name="T19" fmla="*/ 2147483647 h 308"/>
                <a:gd name="T20" fmla="*/ 2147483647 w 591"/>
                <a:gd name="T21" fmla="*/ 2147483647 h 308"/>
                <a:gd name="T22" fmla="*/ 2147483647 w 591"/>
                <a:gd name="T23" fmla="*/ 2147483647 h 308"/>
                <a:gd name="T24" fmla="*/ 2147483647 w 591"/>
                <a:gd name="T25" fmla="*/ 2147483647 h 308"/>
                <a:gd name="T26" fmla="*/ 2147483647 w 591"/>
                <a:gd name="T27" fmla="*/ 2147483647 h 308"/>
                <a:gd name="T28" fmla="*/ 2147483647 w 591"/>
                <a:gd name="T29" fmla="*/ 2147483647 h 308"/>
                <a:gd name="T30" fmla="*/ 2147483647 w 591"/>
                <a:gd name="T31" fmla="*/ 2147483647 h 308"/>
                <a:gd name="T32" fmla="*/ 2147483647 w 591"/>
                <a:gd name="T33" fmla="*/ 2147483647 h 308"/>
                <a:gd name="T34" fmla="*/ 2147483647 w 591"/>
                <a:gd name="T35" fmla="*/ 2147483647 h 308"/>
                <a:gd name="T36" fmla="*/ 2147483647 w 591"/>
                <a:gd name="T37" fmla="*/ 2147483647 h 308"/>
                <a:gd name="T38" fmla="*/ 2147483647 w 591"/>
                <a:gd name="T39" fmla="*/ 2147483647 h 308"/>
                <a:gd name="T40" fmla="*/ 2147483647 w 591"/>
                <a:gd name="T41" fmla="*/ 2147483647 h 308"/>
                <a:gd name="T42" fmla="*/ 2147483647 w 591"/>
                <a:gd name="T43" fmla="*/ 2147483647 h 308"/>
                <a:gd name="T44" fmla="*/ 2147483647 w 591"/>
                <a:gd name="T45" fmla="*/ 2147483647 h 308"/>
                <a:gd name="T46" fmla="*/ 2147483647 w 591"/>
                <a:gd name="T47" fmla="*/ 0 h 308"/>
                <a:gd name="T48" fmla="*/ 2147483647 w 591"/>
                <a:gd name="T49" fmla="*/ 0 h 308"/>
                <a:gd name="T50" fmla="*/ 2147483647 w 591"/>
                <a:gd name="T51" fmla="*/ 0 h 308"/>
                <a:gd name="T52" fmla="*/ 2147483647 w 591"/>
                <a:gd name="T53" fmla="*/ 0 h 308"/>
                <a:gd name="T54" fmla="*/ 2147483647 w 591"/>
                <a:gd name="T55" fmla="*/ 0 h 308"/>
                <a:gd name="T56" fmla="*/ 2147483647 w 591"/>
                <a:gd name="T57" fmla="*/ 2147483647 h 308"/>
                <a:gd name="T58" fmla="*/ 2147483647 w 591"/>
                <a:gd name="T59" fmla="*/ 2147483647 h 308"/>
                <a:gd name="T60" fmla="*/ 2147483647 w 591"/>
                <a:gd name="T61" fmla="*/ 2147483647 h 308"/>
                <a:gd name="T62" fmla="*/ 2147483647 w 591"/>
                <a:gd name="T63" fmla="*/ 2147483647 h 308"/>
                <a:gd name="T64" fmla="*/ 2147483647 w 591"/>
                <a:gd name="T65" fmla="*/ 2147483647 h 308"/>
                <a:gd name="T66" fmla="*/ 2147483647 w 591"/>
                <a:gd name="T67" fmla="*/ 2147483647 h 308"/>
                <a:gd name="T68" fmla="*/ 2147483647 w 591"/>
                <a:gd name="T69" fmla="*/ 2147483647 h 308"/>
                <a:gd name="T70" fmla="*/ 2147483647 w 591"/>
                <a:gd name="T71" fmla="*/ 2147483647 h 308"/>
                <a:gd name="T72" fmla="*/ 2147483647 w 591"/>
                <a:gd name="T73" fmla="*/ 2147483647 h 308"/>
                <a:gd name="T74" fmla="*/ 2147483647 w 591"/>
                <a:gd name="T75" fmla="*/ 2147483647 h 308"/>
                <a:gd name="T76" fmla="*/ 2147483647 w 591"/>
                <a:gd name="T77" fmla="*/ 2147483647 h 308"/>
                <a:gd name="T78" fmla="*/ 2147483647 w 591"/>
                <a:gd name="T79" fmla="*/ 2147483647 h 308"/>
                <a:gd name="T80" fmla="*/ 2147483647 w 591"/>
                <a:gd name="T81" fmla="*/ 2147483647 h 308"/>
                <a:gd name="T82" fmla="*/ 0 w 591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1"/>
                <a:gd name="T127" fmla="*/ 0 h 308"/>
                <a:gd name="T128" fmla="*/ 591 w 591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1" h="308">
                  <a:moveTo>
                    <a:pt x="0" y="98"/>
                  </a:moveTo>
                  <a:lnTo>
                    <a:pt x="0" y="97"/>
                  </a:lnTo>
                  <a:lnTo>
                    <a:pt x="2" y="95"/>
                  </a:lnTo>
                  <a:lnTo>
                    <a:pt x="6" y="92"/>
                  </a:lnTo>
                  <a:lnTo>
                    <a:pt x="11" y="88"/>
                  </a:lnTo>
                  <a:lnTo>
                    <a:pt x="17" y="82"/>
                  </a:lnTo>
                  <a:lnTo>
                    <a:pt x="25" y="77"/>
                  </a:lnTo>
                  <a:lnTo>
                    <a:pt x="28" y="73"/>
                  </a:lnTo>
                  <a:lnTo>
                    <a:pt x="33" y="71"/>
                  </a:lnTo>
                  <a:lnTo>
                    <a:pt x="37" y="67"/>
                  </a:lnTo>
                  <a:lnTo>
                    <a:pt x="43" y="64"/>
                  </a:lnTo>
                  <a:lnTo>
                    <a:pt x="48" y="60"/>
                  </a:lnTo>
                  <a:lnTo>
                    <a:pt x="53" y="56"/>
                  </a:lnTo>
                  <a:lnTo>
                    <a:pt x="58" y="52"/>
                  </a:lnTo>
                  <a:lnTo>
                    <a:pt x="66" y="49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4" y="39"/>
                  </a:lnTo>
                  <a:lnTo>
                    <a:pt x="92" y="35"/>
                  </a:lnTo>
                  <a:lnTo>
                    <a:pt x="99" y="32"/>
                  </a:lnTo>
                  <a:lnTo>
                    <a:pt x="107" y="28"/>
                  </a:lnTo>
                  <a:lnTo>
                    <a:pt x="115" y="25"/>
                  </a:lnTo>
                  <a:lnTo>
                    <a:pt x="123" y="23"/>
                  </a:lnTo>
                  <a:lnTo>
                    <a:pt x="131" y="21"/>
                  </a:lnTo>
                  <a:lnTo>
                    <a:pt x="139" y="17"/>
                  </a:lnTo>
                  <a:lnTo>
                    <a:pt x="144" y="16"/>
                  </a:lnTo>
                  <a:lnTo>
                    <a:pt x="148" y="15"/>
                  </a:lnTo>
                  <a:lnTo>
                    <a:pt x="153" y="14"/>
                  </a:lnTo>
                  <a:lnTo>
                    <a:pt x="158" y="14"/>
                  </a:lnTo>
                  <a:lnTo>
                    <a:pt x="162" y="11"/>
                  </a:lnTo>
                  <a:lnTo>
                    <a:pt x="166" y="11"/>
                  </a:lnTo>
                  <a:lnTo>
                    <a:pt x="171" y="9"/>
                  </a:lnTo>
                  <a:lnTo>
                    <a:pt x="175" y="9"/>
                  </a:lnTo>
                  <a:lnTo>
                    <a:pt x="180" y="7"/>
                  </a:lnTo>
                  <a:lnTo>
                    <a:pt x="186" y="6"/>
                  </a:lnTo>
                  <a:lnTo>
                    <a:pt x="191" y="6"/>
                  </a:lnTo>
                  <a:lnTo>
                    <a:pt x="196" y="6"/>
                  </a:lnTo>
                  <a:lnTo>
                    <a:pt x="200" y="3"/>
                  </a:lnTo>
                  <a:lnTo>
                    <a:pt x="206" y="3"/>
                  </a:lnTo>
                  <a:lnTo>
                    <a:pt x="212" y="2"/>
                  </a:lnTo>
                  <a:lnTo>
                    <a:pt x="218" y="2"/>
                  </a:lnTo>
                  <a:lnTo>
                    <a:pt x="222" y="1"/>
                  </a:lnTo>
                  <a:lnTo>
                    <a:pt x="228" y="1"/>
                  </a:lnTo>
                  <a:lnTo>
                    <a:pt x="234" y="1"/>
                  </a:lnTo>
                  <a:lnTo>
                    <a:pt x="239" y="1"/>
                  </a:lnTo>
                  <a:lnTo>
                    <a:pt x="244" y="1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5" y="1"/>
                  </a:lnTo>
                  <a:lnTo>
                    <a:pt x="310" y="1"/>
                  </a:lnTo>
                  <a:lnTo>
                    <a:pt x="317" y="1"/>
                  </a:lnTo>
                  <a:lnTo>
                    <a:pt x="321" y="1"/>
                  </a:lnTo>
                  <a:lnTo>
                    <a:pt x="327" y="1"/>
                  </a:lnTo>
                  <a:lnTo>
                    <a:pt x="332" y="1"/>
                  </a:lnTo>
                  <a:lnTo>
                    <a:pt x="336" y="1"/>
                  </a:lnTo>
                  <a:lnTo>
                    <a:pt x="341" y="1"/>
                  </a:lnTo>
                  <a:lnTo>
                    <a:pt x="346" y="1"/>
                  </a:lnTo>
                  <a:lnTo>
                    <a:pt x="351" y="1"/>
                  </a:lnTo>
                  <a:lnTo>
                    <a:pt x="356" y="2"/>
                  </a:lnTo>
                  <a:lnTo>
                    <a:pt x="360" y="2"/>
                  </a:lnTo>
                  <a:lnTo>
                    <a:pt x="365" y="3"/>
                  </a:lnTo>
                  <a:lnTo>
                    <a:pt x="373" y="3"/>
                  </a:lnTo>
                  <a:lnTo>
                    <a:pt x="381" y="5"/>
                  </a:lnTo>
                  <a:lnTo>
                    <a:pt x="389" y="5"/>
                  </a:lnTo>
                  <a:lnTo>
                    <a:pt x="397" y="6"/>
                  </a:lnTo>
                  <a:lnTo>
                    <a:pt x="402" y="6"/>
                  </a:lnTo>
                  <a:lnTo>
                    <a:pt x="408" y="7"/>
                  </a:lnTo>
                  <a:lnTo>
                    <a:pt x="413" y="7"/>
                  </a:lnTo>
                  <a:lnTo>
                    <a:pt x="417" y="8"/>
                  </a:lnTo>
                  <a:lnTo>
                    <a:pt x="423" y="9"/>
                  </a:lnTo>
                  <a:lnTo>
                    <a:pt x="425" y="9"/>
                  </a:lnTo>
                  <a:lnTo>
                    <a:pt x="581" y="98"/>
                  </a:lnTo>
                  <a:lnTo>
                    <a:pt x="591" y="308"/>
                  </a:lnTo>
                  <a:lnTo>
                    <a:pt x="427" y="296"/>
                  </a:lnTo>
                  <a:lnTo>
                    <a:pt x="222" y="24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DE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9" name="Freeform 124">
              <a:extLst>
                <a:ext uri="{FF2B5EF4-FFF2-40B4-BE49-F238E27FC236}">
                  <a16:creationId xmlns:a16="http://schemas.microsoft.com/office/drawing/2014/main" id="{9F7D9473-5B7F-F876-FFCF-53139269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1801813"/>
              <a:ext cx="657225" cy="900113"/>
            </a:xfrm>
            <a:custGeom>
              <a:avLst/>
              <a:gdLst>
                <a:gd name="T0" fmla="*/ 2147483647 w 828"/>
                <a:gd name="T1" fmla="*/ 2147483647 h 1135"/>
                <a:gd name="T2" fmla="*/ 2147483647 w 828"/>
                <a:gd name="T3" fmla="*/ 2147483647 h 1135"/>
                <a:gd name="T4" fmla="*/ 2147483647 w 828"/>
                <a:gd name="T5" fmla="*/ 2147483647 h 1135"/>
                <a:gd name="T6" fmla="*/ 2147483647 w 828"/>
                <a:gd name="T7" fmla="*/ 2147483647 h 1135"/>
                <a:gd name="T8" fmla="*/ 2147483647 w 828"/>
                <a:gd name="T9" fmla="*/ 2147483647 h 1135"/>
                <a:gd name="T10" fmla="*/ 2147483647 w 828"/>
                <a:gd name="T11" fmla="*/ 2147483647 h 1135"/>
                <a:gd name="T12" fmla="*/ 2147483647 w 828"/>
                <a:gd name="T13" fmla="*/ 2147483647 h 1135"/>
                <a:gd name="T14" fmla="*/ 2147483647 w 828"/>
                <a:gd name="T15" fmla="*/ 2147483647 h 1135"/>
                <a:gd name="T16" fmla="*/ 2147483647 w 828"/>
                <a:gd name="T17" fmla="*/ 2147483647 h 1135"/>
                <a:gd name="T18" fmla="*/ 2147483647 w 828"/>
                <a:gd name="T19" fmla="*/ 2147483647 h 1135"/>
                <a:gd name="T20" fmla="*/ 2147483647 w 828"/>
                <a:gd name="T21" fmla="*/ 2147483647 h 1135"/>
                <a:gd name="T22" fmla="*/ 2147483647 w 828"/>
                <a:gd name="T23" fmla="*/ 2147483647 h 1135"/>
                <a:gd name="T24" fmla="*/ 2147483647 w 828"/>
                <a:gd name="T25" fmla="*/ 2147483647 h 1135"/>
                <a:gd name="T26" fmla="*/ 2147483647 w 828"/>
                <a:gd name="T27" fmla="*/ 2147483647 h 1135"/>
                <a:gd name="T28" fmla="*/ 2147483647 w 828"/>
                <a:gd name="T29" fmla="*/ 2147483647 h 1135"/>
                <a:gd name="T30" fmla="*/ 2147483647 w 828"/>
                <a:gd name="T31" fmla="*/ 2147483647 h 1135"/>
                <a:gd name="T32" fmla="*/ 2147483647 w 828"/>
                <a:gd name="T33" fmla="*/ 2147483647 h 1135"/>
                <a:gd name="T34" fmla="*/ 2147483647 w 828"/>
                <a:gd name="T35" fmla="*/ 2147483647 h 1135"/>
                <a:gd name="T36" fmla="*/ 2147483647 w 828"/>
                <a:gd name="T37" fmla="*/ 2147483647 h 1135"/>
                <a:gd name="T38" fmla="*/ 2147483647 w 828"/>
                <a:gd name="T39" fmla="*/ 2147483647 h 1135"/>
                <a:gd name="T40" fmla="*/ 2147483647 w 828"/>
                <a:gd name="T41" fmla="*/ 2147483647 h 1135"/>
                <a:gd name="T42" fmla="*/ 2147483647 w 828"/>
                <a:gd name="T43" fmla="*/ 2147483647 h 1135"/>
                <a:gd name="T44" fmla="*/ 2147483647 w 828"/>
                <a:gd name="T45" fmla="*/ 2147483647 h 1135"/>
                <a:gd name="T46" fmla="*/ 2147483647 w 828"/>
                <a:gd name="T47" fmla="*/ 2147483647 h 1135"/>
                <a:gd name="T48" fmla="*/ 2147483647 w 828"/>
                <a:gd name="T49" fmla="*/ 2147483647 h 1135"/>
                <a:gd name="T50" fmla="*/ 2147483647 w 828"/>
                <a:gd name="T51" fmla="*/ 2147483647 h 1135"/>
                <a:gd name="T52" fmla="*/ 2147483647 w 828"/>
                <a:gd name="T53" fmla="*/ 2147483647 h 1135"/>
                <a:gd name="T54" fmla="*/ 2147483647 w 828"/>
                <a:gd name="T55" fmla="*/ 2147483647 h 1135"/>
                <a:gd name="T56" fmla="*/ 2147483647 w 828"/>
                <a:gd name="T57" fmla="*/ 2147483647 h 1135"/>
                <a:gd name="T58" fmla="*/ 2147483647 w 828"/>
                <a:gd name="T59" fmla="*/ 2147483647 h 1135"/>
                <a:gd name="T60" fmla="*/ 2147483647 w 828"/>
                <a:gd name="T61" fmla="*/ 2147483647 h 1135"/>
                <a:gd name="T62" fmla="*/ 2147483647 w 828"/>
                <a:gd name="T63" fmla="*/ 2147483647 h 1135"/>
                <a:gd name="T64" fmla="*/ 2147483647 w 828"/>
                <a:gd name="T65" fmla="*/ 2147483647 h 1135"/>
                <a:gd name="T66" fmla="*/ 2147483647 w 828"/>
                <a:gd name="T67" fmla="*/ 2147483647 h 1135"/>
                <a:gd name="T68" fmla="*/ 2147483647 w 828"/>
                <a:gd name="T69" fmla="*/ 2147483647 h 1135"/>
                <a:gd name="T70" fmla="*/ 2147483647 w 828"/>
                <a:gd name="T71" fmla="*/ 2147483647 h 1135"/>
                <a:gd name="T72" fmla="*/ 2147483647 w 828"/>
                <a:gd name="T73" fmla="*/ 2147483647 h 1135"/>
                <a:gd name="T74" fmla="*/ 2147483647 w 828"/>
                <a:gd name="T75" fmla="*/ 2147483647 h 1135"/>
                <a:gd name="T76" fmla="*/ 2147483647 w 828"/>
                <a:gd name="T77" fmla="*/ 2147483647 h 1135"/>
                <a:gd name="T78" fmla="*/ 2147483647 w 828"/>
                <a:gd name="T79" fmla="*/ 2147483647 h 1135"/>
                <a:gd name="T80" fmla="*/ 2147483647 w 828"/>
                <a:gd name="T81" fmla="*/ 2147483647 h 1135"/>
                <a:gd name="T82" fmla="*/ 2147483647 w 828"/>
                <a:gd name="T83" fmla="*/ 2147483647 h 1135"/>
                <a:gd name="T84" fmla="*/ 2147483647 w 828"/>
                <a:gd name="T85" fmla="*/ 2147483647 h 1135"/>
                <a:gd name="T86" fmla="*/ 2147483647 w 828"/>
                <a:gd name="T87" fmla="*/ 2147483647 h 1135"/>
                <a:gd name="T88" fmla="*/ 0 w 828"/>
                <a:gd name="T89" fmla="*/ 2147483647 h 1135"/>
                <a:gd name="T90" fmla="*/ 2147483647 w 828"/>
                <a:gd name="T91" fmla="*/ 2147483647 h 1135"/>
                <a:gd name="T92" fmla="*/ 2147483647 w 828"/>
                <a:gd name="T93" fmla="*/ 2147483647 h 1135"/>
                <a:gd name="T94" fmla="*/ 2147483647 w 828"/>
                <a:gd name="T95" fmla="*/ 2147483647 h 1135"/>
                <a:gd name="T96" fmla="*/ 2147483647 w 828"/>
                <a:gd name="T97" fmla="*/ 2147483647 h 1135"/>
                <a:gd name="T98" fmla="*/ 2147483647 w 828"/>
                <a:gd name="T99" fmla="*/ 2147483647 h 1135"/>
                <a:gd name="T100" fmla="*/ 2147483647 w 828"/>
                <a:gd name="T101" fmla="*/ 2147483647 h 1135"/>
                <a:gd name="T102" fmla="*/ 2147483647 w 828"/>
                <a:gd name="T103" fmla="*/ 2147483647 h 1135"/>
                <a:gd name="T104" fmla="*/ 2147483647 w 828"/>
                <a:gd name="T105" fmla="*/ 2147483647 h 1135"/>
                <a:gd name="T106" fmla="*/ 2147483647 w 828"/>
                <a:gd name="T107" fmla="*/ 2147483647 h 1135"/>
                <a:gd name="T108" fmla="*/ 2147483647 w 828"/>
                <a:gd name="T109" fmla="*/ 2147483647 h 1135"/>
                <a:gd name="T110" fmla="*/ 2147483647 w 828"/>
                <a:gd name="T111" fmla="*/ 2147483647 h 1135"/>
                <a:gd name="T112" fmla="*/ 2147483647 w 828"/>
                <a:gd name="T113" fmla="*/ 2147483647 h 1135"/>
                <a:gd name="T114" fmla="*/ 2147483647 w 828"/>
                <a:gd name="T115" fmla="*/ 2147483647 h 1135"/>
                <a:gd name="T116" fmla="*/ 2147483647 w 828"/>
                <a:gd name="T117" fmla="*/ 2147483647 h 11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8"/>
                <a:gd name="T178" fmla="*/ 0 h 1135"/>
                <a:gd name="T179" fmla="*/ 828 w 828"/>
                <a:gd name="T180" fmla="*/ 1135 h 11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8" h="1135">
                  <a:moveTo>
                    <a:pt x="184" y="0"/>
                  </a:moveTo>
                  <a:lnTo>
                    <a:pt x="188" y="203"/>
                  </a:lnTo>
                  <a:lnTo>
                    <a:pt x="187" y="203"/>
                  </a:lnTo>
                  <a:lnTo>
                    <a:pt x="185" y="205"/>
                  </a:lnTo>
                  <a:lnTo>
                    <a:pt x="185" y="209"/>
                  </a:lnTo>
                  <a:lnTo>
                    <a:pt x="184" y="214"/>
                  </a:lnTo>
                  <a:lnTo>
                    <a:pt x="182" y="220"/>
                  </a:lnTo>
                  <a:lnTo>
                    <a:pt x="181" y="227"/>
                  </a:lnTo>
                  <a:lnTo>
                    <a:pt x="179" y="230"/>
                  </a:lnTo>
                  <a:lnTo>
                    <a:pt x="179" y="235"/>
                  </a:lnTo>
                  <a:lnTo>
                    <a:pt x="177" y="238"/>
                  </a:lnTo>
                  <a:lnTo>
                    <a:pt x="176" y="244"/>
                  </a:lnTo>
                  <a:lnTo>
                    <a:pt x="175" y="248"/>
                  </a:lnTo>
                  <a:lnTo>
                    <a:pt x="174" y="253"/>
                  </a:lnTo>
                  <a:lnTo>
                    <a:pt x="172" y="259"/>
                  </a:lnTo>
                  <a:lnTo>
                    <a:pt x="172" y="264"/>
                  </a:lnTo>
                  <a:lnTo>
                    <a:pt x="169" y="270"/>
                  </a:lnTo>
                  <a:lnTo>
                    <a:pt x="169" y="277"/>
                  </a:lnTo>
                  <a:lnTo>
                    <a:pt x="167" y="283"/>
                  </a:lnTo>
                  <a:lnTo>
                    <a:pt x="167" y="289"/>
                  </a:lnTo>
                  <a:lnTo>
                    <a:pt x="164" y="296"/>
                  </a:lnTo>
                  <a:lnTo>
                    <a:pt x="164" y="302"/>
                  </a:lnTo>
                  <a:lnTo>
                    <a:pt x="162" y="309"/>
                  </a:lnTo>
                  <a:lnTo>
                    <a:pt x="160" y="316"/>
                  </a:lnTo>
                  <a:lnTo>
                    <a:pt x="159" y="322"/>
                  </a:lnTo>
                  <a:lnTo>
                    <a:pt x="157" y="329"/>
                  </a:lnTo>
                  <a:lnTo>
                    <a:pt x="156" y="337"/>
                  </a:lnTo>
                  <a:lnTo>
                    <a:pt x="155" y="345"/>
                  </a:lnTo>
                  <a:lnTo>
                    <a:pt x="152" y="352"/>
                  </a:lnTo>
                  <a:lnTo>
                    <a:pt x="151" y="359"/>
                  </a:lnTo>
                  <a:lnTo>
                    <a:pt x="150" y="367"/>
                  </a:lnTo>
                  <a:lnTo>
                    <a:pt x="148" y="374"/>
                  </a:lnTo>
                  <a:lnTo>
                    <a:pt x="147" y="382"/>
                  </a:lnTo>
                  <a:lnTo>
                    <a:pt x="146" y="390"/>
                  </a:lnTo>
                  <a:lnTo>
                    <a:pt x="143" y="398"/>
                  </a:lnTo>
                  <a:lnTo>
                    <a:pt x="143" y="406"/>
                  </a:lnTo>
                  <a:lnTo>
                    <a:pt x="141" y="414"/>
                  </a:lnTo>
                  <a:lnTo>
                    <a:pt x="140" y="422"/>
                  </a:lnTo>
                  <a:lnTo>
                    <a:pt x="138" y="430"/>
                  </a:lnTo>
                  <a:lnTo>
                    <a:pt x="138" y="437"/>
                  </a:lnTo>
                  <a:lnTo>
                    <a:pt x="135" y="445"/>
                  </a:lnTo>
                  <a:lnTo>
                    <a:pt x="135" y="452"/>
                  </a:lnTo>
                  <a:lnTo>
                    <a:pt x="134" y="460"/>
                  </a:lnTo>
                  <a:lnTo>
                    <a:pt x="133" y="469"/>
                  </a:lnTo>
                  <a:lnTo>
                    <a:pt x="131" y="476"/>
                  </a:lnTo>
                  <a:lnTo>
                    <a:pt x="131" y="483"/>
                  </a:lnTo>
                  <a:lnTo>
                    <a:pt x="128" y="491"/>
                  </a:lnTo>
                  <a:lnTo>
                    <a:pt x="128" y="499"/>
                  </a:lnTo>
                  <a:lnTo>
                    <a:pt x="126" y="506"/>
                  </a:lnTo>
                  <a:lnTo>
                    <a:pt x="126" y="514"/>
                  </a:lnTo>
                  <a:lnTo>
                    <a:pt x="125" y="522"/>
                  </a:lnTo>
                  <a:lnTo>
                    <a:pt x="125" y="529"/>
                  </a:lnTo>
                  <a:lnTo>
                    <a:pt x="124" y="535"/>
                  </a:lnTo>
                  <a:lnTo>
                    <a:pt x="124" y="542"/>
                  </a:lnTo>
                  <a:lnTo>
                    <a:pt x="123" y="550"/>
                  </a:lnTo>
                  <a:lnTo>
                    <a:pt x="123" y="557"/>
                  </a:lnTo>
                  <a:lnTo>
                    <a:pt x="123" y="563"/>
                  </a:lnTo>
                  <a:lnTo>
                    <a:pt x="123" y="568"/>
                  </a:lnTo>
                  <a:lnTo>
                    <a:pt x="123" y="575"/>
                  </a:lnTo>
                  <a:lnTo>
                    <a:pt x="123" y="582"/>
                  </a:lnTo>
                  <a:lnTo>
                    <a:pt x="123" y="588"/>
                  </a:lnTo>
                  <a:lnTo>
                    <a:pt x="123" y="594"/>
                  </a:lnTo>
                  <a:lnTo>
                    <a:pt x="123" y="599"/>
                  </a:lnTo>
                  <a:lnTo>
                    <a:pt x="124" y="605"/>
                  </a:lnTo>
                  <a:lnTo>
                    <a:pt x="124" y="612"/>
                  </a:lnTo>
                  <a:lnTo>
                    <a:pt x="126" y="617"/>
                  </a:lnTo>
                  <a:lnTo>
                    <a:pt x="127" y="624"/>
                  </a:lnTo>
                  <a:lnTo>
                    <a:pt x="130" y="631"/>
                  </a:lnTo>
                  <a:lnTo>
                    <a:pt x="131" y="638"/>
                  </a:lnTo>
                  <a:lnTo>
                    <a:pt x="133" y="645"/>
                  </a:lnTo>
                  <a:lnTo>
                    <a:pt x="135" y="651"/>
                  </a:lnTo>
                  <a:lnTo>
                    <a:pt x="138" y="657"/>
                  </a:lnTo>
                  <a:lnTo>
                    <a:pt x="141" y="664"/>
                  </a:lnTo>
                  <a:lnTo>
                    <a:pt x="143" y="671"/>
                  </a:lnTo>
                  <a:lnTo>
                    <a:pt x="146" y="678"/>
                  </a:lnTo>
                  <a:lnTo>
                    <a:pt x="150" y="686"/>
                  </a:lnTo>
                  <a:lnTo>
                    <a:pt x="152" y="692"/>
                  </a:lnTo>
                  <a:lnTo>
                    <a:pt x="155" y="698"/>
                  </a:lnTo>
                  <a:lnTo>
                    <a:pt x="158" y="705"/>
                  </a:lnTo>
                  <a:lnTo>
                    <a:pt x="162" y="712"/>
                  </a:lnTo>
                  <a:lnTo>
                    <a:pt x="165" y="719"/>
                  </a:lnTo>
                  <a:lnTo>
                    <a:pt x="169" y="726"/>
                  </a:lnTo>
                  <a:lnTo>
                    <a:pt x="172" y="733"/>
                  </a:lnTo>
                  <a:lnTo>
                    <a:pt x="176" y="739"/>
                  </a:lnTo>
                  <a:lnTo>
                    <a:pt x="181" y="745"/>
                  </a:lnTo>
                  <a:lnTo>
                    <a:pt x="184" y="752"/>
                  </a:lnTo>
                  <a:lnTo>
                    <a:pt x="188" y="758"/>
                  </a:lnTo>
                  <a:lnTo>
                    <a:pt x="192" y="764"/>
                  </a:lnTo>
                  <a:lnTo>
                    <a:pt x="197" y="771"/>
                  </a:lnTo>
                  <a:lnTo>
                    <a:pt x="200" y="778"/>
                  </a:lnTo>
                  <a:lnTo>
                    <a:pt x="205" y="784"/>
                  </a:lnTo>
                  <a:lnTo>
                    <a:pt x="209" y="791"/>
                  </a:lnTo>
                  <a:lnTo>
                    <a:pt x="213" y="796"/>
                  </a:lnTo>
                  <a:lnTo>
                    <a:pt x="216" y="802"/>
                  </a:lnTo>
                  <a:lnTo>
                    <a:pt x="221" y="808"/>
                  </a:lnTo>
                  <a:lnTo>
                    <a:pt x="224" y="813"/>
                  </a:lnTo>
                  <a:lnTo>
                    <a:pt x="229" y="819"/>
                  </a:lnTo>
                  <a:lnTo>
                    <a:pt x="232" y="825"/>
                  </a:lnTo>
                  <a:lnTo>
                    <a:pt x="236" y="830"/>
                  </a:lnTo>
                  <a:lnTo>
                    <a:pt x="240" y="836"/>
                  </a:lnTo>
                  <a:lnTo>
                    <a:pt x="244" y="841"/>
                  </a:lnTo>
                  <a:lnTo>
                    <a:pt x="247" y="845"/>
                  </a:lnTo>
                  <a:lnTo>
                    <a:pt x="250" y="850"/>
                  </a:lnTo>
                  <a:lnTo>
                    <a:pt x="254" y="856"/>
                  </a:lnTo>
                  <a:lnTo>
                    <a:pt x="257" y="859"/>
                  </a:lnTo>
                  <a:lnTo>
                    <a:pt x="262" y="864"/>
                  </a:lnTo>
                  <a:lnTo>
                    <a:pt x="264" y="868"/>
                  </a:lnTo>
                  <a:lnTo>
                    <a:pt x="269" y="873"/>
                  </a:lnTo>
                  <a:lnTo>
                    <a:pt x="273" y="878"/>
                  </a:lnTo>
                  <a:lnTo>
                    <a:pt x="279" y="885"/>
                  </a:lnTo>
                  <a:lnTo>
                    <a:pt x="282" y="892"/>
                  </a:lnTo>
                  <a:lnTo>
                    <a:pt x="287" y="897"/>
                  </a:lnTo>
                  <a:lnTo>
                    <a:pt x="294" y="903"/>
                  </a:lnTo>
                  <a:lnTo>
                    <a:pt x="296" y="907"/>
                  </a:lnTo>
                  <a:lnTo>
                    <a:pt x="828" y="1033"/>
                  </a:lnTo>
                  <a:lnTo>
                    <a:pt x="553" y="1135"/>
                  </a:lnTo>
                  <a:lnTo>
                    <a:pt x="550" y="1135"/>
                  </a:lnTo>
                  <a:lnTo>
                    <a:pt x="546" y="1135"/>
                  </a:lnTo>
                  <a:lnTo>
                    <a:pt x="542" y="1133"/>
                  </a:lnTo>
                  <a:lnTo>
                    <a:pt x="539" y="1133"/>
                  </a:lnTo>
                  <a:lnTo>
                    <a:pt x="533" y="1132"/>
                  </a:lnTo>
                  <a:lnTo>
                    <a:pt x="529" y="1132"/>
                  </a:lnTo>
                  <a:lnTo>
                    <a:pt x="522" y="1131"/>
                  </a:lnTo>
                  <a:lnTo>
                    <a:pt x="516" y="1130"/>
                  </a:lnTo>
                  <a:lnTo>
                    <a:pt x="508" y="1130"/>
                  </a:lnTo>
                  <a:lnTo>
                    <a:pt x="501" y="1129"/>
                  </a:lnTo>
                  <a:lnTo>
                    <a:pt x="493" y="1128"/>
                  </a:lnTo>
                  <a:lnTo>
                    <a:pt x="485" y="1126"/>
                  </a:lnTo>
                  <a:lnTo>
                    <a:pt x="477" y="1124"/>
                  </a:lnTo>
                  <a:lnTo>
                    <a:pt x="468" y="1123"/>
                  </a:lnTo>
                  <a:lnTo>
                    <a:pt x="458" y="1120"/>
                  </a:lnTo>
                  <a:lnTo>
                    <a:pt x="448" y="1118"/>
                  </a:lnTo>
                  <a:lnTo>
                    <a:pt x="437" y="1115"/>
                  </a:lnTo>
                  <a:lnTo>
                    <a:pt x="427" y="1113"/>
                  </a:lnTo>
                  <a:lnTo>
                    <a:pt x="416" y="1111"/>
                  </a:lnTo>
                  <a:lnTo>
                    <a:pt x="404" y="1108"/>
                  </a:lnTo>
                  <a:lnTo>
                    <a:pt x="393" y="1105"/>
                  </a:lnTo>
                  <a:lnTo>
                    <a:pt x="383" y="1102"/>
                  </a:lnTo>
                  <a:lnTo>
                    <a:pt x="370" y="1098"/>
                  </a:lnTo>
                  <a:lnTo>
                    <a:pt x="358" y="1094"/>
                  </a:lnTo>
                  <a:lnTo>
                    <a:pt x="345" y="1089"/>
                  </a:lnTo>
                  <a:lnTo>
                    <a:pt x="334" y="1086"/>
                  </a:lnTo>
                  <a:lnTo>
                    <a:pt x="321" y="1080"/>
                  </a:lnTo>
                  <a:lnTo>
                    <a:pt x="309" y="1075"/>
                  </a:lnTo>
                  <a:lnTo>
                    <a:pt x="296" y="1071"/>
                  </a:lnTo>
                  <a:lnTo>
                    <a:pt x="283" y="1065"/>
                  </a:lnTo>
                  <a:lnTo>
                    <a:pt x="271" y="1058"/>
                  </a:lnTo>
                  <a:lnTo>
                    <a:pt x="258" y="1051"/>
                  </a:lnTo>
                  <a:lnTo>
                    <a:pt x="245" y="1045"/>
                  </a:lnTo>
                  <a:lnTo>
                    <a:pt x="233" y="1038"/>
                  </a:lnTo>
                  <a:lnTo>
                    <a:pt x="220" y="1030"/>
                  </a:lnTo>
                  <a:lnTo>
                    <a:pt x="207" y="1023"/>
                  </a:lnTo>
                  <a:lnTo>
                    <a:pt x="196" y="1014"/>
                  </a:lnTo>
                  <a:lnTo>
                    <a:pt x="183" y="1006"/>
                  </a:lnTo>
                  <a:lnTo>
                    <a:pt x="172" y="997"/>
                  </a:lnTo>
                  <a:lnTo>
                    <a:pt x="159" y="988"/>
                  </a:lnTo>
                  <a:lnTo>
                    <a:pt x="148" y="977"/>
                  </a:lnTo>
                  <a:lnTo>
                    <a:pt x="136" y="968"/>
                  </a:lnTo>
                  <a:lnTo>
                    <a:pt x="125" y="957"/>
                  </a:lnTo>
                  <a:lnTo>
                    <a:pt x="115" y="947"/>
                  </a:lnTo>
                  <a:lnTo>
                    <a:pt x="105" y="935"/>
                  </a:lnTo>
                  <a:lnTo>
                    <a:pt x="95" y="923"/>
                  </a:lnTo>
                  <a:lnTo>
                    <a:pt x="85" y="910"/>
                  </a:lnTo>
                  <a:lnTo>
                    <a:pt x="76" y="898"/>
                  </a:lnTo>
                  <a:lnTo>
                    <a:pt x="67" y="884"/>
                  </a:lnTo>
                  <a:lnTo>
                    <a:pt x="59" y="870"/>
                  </a:lnTo>
                  <a:lnTo>
                    <a:pt x="50" y="856"/>
                  </a:lnTo>
                  <a:lnTo>
                    <a:pt x="43" y="841"/>
                  </a:lnTo>
                  <a:lnTo>
                    <a:pt x="36" y="826"/>
                  </a:lnTo>
                  <a:lnTo>
                    <a:pt x="29" y="810"/>
                  </a:lnTo>
                  <a:lnTo>
                    <a:pt x="22" y="793"/>
                  </a:lnTo>
                  <a:lnTo>
                    <a:pt x="18" y="776"/>
                  </a:lnTo>
                  <a:lnTo>
                    <a:pt x="13" y="759"/>
                  </a:lnTo>
                  <a:lnTo>
                    <a:pt x="10" y="740"/>
                  </a:lnTo>
                  <a:lnTo>
                    <a:pt x="5" y="721"/>
                  </a:lnTo>
                  <a:lnTo>
                    <a:pt x="3" y="703"/>
                  </a:lnTo>
                  <a:lnTo>
                    <a:pt x="1" y="684"/>
                  </a:lnTo>
                  <a:lnTo>
                    <a:pt x="1" y="663"/>
                  </a:lnTo>
                  <a:lnTo>
                    <a:pt x="0" y="647"/>
                  </a:lnTo>
                  <a:lnTo>
                    <a:pt x="0" y="631"/>
                  </a:lnTo>
                  <a:lnTo>
                    <a:pt x="0" y="614"/>
                  </a:lnTo>
                  <a:lnTo>
                    <a:pt x="1" y="598"/>
                  </a:lnTo>
                  <a:lnTo>
                    <a:pt x="1" y="582"/>
                  </a:lnTo>
                  <a:lnTo>
                    <a:pt x="1" y="566"/>
                  </a:lnTo>
                  <a:lnTo>
                    <a:pt x="2" y="550"/>
                  </a:lnTo>
                  <a:lnTo>
                    <a:pt x="4" y="535"/>
                  </a:lnTo>
                  <a:lnTo>
                    <a:pt x="5" y="520"/>
                  </a:lnTo>
                  <a:lnTo>
                    <a:pt x="6" y="504"/>
                  </a:lnTo>
                  <a:lnTo>
                    <a:pt x="9" y="489"/>
                  </a:lnTo>
                  <a:lnTo>
                    <a:pt x="11" y="473"/>
                  </a:lnTo>
                  <a:lnTo>
                    <a:pt x="13" y="457"/>
                  </a:lnTo>
                  <a:lnTo>
                    <a:pt x="16" y="443"/>
                  </a:lnTo>
                  <a:lnTo>
                    <a:pt x="19" y="427"/>
                  </a:lnTo>
                  <a:lnTo>
                    <a:pt x="22" y="414"/>
                  </a:lnTo>
                  <a:lnTo>
                    <a:pt x="25" y="398"/>
                  </a:lnTo>
                  <a:lnTo>
                    <a:pt x="28" y="384"/>
                  </a:lnTo>
                  <a:lnTo>
                    <a:pt x="32" y="369"/>
                  </a:lnTo>
                  <a:lnTo>
                    <a:pt x="36" y="355"/>
                  </a:lnTo>
                  <a:lnTo>
                    <a:pt x="38" y="341"/>
                  </a:lnTo>
                  <a:lnTo>
                    <a:pt x="43" y="327"/>
                  </a:lnTo>
                  <a:lnTo>
                    <a:pt x="46" y="314"/>
                  </a:lnTo>
                  <a:lnTo>
                    <a:pt x="51" y="301"/>
                  </a:lnTo>
                  <a:lnTo>
                    <a:pt x="55" y="287"/>
                  </a:lnTo>
                  <a:lnTo>
                    <a:pt x="60" y="275"/>
                  </a:lnTo>
                  <a:lnTo>
                    <a:pt x="63" y="261"/>
                  </a:lnTo>
                  <a:lnTo>
                    <a:pt x="68" y="250"/>
                  </a:lnTo>
                  <a:lnTo>
                    <a:pt x="73" y="236"/>
                  </a:lnTo>
                  <a:lnTo>
                    <a:pt x="77" y="224"/>
                  </a:lnTo>
                  <a:lnTo>
                    <a:pt x="82" y="213"/>
                  </a:lnTo>
                  <a:lnTo>
                    <a:pt x="86" y="202"/>
                  </a:lnTo>
                  <a:lnTo>
                    <a:pt x="91" y="190"/>
                  </a:lnTo>
                  <a:lnTo>
                    <a:pt x="95" y="179"/>
                  </a:lnTo>
                  <a:lnTo>
                    <a:pt x="99" y="168"/>
                  </a:lnTo>
                  <a:lnTo>
                    <a:pt x="103" y="157"/>
                  </a:lnTo>
                  <a:lnTo>
                    <a:pt x="108" y="146"/>
                  </a:lnTo>
                  <a:lnTo>
                    <a:pt x="112" y="137"/>
                  </a:lnTo>
                  <a:lnTo>
                    <a:pt x="117" y="127"/>
                  </a:lnTo>
                  <a:lnTo>
                    <a:pt x="122" y="117"/>
                  </a:lnTo>
                  <a:lnTo>
                    <a:pt x="125" y="108"/>
                  </a:lnTo>
                  <a:lnTo>
                    <a:pt x="128" y="99"/>
                  </a:lnTo>
                  <a:lnTo>
                    <a:pt x="133" y="91"/>
                  </a:lnTo>
                  <a:lnTo>
                    <a:pt x="138" y="83"/>
                  </a:lnTo>
                  <a:lnTo>
                    <a:pt x="141" y="75"/>
                  </a:lnTo>
                  <a:lnTo>
                    <a:pt x="146" y="67"/>
                  </a:lnTo>
                  <a:lnTo>
                    <a:pt x="149" y="60"/>
                  </a:lnTo>
                  <a:lnTo>
                    <a:pt x="152" y="55"/>
                  </a:lnTo>
                  <a:lnTo>
                    <a:pt x="156" y="48"/>
                  </a:lnTo>
                  <a:lnTo>
                    <a:pt x="159" y="41"/>
                  </a:lnTo>
                  <a:lnTo>
                    <a:pt x="162" y="35"/>
                  </a:lnTo>
                  <a:lnTo>
                    <a:pt x="165" y="31"/>
                  </a:lnTo>
                  <a:lnTo>
                    <a:pt x="167" y="25"/>
                  </a:lnTo>
                  <a:lnTo>
                    <a:pt x="169" y="21"/>
                  </a:lnTo>
                  <a:lnTo>
                    <a:pt x="172" y="17"/>
                  </a:lnTo>
                  <a:lnTo>
                    <a:pt x="175" y="14"/>
                  </a:lnTo>
                  <a:lnTo>
                    <a:pt x="179" y="7"/>
                  </a:lnTo>
                  <a:lnTo>
                    <a:pt x="181" y="3"/>
                  </a:lnTo>
                  <a:lnTo>
                    <a:pt x="183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A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0" name="Freeform 125">
              <a:extLst>
                <a:ext uri="{FF2B5EF4-FFF2-40B4-BE49-F238E27FC236}">
                  <a16:creationId xmlns:a16="http://schemas.microsoft.com/office/drawing/2014/main" id="{15799D72-7BE0-D7C8-8645-4A165AFA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1751013"/>
              <a:ext cx="814388" cy="860425"/>
            </a:xfrm>
            <a:custGeom>
              <a:avLst/>
              <a:gdLst>
                <a:gd name="T0" fmla="*/ 2147483647 w 1026"/>
                <a:gd name="T1" fmla="*/ 2147483647 h 1085"/>
                <a:gd name="T2" fmla="*/ 2147483647 w 1026"/>
                <a:gd name="T3" fmla="*/ 2147483647 h 1085"/>
                <a:gd name="T4" fmla="*/ 2147483647 w 1026"/>
                <a:gd name="T5" fmla="*/ 2147483647 h 1085"/>
                <a:gd name="T6" fmla="*/ 2147483647 w 1026"/>
                <a:gd name="T7" fmla="*/ 2147483647 h 1085"/>
                <a:gd name="T8" fmla="*/ 2147483647 w 1026"/>
                <a:gd name="T9" fmla="*/ 2147483647 h 1085"/>
                <a:gd name="T10" fmla="*/ 2147483647 w 1026"/>
                <a:gd name="T11" fmla="*/ 2147483647 h 1085"/>
                <a:gd name="T12" fmla="*/ 2147483647 w 1026"/>
                <a:gd name="T13" fmla="*/ 2147483647 h 1085"/>
                <a:gd name="T14" fmla="*/ 2147483647 w 1026"/>
                <a:gd name="T15" fmla="*/ 2147483647 h 1085"/>
                <a:gd name="T16" fmla="*/ 2147483647 w 1026"/>
                <a:gd name="T17" fmla="*/ 2147483647 h 1085"/>
                <a:gd name="T18" fmla="*/ 2147483647 w 1026"/>
                <a:gd name="T19" fmla="*/ 2147483647 h 1085"/>
                <a:gd name="T20" fmla="*/ 2147483647 w 1026"/>
                <a:gd name="T21" fmla="*/ 2147483647 h 1085"/>
                <a:gd name="T22" fmla="*/ 2147483647 w 1026"/>
                <a:gd name="T23" fmla="*/ 2147483647 h 1085"/>
                <a:gd name="T24" fmla="*/ 2147483647 w 1026"/>
                <a:gd name="T25" fmla="*/ 2147483647 h 1085"/>
                <a:gd name="T26" fmla="*/ 2147483647 w 1026"/>
                <a:gd name="T27" fmla="*/ 2147483647 h 1085"/>
                <a:gd name="T28" fmla="*/ 2147483647 w 1026"/>
                <a:gd name="T29" fmla="*/ 2147483647 h 1085"/>
                <a:gd name="T30" fmla="*/ 2147483647 w 1026"/>
                <a:gd name="T31" fmla="*/ 2147483647 h 1085"/>
                <a:gd name="T32" fmla="*/ 0 w 1026"/>
                <a:gd name="T33" fmla="*/ 2147483647 h 1085"/>
                <a:gd name="T34" fmla="*/ 2147483647 w 1026"/>
                <a:gd name="T35" fmla="*/ 2147483647 h 1085"/>
                <a:gd name="T36" fmla="*/ 2147483647 w 1026"/>
                <a:gd name="T37" fmla="*/ 2147483647 h 1085"/>
                <a:gd name="T38" fmla="*/ 2147483647 w 1026"/>
                <a:gd name="T39" fmla="*/ 2147483647 h 1085"/>
                <a:gd name="T40" fmla="*/ 2147483647 w 1026"/>
                <a:gd name="T41" fmla="*/ 2147483647 h 1085"/>
                <a:gd name="T42" fmla="*/ 2147483647 w 1026"/>
                <a:gd name="T43" fmla="*/ 2147483647 h 1085"/>
                <a:gd name="T44" fmla="*/ 2147483647 w 1026"/>
                <a:gd name="T45" fmla="*/ 2147483647 h 1085"/>
                <a:gd name="T46" fmla="*/ 2147483647 w 1026"/>
                <a:gd name="T47" fmla="*/ 2147483647 h 1085"/>
                <a:gd name="T48" fmla="*/ 2147483647 w 1026"/>
                <a:gd name="T49" fmla="*/ 2147483647 h 1085"/>
                <a:gd name="T50" fmla="*/ 2147483647 w 1026"/>
                <a:gd name="T51" fmla="*/ 2147483647 h 1085"/>
                <a:gd name="T52" fmla="*/ 2147483647 w 1026"/>
                <a:gd name="T53" fmla="*/ 2147483647 h 1085"/>
                <a:gd name="T54" fmla="*/ 2147483647 w 1026"/>
                <a:gd name="T55" fmla="*/ 2147483647 h 1085"/>
                <a:gd name="T56" fmla="*/ 2147483647 w 1026"/>
                <a:gd name="T57" fmla="*/ 2147483647 h 1085"/>
                <a:gd name="T58" fmla="*/ 2147483647 w 1026"/>
                <a:gd name="T59" fmla="*/ 2147483647 h 1085"/>
                <a:gd name="T60" fmla="*/ 2147483647 w 1026"/>
                <a:gd name="T61" fmla="*/ 2147483647 h 1085"/>
                <a:gd name="T62" fmla="*/ 2147483647 w 1026"/>
                <a:gd name="T63" fmla="*/ 2147483647 h 1085"/>
                <a:gd name="T64" fmla="*/ 2147483647 w 1026"/>
                <a:gd name="T65" fmla="*/ 2147483647 h 1085"/>
                <a:gd name="T66" fmla="*/ 2147483647 w 1026"/>
                <a:gd name="T67" fmla="*/ 2147483647 h 1085"/>
                <a:gd name="T68" fmla="*/ 2147483647 w 1026"/>
                <a:gd name="T69" fmla="*/ 2147483647 h 1085"/>
                <a:gd name="T70" fmla="*/ 2147483647 w 1026"/>
                <a:gd name="T71" fmla="*/ 2147483647 h 1085"/>
                <a:gd name="T72" fmla="*/ 2147483647 w 1026"/>
                <a:gd name="T73" fmla="*/ 2147483647 h 1085"/>
                <a:gd name="T74" fmla="*/ 2147483647 w 1026"/>
                <a:gd name="T75" fmla="*/ 2147483647 h 1085"/>
                <a:gd name="T76" fmla="*/ 2147483647 w 1026"/>
                <a:gd name="T77" fmla="*/ 2147483647 h 1085"/>
                <a:gd name="T78" fmla="*/ 2147483647 w 1026"/>
                <a:gd name="T79" fmla="*/ 2147483647 h 1085"/>
                <a:gd name="T80" fmla="*/ 2147483647 w 1026"/>
                <a:gd name="T81" fmla="*/ 2147483647 h 1085"/>
                <a:gd name="T82" fmla="*/ 2147483647 w 1026"/>
                <a:gd name="T83" fmla="*/ 2147483647 h 1085"/>
                <a:gd name="T84" fmla="*/ 2147483647 w 1026"/>
                <a:gd name="T85" fmla="*/ 2147483647 h 1085"/>
                <a:gd name="T86" fmla="*/ 2147483647 w 1026"/>
                <a:gd name="T87" fmla="*/ 2147483647 h 1085"/>
                <a:gd name="T88" fmla="*/ 2147483647 w 1026"/>
                <a:gd name="T89" fmla="*/ 2147483647 h 1085"/>
                <a:gd name="T90" fmla="*/ 2147483647 w 1026"/>
                <a:gd name="T91" fmla="*/ 2147483647 h 1085"/>
                <a:gd name="T92" fmla="*/ 2147483647 w 1026"/>
                <a:gd name="T93" fmla="*/ 2147483647 h 1085"/>
                <a:gd name="T94" fmla="*/ 2147483647 w 1026"/>
                <a:gd name="T95" fmla="*/ 2147483647 h 1085"/>
                <a:gd name="T96" fmla="*/ 2147483647 w 1026"/>
                <a:gd name="T97" fmla="*/ 2147483647 h 1085"/>
                <a:gd name="T98" fmla="*/ 2147483647 w 1026"/>
                <a:gd name="T99" fmla="*/ 2147483647 h 1085"/>
                <a:gd name="T100" fmla="*/ 2147483647 w 1026"/>
                <a:gd name="T101" fmla="*/ 2147483647 h 1085"/>
                <a:gd name="T102" fmla="*/ 2147483647 w 1026"/>
                <a:gd name="T103" fmla="*/ 2147483647 h 1085"/>
                <a:gd name="T104" fmla="*/ 2147483647 w 1026"/>
                <a:gd name="T105" fmla="*/ 2147483647 h 1085"/>
                <a:gd name="T106" fmla="*/ 2147483647 w 1026"/>
                <a:gd name="T107" fmla="*/ 2147483647 h 1085"/>
                <a:gd name="T108" fmla="*/ 2147483647 w 1026"/>
                <a:gd name="T109" fmla="*/ 2147483647 h 1085"/>
                <a:gd name="T110" fmla="*/ 2147483647 w 1026"/>
                <a:gd name="T111" fmla="*/ 2147483647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6"/>
                <a:gd name="T169" fmla="*/ 0 h 1085"/>
                <a:gd name="T170" fmla="*/ 1026 w 1026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6" h="1085">
                  <a:moveTo>
                    <a:pt x="97" y="0"/>
                  </a:moveTo>
                  <a:lnTo>
                    <a:pt x="95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10"/>
                  </a:lnTo>
                  <a:lnTo>
                    <a:pt x="95" y="14"/>
                  </a:lnTo>
                  <a:lnTo>
                    <a:pt x="94" y="20"/>
                  </a:lnTo>
                  <a:lnTo>
                    <a:pt x="93" y="23"/>
                  </a:lnTo>
                  <a:lnTo>
                    <a:pt x="93" y="27"/>
                  </a:lnTo>
                  <a:lnTo>
                    <a:pt x="93" y="31"/>
                  </a:lnTo>
                  <a:lnTo>
                    <a:pt x="93" y="36"/>
                  </a:lnTo>
                  <a:lnTo>
                    <a:pt x="93" y="40"/>
                  </a:lnTo>
                  <a:lnTo>
                    <a:pt x="92" y="45"/>
                  </a:lnTo>
                  <a:lnTo>
                    <a:pt x="92" y="49"/>
                  </a:lnTo>
                  <a:lnTo>
                    <a:pt x="92" y="54"/>
                  </a:lnTo>
                  <a:lnTo>
                    <a:pt x="91" y="59"/>
                  </a:lnTo>
                  <a:lnTo>
                    <a:pt x="91" y="64"/>
                  </a:lnTo>
                  <a:lnTo>
                    <a:pt x="91" y="69"/>
                  </a:lnTo>
                  <a:lnTo>
                    <a:pt x="91" y="76"/>
                  </a:lnTo>
                  <a:lnTo>
                    <a:pt x="90" y="80"/>
                  </a:lnTo>
                  <a:lnTo>
                    <a:pt x="89" y="87"/>
                  </a:lnTo>
                  <a:lnTo>
                    <a:pt x="89" y="93"/>
                  </a:lnTo>
                  <a:lnTo>
                    <a:pt x="89" y="98"/>
                  </a:lnTo>
                  <a:lnTo>
                    <a:pt x="87" y="104"/>
                  </a:lnTo>
                  <a:lnTo>
                    <a:pt x="87" y="111"/>
                  </a:lnTo>
                  <a:lnTo>
                    <a:pt x="86" y="118"/>
                  </a:lnTo>
                  <a:lnTo>
                    <a:pt x="86" y="125"/>
                  </a:lnTo>
                  <a:lnTo>
                    <a:pt x="85" y="130"/>
                  </a:lnTo>
                  <a:lnTo>
                    <a:pt x="85" y="137"/>
                  </a:lnTo>
                  <a:lnTo>
                    <a:pt x="84" y="144"/>
                  </a:lnTo>
                  <a:lnTo>
                    <a:pt x="84" y="151"/>
                  </a:lnTo>
                  <a:lnTo>
                    <a:pt x="82" y="156"/>
                  </a:lnTo>
                  <a:lnTo>
                    <a:pt x="82" y="164"/>
                  </a:lnTo>
                  <a:lnTo>
                    <a:pt x="81" y="171"/>
                  </a:lnTo>
                  <a:lnTo>
                    <a:pt x="81" y="178"/>
                  </a:lnTo>
                  <a:lnTo>
                    <a:pt x="78" y="185"/>
                  </a:lnTo>
                  <a:lnTo>
                    <a:pt x="78" y="192"/>
                  </a:lnTo>
                  <a:lnTo>
                    <a:pt x="77" y="199"/>
                  </a:lnTo>
                  <a:lnTo>
                    <a:pt x="76" y="205"/>
                  </a:lnTo>
                  <a:lnTo>
                    <a:pt x="75" y="212"/>
                  </a:lnTo>
                  <a:lnTo>
                    <a:pt x="74" y="219"/>
                  </a:lnTo>
                  <a:lnTo>
                    <a:pt x="74" y="226"/>
                  </a:lnTo>
                  <a:lnTo>
                    <a:pt x="73" y="233"/>
                  </a:lnTo>
                  <a:lnTo>
                    <a:pt x="71" y="240"/>
                  </a:lnTo>
                  <a:lnTo>
                    <a:pt x="70" y="245"/>
                  </a:lnTo>
                  <a:lnTo>
                    <a:pt x="69" y="252"/>
                  </a:lnTo>
                  <a:lnTo>
                    <a:pt x="68" y="259"/>
                  </a:lnTo>
                  <a:lnTo>
                    <a:pt x="67" y="265"/>
                  </a:lnTo>
                  <a:lnTo>
                    <a:pt x="66" y="272"/>
                  </a:lnTo>
                  <a:lnTo>
                    <a:pt x="65" y="278"/>
                  </a:lnTo>
                  <a:lnTo>
                    <a:pt x="63" y="285"/>
                  </a:lnTo>
                  <a:lnTo>
                    <a:pt x="61" y="290"/>
                  </a:lnTo>
                  <a:lnTo>
                    <a:pt x="60" y="297"/>
                  </a:lnTo>
                  <a:lnTo>
                    <a:pt x="58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54" y="318"/>
                  </a:lnTo>
                  <a:lnTo>
                    <a:pt x="53" y="324"/>
                  </a:lnTo>
                  <a:lnTo>
                    <a:pt x="52" y="331"/>
                  </a:lnTo>
                  <a:lnTo>
                    <a:pt x="50" y="335"/>
                  </a:lnTo>
                  <a:lnTo>
                    <a:pt x="48" y="340"/>
                  </a:lnTo>
                  <a:lnTo>
                    <a:pt x="46" y="344"/>
                  </a:lnTo>
                  <a:lnTo>
                    <a:pt x="45" y="351"/>
                  </a:lnTo>
                  <a:lnTo>
                    <a:pt x="43" y="357"/>
                  </a:lnTo>
                  <a:lnTo>
                    <a:pt x="41" y="363"/>
                  </a:lnTo>
                  <a:lnTo>
                    <a:pt x="40" y="368"/>
                  </a:lnTo>
                  <a:lnTo>
                    <a:pt x="38" y="375"/>
                  </a:lnTo>
                  <a:lnTo>
                    <a:pt x="36" y="381"/>
                  </a:lnTo>
                  <a:lnTo>
                    <a:pt x="35" y="388"/>
                  </a:lnTo>
                  <a:lnTo>
                    <a:pt x="34" y="395"/>
                  </a:lnTo>
                  <a:lnTo>
                    <a:pt x="32" y="401"/>
                  </a:lnTo>
                  <a:lnTo>
                    <a:pt x="29" y="408"/>
                  </a:lnTo>
                  <a:lnTo>
                    <a:pt x="28" y="415"/>
                  </a:lnTo>
                  <a:lnTo>
                    <a:pt x="27" y="422"/>
                  </a:lnTo>
                  <a:lnTo>
                    <a:pt x="26" y="430"/>
                  </a:lnTo>
                  <a:lnTo>
                    <a:pt x="24" y="437"/>
                  </a:lnTo>
                  <a:lnTo>
                    <a:pt x="21" y="444"/>
                  </a:lnTo>
                  <a:lnTo>
                    <a:pt x="20" y="450"/>
                  </a:lnTo>
                  <a:lnTo>
                    <a:pt x="19" y="458"/>
                  </a:lnTo>
                  <a:lnTo>
                    <a:pt x="17" y="465"/>
                  </a:lnTo>
                  <a:lnTo>
                    <a:pt x="17" y="473"/>
                  </a:lnTo>
                  <a:lnTo>
                    <a:pt x="14" y="480"/>
                  </a:lnTo>
                  <a:lnTo>
                    <a:pt x="14" y="489"/>
                  </a:lnTo>
                  <a:lnTo>
                    <a:pt x="12" y="496"/>
                  </a:lnTo>
                  <a:lnTo>
                    <a:pt x="11" y="504"/>
                  </a:lnTo>
                  <a:lnTo>
                    <a:pt x="10" y="511"/>
                  </a:lnTo>
                  <a:lnTo>
                    <a:pt x="9" y="520"/>
                  </a:lnTo>
                  <a:lnTo>
                    <a:pt x="8" y="528"/>
                  </a:lnTo>
                  <a:lnTo>
                    <a:pt x="8" y="536"/>
                  </a:lnTo>
                  <a:lnTo>
                    <a:pt x="5" y="544"/>
                  </a:lnTo>
                  <a:lnTo>
                    <a:pt x="5" y="552"/>
                  </a:lnTo>
                  <a:lnTo>
                    <a:pt x="4" y="559"/>
                  </a:lnTo>
                  <a:lnTo>
                    <a:pt x="3" y="568"/>
                  </a:lnTo>
                  <a:lnTo>
                    <a:pt x="3" y="575"/>
                  </a:lnTo>
                  <a:lnTo>
                    <a:pt x="2" y="583"/>
                  </a:lnTo>
                  <a:lnTo>
                    <a:pt x="1" y="590"/>
                  </a:lnTo>
                  <a:lnTo>
                    <a:pt x="1" y="598"/>
                  </a:lnTo>
                  <a:lnTo>
                    <a:pt x="1" y="605"/>
                  </a:lnTo>
                  <a:lnTo>
                    <a:pt x="1" y="614"/>
                  </a:lnTo>
                  <a:lnTo>
                    <a:pt x="0" y="621"/>
                  </a:lnTo>
                  <a:lnTo>
                    <a:pt x="0" y="629"/>
                  </a:lnTo>
                  <a:lnTo>
                    <a:pt x="0" y="637"/>
                  </a:lnTo>
                  <a:lnTo>
                    <a:pt x="0" y="644"/>
                  </a:lnTo>
                  <a:lnTo>
                    <a:pt x="0" y="651"/>
                  </a:lnTo>
                  <a:lnTo>
                    <a:pt x="1" y="659"/>
                  </a:lnTo>
                  <a:lnTo>
                    <a:pt x="1" y="667"/>
                  </a:lnTo>
                  <a:lnTo>
                    <a:pt x="2" y="675"/>
                  </a:lnTo>
                  <a:lnTo>
                    <a:pt x="2" y="682"/>
                  </a:lnTo>
                  <a:lnTo>
                    <a:pt x="3" y="688"/>
                  </a:lnTo>
                  <a:lnTo>
                    <a:pt x="3" y="695"/>
                  </a:lnTo>
                  <a:lnTo>
                    <a:pt x="4" y="702"/>
                  </a:lnTo>
                  <a:lnTo>
                    <a:pt x="5" y="708"/>
                  </a:lnTo>
                  <a:lnTo>
                    <a:pt x="6" y="715"/>
                  </a:lnTo>
                  <a:lnTo>
                    <a:pt x="8" y="723"/>
                  </a:lnTo>
                  <a:lnTo>
                    <a:pt x="10" y="729"/>
                  </a:lnTo>
                  <a:lnTo>
                    <a:pt x="10" y="734"/>
                  </a:lnTo>
                  <a:lnTo>
                    <a:pt x="12" y="741"/>
                  </a:lnTo>
                  <a:lnTo>
                    <a:pt x="14" y="747"/>
                  </a:lnTo>
                  <a:lnTo>
                    <a:pt x="17" y="753"/>
                  </a:lnTo>
                  <a:lnTo>
                    <a:pt x="18" y="759"/>
                  </a:lnTo>
                  <a:lnTo>
                    <a:pt x="20" y="765"/>
                  </a:lnTo>
                  <a:lnTo>
                    <a:pt x="22" y="770"/>
                  </a:lnTo>
                  <a:lnTo>
                    <a:pt x="26" y="777"/>
                  </a:lnTo>
                  <a:lnTo>
                    <a:pt x="28" y="782"/>
                  </a:lnTo>
                  <a:lnTo>
                    <a:pt x="30" y="786"/>
                  </a:lnTo>
                  <a:lnTo>
                    <a:pt x="33" y="792"/>
                  </a:lnTo>
                  <a:lnTo>
                    <a:pt x="36" y="798"/>
                  </a:lnTo>
                  <a:lnTo>
                    <a:pt x="38" y="802"/>
                  </a:lnTo>
                  <a:lnTo>
                    <a:pt x="43" y="808"/>
                  </a:lnTo>
                  <a:lnTo>
                    <a:pt x="45" y="813"/>
                  </a:lnTo>
                  <a:lnTo>
                    <a:pt x="50" y="818"/>
                  </a:lnTo>
                  <a:lnTo>
                    <a:pt x="54" y="823"/>
                  </a:lnTo>
                  <a:lnTo>
                    <a:pt x="58" y="829"/>
                  </a:lnTo>
                  <a:lnTo>
                    <a:pt x="62" y="834"/>
                  </a:lnTo>
                  <a:lnTo>
                    <a:pt x="67" y="839"/>
                  </a:lnTo>
                  <a:lnTo>
                    <a:pt x="71" y="843"/>
                  </a:lnTo>
                  <a:lnTo>
                    <a:pt x="76" y="849"/>
                  </a:lnTo>
                  <a:lnTo>
                    <a:pt x="81" y="855"/>
                  </a:lnTo>
                  <a:lnTo>
                    <a:pt x="85" y="860"/>
                  </a:lnTo>
                  <a:lnTo>
                    <a:pt x="89" y="865"/>
                  </a:lnTo>
                  <a:lnTo>
                    <a:pt x="93" y="870"/>
                  </a:lnTo>
                  <a:lnTo>
                    <a:pt x="98" y="874"/>
                  </a:lnTo>
                  <a:lnTo>
                    <a:pt x="102" y="880"/>
                  </a:lnTo>
                  <a:lnTo>
                    <a:pt x="107" y="884"/>
                  </a:lnTo>
                  <a:lnTo>
                    <a:pt x="112" y="890"/>
                  </a:lnTo>
                  <a:lnTo>
                    <a:pt x="117" y="895"/>
                  </a:lnTo>
                  <a:lnTo>
                    <a:pt x="123" y="900"/>
                  </a:lnTo>
                  <a:lnTo>
                    <a:pt x="127" y="905"/>
                  </a:lnTo>
                  <a:lnTo>
                    <a:pt x="132" y="909"/>
                  </a:lnTo>
                  <a:lnTo>
                    <a:pt x="138" y="914"/>
                  </a:lnTo>
                  <a:lnTo>
                    <a:pt x="143" y="919"/>
                  </a:lnTo>
                  <a:lnTo>
                    <a:pt x="148" y="923"/>
                  </a:lnTo>
                  <a:lnTo>
                    <a:pt x="152" y="928"/>
                  </a:lnTo>
                  <a:lnTo>
                    <a:pt x="157" y="932"/>
                  </a:lnTo>
                  <a:lnTo>
                    <a:pt x="163" y="937"/>
                  </a:lnTo>
                  <a:lnTo>
                    <a:pt x="166" y="941"/>
                  </a:lnTo>
                  <a:lnTo>
                    <a:pt x="172" y="945"/>
                  </a:lnTo>
                  <a:lnTo>
                    <a:pt x="176" y="948"/>
                  </a:lnTo>
                  <a:lnTo>
                    <a:pt x="181" y="953"/>
                  </a:lnTo>
                  <a:lnTo>
                    <a:pt x="185" y="956"/>
                  </a:lnTo>
                  <a:lnTo>
                    <a:pt x="190" y="960"/>
                  </a:lnTo>
                  <a:lnTo>
                    <a:pt x="195" y="964"/>
                  </a:lnTo>
                  <a:lnTo>
                    <a:pt x="199" y="968"/>
                  </a:lnTo>
                  <a:lnTo>
                    <a:pt x="207" y="974"/>
                  </a:lnTo>
                  <a:lnTo>
                    <a:pt x="215" y="981"/>
                  </a:lnTo>
                  <a:lnTo>
                    <a:pt x="222" y="986"/>
                  </a:lnTo>
                  <a:lnTo>
                    <a:pt x="230" y="993"/>
                  </a:lnTo>
                  <a:lnTo>
                    <a:pt x="236" y="996"/>
                  </a:lnTo>
                  <a:lnTo>
                    <a:pt x="241" y="1001"/>
                  </a:lnTo>
                  <a:lnTo>
                    <a:pt x="246" y="1004"/>
                  </a:lnTo>
                  <a:lnTo>
                    <a:pt x="250" y="1007"/>
                  </a:lnTo>
                  <a:lnTo>
                    <a:pt x="256" y="1012"/>
                  </a:lnTo>
                  <a:lnTo>
                    <a:pt x="258" y="1014"/>
                  </a:lnTo>
                  <a:lnTo>
                    <a:pt x="508" y="1085"/>
                  </a:lnTo>
                  <a:lnTo>
                    <a:pt x="709" y="1058"/>
                  </a:lnTo>
                  <a:lnTo>
                    <a:pt x="710" y="1056"/>
                  </a:lnTo>
                  <a:lnTo>
                    <a:pt x="717" y="1053"/>
                  </a:lnTo>
                  <a:lnTo>
                    <a:pt x="721" y="1048"/>
                  </a:lnTo>
                  <a:lnTo>
                    <a:pt x="728" y="1045"/>
                  </a:lnTo>
                  <a:lnTo>
                    <a:pt x="734" y="1042"/>
                  </a:lnTo>
                  <a:lnTo>
                    <a:pt x="742" y="1038"/>
                  </a:lnTo>
                  <a:lnTo>
                    <a:pt x="745" y="1036"/>
                  </a:lnTo>
                  <a:lnTo>
                    <a:pt x="750" y="1034"/>
                  </a:lnTo>
                  <a:lnTo>
                    <a:pt x="754" y="1031"/>
                  </a:lnTo>
                  <a:lnTo>
                    <a:pt x="759" y="1029"/>
                  </a:lnTo>
                  <a:lnTo>
                    <a:pt x="763" y="1026"/>
                  </a:lnTo>
                  <a:lnTo>
                    <a:pt x="768" y="1023"/>
                  </a:lnTo>
                  <a:lnTo>
                    <a:pt x="772" y="1020"/>
                  </a:lnTo>
                  <a:lnTo>
                    <a:pt x="777" y="1018"/>
                  </a:lnTo>
                  <a:lnTo>
                    <a:pt x="783" y="1014"/>
                  </a:lnTo>
                  <a:lnTo>
                    <a:pt x="787" y="1012"/>
                  </a:lnTo>
                  <a:lnTo>
                    <a:pt x="792" y="1009"/>
                  </a:lnTo>
                  <a:lnTo>
                    <a:pt x="798" y="1005"/>
                  </a:lnTo>
                  <a:lnTo>
                    <a:pt x="802" y="1003"/>
                  </a:lnTo>
                  <a:lnTo>
                    <a:pt x="808" y="999"/>
                  </a:lnTo>
                  <a:lnTo>
                    <a:pt x="814" y="996"/>
                  </a:lnTo>
                  <a:lnTo>
                    <a:pt x="819" y="994"/>
                  </a:lnTo>
                  <a:lnTo>
                    <a:pt x="824" y="990"/>
                  </a:lnTo>
                  <a:lnTo>
                    <a:pt x="829" y="987"/>
                  </a:lnTo>
                  <a:lnTo>
                    <a:pt x="834" y="983"/>
                  </a:lnTo>
                  <a:lnTo>
                    <a:pt x="840" y="980"/>
                  </a:lnTo>
                  <a:lnTo>
                    <a:pt x="844" y="977"/>
                  </a:lnTo>
                  <a:lnTo>
                    <a:pt x="851" y="973"/>
                  </a:lnTo>
                  <a:lnTo>
                    <a:pt x="856" y="970"/>
                  </a:lnTo>
                  <a:lnTo>
                    <a:pt x="861" y="968"/>
                  </a:lnTo>
                  <a:lnTo>
                    <a:pt x="866" y="963"/>
                  </a:lnTo>
                  <a:lnTo>
                    <a:pt x="872" y="960"/>
                  </a:lnTo>
                  <a:lnTo>
                    <a:pt x="877" y="956"/>
                  </a:lnTo>
                  <a:lnTo>
                    <a:pt x="882" y="953"/>
                  </a:lnTo>
                  <a:lnTo>
                    <a:pt x="886" y="949"/>
                  </a:lnTo>
                  <a:lnTo>
                    <a:pt x="891" y="946"/>
                  </a:lnTo>
                  <a:lnTo>
                    <a:pt x="896" y="942"/>
                  </a:lnTo>
                  <a:lnTo>
                    <a:pt x="901" y="940"/>
                  </a:lnTo>
                  <a:lnTo>
                    <a:pt x="909" y="933"/>
                  </a:lnTo>
                  <a:lnTo>
                    <a:pt x="917" y="927"/>
                  </a:lnTo>
                  <a:lnTo>
                    <a:pt x="924" y="920"/>
                  </a:lnTo>
                  <a:lnTo>
                    <a:pt x="932" y="915"/>
                  </a:lnTo>
                  <a:lnTo>
                    <a:pt x="939" y="908"/>
                  </a:lnTo>
                  <a:lnTo>
                    <a:pt x="943" y="903"/>
                  </a:lnTo>
                  <a:lnTo>
                    <a:pt x="948" y="898"/>
                  </a:lnTo>
                  <a:lnTo>
                    <a:pt x="951" y="895"/>
                  </a:lnTo>
                  <a:lnTo>
                    <a:pt x="954" y="889"/>
                  </a:lnTo>
                  <a:lnTo>
                    <a:pt x="956" y="884"/>
                  </a:lnTo>
                  <a:lnTo>
                    <a:pt x="959" y="878"/>
                  </a:lnTo>
                  <a:lnTo>
                    <a:pt x="963" y="872"/>
                  </a:lnTo>
                  <a:lnTo>
                    <a:pt x="965" y="865"/>
                  </a:lnTo>
                  <a:lnTo>
                    <a:pt x="970" y="858"/>
                  </a:lnTo>
                  <a:lnTo>
                    <a:pt x="972" y="850"/>
                  </a:lnTo>
                  <a:lnTo>
                    <a:pt x="977" y="843"/>
                  </a:lnTo>
                  <a:lnTo>
                    <a:pt x="979" y="839"/>
                  </a:lnTo>
                  <a:lnTo>
                    <a:pt x="980" y="835"/>
                  </a:lnTo>
                  <a:lnTo>
                    <a:pt x="981" y="831"/>
                  </a:lnTo>
                  <a:lnTo>
                    <a:pt x="983" y="826"/>
                  </a:lnTo>
                  <a:lnTo>
                    <a:pt x="986" y="823"/>
                  </a:lnTo>
                  <a:lnTo>
                    <a:pt x="987" y="817"/>
                  </a:lnTo>
                  <a:lnTo>
                    <a:pt x="989" y="813"/>
                  </a:lnTo>
                  <a:lnTo>
                    <a:pt x="990" y="809"/>
                  </a:lnTo>
                  <a:lnTo>
                    <a:pt x="993" y="803"/>
                  </a:lnTo>
                  <a:lnTo>
                    <a:pt x="994" y="799"/>
                  </a:lnTo>
                  <a:lnTo>
                    <a:pt x="996" y="794"/>
                  </a:lnTo>
                  <a:lnTo>
                    <a:pt x="998" y="790"/>
                  </a:lnTo>
                  <a:lnTo>
                    <a:pt x="999" y="784"/>
                  </a:lnTo>
                  <a:lnTo>
                    <a:pt x="1000" y="780"/>
                  </a:lnTo>
                  <a:lnTo>
                    <a:pt x="1003" y="775"/>
                  </a:lnTo>
                  <a:lnTo>
                    <a:pt x="1005" y="770"/>
                  </a:lnTo>
                  <a:lnTo>
                    <a:pt x="1005" y="765"/>
                  </a:lnTo>
                  <a:lnTo>
                    <a:pt x="1007" y="760"/>
                  </a:lnTo>
                  <a:lnTo>
                    <a:pt x="1008" y="753"/>
                  </a:lnTo>
                  <a:lnTo>
                    <a:pt x="1010" y="749"/>
                  </a:lnTo>
                  <a:lnTo>
                    <a:pt x="1011" y="743"/>
                  </a:lnTo>
                  <a:lnTo>
                    <a:pt x="1012" y="739"/>
                  </a:lnTo>
                  <a:lnTo>
                    <a:pt x="1014" y="732"/>
                  </a:lnTo>
                  <a:lnTo>
                    <a:pt x="1015" y="727"/>
                  </a:lnTo>
                  <a:lnTo>
                    <a:pt x="1016" y="721"/>
                  </a:lnTo>
                  <a:lnTo>
                    <a:pt x="1016" y="717"/>
                  </a:lnTo>
                  <a:lnTo>
                    <a:pt x="1018" y="710"/>
                  </a:lnTo>
                  <a:lnTo>
                    <a:pt x="1019" y="706"/>
                  </a:lnTo>
                  <a:lnTo>
                    <a:pt x="1020" y="700"/>
                  </a:lnTo>
                  <a:lnTo>
                    <a:pt x="1021" y="695"/>
                  </a:lnTo>
                  <a:lnTo>
                    <a:pt x="1022" y="690"/>
                  </a:lnTo>
                  <a:lnTo>
                    <a:pt x="1023" y="684"/>
                  </a:lnTo>
                  <a:lnTo>
                    <a:pt x="1023" y="678"/>
                  </a:lnTo>
                  <a:lnTo>
                    <a:pt x="1024" y="672"/>
                  </a:lnTo>
                  <a:lnTo>
                    <a:pt x="1024" y="668"/>
                  </a:lnTo>
                  <a:lnTo>
                    <a:pt x="1024" y="662"/>
                  </a:lnTo>
                  <a:lnTo>
                    <a:pt x="1024" y="655"/>
                  </a:lnTo>
                  <a:lnTo>
                    <a:pt x="1024" y="651"/>
                  </a:lnTo>
                  <a:lnTo>
                    <a:pt x="1024" y="645"/>
                  </a:lnTo>
                  <a:lnTo>
                    <a:pt x="1026" y="641"/>
                  </a:lnTo>
                  <a:lnTo>
                    <a:pt x="1024" y="635"/>
                  </a:lnTo>
                  <a:lnTo>
                    <a:pt x="1024" y="629"/>
                  </a:lnTo>
                  <a:lnTo>
                    <a:pt x="1024" y="624"/>
                  </a:lnTo>
                  <a:lnTo>
                    <a:pt x="1024" y="619"/>
                  </a:lnTo>
                  <a:lnTo>
                    <a:pt x="1024" y="613"/>
                  </a:lnTo>
                  <a:lnTo>
                    <a:pt x="1023" y="609"/>
                  </a:lnTo>
                  <a:lnTo>
                    <a:pt x="1022" y="603"/>
                  </a:lnTo>
                  <a:lnTo>
                    <a:pt x="1022" y="598"/>
                  </a:lnTo>
                  <a:lnTo>
                    <a:pt x="1020" y="592"/>
                  </a:lnTo>
                  <a:lnTo>
                    <a:pt x="1019" y="586"/>
                  </a:lnTo>
                  <a:lnTo>
                    <a:pt x="1016" y="580"/>
                  </a:lnTo>
                  <a:lnTo>
                    <a:pt x="1014" y="575"/>
                  </a:lnTo>
                  <a:lnTo>
                    <a:pt x="1010" y="568"/>
                  </a:lnTo>
                  <a:lnTo>
                    <a:pt x="1007" y="561"/>
                  </a:lnTo>
                  <a:lnTo>
                    <a:pt x="1003" y="554"/>
                  </a:lnTo>
                  <a:lnTo>
                    <a:pt x="999" y="547"/>
                  </a:lnTo>
                  <a:lnTo>
                    <a:pt x="994" y="539"/>
                  </a:lnTo>
                  <a:lnTo>
                    <a:pt x="989" y="532"/>
                  </a:lnTo>
                  <a:lnTo>
                    <a:pt x="983" y="524"/>
                  </a:lnTo>
                  <a:lnTo>
                    <a:pt x="978" y="516"/>
                  </a:lnTo>
                  <a:lnTo>
                    <a:pt x="972" y="508"/>
                  </a:lnTo>
                  <a:lnTo>
                    <a:pt x="965" y="500"/>
                  </a:lnTo>
                  <a:lnTo>
                    <a:pt x="958" y="493"/>
                  </a:lnTo>
                  <a:lnTo>
                    <a:pt x="953" y="485"/>
                  </a:lnTo>
                  <a:lnTo>
                    <a:pt x="945" y="475"/>
                  </a:lnTo>
                  <a:lnTo>
                    <a:pt x="937" y="466"/>
                  </a:lnTo>
                  <a:lnTo>
                    <a:pt x="929" y="458"/>
                  </a:lnTo>
                  <a:lnTo>
                    <a:pt x="922" y="449"/>
                  </a:lnTo>
                  <a:lnTo>
                    <a:pt x="913" y="440"/>
                  </a:lnTo>
                  <a:lnTo>
                    <a:pt x="905" y="432"/>
                  </a:lnTo>
                  <a:lnTo>
                    <a:pt x="896" y="423"/>
                  </a:lnTo>
                  <a:lnTo>
                    <a:pt x="889" y="414"/>
                  </a:lnTo>
                  <a:lnTo>
                    <a:pt x="880" y="405"/>
                  </a:lnTo>
                  <a:lnTo>
                    <a:pt x="871" y="397"/>
                  </a:lnTo>
                  <a:lnTo>
                    <a:pt x="863" y="388"/>
                  </a:lnTo>
                  <a:lnTo>
                    <a:pt x="853" y="379"/>
                  </a:lnTo>
                  <a:lnTo>
                    <a:pt x="844" y="369"/>
                  </a:lnTo>
                  <a:lnTo>
                    <a:pt x="836" y="362"/>
                  </a:lnTo>
                  <a:lnTo>
                    <a:pt x="827" y="352"/>
                  </a:lnTo>
                  <a:lnTo>
                    <a:pt x="818" y="344"/>
                  </a:lnTo>
                  <a:lnTo>
                    <a:pt x="809" y="335"/>
                  </a:lnTo>
                  <a:lnTo>
                    <a:pt x="800" y="326"/>
                  </a:lnTo>
                  <a:lnTo>
                    <a:pt x="791" y="318"/>
                  </a:lnTo>
                  <a:lnTo>
                    <a:pt x="783" y="310"/>
                  </a:lnTo>
                  <a:lnTo>
                    <a:pt x="772" y="301"/>
                  </a:lnTo>
                  <a:lnTo>
                    <a:pt x="765" y="293"/>
                  </a:lnTo>
                  <a:lnTo>
                    <a:pt x="757" y="285"/>
                  </a:lnTo>
                  <a:lnTo>
                    <a:pt x="749" y="278"/>
                  </a:lnTo>
                  <a:lnTo>
                    <a:pt x="739" y="270"/>
                  </a:lnTo>
                  <a:lnTo>
                    <a:pt x="731" y="264"/>
                  </a:lnTo>
                  <a:lnTo>
                    <a:pt x="723" y="257"/>
                  </a:lnTo>
                  <a:lnTo>
                    <a:pt x="716" y="250"/>
                  </a:lnTo>
                  <a:lnTo>
                    <a:pt x="709" y="242"/>
                  </a:lnTo>
                  <a:lnTo>
                    <a:pt x="702" y="236"/>
                  </a:lnTo>
                  <a:lnTo>
                    <a:pt x="695" y="231"/>
                  </a:lnTo>
                  <a:lnTo>
                    <a:pt x="688" y="225"/>
                  </a:lnTo>
                  <a:lnTo>
                    <a:pt x="681" y="219"/>
                  </a:lnTo>
                  <a:lnTo>
                    <a:pt x="676" y="213"/>
                  </a:lnTo>
                  <a:lnTo>
                    <a:pt x="669" y="208"/>
                  </a:lnTo>
                  <a:lnTo>
                    <a:pt x="664" y="203"/>
                  </a:lnTo>
                  <a:lnTo>
                    <a:pt x="659" y="199"/>
                  </a:lnTo>
                  <a:lnTo>
                    <a:pt x="654" y="194"/>
                  </a:lnTo>
                  <a:lnTo>
                    <a:pt x="649" y="190"/>
                  </a:lnTo>
                  <a:lnTo>
                    <a:pt x="645" y="187"/>
                  </a:lnTo>
                  <a:lnTo>
                    <a:pt x="638" y="182"/>
                  </a:lnTo>
                  <a:lnTo>
                    <a:pt x="633" y="178"/>
                  </a:lnTo>
                  <a:lnTo>
                    <a:pt x="631" y="175"/>
                  </a:lnTo>
                  <a:lnTo>
                    <a:pt x="630" y="175"/>
                  </a:lnTo>
                  <a:lnTo>
                    <a:pt x="291" y="8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4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1" name="Freeform 126">
              <a:extLst>
                <a:ext uri="{FF2B5EF4-FFF2-40B4-BE49-F238E27FC236}">
                  <a16:creationId xmlns:a16="http://schemas.microsoft.com/office/drawing/2014/main" id="{E9A1976F-63A6-B5B4-5967-1B7953BC5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1855788"/>
              <a:ext cx="674688" cy="661988"/>
            </a:xfrm>
            <a:custGeom>
              <a:avLst/>
              <a:gdLst>
                <a:gd name="T0" fmla="*/ 2147483647 w 850"/>
                <a:gd name="T1" fmla="*/ 2147483647 h 835"/>
                <a:gd name="T2" fmla="*/ 2147483647 w 850"/>
                <a:gd name="T3" fmla="*/ 2147483647 h 835"/>
                <a:gd name="T4" fmla="*/ 2147483647 w 850"/>
                <a:gd name="T5" fmla="*/ 2147483647 h 835"/>
                <a:gd name="T6" fmla="*/ 2147483647 w 850"/>
                <a:gd name="T7" fmla="*/ 2147483647 h 835"/>
                <a:gd name="T8" fmla="*/ 2147483647 w 850"/>
                <a:gd name="T9" fmla="*/ 2147483647 h 835"/>
                <a:gd name="T10" fmla="*/ 2147483647 w 850"/>
                <a:gd name="T11" fmla="*/ 2147483647 h 835"/>
                <a:gd name="T12" fmla="*/ 2147483647 w 850"/>
                <a:gd name="T13" fmla="*/ 2147483647 h 835"/>
                <a:gd name="T14" fmla="*/ 2147483647 w 850"/>
                <a:gd name="T15" fmla="*/ 2147483647 h 835"/>
                <a:gd name="T16" fmla="*/ 2147483647 w 850"/>
                <a:gd name="T17" fmla="*/ 2147483647 h 835"/>
                <a:gd name="T18" fmla="*/ 2147483647 w 850"/>
                <a:gd name="T19" fmla="*/ 2147483647 h 835"/>
                <a:gd name="T20" fmla="*/ 2147483647 w 850"/>
                <a:gd name="T21" fmla="*/ 2147483647 h 835"/>
                <a:gd name="T22" fmla="*/ 2147483647 w 850"/>
                <a:gd name="T23" fmla="*/ 2147483647 h 835"/>
                <a:gd name="T24" fmla="*/ 2147483647 w 850"/>
                <a:gd name="T25" fmla="*/ 2147483647 h 835"/>
                <a:gd name="T26" fmla="*/ 2147483647 w 850"/>
                <a:gd name="T27" fmla="*/ 2147483647 h 835"/>
                <a:gd name="T28" fmla="*/ 2147483647 w 850"/>
                <a:gd name="T29" fmla="*/ 2147483647 h 835"/>
                <a:gd name="T30" fmla="*/ 2147483647 w 850"/>
                <a:gd name="T31" fmla="*/ 2147483647 h 835"/>
                <a:gd name="T32" fmla="*/ 2147483647 w 850"/>
                <a:gd name="T33" fmla="*/ 2147483647 h 835"/>
                <a:gd name="T34" fmla="*/ 2147483647 w 850"/>
                <a:gd name="T35" fmla="*/ 2147483647 h 835"/>
                <a:gd name="T36" fmla="*/ 2147483647 w 850"/>
                <a:gd name="T37" fmla="*/ 2147483647 h 835"/>
                <a:gd name="T38" fmla="*/ 2147483647 w 850"/>
                <a:gd name="T39" fmla="*/ 2147483647 h 835"/>
                <a:gd name="T40" fmla="*/ 2147483647 w 850"/>
                <a:gd name="T41" fmla="*/ 2147483647 h 835"/>
                <a:gd name="T42" fmla="*/ 2147483647 w 850"/>
                <a:gd name="T43" fmla="*/ 2147483647 h 835"/>
                <a:gd name="T44" fmla="*/ 2147483647 w 850"/>
                <a:gd name="T45" fmla="*/ 2147483647 h 835"/>
                <a:gd name="T46" fmla="*/ 2147483647 w 850"/>
                <a:gd name="T47" fmla="*/ 2147483647 h 835"/>
                <a:gd name="T48" fmla="*/ 2147483647 w 850"/>
                <a:gd name="T49" fmla="*/ 2147483647 h 835"/>
                <a:gd name="T50" fmla="*/ 2147483647 w 850"/>
                <a:gd name="T51" fmla="*/ 2147483647 h 835"/>
                <a:gd name="T52" fmla="*/ 2147483647 w 850"/>
                <a:gd name="T53" fmla="*/ 2147483647 h 835"/>
                <a:gd name="T54" fmla="*/ 2147483647 w 850"/>
                <a:gd name="T55" fmla="*/ 2147483647 h 835"/>
                <a:gd name="T56" fmla="*/ 2147483647 w 850"/>
                <a:gd name="T57" fmla="*/ 2147483647 h 835"/>
                <a:gd name="T58" fmla="*/ 2147483647 w 850"/>
                <a:gd name="T59" fmla="*/ 2147483647 h 835"/>
                <a:gd name="T60" fmla="*/ 2147483647 w 850"/>
                <a:gd name="T61" fmla="*/ 2147483647 h 835"/>
                <a:gd name="T62" fmla="*/ 2147483647 w 850"/>
                <a:gd name="T63" fmla="*/ 2147483647 h 835"/>
                <a:gd name="T64" fmla="*/ 2147483647 w 850"/>
                <a:gd name="T65" fmla="*/ 2147483647 h 835"/>
                <a:gd name="T66" fmla="*/ 2147483647 w 850"/>
                <a:gd name="T67" fmla="*/ 2147483647 h 835"/>
                <a:gd name="T68" fmla="*/ 2147483647 w 850"/>
                <a:gd name="T69" fmla="*/ 2147483647 h 835"/>
                <a:gd name="T70" fmla="*/ 2147483647 w 850"/>
                <a:gd name="T71" fmla="*/ 2147483647 h 835"/>
                <a:gd name="T72" fmla="*/ 2147483647 w 850"/>
                <a:gd name="T73" fmla="*/ 2147483647 h 835"/>
                <a:gd name="T74" fmla="*/ 2147483647 w 850"/>
                <a:gd name="T75" fmla="*/ 2147483647 h 835"/>
                <a:gd name="T76" fmla="*/ 2147483647 w 850"/>
                <a:gd name="T77" fmla="*/ 2147483647 h 835"/>
                <a:gd name="T78" fmla="*/ 2147483647 w 850"/>
                <a:gd name="T79" fmla="*/ 2147483647 h 835"/>
                <a:gd name="T80" fmla="*/ 2147483647 w 850"/>
                <a:gd name="T81" fmla="*/ 2147483647 h 835"/>
                <a:gd name="T82" fmla="*/ 2147483647 w 850"/>
                <a:gd name="T83" fmla="*/ 2147483647 h 835"/>
                <a:gd name="T84" fmla="*/ 2147483647 w 850"/>
                <a:gd name="T85" fmla="*/ 2147483647 h 835"/>
                <a:gd name="T86" fmla="*/ 2147483647 w 850"/>
                <a:gd name="T87" fmla="*/ 2147483647 h 835"/>
                <a:gd name="T88" fmla="*/ 2147483647 w 850"/>
                <a:gd name="T89" fmla="*/ 2147483647 h 835"/>
                <a:gd name="T90" fmla="*/ 2147483647 w 850"/>
                <a:gd name="T91" fmla="*/ 2147483647 h 835"/>
                <a:gd name="T92" fmla="*/ 2147483647 w 850"/>
                <a:gd name="T93" fmla="*/ 2147483647 h 835"/>
                <a:gd name="T94" fmla="*/ 2147483647 w 850"/>
                <a:gd name="T95" fmla="*/ 2147483647 h 835"/>
                <a:gd name="T96" fmla="*/ 2147483647 w 850"/>
                <a:gd name="T97" fmla="*/ 2147483647 h 835"/>
                <a:gd name="T98" fmla="*/ 2147483647 w 850"/>
                <a:gd name="T99" fmla="*/ 2147483647 h 835"/>
                <a:gd name="T100" fmla="*/ 2147483647 w 850"/>
                <a:gd name="T101" fmla="*/ 2147483647 h 835"/>
                <a:gd name="T102" fmla="*/ 2147483647 w 850"/>
                <a:gd name="T103" fmla="*/ 2147483647 h 835"/>
                <a:gd name="T104" fmla="*/ 2147483647 w 850"/>
                <a:gd name="T105" fmla="*/ 2147483647 h 835"/>
                <a:gd name="T106" fmla="*/ 2147483647 w 850"/>
                <a:gd name="T107" fmla="*/ 2147483647 h 835"/>
                <a:gd name="T108" fmla="*/ 2147483647 w 850"/>
                <a:gd name="T109" fmla="*/ 2147483647 h 835"/>
                <a:gd name="T110" fmla="*/ 2147483647 w 850"/>
                <a:gd name="T111" fmla="*/ 2147483647 h 835"/>
                <a:gd name="T112" fmla="*/ 2147483647 w 850"/>
                <a:gd name="T113" fmla="*/ 2147483647 h 835"/>
                <a:gd name="T114" fmla="*/ 2147483647 w 850"/>
                <a:gd name="T115" fmla="*/ 2147483647 h 835"/>
                <a:gd name="T116" fmla="*/ 2147483647 w 850"/>
                <a:gd name="T117" fmla="*/ 2147483647 h 835"/>
                <a:gd name="T118" fmla="*/ 2147483647 w 850"/>
                <a:gd name="T119" fmla="*/ 2147483647 h 835"/>
                <a:gd name="T120" fmla="*/ 2147483647 w 850"/>
                <a:gd name="T121" fmla="*/ 2147483647 h 835"/>
                <a:gd name="T122" fmla="*/ 2147483647 w 850"/>
                <a:gd name="T123" fmla="*/ 0 h 835"/>
                <a:gd name="T124" fmla="*/ 2147483647 w 850"/>
                <a:gd name="T125" fmla="*/ 0 h 8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835"/>
                <a:gd name="T191" fmla="*/ 850 w 850"/>
                <a:gd name="T192" fmla="*/ 835 h 8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835">
                  <a:moveTo>
                    <a:pt x="65" y="0"/>
                  </a:moveTo>
                  <a:lnTo>
                    <a:pt x="56" y="204"/>
                  </a:lnTo>
                  <a:lnTo>
                    <a:pt x="0" y="490"/>
                  </a:lnTo>
                  <a:lnTo>
                    <a:pt x="0" y="491"/>
                  </a:lnTo>
                  <a:lnTo>
                    <a:pt x="1" y="498"/>
                  </a:lnTo>
                  <a:lnTo>
                    <a:pt x="2" y="502"/>
                  </a:lnTo>
                  <a:lnTo>
                    <a:pt x="3" y="507"/>
                  </a:lnTo>
                  <a:lnTo>
                    <a:pt x="5" y="513"/>
                  </a:lnTo>
                  <a:lnTo>
                    <a:pt x="7" y="520"/>
                  </a:lnTo>
                  <a:lnTo>
                    <a:pt x="8" y="523"/>
                  </a:lnTo>
                  <a:lnTo>
                    <a:pt x="9" y="527"/>
                  </a:lnTo>
                  <a:lnTo>
                    <a:pt x="10" y="531"/>
                  </a:lnTo>
                  <a:lnTo>
                    <a:pt x="11" y="536"/>
                  </a:lnTo>
                  <a:lnTo>
                    <a:pt x="13" y="539"/>
                  </a:lnTo>
                  <a:lnTo>
                    <a:pt x="14" y="544"/>
                  </a:lnTo>
                  <a:lnTo>
                    <a:pt x="16" y="548"/>
                  </a:lnTo>
                  <a:lnTo>
                    <a:pt x="18" y="553"/>
                  </a:lnTo>
                  <a:lnTo>
                    <a:pt x="19" y="559"/>
                  </a:lnTo>
                  <a:lnTo>
                    <a:pt x="21" y="563"/>
                  </a:lnTo>
                  <a:lnTo>
                    <a:pt x="23" y="568"/>
                  </a:lnTo>
                  <a:lnTo>
                    <a:pt x="26" y="573"/>
                  </a:lnTo>
                  <a:lnTo>
                    <a:pt x="29" y="578"/>
                  </a:lnTo>
                  <a:lnTo>
                    <a:pt x="31" y="584"/>
                  </a:lnTo>
                  <a:lnTo>
                    <a:pt x="33" y="589"/>
                  </a:lnTo>
                  <a:lnTo>
                    <a:pt x="35" y="595"/>
                  </a:lnTo>
                  <a:lnTo>
                    <a:pt x="38" y="600"/>
                  </a:lnTo>
                  <a:lnTo>
                    <a:pt x="40" y="605"/>
                  </a:lnTo>
                  <a:lnTo>
                    <a:pt x="42" y="610"/>
                  </a:lnTo>
                  <a:lnTo>
                    <a:pt x="46" y="617"/>
                  </a:lnTo>
                  <a:lnTo>
                    <a:pt x="48" y="621"/>
                  </a:lnTo>
                  <a:lnTo>
                    <a:pt x="51" y="627"/>
                  </a:lnTo>
                  <a:lnTo>
                    <a:pt x="55" y="633"/>
                  </a:lnTo>
                  <a:lnTo>
                    <a:pt x="58" y="639"/>
                  </a:lnTo>
                  <a:lnTo>
                    <a:pt x="62" y="644"/>
                  </a:lnTo>
                  <a:lnTo>
                    <a:pt x="65" y="651"/>
                  </a:lnTo>
                  <a:lnTo>
                    <a:pt x="68" y="655"/>
                  </a:lnTo>
                  <a:lnTo>
                    <a:pt x="72" y="662"/>
                  </a:lnTo>
                  <a:lnTo>
                    <a:pt x="75" y="668"/>
                  </a:lnTo>
                  <a:lnTo>
                    <a:pt x="80" y="674"/>
                  </a:lnTo>
                  <a:lnTo>
                    <a:pt x="84" y="679"/>
                  </a:lnTo>
                  <a:lnTo>
                    <a:pt x="89" y="685"/>
                  </a:lnTo>
                  <a:lnTo>
                    <a:pt x="92" y="690"/>
                  </a:lnTo>
                  <a:lnTo>
                    <a:pt x="97" y="695"/>
                  </a:lnTo>
                  <a:lnTo>
                    <a:pt x="101" y="701"/>
                  </a:lnTo>
                  <a:lnTo>
                    <a:pt x="106" y="706"/>
                  </a:lnTo>
                  <a:lnTo>
                    <a:pt x="111" y="710"/>
                  </a:lnTo>
                  <a:lnTo>
                    <a:pt x="116" y="716"/>
                  </a:lnTo>
                  <a:lnTo>
                    <a:pt x="121" y="721"/>
                  </a:lnTo>
                  <a:lnTo>
                    <a:pt x="128" y="727"/>
                  </a:lnTo>
                  <a:lnTo>
                    <a:pt x="132" y="732"/>
                  </a:lnTo>
                  <a:lnTo>
                    <a:pt x="138" y="736"/>
                  </a:lnTo>
                  <a:lnTo>
                    <a:pt x="144" y="741"/>
                  </a:lnTo>
                  <a:lnTo>
                    <a:pt x="149" y="745"/>
                  </a:lnTo>
                  <a:lnTo>
                    <a:pt x="155" y="750"/>
                  </a:lnTo>
                  <a:lnTo>
                    <a:pt x="161" y="755"/>
                  </a:lnTo>
                  <a:lnTo>
                    <a:pt x="168" y="759"/>
                  </a:lnTo>
                  <a:lnTo>
                    <a:pt x="174" y="764"/>
                  </a:lnTo>
                  <a:lnTo>
                    <a:pt x="181" y="767"/>
                  </a:lnTo>
                  <a:lnTo>
                    <a:pt x="187" y="770"/>
                  </a:lnTo>
                  <a:lnTo>
                    <a:pt x="194" y="774"/>
                  </a:lnTo>
                  <a:lnTo>
                    <a:pt x="201" y="777"/>
                  </a:lnTo>
                  <a:lnTo>
                    <a:pt x="208" y="781"/>
                  </a:lnTo>
                  <a:lnTo>
                    <a:pt x="214" y="784"/>
                  </a:lnTo>
                  <a:lnTo>
                    <a:pt x="221" y="786"/>
                  </a:lnTo>
                  <a:lnTo>
                    <a:pt x="228" y="791"/>
                  </a:lnTo>
                  <a:lnTo>
                    <a:pt x="235" y="793"/>
                  </a:lnTo>
                  <a:lnTo>
                    <a:pt x="242" y="796"/>
                  </a:lnTo>
                  <a:lnTo>
                    <a:pt x="249" y="798"/>
                  </a:lnTo>
                  <a:lnTo>
                    <a:pt x="255" y="800"/>
                  </a:lnTo>
                  <a:lnTo>
                    <a:pt x="262" y="803"/>
                  </a:lnTo>
                  <a:lnTo>
                    <a:pt x="270" y="805"/>
                  </a:lnTo>
                  <a:lnTo>
                    <a:pt x="277" y="808"/>
                  </a:lnTo>
                  <a:lnTo>
                    <a:pt x="284" y="810"/>
                  </a:lnTo>
                  <a:lnTo>
                    <a:pt x="290" y="811"/>
                  </a:lnTo>
                  <a:lnTo>
                    <a:pt x="296" y="813"/>
                  </a:lnTo>
                  <a:lnTo>
                    <a:pt x="303" y="815"/>
                  </a:lnTo>
                  <a:lnTo>
                    <a:pt x="310" y="817"/>
                  </a:lnTo>
                  <a:lnTo>
                    <a:pt x="316" y="817"/>
                  </a:lnTo>
                  <a:lnTo>
                    <a:pt x="323" y="819"/>
                  </a:lnTo>
                  <a:lnTo>
                    <a:pt x="329" y="821"/>
                  </a:lnTo>
                  <a:lnTo>
                    <a:pt x="336" y="822"/>
                  </a:lnTo>
                  <a:lnTo>
                    <a:pt x="343" y="823"/>
                  </a:lnTo>
                  <a:lnTo>
                    <a:pt x="349" y="824"/>
                  </a:lnTo>
                  <a:lnTo>
                    <a:pt x="355" y="825"/>
                  </a:lnTo>
                  <a:lnTo>
                    <a:pt x="363" y="826"/>
                  </a:lnTo>
                  <a:lnTo>
                    <a:pt x="368" y="827"/>
                  </a:lnTo>
                  <a:lnTo>
                    <a:pt x="374" y="829"/>
                  </a:lnTo>
                  <a:lnTo>
                    <a:pt x="381" y="829"/>
                  </a:lnTo>
                  <a:lnTo>
                    <a:pt x="388" y="831"/>
                  </a:lnTo>
                  <a:lnTo>
                    <a:pt x="393" y="831"/>
                  </a:lnTo>
                  <a:lnTo>
                    <a:pt x="398" y="831"/>
                  </a:lnTo>
                  <a:lnTo>
                    <a:pt x="404" y="831"/>
                  </a:lnTo>
                  <a:lnTo>
                    <a:pt x="409" y="832"/>
                  </a:lnTo>
                  <a:lnTo>
                    <a:pt x="414" y="832"/>
                  </a:lnTo>
                  <a:lnTo>
                    <a:pt x="420" y="833"/>
                  </a:lnTo>
                  <a:lnTo>
                    <a:pt x="425" y="833"/>
                  </a:lnTo>
                  <a:lnTo>
                    <a:pt x="431" y="834"/>
                  </a:lnTo>
                  <a:lnTo>
                    <a:pt x="435" y="834"/>
                  </a:lnTo>
                  <a:lnTo>
                    <a:pt x="440" y="834"/>
                  </a:lnTo>
                  <a:lnTo>
                    <a:pt x="445" y="834"/>
                  </a:lnTo>
                  <a:lnTo>
                    <a:pt x="449" y="834"/>
                  </a:lnTo>
                  <a:lnTo>
                    <a:pt x="457" y="834"/>
                  </a:lnTo>
                  <a:lnTo>
                    <a:pt x="465" y="835"/>
                  </a:lnTo>
                  <a:lnTo>
                    <a:pt x="471" y="835"/>
                  </a:lnTo>
                  <a:lnTo>
                    <a:pt x="478" y="835"/>
                  </a:lnTo>
                  <a:lnTo>
                    <a:pt x="482" y="835"/>
                  </a:lnTo>
                  <a:lnTo>
                    <a:pt x="488" y="835"/>
                  </a:lnTo>
                  <a:lnTo>
                    <a:pt x="494" y="835"/>
                  </a:lnTo>
                  <a:lnTo>
                    <a:pt x="496" y="835"/>
                  </a:lnTo>
                  <a:lnTo>
                    <a:pt x="497" y="834"/>
                  </a:lnTo>
                  <a:lnTo>
                    <a:pt x="502" y="833"/>
                  </a:lnTo>
                  <a:lnTo>
                    <a:pt x="504" y="831"/>
                  </a:lnTo>
                  <a:lnTo>
                    <a:pt x="508" y="831"/>
                  </a:lnTo>
                  <a:lnTo>
                    <a:pt x="513" y="829"/>
                  </a:lnTo>
                  <a:lnTo>
                    <a:pt x="519" y="829"/>
                  </a:lnTo>
                  <a:lnTo>
                    <a:pt x="524" y="826"/>
                  </a:lnTo>
                  <a:lnTo>
                    <a:pt x="530" y="824"/>
                  </a:lnTo>
                  <a:lnTo>
                    <a:pt x="537" y="822"/>
                  </a:lnTo>
                  <a:lnTo>
                    <a:pt x="545" y="819"/>
                  </a:lnTo>
                  <a:lnTo>
                    <a:pt x="552" y="816"/>
                  </a:lnTo>
                  <a:lnTo>
                    <a:pt x="561" y="814"/>
                  </a:lnTo>
                  <a:lnTo>
                    <a:pt x="564" y="811"/>
                  </a:lnTo>
                  <a:lnTo>
                    <a:pt x="569" y="810"/>
                  </a:lnTo>
                  <a:lnTo>
                    <a:pt x="572" y="808"/>
                  </a:lnTo>
                  <a:lnTo>
                    <a:pt x="578" y="808"/>
                  </a:lnTo>
                  <a:lnTo>
                    <a:pt x="581" y="805"/>
                  </a:lnTo>
                  <a:lnTo>
                    <a:pt x="585" y="803"/>
                  </a:lnTo>
                  <a:lnTo>
                    <a:pt x="589" y="800"/>
                  </a:lnTo>
                  <a:lnTo>
                    <a:pt x="594" y="799"/>
                  </a:lnTo>
                  <a:lnTo>
                    <a:pt x="599" y="797"/>
                  </a:lnTo>
                  <a:lnTo>
                    <a:pt x="603" y="794"/>
                  </a:lnTo>
                  <a:lnTo>
                    <a:pt x="608" y="792"/>
                  </a:lnTo>
                  <a:lnTo>
                    <a:pt x="612" y="791"/>
                  </a:lnTo>
                  <a:lnTo>
                    <a:pt x="616" y="788"/>
                  </a:lnTo>
                  <a:lnTo>
                    <a:pt x="620" y="785"/>
                  </a:lnTo>
                  <a:lnTo>
                    <a:pt x="625" y="783"/>
                  </a:lnTo>
                  <a:lnTo>
                    <a:pt x="630" y="781"/>
                  </a:lnTo>
                  <a:lnTo>
                    <a:pt x="635" y="777"/>
                  </a:lnTo>
                  <a:lnTo>
                    <a:pt x="640" y="775"/>
                  </a:lnTo>
                  <a:lnTo>
                    <a:pt x="644" y="773"/>
                  </a:lnTo>
                  <a:lnTo>
                    <a:pt x="649" y="770"/>
                  </a:lnTo>
                  <a:lnTo>
                    <a:pt x="652" y="767"/>
                  </a:lnTo>
                  <a:lnTo>
                    <a:pt x="657" y="765"/>
                  </a:lnTo>
                  <a:lnTo>
                    <a:pt x="660" y="760"/>
                  </a:lnTo>
                  <a:lnTo>
                    <a:pt x="666" y="758"/>
                  </a:lnTo>
                  <a:lnTo>
                    <a:pt x="669" y="755"/>
                  </a:lnTo>
                  <a:lnTo>
                    <a:pt x="674" y="751"/>
                  </a:lnTo>
                  <a:lnTo>
                    <a:pt x="678" y="748"/>
                  </a:lnTo>
                  <a:lnTo>
                    <a:pt x="683" y="745"/>
                  </a:lnTo>
                  <a:lnTo>
                    <a:pt x="691" y="739"/>
                  </a:lnTo>
                  <a:lnTo>
                    <a:pt x="699" y="732"/>
                  </a:lnTo>
                  <a:lnTo>
                    <a:pt x="706" y="724"/>
                  </a:lnTo>
                  <a:lnTo>
                    <a:pt x="712" y="717"/>
                  </a:lnTo>
                  <a:lnTo>
                    <a:pt x="715" y="712"/>
                  </a:lnTo>
                  <a:lnTo>
                    <a:pt x="719" y="708"/>
                  </a:lnTo>
                  <a:lnTo>
                    <a:pt x="722" y="703"/>
                  </a:lnTo>
                  <a:lnTo>
                    <a:pt x="725" y="700"/>
                  </a:lnTo>
                  <a:lnTo>
                    <a:pt x="728" y="695"/>
                  </a:lnTo>
                  <a:lnTo>
                    <a:pt x="732" y="692"/>
                  </a:lnTo>
                  <a:lnTo>
                    <a:pt x="734" y="686"/>
                  </a:lnTo>
                  <a:lnTo>
                    <a:pt x="739" y="683"/>
                  </a:lnTo>
                  <a:lnTo>
                    <a:pt x="741" y="678"/>
                  </a:lnTo>
                  <a:lnTo>
                    <a:pt x="744" y="674"/>
                  </a:lnTo>
                  <a:lnTo>
                    <a:pt x="747" y="669"/>
                  </a:lnTo>
                  <a:lnTo>
                    <a:pt x="750" y="666"/>
                  </a:lnTo>
                  <a:lnTo>
                    <a:pt x="754" y="660"/>
                  </a:lnTo>
                  <a:lnTo>
                    <a:pt x="757" y="657"/>
                  </a:lnTo>
                  <a:lnTo>
                    <a:pt x="759" y="652"/>
                  </a:lnTo>
                  <a:lnTo>
                    <a:pt x="763" y="649"/>
                  </a:lnTo>
                  <a:lnTo>
                    <a:pt x="765" y="644"/>
                  </a:lnTo>
                  <a:lnTo>
                    <a:pt x="768" y="639"/>
                  </a:lnTo>
                  <a:lnTo>
                    <a:pt x="771" y="634"/>
                  </a:lnTo>
                  <a:lnTo>
                    <a:pt x="774" y="629"/>
                  </a:lnTo>
                  <a:lnTo>
                    <a:pt x="776" y="625"/>
                  </a:lnTo>
                  <a:lnTo>
                    <a:pt x="779" y="620"/>
                  </a:lnTo>
                  <a:lnTo>
                    <a:pt x="782" y="616"/>
                  </a:lnTo>
                  <a:lnTo>
                    <a:pt x="785" y="612"/>
                  </a:lnTo>
                  <a:lnTo>
                    <a:pt x="788" y="608"/>
                  </a:lnTo>
                  <a:lnTo>
                    <a:pt x="790" y="603"/>
                  </a:lnTo>
                  <a:lnTo>
                    <a:pt x="792" y="598"/>
                  </a:lnTo>
                  <a:lnTo>
                    <a:pt x="796" y="595"/>
                  </a:lnTo>
                  <a:lnTo>
                    <a:pt x="800" y="587"/>
                  </a:lnTo>
                  <a:lnTo>
                    <a:pt x="805" y="579"/>
                  </a:lnTo>
                  <a:lnTo>
                    <a:pt x="807" y="575"/>
                  </a:lnTo>
                  <a:lnTo>
                    <a:pt x="809" y="570"/>
                  </a:lnTo>
                  <a:lnTo>
                    <a:pt x="811" y="565"/>
                  </a:lnTo>
                  <a:lnTo>
                    <a:pt x="813" y="562"/>
                  </a:lnTo>
                  <a:lnTo>
                    <a:pt x="817" y="554"/>
                  </a:lnTo>
                  <a:lnTo>
                    <a:pt x="821" y="547"/>
                  </a:lnTo>
                  <a:lnTo>
                    <a:pt x="824" y="539"/>
                  </a:lnTo>
                  <a:lnTo>
                    <a:pt x="828" y="532"/>
                  </a:lnTo>
                  <a:lnTo>
                    <a:pt x="831" y="526"/>
                  </a:lnTo>
                  <a:lnTo>
                    <a:pt x="833" y="520"/>
                  </a:lnTo>
                  <a:lnTo>
                    <a:pt x="836" y="514"/>
                  </a:lnTo>
                  <a:lnTo>
                    <a:pt x="838" y="508"/>
                  </a:lnTo>
                  <a:lnTo>
                    <a:pt x="839" y="504"/>
                  </a:lnTo>
                  <a:lnTo>
                    <a:pt x="841" y="499"/>
                  </a:lnTo>
                  <a:lnTo>
                    <a:pt x="844" y="491"/>
                  </a:lnTo>
                  <a:lnTo>
                    <a:pt x="845" y="487"/>
                  </a:lnTo>
                  <a:lnTo>
                    <a:pt x="845" y="483"/>
                  </a:lnTo>
                  <a:lnTo>
                    <a:pt x="845" y="478"/>
                  </a:lnTo>
                  <a:lnTo>
                    <a:pt x="845" y="474"/>
                  </a:lnTo>
                  <a:lnTo>
                    <a:pt x="846" y="470"/>
                  </a:lnTo>
                  <a:lnTo>
                    <a:pt x="846" y="465"/>
                  </a:lnTo>
                  <a:lnTo>
                    <a:pt x="847" y="462"/>
                  </a:lnTo>
                  <a:lnTo>
                    <a:pt x="847" y="456"/>
                  </a:lnTo>
                  <a:lnTo>
                    <a:pt x="848" y="450"/>
                  </a:lnTo>
                  <a:lnTo>
                    <a:pt x="848" y="444"/>
                  </a:lnTo>
                  <a:lnTo>
                    <a:pt x="848" y="439"/>
                  </a:lnTo>
                  <a:lnTo>
                    <a:pt x="848" y="432"/>
                  </a:lnTo>
                  <a:lnTo>
                    <a:pt x="849" y="425"/>
                  </a:lnTo>
                  <a:lnTo>
                    <a:pt x="850" y="418"/>
                  </a:lnTo>
                  <a:lnTo>
                    <a:pt x="850" y="412"/>
                  </a:lnTo>
                  <a:lnTo>
                    <a:pt x="850" y="404"/>
                  </a:lnTo>
                  <a:lnTo>
                    <a:pt x="850" y="396"/>
                  </a:lnTo>
                  <a:lnTo>
                    <a:pt x="850" y="387"/>
                  </a:lnTo>
                  <a:lnTo>
                    <a:pt x="850" y="380"/>
                  </a:lnTo>
                  <a:lnTo>
                    <a:pt x="850" y="371"/>
                  </a:lnTo>
                  <a:lnTo>
                    <a:pt x="850" y="362"/>
                  </a:lnTo>
                  <a:lnTo>
                    <a:pt x="850" y="352"/>
                  </a:lnTo>
                  <a:lnTo>
                    <a:pt x="850" y="344"/>
                  </a:lnTo>
                  <a:lnTo>
                    <a:pt x="848" y="334"/>
                  </a:lnTo>
                  <a:lnTo>
                    <a:pt x="848" y="325"/>
                  </a:lnTo>
                  <a:lnTo>
                    <a:pt x="847" y="316"/>
                  </a:lnTo>
                  <a:lnTo>
                    <a:pt x="846" y="306"/>
                  </a:lnTo>
                  <a:lnTo>
                    <a:pt x="845" y="297"/>
                  </a:lnTo>
                  <a:lnTo>
                    <a:pt x="844" y="287"/>
                  </a:lnTo>
                  <a:lnTo>
                    <a:pt x="842" y="277"/>
                  </a:lnTo>
                  <a:lnTo>
                    <a:pt x="840" y="268"/>
                  </a:lnTo>
                  <a:lnTo>
                    <a:pt x="838" y="259"/>
                  </a:lnTo>
                  <a:lnTo>
                    <a:pt x="836" y="249"/>
                  </a:lnTo>
                  <a:lnTo>
                    <a:pt x="832" y="238"/>
                  </a:lnTo>
                  <a:lnTo>
                    <a:pt x="830" y="229"/>
                  </a:lnTo>
                  <a:lnTo>
                    <a:pt x="826" y="219"/>
                  </a:lnTo>
                  <a:lnTo>
                    <a:pt x="823" y="209"/>
                  </a:lnTo>
                  <a:lnTo>
                    <a:pt x="820" y="200"/>
                  </a:lnTo>
                  <a:lnTo>
                    <a:pt x="815" y="191"/>
                  </a:lnTo>
                  <a:lnTo>
                    <a:pt x="809" y="182"/>
                  </a:lnTo>
                  <a:lnTo>
                    <a:pt x="805" y="172"/>
                  </a:lnTo>
                  <a:lnTo>
                    <a:pt x="800" y="163"/>
                  </a:lnTo>
                  <a:lnTo>
                    <a:pt x="796" y="154"/>
                  </a:lnTo>
                  <a:lnTo>
                    <a:pt x="789" y="145"/>
                  </a:lnTo>
                  <a:lnTo>
                    <a:pt x="783" y="137"/>
                  </a:lnTo>
                  <a:lnTo>
                    <a:pt x="776" y="129"/>
                  </a:lnTo>
                  <a:lnTo>
                    <a:pt x="769" y="122"/>
                  </a:lnTo>
                  <a:lnTo>
                    <a:pt x="762" y="114"/>
                  </a:lnTo>
                  <a:lnTo>
                    <a:pt x="754" y="106"/>
                  </a:lnTo>
                  <a:lnTo>
                    <a:pt x="746" y="100"/>
                  </a:lnTo>
                  <a:lnTo>
                    <a:pt x="736" y="93"/>
                  </a:lnTo>
                  <a:lnTo>
                    <a:pt x="727" y="86"/>
                  </a:lnTo>
                  <a:lnTo>
                    <a:pt x="718" y="80"/>
                  </a:lnTo>
                  <a:lnTo>
                    <a:pt x="708" y="73"/>
                  </a:lnTo>
                  <a:lnTo>
                    <a:pt x="698" y="69"/>
                  </a:lnTo>
                  <a:lnTo>
                    <a:pt x="686" y="64"/>
                  </a:lnTo>
                  <a:lnTo>
                    <a:pt x="675" y="59"/>
                  </a:lnTo>
                  <a:lnTo>
                    <a:pt x="662" y="54"/>
                  </a:lnTo>
                  <a:lnTo>
                    <a:pt x="650" y="52"/>
                  </a:lnTo>
                  <a:lnTo>
                    <a:pt x="636" y="47"/>
                  </a:lnTo>
                  <a:lnTo>
                    <a:pt x="622" y="45"/>
                  </a:lnTo>
                  <a:lnTo>
                    <a:pt x="609" y="43"/>
                  </a:lnTo>
                  <a:lnTo>
                    <a:pt x="594" y="40"/>
                  </a:lnTo>
                  <a:lnTo>
                    <a:pt x="578" y="38"/>
                  </a:lnTo>
                  <a:lnTo>
                    <a:pt x="563" y="37"/>
                  </a:lnTo>
                  <a:lnTo>
                    <a:pt x="548" y="36"/>
                  </a:lnTo>
                  <a:lnTo>
                    <a:pt x="535" y="33"/>
                  </a:lnTo>
                  <a:lnTo>
                    <a:pt x="519" y="31"/>
                  </a:lnTo>
                  <a:lnTo>
                    <a:pt x="505" y="30"/>
                  </a:lnTo>
                  <a:lnTo>
                    <a:pt x="491" y="28"/>
                  </a:lnTo>
                  <a:lnTo>
                    <a:pt x="478" y="28"/>
                  </a:lnTo>
                  <a:lnTo>
                    <a:pt x="464" y="25"/>
                  </a:lnTo>
                  <a:lnTo>
                    <a:pt x="449" y="24"/>
                  </a:lnTo>
                  <a:lnTo>
                    <a:pt x="437" y="23"/>
                  </a:lnTo>
                  <a:lnTo>
                    <a:pt x="424" y="22"/>
                  </a:lnTo>
                  <a:lnTo>
                    <a:pt x="410" y="21"/>
                  </a:lnTo>
                  <a:lnTo>
                    <a:pt x="398" y="20"/>
                  </a:lnTo>
                  <a:lnTo>
                    <a:pt x="385" y="19"/>
                  </a:lnTo>
                  <a:lnTo>
                    <a:pt x="374" y="19"/>
                  </a:lnTo>
                  <a:lnTo>
                    <a:pt x="363" y="16"/>
                  </a:lnTo>
                  <a:lnTo>
                    <a:pt x="350" y="16"/>
                  </a:lnTo>
                  <a:lnTo>
                    <a:pt x="339" y="14"/>
                  </a:lnTo>
                  <a:lnTo>
                    <a:pt x="326" y="14"/>
                  </a:lnTo>
                  <a:lnTo>
                    <a:pt x="315" y="13"/>
                  </a:lnTo>
                  <a:lnTo>
                    <a:pt x="304" y="12"/>
                  </a:lnTo>
                  <a:lnTo>
                    <a:pt x="293" y="12"/>
                  </a:lnTo>
                  <a:lnTo>
                    <a:pt x="284" y="12"/>
                  </a:lnTo>
                  <a:lnTo>
                    <a:pt x="272" y="10"/>
                  </a:lnTo>
                  <a:lnTo>
                    <a:pt x="262" y="10"/>
                  </a:lnTo>
                  <a:lnTo>
                    <a:pt x="253" y="8"/>
                  </a:lnTo>
                  <a:lnTo>
                    <a:pt x="244" y="8"/>
                  </a:lnTo>
                  <a:lnTo>
                    <a:pt x="234" y="7"/>
                  </a:lnTo>
                  <a:lnTo>
                    <a:pt x="225" y="7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198" y="6"/>
                  </a:lnTo>
                  <a:lnTo>
                    <a:pt x="189" y="5"/>
                  </a:lnTo>
                  <a:lnTo>
                    <a:pt x="181" y="5"/>
                  </a:lnTo>
                  <a:lnTo>
                    <a:pt x="174" y="5"/>
                  </a:lnTo>
                  <a:lnTo>
                    <a:pt x="166" y="4"/>
                  </a:lnTo>
                  <a:lnTo>
                    <a:pt x="158" y="3"/>
                  </a:lnTo>
                  <a:lnTo>
                    <a:pt x="152" y="3"/>
                  </a:lnTo>
                  <a:lnTo>
                    <a:pt x="146" y="3"/>
                  </a:lnTo>
                  <a:lnTo>
                    <a:pt x="139" y="2"/>
                  </a:lnTo>
                  <a:lnTo>
                    <a:pt x="132" y="2"/>
                  </a:lnTo>
                  <a:lnTo>
                    <a:pt x="127" y="2"/>
                  </a:lnTo>
                  <a:lnTo>
                    <a:pt x="121" y="2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2" name="Freeform 127">
              <a:extLst>
                <a:ext uri="{FF2B5EF4-FFF2-40B4-BE49-F238E27FC236}">
                  <a16:creationId xmlns:a16="http://schemas.microsoft.com/office/drawing/2014/main" id="{7E81C822-C125-DCFC-0D35-4C9F1B70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1751013"/>
              <a:ext cx="857250" cy="974725"/>
            </a:xfrm>
            <a:custGeom>
              <a:avLst/>
              <a:gdLst>
                <a:gd name="T0" fmla="*/ 2147483647 w 1082"/>
                <a:gd name="T1" fmla="*/ 2147483647 h 1228"/>
                <a:gd name="T2" fmla="*/ 2147483647 w 1082"/>
                <a:gd name="T3" fmla="*/ 2147483647 h 1228"/>
                <a:gd name="T4" fmla="*/ 2147483647 w 1082"/>
                <a:gd name="T5" fmla="*/ 2147483647 h 1228"/>
                <a:gd name="T6" fmla="*/ 2147483647 w 1082"/>
                <a:gd name="T7" fmla="*/ 2147483647 h 1228"/>
                <a:gd name="T8" fmla="*/ 2147483647 w 1082"/>
                <a:gd name="T9" fmla="*/ 2147483647 h 1228"/>
                <a:gd name="T10" fmla="*/ 2147483647 w 1082"/>
                <a:gd name="T11" fmla="*/ 2147483647 h 1228"/>
                <a:gd name="T12" fmla="*/ 2147483647 w 1082"/>
                <a:gd name="T13" fmla="*/ 2147483647 h 1228"/>
                <a:gd name="T14" fmla="*/ 2147483647 w 1082"/>
                <a:gd name="T15" fmla="*/ 2147483647 h 1228"/>
                <a:gd name="T16" fmla="*/ 0 w 1082"/>
                <a:gd name="T17" fmla="*/ 2147483647 h 1228"/>
                <a:gd name="T18" fmla="*/ 2147483647 w 1082"/>
                <a:gd name="T19" fmla="*/ 2147483647 h 1228"/>
                <a:gd name="T20" fmla="*/ 2147483647 w 1082"/>
                <a:gd name="T21" fmla="*/ 2147483647 h 1228"/>
                <a:gd name="T22" fmla="*/ 2147483647 w 1082"/>
                <a:gd name="T23" fmla="*/ 2147483647 h 1228"/>
                <a:gd name="T24" fmla="*/ 2147483647 w 1082"/>
                <a:gd name="T25" fmla="*/ 2147483647 h 1228"/>
                <a:gd name="T26" fmla="*/ 2147483647 w 1082"/>
                <a:gd name="T27" fmla="*/ 2147483647 h 1228"/>
                <a:gd name="T28" fmla="*/ 2147483647 w 1082"/>
                <a:gd name="T29" fmla="*/ 2147483647 h 1228"/>
                <a:gd name="T30" fmla="*/ 2147483647 w 1082"/>
                <a:gd name="T31" fmla="*/ 2147483647 h 1228"/>
                <a:gd name="T32" fmla="*/ 2147483647 w 1082"/>
                <a:gd name="T33" fmla="*/ 2147483647 h 1228"/>
                <a:gd name="T34" fmla="*/ 2147483647 w 1082"/>
                <a:gd name="T35" fmla="*/ 2147483647 h 1228"/>
                <a:gd name="T36" fmla="*/ 2147483647 w 1082"/>
                <a:gd name="T37" fmla="*/ 2147483647 h 1228"/>
                <a:gd name="T38" fmla="*/ 2147483647 w 1082"/>
                <a:gd name="T39" fmla="*/ 2147483647 h 1228"/>
                <a:gd name="T40" fmla="*/ 2147483647 w 1082"/>
                <a:gd name="T41" fmla="*/ 2147483647 h 1228"/>
                <a:gd name="T42" fmla="*/ 2147483647 w 1082"/>
                <a:gd name="T43" fmla="*/ 2147483647 h 1228"/>
                <a:gd name="T44" fmla="*/ 2147483647 w 1082"/>
                <a:gd name="T45" fmla="*/ 2147483647 h 1228"/>
                <a:gd name="T46" fmla="*/ 2147483647 w 1082"/>
                <a:gd name="T47" fmla="*/ 2147483647 h 1228"/>
                <a:gd name="T48" fmla="*/ 2147483647 w 1082"/>
                <a:gd name="T49" fmla="*/ 2147483647 h 1228"/>
                <a:gd name="T50" fmla="*/ 2147483647 w 1082"/>
                <a:gd name="T51" fmla="*/ 2147483647 h 1228"/>
                <a:gd name="T52" fmla="*/ 2147483647 w 1082"/>
                <a:gd name="T53" fmla="*/ 2147483647 h 1228"/>
                <a:gd name="T54" fmla="*/ 2147483647 w 1082"/>
                <a:gd name="T55" fmla="*/ 2147483647 h 1228"/>
                <a:gd name="T56" fmla="*/ 2147483647 w 1082"/>
                <a:gd name="T57" fmla="*/ 2147483647 h 1228"/>
                <a:gd name="T58" fmla="*/ 2147483647 w 1082"/>
                <a:gd name="T59" fmla="*/ 2147483647 h 1228"/>
                <a:gd name="T60" fmla="*/ 2147483647 w 1082"/>
                <a:gd name="T61" fmla="*/ 2147483647 h 1228"/>
                <a:gd name="T62" fmla="*/ 2147483647 w 1082"/>
                <a:gd name="T63" fmla="*/ 2147483647 h 1228"/>
                <a:gd name="T64" fmla="*/ 2147483647 w 1082"/>
                <a:gd name="T65" fmla="*/ 2147483647 h 1228"/>
                <a:gd name="T66" fmla="*/ 2147483647 w 1082"/>
                <a:gd name="T67" fmla="*/ 2147483647 h 1228"/>
                <a:gd name="T68" fmla="*/ 2147483647 w 1082"/>
                <a:gd name="T69" fmla="*/ 2147483647 h 1228"/>
                <a:gd name="T70" fmla="*/ 2147483647 w 1082"/>
                <a:gd name="T71" fmla="*/ 2147483647 h 1228"/>
                <a:gd name="T72" fmla="*/ 2147483647 w 1082"/>
                <a:gd name="T73" fmla="*/ 2147483647 h 1228"/>
                <a:gd name="T74" fmla="*/ 2147483647 w 1082"/>
                <a:gd name="T75" fmla="*/ 2147483647 h 1228"/>
                <a:gd name="T76" fmla="*/ 2147483647 w 1082"/>
                <a:gd name="T77" fmla="*/ 2147483647 h 1228"/>
                <a:gd name="T78" fmla="*/ 2147483647 w 1082"/>
                <a:gd name="T79" fmla="*/ 2147483647 h 1228"/>
                <a:gd name="T80" fmla="*/ 2147483647 w 1082"/>
                <a:gd name="T81" fmla="*/ 2147483647 h 1228"/>
                <a:gd name="T82" fmla="*/ 2147483647 w 1082"/>
                <a:gd name="T83" fmla="*/ 2147483647 h 1228"/>
                <a:gd name="T84" fmla="*/ 2147483647 w 1082"/>
                <a:gd name="T85" fmla="*/ 2147483647 h 1228"/>
                <a:gd name="T86" fmla="*/ 2147483647 w 1082"/>
                <a:gd name="T87" fmla="*/ 2147483647 h 1228"/>
                <a:gd name="T88" fmla="*/ 2147483647 w 1082"/>
                <a:gd name="T89" fmla="*/ 2147483647 h 1228"/>
                <a:gd name="T90" fmla="*/ 2147483647 w 1082"/>
                <a:gd name="T91" fmla="*/ 2147483647 h 1228"/>
                <a:gd name="T92" fmla="*/ 2147483647 w 1082"/>
                <a:gd name="T93" fmla="*/ 2147483647 h 1228"/>
                <a:gd name="T94" fmla="*/ 2147483647 w 1082"/>
                <a:gd name="T95" fmla="*/ 2147483647 h 1228"/>
                <a:gd name="T96" fmla="*/ 2147483647 w 1082"/>
                <a:gd name="T97" fmla="*/ 2147483647 h 1228"/>
                <a:gd name="T98" fmla="*/ 2147483647 w 1082"/>
                <a:gd name="T99" fmla="*/ 2147483647 h 1228"/>
                <a:gd name="T100" fmla="*/ 2147483647 w 1082"/>
                <a:gd name="T101" fmla="*/ 2147483647 h 1228"/>
                <a:gd name="T102" fmla="*/ 2147483647 w 1082"/>
                <a:gd name="T103" fmla="*/ 2147483647 h 1228"/>
                <a:gd name="T104" fmla="*/ 2147483647 w 1082"/>
                <a:gd name="T105" fmla="*/ 2147483647 h 1228"/>
                <a:gd name="T106" fmla="*/ 2147483647 w 1082"/>
                <a:gd name="T107" fmla="*/ 2147483647 h 1228"/>
                <a:gd name="T108" fmla="*/ 2147483647 w 1082"/>
                <a:gd name="T109" fmla="*/ 2147483647 h 1228"/>
                <a:gd name="T110" fmla="*/ 2147483647 w 1082"/>
                <a:gd name="T111" fmla="*/ 2147483647 h 1228"/>
                <a:gd name="T112" fmla="*/ 2147483647 w 1082"/>
                <a:gd name="T113" fmla="*/ 2147483647 h 1228"/>
                <a:gd name="T114" fmla="*/ 2147483647 w 1082"/>
                <a:gd name="T115" fmla="*/ 2147483647 h 1228"/>
                <a:gd name="T116" fmla="*/ 2147483647 w 1082"/>
                <a:gd name="T117" fmla="*/ 2147483647 h 1228"/>
                <a:gd name="T118" fmla="*/ 2147483647 w 1082"/>
                <a:gd name="T119" fmla="*/ 2147483647 h 1228"/>
                <a:gd name="T120" fmla="*/ 2147483647 w 1082"/>
                <a:gd name="T121" fmla="*/ 2147483647 h 1228"/>
                <a:gd name="T122" fmla="*/ 2147483647 w 1082"/>
                <a:gd name="T123" fmla="*/ 2147483647 h 1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2"/>
                <a:gd name="T187" fmla="*/ 0 h 1228"/>
                <a:gd name="T188" fmla="*/ 1082 w 1082"/>
                <a:gd name="T189" fmla="*/ 1228 h 1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2" h="1228">
                  <a:moveTo>
                    <a:pt x="219" y="0"/>
                  </a:moveTo>
                  <a:lnTo>
                    <a:pt x="218" y="0"/>
                  </a:lnTo>
                  <a:lnTo>
                    <a:pt x="217" y="3"/>
                  </a:lnTo>
                  <a:lnTo>
                    <a:pt x="213" y="7"/>
                  </a:lnTo>
                  <a:lnTo>
                    <a:pt x="211" y="13"/>
                  </a:lnTo>
                  <a:lnTo>
                    <a:pt x="209" y="16"/>
                  </a:lnTo>
                  <a:lnTo>
                    <a:pt x="206" y="20"/>
                  </a:lnTo>
                  <a:lnTo>
                    <a:pt x="204" y="24"/>
                  </a:lnTo>
                  <a:lnTo>
                    <a:pt x="203" y="29"/>
                  </a:lnTo>
                  <a:lnTo>
                    <a:pt x="200" y="33"/>
                  </a:lnTo>
                  <a:lnTo>
                    <a:pt x="197" y="40"/>
                  </a:lnTo>
                  <a:lnTo>
                    <a:pt x="195" y="45"/>
                  </a:lnTo>
                  <a:lnTo>
                    <a:pt x="193" y="53"/>
                  </a:lnTo>
                  <a:lnTo>
                    <a:pt x="189" y="57"/>
                  </a:lnTo>
                  <a:lnTo>
                    <a:pt x="186" y="64"/>
                  </a:lnTo>
                  <a:lnTo>
                    <a:pt x="183" y="71"/>
                  </a:lnTo>
                  <a:lnTo>
                    <a:pt x="179" y="78"/>
                  </a:lnTo>
                  <a:lnTo>
                    <a:pt x="175" y="86"/>
                  </a:lnTo>
                  <a:lnTo>
                    <a:pt x="172" y="93"/>
                  </a:lnTo>
                  <a:lnTo>
                    <a:pt x="168" y="101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6" y="126"/>
                  </a:lnTo>
                  <a:lnTo>
                    <a:pt x="153" y="135"/>
                  </a:lnTo>
                  <a:lnTo>
                    <a:pt x="149" y="144"/>
                  </a:lnTo>
                  <a:lnTo>
                    <a:pt x="145" y="153"/>
                  </a:lnTo>
                  <a:lnTo>
                    <a:pt x="140" y="162"/>
                  </a:lnTo>
                  <a:lnTo>
                    <a:pt x="137" y="172"/>
                  </a:lnTo>
                  <a:lnTo>
                    <a:pt x="132" y="183"/>
                  </a:lnTo>
                  <a:lnTo>
                    <a:pt x="128" y="192"/>
                  </a:lnTo>
                  <a:lnTo>
                    <a:pt x="123" y="201"/>
                  </a:lnTo>
                  <a:lnTo>
                    <a:pt x="119" y="211"/>
                  </a:lnTo>
                  <a:lnTo>
                    <a:pt x="115" y="221"/>
                  </a:lnTo>
                  <a:lnTo>
                    <a:pt x="111" y="232"/>
                  </a:lnTo>
                  <a:lnTo>
                    <a:pt x="106" y="242"/>
                  </a:lnTo>
                  <a:lnTo>
                    <a:pt x="102" y="252"/>
                  </a:lnTo>
                  <a:lnTo>
                    <a:pt x="97" y="264"/>
                  </a:lnTo>
                  <a:lnTo>
                    <a:pt x="92" y="274"/>
                  </a:lnTo>
                  <a:lnTo>
                    <a:pt x="89" y="284"/>
                  </a:lnTo>
                  <a:lnTo>
                    <a:pt x="85" y="294"/>
                  </a:lnTo>
                  <a:lnTo>
                    <a:pt x="81" y="305"/>
                  </a:lnTo>
                  <a:lnTo>
                    <a:pt x="75" y="315"/>
                  </a:lnTo>
                  <a:lnTo>
                    <a:pt x="72" y="326"/>
                  </a:lnTo>
                  <a:lnTo>
                    <a:pt x="69" y="336"/>
                  </a:lnTo>
                  <a:lnTo>
                    <a:pt x="65" y="348"/>
                  </a:lnTo>
                  <a:lnTo>
                    <a:pt x="61" y="358"/>
                  </a:lnTo>
                  <a:lnTo>
                    <a:pt x="57" y="368"/>
                  </a:lnTo>
                  <a:lnTo>
                    <a:pt x="54" y="379"/>
                  </a:lnTo>
                  <a:lnTo>
                    <a:pt x="50" y="390"/>
                  </a:lnTo>
                  <a:lnTo>
                    <a:pt x="47" y="399"/>
                  </a:lnTo>
                  <a:lnTo>
                    <a:pt x="43" y="411"/>
                  </a:lnTo>
                  <a:lnTo>
                    <a:pt x="40" y="421"/>
                  </a:lnTo>
                  <a:lnTo>
                    <a:pt x="38" y="432"/>
                  </a:lnTo>
                  <a:lnTo>
                    <a:pt x="34" y="441"/>
                  </a:lnTo>
                  <a:lnTo>
                    <a:pt x="31" y="452"/>
                  </a:lnTo>
                  <a:lnTo>
                    <a:pt x="29" y="461"/>
                  </a:lnTo>
                  <a:lnTo>
                    <a:pt x="26" y="471"/>
                  </a:lnTo>
                  <a:lnTo>
                    <a:pt x="24" y="480"/>
                  </a:lnTo>
                  <a:lnTo>
                    <a:pt x="22" y="489"/>
                  </a:lnTo>
                  <a:lnTo>
                    <a:pt x="21" y="499"/>
                  </a:lnTo>
                  <a:lnTo>
                    <a:pt x="20" y="508"/>
                  </a:lnTo>
                  <a:lnTo>
                    <a:pt x="16" y="518"/>
                  </a:lnTo>
                  <a:lnTo>
                    <a:pt x="15" y="526"/>
                  </a:lnTo>
                  <a:lnTo>
                    <a:pt x="14" y="535"/>
                  </a:lnTo>
                  <a:lnTo>
                    <a:pt x="12" y="544"/>
                  </a:lnTo>
                  <a:lnTo>
                    <a:pt x="10" y="552"/>
                  </a:lnTo>
                  <a:lnTo>
                    <a:pt x="9" y="561"/>
                  </a:lnTo>
                  <a:lnTo>
                    <a:pt x="8" y="570"/>
                  </a:lnTo>
                  <a:lnTo>
                    <a:pt x="7" y="579"/>
                  </a:lnTo>
                  <a:lnTo>
                    <a:pt x="6" y="587"/>
                  </a:lnTo>
                  <a:lnTo>
                    <a:pt x="5" y="596"/>
                  </a:lnTo>
                  <a:lnTo>
                    <a:pt x="4" y="605"/>
                  </a:lnTo>
                  <a:lnTo>
                    <a:pt x="2" y="614"/>
                  </a:lnTo>
                  <a:lnTo>
                    <a:pt x="2" y="622"/>
                  </a:lnTo>
                  <a:lnTo>
                    <a:pt x="1" y="631"/>
                  </a:lnTo>
                  <a:lnTo>
                    <a:pt x="1" y="641"/>
                  </a:lnTo>
                  <a:lnTo>
                    <a:pt x="1" y="650"/>
                  </a:lnTo>
                  <a:lnTo>
                    <a:pt x="0" y="658"/>
                  </a:lnTo>
                  <a:lnTo>
                    <a:pt x="0" y="667"/>
                  </a:lnTo>
                  <a:lnTo>
                    <a:pt x="0" y="675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0" y="702"/>
                  </a:lnTo>
                  <a:lnTo>
                    <a:pt x="0" y="710"/>
                  </a:lnTo>
                  <a:lnTo>
                    <a:pt x="1" y="720"/>
                  </a:lnTo>
                  <a:lnTo>
                    <a:pt x="1" y="728"/>
                  </a:lnTo>
                  <a:lnTo>
                    <a:pt x="2" y="736"/>
                  </a:lnTo>
                  <a:lnTo>
                    <a:pt x="2" y="745"/>
                  </a:lnTo>
                  <a:lnTo>
                    <a:pt x="5" y="755"/>
                  </a:lnTo>
                  <a:lnTo>
                    <a:pt x="5" y="762"/>
                  </a:lnTo>
                  <a:lnTo>
                    <a:pt x="7" y="773"/>
                  </a:lnTo>
                  <a:lnTo>
                    <a:pt x="8" y="781"/>
                  </a:lnTo>
                  <a:lnTo>
                    <a:pt x="10" y="790"/>
                  </a:lnTo>
                  <a:lnTo>
                    <a:pt x="12" y="798"/>
                  </a:lnTo>
                  <a:lnTo>
                    <a:pt x="14" y="807"/>
                  </a:lnTo>
                  <a:lnTo>
                    <a:pt x="16" y="815"/>
                  </a:lnTo>
                  <a:lnTo>
                    <a:pt x="18" y="824"/>
                  </a:lnTo>
                  <a:lnTo>
                    <a:pt x="21" y="832"/>
                  </a:lnTo>
                  <a:lnTo>
                    <a:pt x="23" y="841"/>
                  </a:lnTo>
                  <a:lnTo>
                    <a:pt x="26" y="849"/>
                  </a:lnTo>
                  <a:lnTo>
                    <a:pt x="29" y="858"/>
                  </a:lnTo>
                  <a:lnTo>
                    <a:pt x="31" y="866"/>
                  </a:lnTo>
                  <a:lnTo>
                    <a:pt x="34" y="874"/>
                  </a:lnTo>
                  <a:lnTo>
                    <a:pt x="38" y="883"/>
                  </a:lnTo>
                  <a:lnTo>
                    <a:pt x="42" y="892"/>
                  </a:lnTo>
                  <a:lnTo>
                    <a:pt x="45" y="900"/>
                  </a:lnTo>
                  <a:lnTo>
                    <a:pt x="49" y="908"/>
                  </a:lnTo>
                  <a:lnTo>
                    <a:pt x="55" y="917"/>
                  </a:lnTo>
                  <a:lnTo>
                    <a:pt x="59" y="927"/>
                  </a:lnTo>
                  <a:lnTo>
                    <a:pt x="64" y="934"/>
                  </a:lnTo>
                  <a:lnTo>
                    <a:pt x="69" y="942"/>
                  </a:lnTo>
                  <a:lnTo>
                    <a:pt x="73" y="950"/>
                  </a:lnTo>
                  <a:lnTo>
                    <a:pt x="78" y="960"/>
                  </a:lnTo>
                  <a:lnTo>
                    <a:pt x="83" y="968"/>
                  </a:lnTo>
                  <a:lnTo>
                    <a:pt x="90" y="976"/>
                  </a:lnTo>
                  <a:lnTo>
                    <a:pt x="95" y="983"/>
                  </a:lnTo>
                  <a:lnTo>
                    <a:pt x="102" y="993"/>
                  </a:lnTo>
                  <a:lnTo>
                    <a:pt x="108" y="1001"/>
                  </a:lnTo>
                  <a:lnTo>
                    <a:pt x="114" y="1009"/>
                  </a:lnTo>
                  <a:lnTo>
                    <a:pt x="121" y="1018"/>
                  </a:lnTo>
                  <a:lnTo>
                    <a:pt x="129" y="1026"/>
                  </a:lnTo>
                  <a:lnTo>
                    <a:pt x="136" y="1034"/>
                  </a:lnTo>
                  <a:lnTo>
                    <a:pt x="144" y="1042"/>
                  </a:lnTo>
                  <a:lnTo>
                    <a:pt x="152" y="1051"/>
                  </a:lnTo>
                  <a:lnTo>
                    <a:pt x="161" y="1059"/>
                  </a:lnTo>
                  <a:lnTo>
                    <a:pt x="169" y="1067"/>
                  </a:lnTo>
                  <a:lnTo>
                    <a:pt x="178" y="1075"/>
                  </a:lnTo>
                  <a:lnTo>
                    <a:pt x="186" y="1083"/>
                  </a:lnTo>
                  <a:lnTo>
                    <a:pt x="195" y="1091"/>
                  </a:lnTo>
                  <a:lnTo>
                    <a:pt x="204" y="1097"/>
                  </a:lnTo>
                  <a:lnTo>
                    <a:pt x="213" y="1105"/>
                  </a:lnTo>
                  <a:lnTo>
                    <a:pt x="221" y="1112"/>
                  </a:lnTo>
                  <a:lnTo>
                    <a:pt x="230" y="1119"/>
                  </a:lnTo>
                  <a:lnTo>
                    <a:pt x="240" y="1125"/>
                  </a:lnTo>
                  <a:lnTo>
                    <a:pt x="248" y="1132"/>
                  </a:lnTo>
                  <a:lnTo>
                    <a:pt x="256" y="1136"/>
                  </a:lnTo>
                  <a:lnTo>
                    <a:pt x="266" y="1143"/>
                  </a:lnTo>
                  <a:lnTo>
                    <a:pt x="274" y="1148"/>
                  </a:lnTo>
                  <a:lnTo>
                    <a:pt x="282" y="1153"/>
                  </a:lnTo>
                  <a:lnTo>
                    <a:pt x="291" y="1158"/>
                  </a:lnTo>
                  <a:lnTo>
                    <a:pt x="300" y="1163"/>
                  </a:lnTo>
                  <a:lnTo>
                    <a:pt x="308" y="1167"/>
                  </a:lnTo>
                  <a:lnTo>
                    <a:pt x="316" y="1171"/>
                  </a:lnTo>
                  <a:lnTo>
                    <a:pt x="324" y="1176"/>
                  </a:lnTo>
                  <a:lnTo>
                    <a:pt x="333" y="1179"/>
                  </a:lnTo>
                  <a:lnTo>
                    <a:pt x="341" y="1183"/>
                  </a:lnTo>
                  <a:lnTo>
                    <a:pt x="349" y="1186"/>
                  </a:lnTo>
                  <a:lnTo>
                    <a:pt x="358" y="1191"/>
                  </a:lnTo>
                  <a:lnTo>
                    <a:pt x="366" y="1194"/>
                  </a:lnTo>
                  <a:lnTo>
                    <a:pt x="373" y="1196"/>
                  </a:lnTo>
                  <a:lnTo>
                    <a:pt x="381" y="1200"/>
                  </a:lnTo>
                  <a:lnTo>
                    <a:pt x="389" y="1202"/>
                  </a:lnTo>
                  <a:lnTo>
                    <a:pt x="397" y="1204"/>
                  </a:lnTo>
                  <a:lnTo>
                    <a:pt x="404" y="1207"/>
                  </a:lnTo>
                  <a:lnTo>
                    <a:pt x="412" y="1209"/>
                  </a:lnTo>
                  <a:lnTo>
                    <a:pt x="420" y="1212"/>
                  </a:lnTo>
                  <a:lnTo>
                    <a:pt x="428" y="1215"/>
                  </a:lnTo>
                  <a:lnTo>
                    <a:pt x="434" y="1215"/>
                  </a:lnTo>
                  <a:lnTo>
                    <a:pt x="441" y="1217"/>
                  </a:lnTo>
                  <a:lnTo>
                    <a:pt x="448" y="1218"/>
                  </a:lnTo>
                  <a:lnTo>
                    <a:pt x="455" y="1219"/>
                  </a:lnTo>
                  <a:lnTo>
                    <a:pt x="462" y="1220"/>
                  </a:lnTo>
                  <a:lnTo>
                    <a:pt x="469" y="1222"/>
                  </a:lnTo>
                  <a:lnTo>
                    <a:pt x="474" y="1223"/>
                  </a:lnTo>
                  <a:lnTo>
                    <a:pt x="481" y="1224"/>
                  </a:lnTo>
                  <a:lnTo>
                    <a:pt x="487" y="1224"/>
                  </a:lnTo>
                  <a:lnTo>
                    <a:pt x="493" y="1225"/>
                  </a:lnTo>
                  <a:lnTo>
                    <a:pt x="499" y="1226"/>
                  </a:lnTo>
                  <a:lnTo>
                    <a:pt x="505" y="1226"/>
                  </a:lnTo>
                  <a:lnTo>
                    <a:pt x="511" y="1226"/>
                  </a:lnTo>
                  <a:lnTo>
                    <a:pt x="517" y="1227"/>
                  </a:lnTo>
                  <a:lnTo>
                    <a:pt x="521" y="1228"/>
                  </a:lnTo>
                  <a:lnTo>
                    <a:pt x="528" y="1228"/>
                  </a:lnTo>
                  <a:lnTo>
                    <a:pt x="533" y="1228"/>
                  </a:lnTo>
                  <a:lnTo>
                    <a:pt x="537" y="1228"/>
                  </a:lnTo>
                  <a:lnTo>
                    <a:pt x="542" y="1228"/>
                  </a:lnTo>
                  <a:lnTo>
                    <a:pt x="546" y="1228"/>
                  </a:lnTo>
                  <a:lnTo>
                    <a:pt x="550" y="1228"/>
                  </a:lnTo>
                  <a:lnTo>
                    <a:pt x="554" y="1228"/>
                  </a:lnTo>
                  <a:lnTo>
                    <a:pt x="559" y="1228"/>
                  </a:lnTo>
                  <a:lnTo>
                    <a:pt x="563" y="1228"/>
                  </a:lnTo>
                  <a:lnTo>
                    <a:pt x="569" y="1228"/>
                  </a:lnTo>
                  <a:lnTo>
                    <a:pt x="576" y="1228"/>
                  </a:lnTo>
                  <a:lnTo>
                    <a:pt x="582" y="1228"/>
                  </a:lnTo>
                  <a:lnTo>
                    <a:pt x="587" y="1228"/>
                  </a:lnTo>
                  <a:lnTo>
                    <a:pt x="591" y="1226"/>
                  </a:lnTo>
                  <a:lnTo>
                    <a:pt x="597" y="1226"/>
                  </a:lnTo>
                  <a:lnTo>
                    <a:pt x="601" y="1224"/>
                  </a:lnTo>
                  <a:lnTo>
                    <a:pt x="604" y="1224"/>
                  </a:lnTo>
                  <a:lnTo>
                    <a:pt x="609" y="1223"/>
                  </a:lnTo>
                  <a:lnTo>
                    <a:pt x="615" y="1222"/>
                  </a:lnTo>
                  <a:lnTo>
                    <a:pt x="619" y="1220"/>
                  </a:lnTo>
                  <a:lnTo>
                    <a:pt x="625" y="1219"/>
                  </a:lnTo>
                  <a:lnTo>
                    <a:pt x="631" y="1217"/>
                  </a:lnTo>
                  <a:lnTo>
                    <a:pt x="636" y="1216"/>
                  </a:lnTo>
                  <a:lnTo>
                    <a:pt x="642" y="1214"/>
                  </a:lnTo>
                  <a:lnTo>
                    <a:pt x="649" y="1212"/>
                  </a:lnTo>
                  <a:lnTo>
                    <a:pt x="656" y="1209"/>
                  </a:lnTo>
                  <a:lnTo>
                    <a:pt x="662" y="1208"/>
                  </a:lnTo>
                  <a:lnTo>
                    <a:pt x="669" y="1204"/>
                  </a:lnTo>
                  <a:lnTo>
                    <a:pt x="676" y="1202"/>
                  </a:lnTo>
                  <a:lnTo>
                    <a:pt x="683" y="1200"/>
                  </a:lnTo>
                  <a:lnTo>
                    <a:pt x="692" y="1198"/>
                  </a:lnTo>
                  <a:lnTo>
                    <a:pt x="699" y="1194"/>
                  </a:lnTo>
                  <a:lnTo>
                    <a:pt x="707" y="1191"/>
                  </a:lnTo>
                  <a:lnTo>
                    <a:pt x="715" y="1189"/>
                  </a:lnTo>
                  <a:lnTo>
                    <a:pt x="724" y="1185"/>
                  </a:lnTo>
                  <a:lnTo>
                    <a:pt x="732" y="1181"/>
                  </a:lnTo>
                  <a:lnTo>
                    <a:pt x="740" y="1178"/>
                  </a:lnTo>
                  <a:lnTo>
                    <a:pt x="749" y="1174"/>
                  </a:lnTo>
                  <a:lnTo>
                    <a:pt x="758" y="1171"/>
                  </a:lnTo>
                  <a:lnTo>
                    <a:pt x="767" y="1167"/>
                  </a:lnTo>
                  <a:lnTo>
                    <a:pt x="776" y="1162"/>
                  </a:lnTo>
                  <a:lnTo>
                    <a:pt x="786" y="1159"/>
                  </a:lnTo>
                  <a:lnTo>
                    <a:pt x="796" y="1155"/>
                  </a:lnTo>
                  <a:lnTo>
                    <a:pt x="805" y="1150"/>
                  </a:lnTo>
                  <a:lnTo>
                    <a:pt x="814" y="1145"/>
                  </a:lnTo>
                  <a:lnTo>
                    <a:pt x="823" y="1141"/>
                  </a:lnTo>
                  <a:lnTo>
                    <a:pt x="833" y="1136"/>
                  </a:lnTo>
                  <a:lnTo>
                    <a:pt x="843" y="1130"/>
                  </a:lnTo>
                  <a:lnTo>
                    <a:pt x="852" y="1125"/>
                  </a:lnTo>
                  <a:lnTo>
                    <a:pt x="862" y="1119"/>
                  </a:lnTo>
                  <a:lnTo>
                    <a:pt x="872" y="1114"/>
                  </a:lnTo>
                  <a:lnTo>
                    <a:pt x="881" y="1109"/>
                  </a:lnTo>
                  <a:lnTo>
                    <a:pt x="890" y="1103"/>
                  </a:lnTo>
                  <a:lnTo>
                    <a:pt x="900" y="1097"/>
                  </a:lnTo>
                  <a:lnTo>
                    <a:pt x="910" y="1093"/>
                  </a:lnTo>
                  <a:lnTo>
                    <a:pt x="919" y="1086"/>
                  </a:lnTo>
                  <a:lnTo>
                    <a:pt x="928" y="1080"/>
                  </a:lnTo>
                  <a:lnTo>
                    <a:pt x="938" y="1073"/>
                  </a:lnTo>
                  <a:lnTo>
                    <a:pt x="947" y="1068"/>
                  </a:lnTo>
                  <a:lnTo>
                    <a:pt x="957" y="1061"/>
                  </a:lnTo>
                  <a:lnTo>
                    <a:pt x="966" y="1054"/>
                  </a:lnTo>
                  <a:lnTo>
                    <a:pt x="975" y="1047"/>
                  </a:lnTo>
                  <a:lnTo>
                    <a:pt x="984" y="1040"/>
                  </a:lnTo>
                  <a:lnTo>
                    <a:pt x="992" y="1034"/>
                  </a:lnTo>
                  <a:lnTo>
                    <a:pt x="1002" y="1027"/>
                  </a:lnTo>
                  <a:lnTo>
                    <a:pt x="1010" y="1020"/>
                  </a:lnTo>
                  <a:lnTo>
                    <a:pt x="1019" y="1012"/>
                  </a:lnTo>
                  <a:lnTo>
                    <a:pt x="1027" y="1005"/>
                  </a:lnTo>
                  <a:lnTo>
                    <a:pt x="1035" y="997"/>
                  </a:lnTo>
                  <a:lnTo>
                    <a:pt x="1043" y="989"/>
                  </a:lnTo>
                  <a:lnTo>
                    <a:pt x="1052" y="982"/>
                  </a:lnTo>
                  <a:lnTo>
                    <a:pt x="1059" y="974"/>
                  </a:lnTo>
                  <a:lnTo>
                    <a:pt x="1067" y="966"/>
                  </a:lnTo>
                  <a:lnTo>
                    <a:pt x="1074" y="958"/>
                  </a:lnTo>
                  <a:lnTo>
                    <a:pt x="1082" y="950"/>
                  </a:lnTo>
                  <a:lnTo>
                    <a:pt x="1040" y="924"/>
                  </a:lnTo>
                  <a:lnTo>
                    <a:pt x="1037" y="924"/>
                  </a:lnTo>
                  <a:lnTo>
                    <a:pt x="1036" y="927"/>
                  </a:lnTo>
                  <a:lnTo>
                    <a:pt x="1032" y="931"/>
                  </a:lnTo>
                  <a:lnTo>
                    <a:pt x="1026" y="937"/>
                  </a:lnTo>
                  <a:lnTo>
                    <a:pt x="1023" y="939"/>
                  </a:lnTo>
                  <a:lnTo>
                    <a:pt x="1018" y="944"/>
                  </a:lnTo>
                  <a:lnTo>
                    <a:pt x="1014" y="948"/>
                  </a:lnTo>
                  <a:lnTo>
                    <a:pt x="1009" y="953"/>
                  </a:lnTo>
                  <a:lnTo>
                    <a:pt x="1003" y="957"/>
                  </a:lnTo>
                  <a:lnTo>
                    <a:pt x="998" y="962"/>
                  </a:lnTo>
                  <a:lnTo>
                    <a:pt x="991" y="968"/>
                  </a:lnTo>
                  <a:lnTo>
                    <a:pt x="984" y="973"/>
                  </a:lnTo>
                  <a:lnTo>
                    <a:pt x="979" y="976"/>
                  </a:lnTo>
                  <a:lnTo>
                    <a:pt x="976" y="979"/>
                  </a:lnTo>
                  <a:lnTo>
                    <a:pt x="971" y="981"/>
                  </a:lnTo>
                  <a:lnTo>
                    <a:pt x="967" y="985"/>
                  </a:lnTo>
                  <a:lnTo>
                    <a:pt x="962" y="987"/>
                  </a:lnTo>
                  <a:lnTo>
                    <a:pt x="958" y="991"/>
                  </a:lnTo>
                  <a:lnTo>
                    <a:pt x="953" y="994"/>
                  </a:lnTo>
                  <a:lnTo>
                    <a:pt x="949" y="998"/>
                  </a:lnTo>
                  <a:lnTo>
                    <a:pt x="943" y="1001"/>
                  </a:lnTo>
                  <a:lnTo>
                    <a:pt x="938" y="1005"/>
                  </a:lnTo>
                  <a:lnTo>
                    <a:pt x="933" y="1007"/>
                  </a:lnTo>
                  <a:lnTo>
                    <a:pt x="927" y="1012"/>
                  </a:lnTo>
                  <a:lnTo>
                    <a:pt x="921" y="1014"/>
                  </a:lnTo>
                  <a:lnTo>
                    <a:pt x="916" y="1019"/>
                  </a:lnTo>
                  <a:lnTo>
                    <a:pt x="910" y="1022"/>
                  </a:lnTo>
                  <a:lnTo>
                    <a:pt x="904" y="1027"/>
                  </a:lnTo>
                  <a:lnTo>
                    <a:pt x="897" y="1030"/>
                  </a:lnTo>
                  <a:lnTo>
                    <a:pt x="890" y="1034"/>
                  </a:lnTo>
                  <a:lnTo>
                    <a:pt x="884" y="1038"/>
                  </a:lnTo>
                  <a:lnTo>
                    <a:pt x="877" y="1043"/>
                  </a:lnTo>
                  <a:lnTo>
                    <a:pt x="869" y="1046"/>
                  </a:lnTo>
                  <a:lnTo>
                    <a:pt x="862" y="1051"/>
                  </a:lnTo>
                  <a:lnTo>
                    <a:pt x="855" y="1055"/>
                  </a:lnTo>
                  <a:lnTo>
                    <a:pt x="848" y="1060"/>
                  </a:lnTo>
                  <a:lnTo>
                    <a:pt x="839" y="1063"/>
                  </a:lnTo>
                  <a:lnTo>
                    <a:pt x="831" y="1067"/>
                  </a:lnTo>
                  <a:lnTo>
                    <a:pt x="822" y="1071"/>
                  </a:lnTo>
                  <a:lnTo>
                    <a:pt x="815" y="1077"/>
                  </a:lnTo>
                  <a:lnTo>
                    <a:pt x="806" y="1081"/>
                  </a:lnTo>
                  <a:lnTo>
                    <a:pt x="798" y="1086"/>
                  </a:lnTo>
                  <a:lnTo>
                    <a:pt x="789" y="1091"/>
                  </a:lnTo>
                  <a:lnTo>
                    <a:pt x="780" y="1095"/>
                  </a:lnTo>
                  <a:lnTo>
                    <a:pt x="774" y="1097"/>
                  </a:lnTo>
                  <a:lnTo>
                    <a:pt x="768" y="1100"/>
                  </a:lnTo>
                  <a:lnTo>
                    <a:pt x="763" y="1102"/>
                  </a:lnTo>
                  <a:lnTo>
                    <a:pt x="758" y="1104"/>
                  </a:lnTo>
                  <a:lnTo>
                    <a:pt x="751" y="1106"/>
                  </a:lnTo>
                  <a:lnTo>
                    <a:pt x="746" y="1109"/>
                  </a:lnTo>
                  <a:lnTo>
                    <a:pt x="739" y="1111"/>
                  </a:lnTo>
                  <a:lnTo>
                    <a:pt x="734" y="1114"/>
                  </a:lnTo>
                  <a:lnTo>
                    <a:pt x="727" y="1117"/>
                  </a:lnTo>
                  <a:lnTo>
                    <a:pt x="721" y="1119"/>
                  </a:lnTo>
                  <a:lnTo>
                    <a:pt x="715" y="1121"/>
                  </a:lnTo>
                  <a:lnTo>
                    <a:pt x="708" y="1124"/>
                  </a:lnTo>
                  <a:lnTo>
                    <a:pt x="701" y="1126"/>
                  </a:lnTo>
                  <a:lnTo>
                    <a:pt x="696" y="1128"/>
                  </a:lnTo>
                  <a:lnTo>
                    <a:pt x="689" y="1130"/>
                  </a:lnTo>
                  <a:lnTo>
                    <a:pt x="683" y="1133"/>
                  </a:lnTo>
                  <a:lnTo>
                    <a:pt x="676" y="1134"/>
                  </a:lnTo>
                  <a:lnTo>
                    <a:pt x="669" y="1136"/>
                  </a:lnTo>
                  <a:lnTo>
                    <a:pt x="664" y="1138"/>
                  </a:lnTo>
                  <a:lnTo>
                    <a:pt x="657" y="1141"/>
                  </a:lnTo>
                  <a:lnTo>
                    <a:pt x="650" y="1143"/>
                  </a:lnTo>
                  <a:lnTo>
                    <a:pt x="644" y="1145"/>
                  </a:lnTo>
                  <a:lnTo>
                    <a:pt x="637" y="1148"/>
                  </a:lnTo>
                  <a:lnTo>
                    <a:pt x="632" y="1150"/>
                  </a:lnTo>
                  <a:lnTo>
                    <a:pt x="625" y="1151"/>
                  </a:lnTo>
                  <a:lnTo>
                    <a:pt x="619" y="1152"/>
                  </a:lnTo>
                  <a:lnTo>
                    <a:pt x="613" y="1154"/>
                  </a:lnTo>
                  <a:lnTo>
                    <a:pt x="608" y="1157"/>
                  </a:lnTo>
                  <a:lnTo>
                    <a:pt x="602" y="1158"/>
                  </a:lnTo>
                  <a:lnTo>
                    <a:pt x="596" y="1160"/>
                  </a:lnTo>
                  <a:lnTo>
                    <a:pt x="592" y="1161"/>
                  </a:lnTo>
                  <a:lnTo>
                    <a:pt x="587" y="1163"/>
                  </a:lnTo>
                  <a:lnTo>
                    <a:pt x="580" y="1165"/>
                  </a:lnTo>
                  <a:lnTo>
                    <a:pt x="575" y="1165"/>
                  </a:lnTo>
                  <a:lnTo>
                    <a:pt x="568" y="1166"/>
                  </a:lnTo>
                  <a:lnTo>
                    <a:pt x="561" y="1167"/>
                  </a:lnTo>
                  <a:lnTo>
                    <a:pt x="552" y="1166"/>
                  </a:lnTo>
                  <a:lnTo>
                    <a:pt x="545" y="1166"/>
                  </a:lnTo>
                  <a:lnTo>
                    <a:pt x="540" y="1165"/>
                  </a:lnTo>
                  <a:lnTo>
                    <a:pt x="536" y="1165"/>
                  </a:lnTo>
                  <a:lnTo>
                    <a:pt x="530" y="1165"/>
                  </a:lnTo>
                  <a:lnTo>
                    <a:pt x="527" y="1165"/>
                  </a:lnTo>
                  <a:lnTo>
                    <a:pt x="521" y="1163"/>
                  </a:lnTo>
                  <a:lnTo>
                    <a:pt x="517" y="1163"/>
                  </a:lnTo>
                  <a:lnTo>
                    <a:pt x="511" y="1162"/>
                  </a:lnTo>
                  <a:lnTo>
                    <a:pt x="506" y="1162"/>
                  </a:lnTo>
                  <a:lnTo>
                    <a:pt x="501" y="1160"/>
                  </a:lnTo>
                  <a:lnTo>
                    <a:pt x="496" y="1160"/>
                  </a:lnTo>
                  <a:lnTo>
                    <a:pt x="490" y="1159"/>
                  </a:lnTo>
                  <a:lnTo>
                    <a:pt x="486" y="1158"/>
                  </a:lnTo>
                  <a:lnTo>
                    <a:pt x="480" y="1157"/>
                  </a:lnTo>
                  <a:lnTo>
                    <a:pt x="474" y="1155"/>
                  </a:lnTo>
                  <a:lnTo>
                    <a:pt x="469" y="1153"/>
                  </a:lnTo>
                  <a:lnTo>
                    <a:pt x="464" y="1152"/>
                  </a:lnTo>
                  <a:lnTo>
                    <a:pt x="457" y="1150"/>
                  </a:lnTo>
                  <a:lnTo>
                    <a:pt x="453" y="1150"/>
                  </a:lnTo>
                  <a:lnTo>
                    <a:pt x="447" y="1148"/>
                  </a:lnTo>
                  <a:lnTo>
                    <a:pt x="442" y="1146"/>
                  </a:lnTo>
                  <a:lnTo>
                    <a:pt x="436" y="1144"/>
                  </a:lnTo>
                  <a:lnTo>
                    <a:pt x="430" y="1143"/>
                  </a:lnTo>
                  <a:lnTo>
                    <a:pt x="424" y="1141"/>
                  </a:lnTo>
                  <a:lnTo>
                    <a:pt x="419" y="1138"/>
                  </a:lnTo>
                  <a:lnTo>
                    <a:pt x="412" y="1136"/>
                  </a:lnTo>
                  <a:lnTo>
                    <a:pt x="407" y="1134"/>
                  </a:lnTo>
                  <a:lnTo>
                    <a:pt x="400" y="1132"/>
                  </a:lnTo>
                  <a:lnTo>
                    <a:pt x="396" y="1130"/>
                  </a:lnTo>
                  <a:lnTo>
                    <a:pt x="389" y="1128"/>
                  </a:lnTo>
                  <a:lnTo>
                    <a:pt x="384" y="1126"/>
                  </a:lnTo>
                  <a:lnTo>
                    <a:pt x="377" y="1124"/>
                  </a:lnTo>
                  <a:lnTo>
                    <a:pt x="372" y="1121"/>
                  </a:lnTo>
                  <a:lnTo>
                    <a:pt x="366" y="1119"/>
                  </a:lnTo>
                  <a:lnTo>
                    <a:pt x="360" y="1117"/>
                  </a:lnTo>
                  <a:lnTo>
                    <a:pt x="355" y="1114"/>
                  </a:lnTo>
                  <a:lnTo>
                    <a:pt x="350" y="1112"/>
                  </a:lnTo>
                  <a:lnTo>
                    <a:pt x="343" y="1109"/>
                  </a:lnTo>
                  <a:lnTo>
                    <a:pt x="339" y="1106"/>
                  </a:lnTo>
                  <a:lnTo>
                    <a:pt x="333" y="1103"/>
                  </a:lnTo>
                  <a:lnTo>
                    <a:pt x="327" y="1101"/>
                  </a:lnTo>
                  <a:lnTo>
                    <a:pt x="323" y="1097"/>
                  </a:lnTo>
                  <a:lnTo>
                    <a:pt x="317" y="1095"/>
                  </a:lnTo>
                  <a:lnTo>
                    <a:pt x="311" y="1092"/>
                  </a:lnTo>
                  <a:lnTo>
                    <a:pt x="307" y="1089"/>
                  </a:lnTo>
                  <a:lnTo>
                    <a:pt x="301" y="1086"/>
                  </a:lnTo>
                  <a:lnTo>
                    <a:pt x="297" y="1084"/>
                  </a:lnTo>
                  <a:lnTo>
                    <a:pt x="291" y="1080"/>
                  </a:lnTo>
                  <a:lnTo>
                    <a:pt x="286" y="1077"/>
                  </a:lnTo>
                  <a:lnTo>
                    <a:pt x="282" y="1073"/>
                  </a:lnTo>
                  <a:lnTo>
                    <a:pt x="277" y="1071"/>
                  </a:lnTo>
                  <a:lnTo>
                    <a:pt x="273" y="1068"/>
                  </a:lnTo>
                  <a:lnTo>
                    <a:pt x="269" y="1065"/>
                  </a:lnTo>
                  <a:lnTo>
                    <a:pt x="262" y="1061"/>
                  </a:lnTo>
                  <a:lnTo>
                    <a:pt x="258" y="1058"/>
                  </a:lnTo>
                  <a:lnTo>
                    <a:pt x="252" y="1053"/>
                  </a:lnTo>
                  <a:lnTo>
                    <a:pt x="248" y="1048"/>
                  </a:lnTo>
                  <a:lnTo>
                    <a:pt x="242" y="1044"/>
                  </a:lnTo>
                  <a:lnTo>
                    <a:pt x="237" y="1040"/>
                  </a:lnTo>
                  <a:lnTo>
                    <a:pt x="233" y="1036"/>
                  </a:lnTo>
                  <a:lnTo>
                    <a:pt x="228" y="1031"/>
                  </a:lnTo>
                  <a:lnTo>
                    <a:pt x="224" y="1027"/>
                  </a:lnTo>
                  <a:lnTo>
                    <a:pt x="219" y="1022"/>
                  </a:lnTo>
                  <a:lnTo>
                    <a:pt x="214" y="1018"/>
                  </a:lnTo>
                  <a:lnTo>
                    <a:pt x="210" y="1014"/>
                  </a:lnTo>
                  <a:lnTo>
                    <a:pt x="205" y="1010"/>
                  </a:lnTo>
                  <a:lnTo>
                    <a:pt x="201" y="1005"/>
                  </a:lnTo>
                  <a:lnTo>
                    <a:pt x="196" y="1001"/>
                  </a:lnTo>
                  <a:lnTo>
                    <a:pt x="193" y="996"/>
                  </a:lnTo>
                  <a:lnTo>
                    <a:pt x="188" y="991"/>
                  </a:lnTo>
                  <a:lnTo>
                    <a:pt x="185" y="987"/>
                  </a:lnTo>
                  <a:lnTo>
                    <a:pt x="180" y="982"/>
                  </a:lnTo>
                  <a:lnTo>
                    <a:pt x="177" y="978"/>
                  </a:lnTo>
                  <a:lnTo>
                    <a:pt x="172" y="973"/>
                  </a:lnTo>
                  <a:lnTo>
                    <a:pt x="169" y="969"/>
                  </a:lnTo>
                  <a:lnTo>
                    <a:pt x="165" y="964"/>
                  </a:lnTo>
                  <a:lnTo>
                    <a:pt x="162" y="960"/>
                  </a:lnTo>
                  <a:lnTo>
                    <a:pt x="159" y="955"/>
                  </a:lnTo>
                  <a:lnTo>
                    <a:pt x="155" y="950"/>
                  </a:lnTo>
                  <a:lnTo>
                    <a:pt x="152" y="946"/>
                  </a:lnTo>
                  <a:lnTo>
                    <a:pt x="148" y="941"/>
                  </a:lnTo>
                  <a:lnTo>
                    <a:pt x="145" y="936"/>
                  </a:lnTo>
                  <a:lnTo>
                    <a:pt x="143" y="931"/>
                  </a:lnTo>
                  <a:lnTo>
                    <a:pt x="139" y="927"/>
                  </a:lnTo>
                  <a:lnTo>
                    <a:pt x="137" y="922"/>
                  </a:lnTo>
                  <a:lnTo>
                    <a:pt x="132" y="917"/>
                  </a:lnTo>
                  <a:lnTo>
                    <a:pt x="130" y="913"/>
                  </a:lnTo>
                  <a:lnTo>
                    <a:pt x="127" y="908"/>
                  </a:lnTo>
                  <a:lnTo>
                    <a:pt x="124" y="903"/>
                  </a:lnTo>
                  <a:lnTo>
                    <a:pt x="122" y="898"/>
                  </a:lnTo>
                  <a:lnTo>
                    <a:pt x="120" y="893"/>
                  </a:lnTo>
                  <a:lnTo>
                    <a:pt x="118" y="889"/>
                  </a:lnTo>
                  <a:lnTo>
                    <a:pt x="115" y="884"/>
                  </a:lnTo>
                  <a:lnTo>
                    <a:pt x="112" y="880"/>
                  </a:lnTo>
                  <a:lnTo>
                    <a:pt x="110" y="875"/>
                  </a:lnTo>
                  <a:lnTo>
                    <a:pt x="107" y="871"/>
                  </a:lnTo>
                  <a:lnTo>
                    <a:pt x="105" y="866"/>
                  </a:lnTo>
                  <a:lnTo>
                    <a:pt x="103" y="862"/>
                  </a:lnTo>
                  <a:lnTo>
                    <a:pt x="102" y="857"/>
                  </a:lnTo>
                  <a:lnTo>
                    <a:pt x="99" y="852"/>
                  </a:lnTo>
                  <a:lnTo>
                    <a:pt x="98" y="848"/>
                  </a:lnTo>
                  <a:lnTo>
                    <a:pt x="96" y="843"/>
                  </a:lnTo>
                  <a:lnTo>
                    <a:pt x="94" y="839"/>
                  </a:lnTo>
                  <a:lnTo>
                    <a:pt x="92" y="834"/>
                  </a:lnTo>
                  <a:lnTo>
                    <a:pt x="90" y="831"/>
                  </a:lnTo>
                  <a:lnTo>
                    <a:pt x="89" y="826"/>
                  </a:lnTo>
                  <a:lnTo>
                    <a:pt x="88" y="823"/>
                  </a:lnTo>
                  <a:lnTo>
                    <a:pt x="86" y="817"/>
                  </a:lnTo>
                  <a:lnTo>
                    <a:pt x="86" y="814"/>
                  </a:lnTo>
                  <a:lnTo>
                    <a:pt x="83" y="806"/>
                  </a:lnTo>
                  <a:lnTo>
                    <a:pt x="81" y="798"/>
                  </a:lnTo>
                  <a:lnTo>
                    <a:pt x="78" y="789"/>
                  </a:lnTo>
                  <a:lnTo>
                    <a:pt x="78" y="782"/>
                  </a:lnTo>
                  <a:lnTo>
                    <a:pt x="75" y="775"/>
                  </a:lnTo>
                  <a:lnTo>
                    <a:pt x="73" y="767"/>
                  </a:lnTo>
                  <a:lnTo>
                    <a:pt x="72" y="760"/>
                  </a:lnTo>
                  <a:lnTo>
                    <a:pt x="71" y="753"/>
                  </a:lnTo>
                  <a:lnTo>
                    <a:pt x="70" y="747"/>
                  </a:lnTo>
                  <a:lnTo>
                    <a:pt x="69" y="741"/>
                  </a:lnTo>
                  <a:lnTo>
                    <a:pt x="67" y="734"/>
                  </a:lnTo>
                  <a:lnTo>
                    <a:pt x="67" y="727"/>
                  </a:lnTo>
                  <a:lnTo>
                    <a:pt x="66" y="720"/>
                  </a:lnTo>
                  <a:lnTo>
                    <a:pt x="66" y="714"/>
                  </a:lnTo>
                  <a:lnTo>
                    <a:pt x="65" y="708"/>
                  </a:lnTo>
                  <a:lnTo>
                    <a:pt x="65" y="701"/>
                  </a:lnTo>
                  <a:lnTo>
                    <a:pt x="64" y="694"/>
                  </a:lnTo>
                  <a:lnTo>
                    <a:pt x="64" y="688"/>
                  </a:lnTo>
                  <a:lnTo>
                    <a:pt x="64" y="682"/>
                  </a:lnTo>
                  <a:lnTo>
                    <a:pt x="64" y="676"/>
                  </a:lnTo>
                  <a:lnTo>
                    <a:pt x="64" y="669"/>
                  </a:lnTo>
                  <a:lnTo>
                    <a:pt x="64" y="663"/>
                  </a:lnTo>
                  <a:lnTo>
                    <a:pt x="64" y="657"/>
                  </a:lnTo>
                  <a:lnTo>
                    <a:pt x="64" y="651"/>
                  </a:lnTo>
                  <a:lnTo>
                    <a:pt x="64" y="644"/>
                  </a:lnTo>
                  <a:lnTo>
                    <a:pt x="64" y="638"/>
                  </a:lnTo>
                  <a:lnTo>
                    <a:pt x="64" y="631"/>
                  </a:lnTo>
                  <a:lnTo>
                    <a:pt x="65" y="627"/>
                  </a:lnTo>
                  <a:lnTo>
                    <a:pt x="65" y="620"/>
                  </a:lnTo>
                  <a:lnTo>
                    <a:pt x="66" y="614"/>
                  </a:lnTo>
                  <a:lnTo>
                    <a:pt x="66" y="609"/>
                  </a:lnTo>
                  <a:lnTo>
                    <a:pt x="67" y="603"/>
                  </a:lnTo>
                  <a:lnTo>
                    <a:pt x="67" y="596"/>
                  </a:lnTo>
                  <a:lnTo>
                    <a:pt x="69" y="590"/>
                  </a:lnTo>
                  <a:lnTo>
                    <a:pt x="70" y="585"/>
                  </a:lnTo>
                  <a:lnTo>
                    <a:pt x="71" y="579"/>
                  </a:lnTo>
                  <a:lnTo>
                    <a:pt x="71" y="572"/>
                  </a:lnTo>
                  <a:lnTo>
                    <a:pt x="73" y="565"/>
                  </a:lnTo>
                  <a:lnTo>
                    <a:pt x="73" y="560"/>
                  </a:lnTo>
                  <a:lnTo>
                    <a:pt x="75" y="554"/>
                  </a:lnTo>
                  <a:lnTo>
                    <a:pt x="75" y="546"/>
                  </a:lnTo>
                  <a:lnTo>
                    <a:pt x="78" y="542"/>
                  </a:lnTo>
                  <a:lnTo>
                    <a:pt x="78" y="535"/>
                  </a:lnTo>
                  <a:lnTo>
                    <a:pt x="81" y="529"/>
                  </a:lnTo>
                  <a:lnTo>
                    <a:pt x="81" y="522"/>
                  </a:lnTo>
                  <a:lnTo>
                    <a:pt x="83" y="515"/>
                  </a:lnTo>
                  <a:lnTo>
                    <a:pt x="85" y="508"/>
                  </a:lnTo>
                  <a:lnTo>
                    <a:pt x="87" y="503"/>
                  </a:lnTo>
                  <a:lnTo>
                    <a:pt x="88" y="496"/>
                  </a:lnTo>
                  <a:lnTo>
                    <a:pt x="90" y="489"/>
                  </a:lnTo>
                  <a:lnTo>
                    <a:pt x="92" y="483"/>
                  </a:lnTo>
                  <a:lnTo>
                    <a:pt x="95" y="478"/>
                  </a:lnTo>
                  <a:lnTo>
                    <a:pt x="96" y="471"/>
                  </a:lnTo>
                  <a:lnTo>
                    <a:pt x="97" y="463"/>
                  </a:lnTo>
                  <a:lnTo>
                    <a:pt x="99" y="456"/>
                  </a:lnTo>
                  <a:lnTo>
                    <a:pt x="102" y="449"/>
                  </a:lnTo>
                  <a:lnTo>
                    <a:pt x="104" y="442"/>
                  </a:lnTo>
                  <a:lnTo>
                    <a:pt x="106" y="436"/>
                  </a:lnTo>
                  <a:lnTo>
                    <a:pt x="108" y="429"/>
                  </a:lnTo>
                  <a:lnTo>
                    <a:pt x="111" y="422"/>
                  </a:lnTo>
                  <a:lnTo>
                    <a:pt x="113" y="414"/>
                  </a:lnTo>
                  <a:lnTo>
                    <a:pt x="115" y="407"/>
                  </a:lnTo>
                  <a:lnTo>
                    <a:pt x="118" y="399"/>
                  </a:lnTo>
                  <a:lnTo>
                    <a:pt x="120" y="392"/>
                  </a:lnTo>
                  <a:lnTo>
                    <a:pt x="122" y="384"/>
                  </a:lnTo>
                  <a:lnTo>
                    <a:pt x="126" y="377"/>
                  </a:lnTo>
                  <a:lnTo>
                    <a:pt x="128" y="369"/>
                  </a:lnTo>
                  <a:lnTo>
                    <a:pt x="130" y="363"/>
                  </a:lnTo>
                  <a:lnTo>
                    <a:pt x="132" y="354"/>
                  </a:lnTo>
                  <a:lnTo>
                    <a:pt x="135" y="347"/>
                  </a:lnTo>
                  <a:lnTo>
                    <a:pt x="137" y="338"/>
                  </a:lnTo>
                  <a:lnTo>
                    <a:pt x="139" y="331"/>
                  </a:lnTo>
                  <a:lnTo>
                    <a:pt x="143" y="322"/>
                  </a:lnTo>
                  <a:lnTo>
                    <a:pt x="145" y="315"/>
                  </a:lnTo>
                  <a:lnTo>
                    <a:pt x="148" y="307"/>
                  </a:lnTo>
                  <a:lnTo>
                    <a:pt x="152" y="299"/>
                  </a:lnTo>
                  <a:lnTo>
                    <a:pt x="154" y="292"/>
                  </a:lnTo>
                  <a:lnTo>
                    <a:pt x="156" y="284"/>
                  </a:lnTo>
                  <a:lnTo>
                    <a:pt x="160" y="276"/>
                  </a:lnTo>
                  <a:lnTo>
                    <a:pt x="163" y="269"/>
                  </a:lnTo>
                  <a:lnTo>
                    <a:pt x="165" y="261"/>
                  </a:lnTo>
                  <a:lnTo>
                    <a:pt x="168" y="254"/>
                  </a:lnTo>
                  <a:lnTo>
                    <a:pt x="171" y="248"/>
                  </a:lnTo>
                  <a:lnTo>
                    <a:pt x="175" y="241"/>
                  </a:lnTo>
                  <a:lnTo>
                    <a:pt x="177" y="233"/>
                  </a:lnTo>
                  <a:lnTo>
                    <a:pt x="179" y="226"/>
                  </a:lnTo>
                  <a:lnTo>
                    <a:pt x="183" y="219"/>
                  </a:lnTo>
                  <a:lnTo>
                    <a:pt x="185" y="212"/>
                  </a:lnTo>
                  <a:lnTo>
                    <a:pt x="187" y="205"/>
                  </a:lnTo>
                  <a:lnTo>
                    <a:pt x="189" y="199"/>
                  </a:lnTo>
                  <a:lnTo>
                    <a:pt x="193" y="192"/>
                  </a:lnTo>
                  <a:lnTo>
                    <a:pt x="196" y="185"/>
                  </a:lnTo>
                  <a:lnTo>
                    <a:pt x="199" y="178"/>
                  </a:lnTo>
                  <a:lnTo>
                    <a:pt x="201" y="172"/>
                  </a:lnTo>
                  <a:lnTo>
                    <a:pt x="204" y="167"/>
                  </a:lnTo>
                  <a:lnTo>
                    <a:pt x="206" y="160"/>
                  </a:lnTo>
                  <a:lnTo>
                    <a:pt x="209" y="154"/>
                  </a:lnTo>
                  <a:lnTo>
                    <a:pt x="212" y="149"/>
                  </a:lnTo>
                  <a:lnTo>
                    <a:pt x="216" y="143"/>
                  </a:lnTo>
                  <a:lnTo>
                    <a:pt x="218" y="138"/>
                  </a:lnTo>
                  <a:lnTo>
                    <a:pt x="220" y="131"/>
                  </a:lnTo>
                  <a:lnTo>
                    <a:pt x="222" y="126"/>
                  </a:lnTo>
                  <a:lnTo>
                    <a:pt x="225" y="121"/>
                  </a:lnTo>
                  <a:lnTo>
                    <a:pt x="227" y="117"/>
                  </a:lnTo>
                  <a:lnTo>
                    <a:pt x="229" y="111"/>
                  </a:lnTo>
                  <a:lnTo>
                    <a:pt x="233" y="106"/>
                  </a:lnTo>
                  <a:lnTo>
                    <a:pt x="235" y="102"/>
                  </a:lnTo>
                  <a:lnTo>
                    <a:pt x="236" y="97"/>
                  </a:lnTo>
                  <a:lnTo>
                    <a:pt x="238" y="93"/>
                  </a:lnTo>
                  <a:lnTo>
                    <a:pt x="241" y="88"/>
                  </a:lnTo>
                  <a:lnTo>
                    <a:pt x="242" y="84"/>
                  </a:lnTo>
                  <a:lnTo>
                    <a:pt x="244" y="80"/>
                  </a:lnTo>
                  <a:lnTo>
                    <a:pt x="249" y="73"/>
                  </a:lnTo>
                  <a:lnTo>
                    <a:pt x="252" y="66"/>
                  </a:lnTo>
                  <a:lnTo>
                    <a:pt x="254" y="60"/>
                  </a:lnTo>
                  <a:lnTo>
                    <a:pt x="258" y="55"/>
                  </a:lnTo>
                  <a:lnTo>
                    <a:pt x="260" y="51"/>
                  </a:lnTo>
                  <a:lnTo>
                    <a:pt x="262" y="47"/>
                  </a:lnTo>
                  <a:lnTo>
                    <a:pt x="265" y="43"/>
                  </a:lnTo>
                  <a:lnTo>
                    <a:pt x="266" y="4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3" name="Freeform 128">
              <a:extLst>
                <a:ext uri="{FF2B5EF4-FFF2-40B4-BE49-F238E27FC236}">
                  <a16:creationId xmlns:a16="http://schemas.microsoft.com/office/drawing/2014/main" id="{F06D14D4-52EB-F5AA-68F3-4C99512A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1833563"/>
              <a:ext cx="717550" cy="709613"/>
            </a:xfrm>
            <a:custGeom>
              <a:avLst/>
              <a:gdLst>
                <a:gd name="T0" fmla="*/ 2147483647 w 903"/>
                <a:gd name="T1" fmla="*/ 2147483647 h 893"/>
                <a:gd name="T2" fmla="*/ 2147483647 w 903"/>
                <a:gd name="T3" fmla="*/ 2147483647 h 893"/>
                <a:gd name="T4" fmla="*/ 2147483647 w 903"/>
                <a:gd name="T5" fmla="*/ 2147483647 h 893"/>
                <a:gd name="T6" fmla="*/ 2147483647 w 903"/>
                <a:gd name="T7" fmla="*/ 2147483647 h 893"/>
                <a:gd name="T8" fmla="*/ 2147483647 w 903"/>
                <a:gd name="T9" fmla="*/ 2147483647 h 893"/>
                <a:gd name="T10" fmla="*/ 2147483647 w 903"/>
                <a:gd name="T11" fmla="*/ 2147483647 h 893"/>
                <a:gd name="T12" fmla="*/ 0 w 903"/>
                <a:gd name="T13" fmla="*/ 2147483647 h 893"/>
                <a:gd name="T14" fmla="*/ 2147483647 w 903"/>
                <a:gd name="T15" fmla="*/ 2147483647 h 893"/>
                <a:gd name="T16" fmla="*/ 2147483647 w 903"/>
                <a:gd name="T17" fmla="*/ 2147483647 h 893"/>
                <a:gd name="T18" fmla="*/ 2147483647 w 903"/>
                <a:gd name="T19" fmla="*/ 2147483647 h 893"/>
                <a:gd name="T20" fmla="*/ 2147483647 w 903"/>
                <a:gd name="T21" fmla="*/ 2147483647 h 893"/>
                <a:gd name="T22" fmla="*/ 2147483647 w 903"/>
                <a:gd name="T23" fmla="*/ 2147483647 h 893"/>
                <a:gd name="T24" fmla="*/ 2147483647 w 903"/>
                <a:gd name="T25" fmla="*/ 2147483647 h 893"/>
                <a:gd name="T26" fmla="*/ 2147483647 w 903"/>
                <a:gd name="T27" fmla="*/ 2147483647 h 893"/>
                <a:gd name="T28" fmla="*/ 2147483647 w 903"/>
                <a:gd name="T29" fmla="*/ 2147483647 h 893"/>
                <a:gd name="T30" fmla="*/ 2147483647 w 903"/>
                <a:gd name="T31" fmla="*/ 2147483647 h 893"/>
                <a:gd name="T32" fmla="*/ 2147483647 w 903"/>
                <a:gd name="T33" fmla="*/ 2147483647 h 893"/>
                <a:gd name="T34" fmla="*/ 2147483647 w 903"/>
                <a:gd name="T35" fmla="*/ 2147483647 h 893"/>
                <a:gd name="T36" fmla="*/ 2147483647 w 903"/>
                <a:gd name="T37" fmla="*/ 2147483647 h 893"/>
                <a:gd name="T38" fmla="*/ 2147483647 w 903"/>
                <a:gd name="T39" fmla="*/ 2147483647 h 893"/>
                <a:gd name="T40" fmla="*/ 2147483647 w 903"/>
                <a:gd name="T41" fmla="*/ 2147483647 h 893"/>
                <a:gd name="T42" fmla="*/ 2147483647 w 903"/>
                <a:gd name="T43" fmla="*/ 2147483647 h 893"/>
                <a:gd name="T44" fmla="*/ 2147483647 w 903"/>
                <a:gd name="T45" fmla="*/ 2147483647 h 893"/>
                <a:gd name="T46" fmla="*/ 2147483647 w 903"/>
                <a:gd name="T47" fmla="*/ 2147483647 h 893"/>
                <a:gd name="T48" fmla="*/ 2147483647 w 903"/>
                <a:gd name="T49" fmla="*/ 2147483647 h 893"/>
                <a:gd name="T50" fmla="*/ 2147483647 w 903"/>
                <a:gd name="T51" fmla="*/ 2147483647 h 893"/>
                <a:gd name="T52" fmla="*/ 2147483647 w 903"/>
                <a:gd name="T53" fmla="*/ 0 h 893"/>
                <a:gd name="T54" fmla="*/ 2147483647 w 903"/>
                <a:gd name="T55" fmla="*/ 2147483647 h 893"/>
                <a:gd name="T56" fmla="*/ 2147483647 w 903"/>
                <a:gd name="T57" fmla="*/ 2147483647 h 893"/>
                <a:gd name="T58" fmla="*/ 2147483647 w 903"/>
                <a:gd name="T59" fmla="*/ 2147483647 h 893"/>
                <a:gd name="T60" fmla="*/ 2147483647 w 903"/>
                <a:gd name="T61" fmla="*/ 2147483647 h 893"/>
                <a:gd name="T62" fmla="*/ 2147483647 w 903"/>
                <a:gd name="T63" fmla="*/ 2147483647 h 893"/>
                <a:gd name="T64" fmla="*/ 2147483647 w 903"/>
                <a:gd name="T65" fmla="*/ 2147483647 h 893"/>
                <a:gd name="T66" fmla="*/ 2147483647 w 903"/>
                <a:gd name="T67" fmla="*/ 2147483647 h 893"/>
                <a:gd name="T68" fmla="*/ 2147483647 w 903"/>
                <a:gd name="T69" fmla="*/ 2147483647 h 893"/>
                <a:gd name="T70" fmla="*/ 2147483647 w 903"/>
                <a:gd name="T71" fmla="*/ 2147483647 h 893"/>
                <a:gd name="T72" fmla="*/ 2147483647 w 903"/>
                <a:gd name="T73" fmla="*/ 2147483647 h 893"/>
                <a:gd name="T74" fmla="*/ 2147483647 w 903"/>
                <a:gd name="T75" fmla="*/ 2147483647 h 893"/>
                <a:gd name="T76" fmla="*/ 2147483647 w 903"/>
                <a:gd name="T77" fmla="*/ 2147483647 h 893"/>
                <a:gd name="T78" fmla="*/ 2147483647 w 903"/>
                <a:gd name="T79" fmla="*/ 2147483647 h 893"/>
                <a:gd name="T80" fmla="*/ 2147483647 w 903"/>
                <a:gd name="T81" fmla="*/ 2147483647 h 893"/>
                <a:gd name="T82" fmla="*/ 2147483647 w 903"/>
                <a:gd name="T83" fmla="*/ 2147483647 h 893"/>
                <a:gd name="T84" fmla="*/ 2147483647 w 903"/>
                <a:gd name="T85" fmla="*/ 2147483647 h 893"/>
                <a:gd name="T86" fmla="*/ 2147483647 w 903"/>
                <a:gd name="T87" fmla="*/ 2147483647 h 893"/>
                <a:gd name="T88" fmla="*/ 2147483647 w 903"/>
                <a:gd name="T89" fmla="*/ 2147483647 h 893"/>
                <a:gd name="T90" fmla="*/ 2147483647 w 903"/>
                <a:gd name="T91" fmla="*/ 2147483647 h 893"/>
                <a:gd name="T92" fmla="*/ 2147483647 w 903"/>
                <a:gd name="T93" fmla="*/ 2147483647 h 893"/>
                <a:gd name="T94" fmla="*/ 2147483647 w 903"/>
                <a:gd name="T95" fmla="*/ 2147483647 h 893"/>
                <a:gd name="T96" fmla="*/ 2147483647 w 903"/>
                <a:gd name="T97" fmla="*/ 2147483647 h 893"/>
                <a:gd name="T98" fmla="*/ 2147483647 w 903"/>
                <a:gd name="T99" fmla="*/ 2147483647 h 893"/>
                <a:gd name="T100" fmla="*/ 2147483647 w 903"/>
                <a:gd name="T101" fmla="*/ 2147483647 h 893"/>
                <a:gd name="T102" fmla="*/ 2147483647 w 903"/>
                <a:gd name="T103" fmla="*/ 2147483647 h 893"/>
                <a:gd name="T104" fmla="*/ 2147483647 w 903"/>
                <a:gd name="T105" fmla="*/ 2147483647 h 893"/>
                <a:gd name="T106" fmla="*/ 2147483647 w 903"/>
                <a:gd name="T107" fmla="*/ 2147483647 h 893"/>
                <a:gd name="T108" fmla="*/ 2147483647 w 903"/>
                <a:gd name="T109" fmla="*/ 2147483647 h 893"/>
                <a:gd name="T110" fmla="*/ 2147483647 w 903"/>
                <a:gd name="T111" fmla="*/ 2147483647 h 893"/>
                <a:gd name="T112" fmla="*/ 2147483647 w 903"/>
                <a:gd name="T113" fmla="*/ 2147483647 h 893"/>
                <a:gd name="T114" fmla="*/ 2147483647 w 903"/>
                <a:gd name="T115" fmla="*/ 2147483647 h 893"/>
                <a:gd name="T116" fmla="*/ 2147483647 w 903"/>
                <a:gd name="T117" fmla="*/ 2147483647 h 893"/>
                <a:gd name="T118" fmla="*/ 2147483647 w 903"/>
                <a:gd name="T119" fmla="*/ 2147483647 h 8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3"/>
                <a:gd name="T181" fmla="*/ 0 h 893"/>
                <a:gd name="T182" fmla="*/ 903 w 903"/>
                <a:gd name="T183" fmla="*/ 893 h 8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3" h="893">
                  <a:moveTo>
                    <a:pt x="80" y="13"/>
                  </a:moveTo>
                  <a:lnTo>
                    <a:pt x="78" y="13"/>
                  </a:lnTo>
                  <a:lnTo>
                    <a:pt x="78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6" y="40"/>
                  </a:lnTo>
                  <a:lnTo>
                    <a:pt x="75" y="46"/>
                  </a:lnTo>
                  <a:lnTo>
                    <a:pt x="75" y="52"/>
                  </a:lnTo>
                  <a:lnTo>
                    <a:pt x="75" y="58"/>
                  </a:lnTo>
                  <a:lnTo>
                    <a:pt x="74" y="66"/>
                  </a:lnTo>
                  <a:lnTo>
                    <a:pt x="73" y="70"/>
                  </a:lnTo>
                  <a:lnTo>
                    <a:pt x="73" y="73"/>
                  </a:lnTo>
                  <a:lnTo>
                    <a:pt x="73" y="78"/>
                  </a:lnTo>
                  <a:lnTo>
                    <a:pt x="73" y="82"/>
                  </a:lnTo>
                  <a:lnTo>
                    <a:pt x="73" y="86"/>
                  </a:lnTo>
                  <a:lnTo>
                    <a:pt x="72" y="90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0" y="104"/>
                  </a:lnTo>
                  <a:lnTo>
                    <a:pt x="69" y="108"/>
                  </a:lnTo>
                  <a:lnTo>
                    <a:pt x="68" y="113"/>
                  </a:lnTo>
                  <a:lnTo>
                    <a:pt x="68" y="119"/>
                  </a:lnTo>
                  <a:lnTo>
                    <a:pt x="68" y="123"/>
                  </a:lnTo>
                  <a:lnTo>
                    <a:pt x="67" y="128"/>
                  </a:lnTo>
                  <a:lnTo>
                    <a:pt x="66" y="133"/>
                  </a:lnTo>
                  <a:lnTo>
                    <a:pt x="66" y="138"/>
                  </a:lnTo>
                  <a:lnTo>
                    <a:pt x="65" y="144"/>
                  </a:lnTo>
                  <a:lnTo>
                    <a:pt x="64" y="148"/>
                  </a:lnTo>
                  <a:lnTo>
                    <a:pt x="64" y="154"/>
                  </a:lnTo>
                  <a:lnTo>
                    <a:pt x="64" y="160"/>
                  </a:lnTo>
                  <a:lnTo>
                    <a:pt x="61" y="164"/>
                  </a:lnTo>
                  <a:lnTo>
                    <a:pt x="61" y="171"/>
                  </a:lnTo>
                  <a:lnTo>
                    <a:pt x="60" y="177"/>
                  </a:lnTo>
                  <a:lnTo>
                    <a:pt x="59" y="182"/>
                  </a:lnTo>
                  <a:lnTo>
                    <a:pt x="58" y="188"/>
                  </a:lnTo>
                  <a:lnTo>
                    <a:pt x="58" y="194"/>
                  </a:lnTo>
                  <a:lnTo>
                    <a:pt x="57" y="199"/>
                  </a:lnTo>
                  <a:lnTo>
                    <a:pt x="57" y="206"/>
                  </a:lnTo>
                  <a:lnTo>
                    <a:pt x="55" y="212"/>
                  </a:lnTo>
                  <a:lnTo>
                    <a:pt x="55" y="218"/>
                  </a:lnTo>
                  <a:lnTo>
                    <a:pt x="52" y="223"/>
                  </a:lnTo>
                  <a:lnTo>
                    <a:pt x="52" y="231"/>
                  </a:lnTo>
                  <a:lnTo>
                    <a:pt x="50" y="237"/>
                  </a:lnTo>
                  <a:lnTo>
                    <a:pt x="49" y="243"/>
                  </a:lnTo>
                  <a:lnTo>
                    <a:pt x="49" y="250"/>
                  </a:lnTo>
                  <a:lnTo>
                    <a:pt x="48" y="258"/>
                  </a:lnTo>
                  <a:lnTo>
                    <a:pt x="45" y="264"/>
                  </a:lnTo>
                  <a:lnTo>
                    <a:pt x="44" y="271"/>
                  </a:lnTo>
                  <a:lnTo>
                    <a:pt x="42" y="279"/>
                  </a:lnTo>
                  <a:lnTo>
                    <a:pt x="41" y="287"/>
                  </a:lnTo>
                  <a:lnTo>
                    <a:pt x="39" y="295"/>
                  </a:lnTo>
                  <a:lnTo>
                    <a:pt x="37" y="302"/>
                  </a:lnTo>
                  <a:lnTo>
                    <a:pt x="35" y="310"/>
                  </a:lnTo>
                  <a:lnTo>
                    <a:pt x="34" y="319"/>
                  </a:lnTo>
                  <a:lnTo>
                    <a:pt x="32" y="326"/>
                  </a:lnTo>
                  <a:lnTo>
                    <a:pt x="31" y="334"/>
                  </a:lnTo>
                  <a:lnTo>
                    <a:pt x="28" y="341"/>
                  </a:lnTo>
                  <a:lnTo>
                    <a:pt x="27" y="350"/>
                  </a:lnTo>
                  <a:lnTo>
                    <a:pt x="25" y="357"/>
                  </a:lnTo>
                  <a:lnTo>
                    <a:pt x="24" y="365"/>
                  </a:lnTo>
                  <a:lnTo>
                    <a:pt x="21" y="373"/>
                  </a:lnTo>
                  <a:lnTo>
                    <a:pt x="20" y="381"/>
                  </a:lnTo>
                  <a:lnTo>
                    <a:pt x="18" y="389"/>
                  </a:lnTo>
                  <a:lnTo>
                    <a:pt x="16" y="395"/>
                  </a:lnTo>
                  <a:lnTo>
                    <a:pt x="15" y="403"/>
                  </a:lnTo>
                  <a:lnTo>
                    <a:pt x="14" y="411"/>
                  </a:lnTo>
                  <a:lnTo>
                    <a:pt x="11" y="418"/>
                  </a:lnTo>
                  <a:lnTo>
                    <a:pt x="10" y="426"/>
                  </a:lnTo>
                  <a:lnTo>
                    <a:pt x="9" y="433"/>
                  </a:lnTo>
                  <a:lnTo>
                    <a:pt x="8" y="441"/>
                  </a:lnTo>
                  <a:lnTo>
                    <a:pt x="7" y="448"/>
                  </a:lnTo>
                  <a:lnTo>
                    <a:pt x="6" y="455"/>
                  </a:lnTo>
                  <a:lnTo>
                    <a:pt x="4" y="461"/>
                  </a:lnTo>
                  <a:lnTo>
                    <a:pt x="3" y="469"/>
                  </a:lnTo>
                  <a:lnTo>
                    <a:pt x="2" y="476"/>
                  </a:lnTo>
                  <a:lnTo>
                    <a:pt x="2" y="483"/>
                  </a:lnTo>
                  <a:lnTo>
                    <a:pt x="2" y="490"/>
                  </a:lnTo>
                  <a:lnTo>
                    <a:pt x="2" y="497"/>
                  </a:lnTo>
                  <a:lnTo>
                    <a:pt x="0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1" y="532"/>
                  </a:lnTo>
                  <a:lnTo>
                    <a:pt x="2" y="540"/>
                  </a:lnTo>
                  <a:lnTo>
                    <a:pt x="3" y="549"/>
                  </a:lnTo>
                  <a:lnTo>
                    <a:pt x="4" y="559"/>
                  </a:lnTo>
                  <a:lnTo>
                    <a:pt x="7" y="568"/>
                  </a:lnTo>
                  <a:lnTo>
                    <a:pt x="9" y="576"/>
                  </a:lnTo>
                  <a:lnTo>
                    <a:pt x="11" y="586"/>
                  </a:lnTo>
                  <a:lnTo>
                    <a:pt x="14" y="595"/>
                  </a:lnTo>
                  <a:lnTo>
                    <a:pt x="17" y="604"/>
                  </a:lnTo>
                  <a:lnTo>
                    <a:pt x="20" y="613"/>
                  </a:lnTo>
                  <a:lnTo>
                    <a:pt x="24" y="622"/>
                  </a:lnTo>
                  <a:lnTo>
                    <a:pt x="28" y="631"/>
                  </a:lnTo>
                  <a:lnTo>
                    <a:pt x="33" y="640"/>
                  </a:lnTo>
                  <a:lnTo>
                    <a:pt x="37" y="649"/>
                  </a:lnTo>
                  <a:lnTo>
                    <a:pt x="42" y="657"/>
                  </a:lnTo>
                  <a:lnTo>
                    <a:pt x="47" y="666"/>
                  </a:lnTo>
                  <a:lnTo>
                    <a:pt x="53" y="674"/>
                  </a:lnTo>
                  <a:lnTo>
                    <a:pt x="58" y="682"/>
                  </a:lnTo>
                  <a:lnTo>
                    <a:pt x="64" y="692"/>
                  </a:lnTo>
                  <a:lnTo>
                    <a:pt x="70" y="699"/>
                  </a:lnTo>
                  <a:lnTo>
                    <a:pt x="77" y="709"/>
                  </a:lnTo>
                  <a:lnTo>
                    <a:pt x="84" y="717"/>
                  </a:lnTo>
                  <a:lnTo>
                    <a:pt x="91" y="726"/>
                  </a:lnTo>
                  <a:lnTo>
                    <a:pt x="98" y="733"/>
                  </a:lnTo>
                  <a:lnTo>
                    <a:pt x="106" y="742"/>
                  </a:lnTo>
                  <a:lnTo>
                    <a:pt x="114" y="748"/>
                  </a:lnTo>
                  <a:lnTo>
                    <a:pt x="122" y="756"/>
                  </a:lnTo>
                  <a:lnTo>
                    <a:pt x="130" y="764"/>
                  </a:lnTo>
                  <a:lnTo>
                    <a:pt x="139" y="772"/>
                  </a:lnTo>
                  <a:lnTo>
                    <a:pt x="147" y="780"/>
                  </a:lnTo>
                  <a:lnTo>
                    <a:pt x="155" y="787"/>
                  </a:lnTo>
                  <a:lnTo>
                    <a:pt x="164" y="794"/>
                  </a:lnTo>
                  <a:lnTo>
                    <a:pt x="173" y="801"/>
                  </a:lnTo>
                  <a:lnTo>
                    <a:pt x="182" y="807"/>
                  </a:lnTo>
                  <a:lnTo>
                    <a:pt x="191" y="813"/>
                  </a:lnTo>
                  <a:lnTo>
                    <a:pt x="202" y="819"/>
                  </a:lnTo>
                  <a:lnTo>
                    <a:pt x="212" y="826"/>
                  </a:lnTo>
                  <a:lnTo>
                    <a:pt x="221" y="832"/>
                  </a:lnTo>
                  <a:lnTo>
                    <a:pt x="232" y="837"/>
                  </a:lnTo>
                  <a:lnTo>
                    <a:pt x="241" y="842"/>
                  </a:lnTo>
                  <a:lnTo>
                    <a:pt x="253" y="848"/>
                  </a:lnTo>
                  <a:lnTo>
                    <a:pt x="263" y="852"/>
                  </a:lnTo>
                  <a:lnTo>
                    <a:pt x="275" y="857"/>
                  </a:lnTo>
                  <a:lnTo>
                    <a:pt x="286" y="861"/>
                  </a:lnTo>
                  <a:lnTo>
                    <a:pt x="297" y="866"/>
                  </a:lnTo>
                  <a:lnTo>
                    <a:pt x="308" y="869"/>
                  </a:lnTo>
                  <a:lnTo>
                    <a:pt x="319" y="873"/>
                  </a:lnTo>
                  <a:lnTo>
                    <a:pt x="332" y="876"/>
                  </a:lnTo>
                  <a:lnTo>
                    <a:pt x="343" y="879"/>
                  </a:lnTo>
                  <a:lnTo>
                    <a:pt x="354" y="882"/>
                  </a:lnTo>
                  <a:lnTo>
                    <a:pt x="367" y="884"/>
                  </a:lnTo>
                  <a:lnTo>
                    <a:pt x="378" y="887"/>
                  </a:lnTo>
                  <a:lnTo>
                    <a:pt x="391" y="890"/>
                  </a:lnTo>
                  <a:lnTo>
                    <a:pt x="402" y="890"/>
                  </a:lnTo>
                  <a:lnTo>
                    <a:pt x="415" y="892"/>
                  </a:lnTo>
                  <a:lnTo>
                    <a:pt x="427" y="892"/>
                  </a:lnTo>
                  <a:lnTo>
                    <a:pt x="440" y="893"/>
                  </a:lnTo>
                  <a:lnTo>
                    <a:pt x="452" y="893"/>
                  </a:lnTo>
                  <a:lnTo>
                    <a:pt x="466" y="893"/>
                  </a:lnTo>
                  <a:lnTo>
                    <a:pt x="479" y="892"/>
                  </a:lnTo>
                  <a:lnTo>
                    <a:pt x="492" y="892"/>
                  </a:lnTo>
                  <a:lnTo>
                    <a:pt x="504" y="890"/>
                  </a:lnTo>
                  <a:lnTo>
                    <a:pt x="516" y="889"/>
                  </a:lnTo>
                  <a:lnTo>
                    <a:pt x="528" y="886"/>
                  </a:lnTo>
                  <a:lnTo>
                    <a:pt x="540" y="884"/>
                  </a:lnTo>
                  <a:lnTo>
                    <a:pt x="552" y="882"/>
                  </a:lnTo>
                  <a:lnTo>
                    <a:pt x="563" y="879"/>
                  </a:lnTo>
                  <a:lnTo>
                    <a:pt x="573" y="876"/>
                  </a:lnTo>
                  <a:lnTo>
                    <a:pt x="585" y="874"/>
                  </a:lnTo>
                  <a:lnTo>
                    <a:pt x="595" y="870"/>
                  </a:lnTo>
                  <a:lnTo>
                    <a:pt x="606" y="866"/>
                  </a:lnTo>
                  <a:lnTo>
                    <a:pt x="615" y="861"/>
                  </a:lnTo>
                  <a:lnTo>
                    <a:pt x="627" y="858"/>
                  </a:lnTo>
                  <a:lnTo>
                    <a:pt x="636" y="853"/>
                  </a:lnTo>
                  <a:lnTo>
                    <a:pt x="645" y="849"/>
                  </a:lnTo>
                  <a:lnTo>
                    <a:pt x="654" y="844"/>
                  </a:lnTo>
                  <a:lnTo>
                    <a:pt x="664" y="840"/>
                  </a:lnTo>
                  <a:lnTo>
                    <a:pt x="672" y="834"/>
                  </a:lnTo>
                  <a:lnTo>
                    <a:pt x="680" y="828"/>
                  </a:lnTo>
                  <a:lnTo>
                    <a:pt x="688" y="823"/>
                  </a:lnTo>
                  <a:lnTo>
                    <a:pt x="697" y="818"/>
                  </a:lnTo>
                  <a:lnTo>
                    <a:pt x="705" y="811"/>
                  </a:lnTo>
                  <a:lnTo>
                    <a:pt x="712" y="807"/>
                  </a:lnTo>
                  <a:lnTo>
                    <a:pt x="720" y="800"/>
                  </a:lnTo>
                  <a:lnTo>
                    <a:pt x="728" y="794"/>
                  </a:lnTo>
                  <a:lnTo>
                    <a:pt x="734" y="787"/>
                  </a:lnTo>
                  <a:lnTo>
                    <a:pt x="741" y="782"/>
                  </a:lnTo>
                  <a:lnTo>
                    <a:pt x="748" y="775"/>
                  </a:lnTo>
                  <a:lnTo>
                    <a:pt x="756" y="769"/>
                  </a:lnTo>
                  <a:lnTo>
                    <a:pt x="761" y="762"/>
                  </a:lnTo>
                  <a:lnTo>
                    <a:pt x="767" y="756"/>
                  </a:lnTo>
                  <a:lnTo>
                    <a:pt x="774" y="750"/>
                  </a:lnTo>
                  <a:lnTo>
                    <a:pt x="780" y="744"/>
                  </a:lnTo>
                  <a:lnTo>
                    <a:pt x="784" y="737"/>
                  </a:lnTo>
                  <a:lnTo>
                    <a:pt x="790" y="730"/>
                  </a:lnTo>
                  <a:lnTo>
                    <a:pt x="794" y="722"/>
                  </a:lnTo>
                  <a:lnTo>
                    <a:pt x="800" y="715"/>
                  </a:lnTo>
                  <a:lnTo>
                    <a:pt x="805" y="709"/>
                  </a:lnTo>
                  <a:lnTo>
                    <a:pt x="809" y="702"/>
                  </a:lnTo>
                  <a:lnTo>
                    <a:pt x="814" y="695"/>
                  </a:lnTo>
                  <a:lnTo>
                    <a:pt x="818" y="689"/>
                  </a:lnTo>
                  <a:lnTo>
                    <a:pt x="822" y="682"/>
                  </a:lnTo>
                  <a:lnTo>
                    <a:pt x="826" y="676"/>
                  </a:lnTo>
                  <a:lnTo>
                    <a:pt x="830" y="669"/>
                  </a:lnTo>
                  <a:lnTo>
                    <a:pt x="833" y="661"/>
                  </a:lnTo>
                  <a:lnTo>
                    <a:pt x="837" y="654"/>
                  </a:lnTo>
                  <a:lnTo>
                    <a:pt x="841" y="648"/>
                  </a:lnTo>
                  <a:lnTo>
                    <a:pt x="843" y="643"/>
                  </a:lnTo>
                  <a:lnTo>
                    <a:pt x="848" y="637"/>
                  </a:lnTo>
                  <a:lnTo>
                    <a:pt x="850" y="630"/>
                  </a:lnTo>
                  <a:lnTo>
                    <a:pt x="852" y="623"/>
                  </a:lnTo>
                  <a:lnTo>
                    <a:pt x="855" y="617"/>
                  </a:lnTo>
                  <a:lnTo>
                    <a:pt x="857" y="612"/>
                  </a:lnTo>
                  <a:lnTo>
                    <a:pt x="859" y="605"/>
                  </a:lnTo>
                  <a:lnTo>
                    <a:pt x="862" y="599"/>
                  </a:lnTo>
                  <a:lnTo>
                    <a:pt x="864" y="595"/>
                  </a:lnTo>
                  <a:lnTo>
                    <a:pt x="866" y="590"/>
                  </a:lnTo>
                  <a:lnTo>
                    <a:pt x="867" y="584"/>
                  </a:lnTo>
                  <a:lnTo>
                    <a:pt x="870" y="579"/>
                  </a:lnTo>
                  <a:lnTo>
                    <a:pt x="871" y="574"/>
                  </a:lnTo>
                  <a:lnTo>
                    <a:pt x="873" y="570"/>
                  </a:lnTo>
                  <a:lnTo>
                    <a:pt x="875" y="562"/>
                  </a:lnTo>
                  <a:lnTo>
                    <a:pt x="879" y="554"/>
                  </a:lnTo>
                  <a:lnTo>
                    <a:pt x="879" y="549"/>
                  </a:lnTo>
                  <a:lnTo>
                    <a:pt x="880" y="546"/>
                  </a:lnTo>
                  <a:lnTo>
                    <a:pt x="880" y="541"/>
                  </a:lnTo>
                  <a:lnTo>
                    <a:pt x="881" y="538"/>
                  </a:lnTo>
                  <a:lnTo>
                    <a:pt x="882" y="533"/>
                  </a:lnTo>
                  <a:lnTo>
                    <a:pt x="883" y="527"/>
                  </a:lnTo>
                  <a:lnTo>
                    <a:pt x="884" y="523"/>
                  </a:lnTo>
                  <a:lnTo>
                    <a:pt x="886" y="518"/>
                  </a:lnTo>
                  <a:lnTo>
                    <a:pt x="887" y="514"/>
                  </a:lnTo>
                  <a:lnTo>
                    <a:pt x="888" y="508"/>
                  </a:lnTo>
                  <a:lnTo>
                    <a:pt x="888" y="502"/>
                  </a:lnTo>
                  <a:lnTo>
                    <a:pt x="890" y="498"/>
                  </a:lnTo>
                  <a:lnTo>
                    <a:pt x="890" y="492"/>
                  </a:lnTo>
                  <a:lnTo>
                    <a:pt x="892" y="488"/>
                  </a:lnTo>
                  <a:lnTo>
                    <a:pt x="892" y="482"/>
                  </a:lnTo>
                  <a:lnTo>
                    <a:pt x="895" y="476"/>
                  </a:lnTo>
                  <a:lnTo>
                    <a:pt x="895" y="469"/>
                  </a:lnTo>
                  <a:lnTo>
                    <a:pt x="896" y="464"/>
                  </a:lnTo>
                  <a:lnTo>
                    <a:pt x="896" y="457"/>
                  </a:lnTo>
                  <a:lnTo>
                    <a:pt x="898" y="451"/>
                  </a:lnTo>
                  <a:lnTo>
                    <a:pt x="898" y="444"/>
                  </a:lnTo>
                  <a:lnTo>
                    <a:pt x="899" y="439"/>
                  </a:lnTo>
                  <a:lnTo>
                    <a:pt x="899" y="433"/>
                  </a:lnTo>
                  <a:lnTo>
                    <a:pt x="900" y="426"/>
                  </a:lnTo>
                  <a:lnTo>
                    <a:pt x="900" y="419"/>
                  </a:lnTo>
                  <a:lnTo>
                    <a:pt x="900" y="412"/>
                  </a:lnTo>
                  <a:lnTo>
                    <a:pt x="900" y="406"/>
                  </a:lnTo>
                  <a:lnTo>
                    <a:pt x="902" y="399"/>
                  </a:lnTo>
                  <a:lnTo>
                    <a:pt x="902" y="392"/>
                  </a:lnTo>
                  <a:lnTo>
                    <a:pt x="902" y="385"/>
                  </a:lnTo>
                  <a:lnTo>
                    <a:pt x="902" y="378"/>
                  </a:lnTo>
                  <a:lnTo>
                    <a:pt x="903" y="371"/>
                  </a:lnTo>
                  <a:lnTo>
                    <a:pt x="902" y="365"/>
                  </a:lnTo>
                  <a:lnTo>
                    <a:pt x="900" y="357"/>
                  </a:lnTo>
                  <a:lnTo>
                    <a:pt x="899" y="349"/>
                  </a:lnTo>
                  <a:lnTo>
                    <a:pt x="899" y="342"/>
                  </a:lnTo>
                  <a:lnTo>
                    <a:pt x="899" y="334"/>
                  </a:lnTo>
                  <a:lnTo>
                    <a:pt x="898" y="327"/>
                  </a:lnTo>
                  <a:lnTo>
                    <a:pt x="898" y="319"/>
                  </a:lnTo>
                  <a:lnTo>
                    <a:pt x="897" y="312"/>
                  </a:lnTo>
                  <a:lnTo>
                    <a:pt x="895" y="304"/>
                  </a:lnTo>
                  <a:lnTo>
                    <a:pt x="892" y="297"/>
                  </a:lnTo>
                  <a:lnTo>
                    <a:pt x="891" y="289"/>
                  </a:lnTo>
                  <a:lnTo>
                    <a:pt x="890" y="283"/>
                  </a:lnTo>
                  <a:lnTo>
                    <a:pt x="888" y="275"/>
                  </a:lnTo>
                  <a:lnTo>
                    <a:pt x="886" y="267"/>
                  </a:lnTo>
                  <a:lnTo>
                    <a:pt x="883" y="260"/>
                  </a:lnTo>
                  <a:lnTo>
                    <a:pt x="882" y="253"/>
                  </a:lnTo>
                  <a:lnTo>
                    <a:pt x="879" y="244"/>
                  </a:lnTo>
                  <a:lnTo>
                    <a:pt x="876" y="236"/>
                  </a:lnTo>
                  <a:lnTo>
                    <a:pt x="873" y="229"/>
                  </a:lnTo>
                  <a:lnTo>
                    <a:pt x="870" y="221"/>
                  </a:lnTo>
                  <a:lnTo>
                    <a:pt x="866" y="213"/>
                  </a:lnTo>
                  <a:lnTo>
                    <a:pt x="863" y="205"/>
                  </a:lnTo>
                  <a:lnTo>
                    <a:pt x="859" y="197"/>
                  </a:lnTo>
                  <a:lnTo>
                    <a:pt x="856" y="190"/>
                  </a:lnTo>
                  <a:lnTo>
                    <a:pt x="850" y="183"/>
                  </a:lnTo>
                  <a:lnTo>
                    <a:pt x="846" y="176"/>
                  </a:lnTo>
                  <a:lnTo>
                    <a:pt x="841" y="168"/>
                  </a:lnTo>
                  <a:lnTo>
                    <a:pt x="837" y="161"/>
                  </a:lnTo>
                  <a:lnTo>
                    <a:pt x="831" y="153"/>
                  </a:lnTo>
                  <a:lnTo>
                    <a:pt x="826" y="146"/>
                  </a:lnTo>
                  <a:lnTo>
                    <a:pt x="822" y="139"/>
                  </a:lnTo>
                  <a:lnTo>
                    <a:pt x="816" y="132"/>
                  </a:lnTo>
                  <a:lnTo>
                    <a:pt x="810" y="127"/>
                  </a:lnTo>
                  <a:lnTo>
                    <a:pt x="806" y="121"/>
                  </a:lnTo>
                  <a:lnTo>
                    <a:pt x="800" y="115"/>
                  </a:lnTo>
                  <a:lnTo>
                    <a:pt x="795" y="111"/>
                  </a:lnTo>
                  <a:lnTo>
                    <a:pt x="789" y="105"/>
                  </a:lnTo>
                  <a:lnTo>
                    <a:pt x="783" y="100"/>
                  </a:lnTo>
                  <a:lnTo>
                    <a:pt x="776" y="96"/>
                  </a:lnTo>
                  <a:lnTo>
                    <a:pt x="770" y="92"/>
                  </a:lnTo>
                  <a:lnTo>
                    <a:pt x="762" y="88"/>
                  </a:lnTo>
                  <a:lnTo>
                    <a:pt x="756" y="83"/>
                  </a:lnTo>
                  <a:lnTo>
                    <a:pt x="749" y="79"/>
                  </a:lnTo>
                  <a:lnTo>
                    <a:pt x="742" y="75"/>
                  </a:lnTo>
                  <a:lnTo>
                    <a:pt x="734" y="71"/>
                  </a:lnTo>
                  <a:lnTo>
                    <a:pt x="727" y="67"/>
                  </a:lnTo>
                  <a:lnTo>
                    <a:pt x="720" y="64"/>
                  </a:lnTo>
                  <a:lnTo>
                    <a:pt x="712" y="60"/>
                  </a:lnTo>
                  <a:lnTo>
                    <a:pt x="703" y="57"/>
                  </a:lnTo>
                  <a:lnTo>
                    <a:pt x="694" y="54"/>
                  </a:lnTo>
                  <a:lnTo>
                    <a:pt x="686" y="50"/>
                  </a:lnTo>
                  <a:lnTo>
                    <a:pt x="677" y="47"/>
                  </a:lnTo>
                  <a:lnTo>
                    <a:pt x="668" y="43"/>
                  </a:lnTo>
                  <a:lnTo>
                    <a:pt x="660" y="41"/>
                  </a:lnTo>
                  <a:lnTo>
                    <a:pt x="651" y="39"/>
                  </a:lnTo>
                  <a:lnTo>
                    <a:pt x="642" y="37"/>
                  </a:lnTo>
                  <a:lnTo>
                    <a:pt x="632" y="33"/>
                  </a:lnTo>
                  <a:lnTo>
                    <a:pt x="622" y="31"/>
                  </a:lnTo>
                  <a:lnTo>
                    <a:pt x="613" y="29"/>
                  </a:lnTo>
                  <a:lnTo>
                    <a:pt x="604" y="26"/>
                  </a:lnTo>
                  <a:lnTo>
                    <a:pt x="595" y="24"/>
                  </a:lnTo>
                  <a:lnTo>
                    <a:pt x="585" y="22"/>
                  </a:lnTo>
                  <a:lnTo>
                    <a:pt x="575" y="21"/>
                  </a:lnTo>
                  <a:lnTo>
                    <a:pt x="566" y="19"/>
                  </a:lnTo>
                  <a:lnTo>
                    <a:pt x="556" y="17"/>
                  </a:lnTo>
                  <a:lnTo>
                    <a:pt x="547" y="15"/>
                  </a:lnTo>
                  <a:lnTo>
                    <a:pt x="537" y="13"/>
                  </a:lnTo>
                  <a:lnTo>
                    <a:pt x="528" y="11"/>
                  </a:lnTo>
                  <a:lnTo>
                    <a:pt x="517" y="10"/>
                  </a:lnTo>
                  <a:lnTo>
                    <a:pt x="507" y="9"/>
                  </a:lnTo>
                  <a:lnTo>
                    <a:pt x="497" y="8"/>
                  </a:lnTo>
                  <a:lnTo>
                    <a:pt x="488" y="7"/>
                  </a:lnTo>
                  <a:lnTo>
                    <a:pt x="479" y="6"/>
                  </a:lnTo>
                  <a:lnTo>
                    <a:pt x="468" y="5"/>
                  </a:lnTo>
                  <a:lnTo>
                    <a:pt x="459" y="4"/>
                  </a:lnTo>
                  <a:lnTo>
                    <a:pt x="450" y="2"/>
                  </a:lnTo>
                  <a:lnTo>
                    <a:pt x="440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1" y="1"/>
                  </a:lnTo>
                  <a:lnTo>
                    <a:pt x="402" y="0"/>
                  </a:lnTo>
                  <a:lnTo>
                    <a:pt x="393" y="0"/>
                  </a:lnTo>
                  <a:lnTo>
                    <a:pt x="384" y="0"/>
                  </a:lnTo>
                  <a:lnTo>
                    <a:pt x="375" y="0"/>
                  </a:lnTo>
                  <a:lnTo>
                    <a:pt x="366" y="0"/>
                  </a:lnTo>
                  <a:lnTo>
                    <a:pt x="358" y="0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94" y="1"/>
                  </a:lnTo>
                  <a:lnTo>
                    <a:pt x="287" y="2"/>
                  </a:lnTo>
                  <a:lnTo>
                    <a:pt x="281" y="4"/>
                  </a:lnTo>
                  <a:lnTo>
                    <a:pt x="286" y="67"/>
                  </a:lnTo>
                  <a:lnTo>
                    <a:pt x="286" y="66"/>
                  </a:lnTo>
                  <a:lnTo>
                    <a:pt x="289" y="66"/>
                  </a:lnTo>
                  <a:lnTo>
                    <a:pt x="294" y="65"/>
                  </a:lnTo>
                  <a:lnTo>
                    <a:pt x="302" y="65"/>
                  </a:lnTo>
                  <a:lnTo>
                    <a:pt x="305" y="65"/>
                  </a:lnTo>
                  <a:lnTo>
                    <a:pt x="310" y="65"/>
                  </a:lnTo>
                  <a:lnTo>
                    <a:pt x="314" y="65"/>
                  </a:lnTo>
                  <a:lnTo>
                    <a:pt x="320" y="65"/>
                  </a:lnTo>
                  <a:lnTo>
                    <a:pt x="325" y="65"/>
                  </a:lnTo>
                  <a:lnTo>
                    <a:pt x="332" y="65"/>
                  </a:lnTo>
                  <a:lnTo>
                    <a:pt x="338" y="65"/>
                  </a:lnTo>
                  <a:lnTo>
                    <a:pt x="345" y="65"/>
                  </a:lnTo>
                  <a:lnTo>
                    <a:pt x="351" y="64"/>
                  </a:lnTo>
                  <a:lnTo>
                    <a:pt x="358" y="64"/>
                  </a:lnTo>
                  <a:lnTo>
                    <a:pt x="365" y="64"/>
                  </a:lnTo>
                  <a:lnTo>
                    <a:pt x="373" y="64"/>
                  </a:lnTo>
                  <a:lnTo>
                    <a:pt x="379" y="64"/>
                  </a:lnTo>
                  <a:lnTo>
                    <a:pt x="389" y="64"/>
                  </a:lnTo>
                  <a:lnTo>
                    <a:pt x="392" y="64"/>
                  </a:lnTo>
                  <a:lnTo>
                    <a:pt x="395" y="64"/>
                  </a:lnTo>
                  <a:lnTo>
                    <a:pt x="400" y="64"/>
                  </a:lnTo>
                  <a:lnTo>
                    <a:pt x="404" y="64"/>
                  </a:lnTo>
                  <a:lnTo>
                    <a:pt x="412" y="64"/>
                  </a:lnTo>
                  <a:lnTo>
                    <a:pt x="422" y="64"/>
                  </a:lnTo>
                  <a:lnTo>
                    <a:pt x="425" y="64"/>
                  </a:lnTo>
                  <a:lnTo>
                    <a:pt x="428" y="64"/>
                  </a:lnTo>
                  <a:lnTo>
                    <a:pt x="433" y="64"/>
                  </a:lnTo>
                  <a:lnTo>
                    <a:pt x="438" y="65"/>
                  </a:lnTo>
                  <a:lnTo>
                    <a:pt x="442" y="65"/>
                  </a:lnTo>
                  <a:lnTo>
                    <a:pt x="447" y="65"/>
                  </a:lnTo>
                  <a:lnTo>
                    <a:pt x="451" y="65"/>
                  </a:lnTo>
                  <a:lnTo>
                    <a:pt x="456" y="65"/>
                  </a:lnTo>
                  <a:lnTo>
                    <a:pt x="459" y="65"/>
                  </a:lnTo>
                  <a:lnTo>
                    <a:pt x="464" y="66"/>
                  </a:lnTo>
                  <a:lnTo>
                    <a:pt x="468" y="67"/>
                  </a:lnTo>
                  <a:lnTo>
                    <a:pt x="473" y="67"/>
                  </a:lnTo>
                  <a:lnTo>
                    <a:pt x="481" y="67"/>
                  </a:lnTo>
                  <a:lnTo>
                    <a:pt x="488" y="67"/>
                  </a:lnTo>
                  <a:lnTo>
                    <a:pt x="495" y="68"/>
                  </a:lnTo>
                  <a:lnTo>
                    <a:pt x="503" y="70"/>
                  </a:lnTo>
                  <a:lnTo>
                    <a:pt x="509" y="70"/>
                  </a:lnTo>
                  <a:lnTo>
                    <a:pt x="517" y="71"/>
                  </a:lnTo>
                  <a:lnTo>
                    <a:pt x="525" y="72"/>
                  </a:lnTo>
                  <a:lnTo>
                    <a:pt x="533" y="73"/>
                  </a:lnTo>
                  <a:lnTo>
                    <a:pt x="540" y="73"/>
                  </a:lnTo>
                  <a:lnTo>
                    <a:pt x="547" y="74"/>
                  </a:lnTo>
                  <a:lnTo>
                    <a:pt x="554" y="75"/>
                  </a:lnTo>
                  <a:lnTo>
                    <a:pt x="561" y="76"/>
                  </a:lnTo>
                  <a:lnTo>
                    <a:pt x="569" y="78"/>
                  </a:lnTo>
                  <a:lnTo>
                    <a:pt x="575" y="80"/>
                  </a:lnTo>
                  <a:lnTo>
                    <a:pt x="582" y="81"/>
                  </a:lnTo>
                  <a:lnTo>
                    <a:pt x="589" y="83"/>
                  </a:lnTo>
                  <a:lnTo>
                    <a:pt x="596" y="83"/>
                  </a:lnTo>
                  <a:lnTo>
                    <a:pt x="602" y="86"/>
                  </a:lnTo>
                  <a:lnTo>
                    <a:pt x="609" y="87"/>
                  </a:lnTo>
                  <a:lnTo>
                    <a:pt x="615" y="89"/>
                  </a:lnTo>
                  <a:lnTo>
                    <a:pt x="621" y="91"/>
                  </a:lnTo>
                  <a:lnTo>
                    <a:pt x="627" y="92"/>
                  </a:lnTo>
                  <a:lnTo>
                    <a:pt x="634" y="95"/>
                  </a:lnTo>
                  <a:lnTo>
                    <a:pt x="639" y="97"/>
                  </a:lnTo>
                  <a:lnTo>
                    <a:pt x="645" y="98"/>
                  </a:lnTo>
                  <a:lnTo>
                    <a:pt x="651" y="100"/>
                  </a:lnTo>
                  <a:lnTo>
                    <a:pt x="656" y="103"/>
                  </a:lnTo>
                  <a:lnTo>
                    <a:pt x="663" y="105"/>
                  </a:lnTo>
                  <a:lnTo>
                    <a:pt x="668" y="107"/>
                  </a:lnTo>
                  <a:lnTo>
                    <a:pt x="674" y="109"/>
                  </a:lnTo>
                  <a:lnTo>
                    <a:pt x="678" y="112"/>
                  </a:lnTo>
                  <a:lnTo>
                    <a:pt x="684" y="115"/>
                  </a:lnTo>
                  <a:lnTo>
                    <a:pt x="688" y="117"/>
                  </a:lnTo>
                  <a:lnTo>
                    <a:pt x="694" y="120"/>
                  </a:lnTo>
                  <a:lnTo>
                    <a:pt x="699" y="122"/>
                  </a:lnTo>
                  <a:lnTo>
                    <a:pt x="703" y="124"/>
                  </a:lnTo>
                  <a:lnTo>
                    <a:pt x="708" y="127"/>
                  </a:lnTo>
                  <a:lnTo>
                    <a:pt x="712" y="130"/>
                  </a:lnTo>
                  <a:lnTo>
                    <a:pt x="718" y="133"/>
                  </a:lnTo>
                  <a:lnTo>
                    <a:pt x="723" y="137"/>
                  </a:lnTo>
                  <a:lnTo>
                    <a:pt x="726" y="139"/>
                  </a:lnTo>
                  <a:lnTo>
                    <a:pt x="731" y="142"/>
                  </a:lnTo>
                  <a:lnTo>
                    <a:pt x="735" y="146"/>
                  </a:lnTo>
                  <a:lnTo>
                    <a:pt x="740" y="149"/>
                  </a:lnTo>
                  <a:lnTo>
                    <a:pt x="748" y="156"/>
                  </a:lnTo>
                  <a:lnTo>
                    <a:pt x="756" y="164"/>
                  </a:lnTo>
                  <a:lnTo>
                    <a:pt x="762" y="171"/>
                  </a:lnTo>
                  <a:lnTo>
                    <a:pt x="770" y="179"/>
                  </a:lnTo>
                  <a:lnTo>
                    <a:pt x="774" y="183"/>
                  </a:lnTo>
                  <a:lnTo>
                    <a:pt x="777" y="187"/>
                  </a:lnTo>
                  <a:lnTo>
                    <a:pt x="781" y="191"/>
                  </a:lnTo>
                  <a:lnTo>
                    <a:pt x="784" y="196"/>
                  </a:lnTo>
                  <a:lnTo>
                    <a:pt x="786" y="201"/>
                  </a:lnTo>
                  <a:lnTo>
                    <a:pt x="790" y="205"/>
                  </a:lnTo>
                  <a:lnTo>
                    <a:pt x="793" y="210"/>
                  </a:lnTo>
                  <a:lnTo>
                    <a:pt x="795" y="214"/>
                  </a:lnTo>
                  <a:lnTo>
                    <a:pt x="798" y="219"/>
                  </a:lnTo>
                  <a:lnTo>
                    <a:pt x="801" y="223"/>
                  </a:lnTo>
                  <a:lnTo>
                    <a:pt x="805" y="229"/>
                  </a:lnTo>
                  <a:lnTo>
                    <a:pt x="808" y="235"/>
                  </a:lnTo>
                  <a:lnTo>
                    <a:pt x="809" y="239"/>
                  </a:lnTo>
                  <a:lnTo>
                    <a:pt x="811" y="244"/>
                  </a:lnTo>
                  <a:lnTo>
                    <a:pt x="814" y="250"/>
                  </a:lnTo>
                  <a:lnTo>
                    <a:pt x="816" y="255"/>
                  </a:lnTo>
                  <a:lnTo>
                    <a:pt x="817" y="260"/>
                  </a:lnTo>
                  <a:lnTo>
                    <a:pt x="819" y="265"/>
                  </a:lnTo>
                  <a:lnTo>
                    <a:pt x="822" y="271"/>
                  </a:lnTo>
                  <a:lnTo>
                    <a:pt x="824" y="277"/>
                  </a:lnTo>
                  <a:lnTo>
                    <a:pt x="824" y="283"/>
                  </a:lnTo>
                  <a:lnTo>
                    <a:pt x="826" y="288"/>
                  </a:lnTo>
                  <a:lnTo>
                    <a:pt x="827" y="294"/>
                  </a:lnTo>
                  <a:lnTo>
                    <a:pt x="830" y="300"/>
                  </a:lnTo>
                  <a:lnTo>
                    <a:pt x="831" y="307"/>
                  </a:lnTo>
                  <a:lnTo>
                    <a:pt x="832" y="312"/>
                  </a:lnTo>
                  <a:lnTo>
                    <a:pt x="833" y="319"/>
                  </a:lnTo>
                  <a:lnTo>
                    <a:pt x="834" y="326"/>
                  </a:lnTo>
                  <a:lnTo>
                    <a:pt x="834" y="333"/>
                  </a:lnTo>
                  <a:lnTo>
                    <a:pt x="835" y="338"/>
                  </a:lnTo>
                  <a:lnTo>
                    <a:pt x="835" y="345"/>
                  </a:lnTo>
                  <a:lnTo>
                    <a:pt x="837" y="352"/>
                  </a:lnTo>
                  <a:lnTo>
                    <a:pt x="837" y="359"/>
                  </a:lnTo>
                  <a:lnTo>
                    <a:pt x="837" y="366"/>
                  </a:lnTo>
                  <a:lnTo>
                    <a:pt x="837" y="373"/>
                  </a:lnTo>
                  <a:lnTo>
                    <a:pt x="838" y="381"/>
                  </a:lnTo>
                  <a:lnTo>
                    <a:pt x="837" y="387"/>
                  </a:lnTo>
                  <a:lnTo>
                    <a:pt x="837" y="394"/>
                  </a:lnTo>
                  <a:lnTo>
                    <a:pt x="837" y="402"/>
                  </a:lnTo>
                  <a:lnTo>
                    <a:pt x="837" y="409"/>
                  </a:lnTo>
                  <a:lnTo>
                    <a:pt x="835" y="417"/>
                  </a:lnTo>
                  <a:lnTo>
                    <a:pt x="835" y="426"/>
                  </a:lnTo>
                  <a:lnTo>
                    <a:pt x="834" y="433"/>
                  </a:lnTo>
                  <a:lnTo>
                    <a:pt x="834" y="442"/>
                  </a:lnTo>
                  <a:lnTo>
                    <a:pt x="833" y="449"/>
                  </a:lnTo>
                  <a:lnTo>
                    <a:pt x="831" y="457"/>
                  </a:lnTo>
                  <a:lnTo>
                    <a:pt x="830" y="464"/>
                  </a:lnTo>
                  <a:lnTo>
                    <a:pt x="829" y="472"/>
                  </a:lnTo>
                  <a:lnTo>
                    <a:pt x="827" y="480"/>
                  </a:lnTo>
                  <a:lnTo>
                    <a:pt x="826" y="488"/>
                  </a:lnTo>
                  <a:lnTo>
                    <a:pt x="824" y="494"/>
                  </a:lnTo>
                  <a:lnTo>
                    <a:pt x="824" y="502"/>
                  </a:lnTo>
                  <a:lnTo>
                    <a:pt x="822" y="509"/>
                  </a:lnTo>
                  <a:lnTo>
                    <a:pt x="819" y="517"/>
                  </a:lnTo>
                  <a:lnTo>
                    <a:pt x="817" y="524"/>
                  </a:lnTo>
                  <a:lnTo>
                    <a:pt x="816" y="532"/>
                  </a:lnTo>
                  <a:lnTo>
                    <a:pt x="814" y="539"/>
                  </a:lnTo>
                  <a:lnTo>
                    <a:pt x="811" y="547"/>
                  </a:lnTo>
                  <a:lnTo>
                    <a:pt x="810" y="554"/>
                  </a:lnTo>
                  <a:lnTo>
                    <a:pt x="808" y="562"/>
                  </a:lnTo>
                  <a:lnTo>
                    <a:pt x="805" y="567"/>
                  </a:lnTo>
                  <a:lnTo>
                    <a:pt x="802" y="574"/>
                  </a:lnTo>
                  <a:lnTo>
                    <a:pt x="800" y="581"/>
                  </a:lnTo>
                  <a:lnTo>
                    <a:pt x="798" y="588"/>
                  </a:lnTo>
                  <a:lnTo>
                    <a:pt x="795" y="595"/>
                  </a:lnTo>
                  <a:lnTo>
                    <a:pt x="793" y="602"/>
                  </a:lnTo>
                  <a:lnTo>
                    <a:pt x="790" y="608"/>
                  </a:lnTo>
                  <a:lnTo>
                    <a:pt x="788" y="615"/>
                  </a:lnTo>
                  <a:lnTo>
                    <a:pt x="784" y="621"/>
                  </a:lnTo>
                  <a:lnTo>
                    <a:pt x="782" y="628"/>
                  </a:lnTo>
                  <a:lnTo>
                    <a:pt x="777" y="633"/>
                  </a:lnTo>
                  <a:lnTo>
                    <a:pt x="775" y="640"/>
                  </a:lnTo>
                  <a:lnTo>
                    <a:pt x="772" y="647"/>
                  </a:lnTo>
                  <a:lnTo>
                    <a:pt x="768" y="653"/>
                  </a:lnTo>
                  <a:lnTo>
                    <a:pt x="765" y="658"/>
                  </a:lnTo>
                  <a:lnTo>
                    <a:pt x="762" y="665"/>
                  </a:lnTo>
                  <a:lnTo>
                    <a:pt x="758" y="671"/>
                  </a:lnTo>
                  <a:lnTo>
                    <a:pt x="754" y="676"/>
                  </a:lnTo>
                  <a:lnTo>
                    <a:pt x="750" y="681"/>
                  </a:lnTo>
                  <a:lnTo>
                    <a:pt x="746" y="687"/>
                  </a:lnTo>
                  <a:lnTo>
                    <a:pt x="743" y="693"/>
                  </a:lnTo>
                  <a:lnTo>
                    <a:pt x="738" y="697"/>
                  </a:lnTo>
                  <a:lnTo>
                    <a:pt x="735" y="703"/>
                  </a:lnTo>
                  <a:lnTo>
                    <a:pt x="732" y="709"/>
                  </a:lnTo>
                  <a:lnTo>
                    <a:pt x="727" y="713"/>
                  </a:lnTo>
                  <a:lnTo>
                    <a:pt x="723" y="718"/>
                  </a:lnTo>
                  <a:lnTo>
                    <a:pt x="718" y="722"/>
                  </a:lnTo>
                  <a:lnTo>
                    <a:pt x="713" y="728"/>
                  </a:lnTo>
                  <a:lnTo>
                    <a:pt x="709" y="731"/>
                  </a:lnTo>
                  <a:lnTo>
                    <a:pt x="704" y="736"/>
                  </a:lnTo>
                  <a:lnTo>
                    <a:pt x="700" y="741"/>
                  </a:lnTo>
                  <a:lnTo>
                    <a:pt x="696" y="745"/>
                  </a:lnTo>
                  <a:lnTo>
                    <a:pt x="691" y="748"/>
                  </a:lnTo>
                  <a:lnTo>
                    <a:pt x="686" y="753"/>
                  </a:lnTo>
                  <a:lnTo>
                    <a:pt x="680" y="756"/>
                  </a:lnTo>
                  <a:lnTo>
                    <a:pt x="676" y="761"/>
                  </a:lnTo>
                  <a:lnTo>
                    <a:pt x="670" y="763"/>
                  </a:lnTo>
                  <a:lnTo>
                    <a:pt x="666" y="768"/>
                  </a:lnTo>
                  <a:lnTo>
                    <a:pt x="661" y="770"/>
                  </a:lnTo>
                  <a:lnTo>
                    <a:pt x="656" y="775"/>
                  </a:lnTo>
                  <a:lnTo>
                    <a:pt x="650" y="777"/>
                  </a:lnTo>
                  <a:lnTo>
                    <a:pt x="644" y="780"/>
                  </a:lnTo>
                  <a:lnTo>
                    <a:pt x="639" y="783"/>
                  </a:lnTo>
                  <a:lnTo>
                    <a:pt x="634" y="786"/>
                  </a:lnTo>
                  <a:lnTo>
                    <a:pt x="627" y="788"/>
                  </a:lnTo>
                  <a:lnTo>
                    <a:pt x="622" y="791"/>
                  </a:lnTo>
                  <a:lnTo>
                    <a:pt x="617" y="793"/>
                  </a:lnTo>
                  <a:lnTo>
                    <a:pt x="611" y="796"/>
                  </a:lnTo>
                  <a:lnTo>
                    <a:pt x="604" y="797"/>
                  </a:lnTo>
                  <a:lnTo>
                    <a:pt x="598" y="799"/>
                  </a:lnTo>
                  <a:lnTo>
                    <a:pt x="591" y="801"/>
                  </a:lnTo>
                  <a:lnTo>
                    <a:pt x="587" y="803"/>
                  </a:lnTo>
                  <a:lnTo>
                    <a:pt x="580" y="804"/>
                  </a:lnTo>
                  <a:lnTo>
                    <a:pt x="573" y="807"/>
                  </a:lnTo>
                  <a:lnTo>
                    <a:pt x="568" y="808"/>
                  </a:lnTo>
                  <a:lnTo>
                    <a:pt x="562" y="810"/>
                  </a:lnTo>
                  <a:lnTo>
                    <a:pt x="555" y="811"/>
                  </a:lnTo>
                  <a:lnTo>
                    <a:pt x="549" y="812"/>
                  </a:lnTo>
                  <a:lnTo>
                    <a:pt x="542" y="813"/>
                  </a:lnTo>
                  <a:lnTo>
                    <a:pt x="537" y="815"/>
                  </a:lnTo>
                  <a:lnTo>
                    <a:pt x="530" y="816"/>
                  </a:lnTo>
                  <a:lnTo>
                    <a:pt x="523" y="817"/>
                  </a:lnTo>
                  <a:lnTo>
                    <a:pt x="517" y="818"/>
                  </a:lnTo>
                  <a:lnTo>
                    <a:pt x="512" y="819"/>
                  </a:lnTo>
                  <a:lnTo>
                    <a:pt x="504" y="819"/>
                  </a:lnTo>
                  <a:lnTo>
                    <a:pt x="498" y="820"/>
                  </a:lnTo>
                  <a:lnTo>
                    <a:pt x="491" y="820"/>
                  </a:lnTo>
                  <a:lnTo>
                    <a:pt x="485" y="821"/>
                  </a:lnTo>
                  <a:lnTo>
                    <a:pt x="479" y="821"/>
                  </a:lnTo>
                  <a:lnTo>
                    <a:pt x="472" y="823"/>
                  </a:lnTo>
                  <a:lnTo>
                    <a:pt x="466" y="823"/>
                  </a:lnTo>
                  <a:lnTo>
                    <a:pt x="459" y="824"/>
                  </a:lnTo>
                  <a:lnTo>
                    <a:pt x="452" y="823"/>
                  </a:lnTo>
                  <a:lnTo>
                    <a:pt x="446" y="823"/>
                  </a:lnTo>
                  <a:lnTo>
                    <a:pt x="440" y="823"/>
                  </a:lnTo>
                  <a:lnTo>
                    <a:pt x="433" y="823"/>
                  </a:lnTo>
                  <a:lnTo>
                    <a:pt x="426" y="823"/>
                  </a:lnTo>
                  <a:lnTo>
                    <a:pt x="419" y="823"/>
                  </a:lnTo>
                  <a:lnTo>
                    <a:pt x="414" y="823"/>
                  </a:lnTo>
                  <a:lnTo>
                    <a:pt x="407" y="823"/>
                  </a:lnTo>
                  <a:lnTo>
                    <a:pt x="400" y="820"/>
                  </a:lnTo>
                  <a:lnTo>
                    <a:pt x="393" y="820"/>
                  </a:lnTo>
                  <a:lnTo>
                    <a:pt x="386" y="818"/>
                  </a:lnTo>
                  <a:lnTo>
                    <a:pt x="381" y="818"/>
                  </a:lnTo>
                  <a:lnTo>
                    <a:pt x="374" y="816"/>
                  </a:lnTo>
                  <a:lnTo>
                    <a:pt x="367" y="815"/>
                  </a:lnTo>
                  <a:lnTo>
                    <a:pt x="360" y="813"/>
                  </a:lnTo>
                  <a:lnTo>
                    <a:pt x="354" y="812"/>
                  </a:lnTo>
                  <a:lnTo>
                    <a:pt x="348" y="810"/>
                  </a:lnTo>
                  <a:lnTo>
                    <a:pt x="341" y="809"/>
                  </a:lnTo>
                  <a:lnTo>
                    <a:pt x="334" y="807"/>
                  </a:lnTo>
                  <a:lnTo>
                    <a:pt x="327" y="805"/>
                  </a:lnTo>
                  <a:lnTo>
                    <a:pt x="320" y="803"/>
                  </a:lnTo>
                  <a:lnTo>
                    <a:pt x="314" y="801"/>
                  </a:lnTo>
                  <a:lnTo>
                    <a:pt x="308" y="799"/>
                  </a:lnTo>
                  <a:lnTo>
                    <a:pt x="301" y="796"/>
                  </a:lnTo>
                  <a:lnTo>
                    <a:pt x="294" y="793"/>
                  </a:lnTo>
                  <a:lnTo>
                    <a:pt x="287" y="789"/>
                  </a:lnTo>
                  <a:lnTo>
                    <a:pt x="281" y="787"/>
                  </a:lnTo>
                  <a:lnTo>
                    <a:pt x="275" y="784"/>
                  </a:lnTo>
                  <a:lnTo>
                    <a:pt x="268" y="780"/>
                  </a:lnTo>
                  <a:lnTo>
                    <a:pt x="261" y="777"/>
                  </a:lnTo>
                  <a:lnTo>
                    <a:pt x="255" y="772"/>
                  </a:lnTo>
                  <a:lnTo>
                    <a:pt x="248" y="770"/>
                  </a:lnTo>
                  <a:lnTo>
                    <a:pt x="241" y="766"/>
                  </a:lnTo>
                  <a:lnTo>
                    <a:pt x="236" y="761"/>
                  </a:lnTo>
                  <a:lnTo>
                    <a:pt x="229" y="758"/>
                  </a:lnTo>
                  <a:lnTo>
                    <a:pt x="223" y="754"/>
                  </a:lnTo>
                  <a:lnTo>
                    <a:pt x="216" y="748"/>
                  </a:lnTo>
                  <a:lnTo>
                    <a:pt x="211" y="744"/>
                  </a:lnTo>
                  <a:lnTo>
                    <a:pt x="204" y="739"/>
                  </a:lnTo>
                  <a:lnTo>
                    <a:pt x="198" y="735"/>
                  </a:lnTo>
                  <a:lnTo>
                    <a:pt x="191" y="730"/>
                  </a:lnTo>
                  <a:lnTo>
                    <a:pt x="186" y="726"/>
                  </a:lnTo>
                  <a:lnTo>
                    <a:pt x="180" y="721"/>
                  </a:lnTo>
                  <a:lnTo>
                    <a:pt x="175" y="715"/>
                  </a:lnTo>
                  <a:lnTo>
                    <a:pt x="170" y="711"/>
                  </a:lnTo>
                  <a:lnTo>
                    <a:pt x="164" y="706"/>
                  </a:lnTo>
                  <a:lnTo>
                    <a:pt x="159" y="702"/>
                  </a:lnTo>
                  <a:lnTo>
                    <a:pt x="155" y="697"/>
                  </a:lnTo>
                  <a:lnTo>
                    <a:pt x="150" y="693"/>
                  </a:lnTo>
                  <a:lnTo>
                    <a:pt x="146" y="687"/>
                  </a:lnTo>
                  <a:lnTo>
                    <a:pt x="141" y="682"/>
                  </a:lnTo>
                  <a:lnTo>
                    <a:pt x="137" y="678"/>
                  </a:lnTo>
                  <a:lnTo>
                    <a:pt x="132" y="673"/>
                  </a:lnTo>
                  <a:lnTo>
                    <a:pt x="129" y="669"/>
                  </a:lnTo>
                  <a:lnTo>
                    <a:pt x="125" y="664"/>
                  </a:lnTo>
                  <a:lnTo>
                    <a:pt x="122" y="660"/>
                  </a:lnTo>
                  <a:lnTo>
                    <a:pt x="117" y="654"/>
                  </a:lnTo>
                  <a:lnTo>
                    <a:pt x="114" y="649"/>
                  </a:lnTo>
                  <a:lnTo>
                    <a:pt x="110" y="645"/>
                  </a:lnTo>
                  <a:lnTo>
                    <a:pt x="108" y="640"/>
                  </a:lnTo>
                  <a:lnTo>
                    <a:pt x="104" y="635"/>
                  </a:lnTo>
                  <a:lnTo>
                    <a:pt x="101" y="630"/>
                  </a:lnTo>
                  <a:lnTo>
                    <a:pt x="99" y="625"/>
                  </a:lnTo>
                  <a:lnTo>
                    <a:pt x="97" y="621"/>
                  </a:lnTo>
                  <a:lnTo>
                    <a:pt x="93" y="615"/>
                  </a:lnTo>
                  <a:lnTo>
                    <a:pt x="91" y="611"/>
                  </a:lnTo>
                  <a:lnTo>
                    <a:pt x="89" y="605"/>
                  </a:lnTo>
                  <a:lnTo>
                    <a:pt x="88" y="600"/>
                  </a:lnTo>
                  <a:lnTo>
                    <a:pt x="85" y="595"/>
                  </a:lnTo>
                  <a:lnTo>
                    <a:pt x="82" y="590"/>
                  </a:lnTo>
                  <a:lnTo>
                    <a:pt x="81" y="586"/>
                  </a:lnTo>
                  <a:lnTo>
                    <a:pt x="81" y="581"/>
                  </a:lnTo>
                  <a:lnTo>
                    <a:pt x="77" y="575"/>
                  </a:lnTo>
                  <a:lnTo>
                    <a:pt x="76" y="571"/>
                  </a:lnTo>
                  <a:lnTo>
                    <a:pt x="75" y="565"/>
                  </a:lnTo>
                  <a:lnTo>
                    <a:pt x="74" y="561"/>
                  </a:lnTo>
                  <a:lnTo>
                    <a:pt x="73" y="555"/>
                  </a:lnTo>
                  <a:lnTo>
                    <a:pt x="72" y="549"/>
                  </a:lnTo>
                  <a:lnTo>
                    <a:pt x="70" y="545"/>
                  </a:lnTo>
                  <a:lnTo>
                    <a:pt x="70" y="540"/>
                  </a:lnTo>
                  <a:lnTo>
                    <a:pt x="69" y="533"/>
                  </a:lnTo>
                  <a:lnTo>
                    <a:pt x="68" y="527"/>
                  </a:lnTo>
                  <a:lnTo>
                    <a:pt x="68" y="523"/>
                  </a:lnTo>
                  <a:lnTo>
                    <a:pt x="68" y="518"/>
                  </a:lnTo>
                  <a:lnTo>
                    <a:pt x="68" y="512"/>
                  </a:lnTo>
                  <a:lnTo>
                    <a:pt x="68" y="507"/>
                  </a:lnTo>
                  <a:lnTo>
                    <a:pt x="68" y="501"/>
                  </a:lnTo>
                  <a:lnTo>
                    <a:pt x="68" y="497"/>
                  </a:lnTo>
                  <a:lnTo>
                    <a:pt x="68" y="490"/>
                  </a:lnTo>
                  <a:lnTo>
                    <a:pt x="68" y="485"/>
                  </a:lnTo>
                  <a:lnTo>
                    <a:pt x="68" y="479"/>
                  </a:lnTo>
                  <a:lnTo>
                    <a:pt x="68" y="474"/>
                  </a:lnTo>
                  <a:lnTo>
                    <a:pt x="68" y="467"/>
                  </a:lnTo>
                  <a:lnTo>
                    <a:pt x="69" y="461"/>
                  </a:lnTo>
                  <a:lnTo>
                    <a:pt x="70" y="456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3" y="438"/>
                  </a:lnTo>
                  <a:lnTo>
                    <a:pt x="74" y="432"/>
                  </a:lnTo>
                  <a:lnTo>
                    <a:pt x="75" y="426"/>
                  </a:lnTo>
                  <a:lnTo>
                    <a:pt x="76" y="420"/>
                  </a:lnTo>
                  <a:lnTo>
                    <a:pt x="77" y="414"/>
                  </a:lnTo>
                  <a:lnTo>
                    <a:pt x="78" y="408"/>
                  </a:lnTo>
                  <a:lnTo>
                    <a:pt x="81" y="402"/>
                  </a:lnTo>
                  <a:lnTo>
                    <a:pt x="82" y="395"/>
                  </a:lnTo>
                  <a:lnTo>
                    <a:pt x="83" y="390"/>
                  </a:lnTo>
                  <a:lnTo>
                    <a:pt x="84" y="383"/>
                  </a:lnTo>
                  <a:lnTo>
                    <a:pt x="85" y="377"/>
                  </a:lnTo>
                  <a:lnTo>
                    <a:pt x="86" y="370"/>
                  </a:lnTo>
                  <a:lnTo>
                    <a:pt x="89" y="365"/>
                  </a:lnTo>
                  <a:lnTo>
                    <a:pt x="90" y="358"/>
                  </a:lnTo>
                  <a:lnTo>
                    <a:pt x="92" y="352"/>
                  </a:lnTo>
                  <a:lnTo>
                    <a:pt x="92" y="345"/>
                  </a:lnTo>
                  <a:lnTo>
                    <a:pt x="94" y="338"/>
                  </a:lnTo>
                  <a:lnTo>
                    <a:pt x="96" y="333"/>
                  </a:lnTo>
                  <a:lnTo>
                    <a:pt x="98" y="327"/>
                  </a:lnTo>
                  <a:lnTo>
                    <a:pt x="99" y="320"/>
                  </a:lnTo>
                  <a:lnTo>
                    <a:pt x="100" y="314"/>
                  </a:lnTo>
                  <a:lnTo>
                    <a:pt x="101" y="308"/>
                  </a:lnTo>
                  <a:lnTo>
                    <a:pt x="104" y="302"/>
                  </a:lnTo>
                  <a:lnTo>
                    <a:pt x="105" y="295"/>
                  </a:lnTo>
                  <a:lnTo>
                    <a:pt x="106" y="289"/>
                  </a:lnTo>
                  <a:lnTo>
                    <a:pt x="108" y="284"/>
                  </a:lnTo>
                  <a:lnTo>
                    <a:pt x="109" y="277"/>
                  </a:lnTo>
                  <a:lnTo>
                    <a:pt x="110" y="270"/>
                  </a:lnTo>
                  <a:lnTo>
                    <a:pt x="112" y="264"/>
                  </a:lnTo>
                  <a:lnTo>
                    <a:pt x="114" y="258"/>
                  </a:lnTo>
                  <a:lnTo>
                    <a:pt x="115" y="253"/>
                  </a:lnTo>
                  <a:lnTo>
                    <a:pt x="116" y="245"/>
                  </a:lnTo>
                  <a:lnTo>
                    <a:pt x="117" y="240"/>
                  </a:lnTo>
                  <a:lnTo>
                    <a:pt x="118" y="234"/>
                  </a:lnTo>
                  <a:lnTo>
                    <a:pt x="121" y="228"/>
                  </a:lnTo>
                  <a:lnTo>
                    <a:pt x="121" y="221"/>
                  </a:lnTo>
                  <a:lnTo>
                    <a:pt x="123" y="215"/>
                  </a:lnTo>
                  <a:lnTo>
                    <a:pt x="124" y="210"/>
                  </a:lnTo>
                  <a:lnTo>
                    <a:pt x="126" y="204"/>
                  </a:lnTo>
                  <a:lnTo>
                    <a:pt x="127" y="197"/>
                  </a:lnTo>
                  <a:lnTo>
                    <a:pt x="127" y="190"/>
                  </a:lnTo>
                  <a:lnTo>
                    <a:pt x="129" y="185"/>
                  </a:lnTo>
                  <a:lnTo>
                    <a:pt x="130" y="179"/>
                  </a:lnTo>
                  <a:lnTo>
                    <a:pt x="131" y="172"/>
                  </a:lnTo>
                  <a:lnTo>
                    <a:pt x="132" y="166"/>
                  </a:lnTo>
                  <a:lnTo>
                    <a:pt x="132" y="160"/>
                  </a:lnTo>
                  <a:lnTo>
                    <a:pt x="134" y="155"/>
                  </a:lnTo>
                  <a:lnTo>
                    <a:pt x="134" y="148"/>
                  </a:lnTo>
                  <a:lnTo>
                    <a:pt x="135" y="142"/>
                  </a:lnTo>
                  <a:lnTo>
                    <a:pt x="135" y="136"/>
                  </a:lnTo>
                  <a:lnTo>
                    <a:pt x="137" y="130"/>
                  </a:lnTo>
                  <a:lnTo>
                    <a:pt x="137" y="124"/>
                  </a:lnTo>
                  <a:lnTo>
                    <a:pt x="139" y="119"/>
                  </a:lnTo>
                  <a:lnTo>
                    <a:pt x="139" y="112"/>
                  </a:lnTo>
                  <a:lnTo>
                    <a:pt x="140" y="107"/>
                  </a:lnTo>
                  <a:lnTo>
                    <a:pt x="140" y="100"/>
                  </a:lnTo>
                  <a:lnTo>
                    <a:pt x="141" y="95"/>
                  </a:lnTo>
                  <a:lnTo>
                    <a:pt x="141" y="88"/>
                  </a:lnTo>
                  <a:lnTo>
                    <a:pt x="142" y="82"/>
                  </a:lnTo>
                  <a:lnTo>
                    <a:pt x="142" y="76"/>
                  </a:lnTo>
                  <a:lnTo>
                    <a:pt x="142" y="70"/>
                  </a:lnTo>
                  <a:lnTo>
                    <a:pt x="142" y="64"/>
                  </a:lnTo>
                  <a:lnTo>
                    <a:pt x="142" y="58"/>
                  </a:lnTo>
                  <a:lnTo>
                    <a:pt x="142" y="52"/>
                  </a:lnTo>
                  <a:lnTo>
                    <a:pt x="142" y="47"/>
                  </a:lnTo>
                  <a:lnTo>
                    <a:pt x="142" y="41"/>
                  </a:lnTo>
                  <a:lnTo>
                    <a:pt x="142" y="35"/>
                  </a:lnTo>
                  <a:lnTo>
                    <a:pt x="142" y="29"/>
                  </a:lnTo>
                  <a:lnTo>
                    <a:pt x="142" y="24"/>
                  </a:lnTo>
                  <a:lnTo>
                    <a:pt x="142" y="17"/>
                  </a:lnTo>
                  <a:lnTo>
                    <a:pt x="142" y="13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4" name="Freeform 129">
              <a:extLst>
                <a:ext uri="{FF2B5EF4-FFF2-40B4-BE49-F238E27FC236}">
                  <a16:creationId xmlns:a16="http://schemas.microsoft.com/office/drawing/2014/main" id="{83D9B961-476C-5FA5-DD16-414502D5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835150"/>
              <a:ext cx="174625" cy="60325"/>
            </a:xfrm>
            <a:custGeom>
              <a:avLst/>
              <a:gdLst>
                <a:gd name="T0" fmla="*/ 0 w 220"/>
                <a:gd name="T1" fmla="*/ 2147483647 h 76"/>
                <a:gd name="T2" fmla="*/ 2147483647 w 220"/>
                <a:gd name="T3" fmla="*/ 0 h 76"/>
                <a:gd name="T4" fmla="*/ 2147483647 w 220"/>
                <a:gd name="T5" fmla="*/ 2147483647 h 76"/>
                <a:gd name="T6" fmla="*/ 2147483647 w 220"/>
                <a:gd name="T7" fmla="*/ 2147483647 h 76"/>
                <a:gd name="T8" fmla="*/ 0 w 220"/>
                <a:gd name="T9" fmla="*/ 2147483647 h 76"/>
                <a:gd name="T10" fmla="*/ 0 w 220"/>
                <a:gd name="T11" fmla="*/ 2147483647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76"/>
                <a:gd name="T20" fmla="*/ 220 w 22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76">
                  <a:moveTo>
                    <a:pt x="0" y="11"/>
                  </a:moveTo>
                  <a:lnTo>
                    <a:pt x="206" y="0"/>
                  </a:lnTo>
                  <a:lnTo>
                    <a:pt x="220" y="63"/>
                  </a:lnTo>
                  <a:lnTo>
                    <a:pt x="8" y="7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5" name="Freeform 130">
              <a:extLst>
                <a:ext uri="{FF2B5EF4-FFF2-40B4-BE49-F238E27FC236}">
                  <a16:creationId xmlns:a16="http://schemas.microsoft.com/office/drawing/2014/main" id="{C149FCC7-4843-F864-8226-067CA2189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622" y="1718733"/>
              <a:ext cx="863600" cy="901700"/>
            </a:xfrm>
            <a:custGeom>
              <a:avLst/>
              <a:gdLst>
                <a:gd name="T0" fmla="*/ 2147483647 w 1087"/>
                <a:gd name="T1" fmla="*/ 2147483647 h 1137"/>
                <a:gd name="T2" fmla="*/ 2147483647 w 1087"/>
                <a:gd name="T3" fmla="*/ 2147483647 h 1137"/>
                <a:gd name="T4" fmla="*/ 2147483647 w 1087"/>
                <a:gd name="T5" fmla="*/ 2147483647 h 1137"/>
                <a:gd name="T6" fmla="*/ 2147483647 w 1087"/>
                <a:gd name="T7" fmla="*/ 2147483647 h 1137"/>
                <a:gd name="T8" fmla="*/ 2147483647 w 1087"/>
                <a:gd name="T9" fmla="*/ 2147483647 h 1137"/>
                <a:gd name="T10" fmla="*/ 2147483647 w 1087"/>
                <a:gd name="T11" fmla="*/ 2147483647 h 1137"/>
                <a:gd name="T12" fmla="*/ 2147483647 w 1087"/>
                <a:gd name="T13" fmla="*/ 2147483647 h 1137"/>
                <a:gd name="T14" fmla="*/ 2147483647 w 1087"/>
                <a:gd name="T15" fmla="*/ 2147483647 h 1137"/>
                <a:gd name="T16" fmla="*/ 2147483647 w 1087"/>
                <a:gd name="T17" fmla="*/ 2147483647 h 1137"/>
                <a:gd name="T18" fmla="*/ 2147483647 w 1087"/>
                <a:gd name="T19" fmla="*/ 2147483647 h 1137"/>
                <a:gd name="T20" fmla="*/ 2147483647 w 1087"/>
                <a:gd name="T21" fmla="*/ 2147483647 h 1137"/>
                <a:gd name="T22" fmla="*/ 2147483647 w 1087"/>
                <a:gd name="T23" fmla="*/ 2147483647 h 1137"/>
                <a:gd name="T24" fmla="*/ 2147483647 w 1087"/>
                <a:gd name="T25" fmla="*/ 2147483647 h 1137"/>
                <a:gd name="T26" fmla="*/ 2147483647 w 1087"/>
                <a:gd name="T27" fmla="*/ 2147483647 h 1137"/>
                <a:gd name="T28" fmla="*/ 2147483647 w 1087"/>
                <a:gd name="T29" fmla="*/ 2147483647 h 1137"/>
                <a:gd name="T30" fmla="*/ 2147483647 w 1087"/>
                <a:gd name="T31" fmla="*/ 2147483647 h 1137"/>
                <a:gd name="T32" fmla="*/ 2147483647 w 1087"/>
                <a:gd name="T33" fmla="*/ 2147483647 h 1137"/>
                <a:gd name="T34" fmla="*/ 2147483647 w 1087"/>
                <a:gd name="T35" fmla="*/ 2147483647 h 1137"/>
                <a:gd name="T36" fmla="*/ 2147483647 w 1087"/>
                <a:gd name="T37" fmla="*/ 2147483647 h 1137"/>
                <a:gd name="T38" fmla="*/ 2147483647 w 1087"/>
                <a:gd name="T39" fmla="*/ 2147483647 h 1137"/>
                <a:gd name="T40" fmla="*/ 2147483647 w 1087"/>
                <a:gd name="T41" fmla="*/ 2147483647 h 1137"/>
                <a:gd name="T42" fmla="*/ 2147483647 w 1087"/>
                <a:gd name="T43" fmla="*/ 2147483647 h 1137"/>
                <a:gd name="T44" fmla="*/ 2147483647 w 1087"/>
                <a:gd name="T45" fmla="*/ 2147483647 h 1137"/>
                <a:gd name="T46" fmla="*/ 2147483647 w 1087"/>
                <a:gd name="T47" fmla="*/ 2147483647 h 1137"/>
                <a:gd name="T48" fmla="*/ 2147483647 w 1087"/>
                <a:gd name="T49" fmla="*/ 2147483647 h 1137"/>
                <a:gd name="T50" fmla="*/ 2147483647 w 1087"/>
                <a:gd name="T51" fmla="*/ 2147483647 h 1137"/>
                <a:gd name="T52" fmla="*/ 2147483647 w 1087"/>
                <a:gd name="T53" fmla="*/ 2147483647 h 1137"/>
                <a:gd name="T54" fmla="*/ 2147483647 w 1087"/>
                <a:gd name="T55" fmla="*/ 2147483647 h 1137"/>
                <a:gd name="T56" fmla="*/ 2147483647 w 1087"/>
                <a:gd name="T57" fmla="*/ 2147483647 h 1137"/>
                <a:gd name="T58" fmla="*/ 2147483647 w 1087"/>
                <a:gd name="T59" fmla="*/ 2147483647 h 1137"/>
                <a:gd name="T60" fmla="*/ 2147483647 w 1087"/>
                <a:gd name="T61" fmla="*/ 2147483647 h 1137"/>
                <a:gd name="T62" fmla="*/ 2147483647 w 1087"/>
                <a:gd name="T63" fmla="*/ 2147483647 h 1137"/>
                <a:gd name="T64" fmla="*/ 2147483647 w 1087"/>
                <a:gd name="T65" fmla="*/ 2147483647 h 1137"/>
                <a:gd name="T66" fmla="*/ 2147483647 w 1087"/>
                <a:gd name="T67" fmla="*/ 2147483647 h 1137"/>
                <a:gd name="T68" fmla="*/ 2147483647 w 1087"/>
                <a:gd name="T69" fmla="*/ 2147483647 h 1137"/>
                <a:gd name="T70" fmla="*/ 2147483647 w 1087"/>
                <a:gd name="T71" fmla="*/ 2147483647 h 1137"/>
                <a:gd name="T72" fmla="*/ 2147483647 w 1087"/>
                <a:gd name="T73" fmla="*/ 2147483647 h 1137"/>
                <a:gd name="T74" fmla="*/ 2147483647 w 1087"/>
                <a:gd name="T75" fmla="*/ 2147483647 h 1137"/>
                <a:gd name="T76" fmla="*/ 2147483647 w 1087"/>
                <a:gd name="T77" fmla="*/ 2147483647 h 1137"/>
                <a:gd name="T78" fmla="*/ 2147483647 w 1087"/>
                <a:gd name="T79" fmla="*/ 2147483647 h 1137"/>
                <a:gd name="T80" fmla="*/ 2147483647 w 1087"/>
                <a:gd name="T81" fmla="*/ 2147483647 h 1137"/>
                <a:gd name="T82" fmla="*/ 2147483647 w 1087"/>
                <a:gd name="T83" fmla="*/ 2147483647 h 1137"/>
                <a:gd name="T84" fmla="*/ 2147483647 w 1087"/>
                <a:gd name="T85" fmla="*/ 2147483647 h 1137"/>
                <a:gd name="T86" fmla="*/ 2147483647 w 1087"/>
                <a:gd name="T87" fmla="*/ 2147483647 h 1137"/>
                <a:gd name="T88" fmla="*/ 2147483647 w 1087"/>
                <a:gd name="T89" fmla="*/ 2147483647 h 1137"/>
                <a:gd name="T90" fmla="*/ 2147483647 w 1087"/>
                <a:gd name="T91" fmla="*/ 2147483647 h 1137"/>
                <a:gd name="T92" fmla="*/ 2147483647 w 1087"/>
                <a:gd name="T93" fmla="*/ 2147483647 h 1137"/>
                <a:gd name="T94" fmla="*/ 2147483647 w 1087"/>
                <a:gd name="T95" fmla="*/ 2147483647 h 1137"/>
                <a:gd name="T96" fmla="*/ 2147483647 w 1087"/>
                <a:gd name="T97" fmla="*/ 2147483647 h 1137"/>
                <a:gd name="T98" fmla="*/ 2147483647 w 1087"/>
                <a:gd name="T99" fmla="*/ 2147483647 h 1137"/>
                <a:gd name="T100" fmla="*/ 2147483647 w 1087"/>
                <a:gd name="T101" fmla="*/ 2147483647 h 1137"/>
                <a:gd name="T102" fmla="*/ 2147483647 w 1087"/>
                <a:gd name="T103" fmla="*/ 2147483647 h 1137"/>
                <a:gd name="T104" fmla="*/ 2147483647 w 1087"/>
                <a:gd name="T105" fmla="*/ 2147483647 h 1137"/>
                <a:gd name="T106" fmla="*/ 2147483647 w 1087"/>
                <a:gd name="T107" fmla="*/ 2147483647 h 1137"/>
                <a:gd name="T108" fmla="*/ 2147483647 w 1087"/>
                <a:gd name="T109" fmla="*/ 2147483647 h 1137"/>
                <a:gd name="T110" fmla="*/ 2147483647 w 1087"/>
                <a:gd name="T111" fmla="*/ 2147483647 h 1137"/>
                <a:gd name="T112" fmla="*/ 2147483647 w 1087"/>
                <a:gd name="T113" fmla="*/ 2147483647 h 1137"/>
                <a:gd name="T114" fmla="*/ 2147483647 w 1087"/>
                <a:gd name="T115" fmla="*/ 2147483647 h 1137"/>
                <a:gd name="T116" fmla="*/ 2147483647 w 1087"/>
                <a:gd name="T117" fmla="*/ 2147483647 h 1137"/>
                <a:gd name="T118" fmla="*/ 2147483647 w 1087"/>
                <a:gd name="T119" fmla="*/ 2147483647 h 1137"/>
                <a:gd name="T120" fmla="*/ 2147483647 w 1087"/>
                <a:gd name="T121" fmla="*/ 2147483647 h 1137"/>
                <a:gd name="T122" fmla="*/ 2147483647 w 1087"/>
                <a:gd name="T123" fmla="*/ 2147483647 h 1137"/>
                <a:gd name="T124" fmla="*/ 2147483647 w 1087"/>
                <a:gd name="T125" fmla="*/ 2147483647 h 1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7"/>
                <a:gd name="T190" fmla="*/ 0 h 1137"/>
                <a:gd name="T191" fmla="*/ 1087 w 1087"/>
                <a:gd name="T192" fmla="*/ 1137 h 1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7" h="1137">
                  <a:moveTo>
                    <a:pt x="154" y="67"/>
                  </a:moveTo>
                  <a:lnTo>
                    <a:pt x="152" y="68"/>
                  </a:lnTo>
                  <a:lnTo>
                    <a:pt x="152" y="72"/>
                  </a:lnTo>
                  <a:lnTo>
                    <a:pt x="152" y="76"/>
                  </a:lnTo>
                  <a:lnTo>
                    <a:pt x="152" y="84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96"/>
                  </a:lnTo>
                  <a:lnTo>
                    <a:pt x="151" y="103"/>
                  </a:lnTo>
                  <a:lnTo>
                    <a:pt x="151" y="107"/>
                  </a:lnTo>
                  <a:lnTo>
                    <a:pt x="151" y="114"/>
                  </a:lnTo>
                  <a:lnTo>
                    <a:pt x="151" y="121"/>
                  </a:lnTo>
                  <a:lnTo>
                    <a:pt x="151" y="129"/>
                  </a:lnTo>
                  <a:lnTo>
                    <a:pt x="150" y="136"/>
                  </a:lnTo>
                  <a:lnTo>
                    <a:pt x="149" y="142"/>
                  </a:lnTo>
                  <a:lnTo>
                    <a:pt x="149" y="146"/>
                  </a:lnTo>
                  <a:lnTo>
                    <a:pt x="149" y="150"/>
                  </a:lnTo>
                  <a:lnTo>
                    <a:pt x="149" y="155"/>
                  </a:lnTo>
                  <a:lnTo>
                    <a:pt x="149" y="160"/>
                  </a:lnTo>
                  <a:lnTo>
                    <a:pt x="148" y="163"/>
                  </a:lnTo>
                  <a:lnTo>
                    <a:pt x="148" y="168"/>
                  </a:lnTo>
                  <a:lnTo>
                    <a:pt x="147" y="172"/>
                  </a:lnTo>
                  <a:lnTo>
                    <a:pt x="147" y="177"/>
                  </a:lnTo>
                  <a:lnTo>
                    <a:pt x="147" y="181"/>
                  </a:lnTo>
                  <a:lnTo>
                    <a:pt x="147" y="186"/>
                  </a:lnTo>
                  <a:lnTo>
                    <a:pt x="147" y="190"/>
                  </a:lnTo>
                  <a:lnTo>
                    <a:pt x="147" y="195"/>
                  </a:lnTo>
                  <a:lnTo>
                    <a:pt x="146" y="199"/>
                  </a:lnTo>
                  <a:lnTo>
                    <a:pt x="144" y="204"/>
                  </a:lnTo>
                  <a:lnTo>
                    <a:pt x="143" y="209"/>
                  </a:lnTo>
                  <a:lnTo>
                    <a:pt x="143" y="214"/>
                  </a:lnTo>
                  <a:lnTo>
                    <a:pt x="143" y="219"/>
                  </a:lnTo>
                  <a:lnTo>
                    <a:pt x="143" y="224"/>
                  </a:lnTo>
                  <a:lnTo>
                    <a:pt x="142" y="229"/>
                  </a:lnTo>
                  <a:lnTo>
                    <a:pt x="142" y="235"/>
                  </a:lnTo>
                  <a:lnTo>
                    <a:pt x="141" y="239"/>
                  </a:lnTo>
                  <a:lnTo>
                    <a:pt x="141" y="245"/>
                  </a:lnTo>
                  <a:lnTo>
                    <a:pt x="140" y="251"/>
                  </a:lnTo>
                  <a:lnTo>
                    <a:pt x="140" y="255"/>
                  </a:lnTo>
                  <a:lnTo>
                    <a:pt x="139" y="261"/>
                  </a:lnTo>
                  <a:lnTo>
                    <a:pt x="139" y="267"/>
                  </a:lnTo>
                  <a:lnTo>
                    <a:pt x="139" y="272"/>
                  </a:lnTo>
                  <a:lnTo>
                    <a:pt x="139" y="278"/>
                  </a:lnTo>
                  <a:lnTo>
                    <a:pt x="137" y="286"/>
                  </a:lnTo>
                  <a:lnTo>
                    <a:pt x="135" y="294"/>
                  </a:lnTo>
                  <a:lnTo>
                    <a:pt x="134" y="299"/>
                  </a:lnTo>
                  <a:lnTo>
                    <a:pt x="134" y="302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2" y="316"/>
                  </a:lnTo>
                  <a:lnTo>
                    <a:pt x="131" y="320"/>
                  </a:lnTo>
                  <a:lnTo>
                    <a:pt x="130" y="325"/>
                  </a:lnTo>
                  <a:lnTo>
                    <a:pt x="130" y="328"/>
                  </a:lnTo>
                  <a:lnTo>
                    <a:pt x="129" y="334"/>
                  </a:lnTo>
                  <a:lnTo>
                    <a:pt x="127" y="338"/>
                  </a:lnTo>
                  <a:lnTo>
                    <a:pt x="127" y="343"/>
                  </a:lnTo>
                  <a:lnTo>
                    <a:pt x="127" y="348"/>
                  </a:lnTo>
                  <a:lnTo>
                    <a:pt x="125" y="351"/>
                  </a:lnTo>
                  <a:lnTo>
                    <a:pt x="125" y="355"/>
                  </a:lnTo>
                  <a:lnTo>
                    <a:pt x="124" y="360"/>
                  </a:lnTo>
                  <a:lnTo>
                    <a:pt x="123" y="365"/>
                  </a:lnTo>
                  <a:lnTo>
                    <a:pt x="122" y="369"/>
                  </a:lnTo>
                  <a:lnTo>
                    <a:pt x="122" y="374"/>
                  </a:lnTo>
                  <a:lnTo>
                    <a:pt x="121" y="378"/>
                  </a:lnTo>
                  <a:lnTo>
                    <a:pt x="121" y="383"/>
                  </a:lnTo>
                  <a:lnTo>
                    <a:pt x="118" y="386"/>
                  </a:lnTo>
                  <a:lnTo>
                    <a:pt x="117" y="391"/>
                  </a:lnTo>
                  <a:lnTo>
                    <a:pt x="117" y="395"/>
                  </a:lnTo>
                  <a:lnTo>
                    <a:pt x="116" y="400"/>
                  </a:lnTo>
                  <a:lnTo>
                    <a:pt x="115" y="404"/>
                  </a:lnTo>
                  <a:lnTo>
                    <a:pt x="115" y="410"/>
                  </a:lnTo>
                  <a:lnTo>
                    <a:pt x="114" y="415"/>
                  </a:lnTo>
                  <a:lnTo>
                    <a:pt x="114" y="419"/>
                  </a:lnTo>
                  <a:lnTo>
                    <a:pt x="111" y="423"/>
                  </a:lnTo>
                  <a:lnTo>
                    <a:pt x="110" y="427"/>
                  </a:lnTo>
                  <a:lnTo>
                    <a:pt x="109" y="431"/>
                  </a:lnTo>
                  <a:lnTo>
                    <a:pt x="108" y="435"/>
                  </a:lnTo>
                  <a:lnTo>
                    <a:pt x="107" y="440"/>
                  </a:lnTo>
                  <a:lnTo>
                    <a:pt x="106" y="444"/>
                  </a:lnTo>
                  <a:lnTo>
                    <a:pt x="106" y="448"/>
                  </a:lnTo>
                  <a:lnTo>
                    <a:pt x="105" y="452"/>
                  </a:lnTo>
                  <a:lnTo>
                    <a:pt x="103" y="457"/>
                  </a:lnTo>
                  <a:lnTo>
                    <a:pt x="102" y="461"/>
                  </a:lnTo>
                  <a:lnTo>
                    <a:pt x="101" y="465"/>
                  </a:lnTo>
                  <a:lnTo>
                    <a:pt x="101" y="469"/>
                  </a:lnTo>
                  <a:lnTo>
                    <a:pt x="99" y="474"/>
                  </a:lnTo>
                  <a:lnTo>
                    <a:pt x="99" y="479"/>
                  </a:lnTo>
                  <a:lnTo>
                    <a:pt x="97" y="483"/>
                  </a:lnTo>
                  <a:lnTo>
                    <a:pt x="97" y="488"/>
                  </a:lnTo>
                  <a:lnTo>
                    <a:pt x="94" y="496"/>
                  </a:lnTo>
                  <a:lnTo>
                    <a:pt x="92" y="504"/>
                  </a:lnTo>
                  <a:lnTo>
                    <a:pt x="90" y="512"/>
                  </a:lnTo>
                  <a:lnTo>
                    <a:pt x="89" y="520"/>
                  </a:lnTo>
                  <a:lnTo>
                    <a:pt x="86" y="527"/>
                  </a:lnTo>
                  <a:lnTo>
                    <a:pt x="84" y="535"/>
                  </a:lnTo>
                  <a:lnTo>
                    <a:pt x="82" y="542"/>
                  </a:lnTo>
                  <a:lnTo>
                    <a:pt x="80" y="550"/>
                  </a:lnTo>
                  <a:lnTo>
                    <a:pt x="77" y="557"/>
                  </a:lnTo>
                  <a:lnTo>
                    <a:pt x="75" y="564"/>
                  </a:lnTo>
                  <a:lnTo>
                    <a:pt x="73" y="571"/>
                  </a:lnTo>
                  <a:lnTo>
                    <a:pt x="73" y="579"/>
                  </a:lnTo>
                  <a:lnTo>
                    <a:pt x="70" y="586"/>
                  </a:lnTo>
                  <a:lnTo>
                    <a:pt x="69" y="595"/>
                  </a:lnTo>
                  <a:lnTo>
                    <a:pt x="68" y="602"/>
                  </a:lnTo>
                  <a:lnTo>
                    <a:pt x="68" y="611"/>
                  </a:lnTo>
                  <a:lnTo>
                    <a:pt x="66" y="617"/>
                  </a:lnTo>
                  <a:lnTo>
                    <a:pt x="66" y="625"/>
                  </a:lnTo>
                  <a:lnTo>
                    <a:pt x="66" y="633"/>
                  </a:lnTo>
                  <a:lnTo>
                    <a:pt x="66" y="643"/>
                  </a:lnTo>
                  <a:lnTo>
                    <a:pt x="66" y="652"/>
                  </a:lnTo>
                  <a:lnTo>
                    <a:pt x="66" y="660"/>
                  </a:lnTo>
                  <a:lnTo>
                    <a:pt x="66" y="669"/>
                  </a:lnTo>
                  <a:lnTo>
                    <a:pt x="67" y="678"/>
                  </a:lnTo>
                  <a:lnTo>
                    <a:pt x="67" y="686"/>
                  </a:lnTo>
                  <a:lnTo>
                    <a:pt x="68" y="695"/>
                  </a:lnTo>
                  <a:lnTo>
                    <a:pt x="69" y="703"/>
                  </a:lnTo>
                  <a:lnTo>
                    <a:pt x="72" y="712"/>
                  </a:lnTo>
                  <a:lnTo>
                    <a:pt x="73" y="721"/>
                  </a:lnTo>
                  <a:lnTo>
                    <a:pt x="75" y="729"/>
                  </a:lnTo>
                  <a:lnTo>
                    <a:pt x="77" y="738"/>
                  </a:lnTo>
                  <a:lnTo>
                    <a:pt x="80" y="747"/>
                  </a:lnTo>
                  <a:lnTo>
                    <a:pt x="82" y="756"/>
                  </a:lnTo>
                  <a:lnTo>
                    <a:pt x="85" y="766"/>
                  </a:lnTo>
                  <a:lnTo>
                    <a:pt x="87" y="774"/>
                  </a:lnTo>
                  <a:lnTo>
                    <a:pt x="92" y="783"/>
                  </a:lnTo>
                  <a:lnTo>
                    <a:pt x="94" y="792"/>
                  </a:lnTo>
                  <a:lnTo>
                    <a:pt x="99" y="801"/>
                  </a:lnTo>
                  <a:lnTo>
                    <a:pt x="103" y="810"/>
                  </a:lnTo>
                  <a:lnTo>
                    <a:pt x="108" y="819"/>
                  </a:lnTo>
                  <a:lnTo>
                    <a:pt x="111" y="827"/>
                  </a:lnTo>
                  <a:lnTo>
                    <a:pt x="116" y="836"/>
                  </a:lnTo>
                  <a:lnTo>
                    <a:pt x="121" y="844"/>
                  </a:lnTo>
                  <a:lnTo>
                    <a:pt x="126" y="853"/>
                  </a:lnTo>
                  <a:lnTo>
                    <a:pt x="132" y="861"/>
                  </a:lnTo>
                  <a:lnTo>
                    <a:pt x="138" y="869"/>
                  </a:lnTo>
                  <a:lnTo>
                    <a:pt x="143" y="877"/>
                  </a:lnTo>
                  <a:lnTo>
                    <a:pt x="150" y="886"/>
                  </a:lnTo>
                  <a:lnTo>
                    <a:pt x="156" y="894"/>
                  </a:lnTo>
                  <a:lnTo>
                    <a:pt x="163" y="902"/>
                  </a:lnTo>
                  <a:lnTo>
                    <a:pt x="170" y="910"/>
                  </a:lnTo>
                  <a:lnTo>
                    <a:pt x="179" y="918"/>
                  </a:lnTo>
                  <a:lnTo>
                    <a:pt x="186" y="925"/>
                  </a:lnTo>
                  <a:lnTo>
                    <a:pt x="193" y="934"/>
                  </a:lnTo>
                  <a:lnTo>
                    <a:pt x="203" y="941"/>
                  </a:lnTo>
                  <a:lnTo>
                    <a:pt x="212" y="949"/>
                  </a:lnTo>
                  <a:lnTo>
                    <a:pt x="220" y="956"/>
                  </a:lnTo>
                  <a:lnTo>
                    <a:pt x="229" y="963"/>
                  </a:lnTo>
                  <a:lnTo>
                    <a:pt x="239" y="971"/>
                  </a:lnTo>
                  <a:lnTo>
                    <a:pt x="248" y="977"/>
                  </a:lnTo>
                  <a:lnTo>
                    <a:pt x="257" y="983"/>
                  </a:lnTo>
                  <a:lnTo>
                    <a:pt x="269" y="990"/>
                  </a:lnTo>
                  <a:lnTo>
                    <a:pt x="279" y="997"/>
                  </a:lnTo>
                  <a:lnTo>
                    <a:pt x="290" y="1003"/>
                  </a:lnTo>
                  <a:lnTo>
                    <a:pt x="301" y="1008"/>
                  </a:lnTo>
                  <a:lnTo>
                    <a:pt x="312" y="1013"/>
                  </a:lnTo>
                  <a:lnTo>
                    <a:pt x="325" y="1018"/>
                  </a:lnTo>
                  <a:lnTo>
                    <a:pt x="337" y="1025"/>
                  </a:lnTo>
                  <a:lnTo>
                    <a:pt x="350" y="1030"/>
                  </a:lnTo>
                  <a:lnTo>
                    <a:pt x="362" y="1034"/>
                  </a:lnTo>
                  <a:lnTo>
                    <a:pt x="376" y="1039"/>
                  </a:lnTo>
                  <a:lnTo>
                    <a:pt x="391" y="1045"/>
                  </a:lnTo>
                  <a:lnTo>
                    <a:pt x="400" y="1047"/>
                  </a:lnTo>
                  <a:lnTo>
                    <a:pt x="411" y="1050"/>
                  </a:lnTo>
                  <a:lnTo>
                    <a:pt x="421" y="1054"/>
                  </a:lnTo>
                  <a:lnTo>
                    <a:pt x="433" y="1056"/>
                  </a:lnTo>
                  <a:lnTo>
                    <a:pt x="443" y="1058"/>
                  </a:lnTo>
                  <a:lnTo>
                    <a:pt x="455" y="1061"/>
                  </a:lnTo>
                  <a:lnTo>
                    <a:pt x="464" y="1063"/>
                  </a:lnTo>
                  <a:lnTo>
                    <a:pt x="475" y="1065"/>
                  </a:lnTo>
                  <a:lnTo>
                    <a:pt x="484" y="1066"/>
                  </a:lnTo>
                  <a:lnTo>
                    <a:pt x="494" y="1069"/>
                  </a:lnTo>
                  <a:lnTo>
                    <a:pt x="504" y="1070"/>
                  </a:lnTo>
                  <a:lnTo>
                    <a:pt x="514" y="1072"/>
                  </a:lnTo>
                  <a:lnTo>
                    <a:pt x="523" y="1072"/>
                  </a:lnTo>
                  <a:lnTo>
                    <a:pt x="532" y="1073"/>
                  </a:lnTo>
                  <a:lnTo>
                    <a:pt x="542" y="1074"/>
                  </a:lnTo>
                  <a:lnTo>
                    <a:pt x="551" y="1075"/>
                  </a:lnTo>
                  <a:lnTo>
                    <a:pt x="561" y="1075"/>
                  </a:lnTo>
                  <a:lnTo>
                    <a:pt x="569" y="1075"/>
                  </a:lnTo>
                  <a:lnTo>
                    <a:pt x="578" y="1075"/>
                  </a:lnTo>
                  <a:lnTo>
                    <a:pt x="587" y="1077"/>
                  </a:lnTo>
                  <a:lnTo>
                    <a:pt x="595" y="1075"/>
                  </a:lnTo>
                  <a:lnTo>
                    <a:pt x="604" y="1075"/>
                  </a:lnTo>
                  <a:lnTo>
                    <a:pt x="612" y="1075"/>
                  </a:lnTo>
                  <a:lnTo>
                    <a:pt x="621" y="1075"/>
                  </a:lnTo>
                  <a:lnTo>
                    <a:pt x="629" y="1074"/>
                  </a:lnTo>
                  <a:lnTo>
                    <a:pt x="637" y="1073"/>
                  </a:lnTo>
                  <a:lnTo>
                    <a:pt x="644" y="1072"/>
                  </a:lnTo>
                  <a:lnTo>
                    <a:pt x="653" y="1072"/>
                  </a:lnTo>
                  <a:lnTo>
                    <a:pt x="660" y="1071"/>
                  </a:lnTo>
                  <a:lnTo>
                    <a:pt x="668" y="1070"/>
                  </a:lnTo>
                  <a:lnTo>
                    <a:pt x="676" y="1067"/>
                  </a:lnTo>
                  <a:lnTo>
                    <a:pt x="684" y="1067"/>
                  </a:lnTo>
                  <a:lnTo>
                    <a:pt x="692" y="1065"/>
                  </a:lnTo>
                  <a:lnTo>
                    <a:pt x="698" y="1063"/>
                  </a:lnTo>
                  <a:lnTo>
                    <a:pt x="705" y="1061"/>
                  </a:lnTo>
                  <a:lnTo>
                    <a:pt x="712" y="1059"/>
                  </a:lnTo>
                  <a:lnTo>
                    <a:pt x="720" y="1057"/>
                  </a:lnTo>
                  <a:lnTo>
                    <a:pt x="727" y="1055"/>
                  </a:lnTo>
                  <a:lnTo>
                    <a:pt x="734" y="1053"/>
                  </a:lnTo>
                  <a:lnTo>
                    <a:pt x="741" y="1050"/>
                  </a:lnTo>
                  <a:lnTo>
                    <a:pt x="746" y="1047"/>
                  </a:lnTo>
                  <a:lnTo>
                    <a:pt x="753" y="1045"/>
                  </a:lnTo>
                  <a:lnTo>
                    <a:pt x="760" y="1041"/>
                  </a:lnTo>
                  <a:lnTo>
                    <a:pt x="767" y="1039"/>
                  </a:lnTo>
                  <a:lnTo>
                    <a:pt x="773" y="1037"/>
                  </a:lnTo>
                  <a:lnTo>
                    <a:pt x="779" y="1033"/>
                  </a:lnTo>
                  <a:lnTo>
                    <a:pt x="786" y="1030"/>
                  </a:lnTo>
                  <a:lnTo>
                    <a:pt x="793" y="1028"/>
                  </a:lnTo>
                  <a:lnTo>
                    <a:pt x="798" y="1024"/>
                  </a:lnTo>
                  <a:lnTo>
                    <a:pt x="804" y="1021"/>
                  </a:lnTo>
                  <a:lnTo>
                    <a:pt x="810" y="1017"/>
                  </a:lnTo>
                  <a:lnTo>
                    <a:pt x="817" y="1014"/>
                  </a:lnTo>
                  <a:lnTo>
                    <a:pt x="822" y="1010"/>
                  </a:lnTo>
                  <a:lnTo>
                    <a:pt x="828" y="1007"/>
                  </a:lnTo>
                  <a:lnTo>
                    <a:pt x="834" y="1004"/>
                  </a:lnTo>
                  <a:lnTo>
                    <a:pt x="841" y="1000"/>
                  </a:lnTo>
                  <a:lnTo>
                    <a:pt x="846" y="996"/>
                  </a:lnTo>
                  <a:lnTo>
                    <a:pt x="851" y="992"/>
                  </a:lnTo>
                  <a:lnTo>
                    <a:pt x="857" y="988"/>
                  </a:lnTo>
                  <a:lnTo>
                    <a:pt x="863" y="984"/>
                  </a:lnTo>
                  <a:lnTo>
                    <a:pt x="868" y="980"/>
                  </a:lnTo>
                  <a:lnTo>
                    <a:pt x="874" y="977"/>
                  </a:lnTo>
                  <a:lnTo>
                    <a:pt x="880" y="973"/>
                  </a:lnTo>
                  <a:lnTo>
                    <a:pt x="885" y="969"/>
                  </a:lnTo>
                  <a:lnTo>
                    <a:pt x="891" y="964"/>
                  </a:lnTo>
                  <a:lnTo>
                    <a:pt x="897" y="959"/>
                  </a:lnTo>
                  <a:lnTo>
                    <a:pt x="903" y="954"/>
                  </a:lnTo>
                  <a:lnTo>
                    <a:pt x="908" y="949"/>
                  </a:lnTo>
                  <a:lnTo>
                    <a:pt x="913" y="943"/>
                  </a:lnTo>
                  <a:lnTo>
                    <a:pt x="918" y="938"/>
                  </a:lnTo>
                  <a:lnTo>
                    <a:pt x="923" y="932"/>
                  </a:lnTo>
                  <a:lnTo>
                    <a:pt x="930" y="927"/>
                  </a:lnTo>
                  <a:lnTo>
                    <a:pt x="934" y="920"/>
                  </a:lnTo>
                  <a:lnTo>
                    <a:pt x="939" y="915"/>
                  </a:lnTo>
                  <a:lnTo>
                    <a:pt x="944" y="909"/>
                  </a:lnTo>
                  <a:lnTo>
                    <a:pt x="949" y="903"/>
                  </a:lnTo>
                  <a:lnTo>
                    <a:pt x="954" y="897"/>
                  </a:lnTo>
                  <a:lnTo>
                    <a:pt x="958" y="890"/>
                  </a:lnTo>
                  <a:lnTo>
                    <a:pt x="963" y="884"/>
                  </a:lnTo>
                  <a:lnTo>
                    <a:pt x="968" y="877"/>
                  </a:lnTo>
                  <a:lnTo>
                    <a:pt x="971" y="870"/>
                  </a:lnTo>
                  <a:lnTo>
                    <a:pt x="975" y="864"/>
                  </a:lnTo>
                  <a:lnTo>
                    <a:pt x="979" y="857"/>
                  </a:lnTo>
                  <a:lnTo>
                    <a:pt x="982" y="850"/>
                  </a:lnTo>
                  <a:lnTo>
                    <a:pt x="986" y="842"/>
                  </a:lnTo>
                  <a:lnTo>
                    <a:pt x="989" y="835"/>
                  </a:lnTo>
                  <a:lnTo>
                    <a:pt x="993" y="828"/>
                  </a:lnTo>
                  <a:lnTo>
                    <a:pt x="997" y="820"/>
                  </a:lnTo>
                  <a:lnTo>
                    <a:pt x="999" y="813"/>
                  </a:lnTo>
                  <a:lnTo>
                    <a:pt x="1002" y="805"/>
                  </a:lnTo>
                  <a:lnTo>
                    <a:pt x="1005" y="797"/>
                  </a:lnTo>
                  <a:lnTo>
                    <a:pt x="1009" y="791"/>
                  </a:lnTo>
                  <a:lnTo>
                    <a:pt x="1011" y="783"/>
                  </a:lnTo>
                  <a:lnTo>
                    <a:pt x="1013" y="776"/>
                  </a:lnTo>
                  <a:lnTo>
                    <a:pt x="1015" y="768"/>
                  </a:lnTo>
                  <a:lnTo>
                    <a:pt x="1018" y="761"/>
                  </a:lnTo>
                  <a:lnTo>
                    <a:pt x="1018" y="752"/>
                  </a:lnTo>
                  <a:lnTo>
                    <a:pt x="1020" y="745"/>
                  </a:lnTo>
                  <a:lnTo>
                    <a:pt x="1021" y="736"/>
                  </a:lnTo>
                  <a:lnTo>
                    <a:pt x="1022" y="729"/>
                  </a:lnTo>
                  <a:lnTo>
                    <a:pt x="1023" y="721"/>
                  </a:lnTo>
                  <a:lnTo>
                    <a:pt x="1025" y="713"/>
                  </a:lnTo>
                  <a:lnTo>
                    <a:pt x="1026" y="704"/>
                  </a:lnTo>
                  <a:lnTo>
                    <a:pt x="1027" y="697"/>
                  </a:lnTo>
                  <a:lnTo>
                    <a:pt x="1027" y="689"/>
                  </a:lnTo>
                  <a:lnTo>
                    <a:pt x="1027" y="681"/>
                  </a:lnTo>
                  <a:lnTo>
                    <a:pt x="1027" y="673"/>
                  </a:lnTo>
                  <a:lnTo>
                    <a:pt x="1028" y="665"/>
                  </a:lnTo>
                  <a:lnTo>
                    <a:pt x="1027" y="656"/>
                  </a:lnTo>
                  <a:lnTo>
                    <a:pt x="1027" y="649"/>
                  </a:lnTo>
                  <a:lnTo>
                    <a:pt x="1026" y="641"/>
                  </a:lnTo>
                  <a:lnTo>
                    <a:pt x="1026" y="635"/>
                  </a:lnTo>
                  <a:lnTo>
                    <a:pt x="1025" y="625"/>
                  </a:lnTo>
                  <a:lnTo>
                    <a:pt x="1022" y="619"/>
                  </a:lnTo>
                  <a:lnTo>
                    <a:pt x="1021" y="610"/>
                  </a:lnTo>
                  <a:lnTo>
                    <a:pt x="1020" y="602"/>
                  </a:lnTo>
                  <a:lnTo>
                    <a:pt x="1018" y="595"/>
                  </a:lnTo>
                  <a:lnTo>
                    <a:pt x="1015" y="587"/>
                  </a:lnTo>
                  <a:lnTo>
                    <a:pt x="1013" y="579"/>
                  </a:lnTo>
                  <a:lnTo>
                    <a:pt x="1011" y="572"/>
                  </a:lnTo>
                  <a:lnTo>
                    <a:pt x="1009" y="564"/>
                  </a:lnTo>
                  <a:lnTo>
                    <a:pt x="1006" y="557"/>
                  </a:lnTo>
                  <a:lnTo>
                    <a:pt x="1003" y="549"/>
                  </a:lnTo>
                  <a:lnTo>
                    <a:pt x="999" y="542"/>
                  </a:lnTo>
                  <a:lnTo>
                    <a:pt x="996" y="535"/>
                  </a:lnTo>
                  <a:lnTo>
                    <a:pt x="993" y="529"/>
                  </a:lnTo>
                  <a:lnTo>
                    <a:pt x="988" y="522"/>
                  </a:lnTo>
                  <a:lnTo>
                    <a:pt x="985" y="514"/>
                  </a:lnTo>
                  <a:lnTo>
                    <a:pt x="969" y="402"/>
                  </a:lnTo>
                  <a:lnTo>
                    <a:pt x="970" y="402"/>
                  </a:lnTo>
                  <a:lnTo>
                    <a:pt x="973" y="406"/>
                  </a:lnTo>
                  <a:lnTo>
                    <a:pt x="975" y="408"/>
                  </a:lnTo>
                  <a:lnTo>
                    <a:pt x="978" y="411"/>
                  </a:lnTo>
                  <a:lnTo>
                    <a:pt x="980" y="415"/>
                  </a:lnTo>
                  <a:lnTo>
                    <a:pt x="985" y="419"/>
                  </a:lnTo>
                  <a:lnTo>
                    <a:pt x="988" y="423"/>
                  </a:lnTo>
                  <a:lnTo>
                    <a:pt x="993" y="427"/>
                  </a:lnTo>
                  <a:lnTo>
                    <a:pt x="997" y="433"/>
                  </a:lnTo>
                  <a:lnTo>
                    <a:pt x="1002" y="439"/>
                  </a:lnTo>
                  <a:lnTo>
                    <a:pt x="1006" y="445"/>
                  </a:lnTo>
                  <a:lnTo>
                    <a:pt x="1012" y="452"/>
                  </a:lnTo>
                  <a:lnTo>
                    <a:pt x="1014" y="456"/>
                  </a:lnTo>
                  <a:lnTo>
                    <a:pt x="1018" y="459"/>
                  </a:lnTo>
                  <a:lnTo>
                    <a:pt x="1020" y="464"/>
                  </a:lnTo>
                  <a:lnTo>
                    <a:pt x="1022" y="469"/>
                  </a:lnTo>
                  <a:lnTo>
                    <a:pt x="1028" y="476"/>
                  </a:lnTo>
                  <a:lnTo>
                    <a:pt x="1032" y="485"/>
                  </a:lnTo>
                  <a:lnTo>
                    <a:pt x="1035" y="490"/>
                  </a:lnTo>
                  <a:lnTo>
                    <a:pt x="1037" y="494"/>
                  </a:lnTo>
                  <a:lnTo>
                    <a:pt x="1039" y="499"/>
                  </a:lnTo>
                  <a:lnTo>
                    <a:pt x="1043" y="505"/>
                  </a:lnTo>
                  <a:lnTo>
                    <a:pt x="1045" y="509"/>
                  </a:lnTo>
                  <a:lnTo>
                    <a:pt x="1047" y="514"/>
                  </a:lnTo>
                  <a:lnTo>
                    <a:pt x="1050" y="520"/>
                  </a:lnTo>
                  <a:lnTo>
                    <a:pt x="1052" y="524"/>
                  </a:lnTo>
                  <a:lnTo>
                    <a:pt x="1054" y="530"/>
                  </a:lnTo>
                  <a:lnTo>
                    <a:pt x="1056" y="535"/>
                  </a:lnTo>
                  <a:lnTo>
                    <a:pt x="1059" y="541"/>
                  </a:lnTo>
                  <a:lnTo>
                    <a:pt x="1062" y="547"/>
                  </a:lnTo>
                  <a:lnTo>
                    <a:pt x="1063" y="553"/>
                  </a:lnTo>
                  <a:lnTo>
                    <a:pt x="1066" y="559"/>
                  </a:lnTo>
                  <a:lnTo>
                    <a:pt x="1068" y="564"/>
                  </a:lnTo>
                  <a:lnTo>
                    <a:pt x="1070" y="571"/>
                  </a:lnTo>
                  <a:lnTo>
                    <a:pt x="1071" y="578"/>
                  </a:lnTo>
                  <a:lnTo>
                    <a:pt x="1072" y="583"/>
                  </a:lnTo>
                  <a:lnTo>
                    <a:pt x="1075" y="590"/>
                  </a:lnTo>
                  <a:lnTo>
                    <a:pt x="1077" y="597"/>
                  </a:lnTo>
                  <a:lnTo>
                    <a:pt x="1077" y="604"/>
                  </a:lnTo>
                  <a:lnTo>
                    <a:pt x="1079" y="611"/>
                  </a:lnTo>
                  <a:lnTo>
                    <a:pt x="1080" y="617"/>
                  </a:lnTo>
                  <a:lnTo>
                    <a:pt x="1083" y="624"/>
                  </a:lnTo>
                  <a:lnTo>
                    <a:pt x="1083" y="631"/>
                  </a:lnTo>
                  <a:lnTo>
                    <a:pt x="1085" y="638"/>
                  </a:lnTo>
                  <a:lnTo>
                    <a:pt x="1085" y="646"/>
                  </a:lnTo>
                  <a:lnTo>
                    <a:pt x="1087" y="654"/>
                  </a:lnTo>
                  <a:lnTo>
                    <a:pt x="1087" y="662"/>
                  </a:lnTo>
                  <a:lnTo>
                    <a:pt x="1087" y="671"/>
                  </a:lnTo>
                  <a:lnTo>
                    <a:pt x="1087" y="680"/>
                  </a:lnTo>
                  <a:lnTo>
                    <a:pt x="1087" y="689"/>
                  </a:lnTo>
                  <a:lnTo>
                    <a:pt x="1087" y="697"/>
                  </a:lnTo>
                  <a:lnTo>
                    <a:pt x="1087" y="706"/>
                  </a:lnTo>
                  <a:lnTo>
                    <a:pt x="1086" y="715"/>
                  </a:lnTo>
                  <a:lnTo>
                    <a:pt x="1086" y="725"/>
                  </a:lnTo>
                  <a:lnTo>
                    <a:pt x="1085" y="733"/>
                  </a:lnTo>
                  <a:lnTo>
                    <a:pt x="1083" y="742"/>
                  </a:lnTo>
                  <a:lnTo>
                    <a:pt x="1082" y="750"/>
                  </a:lnTo>
                  <a:lnTo>
                    <a:pt x="1080" y="759"/>
                  </a:lnTo>
                  <a:lnTo>
                    <a:pt x="1078" y="768"/>
                  </a:lnTo>
                  <a:lnTo>
                    <a:pt x="1077" y="776"/>
                  </a:lnTo>
                  <a:lnTo>
                    <a:pt x="1075" y="785"/>
                  </a:lnTo>
                  <a:lnTo>
                    <a:pt x="1072" y="794"/>
                  </a:lnTo>
                  <a:lnTo>
                    <a:pt x="1070" y="802"/>
                  </a:lnTo>
                  <a:lnTo>
                    <a:pt x="1068" y="810"/>
                  </a:lnTo>
                  <a:lnTo>
                    <a:pt x="1064" y="818"/>
                  </a:lnTo>
                  <a:lnTo>
                    <a:pt x="1061" y="826"/>
                  </a:lnTo>
                  <a:lnTo>
                    <a:pt x="1058" y="834"/>
                  </a:lnTo>
                  <a:lnTo>
                    <a:pt x="1054" y="842"/>
                  </a:lnTo>
                  <a:lnTo>
                    <a:pt x="1051" y="850"/>
                  </a:lnTo>
                  <a:lnTo>
                    <a:pt x="1048" y="859"/>
                  </a:lnTo>
                  <a:lnTo>
                    <a:pt x="1044" y="866"/>
                  </a:lnTo>
                  <a:lnTo>
                    <a:pt x="1040" y="873"/>
                  </a:lnTo>
                  <a:lnTo>
                    <a:pt x="1036" y="881"/>
                  </a:lnTo>
                  <a:lnTo>
                    <a:pt x="1032" y="889"/>
                  </a:lnTo>
                  <a:lnTo>
                    <a:pt x="1028" y="895"/>
                  </a:lnTo>
                  <a:lnTo>
                    <a:pt x="1022" y="903"/>
                  </a:lnTo>
                  <a:lnTo>
                    <a:pt x="1018" y="911"/>
                  </a:lnTo>
                  <a:lnTo>
                    <a:pt x="1014" y="918"/>
                  </a:lnTo>
                  <a:lnTo>
                    <a:pt x="1009" y="925"/>
                  </a:lnTo>
                  <a:lnTo>
                    <a:pt x="1004" y="932"/>
                  </a:lnTo>
                  <a:lnTo>
                    <a:pt x="997" y="939"/>
                  </a:lnTo>
                  <a:lnTo>
                    <a:pt x="993" y="946"/>
                  </a:lnTo>
                  <a:lnTo>
                    <a:pt x="987" y="951"/>
                  </a:lnTo>
                  <a:lnTo>
                    <a:pt x="981" y="958"/>
                  </a:lnTo>
                  <a:lnTo>
                    <a:pt x="975" y="965"/>
                  </a:lnTo>
                  <a:lnTo>
                    <a:pt x="970" y="972"/>
                  </a:lnTo>
                  <a:lnTo>
                    <a:pt x="963" y="977"/>
                  </a:lnTo>
                  <a:lnTo>
                    <a:pt x="956" y="984"/>
                  </a:lnTo>
                  <a:lnTo>
                    <a:pt x="950" y="989"/>
                  </a:lnTo>
                  <a:lnTo>
                    <a:pt x="945" y="997"/>
                  </a:lnTo>
                  <a:lnTo>
                    <a:pt x="938" y="1001"/>
                  </a:lnTo>
                  <a:lnTo>
                    <a:pt x="931" y="1008"/>
                  </a:lnTo>
                  <a:lnTo>
                    <a:pt x="924" y="1013"/>
                  </a:lnTo>
                  <a:lnTo>
                    <a:pt x="918" y="1020"/>
                  </a:lnTo>
                  <a:lnTo>
                    <a:pt x="911" y="1024"/>
                  </a:lnTo>
                  <a:lnTo>
                    <a:pt x="904" y="1030"/>
                  </a:lnTo>
                  <a:lnTo>
                    <a:pt x="896" y="1034"/>
                  </a:lnTo>
                  <a:lnTo>
                    <a:pt x="889" y="1040"/>
                  </a:lnTo>
                  <a:lnTo>
                    <a:pt x="881" y="1045"/>
                  </a:lnTo>
                  <a:lnTo>
                    <a:pt x="873" y="1049"/>
                  </a:lnTo>
                  <a:lnTo>
                    <a:pt x="866" y="1054"/>
                  </a:lnTo>
                  <a:lnTo>
                    <a:pt x="859" y="1058"/>
                  </a:lnTo>
                  <a:lnTo>
                    <a:pt x="850" y="1063"/>
                  </a:lnTo>
                  <a:lnTo>
                    <a:pt x="843" y="1067"/>
                  </a:lnTo>
                  <a:lnTo>
                    <a:pt x="835" y="1071"/>
                  </a:lnTo>
                  <a:lnTo>
                    <a:pt x="827" y="1075"/>
                  </a:lnTo>
                  <a:lnTo>
                    <a:pt x="819" y="1080"/>
                  </a:lnTo>
                  <a:lnTo>
                    <a:pt x="811" y="1083"/>
                  </a:lnTo>
                  <a:lnTo>
                    <a:pt x="802" y="1087"/>
                  </a:lnTo>
                  <a:lnTo>
                    <a:pt x="795" y="1091"/>
                  </a:lnTo>
                  <a:lnTo>
                    <a:pt x="785" y="1094"/>
                  </a:lnTo>
                  <a:lnTo>
                    <a:pt x="775" y="1098"/>
                  </a:lnTo>
                  <a:lnTo>
                    <a:pt x="765" y="1100"/>
                  </a:lnTo>
                  <a:lnTo>
                    <a:pt x="755" y="1105"/>
                  </a:lnTo>
                  <a:lnTo>
                    <a:pt x="745" y="1107"/>
                  </a:lnTo>
                  <a:lnTo>
                    <a:pt x="736" y="1111"/>
                  </a:lnTo>
                  <a:lnTo>
                    <a:pt x="726" y="1113"/>
                  </a:lnTo>
                  <a:lnTo>
                    <a:pt x="717" y="1116"/>
                  </a:lnTo>
                  <a:lnTo>
                    <a:pt x="705" y="1119"/>
                  </a:lnTo>
                  <a:lnTo>
                    <a:pt x="696" y="1121"/>
                  </a:lnTo>
                  <a:lnTo>
                    <a:pt x="686" y="1123"/>
                  </a:lnTo>
                  <a:lnTo>
                    <a:pt x="676" y="1126"/>
                  </a:lnTo>
                  <a:lnTo>
                    <a:pt x="665" y="1127"/>
                  </a:lnTo>
                  <a:lnTo>
                    <a:pt x="655" y="1129"/>
                  </a:lnTo>
                  <a:lnTo>
                    <a:pt x="645" y="1130"/>
                  </a:lnTo>
                  <a:lnTo>
                    <a:pt x="635" y="1132"/>
                  </a:lnTo>
                  <a:lnTo>
                    <a:pt x="624" y="1133"/>
                  </a:lnTo>
                  <a:lnTo>
                    <a:pt x="614" y="1135"/>
                  </a:lnTo>
                  <a:lnTo>
                    <a:pt x="604" y="1135"/>
                  </a:lnTo>
                  <a:lnTo>
                    <a:pt x="594" y="1136"/>
                  </a:lnTo>
                  <a:lnTo>
                    <a:pt x="582" y="1136"/>
                  </a:lnTo>
                  <a:lnTo>
                    <a:pt x="573" y="1137"/>
                  </a:lnTo>
                  <a:lnTo>
                    <a:pt x="562" y="1137"/>
                  </a:lnTo>
                  <a:lnTo>
                    <a:pt x="551" y="1137"/>
                  </a:lnTo>
                  <a:lnTo>
                    <a:pt x="541" y="1137"/>
                  </a:lnTo>
                  <a:lnTo>
                    <a:pt x="530" y="1137"/>
                  </a:lnTo>
                  <a:lnTo>
                    <a:pt x="520" y="1136"/>
                  </a:lnTo>
                  <a:lnTo>
                    <a:pt x="509" y="1136"/>
                  </a:lnTo>
                  <a:lnTo>
                    <a:pt x="499" y="1135"/>
                  </a:lnTo>
                  <a:lnTo>
                    <a:pt x="489" y="1133"/>
                  </a:lnTo>
                  <a:lnTo>
                    <a:pt x="478" y="1132"/>
                  </a:lnTo>
                  <a:lnTo>
                    <a:pt x="468" y="1132"/>
                  </a:lnTo>
                  <a:lnTo>
                    <a:pt x="457" y="1130"/>
                  </a:lnTo>
                  <a:lnTo>
                    <a:pt x="447" y="1127"/>
                  </a:lnTo>
                  <a:lnTo>
                    <a:pt x="435" y="1124"/>
                  </a:lnTo>
                  <a:lnTo>
                    <a:pt x="426" y="1123"/>
                  </a:lnTo>
                  <a:lnTo>
                    <a:pt x="415" y="1120"/>
                  </a:lnTo>
                  <a:lnTo>
                    <a:pt x="404" y="1118"/>
                  </a:lnTo>
                  <a:lnTo>
                    <a:pt x="394" y="1115"/>
                  </a:lnTo>
                  <a:lnTo>
                    <a:pt x="384" y="1113"/>
                  </a:lnTo>
                  <a:lnTo>
                    <a:pt x="374" y="1108"/>
                  </a:lnTo>
                  <a:lnTo>
                    <a:pt x="363" y="1106"/>
                  </a:lnTo>
                  <a:lnTo>
                    <a:pt x="352" y="1102"/>
                  </a:lnTo>
                  <a:lnTo>
                    <a:pt x="343" y="1098"/>
                  </a:lnTo>
                  <a:lnTo>
                    <a:pt x="331" y="1095"/>
                  </a:lnTo>
                  <a:lnTo>
                    <a:pt x="322" y="1091"/>
                  </a:lnTo>
                  <a:lnTo>
                    <a:pt x="312" y="1087"/>
                  </a:lnTo>
                  <a:lnTo>
                    <a:pt x="303" y="1082"/>
                  </a:lnTo>
                  <a:lnTo>
                    <a:pt x="292" y="1078"/>
                  </a:lnTo>
                  <a:lnTo>
                    <a:pt x="281" y="1072"/>
                  </a:lnTo>
                  <a:lnTo>
                    <a:pt x="272" y="1067"/>
                  </a:lnTo>
                  <a:lnTo>
                    <a:pt x="262" y="1062"/>
                  </a:lnTo>
                  <a:lnTo>
                    <a:pt x="253" y="1056"/>
                  </a:lnTo>
                  <a:lnTo>
                    <a:pt x="243" y="1050"/>
                  </a:lnTo>
                  <a:lnTo>
                    <a:pt x="233" y="1045"/>
                  </a:lnTo>
                  <a:lnTo>
                    <a:pt x="224" y="1038"/>
                  </a:lnTo>
                  <a:lnTo>
                    <a:pt x="214" y="1031"/>
                  </a:lnTo>
                  <a:lnTo>
                    <a:pt x="205" y="1024"/>
                  </a:lnTo>
                  <a:lnTo>
                    <a:pt x="196" y="1017"/>
                  </a:lnTo>
                  <a:lnTo>
                    <a:pt x="187" y="1010"/>
                  </a:lnTo>
                  <a:lnTo>
                    <a:pt x="178" y="1003"/>
                  </a:lnTo>
                  <a:lnTo>
                    <a:pt x="167" y="996"/>
                  </a:lnTo>
                  <a:lnTo>
                    <a:pt x="158" y="988"/>
                  </a:lnTo>
                  <a:lnTo>
                    <a:pt x="150" y="980"/>
                  </a:lnTo>
                  <a:lnTo>
                    <a:pt x="142" y="973"/>
                  </a:lnTo>
                  <a:lnTo>
                    <a:pt x="135" y="967"/>
                  </a:lnTo>
                  <a:lnTo>
                    <a:pt x="129" y="960"/>
                  </a:lnTo>
                  <a:lnTo>
                    <a:pt x="123" y="954"/>
                  </a:lnTo>
                  <a:lnTo>
                    <a:pt x="116" y="947"/>
                  </a:lnTo>
                  <a:lnTo>
                    <a:pt x="110" y="940"/>
                  </a:lnTo>
                  <a:lnTo>
                    <a:pt x="103" y="933"/>
                  </a:lnTo>
                  <a:lnTo>
                    <a:pt x="99" y="927"/>
                  </a:lnTo>
                  <a:lnTo>
                    <a:pt x="93" y="919"/>
                  </a:lnTo>
                  <a:lnTo>
                    <a:pt x="87" y="913"/>
                  </a:lnTo>
                  <a:lnTo>
                    <a:pt x="83" y="906"/>
                  </a:lnTo>
                  <a:lnTo>
                    <a:pt x="78" y="899"/>
                  </a:lnTo>
                  <a:lnTo>
                    <a:pt x="73" y="892"/>
                  </a:lnTo>
                  <a:lnTo>
                    <a:pt x="68" y="885"/>
                  </a:lnTo>
                  <a:lnTo>
                    <a:pt x="64" y="877"/>
                  </a:lnTo>
                  <a:lnTo>
                    <a:pt x="60" y="870"/>
                  </a:lnTo>
                  <a:lnTo>
                    <a:pt x="56" y="864"/>
                  </a:lnTo>
                  <a:lnTo>
                    <a:pt x="51" y="856"/>
                  </a:lnTo>
                  <a:lnTo>
                    <a:pt x="46" y="848"/>
                  </a:lnTo>
                  <a:lnTo>
                    <a:pt x="44" y="841"/>
                  </a:lnTo>
                  <a:lnTo>
                    <a:pt x="40" y="833"/>
                  </a:lnTo>
                  <a:lnTo>
                    <a:pt x="36" y="826"/>
                  </a:lnTo>
                  <a:lnTo>
                    <a:pt x="33" y="818"/>
                  </a:lnTo>
                  <a:lnTo>
                    <a:pt x="30" y="811"/>
                  </a:lnTo>
                  <a:lnTo>
                    <a:pt x="27" y="804"/>
                  </a:lnTo>
                  <a:lnTo>
                    <a:pt x="24" y="796"/>
                  </a:lnTo>
                  <a:lnTo>
                    <a:pt x="21" y="788"/>
                  </a:lnTo>
                  <a:lnTo>
                    <a:pt x="19" y="782"/>
                  </a:lnTo>
                  <a:lnTo>
                    <a:pt x="17" y="774"/>
                  </a:lnTo>
                  <a:lnTo>
                    <a:pt x="15" y="766"/>
                  </a:lnTo>
                  <a:lnTo>
                    <a:pt x="13" y="759"/>
                  </a:lnTo>
                  <a:lnTo>
                    <a:pt x="11" y="752"/>
                  </a:lnTo>
                  <a:lnTo>
                    <a:pt x="9" y="743"/>
                  </a:lnTo>
                  <a:lnTo>
                    <a:pt x="7" y="735"/>
                  </a:lnTo>
                  <a:lnTo>
                    <a:pt x="5" y="728"/>
                  </a:lnTo>
                  <a:lnTo>
                    <a:pt x="4" y="720"/>
                  </a:lnTo>
                  <a:lnTo>
                    <a:pt x="3" y="712"/>
                  </a:lnTo>
                  <a:lnTo>
                    <a:pt x="2" y="704"/>
                  </a:lnTo>
                  <a:lnTo>
                    <a:pt x="2" y="697"/>
                  </a:lnTo>
                  <a:lnTo>
                    <a:pt x="2" y="690"/>
                  </a:lnTo>
                  <a:lnTo>
                    <a:pt x="0" y="681"/>
                  </a:lnTo>
                  <a:lnTo>
                    <a:pt x="0" y="673"/>
                  </a:lnTo>
                  <a:lnTo>
                    <a:pt x="0" y="666"/>
                  </a:lnTo>
                  <a:lnTo>
                    <a:pt x="0" y="658"/>
                  </a:lnTo>
                  <a:lnTo>
                    <a:pt x="0" y="651"/>
                  </a:lnTo>
                  <a:lnTo>
                    <a:pt x="0" y="643"/>
                  </a:lnTo>
                  <a:lnTo>
                    <a:pt x="0" y="636"/>
                  </a:lnTo>
                  <a:lnTo>
                    <a:pt x="1" y="628"/>
                  </a:lnTo>
                  <a:lnTo>
                    <a:pt x="1" y="620"/>
                  </a:lnTo>
                  <a:lnTo>
                    <a:pt x="1" y="612"/>
                  </a:lnTo>
                  <a:lnTo>
                    <a:pt x="2" y="605"/>
                  </a:lnTo>
                  <a:lnTo>
                    <a:pt x="3" y="597"/>
                  </a:lnTo>
                  <a:lnTo>
                    <a:pt x="3" y="589"/>
                  </a:lnTo>
                  <a:lnTo>
                    <a:pt x="4" y="581"/>
                  </a:lnTo>
                  <a:lnTo>
                    <a:pt x="5" y="573"/>
                  </a:lnTo>
                  <a:lnTo>
                    <a:pt x="8" y="566"/>
                  </a:lnTo>
                  <a:lnTo>
                    <a:pt x="9" y="559"/>
                  </a:lnTo>
                  <a:lnTo>
                    <a:pt x="10" y="551"/>
                  </a:lnTo>
                  <a:lnTo>
                    <a:pt x="12" y="543"/>
                  </a:lnTo>
                  <a:lnTo>
                    <a:pt x="15" y="537"/>
                  </a:lnTo>
                  <a:lnTo>
                    <a:pt x="16" y="529"/>
                  </a:lnTo>
                  <a:lnTo>
                    <a:pt x="18" y="522"/>
                  </a:lnTo>
                  <a:lnTo>
                    <a:pt x="20" y="514"/>
                  </a:lnTo>
                  <a:lnTo>
                    <a:pt x="24" y="507"/>
                  </a:lnTo>
                  <a:lnTo>
                    <a:pt x="25" y="502"/>
                  </a:lnTo>
                  <a:lnTo>
                    <a:pt x="26" y="497"/>
                  </a:lnTo>
                  <a:lnTo>
                    <a:pt x="28" y="491"/>
                  </a:lnTo>
                  <a:lnTo>
                    <a:pt x="30" y="485"/>
                  </a:lnTo>
                  <a:lnTo>
                    <a:pt x="32" y="480"/>
                  </a:lnTo>
                  <a:lnTo>
                    <a:pt x="33" y="474"/>
                  </a:lnTo>
                  <a:lnTo>
                    <a:pt x="35" y="467"/>
                  </a:lnTo>
                  <a:lnTo>
                    <a:pt x="37" y="461"/>
                  </a:lnTo>
                  <a:lnTo>
                    <a:pt x="38" y="455"/>
                  </a:lnTo>
                  <a:lnTo>
                    <a:pt x="40" y="448"/>
                  </a:lnTo>
                  <a:lnTo>
                    <a:pt x="42" y="441"/>
                  </a:lnTo>
                  <a:lnTo>
                    <a:pt x="44" y="434"/>
                  </a:lnTo>
                  <a:lnTo>
                    <a:pt x="45" y="426"/>
                  </a:lnTo>
                  <a:lnTo>
                    <a:pt x="46" y="419"/>
                  </a:lnTo>
                  <a:lnTo>
                    <a:pt x="49" y="411"/>
                  </a:lnTo>
                  <a:lnTo>
                    <a:pt x="51" y="404"/>
                  </a:lnTo>
                  <a:lnTo>
                    <a:pt x="52" y="396"/>
                  </a:lnTo>
                  <a:lnTo>
                    <a:pt x="53" y="389"/>
                  </a:lnTo>
                  <a:lnTo>
                    <a:pt x="56" y="381"/>
                  </a:lnTo>
                  <a:lnTo>
                    <a:pt x="58" y="373"/>
                  </a:lnTo>
                  <a:lnTo>
                    <a:pt x="59" y="365"/>
                  </a:lnTo>
                  <a:lnTo>
                    <a:pt x="61" y="357"/>
                  </a:lnTo>
                  <a:lnTo>
                    <a:pt x="62" y="348"/>
                  </a:lnTo>
                  <a:lnTo>
                    <a:pt x="65" y="341"/>
                  </a:lnTo>
                  <a:lnTo>
                    <a:pt x="65" y="336"/>
                  </a:lnTo>
                  <a:lnTo>
                    <a:pt x="66" y="332"/>
                  </a:lnTo>
                  <a:lnTo>
                    <a:pt x="66" y="326"/>
                  </a:lnTo>
                  <a:lnTo>
                    <a:pt x="67" y="322"/>
                  </a:lnTo>
                  <a:lnTo>
                    <a:pt x="67" y="318"/>
                  </a:lnTo>
                  <a:lnTo>
                    <a:pt x="68" y="314"/>
                  </a:lnTo>
                  <a:lnTo>
                    <a:pt x="68" y="310"/>
                  </a:lnTo>
                  <a:lnTo>
                    <a:pt x="70" y="305"/>
                  </a:lnTo>
                  <a:lnTo>
                    <a:pt x="70" y="301"/>
                  </a:lnTo>
                  <a:lnTo>
                    <a:pt x="70" y="296"/>
                  </a:lnTo>
                  <a:lnTo>
                    <a:pt x="72" y="292"/>
                  </a:lnTo>
                  <a:lnTo>
                    <a:pt x="73" y="288"/>
                  </a:lnTo>
                  <a:lnTo>
                    <a:pt x="73" y="284"/>
                  </a:lnTo>
                  <a:lnTo>
                    <a:pt x="74" y="279"/>
                  </a:lnTo>
                  <a:lnTo>
                    <a:pt x="75" y="275"/>
                  </a:lnTo>
                  <a:lnTo>
                    <a:pt x="76" y="271"/>
                  </a:lnTo>
                  <a:lnTo>
                    <a:pt x="76" y="264"/>
                  </a:lnTo>
                  <a:lnTo>
                    <a:pt x="77" y="258"/>
                  </a:lnTo>
                  <a:lnTo>
                    <a:pt x="77" y="251"/>
                  </a:lnTo>
                  <a:lnTo>
                    <a:pt x="80" y="243"/>
                  </a:lnTo>
                  <a:lnTo>
                    <a:pt x="80" y="236"/>
                  </a:lnTo>
                  <a:lnTo>
                    <a:pt x="80" y="230"/>
                  </a:lnTo>
                  <a:lnTo>
                    <a:pt x="81" y="224"/>
                  </a:lnTo>
                  <a:lnTo>
                    <a:pt x="82" y="218"/>
                  </a:lnTo>
                  <a:lnTo>
                    <a:pt x="82" y="211"/>
                  </a:lnTo>
                  <a:lnTo>
                    <a:pt x="83" y="205"/>
                  </a:lnTo>
                  <a:lnTo>
                    <a:pt x="84" y="198"/>
                  </a:lnTo>
                  <a:lnTo>
                    <a:pt x="85" y="193"/>
                  </a:lnTo>
                  <a:lnTo>
                    <a:pt x="85" y="186"/>
                  </a:lnTo>
                  <a:lnTo>
                    <a:pt x="86" y="181"/>
                  </a:lnTo>
                  <a:lnTo>
                    <a:pt x="86" y="174"/>
                  </a:lnTo>
                  <a:lnTo>
                    <a:pt x="87" y="170"/>
                  </a:lnTo>
                  <a:lnTo>
                    <a:pt x="87" y="164"/>
                  </a:lnTo>
                  <a:lnTo>
                    <a:pt x="89" y="158"/>
                  </a:lnTo>
                  <a:lnTo>
                    <a:pt x="89" y="153"/>
                  </a:lnTo>
                  <a:lnTo>
                    <a:pt x="90" y="148"/>
                  </a:lnTo>
                  <a:lnTo>
                    <a:pt x="90" y="142"/>
                  </a:lnTo>
                  <a:lnTo>
                    <a:pt x="90" y="137"/>
                  </a:lnTo>
                  <a:lnTo>
                    <a:pt x="91" y="132"/>
                  </a:lnTo>
                  <a:lnTo>
                    <a:pt x="92" y="128"/>
                  </a:lnTo>
                  <a:lnTo>
                    <a:pt x="92" y="122"/>
                  </a:lnTo>
                  <a:lnTo>
                    <a:pt x="92" y="117"/>
                  </a:lnTo>
                  <a:lnTo>
                    <a:pt x="92" y="113"/>
                  </a:lnTo>
                  <a:lnTo>
                    <a:pt x="93" y="108"/>
                  </a:lnTo>
                  <a:lnTo>
                    <a:pt x="94" y="100"/>
                  </a:lnTo>
                  <a:lnTo>
                    <a:pt x="95" y="92"/>
                  </a:lnTo>
                  <a:lnTo>
                    <a:pt x="95" y="84"/>
                  </a:lnTo>
                  <a:lnTo>
                    <a:pt x="97" y="76"/>
                  </a:lnTo>
                  <a:lnTo>
                    <a:pt x="97" y="70"/>
                  </a:lnTo>
                  <a:lnTo>
                    <a:pt x="97" y="63"/>
                  </a:lnTo>
                  <a:lnTo>
                    <a:pt x="97" y="56"/>
                  </a:lnTo>
                  <a:lnTo>
                    <a:pt x="98" y="51"/>
                  </a:lnTo>
                  <a:lnTo>
                    <a:pt x="98" y="46"/>
                  </a:lnTo>
                  <a:lnTo>
                    <a:pt x="99" y="42"/>
                  </a:lnTo>
                  <a:lnTo>
                    <a:pt x="99" y="34"/>
                  </a:lnTo>
                  <a:lnTo>
                    <a:pt x="99" y="30"/>
                  </a:lnTo>
                  <a:lnTo>
                    <a:pt x="99" y="26"/>
                  </a:lnTo>
                  <a:lnTo>
                    <a:pt x="100" y="25"/>
                  </a:lnTo>
                  <a:lnTo>
                    <a:pt x="147" y="0"/>
                  </a:lnTo>
                  <a:lnTo>
                    <a:pt x="150" y="1"/>
                  </a:lnTo>
                  <a:lnTo>
                    <a:pt x="154" y="2"/>
                  </a:lnTo>
                  <a:lnTo>
                    <a:pt x="160" y="6"/>
                  </a:lnTo>
                  <a:lnTo>
                    <a:pt x="163" y="6"/>
                  </a:lnTo>
                  <a:lnTo>
                    <a:pt x="167" y="8"/>
                  </a:lnTo>
                  <a:lnTo>
                    <a:pt x="171" y="9"/>
                  </a:lnTo>
                  <a:lnTo>
                    <a:pt x="176" y="11"/>
                  </a:lnTo>
                  <a:lnTo>
                    <a:pt x="181" y="13"/>
                  </a:lnTo>
                  <a:lnTo>
                    <a:pt x="187" y="15"/>
                  </a:lnTo>
                  <a:lnTo>
                    <a:pt x="192" y="17"/>
                  </a:lnTo>
                  <a:lnTo>
                    <a:pt x="199" y="21"/>
                  </a:lnTo>
                  <a:lnTo>
                    <a:pt x="205" y="23"/>
                  </a:lnTo>
                  <a:lnTo>
                    <a:pt x="213" y="25"/>
                  </a:lnTo>
                  <a:lnTo>
                    <a:pt x="220" y="27"/>
                  </a:lnTo>
                  <a:lnTo>
                    <a:pt x="228" y="31"/>
                  </a:lnTo>
                  <a:lnTo>
                    <a:pt x="236" y="34"/>
                  </a:lnTo>
                  <a:lnTo>
                    <a:pt x="244" y="37"/>
                  </a:lnTo>
                  <a:lnTo>
                    <a:pt x="248" y="39"/>
                  </a:lnTo>
                  <a:lnTo>
                    <a:pt x="253" y="40"/>
                  </a:lnTo>
                  <a:lnTo>
                    <a:pt x="257" y="41"/>
                  </a:lnTo>
                  <a:lnTo>
                    <a:pt x="263" y="43"/>
                  </a:lnTo>
                  <a:lnTo>
                    <a:pt x="268" y="46"/>
                  </a:lnTo>
                  <a:lnTo>
                    <a:pt x="272" y="47"/>
                  </a:lnTo>
                  <a:lnTo>
                    <a:pt x="277" y="48"/>
                  </a:lnTo>
                  <a:lnTo>
                    <a:pt x="282" y="51"/>
                  </a:lnTo>
                  <a:lnTo>
                    <a:pt x="287" y="52"/>
                  </a:lnTo>
                  <a:lnTo>
                    <a:pt x="293" y="54"/>
                  </a:lnTo>
                  <a:lnTo>
                    <a:pt x="298" y="56"/>
                  </a:lnTo>
                  <a:lnTo>
                    <a:pt x="304" y="58"/>
                  </a:lnTo>
                  <a:lnTo>
                    <a:pt x="310" y="60"/>
                  </a:lnTo>
                  <a:lnTo>
                    <a:pt x="315" y="63"/>
                  </a:lnTo>
                  <a:lnTo>
                    <a:pt x="321" y="64"/>
                  </a:lnTo>
                  <a:lnTo>
                    <a:pt x="327" y="66"/>
                  </a:lnTo>
                  <a:lnTo>
                    <a:pt x="333" y="67"/>
                  </a:lnTo>
                  <a:lnTo>
                    <a:pt x="338" y="70"/>
                  </a:lnTo>
                  <a:lnTo>
                    <a:pt x="345" y="72"/>
                  </a:lnTo>
                  <a:lnTo>
                    <a:pt x="352" y="74"/>
                  </a:lnTo>
                  <a:lnTo>
                    <a:pt x="357" y="76"/>
                  </a:lnTo>
                  <a:lnTo>
                    <a:pt x="363" y="79"/>
                  </a:lnTo>
                  <a:lnTo>
                    <a:pt x="369" y="80"/>
                  </a:lnTo>
                  <a:lnTo>
                    <a:pt x="376" y="82"/>
                  </a:lnTo>
                  <a:lnTo>
                    <a:pt x="382" y="84"/>
                  </a:lnTo>
                  <a:lnTo>
                    <a:pt x="388" y="87"/>
                  </a:lnTo>
                  <a:lnTo>
                    <a:pt x="394" y="88"/>
                  </a:lnTo>
                  <a:lnTo>
                    <a:pt x="401" y="90"/>
                  </a:lnTo>
                  <a:lnTo>
                    <a:pt x="407" y="91"/>
                  </a:lnTo>
                  <a:lnTo>
                    <a:pt x="412" y="93"/>
                  </a:lnTo>
                  <a:lnTo>
                    <a:pt x="418" y="96"/>
                  </a:lnTo>
                  <a:lnTo>
                    <a:pt x="424" y="98"/>
                  </a:lnTo>
                  <a:lnTo>
                    <a:pt x="429" y="99"/>
                  </a:lnTo>
                  <a:lnTo>
                    <a:pt x="435" y="101"/>
                  </a:lnTo>
                  <a:lnTo>
                    <a:pt x="442" y="104"/>
                  </a:lnTo>
                  <a:lnTo>
                    <a:pt x="448" y="105"/>
                  </a:lnTo>
                  <a:lnTo>
                    <a:pt x="452" y="107"/>
                  </a:lnTo>
                  <a:lnTo>
                    <a:pt x="459" y="108"/>
                  </a:lnTo>
                  <a:lnTo>
                    <a:pt x="464" y="111"/>
                  </a:lnTo>
                  <a:lnTo>
                    <a:pt x="469" y="113"/>
                  </a:lnTo>
                  <a:lnTo>
                    <a:pt x="474" y="114"/>
                  </a:lnTo>
                  <a:lnTo>
                    <a:pt x="481" y="115"/>
                  </a:lnTo>
                  <a:lnTo>
                    <a:pt x="485" y="117"/>
                  </a:lnTo>
                  <a:lnTo>
                    <a:pt x="491" y="120"/>
                  </a:lnTo>
                  <a:lnTo>
                    <a:pt x="496" y="120"/>
                  </a:lnTo>
                  <a:lnTo>
                    <a:pt x="501" y="122"/>
                  </a:lnTo>
                  <a:lnTo>
                    <a:pt x="506" y="123"/>
                  </a:lnTo>
                  <a:lnTo>
                    <a:pt x="512" y="125"/>
                  </a:lnTo>
                  <a:lnTo>
                    <a:pt x="516" y="127"/>
                  </a:lnTo>
                  <a:lnTo>
                    <a:pt x="521" y="128"/>
                  </a:lnTo>
                  <a:lnTo>
                    <a:pt x="525" y="129"/>
                  </a:lnTo>
                  <a:lnTo>
                    <a:pt x="530" y="131"/>
                  </a:lnTo>
                  <a:lnTo>
                    <a:pt x="538" y="133"/>
                  </a:lnTo>
                  <a:lnTo>
                    <a:pt x="547" y="137"/>
                  </a:lnTo>
                  <a:lnTo>
                    <a:pt x="554" y="139"/>
                  </a:lnTo>
                  <a:lnTo>
                    <a:pt x="562" y="141"/>
                  </a:lnTo>
                  <a:lnTo>
                    <a:pt x="569" y="144"/>
                  </a:lnTo>
                  <a:lnTo>
                    <a:pt x="575" y="146"/>
                  </a:lnTo>
                  <a:lnTo>
                    <a:pt x="581" y="147"/>
                  </a:lnTo>
                  <a:lnTo>
                    <a:pt x="587" y="149"/>
                  </a:lnTo>
                  <a:lnTo>
                    <a:pt x="591" y="150"/>
                  </a:lnTo>
                  <a:lnTo>
                    <a:pt x="596" y="152"/>
                  </a:lnTo>
                  <a:lnTo>
                    <a:pt x="599" y="153"/>
                  </a:lnTo>
                  <a:lnTo>
                    <a:pt x="603" y="154"/>
                  </a:lnTo>
                  <a:lnTo>
                    <a:pt x="606" y="155"/>
                  </a:lnTo>
                  <a:lnTo>
                    <a:pt x="608" y="156"/>
                  </a:lnTo>
                  <a:lnTo>
                    <a:pt x="540" y="189"/>
                  </a:lnTo>
                  <a:lnTo>
                    <a:pt x="538" y="188"/>
                  </a:lnTo>
                  <a:lnTo>
                    <a:pt x="532" y="186"/>
                  </a:lnTo>
                  <a:lnTo>
                    <a:pt x="529" y="185"/>
                  </a:lnTo>
                  <a:lnTo>
                    <a:pt x="524" y="183"/>
                  </a:lnTo>
                  <a:lnTo>
                    <a:pt x="518" y="181"/>
                  </a:lnTo>
                  <a:lnTo>
                    <a:pt x="514" y="181"/>
                  </a:lnTo>
                  <a:lnTo>
                    <a:pt x="507" y="179"/>
                  </a:lnTo>
                  <a:lnTo>
                    <a:pt x="501" y="177"/>
                  </a:lnTo>
                  <a:lnTo>
                    <a:pt x="493" y="174"/>
                  </a:lnTo>
                  <a:lnTo>
                    <a:pt x="486" y="173"/>
                  </a:lnTo>
                  <a:lnTo>
                    <a:pt x="478" y="171"/>
                  </a:lnTo>
                  <a:lnTo>
                    <a:pt x="471" y="169"/>
                  </a:lnTo>
                  <a:lnTo>
                    <a:pt x="466" y="168"/>
                  </a:lnTo>
                  <a:lnTo>
                    <a:pt x="461" y="166"/>
                  </a:lnTo>
                  <a:lnTo>
                    <a:pt x="457" y="165"/>
                  </a:lnTo>
                  <a:lnTo>
                    <a:pt x="453" y="164"/>
                  </a:lnTo>
                  <a:lnTo>
                    <a:pt x="448" y="162"/>
                  </a:lnTo>
                  <a:lnTo>
                    <a:pt x="443" y="161"/>
                  </a:lnTo>
                  <a:lnTo>
                    <a:pt x="439" y="160"/>
                  </a:lnTo>
                  <a:lnTo>
                    <a:pt x="434" y="158"/>
                  </a:lnTo>
                  <a:lnTo>
                    <a:pt x="429" y="156"/>
                  </a:lnTo>
                  <a:lnTo>
                    <a:pt x="425" y="155"/>
                  </a:lnTo>
                  <a:lnTo>
                    <a:pt x="420" y="154"/>
                  </a:lnTo>
                  <a:lnTo>
                    <a:pt x="416" y="153"/>
                  </a:lnTo>
                  <a:lnTo>
                    <a:pt x="411" y="150"/>
                  </a:lnTo>
                  <a:lnTo>
                    <a:pt x="407" y="150"/>
                  </a:lnTo>
                  <a:lnTo>
                    <a:pt x="402" y="148"/>
                  </a:lnTo>
                  <a:lnTo>
                    <a:pt x="398" y="148"/>
                  </a:lnTo>
                  <a:lnTo>
                    <a:pt x="393" y="146"/>
                  </a:lnTo>
                  <a:lnTo>
                    <a:pt x="388" y="145"/>
                  </a:lnTo>
                  <a:lnTo>
                    <a:pt x="383" y="144"/>
                  </a:lnTo>
                  <a:lnTo>
                    <a:pt x="378" y="142"/>
                  </a:lnTo>
                  <a:lnTo>
                    <a:pt x="374" y="140"/>
                  </a:lnTo>
                  <a:lnTo>
                    <a:pt x="369" y="139"/>
                  </a:lnTo>
                  <a:lnTo>
                    <a:pt x="364" y="138"/>
                  </a:lnTo>
                  <a:lnTo>
                    <a:pt x="360" y="137"/>
                  </a:lnTo>
                  <a:lnTo>
                    <a:pt x="352" y="135"/>
                  </a:lnTo>
                  <a:lnTo>
                    <a:pt x="344" y="132"/>
                  </a:lnTo>
                  <a:lnTo>
                    <a:pt x="336" y="130"/>
                  </a:lnTo>
                  <a:lnTo>
                    <a:pt x="328" y="128"/>
                  </a:lnTo>
                  <a:lnTo>
                    <a:pt x="321" y="125"/>
                  </a:lnTo>
                  <a:lnTo>
                    <a:pt x="314" y="124"/>
                  </a:lnTo>
                  <a:lnTo>
                    <a:pt x="307" y="122"/>
                  </a:lnTo>
                  <a:lnTo>
                    <a:pt x="301" y="120"/>
                  </a:lnTo>
                  <a:lnTo>
                    <a:pt x="294" y="117"/>
                  </a:lnTo>
                  <a:lnTo>
                    <a:pt x="287" y="115"/>
                  </a:lnTo>
                  <a:lnTo>
                    <a:pt x="280" y="113"/>
                  </a:lnTo>
                  <a:lnTo>
                    <a:pt x="273" y="111"/>
                  </a:lnTo>
                  <a:lnTo>
                    <a:pt x="266" y="107"/>
                  </a:lnTo>
                  <a:lnTo>
                    <a:pt x="260" y="105"/>
                  </a:lnTo>
                  <a:lnTo>
                    <a:pt x="253" y="104"/>
                  </a:lnTo>
                  <a:lnTo>
                    <a:pt x="246" y="100"/>
                  </a:lnTo>
                  <a:lnTo>
                    <a:pt x="239" y="98"/>
                  </a:lnTo>
                  <a:lnTo>
                    <a:pt x="232" y="96"/>
                  </a:lnTo>
                  <a:lnTo>
                    <a:pt x="225" y="93"/>
                  </a:lnTo>
                  <a:lnTo>
                    <a:pt x="220" y="91"/>
                  </a:lnTo>
                  <a:lnTo>
                    <a:pt x="213" y="89"/>
                  </a:lnTo>
                  <a:lnTo>
                    <a:pt x="208" y="88"/>
                  </a:lnTo>
                  <a:lnTo>
                    <a:pt x="200" y="86"/>
                  </a:lnTo>
                  <a:lnTo>
                    <a:pt x="196" y="83"/>
                  </a:lnTo>
                  <a:lnTo>
                    <a:pt x="190" y="81"/>
                  </a:lnTo>
                  <a:lnTo>
                    <a:pt x="186" y="80"/>
                  </a:lnTo>
                  <a:lnTo>
                    <a:pt x="180" y="78"/>
                  </a:lnTo>
                  <a:lnTo>
                    <a:pt x="175" y="75"/>
                  </a:lnTo>
                  <a:lnTo>
                    <a:pt x="172" y="74"/>
                  </a:lnTo>
                  <a:lnTo>
                    <a:pt x="168" y="73"/>
                  </a:lnTo>
                  <a:lnTo>
                    <a:pt x="162" y="70"/>
                  </a:lnTo>
                  <a:lnTo>
                    <a:pt x="157" y="68"/>
                  </a:lnTo>
                  <a:lnTo>
                    <a:pt x="15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6" name="Freeform 131">
              <a:extLst>
                <a:ext uri="{FF2B5EF4-FFF2-40B4-BE49-F238E27FC236}">
                  <a16:creationId xmlns:a16="http://schemas.microsoft.com/office/drawing/2014/main" id="{4C5B4D87-5419-8B78-D37F-0C2BA8AE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" y="1389063"/>
              <a:ext cx="971550" cy="987425"/>
            </a:xfrm>
            <a:custGeom>
              <a:avLst/>
              <a:gdLst>
                <a:gd name="T0" fmla="*/ 2147483647 w 1225"/>
                <a:gd name="T1" fmla="*/ 2147483647 h 1243"/>
                <a:gd name="T2" fmla="*/ 2147483647 w 1225"/>
                <a:gd name="T3" fmla="*/ 2147483647 h 1243"/>
                <a:gd name="T4" fmla="*/ 2147483647 w 1225"/>
                <a:gd name="T5" fmla="*/ 2147483647 h 1243"/>
                <a:gd name="T6" fmla="*/ 2147483647 w 1225"/>
                <a:gd name="T7" fmla="*/ 2147483647 h 1243"/>
                <a:gd name="T8" fmla="*/ 2147483647 w 1225"/>
                <a:gd name="T9" fmla="*/ 2147483647 h 1243"/>
                <a:gd name="T10" fmla="*/ 2147483647 w 1225"/>
                <a:gd name="T11" fmla="*/ 2147483647 h 1243"/>
                <a:gd name="T12" fmla="*/ 2147483647 w 1225"/>
                <a:gd name="T13" fmla="*/ 2147483647 h 1243"/>
                <a:gd name="T14" fmla="*/ 2147483647 w 1225"/>
                <a:gd name="T15" fmla="*/ 2147483647 h 1243"/>
                <a:gd name="T16" fmla="*/ 2147483647 w 1225"/>
                <a:gd name="T17" fmla="*/ 2147483647 h 1243"/>
                <a:gd name="T18" fmla="*/ 2147483647 w 1225"/>
                <a:gd name="T19" fmla="*/ 2147483647 h 1243"/>
                <a:gd name="T20" fmla="*/ 2147483647 w 1225"/>
                <a:gd name="T21" fmla="*/ 2147483647 h 1243"/>
                <a:gd name="T22" fmla="*/ 2147483647 w 1225"/>
                <a:gd name="T23" fmla="*/ 2147483647 h 1243"/>
                <a:gd name="T24" fmla="*/ 2147483647 w 1225"/>
                <a:gd name="T25" fmla="*/ 2147483647 h 1243"/>
                <a:gd name="T26" fmla="*/ 2147483647 w 1225"/>
                <a:gd name="T27" fmla="*/ 2147483647 h 1243"/>
                <a:gd name="T28" fmla="*/ 2147483647 w 1225"/>
                <a:gd name="T29" fmla="*/ 2147483647 h 1243"/>
                <a:gd name="T30" fmla="*/ 2147483647 w 1225"/>
                <a:gd name="T31" fmla="*/ 2147483647 h 1243"/>
                <a:gd name="T32" fmla="*/ 2147483647 w 1225"/>
                <a:gd name="T33" fmla="*/ 2147483647 h 1243"/>
                <a:gd name="T34" fmla="*/ 2147483647 w 1225"/>
                <a:gd name="T35" fmla="*/ 2147483647 h 1243"/>
                <a:gd name="T36" fmla="*/ 2147483647 w 1225"/>
                <a:gd name="T37" fmla="*/ 2147483647 h 1243"/>
                <a:gd name="T38" fmla="*/ 2147483647 w 1225"/>
                <a:gd name="T39" fmla="*/ 2147483647 h 1243"/>
                <a:gd name="T40" fmla="*/ 2147483647 w 1225"/>
                <a:gd name="T41" fmla="*/ 2147483647 h 1243"/>
                <a:gd name="T42" fmla="*/ 2147483647 w 1225"/>
                <a:gd name="T43" fmla="*/ 2147483647 h 1243"/>
                <a:gd name="T44" fmla="*/ 2147483647 w 1225"/>
                <a:gd name="T45" fmla="*/ 2147483647 h 1243"/>
                <a:gd name="T46" fmla="*/ 2147483647 w 1225"/>
                <a:gd name="T47" fmla="*/ 2147483647 h 1243"/>
                <a:gd name="T48" fmla="*/ 2147483647 w 1225"/>
                <a:gd name="T49" fmla="*/ 2147483647 h 1243"/>
                <a:gd name="T50" fmla="*/ 2147483647 w 1225"/>
                <a:gd name="T51" fmla="*/ 2147483647 h 1243"/>
                <a:gd name="T52" fmla="*/ 2147483647 w 1225"/>
                <a:gd name="T53" fmla="*/ 2147483647 h 1243"/>
                <a:gd name="T54" fmla="*/ 2147483647 w 1225"/>
                <a:gd name="T55" fmla="*/ 2147483647 h 1243"/>
                <a:gd name="T56" fmla="*/ 2147483647 w 1225"/>
                <a:gd name="T57" fmla="*/ 2147483647 h 1243"/>
                <a:gd name="T58" fmla="*/ 2147483647 w 1225"/>
                <a:gd name="T59" fmla="*/ 2147483647 h 1243"/>
                <a:gd name="T60" fmla="*/ 2147483647 w 1225"/>
                <a:gd name="T61" fmla="*/ 2147483647 h 1243"/>
                <a:gd name="T62" fmla="*/ 2147483647 w 1225"/>
                <a:gd name="T63" fmla="*/ 2147483647 h 1243"/>
                <a:gd name="T64" fmla="*/ 2147483647 w 1225"/>
                <a:gd name="T65" fmla="*/ 2147483647 h 1243"/>
                <a:gd name="T66" fmla="*/ 2147483647 w 1225"/>
                <a:gd name="T67" fmla="*/ 2147483647 h 1243"/>
                <a:gd name="T68" fmla="*/ 2147483647 w 1225"/>
                <a:gd name="T69" fmla="*/ 2147483647 h 1243"/>
                <a:gd name="T70" fmla="*/ 2147483647 w 1225"/>
                <a:gd name="T71" fmla="*/ 2147483647 h 1243"/>
                <a:gd name="T72" fmla="*/ 2147483647 w 1225"/>
                <a:gd name="T73" fmla="*/ 0 h 1243"/>
                <a:gd name="T74" fmla="*/ 2147483647 w 1225"/>
                <a:gd name="T75" fmla="*/ 2147483647 h 1243"/>
                <a:gd name="T76" fmla="*/ 2147483647 w 1225"/>
                <a:gd name="T77" fmla="*/ 2147483647 h 1243"/>
                <a:gd name="T78" fmla="*/ 2147483647 w 1225"/>
                <a:gd name="T79" fmla="*/ 2147483647 h 1243"/>
                <a:gd name="T80" fmla="*/ 2147483647 w 1225"/>
                <a:gd name="T81" fmla="*/ 2147483647 h 1243"/>
                <a:gd name="T82" fmla="*/ 2147483647 w 1225"/>
                <a:gd name="T83" fmla="*/ 2147483647 h 1243"/>
                <a:gd name="T84" fmla="*/ 2147483647 w 1225"/>
                <a:gd name="T85" fmla="*/ 2147483647 h 1243"/>
                <a:gd name="T86" fmla="*/ 2147483647 w 1225"/>
                <a:gd name="T87" fmla="*/ 2147483647 h 1243"/>
                <a:gd name="T88" fmla="*/ 2147483647 w 1225"/>
                <a:gd name="T89" fmla="*/ 2147483647 h 1243"/>
                <a:gd name="T90" fmla="*/ 2147483647 w 1225"/>
                <a:gd name="T91" fmla="*/ 2147483647 h 1243"/>
                <a:gd name="T92" fmla="*/ 2147483647 w 1225"/>
                <a:gd name="T93" fmla="*/ 2147483647 h 1243"/>
                <a:gd name="T94" fmla="*/ 2147483647 w 1225"/>
                <a:gd name="T95" fmla="*/ 2147483647 h 1243"/>
                <a:gd name="T96" fmla="*/ 2147483647 w 1225"/>
                <a:gd name="T97" fmla="*/ 2147483647 h 1243"/>
                <a:gd name="T98" fmla="*/ 2147483647 w 1225"/>
                <a:gd name="T99" fmla="*/ 2147483647 h 1243"/>
                <a:gd name="T100" fmla="*/ 2147483647 w 1225"/>
                <a:gd name="T101" fmla="*/ 2147483647 h 1243"/>
                <a:gd name="T102" fmla="*/ 2147483647 w 1225"/>
                <a:gd name="T103" fmla="*/ 2147483647 h 1243"/>
                <a:gd name="T104" fmla="*/ 2147483647 w 1225"/>
                <a:gd name="T105" fmla="*/ 2147483647 h 1243"/>
                <a:gd name="T106" fmla="*/ 2147483647 w 1225"/>
                <a:gd name="T107" fmla="*/ 2147483647 h 1243"/>
                <a:gd name="T108" fmla="*/ 2147483647 w 1225"/>
                <a:gd name="T109" fmla="*/ 2147483647 h 1243"/>
                <a:gd name="T110" fmla="*/ 2147483647 w 1225"/>
                <a:gd name="T111" fmla="*/ 2147483647 h 1243"/>
                <a:gd name="T112" fmla="*/ 2147483647 w 1225"/>
                <a:gd name="T113" fmla="*/ 2147483647 h 1243"/>
                <a:gd name="T114" fmla="*/ 2147483647 w 1225"/>
                <a:gd name="T115" fmla="*/ 2147483647 h 1243"/>
                <a:gd name="T116" fmla="*/ 2147483647 w 1225"/>
                <a:gd name="T117" fmla="*/ 2147483647 h 12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5"/>
                <a:gd name="T178" fmla="*/ 0 h 1243"/>
                <a:gd name="T179" fmla="*/ 1225 w 1225"/>
                <a:gd name="T180" fmla="*/ 1243 h 12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5" h="1243">
                  <a:moveTo>
                    <a:pt x="787" y="1178"/>
                  </a:moveTo>
                  <a:lnTo>
                    <a:pt x="786" y="1178"/>
                  </a:lnTo>
                  <a:lnTo>
                    <a:pt x="781" y="1178"/>
                  </a:lnTo>
                  <a:lnTo>
                    <a:pt x="776" y="1175"/>
                  </a:lnTo>
                  <a:lnTo>
                    <a:pt x="769" y="1175"/>
                  </a:lnTo>
                  <a:lnTo>
                    <a:pt x="764" y="1173"/>
                  </a:lnTo>
                  <a:lnTo>
                    <a:pt x="760" y="1173"/>
                  </a:lnTo>
                  <a:lnTo>
                    <a:pt x="753" y="1172"/>
                  </a:lnTo>
                  <a:lnTo>
                    <a:pt x="748" y="1172"/>
                  </a:lnTo>
                  <a:lnTo>
                    <a:pt x="741" y="1170"/>
                  </a:lnTo>
                  <a:lnTo>
                    <a:pt x="735" y="1170"/>
                  </a:lnTo>
                  <a:lnTo>
                    <a:pt x="728" y="1169"/>
                  </a:lnTo>
                  <a:lnTo>
                    <a:pt x="721" y="1169"/>
                  </a:lnTo>
                  <a:lnTo>
                    <a:pt x="713" y="1165"/>
                  </a:lnTo>
                  <a:lnTo>
                    <a:pt x="704" y="1164"/>
                  </a:lnTo>
                  <a:lnTo>
                    <a:pt x="696" y="1163"/>
                  </a:lnTo>
                  <a:lnTo>
                    <a:pt x="687" y="1161"/>
                  </a:lnTo>
                  <a:lnTo>
                    <a:pt x="678" y="1158"/>
                  </a:lnTo>
                  <a:lnTo>
                    <a:pt x="667" y="1157"/>
                  </a:lnTo>
                  <a:lnTo>
                    <a:pt x="658" y="1156"/>
                  </a:lnTo>
                  <a:lnTo>
                    <a:pt x="649" y="1154"/>
                  </a:lnTo>
                  <a:lnTo>
                    <a:pt x="638" y="1151"/>
                  </a:lnTo>
                  <a:lnTo>
                    <a:pt x="627" y="1149"/>
                  </a:lnTo>
                  <a:lnTo>
                    <a:pt x="616" y="1147"/>
                  </a:lnTo>
                  <a:lnTo>
                    <a:pt x="606" y="1145"/>
                  </a:lnTo>
                  <a:lnTo>
                    <a:pt x="594" y="1142"/>
                  </a:lnTo>
                  <a:lnTo>
                    <a:pt x="583" y="1139"/>
                  </a:lnTo>
                  <a:lnTo>
                    <a:pt x="572" y="1135"/>
                  </a:lnTo>
                  <a:lnTo>
                    <a:pt x="561" y="1133"/>
                  </a:lnTo>
                  <a:lnTo>
                    <a:pt x="549" y="1130"/>
                  </a:lnTo>
                  <a:lnTo>
                    <a:pt x="536" y="1125"/>
                  </a:lnTo>
                  <a:lnTo>
                    <a:pt x="524" y="1122"/>
                  </a:lnTo>
                  <a:lnTo>
                    <a:pt x="511" y="1118"/>
                  </a:lnTo>
                  <a:lnTo>
                    <a:pt x="499" y="1115"/>
                  </a:lnTo>
                  <a:lnTo>
                    <a:pt x="487" y="1110"/>
                  </a:lnTo>
                  <a:lnTo>
                    <a:pt x="474" y="1106"/>
                  </a:lnTo>
                  <a:lnTo>
                    <a:pt x="462" y="1102"/>
                  </a:lnTo>
                  <a:lnTo>
                    <a:pt x="450" y="1098"/>
                  </a:lnTo>
                  <a:lnTo>
                    <a:pt x="437" y="1093"/>
                  </a:lnTo>
                  <a:lnTo>
                    <a:pt x="423" y="1089"/>
                  </a:lnTo>
                  <a:lnTo>
                    <a:pt x="412" y="1084"/>
                  </a:lnTo>
                  <a:lnTo>
                    <a:pt x="398" y="1079"/>
                  </a:lnTo>
                  <a:lnTo>
                    <a:pt x="386" y="1073"/>
                  </a:lnTo>
                  <a:lnTo>
                    <a:pt x="373" y="1068"/>
                  </a:lnTo>
                  <a:lnTo>
                    <a:pt x="362" y="1064"/>
                  </a:lnTo>
                  <a:lnTo>
                    <a:pt x="348" y="1057"/>
                  </a:lnTo>
                  <a:lnTo>
                    <a:pt x="336" y="1051"/>
                  </a:lnTo>
                  <a:lnTo>
                    <a:pt x="323" y="1044"/>
                  </a:lnTo>
                  <a:lnTo>
                    <a:pt x="312" y="1039"/>
                  </a:lnTo>
                  <a:lnTo>
                    <a:pt x="299" y="1032"/>
                  </a:lnTo>
                  <a:lnTo>
                    <a:pt x="287" y="1025"/>
                  </a:lnTo>
                  <a:lnTo>
                    <a:pt x="275" y="1018"/>
                  </a:lnTo>
                  <a:lnTo>
                    <a:pt x="264" y="1011"/>
                  </a:lnTo>
                  <a:lnTo>
                    <a:pt x="252" y="1003"/>
                  </a:lnTo>
                  <a:lnTo>
                    <a:pt x="241" y="997"/>
                  </a:lnTo>
                  <a:lnTo>
                    <a:pt x="230" y="990"/>
                  </a:lnTo>
                  <a:lnTo>
                    <a:pt x="219" y="982"/>
                  </a:lnTo>
                  <a:lnTo>
                    <a:pt x="208" y="973"/>
                  </a:lnTo>
                  <a:lnTo>
                    <a:pt x="198" y="966"/>
                  </a:lnTo>
                  <a:lnTo>
                    <a:pt x="187" y="957"/>
                  </a:lnTo>
                  <a:lnTo>
                    <a:pt x="178" y="950"/>
                  </a:lnTo>
                  <a:lnTo>
                    <a:pt x="171" y="943"/>
                  </a:lnTo>
                  <a:lnTo>
                    <a:pt x="166" y="937"/>
                  </a:lnTo>
                  <a:lnTo>
                    <a:pt x="160" y="932"/>
                  </a:lnTo>
                  <a:lnTo>
                    <a:pt x="156" y="926"/>
                  </a:lnTo>
                  <a:lnTo>
                    <a:pt x="149" y="919"/>
                  </a:lnTo>
                  <a:lnTo>
                    <a:pt x="144" y="913"/>
                  </a:lnTo>
                  <a:lnTo>
                    <a:pt x="140" y="907"/>
                  </a:lnTo>
                  <a:lnTo>
                    <a:pt x="135" y="902"/>
                  </a:lnTo>
                  <a:lnTo>
                    <a:pt x="129" y="895"/>
                  </a:lnTo>
                  <a:lnTo>
                    <a:pt x="125" y="887"/>
                  </a:lnTo>
                  <a:lnTo>
                    <a:pt x="120" y="880"/>
                  </a:lnTo>
                  <a:lnTo>
                    <a:pt x="116" y="873"/>
                  </a:lnTo>
                  <a:lnTo>
                    <a:pt x="111" y="866"/>
                  </a:lnTo>
                  <a:lnTo>
                    <a:pt x="108" y="859"/>
                  </a:lnTo>
                  <a:lnTo>
                    <a:pt x="104" y="852"/>
                  </a:lnTo>
                  <a:lnTo>
                    <a:pt x="101" y="845"/>
                  </a:lnTo>
                  <a:lnTo>
                    <a:pt x="96" y="837"/>
                  </a:lnTo>
                  <a:lnTo>
                    <a:pt x="94" y="829"/>
                  </a:lnTo>
                  <a:lnTo>
                    <a:pt x="89" y="821"/>
                  </a:lnTo>
                  <a:lnTo>
                    <a:pt x="87" y="814"/>
                  </a:lnTo>
                  <a:lnTo>
                    <a:pt x="85" y="805"/>
                  </a:lnTo>
                  <a:lnTo>
                    <a:pt x="83" y="797"/>
                  </a:lnTo>
                  <a:lnTo>
                    <a:pt x="80" y="790"/>
                  </a:lnTo>
                  <a:lnTo>
                    <a:pt x="78" y="782"/>
                  </a:lnTo>
                  <a:lnTo>
                    <a:pt x="76" y="773"/>
                  </a:lnTo>
                  <a:lnTo>
                    <a:pt x="73" y="765"/>
                  </a:lnTo>
                  <a:lnTo>
                    <a:pt x="71" y="756"/>
                  </a:lnTo>
                  <a:lnTo>
                    <a:pt x="70" y="748"/>
                  </a:lnTo>
                  <a:lnTo>
                    <a:pt x="68" y="739"/>
                  </a:lnTo>
                  <a:lnTo>
                    <a:pt x="67" y="731"/>
                  </a:lnTo>
                  <a:lnTo>
                    <a:pt x="67" y="722"/>
                  </a:lnTo>
                  <a:lnTo>
                    <a:pt x="67" y="714"/>
                  </a:lnTo>
                  <a:lnTo>
                    <a:pt x="64" y="705"/>
                  </a:lnTo>
                  <a:lnTo>
                    <a:pt x="64" y="696"/>
                  </a:lnTo>
                  <a:lnTo>
                    <a:pt x="64" y="687"/>
                  </a:lnTo>
                  <a:lnTo>
                    <a:pt x="64" y="679"/>
                  </a:lnTo>
                  <a:lnTo>
                    <a:pt x="64" y="668"/>
                  </a:lnTo>
                  <a:lnTo>
                    <a:pt x="64" y="660"/>
                  </a:lnTo>
                  <a:lnTo>
                    <a:pt x="64" y="651"/>
                  </a:lnTo>
                  <a:lnTo>
                    <a:pt x="65" y="642"/>
                  </a:lnTo>
                  <a:lnTo>
                    <a:pt x="65" y="633"/>
                  </a:lnTo>
                  <a:lnTo>
                    <a:pt x="67" y="624"/>
                  </a:lnTo>
                  <a:lnTo>
                    <a:pt x="67" y="615"/>
                  </a:lnTo>
                  <a:lnTo>
                    <a:pt x="69" y="606"/>
                  </a:lnTo>
                  <a:lnTo>
                    <a:pt x="70" y="597"/>
                  </a:lnTo>
                  <a:lnTo>
                    <a:pt x="72" y="588"/>
                  </a:lnTo>
                  <a:lnTo>
                    <a:pt x="75" y="578"/>
                  </a:lnTo>
                  <a:lnTo>
                    <a:pt x="77" y="569"/>
                  </a:lnTo>
                  <a:lnTo>
                    <a:pt x="78" y="560"/>
                  </a:lnTo>
                  <a:lnTo>
                    <a:pt x="80" y="551"/>
                  </a:lnTo>
                  <a:lnTo>
                    <a:pt x="84" y="542"/>
                  </a:lnTo>
                  <a:lnTo>
                    <a:pt x="87" y="533"/>
                  </a:lnTo>
                  <a:lnTo>
                    <a:pt x="89" y="524"/>
                  </a:lnTo>
                  <a:lnTo>
                    <a:pt x="93" y="515"/>
                  </a:lnTo>
                  <a:lnTo>
                    <a:pt x="96" y="506"/>
                  </a:lnTo>
                  <a:lnTo>
                    <a:pt x="101" y="496"/>
                  </a:lnTo>
                  <a:lnTo>
                    <a:pt x="104" y="487"/>
                  </a:lnTo>
                  <a:lnTo>
                    <a:pt x="109" y="478"/>
                  </a:lnTo>
                  <a:lnTo>
                    <a:pt x="113" y="469"/>
                  </a:lnTo>
                  <a:lnTo>
                    <a:pt x="118" y="460"/>
                  </a:lnTo>
                  <a:lnTo>
                    <a:pt x="122" y="451"/>
                  </a:lnTo>
                  <a:lnTo>
                    <a:pt x="127" y="443"/>
                  </a:lnTo>
                  <a:lnTo>
                    <a:pt x="133" y="434"/>
                  </a:lnTo>
                  <a:lnTo>
                    <a:pt x="138" y="426"/>
                  </a:lnTo>
                  <a:lnTo>
                    <a:pt x="143" y="417"/>
                  </a:lnTo>
                  <a:lnTo>
                    <a:pt x="149" y="408"/>
                  </a:lnTo>
                  <a:lnTo>
                    <a:pt x="154" y="400"/>
                  </a:lnTo>
                  <a:lnTo>
                    <a:pt x="161" y="392"/>
                  </a:lnTo>
                  <a:lnTo>
                    <a:pt x="167" y="384"/>
                  </a:lnTo>
                  <a:lnTo>
                    <a:pt x="174" y="376"/>
                  </a:lnTo>
                  <a:lnTo>
                    <a:pt x="181" y="367"/>
                  </a:lnTo>
                  <a:lnTo>
                    <a:pt x="189" y="360"/>
                  </a:lnTo>
                  <a:lnTo>
                    <a:pt x="195" y="353"/>
                  </a:lnTo>
                  <a:lnTo>
                    <a:pt x="202" y="345"/>
                  </a:lnTo>
                  <a:lnTo>
                    <a:pt x="209" y="338"/>
                  </a:lnTo>
                  <a:lnTo>
                    <a:pt x="218" y="331"/>
                  </a:lnTo>
                  <a:lnTo>
                    <a:pt x="225" y="324"/>
                  </a:lnTo>
                  <a:lnTo>
                    <a:pt x="233" y="318"/>
                  </a:lnTo>
                  <a:lnTo>
                    <a:pt x="241" y="311"/>
                  </a:lnTo>
                  <a:lnTo>
                    <a:pt x="250" y="305"/>
                  </a:lnTo>
                  <a:lnTo>
                    <a:pt x="258" y="298"/>
                  </a:lnTo>
                  <a:lnTo>
                    <a:pt x="266" y="291"/>
                  </a:lnTo>
                  <a:lnTo>
                    <a:pt x="274" y="286"/>
                  </a:lnTo>
                  <a:lnTo>
                    <a:pt x="284" y="280"/>
                  </a:lnTo>
                  <a:lnTo>
                    <a:pt x="292" y="273"/>
                  </a:lnTo>
                  <a:lnTo>
                    <a:pt x="301" y="267"/>
                  </a:lnTo>
                  <a:lnTo>
                    <a:pt x="311" y="263"/>
                  </a:lnTo>
                  <a:lnTo>
                    <a:pt x="320" y="258"/>
                  </a:lnTo>
                  <a:lnTo>
                    <a:pt x="329" y="252"/>
                  </a:lnTo>
                  <a:lnTo>
                    <a:pt x="338" y="246"/>
                  </a:lnTo>
                  <a:lnTo>
                    <a:pt x="347" y="241"/>
                  </a:lnTo>
                  <a:lnTo>
                    <a:pt x="356" y="237"/>
                  </a:lnTo>
                  <a:lnTo>
                    <a:pt x="365" y="232"/>
                  </a:lnTo>
                  <a:lnTo>
                    <a:pt x="374" y="228"/>
                  </a:lnTo>
                  <a:lnTo>
                    <a:pt x="383" y="223"/>
                  </a:lnTo>
                  <a:lnTo>
                    <a:pt x="394" y="220"/>
                  </a:lnTo>
                  <a:lnTo>
                    <a:pt x="403" y="215"/>
                  </a:lnTo>
                  <a:lnTo>
                    <a:pt x="412" y="211"/>
                  </a:lnTo>
                  <a:lnTo>
                    <a:pt x="420" y="206"/>
                  </a:lnTo>
                  <a:lnTo>
                    <a:pt x="429" y="201"/>
                  </a:lnTo>
                  <a:lnTo>
                    <a:pt x="438" y="197"/>
                  </a:lnTo>
                  <a:lnTo>
                    <a:pt x="447" y="193"/>
                  </a:lnTo>
                  <a:lnTo>
                    <a:pt x="456" y="190"/>
                  </a:lnTo>
                  <a:lnTo>
                    <a:pt x="466" y="187"/>
                  </a:lnTo>
                  <a:lnTo>
                    <a:pt x="474" y="183"/>
                  </a:lnTo>
                  <a:lnTo>
                    <a:pt x="483" y="180"/>
                  </a:lnTo>
                  <a:lnTo>
                    <a:pt x="491" y="176"/>
                  </a:lnTo>
                  <a:lnTo>
                    <a:pt x="500" y="174"/>
                  </a:lnTo>
                  <a:lnTo>
                    <a:pt x="508" y="171"/>
                  </a:lnTo>
                  <a:lnTo>
                    <a:pt x="516" y="167"/>
                  </a:lnTo>
                  <a:lnTo>
                    <a:pt x="525" y="165"/>
                  </a:lnTo>
                  <a:lnTo>
                    <a:pt x="533" y="163"/>
                  </a:lnTo>
                  <a:lnTo>
                    <a:pt x="540" y="160"/>
                  </a:lnTo>
                  <a:lnTo>
                    <a:pt x="548" y="158"/>
                  </a:lnTo>
                  <a:lnTo>
                    <a:pt x="556" y="156"/>
                  </a:lnTo>
                  <a:lnTo>
                    <a:pt x="564" y="154"/>
                  </a:lnTo>
                  <a:lnTo>
                    <a:pt x="570" y="151"/>
                  </a:lnTo>
                  <a:lnTo>
                    <a:pt x="577" y="149"/>
                  </a:lnTo>
                  <a:lnTo>
                    <a:pt x="584" y="147"/>
                  </a:lnTo>
                  <a:lnTo>
                    <a:pt x="591" y="146"/>
                  </a:lnTo>
                  <a:lnTo>
                    <a:pt x="597" y="143"/>
                  </a:lnTo>
                  <a:lnTo>
                    <a:pt x="604" y="141"/>
                  </a:lnTo>
                  <a:lnTo>
                    <a:pt x="609" y="140"/>
                  </a:lnTo>
                  <a:lnTo>
                    <a:pt x="616" y="139"/>
                  </a:lnTo>
                  <a:lnTo>
                    <a:pt x="621" y="136"/>
                  </a:lnTo>
                  <a:lnTo>
                    <a:pt x="626" y="136"/>
                  </a:lnTo>
                  <a:lnTo>
                    <a:pt x="631" y="134"/>
                  </a:lnTo>
                  <a:lnTo>
                    <a:pt x="637" y="134"/>
                  </a:lnTo>
                  <a:lnTo>
                    <a:pt x="640" y="133"/>
                  </a:lnTo>
                  <a:lnTo>
                    <a:pt x="645" y="132"/>
                  </a:lnTo>
                  <a:lnTo>
                    <a:pt x="649" y="130"/>
                  </a:lnTo>
                  <a:lnTo>
                    <a:pt x="654" y="130"/>
                  </a:lnTo>
                  <a:lnTo>
                    <a:pt x="658" y="127"/>
                  </a:lnTo>
                  <a:lnTo>
                    <a:pt x="664" y="127"/>
                  </a:lnTo>
                  <a:lnTo>
                    <a:pt x="668" y="125"/>
                  </a:lnTo>
                  <a:lnTo>
                    <a:pt x="674" y="125"/>
                  </a:lnTo>
                  <a:lnTo>
                    <a:pt x="679" y="123"/>
                  </a:lnTo>
                  <a:lnTo>
                    <a:pt x="684" y="122"/>
                  </a:lnTo>
                  <a:lnTo>
                    <a:pt x="689" y="119"/>
                  </a:lnTo>
                  <a:lnTo>
                    <a:pt x="695" y="119"/>
                  </a:lnTo>
                  <a:lnTo>
                    <a:pt x="699" y="117"/>
                  </a:lnTo>
                  <a:lnTo>
                    <a:pt x="705" y="117"/>
                  </a:lnTo>
                  <a:lnTo>
                    <a:pt x="711" y="115"/>
                  </a:lnTo>
                  <a:lnTo>
                    <a:pt x="715" y="115"/>
                  </a:lnTo>
                  <a:lnTo>
                    <a:pt x="720" y="113"/>
                  </a:lnTo>
                  <a:lnTo>
                    <a:pt x="725" y="111"/>
                  </a:lnTo>
                  <a:lnTo>
                    <a:pt x="731" y="110"/>
                  </a:lnTo>
                  <a:lnTo>
                    <a:pt x="737" y="109"/>
                  </a:lnTo>
                  <a:lnTo>
                    <a:pt x="741" y="108"/>
                  </a:lnTo>
                  <a:lnTo>
                    <a:pt x="746" y="107"/>
                  </a:lnTo>
                  <a:lnTo>
                    <a:pt x="752" y="106"/>
                  </a:lnTo>
                  <a:lnTo>
                    <a:pt x="757" y="105"/>
                  </a:lnTo>
                  <a:lnTo>
                    <a:pt x="762" y="103"/>
                  </a:lnTo>
                  <a:lnTo>
                    <a:pt x="768" y="102"/>
                  </a:lnTo>
                  <a:lnTo>
                    <a:pt x="772" y="101"/>
                  </a:lnTo>
                  <a:lnTo>
                    <a:pt x="777" y="100"/>
                  </a:lnTo>
                  <a:lnTo>
                    <a:pt x="781" y="99"/>
                  </a:lnTo>
                  <a:lnTo>
                    <a:pt x="787" y="98"/>
                  </a:lnTo>
                  <a:lnTo>
                    <a:pt x="792" y="97"/>
                  </a:lnTo>
                  <a:lnTo>
                    <a:pt x="797" y="95"/>
                  </a:lnTo>
                  <a:lnTo>
                    <a:pt x="801" y="93"/>
                  </a:lnTo>
                  <a:lnTo>
                    <a:pt x="805" y="92"/>
                  </a:lnTo>
                  <a:lnTo>
                    <a:pt x="810" y="91"/>
                  </a:lnTo>
                  <a:lnTo>
                    <a:pt x="814" y="90"/>
                  </a:lnTo>
                  <a:lnTo>
                    <a:pt x="819" y="89"/>
                  </a:lnTo>
                  <a:lnTo>
                    <a:pt x="824" y="87"/>
                  </a:lnTo>
                  <a:lnTo>
                    <a:pt x="827" y="86"/>
                  </a:lnTo>
                  <a:lnTo>
                    <a:pt x="831" y="86"/>
                  </a:lnTo>
                  <a:lnTo>
                    <a:pt x="838" y="84"/>
                  </a:lnTo>
                  <a:lnTo>
                    <a:pt x="846" y="82"/>
                  </a:lnTo>
                  <a:lnTo>
                    <a:pt x="852" y="80"/>
                  </a:lnTo>
                  <a:lnTo>
                    <a:pt x="860" y="80"/>
                  </a:lnTo>
                  <a:lnTo>
                    <a:pt x="865" y="77"/>
                  </a:lnTo>
                  <a:lnTo>
                    <a:pt x="869" y="76"/>
                  </a:lnTo>
                  <a:lnTo>
                    <a:pt x="874" y="75"/>
                  </a:lnTo>
                  <a:lnTo>
                    <a:pt x="878" y="75"/>
                  </a:lnTo>
                  <a:lnTo>
                    <a:pt x="884" y="73"/>
                  </a:lnTo>
                  <a:lnTo>
                    <a:pt x="886" y="73"/>
                  </a:lnTo>
                  <a:lnTo>
                    <a:pt x="886" y="75"/>
                  </a:lnTo>
                  <a:lnTo>
                    <a:pt x="891" y="80"/>
                  </a:lnTo>
                  <a:lnTo>
                    <a:pt x="893" y="82"/>
                  </a:lnTo>
                  <a:lnTo>
                    <a:pt x="896" y="87"/>
                  </a:lnTo>
                  <a:lnTo>
                    <a:pt x="900" y="92"/>
                  </a:lnTo>
                  <a:lnTo>
                    <a:pt x="904" y="99"/>
                  </a:lnTo>
                  <a:lnTo>
                    <a:pt x="909" y="105"/>
                  </a:lnTo>
                  <a:lnTo>
                    <a:pt x="914" y="113"/>
                  </a:lnTo>
                  <a:lnTo>
                    <a:pt x="919" y="119"/>
                  </a:lnTo>
                  <a:lnTo>
                    <a:pt x="926" y="127"/>
                  </a:lnTo>
                  <a:lnTo>
                    <a:pt x="928" y="132"/>
                  </a:lnTo>
                  <a:lnTo>
                    <a:pt x="931" y="136"/>
                  </a:lnTo>
                  <a:lnTo>
                    <a:pt x="934" y="141"/>
                  </a:lnTo>
                  <a:lnTo>
                    <a:pt x="938" y="146"/>
                  </a:lnTo>
                  <a:lnTo>
                    <a:pt x="941" y="150"/>
                  </a:lnTo>
                  <a:lnTo>
                    <a:pt x="945" y="155"/>
                  </a:lnTo>
                  <a:lnTo>
                    <a:pt x="948" y="159"/>
                  </a:lnTo>
                  <a:lnTo>
                    <a:pt x="952" y="165"/>
                  </a:lnTo>
                  <a:lnTo>
                    <a:pt x="955" y="170"/>
                  </a:lnTo>
                  <a:lnTo>
                    <a:pt x="959" y="174"/>
                  </a:lnTo>
                  <a:lnTo>
                    <a:pt x="961" y="180"/>
                  </a:lnTo>
                  <a:lnTo>
                    <a:pt x="966" y="184"/>
                  </a:lnTo>
                  <a:lnTo>
                    <a:pt x="968" y="189"/>
                  </a:lnTo>
                  <a:lnTo>
                    <a:pt x="973" y="195"/>
                  </a:lnTo>
                  <a:lnTo>
                    <a:pt x="975" y="200"/>
                  </a:lnTo>
                  <a:lnTo>
                    <a:pt x="981" y="206"/>
                  </a:lnTo>
                  <a:lnTo>
                    <a:pt x="983" y="211"/>
                  </a:lnTo>
                  <a:lnTo>
                    <a:pt x="988" y="215"/>
                  </a:lnTo>
                  <a:lnTo>
                    <a:pt x="991" y="221"/>
                  </a:lnTo>
                  <a:lnTo>
                    <a:pt x="995" y="226"/>
                  </a:lnTo>
                  <a:lnTo>
                    <a:pt x="998" y="232"/>
                  </a:lnTo>
                  <a:lnTo>
                    <a:pt x="1002" y="237"/>
                  </a:lnTo>
                  <a:lnTo>
                    <a:pt x="1006" y="242"/>
                  </a:lnTo>
                  <a:lnTo>
                    <a:pt x="1010" y="248"/>
                  </a:lnTo>
                  <a:lnTo>
                    <a:pt x="1014" y="253"/>
                  </a:lnTo>
                  <a:lnTo>
                    <a:pt x="1017" y="258"/>
                  </a:lnTo>
                  <a:lnTo>
                    <a:pt x="1021" y="264"/>
                  </a:lnTo>
                  <a:lnTo>
                    <a:pt x="1024" y="270"/>
                  </a:lnTo>
                  <a:lnTo>
                    <a:pt x="1028" y="274"/>
                  </a:lnTo>
                  <a:lnTo>
                    <a:pt x="1031" y="280"/>
                  </a:lnTo>
                  <a:lnTo>
                    <a:pt x="1036" y="286"/>
                  </a:lnTo>
                  <a:lnTo>
                    <a:pt x="1039" y="291"/>
                  </a:lnTo>
                  <a:lnTo>
                    <a:pt x="1042" y="296"/>
                  </a:lnTo>
                  <a:lnTo>
                    <a:pt x="1045" y="301"/>
                  </a:lnTo>
                  <a:lnTo>
                    <a:pt x="1048" y="306"/>
                  </a:lnTo>
                  <a:lnTo>
                    <a:pt x="1051" y="312"/>
                  </a:lnTo>
                  <a:lnTo>
                    <a:pt x="1055" y="316"/>
                  </a:lnTo>
                  <a:lnTo>
                    <a:pt x="1058" y="322"/>
                  </a:lnTo>
                  <a:lnTo>
                    <a:pt x="1062" y="327"/>
                  </a:lnTo>
                  <a:lnTo>
                    <a:pt x="1065" y="331"/>
                  </a:lnTo>
                  <a:lnTo>
                    <a:pt x="1067" y="336"/>
                  </a:lnTo>
                  <a:lnTo>
                    <a:pt x="1070" y="340"/>
                  </a:lnTo>
                  <a:lnTo>
                    <a:pt x="1072" y="344"/>
                  </a:lnTo>
                  <a:lnTo>
                    <a:pt x="1075" y="348"/>
                  </a:lnTo>
                  <a:lnTo>
                    <a:pt x="1080" y="356"/>
                  </a:lnTo>
                  <a:lnTo>
                    <a:pt x="1085" y="364"/>
                  </a:lnTo>
                  <a:lnTo>
                    <a:pt x="1089" y="372"/>
                  </a:lnTo>
                  <a:lnTo>
                    <a:pt x="1094" y="379"/>
                  </a:lnTo>
                  <a:lnTo>
                    <a:pt x="1097" y="386"/>
                  </a:lnTo>
                  <a:lnTo>
                    <a:pt x="1102" y="394"/>
                  </a:lnTo>
                  <a:lnTo>
                    <a:pt x="1105" y="400"/>
                  </a:lnTo>
                  <a:lnTo>
                    <a:pt x="1108" y="405"/>
                  </a:lnTo>
                  <a:lnTo>
                    <a:pt x="1112" y="411"/>
                  </a:lnTo>
                  <a:lnTo>
                    <a:pt x="1115" y="417"/>
                  </a:lnTo>
                  <a:lnTo>
                    <a:pt x="1118" y="422"/>
                  </a:lnTo>
                  <a:lnTo>
                    <a:pt x="1121" y="428"/>
                  </a:lnTo>
                  <a:lnTo>
                    <a:pt x="1124" y="434"/>
                  </a:lnTo>
                  <a:lnTo>
                    <a:pt x="1128" y="438"/>
                  </a:lnTo>
                  <a:lnTo>
                    <a:pt x="1129" y="443"/>
                  </a:lnTo>
                  <a:lnTo>
                    <a:pt x="1131" y="447"/>
                  </a:lnTo>
                  <a:lnTo>
                    <a:pt x="1134" y="453"/>
                  </a:lnTo>
                  <a:lnTo>
                    <a:pt x="1136" y="458"/>
                  </a:lnTo>
                  <a:lnTo>
                    <a:pt x="1137" y="462"/>
                  </a:lnTo>
                  <a:lnTo>
                    <a:pt x="1139" y="467"/>
                  </a:lnTo>
                  <a:lnTo>
                    <a:pt x="1142" y="471"/>
                  </a:lnTo>
                  <a:lnTo>
                    <a:pt x="1144" y="476"/>
                  </a:lnTo>
                  <a:lnTo>
                    <a:pt x="1144" y="480"/>
                  </a:lnTo>
                  <a:lnTo>
                    <a:pt x="1146" y="485"/>
                  </a:lnTo>
                  <a:lnTo>
                    <a:pt x="1147" y="490"/>
                  </a:lnTo>
                  <a:lnTo>
                    <a:pt x="1148" y="495"/>
                  </a:lnTo>
                  <a:lnTo>
                    <a:pt x="1150" y="500"/>
                  </a:lnTo>
                  <a:lnTo>
                    <a:pt x="1151" y="506"/>
                  </a:lnTo>
                  <a:lnTo>
                    <a:pt x="1153" y="511"/>
                  </a:lnTo>
                  <a:lnTo>
                    <a:pt x="1154" y="517"/>
                  </a:lnTo>
                  <a:lnTo>
                    <a:pt x="1225" y="534"/>
                  </a:lnTo>
                  <a:lnTo>
                    <a:pt x="1224" y="533"/>
                  </a:lnTo>
                  <a:lnTo>
                    <a:pt x="1224" y="532"/>
                  </a:lnTo>
                  <a:lnTo>
                    <a:pt x="1224" y="528"/>
                  </a:lnTo>
                  <a:lnTo>
                    <a:pt x="1224" y="524"/>
                  </a:lnTo>
                  <a:lnTo>
                    <a:pt x="1222" y="517"/>
                  </a:lnTo>
                  <a:lnTo>
                    <a:pt x="1220" y="509"/>
                  </a:lnTo>
                  <a:lnTo>
                    <a:pt x="1219" y="503"/>
                  </a:lnTo>
                  <a:lnTo>
                    <a:pt x="1218" y="499"/>
                  </a:lnTo>
                  <a:lnTo>
                    <a:pt x="1217" y="493"/>
                  </a:lnTo>
                  <a:lnTo>
                    <a:pt x="1215" y="487"/>
                  </a:lnTo>
                  <a:lnTo>
                    <a:pt x="1212" y="480"/>
                  </a:lnTo>
                  <a:lnTo>
                    <a:pt x="1210" y="474"/>
                  </a:lnTo>
                  <a:lnTo>
                    <a:pt x="1205" y="465"/>
                  </a:lnTo>
                  <a:lnTo>
                    <a:pt x="1203" y="458"/>
                  </a:lnTo>
                  <a:lnTo>
                    <a:pt x="1201" y="453"/>
                  </a:lnTo>
                  <a:lnTo>
                    <a:pt x="1199" y="447"/>
                  </a:lnTo>
                  <a:lnTo>
                    <a:pt x="1196" y="443"/>
                  </a:lnTo>
                  <a:lnTo>
                    <a:pt x="1194" y="438"/>
                  </a:lnTo>
                  <a:lnTo>
                    <a:pt x="1192" y="434"/>
                  </a:lnTo>
                  <a:lnTo>
                    <a:pt x="1189" y="428"/>
                  </a:lnTo>
                  <a:lnTo>
                    <a:pt x="1187" y="422"/>
                  </a:lnTo>
                  <a:lnTo>
                    <a:pt x="1185" y="418"/>
                  </a:lnTo>
                  <a:lnTo>
                    <a:pt x="1181" y="412"/>
                  </a:lnTo>
                  <a:lnTo>
                    <a:pt x="1179" y="405"/>
                  </a:lnTo>
                  <a:lnTo>
                    <a:pt x="1175" y="400"/>
                  </a:lnTo>
                  <a:lnTo>
                    <a:pt x="1172" y="394"/>
                  </a:lnTo>
                  <a:lnTo>
                    <a:pt x="1169" y="387"/>
                  </a:lnTo>
                  <a:lnTo>
                    <a:pt x="1165" y="381"/>
                  </a:lnTo>
                  <a:lnTo>
                    <a:pt x="1161" y="375"/>
                  </a:lnTo>
                  <a:lnTo>
                    <a:pt x="1159" y="368"/>
                  </a:lnTo>
                  <a:lnTo>
                    <a:pt x="1153" y="360"/>
                  </a:lnTo>
                  <a:lnTo>
                    <a:pt x="1150" y="353"/>
                  </a:lnTo>
                  <a:lnTo>
                    <a:pt x="1145" y="346"/>
                  </a:lnTo>
                  <a:lnTo>
                    <a:pt x="1142" y="338"/>
                  </a:lnTo>
                  <a:lnTo>
                    <a:pt x="1137" y="331"/>
                  </a:lnTo>
                  <a:lnTo>
                    <a:pt x="1132" y="323"/>
                  </a:lnTo>
                  <a:lnTo>
                    <a:pt x="1128" y="315"/>
                  </a:lnTo>
                  <a:lnTo>
                    <a:pt x="1123" y="307"/>
                  </a:lnTo>
                  <a:lnTo>
                    <a:pt x="1115" y="296"/>
                  </a:lnTo>
                  <a:lnTo>
                    <a:pt x="1108" y="286"/>
                  </a:lnTo>
                  <a:lnTo>
                    <a:pt x="1102" y="274"/>
                  </a:lnTo>
                  <a:lnTo>
                    <a:pt x="1096" y="265"/>
                  </a:lnTo>
                  <a:lnTo>
                    <a:pt x="1089" y="254"/>
                  </a:lnTo>
                  <a:lnTo>
                    <a:pt x="1082" y="245"/>
                  </a:lnTo>
                  <a:lnTo>
                    <a:pt x="1077" y="236"/>
                  </a:lnTo>
                  <a:lnTo>
                    <a:pt x="1071" y="226"/>
                  </a:lnTo>
                  <a:lnTo>
                    <a:pt x="1064" y="217"/>
                  </a:lnTo>
                  <a:lnTo>
                    <a:pt x="1058" y="208"/>
                  </a:lnTo>
                  <a:lnTo>
                    <a:pt x="1053" y="198"/>
                  </a:lnTo>
                  <a:lnTo>
                    <a:pt x="1048" y="191"/>
                  </a:lnTo>
                  <a:lnTo>
                    <a:pt x="1042" y="182"/>
                  </a:lnTo>
                  <a:lnTo>
                    <a:pt x="1038" y="174"/>
                  </a:lnTo>
                  <a:lnTo>
                    <a:pt x="1033" y="166"/>
                  </a:lnTo>
                  <a:lnTo>
                    <a:pt x="1028" y="159"/>
                  </a:lnTo>
                  <a:lnTo>
                    <a:pt x="1023" y="151"/>
                  </a:lnTo>
                  <a:lnTo>
                    <a:pt x="1018" y="143"/>
                  </a:lnTo>
                  <a:lnTo>
                    <a:pt x="1014" y="136"/>
                  </a:lnTo>
                  <a:lnTo>
                    <a:pt x="1009" y="131"/>
                  </a:lnTo>
                  <a:lnTo>
                    <a:pt x="1005" y="124"/>
                  </a:lnTo>
                  <a:lnTo>
                    <a:pt x="999" y="117"/>
                  </a:lnTo>
                  <a:lnTo>
                    <a:pt x="996" y="110"/>
                  </a:lnTo>
                  <a:lnTo>
                    <a:pt x="992" y="106"/>
                  </a:lnTo>
                  <a:lnTo>
                    <a:pt x="988" y="99"/>
                  </a:lnTo>
                  <a:lnTo>
                    <a:pt x="983" y="93"/>
                  </a:lnTo>
                  <a:lnTo>
                    <a:pt x="980" y="87"/>
                  </a:lnTo>
                  <a:lnTo>
                    <a:pt x="976" y="83"/>
                  </a:lnTo>
                  <a:lnTo>
                    <a:pt x="973" y="77"/>
                  </a:lnTo>
                  <a:lnTo>
                    <a:pt x="969" y="73"/>
                  </a:lnTo>
                  <a:lnTo>
                    <a:pt x="966" y="68"/>
                  </a:lnTo>
                  <a:lnTo>
                    <a:pt x="964" y="65"/>
                  </a:lnTo>
                  <a:lnTo>
                    <a:pt x="959" y="60"/>
                  </a:lnTo>
                  <a:lnTo>
                    <a:pt x="957" y="56"/>
                  </a:lnTo>
                  <a:lnTo>
                    <a:pt x="953" y="51"/>
                  </a:lnTo>
                  <a:lnTo>
                    <a:pt x="951" y="48"/>
                  </a:lnTo>
                  <a:lnTo>
                    <a:pt x="945" y="40"/>
                  </a:lnTo>
                  <a:lnTo>
                    <a:pt x="941" y="34"/>
                  </a:lnTo>
                  <a:lnTo>
                    <a:pt x="936" y="27"/>
                  </a:lnTo>
                  <a:lnTo>
                    <a:pt x="932" y="23"/>
                  </a:lnTo>
                  <a:lnTo>
                    <a:pt x="928" y="18"/>
                  </a:lnTo>
                  <a:lnTo>
                    <a:pt x="926" y="15"/>
                  </a:lnTo>
                  <a:lnTo>
                    <a:pt x="920" y="8"/>
                  </a:lnTo>
                  <a:lnTo>
                    <a:pt x="917" y="3"/>
                  </a:lnTo>
                  <a:lnTo>
                    <a:pt x="914" y="0"/>
                  </a:lnTo>
                  <a:lnTo>
                    <a:pt x="912" y="0"/>
                  </a:lnTo>
                  <a:lnTo>
                    <a:pt x="910" y="0"/>
                  </a:lnTo>
                  <a:lnTo>
                    <a:pt x="906" y="1"/>
                  </a:lnTo>
                  <a:lnTo>
                    <a:pt x="901" y="2"/>
                  </a:lnTo>
                  <a:lnTo>
                    <a:pt x="898" y="2"/>
                  </a:lnTo>
                  <a:lnTo>
                    <a:pt x="894" y="3"/>
                  </a:lnTo>
                  <a:lnTo>
                    <a:pt x="890" y="3"/>
                  </a:lnTo>
                  <a:lnTo>
                    <a:pt x="886" y="4"/>
                  </a:lnTo>
                  <a:lnTo>
                    <a:pt x="882" y="5"/>
                  </a:lnTo>
                  <a:lnTo>
                    <a:pt x="876" y="7"/>
                  </a:lnTo>
                  <a:lnTo>
                    <a:pt x="871" y="8"/>
                  </a:lnTo>
                  <a:lnTo>
                    <a:pt x="867" y="10"/>
                  </a:lnTo>
                  <a:lnTo>
                    <a:pt x="860" y="10"/>
                  </a:lnTo>
                  <a:lnTo>
                    <a:pt x="854" y="12"/>
                  </a:lnTo>
                  <a:lnTo>
                    <a:pt x="849" y="13"/>
                  </a:lnTo>
                  <a:lnTo>
                    <a:pt x="842" y="15"/>
                  </a:lnTo>
                  <a:lnTo>
                    <a:pt x="834" y="16"/>
                  </a:lnTo>
                  <a:lnTo>
                    <a:pt x="827" y="18"/>
                  </a:lnTo>
                  <a:lnTo>
                    <a:pt x="820" y="19"/>
                  </a:lnTo>
                  <a:lnTo>
                    <a:pt x="813" y="21"/>
                  </a:lnTo>
                  <a:lnTo>
                    <a:pt x="805" y="23"/>
                  </a:lnTo>
                  <a:lnTo>
                    <a:pt x="797" y="25"/>
                  </a:lnTo>
                  <a:lnTo>
                    <a:pt x="788" y="27"/>
                  </a:lnTo>
                  <a:lnTo>
                    <a:pt x="781" y="29"/>
                  </a:lnTo>
                  <a:lnTo>
                    <a:pt x="772" y="32"/>
                  </a:lnTo>
                  <a:lnTo>
                    <a:pt x="763" y="34"/>
                  </a:lnTo>
                  <a:lnTo>
                    <a:pt x="755" y="36"/>
                  </a:lnTo>
                  <a:lnTo>
                    <a:pt x="746" y="40"/>
                  </a:lnTo>
                  <a:lnTo>
                    <a:pt x="737" y="42"/>
                  </a:lnTo>
                  <a:lnTo>
                    <a:pt x="727" y="44"/>
                  </a:lnTo>
                  <a:lnTo>
                    <a:pt x="717" y="46"/>
                  </a:lnTo>
                  <a:lnTo>
                    <a:pt x="708" y="49"/>
                  </a:lnTo>
                  <a:lnTo>
                    <a:pt x="697" y="51"/>
                  </a:lnTo>
                  <a:lnTo>
                    <a:pt x="688" y="53"/>
                  </a:lnTo>
                  <a:lnTo>
                    <a:pt x="678" y="56"/>
                  </a:lnTo>
                  <a:lnTo>
                    <a:pt x="667" y="59"/>
                  </a:lnTo>
                  <a:lnTo>
                    <a:pt x="657" y="61"/>
                  </a:lnTo>
                  <a:lnTo>
                    <a:pt x="647" y="64"/>
                  </a:lnTo>
                  <a:lnTo>
                    <a:pt x="635" y="67"/>
                  </a:lnTo>
                  <a:lnTo>
                    <a:pt x="625" y="70"/>
                  </a:lnTo>
                  <a:lnTo>
                    <a:pt x="614" y="73"/>
                  </a:lnTo>
                  <a:lnTo>
                    <a:pt x="604" y="76"/>
                  </a:lnTo>
                  <a:lnTo>
                    <a:pt x="592" y="80"/>
                  </a:lnTo>
                  <a:lnTo>
                    <a:pt x="583" y="83"/>
                  </a:lnTo>
                  <a:lnTo>
                    <a:pt x="570" y="85"/>
                  </a:lnTo>
                  <a:lnTo>
                    <a:pt x="560" y="89"/>
                  </a:lnTo>
                  <a:lnTo>
                    <a:pt x="549" y="92"/>
                  </a:lnTo>
                  <a:lnTo>
                    <a:pt x="537" y="97"/>
                  </a:lnTo>
                  <a:lnTo>
                    <a:pt x="526" y="99"/>
                  </a:lnTo>
                  <a:lnTo>
                    <a:pt x="516" y="103"/>
                  </a:lnTo>
                  <a:lnTo>
                    <a:pt x="504" y="106"/>
                  </a:lnTo>
                  <a:lnTo>
                    <a:pt x="494" y="110"/>
                  </a:lnTo>
                  <a:lnTo>
                    <a:pt x="483" y="114"/>
                  </a:lnTo>
                  <a:lnTo>
                    <a:pt x="471" y="117"/>
                  </a:lnTo>
                  <a:lnTo>
                    <a:pt x="461" y="121"/>
                  </a:lnTo>
                  <a:lnTo>
                    <a:pt x="450" y="125"/>
                  </a:lnTo>
                  <a:lnTo>
                    <a:pt x="438" y="130"/>
                  </a:lnTo>
                  <a:lnTo>
                    <a:pt x="428" y="133"/>
                  </a:lnTo>
                  <a:lnTo>
                    <a:pt x="417" y="136"/>
                  </a:lnTo>
                  <a:lnTo>
                    <a:pt x="407" y="141"/>
                  </a:lnTo>
                  <a:lnTo>
                    <a:pt x="396" y="144"/>
                  </a:lnTo>
                  <a:lnTo>
                    <a:pt x="385" y="149"/>
                  </a:lnTo>
                  <a:lnTo>
                    <a:pt x="374" y="154"/>
                  </a:lnTo>
                  <a:lnTo>
                    <a:pt x="363" y="158"/>
                  </a:lnTo>
                  <a:lnTo>
                    <a:pt x="353" y="163"/>
                  </a:lnTo>
                  <a:lnTo>
                    <a:pt x="342" y="167"/>
                  </a:lnTo>
                  <a:lnTo>
                    <a:pt x="331" y="172"/>
                  </a:lnTo>
                  <a:lnTo>
                    <a:pt x="322" y="179"/>
                  </a:lnTo>
                  <a:lnTo>
                    <a:pt x="311" y="183"/>
                  </a:lnTo>
                  <a:lnTo>
                    <a:pt x="300" y="189"/>
                  </a:lnTo>
                  <a:lnTo>
                    <a:pt x="289" y="193"/>
                  </a:lnTo>
                  <a:lnTo>
                    <a:pt x="280" y="201"/>
                  </a:lnTo>
                  <a:lnTo>
                    <a:pt x="270" y="206"/>
                  </a:lnTo>
                  <a:lnTo>
                    <a:pt x="259" y="213"/>
                  </a:lnTo>
                  <a:lnTo>
                    <a:pt x="250" y="220"/>
                  </a:lnTo>
                  <a:lnTo>
                    <a:pt x="241" y="226"/>
                  </a:lnTo>
                  <a:lnTo>
                    <a:pt x="231" y="233"/>
                  </a:lnTo>
                  <a:lnTo>
                    <a:pt x="220" y="240"/>
                  </a:lnTo>
                  <a:lnTo>
                    <a:pt x="211" y="247"/>
                  </a:lnTo>
                  <a:lnTo>
                    <a:pt x="202" y="255"/>
                  </a:lnTo>
                  <a:lnTo>
                    <a:pt x="193" y="262"/>
                  </a:lnTo>
                  <a:lnTo>
                    <a:pt x="184" y="270"/>
                  </a:lnTo>
                  <a:lnTo>
                    <a:pt x="175" y="278"/>
                  </a:lnTo>
                  <a:lnTo>
                    <a:pt x="168" y="287"/>
                  </a:lnTo>
                  <a:lnTo>
                    <a:pt x="159" y="294"/>
                  </a:lnTo>
                  <a:lnTo>
                    <a:pt x="150" y="303"/>
                  </a:lnTo>
                  <a:lnTo>
                    <a:pt x="142" y="310"/>
                  </a:lnTo>
                  <a:lnTo>
                    <a:pt x="135" y="320"/>
                  </a:lnTo>
                  <a:lnTo>
                    <a:pt x="126" y="328"/>
                  </a:lnTo>
                  <a:lnTo>
                    <a:pt x="118" y="337"/>
                  </a:lnTo>
                  <a:lnTo>
                    <a:pt x="111" y="346"/>
                  </a:lnTo>
                  <a:lnTo>
                    <a:pt x="104" y="356"/>
                  </a:lnTo>
                  <a:lnTo>
                    <a:pt x="96" y="365"/>
                  </a:lnTo>
                  <a:lnTo>
                    <a:pt x="89" y="375"/>
                  </a:lnTo>
                  <a:lnTo>
                    <a:pt x="83" y="384"/>
                  </a:lnTo>
                  <a:lnTo>
                    <a:pt x="77" y="395"/>
                  </a:lnTo>
                  <a:lnTo>
                    <a:pt x="70" y="404"/>
                  </a:lnTo>
                  <a:lnTo>
                    <a:pt x="64" y="414"/>
                  </a:lnTo>
                  <a:lnTo>
                    <a:pt x="59" y="425"/>
                  </a:lnTo>
                  <a:lnTo>
                    <a:pt x="54" y="436"/>
                  </a:lnTo>
                  <a:lnTo>
                    <a:pt x="47" y="446"/>
                  </a:lnTo>
                  <a:lnTo>
                    <a:pt x="43" y="458"/>
                  </a:lnTo>
                  <a:lnTo>
                    <a:pt x="38" y="469"/>
                  </a:lnTo>
                  <a:lnTo>
                    <a:pt x="34" y="480"/>
                  </a:lnTo>
                  <a:lnTo>
                    <a:pt x="29" y="491"/>
                  </a:lnTo>
                  <a:lnTo>
                    <a:pt x="26" y="502"/>
                  </a:lnTo>
                  <a:lnTo>
                    <a:pt x="21" y="515"/>
                  </a:lnTo>
                  <a:lnTo>
                    <a:pt x="19" y="527"/>
                  </a:lnTo>
                  <a:lnTo>
                    <a:pt x="15" y="539"/>
                  </a:lnTo>
                  <a:lnTo>
                    <a:pt x="12" y="550"/>
                  </a:lnTo>
                  <a:lnTo>
                    <a:pt x="10" y="563"/>
                  </a:lnTo>
                  <a:lnTo>
                    <a:pt x="7" y="576"/>
                  </a:lnTo>
                  <a:lnTo>
                    <a:pt x="5" y="588"/>
                  </a:lnTo>
                  <a:lnTo>
                    <a:pt x="4" y="601"/>
                  </a:lnTo>
                  <a:lnTo>
                    <a:pt x="3" y="614"/>
                  </a:lnTo>
                  <a:lnTo>
                    <a:pt x="3" y="627"/>
                  </a:lnTo>
                  <a:lnTo>
                    <a:pt x="0" y="640"/>
                  </a:lnTo>
                  <a:lnTo>
                    <a:pt x="0" y="654"/>
                  </a:lnTo>
                  <a:lnTo>
                    <a:pt x="0" y="667"/>
                  </a:lnTo>
                  <a:lnTo>
                    <a:pt x="2" y="681"/>
                  </a:lnTo>
                  <a:lnTo>
                    <a:pt x="2" y="695"/>
                  </a:lnTo>
                  <a:lnTo>
                    <a:pt x="3" y="709"/>
                  </a:lnTo>
                  <a:lnTo>
                    <a:pt x="5" y="723"/>
                  </a:lnTo>
                  <a:lnTo>
                    <a:pt x="7" y="738"/>
                  </a:lnTo>
                  <a:lnTo>
                    <a:pt x="7" y="745"/>
                  </a:lnTo>
                  <a:lnTo>
                    <a:pt x="8" y="750"/>
                  </a:lnTo>
                  <a:lnTo>
                    <a:pt x="8" y="756"/>
                  </a:lnTo>
                  <a:lnTo>
                    <a:pt x="10" y="763"/>
                  </a:lnTo>
                  <a:lnTo>
                    <a:pt x="11" y="769"/>
                  </a:lnTo>
                  <a:lnTo>
                    <a:pt x="12" y="776"/>
                  </a:lnTo>
                  <a:lnTo>
                    <a:pt x="13" y="781"/>
                  </a:lnTo>
                  <a:lnTo>
                    <a:pt x="15" y="788"/>
                  </a:lnTo>
                  <a:lnTo>
                    <a:pt x="16" y="793"/>
                  </a:lnTo>
                  <a:lnTo>
                    <a:pt x="18" y="799"/>
                  </a:lnTo>
                  <a:lnTo>
                    <a:pt x="19" y="804"/>
                  </a:lnTo>
                  <a:lnTo>
                    <a:pt x="21" y="811"/>
                  </a:lnTo>
                  <a:lnTo>
                    <a:pt x="23" y="817"/>
                  </a:lnTo>
                  <a:lnTo>
                    <a:pt x="24" y="821"/>
                  </a:lnTo>
                  <a:lnTo>
                    <a:pt x="27" y="827"/>
                  </a:lnTo>
                  <a:lnTo>
                    <a:pt x="29" y="832"/>
                  </a:lnTo>
                  <a:lnTo>
                    <a:pt x="31" y="838"/>
                  </a:lnTo>
                  <a:lnTo>
                    <a:pt x="32" y="843"/>
                  </a:lnTo>
                  <a:lnTo>
                    <a:pt x="35" y="848"/>
                  </a:lnTo>
                  <a:lnTo>
                    <a:pt x="37" y="854"/>
                  </a:lnTo>
                  <a:lnTo>
                    <a:pt x="39" y="859"/>
                  </a:lnTo>
                  <a:lnTo>
                    <a:pt x="42" y="863"/>
                  </a:lnTo>
                  <a:lnTo>
                    <a:pt x="44" y="869"/>
                  </a:lnTo>
                  <a:lnTo>
                    <a:pt x="47" y="875"/>
                  </a:lnTo>
                  <a:lnTo>
                    <a:pt x="50" y="879"/>
                  </a:lnTo>
                  <a:lnTo>
                    <a:pt x="52" y="885"/>
                  </a:lnTo>
                  <a:lnTo>
                    <a:pt x="54" y="889"/>
                  </a:lnTo>
                  <a:lnTo>
                    <a:pt x="56" y="895"/>
                  </a:lnTo>
                  <a:lnTo>
                    <a:pt x="59" y="900"/>
                  </a:lnTo>
                  <a:lnTo>
                    <a:pt x="62" y="904"/>
                  </a:lnTo>
                  <a:lnTo>
                    <a:pt x="65" y="909"/>
                  </a:lnTo>
                  <a:lnTo>
                    <a:pt x="69" y="913"/>
                  </a:lnTo>
                  <a:lnTo>
                    <a:pt x="71" y="918"/>
                  </a:lnTo>
                  <a:lnTo>
                    <a:pt x="75" y="922"/>
                  </a:lnTo>
                  <a:lnTo>
                    <a:pt x="78" y="927"/>
                  </a:lnTo>
                  <a:lnTo>
                    <a:pt x="80" y="932"/>
                  </a:lnTo>
                  <a:lnTo>
                    <a:pt x="84" y="935"/>
                  </a:lnTo>
                  <a:lnTo>
                    <a:pt x="87" y="940"/>
                  </a:lnTo>
                  <a:lnTo>
                    <a:pt x="91" y="944"/>
                  </a:lnTo>
                  <a:lnTo>
                    <a:pt x="95" y="950"/>
                  </a:lnTo>
                  <a:lnTo>
                    <a:pt x="102" y="957"/>
                  </a:lnTo>
                  <a:lnTo>
                    <a:pt x="109" y="966"/>
                  </a:lnTo>
                  <a:lnTo>
                    <a:pt x="113" y="969"/>
                  </a:lnTo>
                  <a:lnTo>
                    <a:pt x="117" y="974"/>
                  </a:lnTo>
                  <a:lnTo>
                    <a:pt x="121" y="978"/>
                  </a:lnTo>
                  <a:lnTo>
                    <a:pt x="126" y="983"/>
                  </a:lnTo>
                  <a:lnTo>
                    <a:pt x="134" y="990"/>
                  </a:lnTo>
                  <a:lnTo>
                    <a:pt x="142" y="998"/>
                  </a:lnTo>
                  <a:lnTo>
                    <a:pt x="146" y="1001"/>
                  </a:lnTo>
                  <a:lnTo>
                    <a:pt x="151" y="1006"/>
                  </a:lnTo>
                  <a:lnTo>
                    <a:pt x="156" y="1009"/>
                  </a:lnTo>
                  <a:lnTo>
                    <a:pt x="160" y="1014"/>
                  </a:lnTo>
                  <a:lnTo>
                    <a:pt x="165" y="1016"/>
                  </a:lnTo>
                  <a:lnTo>
                    <a:pt x="169" y="1020"/>
                  </a:lnTo>
                  <a:lnTo>
                    <a:pt x="174" y="1024"/>
                  </a:lnTo>
                  <a:lnTo>
                    <a:pt x="178" y="1027"/>
                  </a:lnTo>
                  <a:lnTo>
                    <a:pt x="183" y="1031"/>
                  </a:lnTo>
                  <a:lnTo>
                    <a:pt x="189" y="1035"/>
                  </a:lnTo>
                  <a:lnTo>
                    <a:pt x="194" y="1039"/>
                  </a:lnTo>
                  <a:lnTo>
                    <a:pt x="199" y="1043"/>
                  </a:lnTo>
                  <a:lnTo>
                    <a:pt x="205" y="1047"/>
                  </a:lnTo>
                  <a:lnTo>
                    <a:pt x="210" y="1051"/>
                  </a:lnTo>
                  <a:lnTo>
                    <a:pt x="217" y="1055"/>
                  </a:lnTo>
                  <a:lnTo>
                    <a:pt x="224" y="1059"/>
                  </a:lnTo>
                  <a:lnTo>
                    <a:pt x="230" y="1064"/>
                  </a:lnTo>
                  <a:lnTo>
                    <a:pt x="236" y="1068"/>
                  </a:lnTo>
                  <a:lnTo>
                    <a:pt x="244" y="1072"/>
                  </a:lnTo>
                  <a:lnTo>
                    <a:pt x="251" y="1076"/>
                  </a:lnTo>
                  <a:lnTo>
                    <a:pt x="258" y="1080"/>
                  </a:lnTo>
                  <a:lnTo>
                    <a:pt x="265" y="1084"/>
                  </a:lnTo>
                  <a:lnTo>
                    <a:pt x="272" y="1086"/>
                  </a:lnTo>
                  <a:lnTo>
                    <a:pt x="279" y="1092"/>
                  </a:lnTo>
                  <a:lnTo>
                    <a:pt x="285" y="1094"/>
                  </a:lnTo>
                  <a:lnTo>
                    <a:pt x="293" y="1099"/>
                  </a:lnTo>
                  <a:lnTo>
                    <a:pt x="300" y="1102"/>
                  </a:lnTo>
                  <a:lnTo>
                    <a:pt x="309" y="1107"/>
                  </a:lnTo>
                  <a:lnTo>
                    <a:pt x="316" y="1110"/>
                  </a:lnTo>
                  <a:lnTo>
                    <a:pt x="324" y="1114"/>
                  </a:lnTo>
                  <a:lnTo>
                    <a:pt x="332" y="1117"/>
                  </a:lnTo>
                  <a:lnTo>
                    <a:pt x="341" y="1121"/>
                  </a:lnTo>
                  <a:lnTo>
                    <a:pt x="348" y="1124"/>
                  </a:lnTo>
                  <a:lnTo>
                    <a:pt x="357" y="1127"/>
                  </a:lnTo>
                  <a:lnTo>
                    <a:pt x="364" y="1132"/>
                  </a:lnTo>
                  <a:lnTo>
                    <a:pt x="374" y="1135"/>
                  </a:lnTo>
                  <a:lnTo>
                    <a:pt x="382" y="1139"/>
                  </a:lnTo>
                  <a:lnTo>
                    <a:pt x="390" y="1142"/>
                  </a:lnTo>
                  <a:lnTo>
                    <a:pt x="399" y="1145"/>
                  </a:lnTo>
                  <a:lnTo>
                    <a:pt x="409" y="1149"/>
                  </a:lnTo>
                  <a:lnTo>
                    <a:pt x="418" y="1151"/>
                  </a:lnTo>
                  <a:lnTo>
                    <a:pt x="427" y="1156"/>
                  </a:lnTo>
                  <a:lnTo>
                    <a:pt x="436" y="1158"/>
                  </a:lnTo>
                  <a:lnTo>
                    <a:pt x="445" y="1163"/>
                  </a:lnTo>
                  <a:lnTo>
                    <a:pt x="454" y="1165"/>
                  </a:lnTo>
                  <a:lnTo>
                    <a:pt x="464" y="1169"/>
                  </a:lnTo>
                  <a:lnTo>
                    <a:pt x="474" y="1171"/>
                  </a:lnTo>
                  <a:lnTo>
                    <a:pt x="483" y="1174"/>
                  </a:lnTo>
                  <a:lnTo>
                    <a:pt x="492" y="1176"/>
                  </a:lnTo>
                  <a:lnTo>
                    <a:pt x="502" y="1180"/>
                  </a:lnTo>
                  <a:lnTo>
                    <a:pt x="511" y="1182"/>
                  </a:lnTo>
                  <a:lnTo>
                    <a:pt x="523" y="1186"/>
                  </a:lnTo>
                  <a:lnTo>
                    <a:pt x="532" y="1188"/>
                  </a:lnTo>
                  <a:lnTo>
                    <a:pt x="542" y="1191"/>
                  </a:lnTo>
                  <a:lnTo>
                    <a:pt x="552" y="1194"/>
                  </a:lnTo>
                  <a:lnTo>
                    <a:pt x="564" y="1196"/>
                  </a:lnTo>
                  <a:lnTo>
                    <a:pt x="573" y="1199"/>
                  </a:lnTo>
                  <a:lnTo>
                    <a:pt x="584" y="1202"/>
                  </a:lnTo>
                  <a:lnTo>
                    <a:pt x="594" y="1204"/>
                  </a:lnTo>
                  <a:lnTo>
                    <a:pt x="606" y="1207"/>
                  </a:lnTo>
                  <a:lnTo>
                    <a:pt x="617" y="1210"/>
                  </a:lnTo>
                  <a:lnTo>
                    <a:pt x="627" y="1212"/>
                  </a:lnTo>
                  <a:lnTo>
                    <a:pt x="639" y="1214"/>
                  </a:lnTo>
                  <a:lnTo>
                    <a:pt x="650" y="1216"/>
                  </a:lnTo>
                  <a:lnTo>
                    <a:pt x="662" y="1219"/>
                  </a:lnTo>
                  <a:lnTo>
                    <a:pt x="673" y="1221"/>
                  </a:lnTo>
                  <a:lnTo>
                    <a:pt x="684" y="1223"/>
                  </a:lnTo>
                  <a:lnTo>
                    <a:pt x="697" y="1225"/>
                  </a:lnTo>
                  <a:lnTo>
                    <a:pt x="708" y="1228"/>
                  </a:lnTo>
                  <a:lnTo>
                    <a:pt x="720" y="1230"/>
                  </a:lnTo>
                  <a:lnTo>
                    <a:pt x="732" y="1232"/>
                  </a:lnTo>
                  <a:lnTo>
                    <a:pt x="744" y="1235"/>
                  </a:lnTo>
                  <a:lnTo>
                    <a:pt x="755" y="1236"/>
                  </a:lnTo>
                  <a:lnTo>
                    <a:pt x="769" y="1238"/>
                  </a:lnTo>
                  <a:lnTo>
                    <a:pt x="781" y="1240"/>
                  </a:lnTo>
                  <a:lnTo>
                    <a:pt x="794" y="1243"/>
                  </a:lnTo>
                  <a:lnTo>
                    <a:pt x="787" y="1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7" name="Freeform 132">
              <a:extLst>
                <a:ext uri="{FF2B5EF4-FFF2-40B4-BE49-F238E27FC236}">
                  <a16:creationId xmlns:a16="http://schemas.microsoft.com/office/drawing/2014/main" id="{DB091282-88C8-D74F-3225-43877EE5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2055813"/>
              <a:ext cx="517525" cy="153988"/>
            </a:xfrm>
            <a:custGeom>
              <a:avLst/>
              <a:gdLst>
                <a:gd name="T0" fmla="*/ 2147483647 w 651"/>
                <a:gd name="T1" fmla="*/ 2147483647 h 194"/>
                <a:gd name="T2" fmla="*/ 2147483647 w 651"/>
                <a:gd name="T3" fmla="*/ 2147483647 h 194"/>
                <a:gd name="T4" fmla="*/ 2147483647 w 651"/>
                <a:gd name="T5" fmla="*/ 2147483647 h 194"/>
                <a:gd name="T6" fmla="*/ 2147483647 w 651"/>
                <a:gd name="T7" fmla="*/ 2147483647 h 194"/>
                <a:gd name="T8" fmla="*/ 2147483647 w 651"/>
                <a:gd name="T9" fmla="*/ 2147483647 h 194"/>
                <a:gd name="T10" fmla="*/ 2147483647 w 651"/>
                <a:gd name="T11" fmla="*/ 2147483647 h 194"/>
                <a:gd name="T12" fmla="*/ 2147483647 w 651"/>
                <a:gd name="T13" fmla="*/ 2147483647 h 194"/>
                <a:gd name="T14" fmla="*/ 2147483647 w 651"/>
                <a:gd name="T15" fmla="*/ 2147483647 h 194"/>
                <a:gd name="T16" fmla="*/ 2147483647 w 651"/>
                <a:gd name="T17" fmla="*/ 2147483647 h 194"/>
                <a:gd name="T18" fmla="*/ 2147483647 w 651"/>
                <a:gd name="T19" fmla="*/ 2147483647 h 194"/>
                <a:gd name="T20" fmla="*/ 2147483647 w 651"/>
                <a:gd name="T21" fmla="*/ 2147483647 h 194"/>
                <a:gd name="T22" fmla="*/ 2147483647 w 651"/>
                <a:gd name="T23" fmla="*/ 2147483647 h 194"/>
                <a:gd name="T24" fmla="*/ 2147483647 w 651"/>
                <a:gd name="T25" fmla="*/ 2147483647 h 194"/>
                <a:gd name="T26" fmla="*/ 2147483647 w 651"/>
                <a:gd name="T27" fmla="*/ 2147483647 h 194"/>
                <a:gd name="T28" fmla="*/ 2147483647 w 651"/>
                <a:gd name="T29" fmla="*/ 2147483647 h 194"/>
                <a:gd name="T30" fmla="*/ 2147483647 w 651"/>
                <a:gd name="T31" fmla="*/ 2147483647 h 194"/>
                <a:gd name="T32" fmla="*/ 2147483647 w 651"/>
                <a:gd name="T33" fmla="*/ 2147483647 h 194"/>
                <a:gd name="T34" fmla="*/ 2147483647 w 651"/>
                <a:gd name="T35" fmla="*/ 2147483647 h 194"/>
                <a:gd name="T36" fmla="*/ 2147483647 w 651"/>
                <a:gd name="T37" fmla="*/ 2147483647 h 194"/>
                <a:gd name="T38" fmla="*/ 2147483647 w 651"/>
                <a:gd name="T39" fmla="*/ 2147483647 h 194"/>
                <a:gd name="T40" fmla="*/ 2147483647 w 651"/>
                <a:gd name="T41" fmla="*/ 2147483647 h 194"/>
                <a:gd name="T42" fmla="*/ 2147483647 w 651"/>
                <a:gd name="T43" fmla="*/ 2147483647 h 194"/>
                <a:gd name="T44" fmla="*/ 2147483647 w 651"/>
                <a:gd name="T45" fmla="*/ 2147483647 h 194"/>
                <a:gd name="T46" fmla="*/ 2147483647 w 651"/>
                <a:gd name="T47" fmla="*/ 2147483647 h 194"/>
                <a:gd name="T48" fmla="*/ 2147483647 w 651"/>
                <a:gd name="T49" fmla="*/ 2147483647 h 194"/>
                <a:gd name="T50" fmla="*/ 2147483647 w 651"/>
                <a:gd name="T51" fmla="*/ 2147483647 h 194"/>
                <a:gd name="T52" fmla="*/ 2147483647 w 651"/>
                <a:gd name="T53" fmla="*/ 2147483647 h 194"/>
                <a:gd name="T54" fmla="*/ 2147483647 w 651"/>
                <a:gd name="T55" fmla="*/ 2147483647 h 194"/>
                <a:gd name="T56" fmla="*/ 2147483647 w 651"/>
                <a:gd name="T57" fmla="*/ 2147483647 h 194"/>
                <a:gd name="T58" fmla="*/ 2147483647 w 651"/>
                <a:gd name="T59" fmla="*/ 2147483647 h 194"/>
                <a:gd name="T60" fmla="*/ 2147483647 w 651"/>
                <a:gd name="T61" fmla="*/ 2147483647 h 194"/>
                <a:gd name="T62" fmla="*/ 2147483647 w 651"/>
                <a:gd name="T63" fmla="*/ 2147483647 h 194"/>
                <a:gd name="T64" fmla="*/ 2147483647 w 651"/>
                <a:gd name="T65" fmla="*/ 2147483647 h 194"/>
                <a:gd name="T66" fmla="*/ 2147483647 w 651"/>
                <a:gd name="T67" fmla="*/ 2147483647 h 194"/>
                <a:gd name="T68" fmla="*/ 2147483647 w 651"/>
                <a:gd name="T69" fmla="*/ 2147483647 h 194"/>
                <a:gd name="T70" fmla="*/ 2147483647 w 651"/>
                <a:gd name="T71" fmla="*/ 2147483647 h 194"/>
                <a:gd name="T72" fmla="*/ 2147483647 w 651"/>
                <a:gd name="T73" fmla="*/ 2147483647 h 194"/>
                <a:gd name="T74" fmla="*/ 2147483647 w 651"/>
                <a:gd name="T75" fmla="*/ 2147483647 h 194"/>
                <a:gd name="T76" fmla="*/ 2147483647 w 651"/>
                <a:gd name="T77" fmla="*/ 2147483647 h 194"/>
                <a:gd name="T78" fmla="*/ 2147483647 w 651"/>
                <a:gd name="T79" fmla="*/ 2147483647 h 194"/>
                <a:gd name="T80" fmla="*/ 2147483647 w 651"/>
                <a:gd name="T81" fmla="*/ 2147483647 h 194"/>
                <a:gd name="T82" fmla="*/ 2147483647 w 651"/>
                <a:gd name="T83" fmla="*/ 2147483647 h 194"/>
                <a:gd name="T84" fmla="*/ 2147483647 w 651"/>
                <a:gd name="T85" fmla="*/ 2147483647 h 194"/>
                <a:gd name="T86" fmla="*/ 2147483647 w 651"/>
                <a:gd name="T87" fmla="*/ 2147483647 h 194"/>
                <a:gd name="T88" fmla="*/ 2147483647 w 651"/>
                <a:gd name="T89" fmla="*/ 2147483647 h 194"/>
                <a:gd name="T90" fmla="*/ 2147483647 w 651"/>
                <a:gd name="T91" fmla="*/ 2147483647 h 194"/>
                <a:gd name="T92" fmla="*/ 2147483647 w 651"/>
                <a:gd name="T93" fmla="*/ 2147483647 h 194"/>
                <a:gd name="T94" fmla="*/ 2147483647 w 651"/>
                <a:gd name="T95" fmla="*/ 2147483647 h 194"/>
                <a:gd name="T96" fmla="*/ 2147483647 w 651"/>
                <a:gd name="T97" fmla="*/ 2147483647 h 194"/>
                <a:gd name="T98" fmla="*/ 2147483647 w 651"/>
                <a:gd name="T99" fmla="*/ 2147483647 h 1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194"/>
                <a:gd name="T152" fmla="*/ 651 w 651"/>
                <a:gd name="T153" fmla="*/ 194 h 1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194">
                  <a:moveTo>
                    <a:pt x="59" y="172"/>
                  </a:moveTo>
                  <a:lnTo>
                    <a:pt x="59" y="170"/>
                  </a:lnTo>
                  <a:lnTo>
                    <a:pt x="62" y="167"/>
                  </a:lnTo>
                  <a:lnTo>
                    <a:pt x="66" y="160"/>
                  </a:lnTo>
                  <a:lnTo>
                    <a:pt x="73" y="153"/>
                  </a:lnTo>
                  <a:lnTo>
                    <a:pt x="76" y="148"/>
                  </a:lnTo>
                  <a:lnTo>
                    <a:pt x="81" y="144"/>
                  </a:lnTo>
                  <a:lnTo>
                    <a:pt x="85" y="139"/>
                  </a:lnTo>
                  <a:lnTo>
                    <a:pt x="91" y="134"/>
                  </a:lnTo>
                  <a:lnTo>
                    <a:pt x="97" y="129"/>
                  </a:lnTo>
                  <a:lnTo>
                    <a:pt x="103" y="123"/>
                  </a:lnTo>
                  <a:lnTo>
                    <a:pt x="110" y="118"/>
                  </a:lnTo>
                  <a:lnTo>
                    <a:pt x="118" y="113"/>
                  </a:lnTo>
                  <a:lnTo>
                    <a:pt x="122" y="111"/>
                  </a:lnTo>
                  <a:lnTo>
                    <a:pt x="125" y="107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39" y="99"/>
                  </a:lnTo>
                  <a:lnTo>
                    <a:pt x="143" y="97"/>
                  </a:lnTo>
                  <a:lnTo>
                    <a:pt x="149" y="95"/>
                  </a:lnTo>
                  <a:lnTo>
                    <a:pt x="154" y="93"/>
                  </a:lnTo>
                  <a:lnTo>
                    <a:pt x="158" y="90"/>
                  </a:lnTo>
                  <a:lnTo>
                    <a:pt x="163" y="88"/>
                  </a:lnTo>
                  <a:lnTo>
                    <a:pt x="168" y="86"/>
                  </a:lnTo>
                  <a:lnTo>
                    <a:pt x="174" y="83"/>
                  </a:lnTo>
                  <a:lnTo>
                    <a:pt x="179" y="81"/>
                  </a:lnTo>
                  <a:lnTo>
                    <a:pt x="185" y="79"/>
                  </a:lnTo>
                  <a:lnTo>
                    <a:pt x="191" y="78"/>
                  </a:lnTo>
                  <a:lnTo>
                    <a:pt x="198" y="77"/>
                  </a:lnTo>
                  <a:lnTo>
                    <a:pt x="204" y="74"/>
                  </a:lnTo>
                  <a:lnTo>
                    <a:pt x="211" y="74"/>
                  </a:lnTo>
                  <a:lnTo>
                    <a:pt x="217" y="72"/>
                  </a:lnTo>
                  <a:lnTo>
                    <a:pt x="224" y="72"/>
                  </a:lnTo>
                  <a:lnTo>
                    <a:pt x="231" y="70"/>
                  </a:lnTo>
                  <a:lnTo>
                    <a:pt x="238" y="70"/>
                  </a:lnTo>
                  <a:lnTo>
                    <a:pt x="246" y="70"/>
                  </a:lnTo>
                  <a:lnTo>
                    <a:pt x="253" y="70"/>
                  </a:lnTo>
                  <a:lnTo>
                    <a:pt x="260" y="69"/>
                  </a:lnTo>
                  <a:lnTo>
                    <a:pt x="268" y="69"/>
                  </a:lnTo>
                  <a:lnTo>
                    <a:pt x="276" y="69"/>
                  </a:lnTo>
                  <a:lnTo>
                    <a:pt x="285" y="70"/>
                  </a:lnTo>
                  <a:lnTo>
                    <a:pt x="293" y="70"/>
                  </a:lnTo>
                  <a:lnTo>
                    <a:pt x="301" y="70"/>
                  </a:lnTo>
                  <a:lnTo>
                    <a:pt x="310" y="71"/>
                  </a:lnTo>
                  <a:lnTo>
                    <a:pt x="319" y="72"/>
                  </a:lnTo>
                  <a:lnTo>
                    <a:pt x="327" y="72"/>
                  </a:lnTo>
                  <a:lnTo>
                    <a:pt x="336" y="74"/>
                  </a:lnTo>
                  <a:lnTo>
                    <a:pt x="344" y="74"/>
                  </a:lnTo>
                  <a:lnTo>
                    <a:pt x="353" y="77"/>
                  </a:lnTo>
                  <a:lnTo>
                    <a:pt x="361" y="78"/>
                  </a:lnTo>
                  <a:lnTo>
                    <a:pt x="369" y="79"/>
                  </a:lnTo>
                  <a:lnTo>
                    <a:pt x="378" y="82"/>
                  </a:lnTo>
                  <a:lnTo>
                    <a:pt x="386" y="85"/>
                  </a:lnTo>
                  <a:lnTo>
                    <a:pt x="394" y="86"/>
                  </a:lnTo>
                  <a:lnTo>
                    <a:pt x="402" y="87"/>
                  </a:lnTo>
                  <a:lnTo>
                    <a:pt x="409" y="89"/>
                  </a:lnTo>
                  <a:lnTo>
                    <a:pt x="417" y="91"/>
                  </a:lnTo>
                  <a:lnTo>
                    <a:pt x="424" y="94"/>
                  </a:lnTo>
                  <a:lnTo>
                    <a:pt x="432" y="96"/>
                  </a:lnTo>
                  <a:lnTo>
                    <a:pt x="440" y="98"/>
                  </a:lnTo>
                  <a:lnTo>
                    <a:pt x="447" y="101"/>
                  </a:lnTo>
                  <a:lnTo>
                    <a:pt x="453" y="103"/>
                  </a:lnTo>
                  <a:lnTo>
                    <a:pt x="461" y="105"/>
                  </a:lnTo>
                  <a:lnTo>
                    <a:pt x="468" y="109"/>
                  </a:lnTo>
                  <a:lnTo>
                    <a:pt x="475" y="111"/>
                  </a:lnTo>
                  <a:lnTo>
                    <a:pt x="481" y="113"/>
                  </a:lnTo>
                  <a:lnTo>
                    <a:pt x="488" y="115"/>
                  </a:lnTo>
                  <a:lnTo>
                    <a:pt x="493" y="118"/>
                  </a:lnTo>
                  <a:lnTo>
                    <a:pt x="500" y="120"/>
                  </a:lnTo>
                  <a:lnTo>
                    <a:pt x="506" y="122"/>
                  </a:lnTo>
                  <a:lnTo>
                    <a:pt x="511" y="124"/>
                  </a:lnTo>
                  <a:lnTo>
                    <a:pt x="518" y="128"/>
                  </a:lnTo>
                  <a:lnTo>
                    <a:pt x="524" y="131"/>
                  </a:lnTo>
                  <a:lnTo>
                    <a:pt x="529" y="134"/>
                  </a:lnTo>
                  <a:lnTo>
                    <a:pt x="534" y="136"/>
                  </a:lnTo>
                  <a:lnTo>
                    <a:pt x="540" y="139"/>
                  </a:lnTo>
                  <a:lnTo>
                    <a:pt x="546" y="142"/>
                  </a:lnTo>
                  <a:lnTo>
                    <a:pt x="550" y="144"/>
                  </a:lnTo>
                  <a:lnTo>
                    <a:pt x="555" y="146"/>
                  </a:lnTo>
                  <a:lnTo>
                    <a:pt x="559" y="148"/>
                  </a:lnTo>
                  <a:lnTo>
                    <a:pt x="564" y="151"/>
                  </a:lnTo>
                  <a:lnTo>
                    <a:pt x="567" y="153"/>
                  </a:lnTo>
                  <a:lnTo>
                    <a:pt x="572" y="155"/>
                  </a:lnTo>
                  <a:lnTo>
                    <a:pt x="576" y="158"/>
                  </a:lnTo>
                  <a:lnTo>
                    <a:pt x="581" y="161"/>
                  </a:lnTo>
                  <a:lnTo>
                    <a:pt x="588" y="164"/>
                  </a:lnTo>
                  <a:lnTo>
                    <a:pt x="596" y="170"/>
                  </a:lnTo>
                  <a:lnTo>
                    <a:pt x="602" y="173"/>
                  </a:lnTo>
                  <a:lnTo>
                    <a:pt x="608" y="178"/>
                  </a:lnTo>
                  <a:lnTo>
                    <a:pt x="613" y="181"/>
                  </a:lnTo>
                  <a:lnTo>
                    <a:pt x="617" y="184"/>
                  </a:lnTo>
                  <a:lnTo>
                    <a:pt x="620" y="186"/>
                  </a:lnTo>
                  <a:lnTo>
                    <a:pt x="624" y="189"/>
                  </a:lnTo>
                  <a:lnTo>
                    <a:pt x="628" y="193"/>
                  </a:lnTo>
                  <a:lnTo>
                    <a:pt x="630" y="194"/>
                  </a:lnTo>
                  <a:lnTo>
                    <a:pt x="651" y="129"/>
                  </a:lnTo>
                  <a:lnTo>
                    <a:pt x="649" y="129"/>
                  </a:lnTo>
                  <a:lnTo>
                    <a:pt x="648" y="127"/>
                  </a:lnTo>
                  <a:lnTo>
                    <a:pt x="645" y="124"/>
                  </a:lnTo>
                  <a:lnTo>
                    <a:pt x="641" y="123"/>
                  </a:lnTo>
                  <a:lnTo>
                    <a:pt x="636" y="120"/>
                  </a:lnTo>
                  <a:lnTo>
                    <a:pt x="630" y="116"/>
                  </a:lnTo>
                  <a:lnTo>
                    <a:pt x="623" y="113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8" y="103"/>
                  </a:lnTo>
                  <a:lnTo>
                    <a:pt x="604" y="101"/>
                  </a:lnTo>
                  <a:lnTo>
                    <a:pt x="599" y="98"/>
                  </a:lnTo>
                  <a:lnTo>
                    <a:pt x="594" y="95"/>
                  </a:lnTo>
                  <a:lnTo>
                    <a:pt x="589" y="93"/>
                  </a:lnTo>
                  <a:lnTo>
                    <a:pt x="584" y="89"/>
                  </a:lnTo>
                  <a:lnTo>
                    <a:pt x="580" y="87"/>
                  </a:lnTo>
                  <a:lnTo>
                    <a:pt x="573" y="85"/>
                  </a:lnTo>
                  <a:lnTo>
                    <a:pt x="567" y="81"/>
                  </a:lnTo>
                  <a:lnTo>
                    <a:pt x="560" y="78"/>
                  </a:lnTo>
                  <a:lnTo>
                    <a:pt x="556" y="75"/>
                  </a:lnTo>
                  <a:lnTo>
                    <a:pt x="549" y="72"/>
                  </a:lnTo>
                  <a:lnTo>
                    <a:pt x="542" y="70"/>
                  </a:lnTo>
                  <a:lnTo>
                    <a:pt x="537" y="66"/>
                  </a:lnTo>
                  <a:lnTo>
                    <a:pt x="530" y="64"/>
                  </a:lnTo>
                  <a:lnTo>
                    <a:pt x="523" y="61"/>
                  </a:lnTo>
                  <a:lnTo>
                    <a:pt x="516" y="57"/>
                  </a:lnTo>
                  <a:lnTo>
                    <a:pt x="508" y="54"/>
                  </a:lnTo>
                  <a:lnTo>
                    <a:pt x="501" y="52"/>
                  </a:lnTo>
                  <a:lnTo>
                    <a:pt x="493" y="48"/>
                  </a:lnTo>
                  <a:lnTo>
                    <a:pt x="485" y="46"/>
                  </a:lnTo>
                  <a:lnTo>
                    <a:pt x="477" y="42"/>
                  </a:lnTo>
                  <a:lnTo>
                    <a:pt x="470" y="40"/>
                  </a:lnTo>
                  <a:lnTo>
                    <a:pt x="462" y="37"/>
                  </a:lnTo>
                  <a:lnTo>
                    <a:pt x="454" y="34"/>
                  </a:lnTo>
                  <a:lnTo>
                    <a:pt x="447" y="31"/>
                  </a:lnTo>
                  <a:lnTo>
                    <a:pt x="439" y="29"/>
                  </a:lnTo>
                  <a:lnTo>
                    <a:pt x="429" y="27"/>
                  </a:lnTo>
                  <a:lnTo>
                    <a:pt x="421" y="24"/>
                  </a:lnTo>
                  <a:lnTo>
                    <a:pt x="412" y="22"/>
                  </a:lnTo>
                  <a:lnTo>
                    <a:pt x="404" y="20"/>
                  </a:lnTo>
                  <a:lnTo>
                    <a:pt x="395" y="17"/>
                  </a:lnTo>
                  <a:lnTo>
                    <a:pt x="387" y="15"/>
                  </a:lnTo>
                  <a:lnTo>
                    <a:pt x="378" y="13"/>
                  </a:lnTo>
                  <a:lnTo>
                    <a:pt x="369" y="11"/>
                  </a:lnTo>
                  <a:lnTo>
                    <a:pt x="360" y="8"/>
                  </a:lnTo>
                  <a:lnTo>
                    <a:pt x="351" y="8"/>
                  </a:lnTo>
                  <a:lnTo>
                    <a:pt x="342" y="6"/>
                  </a:lnTo>
                  <a:lnTo>
                    <a:pt x="334" y="6"/>
                  </a:lnTo>
                  <a:lnTo>
                    <a:pt x="323" y="4"/>
                  </a:lnTo>
                  <a:lnTo>
                    <a:pt x="314" y="4"/>
                  </a:lnTo>
                  <a:lnTo>
                    <a:pt x="305" y="1"/>
                  </a:lnTo>
                  <a:lnTo>
                    <a:pt x="295" y="1"/>
                  </a:lnTo>
                  <a:lnTo>
                    <a:pt x="286" y="0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50" y="1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29" y="3"/>
                  </a:lnTo>
                  <a:lnTo>
                    <a:pt x="221" y="3"/>
                  </a:lnTo>
                  <a:lnTo>
                    <a:pt x="214" y="4"/>
                  </a:lnTo>
                  <a:lnTo>
                    <a:pt x="207" y="5"/>
                  </a:lnTo>
                  <a:lnTo>
                    <a:pt x="200" y="6"/>
                  </a:lnTo>
                  <a:lnTo>
                    <a:pt x="193" y="7"/>
                  </a:lnTo>
                  <a:lnTo>
                    <a:pt x="187" y="8"/>
                  </a:lnTo>
                  <a:lnTo>
                    <a:pt x="181" y="9"/>
                  </a:lnTo>
                  <a:lnTo>
                    <a:pt x="175" y="11"/>
                  </a:lnTo>
                  <a:lnTo>
                    <a:pt x="168" y="13"/>
                  </a:lnTo>
                  <a:lnTo>
                    <a:pt x="163" y="14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6" y="20"/>
                  </a:lnTo>
                  <a:lnTo>
                    <a:pt x="141" y="22"/>
                  </a:lnTo>
                  <a:lnTo>
                    <a:pt x="134" y="24"/>
                  </a:lnTo>
                  <a:lnTo>
                    <a:pt x="130" y="27"/>
                  </a:lnTo>
                  <a:lnTo>
                    <a:pt x="125" y="29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0" y="36"/>
                  </a:lnTo>
                  <a:lnTo>
                    <a:pt x="106" y="38"/>
                  </a:lnTo>
                  <a:lnTo>
                    <a:pt x="101" y="40"/>
                  </a:lnTo>
                  <a:lnTo>
                    <a:pt x="97" y="42"/>
                  </a:lnTo>
                  <a:lnTo>
                    <a:pt x="92" y="45"/>
                  </a:lnTo>
                  <a:lnTo>
                    <a:pt x="83" y="50"/>
                  </a:lnTo>
                  <a:lnTo>
                    <a:pt x="76" y="56"/>
                  </a:lnTo>
                  <a:lnTo>
                    <a:pt x="68" y="61"/>
                  </a:lnTo>
                  <a:lnTo>
                    <a:pt x="61" y="66"/>
                  </a:lnTo>
                  <a:lnTo>
                    <a:pt x="53" y="72"/>
                  </a:lnTo>
                  <a:lnTo>
                    <a:pt x="48" y="78"/>
                  </a:lnTo>
                  <a:lnTo>
                    <a:pt x="41" y="83"/>
                  </a:lnTo>
                  <a:lnTo>
                    <a:pt x="35" y="89"/>
                  </a:lnTo>
                  <a:lnTo>
                    <a:pt x="30" y="95"/>
                  </a:lnTo>
                  <a:lnTo>
                    <a:pt x="26" y="101"/>
                  </a:lnTo>
                  <a:lnTo>
                    <a:pt x="21" y="106"/>
                  </a:lnTo>
                  <a:lnTo>
                    <a:pt x="17" y="112"/>
                  </a:lnTo>
                  <a:lnTo>
                    <a:pt x="13" y="118"/>
                  </a:lnTo>
                  <a:lnTo>
                    <a:pt x="10" y="122"/>
                  </a:lnTo>
                  <a:lnTo>
                    <a:pt x="6" y="127"/>
                  </a:lnTo>
                  <a:lnTo>
                    <a:pt x="4" y="132"/>
                  </a:lnTo>
                  <a:lnTo>
                    <a:pt x="2" y="137"/>
                  </a:lnTo>
                  <a:lnTo>
                    <a:pt x="0" y="143"/>
                  </a:lnTo>
                  <a:lnTo>
                    <a:pt x="59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8" name="Freeform 133">
              <a:extLst>
                <a:ext uri="{FF2B5EF4-FFF2-40B4-BE49-F238E27FC236}">
                  <a16:creationId xmlns:a16="http://schemas.microsoft.com/office/drawing/2014/main" id="{60E2DAAB-F059-DB6D-0A45-BD588D2A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8" y="1493838"/>
              <a:ext cx="241300" cy="47625"/>
            </a:xfrm>
            <a:custGeom>
              <a:avLst/>
              <a:gdLst>
                <a:gd name="T0" fmla="*/ 2147483647 w 303"/>
                <a:gd name="T1" fmla="*/ 2147483647 h 58"/>
                <a:gd name="T2" fmla="*/ 2147483647 w 303"/>
                <a:gd name="T3" fmla="*/ 2147483647 h 58"/>
                <a:gd name="T4" fmla="*/ 2147483647 w 303"/>
                <a:gd name="T5" fmla="*/ 2147483647 h 58"/>
                <a:gd name="T6" fmla="*/ 2147483647 w 303"/>
                <a:gd name="T7" fmla="*/ 0 h 58"/>
                <a:gd name="T8" fmla="*/ 2147483647 w 303"/>
                <a:gd name="T9" fmla="*/ 0 h 58"/>
                <a:gd name="T10" fmla="*/ 2147483647 w 303"/>
                <a:gd name="T11" fmla="*/ 0 h 58"/>
                <a:gd name="T12" fmla="*/ 2147483647 w 303"/>
                <a:gd name="T13" fmla="*/ 0 h 58"/>
                <a:gd name="T14" fmla="*/ 2147483647 w 303"/>
                <a:gd name="T15" fmla="*/ 0 h 58"/>
                <a:gd name="T16" fmla="*/ 2147483647 w 303"/>
                <a:gd name="T17" fmla="*/ 2147483647 h 58"/>
                <a:gd name="T18" fmla="*/ 2147483647 w 303"/>
                <a:gd name="T19" fmla="*/ 2147483647 h 58"/>
                <a:gd name="T20" fmla="*/ 2147483647 w 303"/>
                <a:gd name="T21" fmla="*/ 2147483647 h 58"/>
                <a:gd name="T22" fmla="*/ 2147483647 w 303"/>
                <a:gd name="T23" fmla="*/ 2147483647 h 58"/>
                <a:gd name="T24" fmla="*/ 2147483647 w 303"/>
                <a:gd name="T25" fmla="*/ 2147483647 h 58"/>
                <a:gd name="T26" fmla="*/ 2147483647 w 303"/>
                <a:gd name="T27" fmla="*/ 2147483647 h 58"/>
                <a:gd name="T28" fmla="*/ 2147483647 w 303"/>
                <a:gd name="T29" fmla="*/ 2147483647 h 58"/>
                <a:gd name="T30" fmla="*/ 2147483647 w 303"/>
                <a:gd name="T31" fmla="*/ 2147483647 h 58"/>
                <a:gd name="T32" fmla="*/ 2147483647 w 303"/>
                <a:gd name="T33" fmla="*/ 2147483647 h 58"/>
                <a:gd name="T34" fmla="*/ 2147483647 w 303"/>
                <a:gd name="T35" fmla="*/ 2147483647 h 58"/>
                <a:gd name="T36" fmla="*/ 2147483647 w 303"/>
                <a:gd name="T37" fmla="*/ 2147483647 h 58"/>
                <a:gd name="T38" fmla="*/ 2147483647 w 303"/>
                <a:gd name="T39" fmla="*/ 2147483647 h 58"/>
                <a:gd name="T40" fmla="*/ 2147483647 w 303"/>
                <a:gd name="T41" fmla="*/ 2147483647 h 58"/>
                <a:gd name="T42" fmla="*/ 2147483647 w 303"/>
                <a:gd name="T43" fmla="*/ 2147483647 h 58"/>
                <a:gd name="T44" fmla="*/ 2147483647 w 303"/>
                <a:gd name="T45" fmla="*/ 2147483647 h 58"/>
                <a:gd name="T46" fmla="*/ 2147483647 w 303"/>
                <a:gd name="T47" fmla="*/ 2147483647 h 58"/>
                <a:gd name="T48" fmla="*/ 2147483647 w 303"/>
                <a:gd name="T49" fmla="*/ 2147483647 h 58"/>
                <a:gd name="T50" fmla="*/ 2147483647 w 303"/>
                <a:gd name="T51" fmla="*/ 2147483647 h 58"/>
                <a:gd name="T52" fmla="*/ 2147483647 w 303"/>
                <a:gd name="T53" fmla="*/ 2147483647 h 58"/>
                <a:gd name="T54" fmla="*/ 2147483647 w 303"/>
                <a:gd name="T55" fmla="*/ 2147483647 h 58"/>
                <a:gd name="T56" fmla="*/ 2147483647 w 303"/>
                <a:gd name="T57" fmla="*/ 2147483647 h 58"/>
                <a:gd name="T58" fmla="*/ 2147483647 w 303"/>
                <a:gd name="T59" fmla="*/ 2147483647 h 58"/>
                <a:gd name="T60" fmla="*/ 2147483647 w 303"/>
                <a:gd name="T61" fmla="*/ 2147483647 h 58"/>
                <a:gd name="T62" fmla="*/ 2147483647 w 303"/>
                <a:gd name="T63" fmla="*/ 2147483647 h 58"/>
                <a:gd name="T64" fmla="*/ 2147483647 w 303"/>
                <a:gd name="T65" fmla="*/ 2147483647 h 58"/>
                <a:gd name="T66" fmla="*/ 2147483647 w 303"/>
                <a:gd name="T67" fmla="*/ 2147483647 h 58"/>
                <a:gd name="T68" fmla="*/ 2147483647 w 303"/>
                <a:gd name="T69" fmla="*/ 2147483647 h 58"/>
                <a:gd name="T70" fmla="*/ 2147483647 w 303"/>
                <a:gd name="T71" fmla="*/ 2147483647 h 58"/>
                <a:gd name="T72" fmla="*/ 2147483647 w 303"/>
                <a:gd name="T73" fmla="*/ 2147483647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58"/>
                <a:gd name="T113" fmla="*/ 303 w 303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58">
                  <a:moveTo>
                    <a:pt x="303" y="3"/>
                  </a:moveTo>
                  <a:lnTo>
                    <a:pt x="300" y="2"/>
                  </a:lnTo>
                  <a:lnTo>
                    <a:pt x="296" y="2"/>
                  </a:lnTo>
                  <a:lnTo>
                    <a:pt x="294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2" y="1"/>
                  </a:lnTo>
                  <a:lnTo>
                    <a:pt x="275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23" y="1"/>
                  </a:lnTo>
                  <a:lnTo>
                    <a:pt x="217" y="1"/>
                  </a:lnTo>
                  <a:lnTo>
                    <a:pt x="212" y="1"/>
                  </a:lnTo>
                  <a:lnTo>
                    <a:pt x="206" y="1"/>
                  </a:lnTo>
                  <a:lnTo>
                    <a:pt x="201" y="1"/>
                  </a:lnTo>
                  <a:lnTo>
                    <a:pt x="196" y="1"/>
                  </a:lnTo>
                  <a:lnTo>
                    <a:pt x="190" y="2"/>
                  </a:lnTo>
                  <a:lnTo>
                    <a:pt x="184" y="2"/>
                  </a:lnTo>
                  <a:lnTo>
                    <a:pt x="178" y="3"/>
                  </a:lnTo>
                  <a:lnTo>
                    <a:pt x="172" y="3"/>
                  </a:lnTo>
                  <a:lnTo>
                    <a:pt x="166" y="4"/>
                  </a:lnTo>
                  <a:lnTo>
                    <a:pt x="159" y="4"/>
                  </a:lnTo>
                  <a:lnTo>
                    <a:pt x="153" y="7"/>
                  </a:lnTo>
                  <a:lnTo>
                    <a:pt x="147" y="7"/>
                  </a:lnTo>
                  <a:lnTo>
                    <a:pt x="140" y="9"/>
                  </a:lnTo>
                  <a:lnTo>
                    <a:pt x="133" y="9"/>
                  </a:lnTo>
                  <a:lnTo>
                    <a:pt x="127" y="11"/>
                  </a:lnTo>
                  <a:lnTo>
                    <a:pt x="119" y="11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8" y="16"/>
                  </a:lnTo>
                  <a:lnTo>
                    <a:pt x="90" y="17"/>
                  </a:lnTo>
                  <a:lnTo>
                    <a:pt x="82" y="19"/>
                  </a:lnTo>
                  <a:lnTo>
                    <a:pt x="74" y="20"/>
                  </a:lnTo>
                  <a:lnTo>
                    <a:pt x="67" y="23"/>
                  </a:lnTo>
                  <a:lnTo>
                    <a:pt x="59" y="24"/>
                  </a:lnTo>
                  <a:lnTo>
                    <a:pt x="50" y="26"/>
                  </a:lnTo>
                  <a:lnTo>
                    <a:pt x="42" y="28"/>
                  </a:lnTo>
                  <a:lnTo>
                    <a:pt x="34" y="31"/>
                  </a:lnTo>
                  <a:lnTo>
                    <a:pt x="25" y="33"/>
                  </a:lnTo>
                  <a:lnTo>
                    <a:pt x="17" y="35"/>
                  </a:lnTo>
                  <a:lnTo>
                    <a:pt x="7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21" y="40"/>
                  </a:lnTo>
                  <a:lnTo>
                    <a:pt x="26" y="40"/>
                  </a:lnTo>
                  <a:lnTo>
                    <a:pt x="30" y="41"/>
                  </a:lnTo>
                  <a:lnTo>
                    <a:pt x="35" y="41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47" y="43"/>
                  </a:lnTo>
                  <a:lnTo>
                    <a:pt x="52" y="43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4" y="45"/>
                  </a:lnTo>
                  <a:lnTo>
                    <a:pt x="69" y="45"/>
                  </a:lnTo>
                  <a:lnTo>
                    <a:pt x="74" y="47"/>
                  </a:lnTo>
                  <a:lnTo>
                    <a:pt x="80" y="48"/>
                  </a:lnTo>
                  <a:lnTo>
                    <a:pt x="87" y="49"/>
                  </a:lnTo>
                  <a:lnTo>
                    <a:pt x="94" y="50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5" y="55"/>
                  </a:lnTo>
                  <a:lnTo>
                    <a:pt x="121" y="56"/>
                  </a:lnTo>
                  <a:lnTo>
                    <a:pt x="128" y="58"/>
                  </a:lnTo>
                  <a:lnTo>
                    <a:pt x="30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89" name="Freeform 134">
              <a:extLst>
                <a:ext uri="{FF2B5EF4-FFF2-40B4-BE49-F238E27FC236}">
                  <a16:creationId xmlns:a16="http://schemas.microsoft.com/office/drawing/2014/main" id="{B64E99E9-DED3-BFC7-0457-E79D35C7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8" y="1550988"/>
              <a:ext cx="187325" cy="50800"/>
            </a:xfrm>
            <a:custGeom>
              <a:avLst/>
              <a:gdLst>
                <a:gd name="T0" fmla="*/ 2147483647 w 236"/>
                <a:gd name="T1" fmla="*/ 2147483647 h 64"/>
                <a:gd name="T2" fmla="*/ 2147483647 w 236"/>
                <a:gd name="T3" fmla="*/ 2147483647 h 64"/>
                <a:gd name="T4" fmla="*/ 2147483647 w 236"/>
                <a:gd name="T5" fmla="*/ 2147483647 h 64"/>
                <a:gd name="T6" fmla="*/ 2147483647 w 236"/>
                <a:gd name="T7" fmla="*/ 2147483647 h 64"/>
                <a:gd name="T8" fmla="*/ 2147483647 w 236"/>
                <a:gd name="T9" fmla="*/ 2147483647 h 64"/>
                <a:gd name="T10" fmla="*/ 2147483647 w 236"/>
                <a:gd name="T11" fmla="*/ 2147483647 h 64"/>
                <a:gd name="T12" fmla="*/ 2147483647 w 236"/>
                <a:gd name="T13" fmla="*/ 2147483647 h 64"/>
                <a:gd name="T14" fmla="*/ 2147483647 w 236"/>
                <a:gd name="T15" fmla="*/ 2147483647 h 64"/>
                <a:gd name="T16" fmla="*/ 2147483647 w 236"/>
                <a:gd name="T17" fmla="*/ 2147483647 h 64"/>
                <a:gd name="T18" fmla="*/ 2147483647 w 236"/>
                <a:gd name="T19" fmla="*/ 2147483647 h 64"/>
                <a:gd name="T20" fmla="*/ 2147483647 w 236"/>
                <a:gd name="T21" fmla="*/ 2147483647 h 64"/>
                <a:gd name="T22" fmla="*/ 2147483647 w 236"/>
                <a:gd name="T23" fmla="*/ 2147483647 h 64"/>
                <a:gd name="T24" fmla="*/ 2147483647 w 236"/>
                <a:gd name="T25" fmla="*/ 2147483647 h 64"/>
                <a:gd name="T26" fmla="*/ 2147483647 w 236"/>
                <a:gd name="T27" fmla="*/ 2147483647 h 64"/>
                <a:gd name="T28" fmla="*/ 2147483647 w 236"/>
                <a:gd name="T29" fmla="*/ 2147483647 h 64"/>
                <a:gd name="T30" fmla="*/ 2147483647 w 236"/>
                <a:gd name="T31" fmla="*/ 2147483647 h 64"/>
                <a:gd name="T32" fmla="*/ 2147483647 w 236"/>
                <a:gd name="T33" fmla="*/ 2147483647 h 64"/>
                <a:gd name="T34" fmla="*/ 2147483647 w 236"/>
                <a:gd name="T35" fmla="*/ 0 h 64"/>
                <a:gd name="T36" fmla="*/ 2147483647 w 236"/>
                <a:gd name="T37" fmla="*/ 0 h 64"/>
                <a:gd name="T38" fmla="*/ 2147483647 w 236"/>
                <a:gd name="T39" fmla="*/ 0 h 64"/>
                <a:gd name="T40" fmla="*/ 2147483647 w 236"/>
                <a:gd name="T41" fmla="*/ 0 h 64"/>
                <a:gd name="T42" fmla="*/ 2147483647 w 236"/>
                <a:gd name="T43" fmla="*/ 0 h 64"/>
                <a:gd name="T44" fmla="*/ 2147483647 w 236"/>
                <a:gd name="T45" fmla="*/ 0 h 64"/>
                <a:gd name="T46" fmla="*/ 2147483647 w 236"/>
                <a:gd name="T47" fmla="*/ 0 h 64"/>
                <a:gd name="T48" fmla="*/ 2147483647 w 236"/>
                <a:gd name="T49" fmla="*/ 0 h 64"/>
                <a:gd name="T50" fmla="*/ 2147483647 w 236"/>
                <a:gd name="T51" fmla="*/ 0 h 64"/>
                <a:gd name="T52" fmla="*/ 0 w 236"/>
                <a:gd name="T53" fmla="*/ 2147483647 h 64"/>
                <a:gd name="T54" fmla="*/ 2147483647 w 236"/>
                <a:gd name="T55" fmla="*/ 2147483647 h 64"/>
                <a:gd name="T56" fmla="*/ 2147483647 w 236"/>
                <a:gd name="T57" fmla="*/ 2147483647 h 64"/>
                <a:gd name="T58" fmla="*/ 2147483647 w 236"/>
                <a:gd name="T59" fmla="*/ 2147483647 h 64"/>
                <a:gd name="T60" fmla="*/ 2147483647 w 236"/>
                <a:gd name="T61" fmla="*/ 2147483647 h 64"/>
                <a:gd name="T62" fmla="*/ 2147483647 w 236"/>
                <a:gd name="T63" fmla="*/ 2147483647 h 64"/>
                <a:gd name="T64" fmla="*/ 2147483647 w 236"/>
                <a:gd name="T65" fmla="*/ 2147483647 h 64"/>
                <a:gd name="T66" fmla="*/ 2147483647 w 236"/>
                <a:gd name="T67" fmla="*/ 2147483647 h 64"/>
                <a:gd name="T68" fmla="*/ 2147483647 w 236"/>
                <a:gd name="T69" fmla="*/ 2147483647 h 64"/>
                <a:gd name="T70" fmla="*/ 2147483647 w 236"/>
                <a:gd name="T71" fmla="*/ 2147483647 h 64"/>
                <a:gd name="T72" fmla="*/ 2147483647 w 236"/>
                <a:gd name="T73" fmla="*/ 2147483647 h 64"/>
                <a:gd name="T74" fmla="*/ 2147483647 w 236"/>
                <a:gd name="T75" fmla="*/ 2147483647 h 64"/>
                <a:gd name="T76" fmla="*/ 2147483647 w 236"/>
                <a:gd name="T77" fmla="*/ 2147483647 h 64"/>
                <a:gd name="T78" fmla="*/ 2147483647 w 236"/>
                <a:gd name="T79" fmla="*/ 2147483647 h 64"/>
                <a:gd name="T80" fmla="*/ 2147483647 w 236"/>
                <a:gd name="T81" fmla="*/ 2147483647 h 64"/>
                <a:gd name="T82" fmla="*/ 2147483647 w 236"/>
                <a:gd name="T83" fmla="*/ 2147483647 h 64"/>
                <a:gd name="T84" fmla="*/ 2147483647 w 236"/>
                <a:gd name="T85" fmla="*/ 2147483647 h 64"/>
                <a:gd name="T86" fmla="*/ 2147483647 w 236"/>
                <a:gd name="T87" fmla="*/ 2147483647 h 64"/>
                <a:gd name="T88" fmla="*/ 2147483647 w 236"/>
                <a:gd name="T89" fmla="*/ 2147483647 h 64"/>
                <a:gd name="T90" fmla="*/ 2147483647 w 236"/>
                <a:gd name="T91" fmla="*/ 2147483647 h 64"/>
                <a:gd name="T92" fmla="*/ 2147483647 w 236"/>
                <a:gd name="T93" fmla="*/ 2147483647 h 64"/>
                <a:gd name="T94" fmla="*/ 2147483647 w 236"/>
                <a:gd name="T95" fmla="*/ 2147483647 h 64"/>
                <a:gd name="T96" fmla="*/ 2147483647 w 236"/>
                <a:gd name="T97" fmla="*/ 2147483647 h 64"/>
                <a:gd name="T98" fmla="*/ 2147483647 w 236"/>
                <a:gd name="T99" fmla="*/ 2147483647 h 64"/>
                <a:gd name="T100" fmla="*/ 2147483647 w 236"/>
                <a:gd name="T101" fmla="*/ 2147483647 h 64"/>
                <a:gd name="T102" fmla="*/ 2147483647 w 236"/>
                <a:gd name="T103" fmla="*/ 2147483647 h 64"/>
                <a:gd name="T104" fmla="*/ 2147483647 w 236"/>
                <a:gd name="T105" fmla="*/ 2147483647 h 64"/>
                <a:gd name="T106" fmla="*/ 2147483647 w 236"/>
                <a:gd name="T107" fmla="*/ 2147483647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6"/>
                <a:gd name="T163" fmla="*/ 0 h 64"/>
                <a:gd name="T164" fmla="*/ 236 w 236"/>
                <a:gd name="T165" fmla="*/ 64 h 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6" h="64">
                  <a:moveTo>
                    <a:pt x="236" y="17"/>
                  </a:moveTo>
                  <a:lnTo>
                    <a:pt x="235" y="15"/>
                  </a:lnTo>
                  <a:lnTo>
                    <a:pt x="234" y="14"/>
                  </a:lnTo>
                  <a:lnTo>
                    <a:pt x="229" y="13"/>
                  </a:lnTo>
                  <a:lnTo>
                    <a:pt x="226" y="12"/>
                  </a:lnTo>
                  <a:lnTo>
                    <a:pt x="220" y="11"/>
                  </a:lnTo>
                  <a:lnTo>
                    <a:pt x="213" y="10"/>
                  </a:lnTo>
                  <a:lnTo>
                    <a:pt x="210" y="8"/>
                  </a:lnTo>
                  <a:lnTo>
                    <a:pt x="205" y="8"/>
                  </a:lnTo>
                  <a:lnTo>
                    <a:pt x="200" y="6"/>
                  </a:lnTo>
                  <a:lnTo>
                    <a:pt x="197" y="6"/>
                  </a:lnTo>
                  <a:lnTo>
                    <a:pt x="191" y="5"/>
                  </a:lnTo>
                  <a:lnTo>
                    <a:pt x="187" y="4"/>
                  </a:lnTo>
                  <a:lnTo>
                    <a:pt x="182" y="3"/>
                  </a:lnTo>
                  <a:lnTo>
                    <a:pt x="177" y="3"/>
                  </a:lnTo>
                  <a:lnTo>
                    <a:pt x="170" y="2"/>
                  </a:lnTo>
                  <a:lnTo>
                    <a:pt x="164" y="1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2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8" y="45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5" y="47"/>
                  </a:lnTo>
                  <a:lnTo>
                    <a:pt x="70" y="47"/>
                  </a:lnTo>
                  <a:lnTo>
                    <a:pt x="76" y="49"/>
                  </a:lnTo>
                  <a:lnTo>
                    <a:pt x="82" y="50"/>
                  </a:lnTo>
                  <a:lnTo>
                    <a:pt x="89" y="51"/>
                  </a:lnTo>
                  <a:lnTo>
                    <a:pt x="94" y="52"/>
                  </a:lnTo>
                  <a:lnTo>
                    <a:pt x="101" y="53"/>
                  </a:lnTo>
                  <a:lnTo>
                    <a:pt x="107" y="54"/>
                  </a:lnTo>
                  <a:lnTo>
                    <a:pt x="114" y="56"/>
                  </a:lnTo>
                  <a:lnTo>
                    <a:pt x="121" y="58"/>
                  </a:lnTo>
                  <a:lnTo>
                    <a:pt x="127" y="60"/>
                  </a:lnTo>
                  <a:lnTo>
                    <a:pt x="134" y="62"/>
                  </a:lnTo>
                  <a:lnTo>
                    <a:pt x="141" y="64"/>
                  </a:lnTo>
                  <a:lnTo>
                    <a:pt x="23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0" name="Freeform 135">
              <a:extLst>
                <a:ext uri="{FF2B5EF4-FFF2-40B4-BE49-F238E27FC236}">
                  <a16:creationId xmlns:a16="http://schemas.microsoft.com/office/drawing/2014/main" id="{511ED033-7037-4308-E034-6782D80B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8" y="1617663"/>
              <a:ext cx="185738" cy="61913"/>
            </a:xfrm>
            <a:custGeom>
              <a:avLst/>
              <a:gdLst>
                <a:gd name="T0" fmla="*/ 2147483647 w 235"/>
                <a:gd name="T1" fmla="*/ 2147483647 h 76"/>
                <a:gd name="T2" fmla="*/ 2147483647 w 235"/>
                <a:gd name="T3" fmla="*/ 2147483647 h 76"/>
                <a:gd name="T4" fmla="*/ 2147483647 w 235"/>
                <a:gd name="T5" fmla="*/ 2147483647 h 76"/>
                <a:gd name="T6" fmla="*/ 2147483647 w 235"/>
                <a:gd name="T7" fmla="*/ 2147483647 h 76"/>
                <a:gd name="T8" fmla="*/ 2147483647 w 235"/>
                <a:gd name="T9" fmla="*/ 2147483647 h 76"/>
                <a:gd name="T10" fmla="*/ 2147483647 w 235"/>
                <a:gd name="T11" fmla="*/ 2147483647 h 76"/>
                <a:gd name="T12" fmla="*/ 2147483647 w 235"/>
                <a:gd name="T13" fmla="*/ 2147483647 h 76"/>
                <a:gd name="T14" fmla="*/ 2147483647 w 235"/>
                <a:gd name="T15" fmla="*/ 2147483647 h 76"/>
                <a:gd name="T16" fmla="*/ 2147483647 w 235"/>
                <a:gd name="T17" fmla="*/ 2147483647 h 76"/>
                <a:gd name="T18" fmla="*/ 2147483647 w 235"/>
                <a:gd name="T19" fmla="*/ 2147483647 h 76"/>
                <a:gd name="T20" fmla="*/ 2147483647 w 235"/>
                <a:gd name="T21" fmla="*/ 2147483647 h 76"/>
                <a:gd name="T22" fmla="*/ 2147483647 w 235"/>
                <a:gd name="T23" fmla="*/ 2147483647 h 76"/>
                <a:gd name="T24" fmla="*/ 2147483647 w 235"/>
                <a:gd name="T25" fmla="*/ 2147483647 h 76"/>
                <a:gd name="T26" fmla="*/ 2147483647 w 235"/>
                <a:gd name="T27" fmla="*/ 2147483647 h 76"/>
                <a:gd name="T28" fmla="*/ 2147483647 w 235"/>
                <a:gd name="T29" fmla="*/ 2147483647 h 76"/>
                <a:gd name="T30" fmla="*/ 2147483647 w 235"/>
                <a:gd name="T31" fmla="*/ 2147483647 h 76"/>
                <a:gd name="T32" fmla="*/ 2147483647 w 235"/>
                <a:gd name="T33" fmla="*/ 2147483647 h 76"/>
                <a:gd name="T34" fmla="*/ 2147483647 w 235"/>
                <a:gd name="T35" fmla="*/ 2147483647 h 76"/>
                <a:gd name="T36" fmla="*/ 2147483647 w 235"/>
                <a:gd name="T37" fmla="*/ 2147483647 h 76"/>
                <a:gd name="T38" fmla="*/ 2147483647 w 235"/>
                <a:gd name="T39" fmla="*/ 0 h 76"/>
                <a:gd name="T40" fmla="*/ 2147483647 w 235"/>
                <a:gd name="T41" fmla="*/ 0 h 76"/>
                <a:gd name="T42" fmla="*/ 2147483647 w 235"/>
                <a:gd name="T43" fmla="*/ 0 h 76"/>
                <a:gd name="T44" fmla="*/ 2147483647 w 235"/>
                <a:gd name="T45" fmla="*/ 0 h 76"/>
                <a:gd name="T46" fmla="*/ 2147483647 w 235"/>
                <a:gd name="T47" fmla="*/ 0 h 76"/>
                <a:gd name="T48" fmla="*/ 2147483647 w 235"/>
                <a:gd name="T49" fmla="*/ 0 h 76"/>
                <a:gd name="T50" fmla="*/ 2147483647 w 235"/>
                <a:gd name="T51" fmla="*/ 0 h 76"/>
                <a:gd name="T52" fmla="*/ 2147483647 w 235"/>
                <a:gd name="T53" fmla="*/ 2147483647 h 76"/>
                <a:gd name="T54" fmla="*/ 2147483647 w 235"/>
                <a:gd name="T55" fmla="*/ 2147483647 h 76"/>
                <a:gd name="T56" fmla="*/ 0 w 235"/>
                <a:gd name="T57" fmla="*/ 2147483647 h 76"/>
                <a:gd name="T58" fmla="*/ 2147483647 w 235"/>
                <a:gd name="T59" fmla="*/ 2147483647 h 76"/>
                <a:gd name="T60" fmla="*/ 2147483647 w 235"/>
                <a:gd name="T61" fmla="*/ 2147483647 h 76"/>
                <a:gd name="T62" fmla="*/ 2147483647 w 235"/>
                <a:gd name="T63" fmla="*/ 2147483647 h 76"/>
                <a:gd name="T64" fmla="*/ 2147483647 w 235"/>
                <a:gd name="T65" fmla="*/ 2147483647 h 76"/>
                <a:gd name="T66" fmla="*/ 2147483647 w 235"/>
                <a:gd name="T67" fmla="*/ 2147483647 h 76"/>
                <a:gd name="T68" fmla="*/ 2147483647 w 235"/>
                <a:gd name="T69" fmla="*/ 2147483647 h 76"/>
                <a:gd name="T70" fmla="*/ 2147483647 w 235"/>
                <a:gd name="T71" fmla="*/ 2147483647 h 76"/>
                <a:gd name="T72" fmla="*/ 2147483647 w 235"/>
                <a:gd name="T73" fmla="*/ 2147483647 h 76"/>
                <a:gd name="T74" fmla="*/ 2147483647 w 235"/>
                <a:gd name="T75" fmla="*/ 2147483647 h 76"/>
                <a:gd name="T76" fmla="*/ 2147483647 w 235"/>
                <a:gd name="T77" fmla="*/ 2147483647 h 76"/>
                <a:gd name="T78" fmla="*/ 2147483647 w 235"/>
                <a:gd name="T79" fmla="*/ 2147483647 h 76"/>
                <a:gd name="T80" fmla="*/ 2147483647 w 235"/>
                <a:gd name="T81" fmla="*/ 2147483647 h 76"/>
                <a:gd name="T82" fmla="*/ 2147483647 w 235"/>
                <a:gd name="T83" fmla="*/ 2147483647 h 76"/>
                <a:gd name="T84" fmla="*/ 2147483647 w 235"/>
                <a:gd name="T85" fmla="*/ 2147483647 h 76"/>
                <a:gd name="T86" fmla="*/ 2147483647 w 235"/>
                <a:gd name="T87" fmla="*/ 2147483647 h 76"/>
                <a:gd name="T88" fmla="*/ 2147483647 w 235"/>
                <a:gd name="T89" fmla="*/ 2147483647 h 76"/>
                <a:gd name="T90" fmla="*/ 2147483647 w 235"/>
                <a:gd name="T91" fmla="*/ 2147483647 h 76"/>
                <a:gd name="T92" fmla="*/ 2147483647 w 235"/>
                <a:gd name="T93" fmla="*/ 2147483647 h 76"/>
                <a:gd name="T94" fmla="*/ 2147483647 w 235"/>
                <a:gd name="T95" fmla="*/ 2147483647 h 76"/>
                <a:gd name="T96" fmla="*/ 2147483647 w 235"/>
                <a:gd name="T97" fmla="*/ 2147483647 h 76"/>
                <a:gd name="T98" fmla="*/ 2147483647 w 235"/>
                <a:gd name="T99" fmla="*/ 2147483647 h 76"/>
                <a:gd name="T100" fmla="*/ 2147483647 w 235"/>
                <a:gd name="T101" fmla="*/ 2147483647 h 76"/>
                <a:gd name="T102" fmla="*/ 2147483647 w 235"/>
                <a:gd name="T103" fmla="*/ 2147483647 h 76"/>
                <a:gd name="T104" fmla="*/ 2147483647 w 235"/>
                <a:gd name="T105" fmla="*/ 2147483647 h 76"/>
                <a:gd name="T106" fmla="*/ 2147483647 w 235"/>
                <a:gd name="T107" fmla="*/ 2147483647 h 76"/>
                <a:gd name="T108" fmla="*/ 2147483647 w 235"/>
                <a:gd name="T109" fmla="*/ 2147483647 h 76"/>
                <a:gd name="T110" fmla="*/ 2147483647 w 235"/>
                <a:gd name="T111" fmla="*/ 2147483647 h 76"/>
                <a:gd name="T112" fmla="*/ 2147483647 w 235"/>
                <a:gd name="T113" fmla="*/ 2147483647 h 76"/>
                <a:gd name="T114" fmla="*/ 2147483647 w 235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76"/>
                <a:gd name="T176" fmla="*/ 235 w 235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76">
                  <a:moveTo>
                    <a:pt x="235" y="18"/>
                  </a:moveTo>
                  <a:lnTo>
                    <a:pt x="233" y="17"/>
                  </a:lnTo>
                  <a:lnTo>
                    <a:pt x="231" y="17"/>
                  </a:lnTo>
                  <a:lnTo>
                    <a:pt x="228" y="15"/>
                  </a:lnTo>
                  <a:lnTo>
                    <a:pt x="223" y="14"/>
                  </a:lnTo>
                  <a:lnTo>
                    <a:pt x="217" y="11"/>
                  </a:lnTo>
                  <a:lnTo>
                    <a:pt x="209" y="10"/>
                  </a:lnTo>
                  <a:lnTo>
                    <a:pt x="204" y="8"/>
                  </a:lnTo>
                  <a:lnTo>
                    <a:pt x="201" y="8"/>
                  </a:lnTo>
                  <a:lnTo>
                    <a:pt x="196" y="7"/>
                  </a:lnTo>
                  <a:lnTo>
                    <a:pt x="192" y="7"/>
                  </a:lnTo>
                  <a:lnTo>
                    <a:pt x="186" y="6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2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8" y="1"/>
                  </a:lnTo>
                  <a:lnTo>
                    <a:pt x="143" y="1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86" y="1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7" y="65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9" y="64"/>
                  </a:lnTo>
                  <a:lnTo>
                    <a:pt x="34" y="64"/>
                  </a:lnTo>
                  <a:lnTo>
                    <a:pt x="39" y="64"/>
                  </a:lnTo>
                  <a:lnTo>
                    <a:pt x="43" y="64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4"/>
                  </a:lnTo>
                  <a:lnTo>
                    <a:pt x="67" y="64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8" y="65"/>
                  </a:lnTo>
                  <a:lnTo>
                    <a:pt x="95" y="65"/>
                  </a:lnTo>
                  <a:lnTo>
                    <a:pt x="103" y="66"/>
                  </a:lnTo>
                  <a:lnTo>
                    <a:pt x="110" y="66"/>
                  </a:lnTo>
                  <a:lnTo>
                    <a:pt x="116" y="67"/>
                  </a:lnTo>
                  <a:lnTo>
                    <a:pt x="124" y="68"/>
                  </a:lnTo>
                  <a:lnTo>
                    <a:pt x="131" y="69"/>
                  </a:lnTo>
                  <a:lnTo>
                    <a:pt x="138" y="71"/>
                  </a:lnTo>
                  <a:lnTo>
                    <a:pt x="146" y="72"/>
                  </a:lnTo>
                  <a:lnTo>
                    <a:pt x="154" y="74"/>
                  </a:lnTo>
                  <a:lnTo>
                    <a:pt x="162" y="76"/>
                  </a:lnTo>
                  <a:lnTo>
                    <a:pt x="23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1" name="Freeform 136">
              <a:extLst>
                <a:ext uri="{FF2B5EF4-FFF2-40B4-BE49-F238E27FC236}">
                  <a16:creationId xmlns:a16="http://schemas.microsoft.com/office/drawing/2014/main" id="{DE3FB4CD-3C3B-4B92-C12D-3D5B59F7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" y="1711325"/>
              <a:ext cx="169863" cy="66675"/>
            </a:xfrm>
            <a:custGeom>
              <a:avLst/>
              <a:gdLst>
                <a:gd name="T0" fmla="*/ 2147483647 w 215"/>
                <a:gd name="T1" fmla="*/ 2147483647 h 84"/>
                <a:gd name="T2" fmla="*/ 2147483647 w 215"/>
                <a:gd name="T3" fmla="*/ 2147483647 h 84"/>
                <a:gd name="T4" fmla="*/ 2147483647 w 215"/>
                <a:gd name="T5" fmla="*/ 2147483647 h 84"/>
                <a:gd name="T6" fmla="*/ 2147483647 w 215"/>
                <a:gd name="T7" fmla="*/ 2147483647 h 84"/>
                <a:gd name="T8" fmla="*/ 2147483647 w 215"/>
                <a:gd name="T9" fmla="*/ 2147483647 h 84"/>
                <a:gd name="T10" fmla="*/ 2147483647 w 215"/>
                <a:gd name="T11" fmla="*/ 2147483647 h 84"/>
                <a:gd name="T12" fmla="*/ 2147483647 w 215"/>
                <a:gd name="T13" fmla="*/ 2147483647 h 84"/>
                <a:gd name="T14" fmla="*/ 2147483647 w 215"/>
                <a:gd name="T15" fmla="*/ 0 h 84"/>
                <a:gd name="T16" fmla="*/ 2147483647 w 215"/>
                <a:gd name="T17" fmla="*/ 0 h 84"/>
                <a:gd name="T18" fmla="*/ 2147483647 w 215"/>
                <a:gd name="T19" fmla="*/ 0 h 84"/>
                <a:gd name="T20" fmla="*/ 2147483647 w 215"/>
                <a:gd name="T21" fmla="*/ 0 h 84"/>
                <a:gd name="T22" fmla="*/ 2147483647 w 215"/>
                <a:gd name="T23" fmla="*/ 0 h 84"/>
                <a:gd name="T24" fmla="*/ 2147483647 w 215"/>
                <a:gd name="T25" fmla="*/ 0 h 84"/>
                <a:gd name="T26" fmla="*/ 2147483647 w 215"/>
                <a:gd name="T27" fmla="*/ 2147483647 h 84"/>
                <a:gd name="T28" fmla="*/ 2147483647 w 215"/>
                <a:gd name="T29" fmla="*/ 2147483647 h 84"/>
                <a:gd name="T30" fmla="*/ 2147483647 w 215"/>
                <a:gd name="T31" fmla="*/ 2147483647 h 84"/>
                <a:gd name="T32" fmla="*/ 2147483647 w 215"/>
                <a:gd name="T33" fmla="*/ 2147483647 h 84"/>
                <a:gd name="T34" fmla="*/ 2147483647 w 215"/>
                <a:gd name="T35" fmla="*/ 2147483647 h 84"/>
                <a:gd name="T36" fmla="*/ 2147483647 w 215"/>
                <a:gd name="T37" fmla="*/ 2147483647 h 84"/>
                <a:gd name="T38" fmla="*/ 2147483647 w 215"/>
                <a:gd name="T39" fmla="*/ 2147483647 h 84"/>
                <a:gd name="T40" fmla="*/ 2147483647 w 215"/>
                <a:gd name="T41" fmla="*/ 2147483647 h 84"/>
                <a:gd name="T42" fmla="*/ 2147483647 w 215"/>
                <a:gd name="T43" fmla="*/ 2147483647 h 84"/>
                <a:gd name="T44" fmla="*/ 2147483647 w 215"/>
                <a:gd name="T45" fmla="*/ 2147483647 h 84"/>
                <a:gd name="T46" fmla="*/ 2147483647 w 215"/>
                <a:gd name="T47" fmla="*/ 2147483647 h 84"/>
                <a:gd name="T48" fmla="*/ 2147483647 w 215"/>
                <a:gd name="T49" fmla="*/ 2147483647 h 84"/>
                <a:gd name="T50" fmla="*/ 2147483647 w 215"/>
                <a:gd name="T51" fmla="*/ 2147483647 h 84"/>
                <a:gd name="T52" fmla="*/ 2147483647 w 215"/>
                <a:gd name="T53" fmla="*/ 2147483647 h 84"/>
                <a:gd name="T54" fmla="*/ 2147483647 w 215"/>
                <a:gd name="T55" fmla="*/ 2147483647 h 84"/>
                <a:gd name="T56" fmla="*/ 2147483647 w 215"/>
                <a:gd name="T57" fmla="*/ 2147483647 h 84"/>
                <a:gd name="T58" fmla="*/ 2147483647 w 215"/>
                <a:gd name="T59" fmla="*/ 2147483647 h 84"/>
                <a:gd name="T60" fmla="*/ 2147483647 w 215"/>
                <a:gd name="T61" fmla="*/ 2147483647 h 84"/>
                <a:gd name="T62" fmla="*/ 2147483647 w 215"/>
                <a:gd name="T63" fmla="*/ 2147483647 h 84"/>
                <a:gd name="T64" fmla="*/ 2147483647 w 215"/>
                <a:gd name="T65" fmla="*/ 2147483647 h 84"/>
                <a:gd name="T66" fmla="*/ 2147483647 w 215"/>
                <a:gd name="T67" fmla="*/ 214748364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5"/>
                <a:gd name="T103" fmla="*/ 0 h 84"/>
                <a:gd name="T104" fmla="*/ 215 w 215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5" h="84">
                  <a:moveTo>
                    <a:pt x="215" y="12"/>
                  </a:moveTo>
                  <a:lnTo>
                    <a:pt x="214" y="10"/>
                  </a:lnTo>
                  <a:lnTo>
                    <a:pt x="212" y="10"/>
                  </a:lnTo>
                  <a:lnTo>
                    <a:pt x="209" y="9"/>
                  </a:lnTo>
                  <a:lnTo>
                    <a:pt x="204" y="8"/>
                  </a:lnTo>
                  <a:lnTo>
                    <a:pt x="197" y="7"/>
                  </a:lnTo>
                  <a:lnTo>
                    <a:pt x="190" y="6"/>
                  </a:lnTo>
                  <a:lnTo>
                    <a:pt x="186" y="5"/>
                  </a:lnTo>
                  <a:lnTo>
                    <a:pt x="181" y="4"/>
                  </a:lnTo>
                  <a:lnTo>
                    <a:pt x="177" y="4"/>
                  </a:lnTo>
                  <a:lnTo>
                    <a:pt x="172" y="4"/>
                  </a:lnTo>
                  <a:lnTo>
                    <a:pt x="165" y="2"/>
                  </a:lnTo>
                  <a:lnTo>
                    <a:pt x="160" y="1"/>
                  </a:lnTo>
                  <a:lnTo>
                    <a:pt x="153" y="1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1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0" y="84"/>
                  </a:lnTo>
                  <a:lnTo>
                    <a:pt x="2" y="82"/>
                  </a:lnTo>
                  <a:lnTo>
                    <a:pt x="7" y="82"/>
                  </a:lnTo>
                  <a:lnTo>
                    <a:pt x="11" y="81"/>
                  </a:lnTo>
                  <a:lnTo>
                    <a:pt x="18" y="80"/>
                  </a:lnTo>
                  <a:lnTo>
                    <a:pt x="26" y="79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6"/>
                  </a:lnTo>
                  <a:lnTo>
                    <a:pt x="47" y="76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71" y="74"/>
                  </a:lnTo>
                  <a:lnTo>
                    <a:pt x="78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9" y="75"/>
                  </a:lnTo>
                  <a:lnTo>
                    <a:pt x="106" y="75"/>
                  </a:lnTo>
                  <a:lnTo>
                    <a:pt x="115" y="75"/>
                  </a:lnTo>
                  <a:lnTo>
                    <a:pt x="119" y="75"/>
                  </a:lnTo>
                  <a:lnTo>
                    <a:pt x="122" y="76"/>
                  </a:lnTo>
                  <a:lnTo>
                    <a:pt x="127" y="78"/>
                  </a:lnTo>
                  <a:lnTo>
                    <a:pt x="132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5" y="79"/>
                  </a:lnTo>
                  <a:lnTo>
                    <a:pt x="149" y="80"/>
                  </a:lnTo>
                  <a:lnTo>
                    <a:pt x="154" y="80"/>
                  </a:lnTo>
                  <a:lnTo>
                    <a:pt x="158" y="81"/>
                  </a:lnTo>
                  <a:lnTo>
                    <a:pt x="163" y="82"/>
                  </a:lnTo>
                  <a:lnTo>
                    <a:pt x="169" y="83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2" name="Freeform 137">
              <a:extLst>
                <a:ext uri="{FF2B5EF4-FFF2-40B4-BE49-F238E27FC236}">
                  <a16:creationId xmlns:a16="http://schemas.microsoft.com/office/drawing/2014/main" id="{52E222C7-CCA9-6CB1-9FB3-2FA944E9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" y="1817688"/>
              <a:ext cx="147638" cy="79375"/>
            </a:xfrm>
            <a:custGeom>
              <a:avLst/>
              <a:gdLst>
                <a:gd name="T0" fmla="*/ 2147483647 w 186"/>
                <a:gd name="T1" fmla="*/ 2147483647 h 100"/>
                <a:gd name="T2" fmla="*/ 2147483647 w 186"/>
                <a:gd name="T3" fmla="*/ 2147483647 h 100"/>
                <a:gd name="T4" fmla="*/ 2147483647 w 186"/>
                <a:gd name="T5" fmla="*/ 0 h 100"/>
                <a:gd name="T6" fmla="*/ 2147483647 w 186"/>
                <a:gd name="T7" fmla="*/ 0 h 100"/>
                <a:gd name="T8" fmla="*/ 2147483647 w 186"/>
                <a:gd name="T9" fmla="*/ 0 h 100"/>
                <a:gd name="T10" fmla="*/ 2147483647 w 186"/>
                <a:gd name="T11" fmla="*/ 0 h 100"/>
                <a:gd name="T12" fmla="*/ 2147483647 w 186"/>
                <a:gd name="T13" fmla="*/ 0 h 100"/>
                <a:gd name="T14" fmla="*/ 2147483647 w 186"/>
                <a:gd name="T15" fmla="*/ 0 h 100"/>
                <a:gd name="T16" fmla="*/ 2147483647 w 186"/>
                <a:gd name="T17" fmla="*/ 0 h 100"/>
                <a:gd name="T18" fmla="*/ 2147483647 w 186"/>
                <a:gd name="T19" fmla="*/ 2147483647 h 100"/>
                <a:gd name="T20" fmla="*/ 2147483647 w 186"/>
                <a:gd name="T21" fmla="*/ 2147483647 h 100"/>
                <a:gd name="T22" fmla="*/ 2147483647 w 186"/>
                <a:gd name="T23" fmla="*/ 2147483647 h 100"/>
                <a:gd name="T24" fmla="*/ 2147483647 w 186"/>
                <a:gd name="T25" fmla="*/ 2147483647 h 100"/>
                <a:gd name="T26" fmla="*/ 2147483647 w 186"/>
                <a:gd name="T27" fmla="*/ 2147483647 h 100"/>
                <a:gd name="T28" fmla="*/ 2147483647 w 186"/>
                <a:gd name="T29" fmla="*/ 2147483647 h 100"/>
                <a:gd name="T30" fmla="*/ 2147483647 w 186"/>
                <a:gd name="T31" fmla="*/ 2147483647 h 100"/>
                <a:gd name="T32" fmla="*/ 2147483647 w 186"/>
                <a:gd name="T33" fmla="*/ 2147483647 h 100"/>
                <a:gd name="T34" fmla="*/ 2147483647 w 186"/>
                <a:gd name="T35" fmla="*/ 2147483647 h 100"/>
                <a:gd name="T36" fmla="*/ 2147483647 w 186"/>
                <a:gd name="T37" fmla="*/ 2147483647 h 100"/>
                <a:gd name="T38" fmla="*/ 2147483647 w 186"/>
                <a:gd name="T39" fmla="*/ 2147483647 h 100"/>
                <a:gd name="T40" fmla="*/ 2147483647 w 186"/>
                <a:gd name="T41" fmla="*/ 2147483647 h 100"/>
                <a:gd name="T42" fmla="*/ 2147483647 w 186"/>
                <a:gd name="T43" fmla="*/ 2147483647 h 100"/>
                <a:gd name="T44" fmla="*/ 2147483647 w 186"/>
                <a:gd name="T45" fmla="*/ 2147483647 h 100"/>
                <a:gd name="T46" fmla="*/ 2147483647 w 186"/>
                <a:gd name="T47" fmla="*/ 2147483647 h 100"/>
                <a:gd name="T48" fmla="*/ 2147483647 w 186"/>
                <a:gd name="T49" fmla="*/ 2147483647 h 100"/>
                <a:gd name="T50" fmla="*/ 2147483647 w 186"/>
                <a:gd name="T51" fmla="*/ 2147483647 h 100"/>
                <a:gd name="T52" fmla="*/ 2147483647 w 186"/>
                <a:gd name="T53" fmla="*/ 2147483647 h 100"/>
                <a:gd name="T54" fmla="*/ 2147483647 w 186"/>
                <a:gd name="T55" fmla="*/ 2147483647 h 100"/>
                <a:gd name="T56" fmla="*/ 2147483647 w 186"/>
                <a:gd name="T57" fmla="*/ 2147483647 h 100"/>
                <a:gd name="T58" fmla="*/ 2147483647 w 186"/>
                <a:gd name="T59" fmla="*/ 2147483647 h 100"/>
                <a:gd name="T60" fmla="*/ 2147483647 w 186"/>
                <a:gd name="T61" fmla="*/ 2147483647 h 100"/>
                <a:gd name="T62" fmla="*/ 2147483647 w 186"/>
                <a:gd name="T63" fmla="*/ 2147483647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"/>
                <a:gd name="T97" fmla="*/ 0 h 100"/>
                <a:gd name="T98" fmla="*/ 186 w 186"/>
                <a:gd name="T99" fmla="*/ 100 h 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" h="100">
                  <a:moveTo>
                    <a:pt x="186" y="3"/>
                  </a:moveTo>
                  <a:lnTo>
                    <a:pt x="185" y="2"/>
                  </a:lnTo>
                  <a:lnTo>
                    <a:pt x="182" y="2"/>
                  </a:lnTo>
                  <a:lnTo>
                    <a:pt x="178" y="2"/>
                  </a:lnTo>
                  <a:lnTo>
                    <a:pt x="173" y="1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2"/>
                  </a:lnTo>
                  <a:lnTo>
                    <a:pt x="75" y="2"/>
                  </a:lnTo>
                  <a:lnTo>
                    <a:pt x="67" y="3"/>
                  </a:lnTo>
                  <a:lnTo>
                    <a:pt x="59" y="4"/>
                  </a:lnTo>
                  <a:lnTo>
                    <a:pt x="51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4" y="9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0" y="100"/>
                  </a:lnTo>
                  <a:lnTo>
                    <a:pt x="2" y="99"/>
                  </a:lnTo>
                  <a:lnTo>
                    <a:pt x="6" y="96"/>
                  </a:lnTo>
                  <a:lnTo>
                    <a:pt x="10" y="96"/>
                  </a:lnTo>
                  <a:lnTo>
                    <a:pt x="17" y="94"/>
                  </a:lnTo>
                  <a:lnTo>
                    <a:pt x="25" y="92"/>
                  </a:lnTo>
                  <a:lnTo>
                    <a:pt x="28" y="91"/>
                  </a:lnTo>
                  <a:lnTo>
                    <a:pt x="33" y="91"/>
                  </a:lnTo>
                  <a:lnTo>
                    <a:pt x="37" y="90"/>
                  </a:lnTo>
                  <a:lnTo>
                    <a:pt x="43" y="90"/>
                  </a:lnTo>
                  <a:lnTo>
                    <a:pt x="48" y="87"/>
                  </a:lnTo>
                  <a:lnTo>
                    <a:pt x="53" y="87"/>
                  </a:lnTo>
                  <a:lnTo>
                    <a:pt x="59" y="86"/>
                  </a:lnTo>
                  <a:lnTo>
                    <a:pt x="65" y="85"/>
                  </a:lnTo>
                  <a:lnTo>
                    <a:pt x="72" y="85"/>
                  </a:lnTo>
                  <a:lnTo>
                    <a:pt x="79" y="84"/>
                  </a:lnTo>
                  <a:lnTo>
                    <a:pt x="85" y="84"/>
                  </a:lnTo>
                  <a:lnTo>
                    <a:pt x="93" y="84"/>
                  </a:lnTo>
                  <a:lnTo>
                    <a:pt x="100" y="83"/>
                  </a:lnTo>
                  <a:lnTo>
                    <a:pt x="107" y="83"/>
                  </a:lnTo>
                  <a:lnTo>
                    <a:pt x="112" y="83"/>
                  </a:lnTo>
                  <a:lnTo>
                    <a:pt x="115" y="83"/>
                  </a:lnTo>
                  <a:lnTo>
                    <a:pt x="120" y="83"/>
                  </a:lnTo>
                  <a:lnTo>
                    <a:pt x="124" y="83"/>
                  </a:lnTo>
                  <a:lnTo>
                    <a:pt x="129" y="83"/>
                  </a:lnTo>
                  <a:lnTo>
                    <a:pt x="133" y="83"/>
                  </a:lnTo>
                  <a:lnTo>
                    <a:pt x="137" y="83"/>
                  </a:lnTo>
                  <a:lnTo>
                    <a:pt x="141" y="83"/>
                  </a:lnTo>
                  <a:lnTo>
                    <a:pt x="146" y="83"/>
                  </a:lnTo>
                  <a:lnTo>
                    <a:pt x="150" y="84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8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3" name="Freeform 138">
              <a:extLst>
                <a:ext uri="{FF2B5EF4-FFF2-40B4-BE49-F238E27FC236}">
                  <a16:creationId xmlns:a16="http://schemas.microsoft.com/office/drawing/2014/main" id="{2A05F8B7-4B1F-D97B-87B3-1EE6D7A2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1931988"/>
              <a:ext cx="125413" cy="90488"/>
            </a:xfrm>
            <a:custGeom>
              <a:avLst/>
              <a:gdLst>
                <a:gd name="T0" fmla="*/ 2147483647 w 157"/>
                <a:gd name="T1" fmla="*/ 2147483647 h 114"/>
                <a:gd name="T2" fmla="*/ 2147483647 w 157"/>
                <a:gd name="T3" fmla="*/ 0 h 114"/>
                <a:gd name="T4" fmla="*/ 2147483647 w 157"/>
                <a:gd name="T5" fmla="*/ 0 h 114"/>
                <a:gd name="T6" fmla="*/ 2147483647 w 157"/>
                <a:gd name="T7" fmla="*/ 0 h 114"/>
                <a:gd name="T8" fmla="*/ 2147483647 w 157"/>
                <a:gd name="T9" fmla="*/ 0 h 114"/>
                <a:gd name="T10" fmla="*/ 2147483647 w 157"/>
                <a:gd name="T11" fmla="*/ 0 h 114"/>
                <a:gd name="T12" fmla="*/ 2147483647 w 157"/>
                <a:gd name="T13" fmla="*/ 0 h 114"/>
                <a:gd name="T14" fmla="*/ 2147483647 w 157"/>
                <a:gd name="T15" fmla="*/ 0 h 114"/>
                <a:gd name="T16" fmla="*/ 2147483647 w 157"/>
                <a:gd name="T17" fmla="*/ 0 h 114"/>
                <a:gd name="T18" fmla="*/ 2147483647 w 157"/>
                <a:gd name="T19" fmla="*/ 0 h 114"/>
                <a:gd name="T20" fmla="*/ 2147483647 w 157"/>
                <a:gd name="T21" fmla="*/ 2147483647 h 114"/>
                <a:gd name="T22" fmla="*/ 2147483647 w 157"/>
                <a:gd name="T23" fmla="*/ 2147483647 h 114"/>
                <a:gd name="T24" fmla="*/ 2147483647 w 157"/>
                <a:gd name="T25" fmla="*/ 2147483647 h 114"/>
                <a:gd name="T26" fmla="*/ 2147483647 w 157"/>
                <a:gd name="T27" fmla="*/ 2147483647 h 114"/>
                <a:gd name="T28" fmla="*/ 2147483647 w 157"/>
                <a:gd name="T29" fmla="*/ 2147483647 h 114"/>
                <a:gd name="T30" fmla="*/ 2147483647 w 157"/>
                <a:gd name="T31" fmla="*/ 2147483647 h 114"/>
                <a:gd name="T32" fmla="*/ 2147483647 w 157"/>
                <a:gd name="T33" fmla="*/ 2147483647 h 114"/>
                <a:gd name="T34" fmla="*/ 2147483647 w 157"/>
                <a:gd name="T35" fmla="*/ 2147483647 h 114"/>
                <a:gd name="T36" fmla="*/ 2147483647 w 157"/>
                <a:gd name="T37" fmla="*/ 2147483647 h 114"/>
                <a:gd name="T38" fmla="*/ 2147483647 w 157"/>
                <a:gd name="T39" fmla="*/ 2147483647 h 114"/>
                <a:gd name="T40" fmla="*/ 2147483647 w 157"/>
                <a:gd name="T41" fmla="*/ 2147483647 h 114"/>
                <a:gd name="T42" fmla="*/ 2147483647 w 157"/>
                <a:gd name="T43" fmla="*/ 2147483647 h 114"/>
                <a:gd name="T44" fmla="*/ 2147483647 w 157"/>
                <a:gd name="T45" fmla="*/ 2147483647 h 114"/>
                <a:gd name="T46" fmla="*/ 2147483647 w 157"/>
                <a:gd name="T47" fmla="*/ 2147483647 h 114"/>
                <a:gd name="T48" fmla="*/ 2147483647 w 157"/>
                <a:gd name="T49" fmla="*/ 2147483647 h 114"/>
                <a:gd name="T50" fmla="*/ 2147483647 w 157"/>
                <a:gd name="T51" fmla="*/ 2147483647 h 114"/>
                <a:gd name="T52" fmla="*/ 0 w 157"/>
                <a:gd name="T53" fmla="*/ 2147483647 h 114"/>
                <a:gd name="T54" fmla="*/ 2147483647 w 157"/>
                <a:gd name="T55" fmla="*/ 2147483647 h 114"/>
                <a:gd name="T56" fmla="*/ 2147483647 w 157"/>
                <a:gd name="T57" fmla="*/ 2147483647 h 114"/>
                <a:gd name="T58" fmla="*/ 2147483647 w 157"/>
                <a:gd name="T59" fmla="*/ 2147483647 h 114"/>
                <a:gd name="T60" fmla="*/ 2147483647 w 157"/>
                <a:gd name="T61" fmla="*/ 2147483647 h 114"/>
                <a:gd name="T62" fmla="*/ 2147483647 w 157"/>
                <a:gd name="T63" fmla="*/ 2147483647 h 114"/>
                <a:gd name="T64" fmla="*/ 2147483647 w 157"/>
                <a:gd name="T65" fmla="*/ 2147483647 h 114"/>
                <a:gd name="T66" fmla="*/ 2147483647 w 157"/>
                <a:gd name="T67" fmla="*/ 2147483647 h 114"/>
                <a:gd name="T68" fmla="*/ 2147483647 w 157"/>
                <a:gd name="T69" fmla="*/ 2147483647 h 114"/>
                <a:gd name="T70" fmla="*/ 2147483647 w 157"/>
                <a:gd name="T71" fmla="*/ 2147483647 h 114"/>
                <a:gd name="T72" fmla="*/ 2147483647 w 157"/>
                <a:gd name="T73" fmla="*/ 2147483647 h 114"/>
                <a:gd name="T74" fmla="*/ 2147483647 w 157"/>
                <a:gd name="T75" fmla="*/ 2147483647 h 114"/>
                <a:gd name="T76" fmla="*/ 2147483647 w 157"/>
                <a:gd name="T77" fmla="*/ 2147483647 h 114"/>
                <a:gd name="T78" fmla="*/ 2147483647 w 157"/>
                <a:gd name="T79" fmla="*/ 2147483647 h 114"/>
                <a:gd name="T80" fmla="*/ 2147483647 w 157"/>
                <a:gd name="T81" fmla="*/ 2147483647 h 114"/>
                <a:gd name="T82" fmla="*/ 2147483647 w 157"/>
                <a:gd name="T83" fmla="*/ 2147483647 h 114"/>
                <a:gd name="T84" fmla="*/ 2147483647 w 157"/>
                <a:gd name="T85" fmla="*/ 2147483647 h 114"/>
                <a:gd name="T86" fmla="*/ 2147483647 w 157"/>
                <a:gd name="T87" fmla="*/ 2147483647 h 114"/>
                <a:gd name="T88" fmla="*/ 2147483647 w 157"/>
                <a:gd name="T89" fmla="*/ 2147483647 h 114"/>
                <a:gd name="T90" fmla="*/ 2147483647 w 157"/>
                <a:gd name="T91" fmla="*/ 2147483647 h 114"/>
                <a:gd name="T92" fmla="*/ 2147483647 w 157"/>
                <a:gd name="T93" fmla="*/ 2147483647 h 114"/>
                <a:gd name="T94" fmla="*/ 2147483647 w 157"/>
                <a:gd name="T95" fmla="*/ 2147483647 h 114"/>
                <a:gd name="T96" fmla="*/ 2147483647 w 157"/>
                <a:gd name="T97" fmla="*/ 2147483647 h 114"/>
                <a:gd name="T98" fmla="*/ 2147483647 w 157"/>
                <a:gd name="T99" fmla="*/ 2147483647 h 114"/>
                <a:gd name="T100" fmla="*/ 2147483647 w 157"/>
                <a:gd name="T101" fmla="*/ 2147483647 h 114"/>
                <a:gd name="T102" fmla="*/ 2147483647 w 157"/>
                <a:gd name="T103" fmla="*/ 2147483647 h 114"/>
                <a:gd name="T104" fmla="*/ 2147483647 w 157"/>
                <a:gd name="T105" fmla="*/ 2147483647 h 114"/>
                <a:gd name="T106" fmla="*/ 2147483647 w 157"/>
                <a:gd name="T107" fmla="*/ 2147483647 h 114"/>
                <a:gd name="T108" fmla="*/ 2147483647 w 157"/>
                <a:gd name="T109" fmla="*/ 2147483647 h 114"/>
                <a:gd name="T110" fmla="*/ 2147483647 w 157"/>
                <a:gd name="T111" fmla="*/ 2147483647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7"/>
                <a:gd name="T169" fmla="*/ 0 h 114"/>
                <a:gd name="T170" fmla="*/ 157 w 157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7" h="114">
                  <a:moveTo>
                    <a:pt x="153" y="1"/>
                  </a:moveTo>
                  <a:lnTo>
                    <a:pt x="152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4" y="1"/>
                  </a:lnTo>
                  <a:lnTo>
                    <a:pt x="97" y="1"/>
                  </a:lnTo>
                  <a:lnTo>
                    <a:pt x="91" y="1"/>
                  </a:lnTo>
                  <a:lnTo>
                    <a:pt x="85" y="3"/>
                  </a:lnTo>
                  <a:lnTo>
                    <a:pt x="80" y="4"/>
                  </a:lnTo>
                  <a:lnTo>
                    <a:pt x="73" y="4"/>
                  </a:lnTo>
                  <a:lnTo>
                    <a:pt x="66" y="5"/>
                  </a:lnTo>
                  <a:lnTo>
                    <a:pt x="60" y="6"/>
                  </a:lnTo>
                  <a:lnTo>
                    <a:pt x="55" y="8"/>
                  </a:lnTo>
                  <a:lnTo>
                    <a:pt x="48" y="9"/>
                  </a:lnTo>
                  <a:lnTo>
                    <a:pt x="40" y="10"/>
                  </a:lnTo>
                  <a:lnTo>
                    <a:pt x="33" y="13"/>
                  </a:lnTo>
                  <a:lnTo>
                    <a:pt x="26" y="15"/>
                  </a:lnTo>
                  <a:lnTo>
                    <a:pt x="19" y="17"/>
                  </a:lnTo>
                  <a:lnTo>
                    <a:pt x="13" y="20"/>
                  </a:lnTo>
                  <a:lnTo>
                    <a:pt x="6" y="22"/>
                  </a:lnTo>
                  <a:lnTo>
                    <a:pt x="0" y="26"/>
                  </a:lnTo>
                  <a:lnTo>
                    <a:pt x="18" y="114"/>
                  </a:lnTo>
                  <a:lnTo>
                    <a:pt x="22" y="113"/>
                  </a:lnTo>
                  <a:lnTo>
                    <a:pt x="24" y="112"/>
                  </a:lnTo>
                  <a:lnTo>
                    <a:pt x="28" y="110"/>
                  </a:lnTo>
                  <a:lnTo>
                    <a:pt x="33" y="107"/>
                  </a:lnTo>
                  <a:lnTo>
                    <a:pt x="40" y="105"/>
                  </a:lnTo>
                  <a:lnTo>
                    <a:pt x="43" y="103"/>
                  </a:lnTo>
                  <a:lnTo>
                    <a:pt x="48" y="102"/>
                  </a:lnTo>
                  <a:lnTo>
                    <a:pt x="52" y="99"/>
                  </a:lnTo>
                  <a:lnTo>
                    <a:pt x="57" y="99"/>
                  </a:lnTo>
                  <a:lnTo>
                    <a:pt x="62" y="97"/>
                  </a:lnTo>
                  <a:lnTo>
                    <a:pt x="66" y="95"/>
                  </a:lnTo>
                  <a:lnTo>
                    <a:pt x="71" y="94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8" y="88"/>
                  </a:lnTo>
                  <a:lnTo>
                    <a:pt x="93" y="87"/>
                  </a:lnTo>
                  <a:lnTo>
                    <a:pt x="100" y="86"/>
                  </a:lnTo>
                  <a:lnTo>
                    <a:pt x="106" y="83"/>
                  </a:lnTo>
                  <a:lnTo>
                    <a:pt x="113" y="83"/>
                  </a:lnTo>
                  <a:lnTo>
                    <a:pt x="120" y="81"/>
                  </a:lnTo>
                  <a:lnTo>
                    <a:pt x="128" y="81"/>
                  </a:lnTo>
                  <a:lnTo>
                    <a:pt x="135" y="79"/>
                  </a:lnTo>
                  <a:lnTo>
                    <a:pt x="141" y="79"/>
                  </a:lnTo>
                  <a:lnTo>
                    <a:pt x="149" y="77"/>
                  </a:lnTo>
                  <a:lnTo>
                    <a:pt x="157" y="7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4" name="Freeform 139">
              <a:extLst>
                <a:ext uri="{FF2B5EF4-FFF2-40B4-BE49-F238E27FC236}">
                  <a16:creationId xmlns:a16="http://schemas.microsoft.com/office/drawing/2014/main" id="{A3341E94-EAB0-6C50-CA53-192ABF68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032000"/>
              <a:ext cx="115888" cy="93663"/>
            </a:xfrm>
            <a:custGeom>
              <a:avLst/>
              <a:gdLst>
                <a:gd name="T0" fmla="*/ 2147483647 w 146"/>
                <a:gd name="T1" fmla="*/ 0 h 118"/>
                <a:gd name="T2" fmla="*/ 2147483647 w 146"/>
                <a:gd name="T3" fmla="*/ 0 h 118"/>
                <a:gd name="T4" fmla="*/ 2147483647 w 146"/>
                <a:gd name="T5" fmla="*/ 0 h 118"/>
                <a:gd name="T6" fmla="*/ 2147483647 w 146"/>
                <a:gd name="T7" fmla="*/ 0 h 118"/>
                <a:gd name="T8" fmla="*/ 2147483647 w 146"/>
                <a:gd name="T9" fmla="*/ 2147483647 h 118"/>
                <a:gd name="T10" fmla="*/ 2147483647 w 146"/>
                <a:gd name="T11" fmla="*/ 2147483647 h 118"/>
                <a:gd name="T12" fmla="*/ 2147483647 w 146"/>
                <a:gd name="T13" fmla="*/ 2147483647 h 118"/>
                <a:gd name="T14" fmla="*/ 2147483647 w 146"/>
                <a:gd name="T15" fmla="*/ 2147483647 h 118"/>
                <a:gd name="T16" fmla="*/ 2147483647 w 146"/>
                <a:gd name="T17" fmla="*/ 2147483647 h 118"/>
                <a:gd name="T18" fmla="*/ 2147483647 w 146"/>
                <a:gd name="T19" fmla="*/ 2147483647 h 118"/>
                <a:gd name="T20" fmla="*/ 2147483647 w 146"/>
                <a:gd name="T21" fmla="*/ 2147483647 h 118"/>
                <a:gd name="T22" fmla="*/ 2147483647 w 146"/>
                <a:gd name="T23" fmla="*/ 2147483647 h 118"/>
                <a:gd name="T24" fmla="*/ 2147483647 w 146"/>
                <a:gd name="T25" fmla="*/ 2147483647 h 118"/>
                <a:gd name="T26" fmla="*/ 2147483647 w 146"/>
                <a:gd name="T27" fmla="*/ 2147483647 h 118"/>
                <a:gd name="T28" fmla="*/ 2147483647 w 146"/>
                <a:gd name="T29" fmla="*/ 2147483647 h 118"/>
                <a:gd name="T30" fmla="*/ 2147483647 w 146"/>
                <a:gd name="T31" fmla="*/ 2147483647 h 118"/>
                <a:gd name="T32" fmla="*/ 2147483647 w 146"/>
                <a:gd name="T33" fmla="*/ 2147483647 h 118"/>
                <a:gd name="T34" fmla="*/ 2147483647 w 146"/>
                <a:gd name="T35" fmla="*/ 2147483647 h 118"/>
                <a:gd name="T36" fmla="*/ 2147483647 w 146"/>
                <a:gd name="T37" fmla="*/ 2147483647 h 118"/>
                <a:gd name="T38" fmla="*/ 2147483647 w 146"/>
                <a:gd name="T39" fmla="*/ 2147483647 h 118"/>
                <a:gd name="T40" fmla="*/ 2147483647 w 146"/>
                <a:gd name="T41" fmla="*/ 2147483647 h 118"/>
                <a:gd name="T42" fmla="*/ 2147483647 w 146"/>
                <a:gd name="T43" fmla="*/ 2147483647 h 118"/>
                <a:gd name="T44" fmla="*/ 2147483647 w 146"/>
                <a:gd name="T45" fmla="*/ 2147483647 h 118"/>
                <a:gd name="T46" fmla="*/ 2147483647 w 146"/>
                <a:gd name="T47" fmla="*/ 2147483647 h 118"/>
                <a:gd name="T48" fmla="*/ 0 w 146"/>
                <a:gd name="T49" fmla="*/ 2147483647 h 118"/>
                <a:gd name="T50" fmla="*/ 2147483647 w 146"/>
                <a:gd name="T51" fmla="*/ 2147483647 h 118"/>
                <a:gd name="T52" fmla="*/ 2147483647 w 146"/>
                <a:gd name="T53" fmla="*/ 2147483647 h 118"/>
                <a:gd name="T54" fmla="*/ 2147483647 w 146"/>
                <a:gd name="T55" fmla="*/ 2147483647 h 118"/>
                <a:gd name="T56" fmla="*/ 2147483647 w 146"/>
                <a:gd name="T57" fmla="*/ 2147483647 h 118"/>
                <a:gd name="T58" fmla="*/ 2147483647 w 146"/>
                <a:gd name="T59" fmla="*/ 2147483647 h 118"/>
                <a:gd name="T60" fmla="*/ 2147483647 w 146"/>
                <a:gd name="T61" fmla="*/ 2147483647 h 118"/>
                <a:gd name="T62" fmla="*/ 2147483647 w 146"/>
                <a:gd name="T63" fmla="*/ 2147483647 h 118"/>
                <a:gd name="T64" fmla="*/ 2147483647 w 146"/>
                <a:gd name="T65" fmla="*/ 2147483647 h 118"/>
                <a:gd name="T66" fmla="*/ 2147483647 w 146"/>
                <a:gd name="T67" fmla="*/ 2147483647 h 118"/>
                <a:gd name="T68" fmla="*/ 2147483647 w 146"/>
                <a:gd name="T69" fmla="*/ 2147483647 h 118"/>
                <a:gd name="T70" fmla="*/ 2147483647 w 146"/>
                <a:gd name="T71" fmla="*/ 2147483647 h 118"/>
                <a:gd name="T72" fmla="*/ 2147483647 w 146"/>
                <a:gd name="T73" fmla="*/ 2147483647 h 118"/>
                <a:gd name="T74" fmla="*/ 2147483647 w 146"/>
                <a:gd name="T75" fmla="*/ 2147483647 h 118"/>
                <a:gd name="T76" fmla="*/ 2147483647 w 146"/>
                <a:gd name="T77" fmla="*/ 2147483647 h 118"/>
                <a:gd name="T78" fmla="*/ 2147483647 w 146"/>
                <a:gd name="T79" fmla="*/ 2147483647 h 118"/>
                <a:gd name="T80" fmla="*/ 2147483647 w 146"/>
                <a:gd name="T81" fmla="*/ 2147483647 h 118"/>
                <a:gd name="T82" fmla="*/ 2147483647 w 146"/>
                <a:gd name="T83" fmla="*/ 2147483647 h 118"/>
                <a:gd name="T84" fmla="*/ 2147483647 w 146"/>
                <a:gd name="T85" fmla="*/ 2147483647 h 118"/>
                <a:gd name="T86" fmla="*/ 2147483647 w 146"/>
                <a:gd name="T87" fmla="*/ 2147483647 h 118"/>
                <a:gd name="T88" fmla="*/ 2147483647 w 146"/>
                <a:gd name="T89" fmla="*/ 2147483647 h 118"/>
                <a:gd name="T90" fmla="*/ 2147483647 w 146"/>
                <a:gd name="T91" fmla="*/ 2147483647 h 118"/>
                <a:gd name="T92" fmla="*/ 2147483647 w 146"/>
                <a:gd name="T93" fmla="*/ 0 h 118"/>
                <a:gd name="T94" fmla="*/ 2147483647 w 146"/>
                <a:gd name="T95" fmla="*/ 0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6"/>
                <a:gd name="T145" fmla="*/ 0 h 118"/>
                <a:gd name="T146" fmla="*/ 146 w 146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6" h="118">
                  <a:moveTo>
                    <a:pt x="123" y="0"/>
                  </a:moveTo>
                  <a:lnTo>
                    <a:pt x="121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1" y="2"/>
                  </a:lnTo>
                  <a:lnTo>
                    <a:pt x="104" y="3"/>
                  </a:lnTo>
                  <a:lnTo>
                    <a:pt x="97" y="5"/>
                  </a:lnTo>
                  <a:lnTo>
                    <a:pt x="89" y="8"/>
                  </a:lnTo>
                  <a:lnTo>
                    <a:pt x="81" y="10"/>
                  </a:lnTo>
                  <a:lnTo>
                    <a:pt x="76" y="11"/>
                  </a:lnTo>
                  <a:lnTo>
                    <a:pt x="71" y="12"/>
                  </a:lnTo>
                  <a:lnTo>
                    <a:pt x="66" y="14"/>
                  </a:lnTo>
                  <a:lnTo>
                    <a:pt x="61" y="17"/>
                  </a:lnTo>
                  <a:lnTo>
                    <a:pt x="56" y="19"/>
                  </a:lnTo>
                  <a:lnTo>
                    <a:pt x="52" y="21"/>
                  </a:lnTo>
                  <a:lnTo>
                    <a:pt x="46" y="23"/>
                  </a:lnTo>
                  <a:lnTo>
                    <a:pt x="41" y="26"/>
                  </a:lnTo>
                  <a:lnTo>
                    <a:pt x="36" y="28"/>
                  </a:lnTo>
                  <a:lnTo>
                    <a:pt x="30" y="30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50" y="118"/>
                  </a:lnTo>
                  <a:lnTo>
                    <a:pt x="52" y="116"/>
                  </a:lnTo>
                  <a:lnTo>
                    <a:pt x="56" y="111"/>
                  </a:lnTo>
                  <a:lnTo>
                    <a:pt x="60" y="107"/>
                  </a:lnTo>
                  <a:lnTo>
                    <a:pt x="64" y="103"/>
                  </a:lnTo>
                  <a:lnTo>
                    <a:pt x="69" y="99"/>
                  </a:lnTo>
                  <a:lnTo>
                    <a:pt x="76" y="95"/>
                  </a:lnTo>
                  <a:lnTo>
                    <a:pt x="82" y="90"/>
                  </a:lnTo>
                  <a:lnTo>
                    <a:pt x="89" y="84"/>
                  </a:lnTo>
                  <a:lnTo>
                    <a:pt x="93" y="80"/>
                  </a:lnTo>
                  <a:lnTo>
                    <a:pt x="97" y="78"/>
                  </a:lnTo>
                  <a:lnTo>
                    <a:pt x="102" y="76"/>
                  </a:lnTo>
                  <a:lnTo>
                    <a:pt x="106" y="74"/>
                  </a:lnTo>
                  <a:lnTo>
                    <a:pt x="111" y="70"/>
                  </a:lnTo>
                  <a:lnTo>
                    <a:pt x="115" y="68"/>
                  </a:lnTo>
                  <a:lnTo>
                    <a:pt x="120" y="64"/>
                  </a:lnTo>
                  <a:lnTo>
                    <a:pt x="125" y="62"/>
                  </a:lnTo>
                  <a:lnTo>
                    <a:pt x="130" y="60"/>
                  </a:lnTo>
                  <a:lnTo>
                    <a:pt x="135" y="58"/>
                  </a:lnTo>
                  <a:lnTo>
                    <a:pt x="141" y="55"/>
                  </a:lnTo>
                  <a:lnTo>
                    <a:pt x="146" y="5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5" name="Freeform 140">
              <a:extLst>
                <a:ext uri="{FF2B5EF4-FFF2-40B4-BE49-F238E27FC236}">
                  <a16:creationId xmlns:a16="http://schemas.microsoft.com/office/drawing/2014/main" id="{72523EAC-EAB8-B2C6-29A0-FD25F2629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141538"/>
              <a:ext cx="117475" cy="92075"/>
            </a:xfrm>
            <a:custGeom>
              <a:avLst/>
              <a:gdLst>
                <a:gd name="T0" fmla="*/ 0 w 149"/>
                <a:gd name="T1" fmla="*/ 2147483647 h 116"/>
                <a:gd name="T2" fmla="*/ 2147483647 w 149"/>
                <a:gd name="T3" fmla="*/ 0 h 116"/>
                <a:gd name="T4" fmla="*/ 2147483647 w 149"/>
                <a:gd name="T5" fmla="*/ 2147483647 h 116"/>
                <a:gd name="T6" fmla="*/ 0 w 149"/>
                <a:gd name="T7" fmla="*/ 2147483647 h 116"/>
                <a:gd name="T8" fmla="*/ 0 w 149"/>
                <a:gd name="T9" fmla="*/ 2147483647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16"/>
                <a:gd name="T17" fmla="*/ 149 w 149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16">
                  <a:moveTo>
                    <a:pt x="0" y="42"/>
                  </a:moveTo>
                  <a:lnTo>
                    <a:pt x="57" y="0"/>
                  </a:lnTo>
                  <a:lnTo>
                    <a:pt x="149" y="11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6" name="Freeform 141">
              <a:extLst>
                <a:ext uri="{FF2B5EF4-FFF2-40B4-BE49-F238E27FC236}">
                  <a16:creationId xmlns:a16="http://schemas.microsoft.com/office/drawing/2014/main" id="{BBBE84B5-2949-C27F-9687-6FC2B1B8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763" y="1898650"/>
              <a:ext cx="42863" cy="106363"/>
            </a:xfrm>
            <a:custGeom>
              <a:avLst/>
              <a:gdLst>
                <a:gd name="T0" fmla="*/ 2147483647 w 53"/>
                <a:gd name="T1" fmla="*/ 2147483647 h 135"/>
                <a:gd name="T2" fmla="*/ 0 w 53"/>
                <a:gd name="T3" fmla="*/ 2147483647 h 135"/>
                <a:gd name="T4" fmla="*/ 2147483647 w 53"/>
                <a:gd name="T5" fmla="*/ 2147483647 h 135"/>
                <a:gd name="T6" fmla="*/ 2147483647 w 53"/>
                <a:gd name="T7" fmla="*/ 2147483647 h 135"/>
                <a:gd name="T8" fmla="*/ 2147483647 w 53"/>
                <a:gd name="T9" fmla="*/ 2147483647 h 135"/>
                <a:gd name="T10" fmla="*/ 2147483647 w 53"/>
                <a:gd name="T11" fmla="*/ 2147483647 h 135"/>
                <a:gd name="T12" fmla="*/ 2147483647 w 53"/>
                <a:gd name="T13" fmla="*/ 2147483647 h 135"/>
                <a:gd name="T14" fmla="*/ 2147483647 w 53"/>
                <a:gd name="T15" fmla="*/ 2147483647 h 135"/>
                <a:gd name="T16" fmla="*/ 2147483647 w 53"/>
                <a:gd name="T17" fmla="*/ 2147483647 h 135"/>
                <a:gd name="T18" fmla="*/ 2147483647 w 53"/>
                <a:gd name="T19" fmla="*/ 2147483647 h 135"/>
                <a:gd name="T20" fmla="*/ 2147483647 w 53"/>
                <a:gd name="T21" fmla="*/ 2147483647 h 135"/>
                <a:gd name="T22" fmla="*/ 2147483647 w 53"/>
                <a:gd name="T23" fmla="*/ 2147483647 h 135"/>
                <a:gd name="T24" fmla="*/ 2147483647 w 53"/>
                <a:gd name="T25" fmla="*/ 2147483647 h 135"/>
                <a:gd name="T26" fmla="*/ 2147483647 w 53"/>
                <a:gd name="T27" fmla="*/ 0 h 135"/>
                <a:gd name="T28" fmla="*/ 2147483647 w 53"/>
                <a:gd name="T29" fmla="*/ 2147483647 h 135"/>
                <a:gd name="T30" fmla="*/ 2147483647 w 53"/>
                <a:gd name="T31" fmla="*/ 2147483647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135"/>
                <a:gd name="T50" fmla="*/ 53 w 53"/>
                <a:gd name="T51" fmla="*/ 135 h 1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135">
                  <a:moveTo>
                    <a:pt x="13" y="14"/>
                  </a:move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11" y="119"/>
                  </a:lnTo>
                  <a:lnTo>
                    <a:pt x="13" y="114"/>
                  </a:lnTo>
                  <a:lnTo>
                    <a:pt x="18" y="111"/>
                  </a:lnTo>
                  <a:lnTo>
                    <a:pt x="22" y="106"/>
                  </a:lnTo>
                  <a:lnTo>
                    <a:pt x="27" y="103"/>
                  </a:lnTo>
                  <a:lnTo>
                    <a:pt x="33" y="98"/>
                  </a:lnTo>
                  <a:lnTo>
                    <a:pt x="39" y="94"/>
                  </a:lnTo>
                  <a:lnTo>
                    <a:pt x="46" y="89"/>
                  </a:lnTo>
                  <a:lnTo>
                    <a:pt x="53" y="84"/>
                  </a:lnTo>
                  <a:lnTo>
                    <a:pt x="44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7" name="Freeform 142">
              <a:extLst>
                <a:ext uri="{FF2B5EF4-FFF2-40B4-BE49-F238E27FC236}">
                  <a16:creationId xmlns:a16="http://schemas.microsoft.com/office/drawing/2014/main" id="{B377C49E-E70B-FFA2-A27E-2F421BCC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2003425"/>
              <a:ext cx="85725" cy="138113"/>
            </a:xfrm>
            <a:custGeom>
              <a:avLst/>
              <a:gdLst>
                <a:gd name="T0" fmla="*/ 2147483647 w 107"/>
                <a:gd name="T1" fmla="*/ 0 h 175"/>
                <a:gd name="T2" fmla="*/ 2147483647 w 107"/>
                <a:gd name="T3" fmla="*/ 2147483647 h 175"/>
                <a:gd name="T4" fmla="*/ 2147483647 w 107"/>
                <a:gd name="T5" fmla="*/ 2147483647 h 175"/>
                <a:gd name="T6" fmla="*/ 2147483647 w 107"/>
                <a:gd name="T7" fmla="*/ 2147483647 h 175"/>
                <a:gd name="T8" fmla="*/ 2147483647 w 107"/>
                <a:gd name="T9" fmla="*/ 2147483647 h 175"/>
                <a:gd name="T10" fmla="*/ 2147483647 w 107"/>
                <a:gd name="T11" fmla="*/ 2147483647 h 175"/>
                <a:gd name="T12" fmla="*/ 2147483647 w 107"/>
                <a:gd name="T13" fmla="*/ 2147483647 h 175"/>
                <a:gd name="T14" fmla="*/ 2147483647 w 107"/>
                <a:gd name="T15" fmla="*/ 2147483647 h 175"/>
                <a:gd name="T16" fmla="*/ 2147483647 w 107"/>
                <a:gd name="T17" fmla="*/ 2147483647 h 175"/>
                <a:gd name="T18" fmla="*/ 2147483647 w 107"/>
                <a:gd name="T19" fmla="*/ 2147483647 h 175"/>
                <a:gd name="T20" fmla="*/ 2147483647 w 107"/>
                <a:gd name="T21" fmla="*/ 2147483647 h 175"/>
                <a:gd name="T22" fmla="*/ 2147483647 w 107"/>
                <a:gd name="T23" fmla="*/ 2147483647 h 175"/>
                <a:gd name="T24" fmla="*/ 2147483647 w 107"/>
                <a:gd name="T25" fmla="*/ 2147483647 h 175"/>
                <a:gd name="T26" fmla="*/ 2147483647 w 107"/>
                <a:gd name="T27" fmla="*/ 2147483647 h 175"/>
                <a:gd name="T28" fmla="*/ 2147483647 w 107"/>
                <a:gd name="T29" fmla="*/ 2147483647 h 175"/>
                <a:gd name="T30" fmla="*/ 0 w 107"/>
                <a:gd name="T31" fmla="*/ 2147483647 h 175"/>
                <a:gd name="T32" fmla="*/ 0 w 107"/>
                <a:gd name="T33" fmla="*/ 2147483647 h 175"/>
                <a:gd name="T34" fmla="*/ 2147483647 w 107"/>
                <a:gd name="T35" fmla="*/ 2147483647 h 175"/>
                <a:gd name="T36" fmla="*/ 2147483647 w 107"/>
                <a:gd name="T37" fmla="*/ 2147483647 h 175"/>
                <a:gd name="T38" fmla="*/ 2147483647 w 107"/>
                <a:gd name="T39" fmla="*/ 2147483647 h 175"/>
                <a:gd name="T40" fmla="*/ 2147483647 w 107"/>
                <a:gd name="T41" fmla="*/ 2147483647 h 175"/>
                <a:gd name="T42" fmla="*/ 2147483647 w 107"/>
                <a:gd name="T43" fmla="*/ 2147483647 h 175"/>
                <a:gd name="T44" fmla="*/ 2147483647 w 107"/>
                <a:gd name="T45" fmla="*/ 2147483647 h 175"/>
                <a:gd name="T46" fmla="*/ 2147483647 w 107"/>
                <a:gd name="T47" fmla="*/ 2147483647 h 175"/>
                <a:gd name="T48" fmla="*/ 2147483647 w 107"/>
                <a:gd name="T49" fmla="*/ 2147483647 h 175"/>
                <a:gd name="T50" fmla="*/ 2147483647 w 107"/>
                <a:gd name="T51" fmla="*/ 2147483647 h 175"/>
                <a:gd name="T52" fmla="*/ 2147483647 w 107"/>
                <a:gd name="T53" fmla="*/ 2147483647 h 175"/>
                <a:gd name="T54" fmla="*/ 2147483647 w 107"/>
                <a:gd name="T55" fmla="*/ 2147483647 h 175"/>
                <a:gd name="T56" fmla="*/ 2147483647 w 107"/>
                <a:gd name="T57" fmla="*/ 2147483647 h 175"/>
                <a:gd name="T58" fmla="*/ 2147483647 w 107"/>
                <a:gd name="T59" fmla="*/ 2147483647 h 175"/>
                <a:gd name="T60" fmla="*/ 2147483647 w 107"/>
                <a:gd name="T61" fmla="*/ 2147483647 h 175"/>
                <a:gd name="T62" fmla="*/ 2147483647 w 107"/>
                <a:gd name="T63" fmla="*/ 2147483647 h 175"/>
                <a:gd name="T64" fmla="*/ 2147483647 w 107"/>
                <a:gd name="T65" fmla="*/ 2147483647 h 175"/>
                <a:gd name="T66" fmla="*/ 2147483647 w 107"/>
                <a:gd name="T67" fmla="*/ 2147483647 h 175"/>
                <a:gd name="T68" fmla="*/ 2147483647 w 107"/>
                <a:gd name="T69" fmla="*/ 2147483647 h 175"/>
                <a:gd name="T70" fmla="*/ 2147483647 w 107"/>
                <a:gd name="T71" fmla="*/ 2147483647 h 175"/>
                <a:gd name="T72" fmla="*/ 2147483647 w 107"/>
                <a:gd name="T73" fmla="*/ 0 h 175"/>
                <a:gd name="T74" fmla="*/ 2147483647 w 107"/>
                <a:gd name="T75" fmla="*/ 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175"/>
                <a:gd name="T116" fmla="*/ 107 w 107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175">
                  <a:moveTo>
                    <a:pt x="107" y="0"/>
                  </a:moveTo>
                  <a:lnTo>
                    <a:pt x="105" y="1"/>
                  </a:lnTo>
                  <a:lnTo>
                    <a:pt x="98" y="5"/>
                  </a:lnTo>
                  <a:lnTo>
                    <a:pt x="93" y="7"/>
                  </a:lnTo>
                  <a:lnTo>
                    <a:pt x="90" y="9"/>
                  </a:lnTo>
                  <a:lnTo>
                    <a:pt x="84" y="14"/>
                  </a:lnTo>
                  <a:lnTo>
                    <a:pt x="79" y="18"/>
                  </a:lnTo>
                  <a:lnTo>
                    <a:pt x="73" y="22"/>
                  </a:lnTo>
                  <a:lnTo>
                    <a:pt x="66" y="26"/>
                  </a:lnTo>
                  <a:lnTo>
                    <a:pt x="60" y="32"/>
                  </a:lnTo>
                  <a:lnTo>
                    <a:pt x="55" y="39"/>
                  </a:lnTo>
                  <a:lnTo>
                    <a:pt x="48" y="44"/>
                  </a:lnTo>
                  <a:lnTo>
                    <a:pt x="41" y="50"/>
                  </a:lnTo>
                  <a:lnTo>
                    <a:pt x="35" y="57"/>
                  </a:lnTo>
                  <a:lnTo>
                    <a:pt x="31" y="64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5" y="165"/>
                  </a:lnTo>
                  <a:lnTo>
                    <a:pt x="8" y="161"/>
                  </a:lnTo>
                  <a:lnTo>
                    <a:pt x="13" y="157"/>
                  </a:lnTo>
                  <a:lnTo>
                    <a:pt x="18" y="152"/>
                  </a:lnTo>
                  <a:lnTo>
                    <a:pt x="25" y="146"/>
                  </a:lnTo>
                  <a:lnTo>
                    <a:pt x="31" y="139"/>
                  </a:lnTo>
                  <a:lnTo>
                    <a:pt x="39" y="132"/>
                  </a:lnTo>
                  <a:lnTo>
                    <a:pt x="43" y="129"/>
                  </a:lnTo>
                  <a:lnTo>
                    <a:pt x="48" y="126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2" y="114"/>
                  </a:lnTo>
                  <a:lnTo>
                    <a:pt x="67" y="112"/>
                  </a:lnTo>
                  <a:lnTo>
                    <a:pt x="73" y="107"/>
                  </a:lnTo>
                  <a:lnTo>
                    <a:pt x="79" y="104"/>
                  </a:lnTo>
                  <a:lnTo>
                    <a:pt x="85" y="100"/>
                  </a:lnTo>
                  <a:lnTo>
                    <a:pt x="91" y="97"/>
                  </a:lnTo>
                  <a:lnTo>
                    <a:pt x="98" y="93"/>
                  </a:lnTo>
                  <a:lnTo>
                    <a:pt x="105" y="9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8" name="Freeform 143">
              <a:extLst>
                <a:ext uri="{FF2B5EF4-FFF2-40B4-BE49-F238E27FC236}">
                  <a16:creationId xmlns:a16="http://schemas.microsoft.com/office/drawing/2014/main" id="{10608C6C-C997-DFD3-0831-D7482CFC6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" y="2127250"/>
              <a:ext cx="100013" cy="160338"/>
            </a:xfrm>
            <a:custGeom>
              <a:avLst/>
              <a:gdLst>
                <a:gd name="T0" fmla="*/ 2147483647 w 125"/>
                <a:gd name="T1" fmla="*/ 0 h 202"/>
                <a:gd name="T2" fmla="*/ 2147483647 w 125"/>
                <a:gd name="T3" fmla="*/ 0 h 202"/>
                <a:gd name="T4" fmla="*/ 2147483647 w 125"/>
                <a:gd name="T5" fmla="*/ 2147483647 h 202"/>
                <a:gd name="T6" fmla="*/ 2147483647 w 125"/>
                <a:gd name="T7" fmla="*/ 2147483647 h 202"/>
                <a:gd name="T8" fmla="*/ 2147483647 w 125"/>
                <a:gd name="T9" fmla="*/ 2147483647 h 202"/>
                <a:gd name="T10" fmla="*/ 2147483647 w 125"/>
                <a:gd name="T11" fmla="*/ 2147483647 h 202"/>
                <a:gd name="T12" fmla="*/ 2147483647 w 125"/>
                <a:gd name="T13" fmla="*/ 2147483647 h 202"/>
                <a:gd name="T14" fmla="*/ 2147483647 w 125"/>
                <a:gd name="T15" fmla="*/ 2147483647 h 202"/>
                <a:gd name="T16" fmla="*/ 2147483647 w 125"/>
                <a:gd name="T17" fmla="*/ 2147483647 h 202"/>
                <a:gd name="T18" fmla="*/ 2147483647 w 125"/>
                <a:gd name="T19" fmla="*/ 2147483647 h 202"/>
                <a:gd name="T20" fmla="*/ 2147483647 w 125"/>
                <a:gd name="T21" fmla="*/ 2147483647 h 202"/>
                <a:gd name="T22" fmla="*/ 2147483647 w 125"/>
                <a:gd name="T23" fmla="*/ 2147483647 h 202"/>
                <a:gd name="T24" fmla="*/ 2147483647 w 125"/>
                <a:gd name="T25" fmla="*/ 2147483647 h 202"/>
                <a:gd name="T26" fmla="*/ 2147483647 w 125"/>
                <a:gd name="T27" fmla="*/ 2147483647 h 202"/>
                <a:gd name="T28" fmla="*/ 2147483647 w 125"/>
                <a:gd name="T29" fmla="*/ 2147483647 h 202"/>
                <a:gd name="T30" fmla="*/ 2147483647 w 125"/>
                <a:gd name="T31" fmla="*/ 2147483647 h 202"/>
                <a:gd name="T32" fmla="*/ 2147483647 w 125"/>
                <a:gd name="T33" fmla="*/ 2147483647 h 202"/>
                <a:gd name="T34" fmla="*/ 2147483647 w 125"/>
                <a:gd name="T35" fmla="*/ 2147483647 h 202"/>
                <a:gd name="T36" fmla="*/ 2147483647 w 125"/>
                <a:gd name="T37" fmla="*/ 2147483647 h 202"/>
                <a:gd name="T38" fmla="*/ 2147483647 w 125"/>
                <a:gd name="T39" fmla="*/ 2147483647 h 202"/>
                <a:gd name="T40" fmla="*/ 2147483647 w 125"/>
                <a:gd name="T41" fmla="*/ 2147483647 h 202"/>
                <a:gd name="T42" fmla="*/ 2147483647 w 125"/>
                <a:gd name="T43" fmla="*/ 2147483647 h 202"/>
                <a:gd name="T44" fmla="*/ 2147483647 w 125"/>
                <a:gd name="T45" fmla="*/ 2147483647 h 202"/>
                <a:gd name="T46" fmla="*/ 2147483647 w 125"/>
                <a:gd name="T47" fmla="*/ 2147483647 h 202"/>
                <a:gd name="T48" fmla="*/ 0 w 125"/>
                <a:gd name="T49" fmla="*/ 2147483647 h 202"/>
                <a:gd name="T50" fmla="*/ 2147483647 w 125"/>
                <a:gd name="T51" fmla="*/ 2147483647 h 202"/>
                <a:gd name="T52" fmla="*/ 2147483647 w 125"/>
                <a:gd name="T53" fmla="*/ 2147483647 h 202"/>
                <a:gd name="T54" fmla="*/ 2147483647 w 125"/>
                <a:gd name="T55" fmla="*/ 2147483647 h 202"/>
                <a:gd name="T56" fmla="*/ 2147483647 w 125"/>
                <a:gd name="T57" fmla="*/ 2147483647 h 202"/>
                <a:gd name="T58" fmla="*/ 2147483647 w 125"/>
                <a:gd name="T59" fmla="*/ 2147483647 h 202"/>
                <a:gd name="T60" fmla="*/ 2147483647 w 125"/>
                <a:gd name="T61" fmla="*/ 2147483647 h 202"/>
                <a:gd name="T62" fmla="*/ 2147483647 w 125"/>
                <a:gd name="T63" fmla="*/ 2147483647 h 202"/>
                <a:gd name="T64" fmla="*/ 2147483647 w 125"/>
                <a:gd name="T65" fmla="*/ 2147483647 h 202"/>
                <a:gd name="T66" fmla="*/ 2147483647 w 125"/>
                <a:gd name="T67" fmla="*/ 2147483647 h 202"/>
                <a:gd name="T68" fmla="*/ 2147483647 w 125"/>
                <a:gd name="T69" fmla="*/ 2147483647 h 202"/>
                <a:gd name="T70" fmla="*/ 2147483647 w 125"/>
                <a:gd name="T71" fmla="*/ 2147483647 h 202"/>
                <a:gd name="T72" fmla="*/ 2147483647 w 125"/>
                <a:gd name="T73" fmla="*/ 2147483647 h 202"/>
                <a:gd name="T74" fmla="*/ 2147483647 w 125"/>
                <a:gd name="T75" fmla="*/ 2147483647 h 202"/>
                <a:gd name="T76" fmla="*/ 2147483647 w 125"/>
                <a:gd name="T77" fmla="*/ 2147483647 h 202"/>
                <a:gd name="T78" fmla="*/ 2147483647 w 125"/>
                <a:gd name="T79" fmla="*/ 2147483647 h 202"/>
                <a:gd name="T80" fmla="*/ 2147483647 w 125"/>
                <a:gd name="T81" fmla="*/ 2147483647 h 202"/>
                <a:gd name="T82" fmla="*/ 2147483647 w 125"/>
                <a:gd name="T83" fmla="*/ 2147483647 h 202"/>
                <a:gd name="T84" fmla="*/ 2147483647 w 125"/>
                <a:gd name="T85" fmla="*/ 2147483647 h 202"/>
                <a:gd name="T86" fmla="*/ 2147483647 w 125"/>
                <a:gd name="T87" fmla="*/ 2147483647 h 202"/>
                <a:gd name="T88" fmla="*/ 2147483647 w 125"/>
                <a:gd name="T89" fmla="*/ 2147483647 h 202"/>
                <a:gd name="T90" fmla="*/ 2147483647 w 125"/>
                <a:gd name="T91" fmla="*/ 2147483647 h 202"/>
                <a:gd name="T92" fmla="*/ 2147483647 w 125"/>
                <a:gd name="T93" fmla="*/ 2147483647 h 202"/>
                <a:gd name="T94" fmla="*/ 2147483647 w 125"/>
                <a:gd name="T95" fmla="*/ 2147483647 h 202"/>
                <a:gd name="T96" fmla="*/ 2147483647 w 125"/>
                <a:gd name="T97" fmla="*/ 2147483647 h 202"/>
                <a:gd name="T98" fmla="*/ 2147483647 w 125"/>
                <a:gd name="T99" fmla="*/ 2147483647 h 202"/>
                <a:gd name="T100" fmla="*/ 2147483647 w 125"/>
                <a:gd name="T101" fmla="*/ 0 h 202"/>
                <a:gd name="T102" fmla="*/ 2147483647 w 125"/>
                <a:gd name="T103" fmla="*/ 0 h 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02"/>
                <a:gd name="T158" fmla="*/ 125 w 125"/>
                <a:gd name="T159" fmla="*/ 202 h 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02">
                  <a:moveTo>
                    <a:pt x="112" y="0"/>
                  </a:moveTo>
                  <a:lnTo>
                    <a:pt x="110" y="0"/>
                  </a:lnTo>
                  <a:lnTo>
                    <a:pt x="108" y="1"/>
                  </a:lnTo>
                  <a:lnTo>
                    <a:pt x="104" y="4"/>
                  </a:lnTo>
                  <a:lnTo>
                    <a:pt x="100" y="7"/>
                  </a:lnTo>
                  <a:lnTo>
                    <a:pt x="93" y="11"/>
                  </a:lnTo>
                  <a:lnTo>
                    <a:pt x="86" y="15"/>
                  </a:lnTo>
                  <a:lnTo>
                    <a:pt x="77" y="21"/>
                  </a:lnTo>
                  <a:lnTo>
                    <a:pt x="70" y="28"/>
                  </a:lnTo>
                  <a:lnTo>
                    <a:pt x="66" y="30"/>
                  </a:lnTo>
                  <a:lnTo>
                    <a:pt x="61" y="33"/>
                  </a:lnTo>
                  <a:lnTo>
                    <a:pt x="57" y="37"/>
                  </a:lnTo>
                  <a:lnTo>
                    <a:pt x="51" y="41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3" y="57"/>
                  </a:lnTo>
                  <a:lnTo>
                    <a:pt x="28" y="61"/>
                  </a:lnTo>
                  <a:lnTo>
                    <a:pt x="24" y="65"/>
                  </a:lnTo>
                  <a:lnTo>
                    <a:pt x="19" y="70"/>
                  </a:lnTo>
                  <a:lnTo>
                    <a:pt x="14" y="74"/>
                  </a:lnTo>
                  <a:lnTo>
                    <a:pt x="10" y="80"/>
                  </a:lnTo>
                  <a:lnTo>
                    <a:pt x="6" y="85"/>
                  </a:lnTo>
                  <a:lnTo>
                    <a:pt x="2" y="89"/>
                  </a:lnTo>
                  <a:lnTo>
                    <a:pt x="0" y="94"/>
                  </a:lnTo>
                  <a:lnTo>
                    <a:pt x="6" y="202"/>
                  </a:lnTo>
                  <a:lnTo>
                    <a:pt x="6" y="201"/>
                  </a:lnTo>
                  <a:lnTo>
                    <a:pt x="8" y="198"/>
                  </a:lnTo>
                  <a:lnTo>
                    <a:pt x="9" y="196"/>
                  </a:lnTo>
                  <a:lnTo>
                    <a:pt x="13" y="192"/>
                  </a:lnTo>
                  <a:lnTo>
                    <a:pt x="16" y="187"/>
                  </a:lnTo>
                  <a:lnTo>
                    <a:pt x="21" y="180"/>
                  </a:lnTo>
                  <a:lnTo>
                    <a:pt x="27" y="173"/>
                  </a:lnTo>
                  <a:lnTo>
                    <a:pt x="35" y="168"/>
                  </a:lnTo>
                  <a:lnTo>
                    <a:pt x="37" y="163"/>
                  </a:lnTo>
                  <a:lnTo>
                    <a:pt x="42" y="159"/>
                  </a:lnTo>
                  <a:lnTo>
                    <a:pt x="46" y="154"/>
                  </a:lnTo>
                  <a:lnTo>
                    <a:pt x="51" y="151"/>
                  </a:lnTo>
                  <a:lnTo>
                    <a:pt x="55" y="146"/>
                  </a:lnTo>
                  <a:lnTo>
                    <a:pt x="60" y="142"/>
                  </a:lnTo>
                  <a:lnTo>
                    <a:pt x="66" y="137"/>
                  </a:lnTo>
                  <a:lnTo>
                    <a:pt x="71" y="134"/>
                  </a:lnTo>
                  <a:lnTo>
                    <a:pt x="76" y="129"/>
                  </a:lnTo>
                  <a:lnTo>
                    <a:pt x="82" y="124"/>
                  </a:lnTo>
                  <a:lnTo>
                    <a:pt x="89" y="120"/>
                  </a:lnTo>
                  <a:lnTo>
                    <a:pt x="95" y="115"/>
                  </a:lnTo>
                  <a:lnTo>
                    <a:pt x="102" y="111"/>
                  </a:lnTo>
                  <a:lnTo>
                    <a:pt x="109" y="106"/>
                  </a:lnTo>
                  <a:lnTo>
                    <a:pt x="116" y="102"/>
                  </a:lnTo>
                  <a:lnTo>
                    <a:pt x="125" y="9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99" name="Freeform 144">
              <a:extLst>
                <a:ext uri="{FF2B5EF4-FFF2-40B4-BE49-F238E27FC236}">
                  <a16:creationId xmlns:a16="http://schemas.microsoft.com/office/drawing/2014/main" id="{45C925C9-056C-EA5E-4091-C8B7ADBD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2251075"/>
              <a:ext cx="134938" cy="133350"/>
            </a:xfrm>
            <a:custGeom>
              <a:avLst/>
              <a:gdLst>
                <a:gd name="T0" fmla="*/ 2147483647 w 171"/>
                <a:gd name="T1" fmla="*/ 0 h 169"/>
                <a:gd name="T2" fmla="*/ 2147483647 w 171"/>
                <a:gd name="T3" fmla="*/ 0 h 169"/>
                <a:gd name="T4" fmla="*/ 2147483647 w 171"/>
                <a:gd name="T5" fmla="*/ 2147483647 h 169"/>
                <a:gd name="T6" fmla="*/ 2147483647 w 171"/>
                <a:gd name="T7" fmla="*/ 2147483647 h 169"/>
                <a:gd name="T8" fmla="*/ 2147483647 w 171"/>
                <a:gd name="T9" fmla="*/ 2147483647 h 169"/>
                <a:gd name="T10" fmla="*/ 2147483647 w 171"/>
                <a:gd name="T11" fmla="*/ 2147483647 h 169"/>
                <a:gd name="T12" fmla="*/ 2147483647 w 171"/>
                <a:gd name="T13" fmla="*/ 2147483647 h 169"/>
                <a:gd name="T14" fmla="*/ 2147483647 w 171"/>
                <a:gd name="T15" fmla="*/ 2147483647 h 169"/>
                <a:gd name="T16" fmla="*/ 2147483647 w 171"/>
                <a:gd name="T17" fmla="*/ 2147483647 h 169"/>
                <a:gd name="T18" fmla="*/ 2147483647 w 171"/>
                <a:gd name="T19" fmla="*/ 2147483647 h 169"/>
                <a:gd name="T20" fmla="*/ 2147483647 w 171"/>
                <a:gd name="T21" fmla="*/ 2147483647 h 169"/>
                <a:gd name="T22" fmla="*/ 2147483647 w 171"/>
                <a:gd name="T23" fmla="*/ 2147483647 h 169"/>
                <a:gd name="T24" fmla="*/ 2147483647 w 171"/>
                <a:gd name="T25" fmla="*/ 2147483647 h 169"/>
                <a:gd name="T26" fmla="*/ 2147483647 w 171"/>
                <a:gd name="T27" fmla="*/ 2147483647 h 169"/>
                <a:gd name="T28" fmla="*/ 2147483647 w 171"/>
                <a:gd name="T29" fmla="*/ 2147483647 h 169"/>
                <a:gd name="T30" fmla="*/ 2147483647 w 171"/>
                <a:gd name="T31" fmla="*/ 2147483647 h 169"/>
                <a:gd name="T32" fmla="*/ 2147483647 w 171"/>
                <a:gd name="T33" fmla="*/ 2147483647 h 169"/>
                <a:gd name="T34" fmla="*/ 2147483647 w 171"/>
                <a:gd name="T35" fmla="*/ 2147483647 h 169"/>
                <a:gd name="T36" fmla="*/ 2147483647 w 171"/>
                <a:gd name="T37" fmla="*/ 2147483647 h 169"/>
                <a:gd name="T38" fmla="*/ 2147483647 w 171"/>
                <a:gd name="T39" fmla="*/ 2147483647 h 169"/>
                <a:gd name="T40" fmla="*/ 2147483647 w 171"/>
                <a:gd name="T41" fmla="*/ 2147483647 h 169"/>
                <a:gd name="T42" fmla="*/ 2147483647 w 171"/>
                <a:gd name="T43" fmla="*/ 2147483647 h 169"/>
                <a:gd name="T44" fmla="*/ 2147483647 w 171"/>
                <a:gd name="T45" fmla="*/ 2147483647 h 169"/>
                <a:gd name="T46" fmla="*/ 2147483647 w 171"/>
                <a:gd name="T47" fmla="*/ 2147483647 h 169"/>
                <a:gd name="T48" fmla="*/ 2147483647 w 171"/>
                <a:gd name="T49" fmla="*/ 2147483647 h 169"/>
                <a:gd name="T50" fmla="*/ 2147483647 w 171"/>
                <a:gd name="T51" fmla="*/ 2147483647 h 169"/>
                <a:gd name="T52" fmla="*/ 2147483647 w 171"/>
                <a:gd name="T53" fmla="*/ 2147483647 h 169"/>
                <a:gd name="T54" fmla="*/ 2147483647 w 171"/>
                <a:gd name="T55" fmla="*/ 2147483647 h 169"/>
                <a:gd name="T56" fmla="*/ 0 w 171"/>
                <a:gd name="T57" fmla="*/ 2147483647 h 169"/>
                <a:gd name="T58" fmla="*/ 2147483647 w 171"/>
                <a:gd name="T59" fmla="*/ 2147483647 h 169"/>
                <a:gd name="T60" fmla="*/ 2147483647 w 171"/>
                <a:gd name="T61" fmla="*/ 2147483647 h 169"/>
                <a:gd name="T62" fmla="*/ 2147483647 w 171"/>
                <a:gd name="T63" fmla="*/ 2147483647 h 169"/>
                <a:gd name="T64" fmla="*/ 2147483647 w 171"/>
                <a:gd name="T65" fmla="*/ 2147483647 h 169"/>
                <a:gd name="T66" fmla="*/ 2147483647 w 171"/>
                <a:gd name="T67" fmla="*/ 2147483647 h 169"/>
                <a:gd name="T68" fmla="*/ 2147483647 w 171"/>
                <a:gd name="T69" fmla="*/ 2147483647 h 169"/>
                <a:gd name="T70" fmla="*/ 2147483647 w 171"/>
                <a:gd name="T71" fmla="*/ 2147483647 h 169"/>
                <a:gd name="T72" fmla="*/ 2147483647 w 171"/>
                <a:gd name="T73" fmla="*/ 2147483647 h 169"/>
                <a:gd name="T74" fmla="*/ 2147483647 w 171"/>
                <a:gd name="T75" fmla="*/ 2147483647 h 169"/>
                <a:gd name="T76" fmla="*/ 2147483647 w 171"/>
                <a:gd name="T77" fmla="*/ 2147483647 h 169"/>
                <a:gd name="T78" fmla="*/ 2147483647 w 171"/>
                <a:gd name="T79" fmla="*/ 2147483647 h 169"/>
                <a:gd name="T80" fmla="*/ 2147483647 w 171"/>
                <a:gd name="T81" fmla="*/ 2147483647 h 169"/>
                <a:gd name="T82" fmla="*/ 2147483647 w 171"/>
                <a:gd name="T83" fmla="*/ 2147483647 h 169"/>
                <a:gd name="T84" fmla="*/ 2147483647 w 171"/>
                <a:gd name="T85" fmla="*/ 2147483647 h 169"/>
                <a:gd name="T86" fmla="*/ 2147483647 w 171"/>
                <a:gd name="T87" fmla="*/ 2147483647 h 169"/>
                <a:gd name="T88" fmla="*/ 2147483647 w 171"/>
                <a:gd name="T89" fmla="*/ 2147483647 h 169"/>
                <a:gd name="T90" fmla="*/ 2147483647 w 171"/>
                <a:gd name="T91" fmla="*/ 2147483647 h 169"/>
                <a:gd name="T92" fmla="*/ 2147483647 w 171"/>
                <a:gd name="T93" fmla="*/ 2147483647 h 169"/>
                <a:gd name="T94" fmla="*/ 2147483647 w 171"/>
                <a:gd name="T95" fmla="*/ 2147483647 h 169"/>
                <a:gd name="T96" fmla="*/ 2147483647 w 171"/>
                <a:gd name="T97" fmla="*/ 2147483647 h 169"/>
                <a:gd name="T98" fmla="*/ 2147483647 w 171"/>
                <a:gd name="T99" fmla="*/ 2147483647 h 169"/>
                <a:gd name="T100" fmla="*/ 2147483647 w 171"/>
                <a:gd name="T101" fmla="*/ 2147483647 h 169"/>
                <a:gd name="T102" fmla="*/ 2147483647 w 171"/>
                <a:gd name="T103" fmla="*/ 2147483647 h 169"/>
                <a:gd name="T104" fmla="*/ 2147483647 w 171"/>
                <a:gd name="T105" fmla="*/ 2147483647 h 169"/>
                <a:gd name="T106" fmla="*/ 2147483647 w 171"/>
                <a:gd name="T107" fmla="*/ 2147483647 h 169"/>
                <a:gd name="T108" fmla="*/ 2147483647 w 171"/>
                <a:gd name="T109" fmla="*/ 0 h 169"/>
                <a:gd name="T110" fmla="*/ 2147483647 w 171"/>
                <a:gd name="T111" fmla="*/ 0 h 1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169"/>
                <a:gd name="T170" fmla="*/ 171 w 171"/>
                <a:gd name="T171" fmla="*/ 169 h 1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169">
                  <a:moveTo>
                    <a:pt x="120" y="0"/>
                  </a:moveTo>
                  <a:lnTo>
                    <a:pt x="118" y="0"/>
                  </a:lnTo>
                  <a:lnTo>
                    <a:pt x="116" y="1"/>
                  </a:lnTo>
                  <a:lnTo>
                    <a:pt x="111" y="5"/>
                  </a:lnTo>
                  <a:lnTo>
                    <a:pt x="106" y="8"/>
                  </a:lnTo>
                  <a:lnTo>
                    <a:pt x="102" y="9"/>
                  </a:lnTo>
                  <a:lnTo>
                    <a:pt x="98" y="12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6" y="20"/>
                  </a:lnTo>
                  <a:lnTo>
                    <a:pt x="82" y="23"/>
                  </a:lnTo>
                  <a:lnTo>
                    <a:pt x="78" y="27"/>
                  </a:lnTo>
                  <a:lnTo>
                    <a:pt x="73" y="31"/>
                  </a:lnTo>
                  <a:lnTo>
                    <a:pt x="68" y="33"/>
                  </a:lnTo>
                  <a:lnTo>
                    <a:pt x="64" y="38"/>
                  </a:lnTo>
                  <a:lnTo>
                    <a:pt x="58" y="41"/>
                  </a:lnTo>
                  <a:lnTo>
                    <a:pt x="54" y="46"/>
                  </a:lnTo>
                  <a:lnTo>
                    <a:pt x="48" y="49"/>
                  </a:lnTo>
                  <a:lnTo>
                    <a:pt x="43" y="54"/>
                  </a:lnTo>
                  <a:lnTo>
                    <a:pt x="39" y="60"/>
                  </a:lnTo>
                  <a:lnTo>
                    <a:pt x="34" y="64"/>
                  </a:lnTo>
                  <a:lnTo>
                    <a:pt x="29" y="69"/>
                  </a:lnTo>
                  <a:lnTo>
                    <a:pt x="24" y="73"/>
                  </a:lnTo>
                  <a:lnTo>
                    <a:pt x="19" y="78"/>
                  </a:lnTo>
                  <a:lnTo>
                    <a:pt x="16" y="82"/>
                  </a:lnTo>
                  <a:lnTo>
                    <a:pt x="11" y="87"/>
                  </a:lnTo>
                  <a:lnTo>
                    <a:pt x="7" y="93"/>
                  </a:lnTo>
                  <a:lnTo>
                    <a:pt x="4" y="97"/>
                  </a:lnTo>
                  <a:lnTo>
                    <a:pt x="0" y="104"/>
                  </a:lnTo>
                  <a:lnTo>
                    <a:pt x="61" y="169"/>
                  </a:lnTo>
                  <a:lnTo>
                    <a:pt x="61" y="168"/>
                  </a:lnTo>
                  <a:lnTo>
                    <a:pt x="62" y="167"/>
                  </a:lnTo>
                  <a:lnTo>
                    <a:pt x="64" y="163"/>
                  </a:lnTo>
                  <a:lnTo>
                    <a:pt x="67" y="159"/>
                  </a:lnTo>
                  <a:lnTo>
                    <a:pt x="71" y="154"/>
                  </a:lnTo>
                  <a:lnTo>
                    <a:pt x="76" y="148"/>
                  </a:lnTo>
                  <a:lnTo>
                    <a:pt x="82" y="143"/>
                  </a:lnTo>
                  <a:lnTo>
                    <a:pt x="90" y="136"/>
                  </a:lnTo>
                  <a:lnTo>
                    <a:pt x="92" y="132"/>
                  </a:lnTo>
                  <a:lnTo>
                    <a:pt x="97" y="128"/>
                  </a:lnTo>
                  <a:lnTo>
                    <a:pt x="100" y="125"/>
                  </a:lnTo>
                  <a:lnTo>
                    <a:pt x="105" y="121"/>
                  </a:lnTo>
                  <a:lnTo>
                    <a:pt x="108" y="117"/>
                  </a:lnTo>
                  <a:lnTo>
                    <a:pt x="113" y="113"/>
                  </a:lnTo>
                  <a:lnTo>
                    <a:pt x="119" y="109"/>
                  </a:lnTo>
                  <a:lnTo>
                    <a:pt x="124" y="105"/>
                  </a:lnTo>
                  <a:lnTo>
                    <a:pt x="129" y="101"/>
                  </a:lnTo>
                  <a:lnTo>
                    <a:pt x="135" y="97"/>
                  </a:lnTo>
                  <a:lnTo>
                    <a:pt x="139" y="93"/>
                  </a:lnTo>
                  <a:lnTo>
                    <a:pt x="146" y="89"/>
                  </a:lnTo>
                  <a:lnTo>
                    <a:pt x="152" y="85"/>
                  </a:lnTo>
                  <a:lnTo>
                    <a:pt x="157" y="82"/>
                  </a:lnTo>
                  <a:lnTo>
                    <a:pt x="164" y="78"/>
                  </a:lnTo>
                  <a:lnTo>
                    <a:pt x="171" y="7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600" name="Freeform 145">
              <a:extLst>
                <a:ext uri="{FF2B5EF4-FFF2-40B4-BE49-F238E27FC236}">
                  <a16:creationId xmlns:a16="http://schemas.microsoft.com/office/drawing/2014/main" id="{D95ED99F-08B6-0196-A941-FBC52277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0" y="2344738"/>
              <a:ext cx="149225" cy="109538"/>
            </a:xfrm>
            <a:custGeom>
              <a:avLst/>
              <a:gdLst>
                <a:gd name="T0" fmla="*/ 2147483647 w 188"/>
                <a:gd name="T1" fmla="*/ 2147483647 h 139"/>
                <a:gd name="T2" fmla="*/ 2147483647 w 188"/>
                <a:gd name="T3" fmla="*/ 2147483647 h 139"/>
                <a:gd name="T4" fmla="*/ 2147483647 w 188"/>
                <a:gd name="T5" fmla="*/ 2147483647 h 139"/>
                <a:gd name="T6" fmla="*/ 2147483647 w 188"/>
                <a:gd name="T7" fmla="*/ 2147483647 h 139"/>
                <a:gd name="T8" fmla="*/ 2147483647 w 188"/>
                <a:gd name="T9" fmla="*/ 2147483647 h 139"/>
                <a:gd name="T10" fmla="*/ 2147483647 w 188"/>
                <a:gd name="T11" fmla="*/ 2147483647 h 139"/>
                <a:gd name="T12" fmla="*/ 2147483647 w 188"/>
                <a:gd name="T13" fmla="*/ 2147483647 h 139"/>
                <a:gd name="T14" fmla="*/ 2147483647 w 188"/>
                <a:gd name="T15" fmla="*/ 2147483647 h 139"/>
                <a:gd name="T16" fmla="*/ 2147483647 w 188"/>
                <a:gd name="T17" fmla="*/ 2147483647 h 139"/>
                <a:gd name="T18" fmla="*/ 2147483647 w 188"/>
                <a:gd name="T19" fmla="*/ 2147483647 h 139"/>
                <a:gd name="T20" fmla="*/ 2147483647 w 188"/>
                <a:gd name="T21" fmla="*/ 2147483647 h 139"/>
                <a:gd name="T22" fmla="*/ 2147483647 w 188"/>
                <a:gd name="T23" fmla="*/ 2147483647 h 139"/>
                <a:gd name="T24" fmla="*/ 2147483647 w 188"/>
                <a:gd name="T25" fmla="*/ 2147483647 h 139"/>
                <a:gd name="T26" fmla="*/ 2147483647 w 188"/>
                <a:gd name="T27" fmla="*/ 2147483647 h 139"/>
                <a:gd name="T28" fmla="*/ 2147483647 w 188"/>
                <a:gd name="T29" fmla="*/ 2147483647 h 139"/>
                <a:gd name="T30" fmla="*/ 2147483647 w 188"/>
                <a:gd name="T31" fmla="*/ 2147483647 h 139"/>
                <a:gd name="T32" fmla="*/ 2147483647 w 188"/>
                <a:gd name="T33" fmla="*/ 2147483647 h 139"/>
                <a:gd name="T34" fmla="*/ 2147483647 w 188"/>
                <a:gd name="T35" fmla="*/ 2147483647 h 139"/>
                <a:gd name="T36" fmla="*/ 2147483647 w 188"/>
                <a:gd name="T37" fmla="*/ 2147483647 h 139"/>
                <a:gd name="T38" fmla="*/ 2147483647 w 188"/>
                <a:gd name="T39" fmla="*/ 2147483647 h 139"/>
                <a:gd name="T40" fmla="*/ 2147483647 w 188"/>
                <a:gd name="T41" fmla="*/ 2147483647 h 139"/>
                <a:gd name="T42" fmla="*/ 2147483647 w 188"/>
                <a:gd name="T43" fmla="*/ 2147483647 h 139"/>
                <a:gd name="T44" fmla="*/ 2147483647 w 188"/>
                <a:gd name="T45" fmla="*/ 2147483647 h 139"/>
                <a:gd name="T46" fmla="*/ 2147483647 w 188"/>
                <a:gd name="T47" fmla="*/ 2147483647 h 139"/>
                <a:gd name="T48" fmla="*/ 2147483647 w 188"/>
                <a:gd name="T49" fmla="*/ 2147483647 h 139"/>
                <a:gd name="T50" fmla="*/ 0 w 188"/>
                <a:gd name="T51" fmla="*/ 2147483647 h 139"/>
                <a:gd name="T52" fmla="*/ 0 w 188"/>
                <a:gd name="T53" fmla="*/ 2147483647 h 139"/>
                <a:gd name="T54" fmla="*/ 2147483647 w 188"/>
                <a:gd name="T55" fmla="*/ 2147483647 h 139"/>
                <a:gd name="T56" fmla="*/ 2147483647 w 188"/>
                <a:gd name="T57" fmla="*/ 2147483647 h 139"/>
                <a:gd name="T58" fmla="*/ 2147483647 w 188"/>
                <a:gd name="T59" fmla="*/ 2147483647 h 139"/>
                <a:gd name="T60" fmla="*/ 2147483647 w 188"/>
                <a:gd name="T61" fmla="*/ 2147483647 h 139"/>
                <a:gd name="T62" fmla="*/ 2147483647 w 188"/>
                <a:gd name="T63" fmla="*/ 2147483647 h 139"/>
                <a:gd name="T64" fmla="*/ 2147483647 w 188"/>
                <a:gd name="T65" fmla="*/ 2147483647 h 139"/>
                <a:gd name="T66" fmla="*/ 2147483647 w 188"/>
                <a:gd name="T67" fmla="*/ 2147483647 h 139"/>
                <a:gd name="T68" fmla="*/ 2147483647 w 188"/>
                <a:gd name="T69" fmla="*/ 2147483647 h 139"/>
                <a:gd name="T70" fmla="*/ 2147483647 w 188"/>
                <a:gd name="T71" fmla="*/ 2147483647 h 139"/>
                <a:gd name="T72" fmla="*/ 2147483647 w 188"/>
                <a:gd name="T73" fmla="*/ 2147483647 h 139"/>
                <a:gd name="T74" fmla="*/ 2147483647 w 188"/>
                <a:gd name="T75" fmla="*/ 2147483647 h 139"/>
                <a:gd name="T76" fmla="*/ 2147483647 w 188"/>
                <a:gd name="T77" fmla="*/ 2147483647 h 139"/>
                <a:gd name="T78" fmla="*/ 2147483647 w 188"/>
                <a:gd name="T79" fmla="*/ 2147483647 h 139"/>
                <a:gd name="T80" fmla="*/ 2147483647 w 188"/>
                <a:gd name="T81" fmla="*/ 2147483647 h 139"/>
                <a:gd name="T82" fmla="*/ 2147483647 w 188"/>
                <a:gd name="T83" fmla="*/ 2147483647 h 139"/>
                <a:gd name="T84" fmla="*/ 2147483647 w 188"/>
                <a:gd name="T85" fmla="*/ 2147483647 h 139"/>
                <a:gd name="T86" fmla="*/ 2147483647 w 188"/>
                <a:gd name="T87" fmla="*/ 2147483647 h 139"/>
                <a:gd name="T88" fmla="*/ 2147483647 w 188"/>
                <a:gd name="T89" fmla="*/ 2147483647 h 139"/>
                <a:gd name="T90" fmla="*/ 2147483647 w 188"/>
                <a:gd name="T91" fmla="*/ 2147483647 h 139"/>
                <a:gd name="T92" fmla="*/ 2147483647 w 188"/>
                <a:gd name="T93" fmla="*/ 2147483647 h 139"/>
                <a:gd name="T94" fmla="*/ 2147483647 w 188"/>
                <a:gd name="T95" fmla="*/ 2147483647 h 139"/>
                <a:gd name="T96" fmla="*/ 2147483647 w 188"/>
                <a:gd name="T97" fmla="*/ 2147483647 h 139"/>
                <a:gd name="T98" fmla="*/ 2147483647 w 188"/>
                <a:gd name="T99" fmla="*/ 0 h 139"/>
                <a:gd name="T100" fmla="*/ 2147483647 w 188"/>
                <a:gd name="T101" fmla="*/ 2147483647 h 139"/>
                <a:gd name="T102" fmla="*/ 2147483647 w 188"/>
                <a:gd name="T103" fmla="*/ 2147483647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8"/>
                <a:gd name="T157" fmla="*/ 0 h 139"/>
                <a:gd name="T158" fmla="*/ 188 w 188"/>
                <a:gd name="T159" fmla="*/ 139 h 1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8" h="139">
                  <a:moveTo>
                    <a:pt x="188" y="42"/>
                  </a:moveTo>
                  <a:lnTo>
                    <a:pt x="188" y="42"/>
                  </a:lnTo>
                  <a:lnTo>
                    <a:pt x="185" y="44"/>
                  </a:lnTo>
                  <a:lnTo>
                    <a:pt x="183" y="46"/>
                  </a:lnTo>
                  <a:lnTo>
                    <a:pt x="181" y="51"/>
                  </a:lnTo>
                  <a:lnTo>
                    <a:pt x="176" y="55"/>
                  </a:lnTo>
                  <a:lnTo>
                    <a:pt x="172" y="61"/>
                  </a:lnTo>
                  <a:lnTo>
                    <a:pt x="166" y="67"/>
                  </a:lnTo>
                  <a:lnTo>
                    <a:pt x="160" y="75"/>
                  </a:lnTo>
                  <a:lnTo>
                    <a:pt x="157" y="78"/>
                  </a:lnTo>
                  <a:lnTo>
                    <a:pt x="152" y="82"/>
                  </a:lnTo>
                  <a:lnTo>
                    <a:pt x="148" y="85"/>
                  </a:lnTo>
                  <a:lnTo>
                    <a:pt x="144" y="90"/>
                  </a:lnTo>
                  <a:lnTo>
                    <a:pt x="140" y="93"/>
                  </a:lnTo>
                  <a:lnTo>
                    <a:pt x="135" y="98"/>
                  </a:lnTo>
                  <a:lnTo>
                    <a:pt x="131" y="101"/>
                  </a:lnTo>
                  <a:lnTo>
                    <a:pt x="126" y="106"/>
                  </a:lnTo>
                  <a:lnTo>
                    <a:pt x="121" y="110"/>
                  </a:lnTo>
                  <a:lnTo>
                    <a:pt x="115" y="114"/>
                  </a:lnTo>
                  <a:lnTo>
                    <a:pt x="109" y="117"/>
                  </a:lnTo>
                  <a:lnTo>
                    <a:pt x="103" y="122"/>
                  </a:lnTo>
                  <a:lnTo>
                    <a:pt x="98" y="126"/>
                  </a:lnTo>
                  <a:lnTo>
                    <a:pt x="91" y="130"/>
                  </a:lnTo>
                  <a:lnTo>
                    <a:pt x="84" y="134"/>
                  </a:lnTo>
                  <a:lnTo>
                    <a:pt x="78" y="139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4" y="86"/>
                  </a:lnTo>
                  <a:lnTo>
                    <a:pt x="10" y="84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7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3" y="58"/>
                  </a:lnTo>
                  <a:lnTo>
                    <a:pt x="49" y="54"/>
                  </a:lnTo>
                  <a:lnTo>
                    <a:pt x="53" y="51"/>
                  </a:lnTo>
                  <a:lnTo>
                    <a:pt x="58" y="46"/>
                  </a:lnTo>
                  <a:lnTo>
                    <a:pt x="62" y="43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76" y="32"/>
                  </a:lnTo>
                  <a:lnTo>
                    <a:pt x="81" y="27"/>
                  </a:lnTo>
                  <a:lnTo>
                    <a:pt x="85" y="22"/>
                  </a:lnTo>
                  <a:lnTo>
                    <a:pt x="91" y="18"/>
                  </a:lnTo>
                  <a:lnTo>
                    <a:pt x="95" y="13"/>
                  </a:lnTo>
                  <a:lnTo>
                    <a:pt x="100" y="9"/>
                  </a:lnTo>
                  <a:lnTo>
                    <a:pt x="105" y="4"/>
                  </a:lnTo>
                  <a:lnTo>
                    <a:pt x="110" y="0"/>
                  </a:lnTo>
                  <a:lnTo>
                    <a:pt x="18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601" name="Freeform 146">
              <a:extLst>
                <a:ext uri="{FF2B5EF4-FFF2-40B4-BE49-F238E27FC236}">
                  <a16:creationId xmlns:a16="http://schemas.microsoft.com/office/drawing/2014/main" id="{C639FE98-C9BE-F542-8D92-CEC06220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2393950"/>
              <a:ext cx="163513" cy="85725"/>
            </a:xfrm>
            <a:custGeom>
              <a:avLst/>
              <a:gdLst>
                <a:gd name="T0" fmla="*/ 2147483647 w 206"/>
                <a:gd name="T1" fmla="*/ 2147483647 h 109"/>
                <a:gd name="T2" fmla="*/ 2147483647 w 206"/>
                <a:gd name="T3" fmla="*/ 2147483647 h 109"/>
                <a:gd name="T4" fmla="*/ 2147483647 w 206"/>
                <a:gd name="T5" fmla="*/ 2147483647 h 109"/>
                <a:gd name="T6" fmla="*/ 2147483647 w 206"/>
                <a:gd name="T7" fmla="*/ 2147483647 h 109"/>
                <a:gd name="T8" fmla="*/ 2147483647 w 206"/>
                <a:gd name="T9" fmla="*/ 2147483647 h 109"/>
                <a:gd name="T10" fmla="*/ 2147483647 w 206"/>
                <a:gd name="T11" fmla="*/ 2147483647 h 109"/>
                <a:gd name="T12" fmla="*/ 2147483647 w 206"/>
                <a:gd name="T13" fmla="*/ 2147483647 h 109"/>
                <a:gd name="T14" fmla="*/ 2147483647 w 206"/>
                <a:gd name="T15" fmla="*/ 2147483647 h 109"/>
                <a:gd name="T16" fmla="*/ 2147483647 w 206"/>
                <a:gd name="T17" fmla="*/ 2147483647 h 109"/>
                <a:gd name="T18" fmla="*/ 2147483647 w 206"/>
                <a:gd name="T19" fmla="*/ 2147483647 h 109"/>
                <a:gd name="T20" fmla="*/ 2147483647 w 206"/>
                <a:gd name="T21" fmla="*/ 2147483647 h 109"/>
                <a:gd name="T22" fmla="*/ 2147483647 w 206"/>
                <a:gd name="T23" fmla="*/ 2147483647 h 109"/>
                <a:gd name="T24" fmla="*/ 2147483647 w 206"/>
                <a:gd name="T25" fmla="*/ 2147483647 h 109"/>
                <a:gd name="T26" fmla="*/ 2147483647 w 206"/>
                <a:gd name="T27" fmla="*/ 2147483647 h 109"/>
                <a:gd name="T28" fmla="*/ 2147483647 w 206"/>
                <a:gd name="T29" fmla="*/ 2147483647 h 109"/>
                <a:gd name="T30" fmla="*/ 2147483647 w 206"/>
                <a:gd name="T31" fmla="*/ 2147483647 h 109"/>
                <a:gd name="T32" fmla="*/ 2147483647 w 206"/>
                <a:gd name="T33" fmla="*/ 2147483647 h 109"/>
                <a:gd name="T34" fmla="*/ 2147483647 w 206"/>
                <a:gd name="T35" fmla="*/ 2147483647 h 109"/>
                <a:gd name="T36" fmla="*/ 2147483647 w 206"/>
                <a:gd name="T37" fmla="*/ 2147483647 h 109"/>
                <a:gd name="T38" fmla="*/ 2147483647 w 206"/>
                <a:gd name="T39" fmla="*/ 2147483647 h 109"/>
                <a:gd name="T40" fmla="*/ 2147483647 w 206"/>
                <a:gd name="T41" fmla="*/ 2147483647 h 109"/>
                <a:gd name="T42" fmla="*/ 0 w 206"/>
                <a:gd name="T43" fmla="*/ 2147483647 h 109"/>
                <a:gd name="T44" fmla="*/ 0 w 206"/>
                <a:gd name="T45" fmla="*/ 2147483647 h 109"/>
                <a:gd name="T46" fmla="*/ 2147483647 w 206"/>
                <a:gd name="T47" fmla="*/ 2147483647 h 109"/>
                <a:gd name="T48" fmla="*/ 2147483647 w 206"/>
                <a:gd name="T49" fmla="*/ 2147483647 h 109"/>
                <a:gd name="T50" fmla="*/ 2147483647 w 206"/>
                <a:gd name="T51" fmla="*/ 2147483647 h 109"/>
                <a:gd name="T52" fmla="*/ 2147483647 w 206"/>
                <a:gd name="T53" fmla="*/ 2147483647 h 109"/>
                <a:gd name="T54" fmla="*/ 2147483647 w 206"/>
                <a:gd name="T55" fmla="*/ 2147483647 h 109"/>
                <a:gd name="T56" fmla="*/ 2147483647 w 206"/>
                <a:gd name="T57" fmla="*/ 2147483647 h 109"/>
                <a:gd name="T58" fmla="*/ 2147483647 w 206"/>
                <a:gd name="T59" fmla="*/ 2147483647 h 109"/>
                <a:gd name="T60" fmla="*/ 2147483647 w 206"/>
                <a:gd name="T61" fmla="*/ 2147483647 h 109"/>
                <a:gd name="T62" fmla="*/ 2147483647 w 206"/>
                <a:gd name="T63" fmla="*/ 2147483647 h 109"/>
                <a:gd name="T64" fmla="*/ 2147483647 w 206"/>
                <a:gd name="T65" fmla="*/ 2147483647 h 109"/>
                <a:gd name="T66" fmla="*/ 2147483647 w 206"/>
                <a:gd name="T67" fmla="*/ 2147483647 h 109"/>
                <a:gd name="T68" fmla="*/ 2147483647 w 206"/>
                <a:gd name="T69" fmla="*/ 2147483647 h 109"/>
                <a:gd name="T70" fmla="*/ 2147483647 w 206"/>
                <a:gd name="T71" fmla="*/ 2147483647 h 109"/>
                <a:gd name="T72" fmla="*/ 2147483647 w 206"/>
                <a:gd name="T73" fmla="*/ 2147483647 h 109"/>
                <a:gd name="T74" fmla="*/ 2147483647 w 206"/>
                <a:gd name="T75" fmla="*/ 2147483647 h 109"/>
                <a:gd name="T76" fmla="*/ 2147483647 w 206"/>
                <a:gd name="T77" fmla="*/ 2147483647 h 109"/>
                <a:gd name="T78" fmla="*/ 2147483647 w 206"/>
                <a:gd name="T79" fmla="*/ 2147483647 h 109"/>
                <a:gd name="T80" fmla="*/ 2147483647 w 206"/>
                <a:gd name="T81" fmla="*/ 2147483647 h 109"/>
                <a:gd name="T82" fmla="*/ 2147483647 w 206"/>
                <a:gd name="T83" fmla="*/ 2147483647 h 109"/>
                <a:gd name="T84" fmla="*/ 2147483647 w 206"/>
                <a:gd name="T85" fmla="*/ 2147483647 h 109"/>
                <a:gd name="T86" fmla="*/ 2147483647 w 206"/>
                <a:gd name="T87" fmla="*/ 2147483647 h 109"/>
                <a:gd name="T88" fmla="*/ 2147483647 w 206"/>
                <a:gd name="T89" fmla="*/ 2147483647 h 109"/>
                <a:gd name="T90" fmla="*/ 2147483647 w 206"/>
                <a:gd name="T91" fmla="*/ 0 h 109"/>
                <a:gd name="T92" fmla="*/ 2147483647 w 206"/>
                <a:gd name="T93" fmla="*/ 2147483647 h 109"/>
                <a:gd name="T94" fmla="*/ 2147483647 w 206"/>
                <a:gd name="T95" fmla="*/ 2147483647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6"/>
                <a:gd name="T145" fmla="*/ 0 h 109"/>
                <a:gd name="T146" fmla="*/ 206 w 206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6" h="109">
                  <a:moveTo>
                    <a:pt x="206" y="17"/>
                  </a:moveTo>
                  <a:lnTo>
                    <a:pt x="203" y="20"/>
                  </a:lnTo>
                  <a:lnTo>
                    <a:pt x="199" y="27"/>
                  </a:lnTo>
                  <a:lnTo>
                    <a:pt x="194" y="30"/>
                  </a:lnTo>
                  <a:lnTo>
                    <a:pt x="190" y="36"/>
                  </a:lnTo>
                  <a:lnTo>
                    <a:pt x="185" y="42"/>
                  </a:lnTo>
                  <a:lnTo>
                    <a:pt x="179" y="49"/>
                  </a:lnTo>
                  <a:lnTo>
                    <a:pt x="171" y="56"/>
                  </a:lnTo>
                  <a:lnTo>
                    <a:pt x="165" y="63"/>
                  </a:lnTo>
                  <a:lnTo>
                    <a:pt x="161" y="66"/>
                  </a:lnTo>
                  <a:lnTo>
                    <a:pt x="157" y="71"/>
                  </a:lnTo>
                  <a:lnTo>
                    <a:pt x="152" y="74"/>
                  </a:lnTo>
                  <a:lnTo>
                    <a:pt x="149" y="79"/>
                  </a:lnTo>
                  <a:lnTo>
                    <a:pt x="143" y="81"/>
                  </a:lnTo>
                  <a:lnTo>
                    <a:pt x="138" y="86"/>
                  </a:lnTo>
                  <a:lnTo>
                    <a:pt x="134" y="89"/>
                  </a:lnTo>
                  <a:lnTo>
                    <a:pt x="129" y="93"/>
                  </a:lnTo>
                  <a:lnTo>
                    <a:pt x="124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9" y="109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5" y="93"/>
                  </a:lnTo>
                  <a:lnTo>
                    <a:pt x="10" y="90"/>
                  </a:lnTo>
                  <a:lnTo>
                    <a:pt x="14" y="87"/>
                  </a:lnTo>
                  <a:lnTo>
                    <a:pt x="21" y="83"/>
                  </a:lnTo>
                  <a:lnTo>
                    <a:pt x="28" y="79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5" y="66"/>
                  </a:lnTo>
                  <a:lnTo>
                    <a:pt x="49" y="63"/>
                  </a:lnTo>
                  <a:lnTo>
                    <a:pt x="54" y="60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69" y="48"/>
                  </a:lnTo>
                  <a:lnTo>
                    <a:pt x="73" y="44"/>
                  </a:lnTo>
                  <a:lnTo>
                    <a:pt x="78" y="38"/>
                  </a:lnTo>
                  <a:lnTo>
                    <a:pt x="83" y="33"/>
                  </a:lnTo>
                  <a:lnTo>
                    <a:pt x="88" y="29"/>
                  </a:lnTo>
                  <a:lnTo>
                    <a:pt x="94" y="24"/>
                  </a:lnTo>
                  <a:lnTo>
                    <a:pt x="99" y="17"/>
                  </a:lnTo>
                  <a:lnTo>
                    <a:pt x="103" y="13"/>
                  </a:lnTo>
                  <a:lnTo>
                    <a:pt x="109" y="6"/>
                  </a:lnTo>
                  <a:lnTo>
                    <a:pt x="113" y="0"/>
                  </a:lnTo>
                  <a:lnTo>
                    <a:pt x="20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602" name="Freeform 147">
              <a:extLst>
                <a:ext uri="{FF2B5EF4-FFF2-40B4-BE49-F238E27FC236}">
                  <a16:creationId xmlns:a16="http://schemas.microsoft.com/office/drawing/2014/main" id="{EF218CCE-D95F-53E6-F442-3326C10E2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2371725"/>
              <a:ext cx="152400" cy="96838"/>
            </a:xfrm>
            <a:custGeom>
              <a:avLst/>
              <a:gdLst>
                <a:gd name="T0" fmla="*/ 2147483647 w 193"/>
                <a:gd name="T1" fmla="*/ 2147483647 h 122"/>
                <a:gd name="T2" fmla="*/ 2147483647 w 193"/>
                <a:gd name="T3" fmla="*/ 2147483647 h 122"/>
                <a:gd name="T4" fmla="*/ 2147483647 w 193"/>
                <a:gd name="T5" fmla="*/ 2147483647 h 122"/>
                <a:gd name="T6" fmla="*/ 2147483647 w 193"/>
                <a:gd name="T7" fmla="*/ 2147483647 h 122"/>
                <a:gd name="T8" fmla="*/ 2147483647 w 193"/>
                <a:gd name="T9" fmla="*/ 2147483647 h 122"/>
                <a:gd name="T10" fmla="*/ 2147483647 w 193"/>
                <a:gd name="T11" fmla="*/ 2147483647 h 122"/>
                <a:gd name="T12" fmla="*/ 2147483647 w 193"/>
                <a:gd name="T13" fmla="*/ 2147483647 h 122"/>
                <a:gd name="T14" fmla="*/ 2147483647 w 193"/>
                <a:gd name="T15" fmla="*/ 2147483647 h 122"/>
                <a:gd name="T16" fmla="*/ 2147483647 w 193"/>
                <a:gd name="T17" fmla="*/ 2147483647 h 122"/>
                <a:gd name="T18" fmla="*/ 2147483647 w 193"/>
                <a:gd name="T19" fmla="*/ 2147483647 h 122"/>
                <a:gd name="T20" fmla="*/ 2147483647 w 193"/>
                <a:gd name="T21" fmla="*/ 2147483647 h 122"/>
                <a:gd name="T22" fmla="*/ 2147483647 w 193"/>
                <a:gd name="T23" fmla="*/ 2147483647 h 122"/>
                <a:gd name="T24" fmla="*/ 2147483647 w 193"/>
                <a:gd name="T25" fmla="*/ 2147483647 h 122"/>
                <a:gd name="T26" fmla="*/ 2147483647 w 193"/>
                <a:gd name="T27" fmla="*/ 2147483647 h 122"/>
                <a:gd name="T28" fmla="*/ 0 w 193"/>
                <a:gd name="T29" fmla="*/ 2147483647 h 122"/>
                <a:gd name="T30" fmla="*/ 2147483647 w 193"/>
                <a:gd name="T31" fmla="*/ 2147483647 h 122"/>
                <a:gd name="T32" fmla="*/ 2147483647 w 193"/>
                <a:gd name="T33" fmla="*/ 2147483647 h 122"/>
                <a:gd name="T34" fmla="*/ 2147483647 w 193"/>
                <a:gd name="T35" fmla="*/ 2147483647 h 122"/>
                <a:gd name="T36" fmla="*/ 2147483647 w 193"/>
                <a:gd name="T37" fmla="*/ 2147483647 h 122"/>
                <a:gd name="T38" fmla="*/ 2147483647 w 193"/>
                <a:gd name="T39" fmla="*/ 2147483647 h 122"/>
                <a:gd name="T40" fmla="*/ 2147483647 w 193"/>
                <a:gd name="T41" fmla="*/ 2147483647 h 122"/>
                <a:gd name="T42" fmla="*/ 2147483647 w 193"/>
                <a:gd name="T43" fmla="*/ 2147483647 h 122"/>
                <a:gd name="T44" fmla="*/ 2147483647 w 193"/>
                <a:gd name="T45" fmla="*/ 2147483647 h 122"/>
                <a:gd name="T46" fmla="*/ 2147483647 w 193"/>
                <a:gd name="T47" fmla="*/ 2147483647 h 122"/>
                <a:gd name="T48" fmla="*/ 2147483647 w 193"/>
                <a:gd name="T49" fmla="*/ 2147483647 h 122"/>
                <a:gd name="T50" fmla="*/ 2147483647 w 193"/>
                <a:gd name="T51" fmla="*/ 2147483647 h 122"/>
                <a:gd name="T52" fmla="*/ 2147483647 w 193"/>
                <a:gd name="T53" fmla="*/ 2147483647 h 122"/>
                <a:gd name="T54" fmla="*/ 2147483647 w 193"/>
                <a:gd name="T55" fmla="*/ 2147483647 h 122"/>
                <a:gd name="T56" fmla="*/ 2147483647 w 193"/>
                <a:gd name="T57" fmla="*/ 2147483647 h 122"/>
                <a:gd name="T58" fmla="*/ 2147483647 w 193"/>
                <a:gd name="T59" fmla="*/ 2147483647 h 122"/>
                <a:gd name="T60" fmla="*/ 2147483647 w 193"/>
                <a:gd name="T61" fmla="*/ 2147483647 h 122"/>
                <a:gd name="T62" fmla="*/ 2147483647 w 193"/>
                <a:gd name="T63" fmla="*/ 2147483647 h 122"/>
                <a:gd name="T64" fmla="*/ 2147483647 w 193"/>
                <a:gd name="T65" fmla="*/ 2147483647 h 122"/>
                <a:gd name="T66" fmla="*/ 2147483647 w 193"/>
                <a:gd name="T67" fmla="*/ 2147483647 h 122"/>
                <a:gd name="T68" fmla="*/ 2147483647 w 193"/>
                <a:gd name="T69" fmla="*/ 2147483647 h 122"/>
                <a:gd name="T70" fmla="*/ 2147483647 w 193"/>
                <a:gd name="T71" fmla="*/ 2147483647 h 122"/>
                <a:gd name="T72" fmla="*/ 2147483647 w 193"/>
                <a:gd name="T73" fmla="*/ 2147483647 h 122"/>
                <a:gd name="T74" fmla="*/ 2147483647 w 193"/>
                <a:gd name="T75" fmla="*/ 2147483647 h 122"/>
                <a:gd name="T76" fmla="*/ 2147483647 w 193"/>
                <a:gd name="T77" fmla="*/ 2147483647 h 122"/>
                <a:gd name="T78" fmla="*/ 2147483647 w 193"/>
                <a:gd name="T79" fmla="*/ 2147483647 h 122"/>
                <a:gd name="T80" fmla="*/ 2147483647 w 193"/>
                <a:gd name="T81" fmla="*/ 2147483647 h 122"/>
                <a:gd name="T82" fmla="*/ 2147483647 w 193"/>
                <a:gd name="T83" fmla="*/ 2147483647 h 122"/>
                <a:gd name="T84" fmla="*/ 2147483647 w 193"/>
                <a:gd name="T85" fmla="*/ 2147483647 h 122"/>
                <a:gd name="T86" fmla="*/ 2147483647 w 193"/>
                <a:gd name="T87" fmla="*/ 2147483647 h 122"/>
                <a:gd name="T88" fmla="*/ 2147483647 w 193"/>
                <a:gd name="T89" fmla="*/ 2147483647 h 122"/>
                <a:gd name="T90" fmla="*/ 2147483647 w 193"/>
                <a:gd name="T91" fmla="*/ 2147483647 h 122"/>
                <a:gd name="T92" fmla="*/ 2147483647 w 193"/>
                <a:gd name="T93" fmla="*/ 0 h 122"/>
                <a:gd name="T94" fmla="*/ 2147483647 w 193"/>
                <a:gd name="T95" fmla="*/ 2147483647 h 122"/>
                <a:gd name="T96" fmla="*/ 2147483647 w 193"/>
                <a:gd name="T97" fmla="*/ 2147483647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22"/>
                <a:gd name="T149" fmla="*/ 193 w 193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22">
                  <a:moveTo>
                    <a:pt x="74" y="47"/>
                  </a:moveTo>
                  <a:lnTo>
                    <a:pt x="72" y="49"/>
                  </a:lnTo>
                  <a:lnTo>
                    <a:pt x="69" y="54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57" y="66"/>
                  </a:lnTo>
                  <a:lnTo>
                    <a:pt x="54" y="73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7" y="89"/>
                  </a:lnTo>
                  <a:lnTo>
                    <a:pt x="30" y="96"/>
                  </a:lnTo>
                  <a:lnTo>
                    <a:pt x="22" y="103"/>
                  </a:lnTo>
                  <a:lnTo>
                    <a:pt x="15" y="108"/>
                  </a:lnTo>
                  <a:lnTo>
                    <a:pt x="8" y="115"/>
                  </a:lnTo>
                  <a:lnTo>
                    <a:pt x="0" y="122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22" y="115"/>
                  </a:lnTo>
                  <a:lnTo>
                    <a:pt x="29" y="114"/>
                  </a:lnTo>
                  <a:lnTo>
                    <a:pt x="34" y="113"/>
                  </a:lnTo>
                  <a:lnTo>
                    <a:pt x="40" y="112"/>
                  </a:lnTo>
                  <a:lnTo>
                    <a:pt x="46" y="109"/>
                  </a:lnTo>
                  <a:lnTo>
                    <a:pt x="52" y="107"/>
                  </a:lnTo>
                  <a:lnTo>
                    <a:pt x="57" y="105"/>
                  </a:lnTo>
                  <a:lnTo>
                    <a:pt x="64" y="104"/>
                  </a:lnTo>
                  <a:lnTo>
                    <a:pt x="70" y="100"/>
                  </a:lnTo>
                  <a:lnTo>
                    <a:pt x="77" y="98"/>
                  </a:lnTo>
                  <a:lnTo>
                    <a:pt x="84" y="95"/>
                  </a:lnTo>
                  <a:lnTo>
                    <a:pt x="91" y="92"/>
                  </a:lnTo>
                  <a:lnTo>
                    <a:pt x="97" y="89"/>
                  </a:lnTo>
                  <a:lnTo>
                    <a:pt x="103" y="84"/>
                  </a:lnTo>
                  <a:lnTo>
                    <a:pt x="110" y="80"/>
                  </a:lnTo>
                  <a:lnTo>
                    <a:pt x="117" y="76"/>
                  </a:lnTo>
                  <a:lnTo>
                    <a:pt x="122" y="71"/>
                  </a:lnTo>
                  <a:lnTo>
                    <a:pt x="129" y="66"/>
                  </a:lnTo>
                  <a:lnTo>
                    <a:pt x="136" y="60"/>
                  </a:lnTo>
                  <a:lnTo>
                    <a:pt x="143" y="56"/>
                  </a:lnTo>
                  <a:lnTo>
                    <a:pt x="150" y="50"/>
                  </a:lnTo>
                  <a:lnTo>
                    <a:pt x="155" y="43"/>
                  </a:lnTo>
                  <a:lnTo>
                    <a:pt x="162" y="36"/>
                  </a:lnTo>
                  <a:lnTo>
                    <a:pt x="169" y="31"/>
                  </a:lnTo>
                  <a:lnTo>
                    <a:pt x="175" y="23"/>
                  </a:lnTo>
                  <a:lnTo>
                    <a:pt x="182" y="16"/>
                  </a:lnTo>
                  <a:lnTo>
                    <a:pt x="187" y="8"/>
                  </a:lnTo>
                  <a:lnTo>
                    <a:pt x="193" y="0"/>
                  </a:lnTo>
                  <a:lnTo>
                    <a:pt x="7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2535" name="Group 187">
            <a:extLst>
              <a:ext uri="{FF2B5EF4-FFF2-40B4-BE49-F238E27FC236}">
                <a16:creationId xmlns:a16="http://schemas.microsoft.com/office/drawing/2014/main" id="{C94530CB-1DE8-E0F9-953D-61E5243D137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19263"/>
            <a:ext cx="1933575" cy="1089025"/>
            <a:chOff x="533400" y="4800600"/>
            <a:chExt cx="1503363" cy="847725"/>
          </a:xfrm>
        </p:grpSpPr>
        <p:sp>
          <p:nvSpPr>
            <p:cNvPr id="22537" name="AutoShape 149">
              <a:extLst>
                <a:ext uri="{FF2B5EF4-FFF2-40B4-BE49-F238E27FC236}">
                  <a16:creationId xmlns:a16="http://schemas.microsoft.com/office/drawing/2014/main" id="{28803D79-7107-A4A0-9619-EB4C791014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3400" y="4800600"/>
              <a:ext cx="1503363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38" name="Freeform 151">
              <a:extLst>
                <a:ext uri="{FF2B5EF4-FFF2-40B4-BE49-F238E27FC236}">
                  <a16:creationId xmlns:a16="http://schemas.microsoft.com/office/drawing/2014/main" id="{B5A82BE6-E54B-160B-F809-84AA2D60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5022850"/>
              <a:ext cx="782638" cy="357188"/>
            </a:xfrm>
            <a:custGeom>
              <a:avLst/>
              <a:gdLst>
                <a:gd name="T0" fmla="*/ 2147483647 w 987"/>
                <a:gd name="T1" fmla="*/ 2147483647 h 449"/>
                <a:gd name="T2" fmla="*/ 2147483647 w 987"/>
                <a:gd name="T3" fmla="*/ 2147483647 h 449"/>
                <a:gd name="T4" fmla="*/ 2147483647 w 987"/>
                <a:gd name="T5" fmla="*/ 2147483647 h 449"/>
                <a:gd name="T6" fmla="*/ 2147483647 w 987"/>
                <a:gd name="T7" fmla="*/ 2147483647 h 449"/>
                <a:gd name="T8" fmla="*/ 2147483647 w 987"/>
                <a:gd name="T9" fmla="*/ 2147483647 h 449"/>
                <a:gd name="T10" fmla="*/ 2147483647 w 987"/>
                <a:gd name="T11" fmla="*/ 2147483647 h 449"/>
                <a:gd name="T12" fmla="*/ 2147483647 w 987"/>
                <a:gd name="T13" fmla="*/ 2147483647 h 449"/>
                <a:gd name="T14" fmla="*/ 2147483647 w 987"/>
                <a:gd name="T15" fmla="*/ 2147483647 h 449"/>
                <a:gd name="T16" fmla="*/ 2147483647 w 987"/>
                <a:gd name="T17" fmla="*/ 2147483647 h 449"/>
                <a:gd name="T18" fmla="*/ 2147483647 w 987"/>
                <a:gd name="T19" fmla="*/ 2147483647 h 449"/>
                <a:gd name="T20" fmla="*/ 2147483647 w 987"/>
                <a:gd name="T21" fmla="*/ 2147483647 h 449"/>
                <a:gd name="T22" fmla="*/ 2147483647 w 987"/>
                <a:gd name="T23" fmla="*/ 2147483647 h 449"/>
                <a:gd name="T24" fmla="*/ 2147483647 w 987"/>
                <a:gd name="T25" fmla="*/ 2147483647 h 449"/>
                <a:gd name="T26" fmla="*/ 2147483647 w 987"/>
                <a:gd name="T27" fmla="*/ 2147483647 h 449"/>
                <a:gd name="T28" fmla="*/ 2147483647 w 987"/>
                <a:gd name="T29" fmla="*/ 2147483647 h 449"/>
                <a:gd name="T30" fmla="*/ 2147483647 w 987"/>
                <a:gd name="T31" fmla="*/ 2147483647 h 449"/>
                <a:gd name="T32" fmla="*/ 2147483647 w 987"/>
                <a:gd name="T33" fmla="*/ 2147483647 h 449"/>
                <a:gd name="T34" fmla="*/ 2147483647 w 987"/>
                <a:gd name="T35" fmla="*/ 2147483647 h 449"/>
                <a:gd name="T36" fmla="*/ 2147483647 w 987"/>
                <a:gd name="T37" fmla="*/ 2147483647 h 449"/>
                <a:gd name="T38" fmla="*/ 2147483647 w 987"/>
                <a:gd name="T39" fmla="*/ 2147483647 h 449"/>
                <a:gd name="T40" fmla="*/ 2147483647 w 987"/>
                <a:gd name="T41" fmla="*/ 2147483647 h 449"/>
                <a:gd name="T42" fmla="*/ 2147483647 w 987"/>
                <a:gd name="T43" fmla="*/ 2147483647 h 449"/>
                <a:gd name="T44" fmla="*/ 2147483647 w 987"/>
                <a:gd name="T45" fmla="*/ 2147483647 h 449"/>
                <a:gd name="T46" fmla="*/ 2147483647 w 987"/>
                <a:gd name="T47" fmla="*/ 0 h 449"/>
                <a:gd name="T48" fmla="*/ 2147483647 w 987"/>
                <a:gd name="T49" fmla="*/ 0 h 449"/>
                <a:gd name="T50" fmla="*/ 2147483647 w 987"/>
                <a:gd name="T51" fmla="*/ 0 h 449"/>
                <a:gd name="T52" fmla="*/ 2147483647 w 987"/>
                <a:gd name="T53" fmla="*/ 2147483647 h 449"/>
                <a:gd name="T54" fmla="*/ 2147483647 w 987"/>
                <a:gd name="T55" fmla="*/ 2147483647 h 449"/>
                <a:gd name="T56" fmla="*/ 2147483647 w 987"/>
                <a:gd name="T57" fmla="*/ 2147483647 h 449"/>
                <a:gd name="T58" fmla="*/ 2147483647 w 987"/>
                <a:gd name="T59" fmla="*/ 2147483647 h 449"/>
                <a:gd name="T60" fmla="*/ 2147483647 w 987"/>
                <a:gd name="T61" fmla="*/ 2147483647 h 449"/>
                <a:gd name="T62" fmla="*/ 2147483647 w 987"/>
                <a:gd name="T63" fmla="*/ 2147483647 h 449"/>
                <a:gd name="T64" fmla="*/ 2147483647 w 987"/>
                <a:gd name="T65" fmla="*/ 2147483647 h 449"/>
                <a:gd name="T66" fmla="*/ 2147483647 w 987"/>
                <a:gd name="T67" fmla="*/ 2147483647 h 449"/>
                <a:gd name="T68" fmla="*/ 2147483647 w 987"/>
                <a:gd name="T69" fmla="*/ 2147483647 h 449"/>
                <a:gd name="T70" fmla="*/ 2147483647 w 987"/>
                <a:gd name="T71" fmla="*/ 2147483647 h 449"/>
                <a:gd name="T72" fmla="*/ 2147483647 w 987"/>
                <a:gd name="T73" fmla="*/ 2147483647 h 449"/>
                <a:gd name="T74" fmla="*/ 2147483647 w 987"/>
                <a:gd name="T75" fmla="*/ 2147483647 h 449"/>
                <a:gd name="T76" fmla="*/ 2147483647 w 987"/>
                <a:gd name="T77" fmla="*/ 2147483647 h 449"/>
                <a:gd name="T78" fmla="*/ 2147483647 w 987"/>
                <a:gd name="T79" fmla="*/ 2147483647 h 449"/>
                <a:gd name="T80" fmla="*/ 2147483647 w 987"/>
                <a:gd name="T81" fmla="*/ 2147483647 h 449"/>
                <a:gd name="T82" fmla="*/ 2147483647 w 987"/>
                <a:gd name="T83" fmla="*/ 2147483647 h 449"/>
                <a:gd name="T84" fmla="*/ 2147483647 w 987"/>
                <a:gd name="T85" fmla="*/ 2147483647 h 449"/>
                <a:gd name="T86" fmla="*/ 2147483647 w 987"/>
                <a:gd name="T87" fmla="*/ 2147483647 h 449"/>
                <a:gd name="T88" fmla="*/ 2147483647 w 987"/>
                <a:gd name="T89" fmla="*/ 2147483647 h 449"/>
                <a:gd name="T90" fmla="*/ 2147483647 w 987"/>
                <a:gd name="T91" fmla="*/ 2147483647 h 449"/>
                <a:gd name="T92" fmla="*/ 2147483647 w 987"/>
                <a:gd name="T93" fmla="*/ 2147483647 h 449"/>
                <a:gd name="T94" fmla="*/ 2147483647 w 987"/>
                <a:gd name="T95" fmla="*/ 2147483647 h 449"/>
                <a:gd name="T96" fmla="*/ 2147483647 w 987"/>
                <a:gd name="T97" fmla="*/ 2147483647 h 449"/>
                <a:gd name="T98" fmla="*/ 2147483647 w 987"/>
                <a:gd name="T99" fmla="*/ 2147483647 h 449"/>
                <a:gd name="T100" fmla="*/ 2147483647 w 987"/>
                <a:gd name="T101" fmla="*/ 2147483647 h 449"/>
                <a:gd name="T102" fmla="*/ 2147483647 w 987"/>
                <a:gd name="T103" fmla="*/ 2147483647 h 449"/>
                <a:gd name="T104" fmla="*/ 2147483647 w 987"/>
                <a:gd name="T105" fmla="*/ 2147483647 h 449"/>
                <a:gd name="T106" fmla="*/ 2147483647 w 987"/>
                <a:gd name="T107" fmla="*/ 2147483647 h 449"/>
                <a:gd name="T108" fmla="*/ 2147483647 w 987"/>
                <a:gd name="T109" fmla="*/ 2147483647 h 449"/>
                <a:gd name="T110" fmla="*/ 2147483647 w 987"/>
                <a:gd name="T111" fmla="*/ 2147483647 h 449"/>
                <a:gd name="T112" fmla="*/ 2147483647 w 987"/>
                <a:gd name="T113" fmla="*/ 2147483647 h 449"/>
                <a:gd name="T114" fmla="*/ 0 w 987"/>
                <a:gd name="T115" fmla="*/ 2147483647 h 4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7"/>
                <a:gd name="T175" fmla="*/ 0 h 449"/>
                <a:gd name="T176" fmla="*/ 987 w 987"/>
                <a:gd name="T177" fmla="*/ 449 h 4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7" h="449">
                  <a:moveTo>
                    <a:pt x="0" y="248"/>
                  </a:moveTo>
                  <a:lnTo>
                    <a:pt x="1" y="246"/>
                  </a:lnTo>
                  <a:lnTo>
                    <a:pt x="5" y="242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6" y="234"/>
                  </a:lnTo>
                  <a:lnTo>
                    <a:pt x="21" y="231"/>
                  </a:lnTo>
                  <a:lnTo>
                    <a:pt x="26" y="227"/>
                  </a:lnTo>
                  <a:lnTo>
                    <a:pt x="33" y="223"/>
                  </a:lnTo>
                  <a:lnTo>
                    <a:pt x="37" y="219"/>
                  </a:lnTo>
                  <a:lnTo>
                    <a:pt x="40" y="217"/>
                  </a:lnTo>
                  <a:lnTo>
                    <a:pt x="44" y="214"/>
                  </a:lnTo>
                  <a:lnTo>
                    <a:pt x="48" y="213"/>
                  </a:lnTo>
                  <a:lnTo>
                    <a:pt x="52" y="210"/>
                  </a:lnTo>
                  <a:lnTo>
                    <a:pt x="56" y="207"/>
                  </a:lnTo>
                  <a:lnTo>
                    <a:pt x="61" y="204"/>
                  </a:lnTo>
                  <a:lnTo>
                    <a:pt x="65" y="202"/>
                  </a:lnTo>
                  <a:lnTo>
                    <a:pt x="70" y="198"/>
                  </a:lnTo>
                  <a:lnTo>
                    <a:pt x="74" y="195"/>
                  </a:lnTo>
                  <a:lnTo>
                    <a:pt x="81" y="192"/>
                  </a:lnTo>
                  <a:lnTo>
                    <a:pt x="86" y="189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8"/>
                  </a:lnTo>
                  <a:lnTo>
                    <a:pt x="108" y="175"/>
                  </a:lnTo>
                  <a:lnTo>
                    <a:pt x="113" y="172"/>
                  </a:lnTo>
                  <a:lnTo>
                    <a:pt x="120" y="169"/>
                  </a:lnTo>
                  <a:lnTo>
                    <a:pt x="126" y="165"/>
                  </a:lnTo>
                  <a:lnTo>
                    <a:pt x="133" y="162"/>
                  </a:lnTo>
                  <a:lnTo>
                    <a:pt x="138" y="157"/>
                  </a:lnTo>
                  <a:lnTo>
                    <a:pt x="145" y="154"/>
                  </a:lnTo>
                  <a:lnTo>
                    <a:pt x="151" y="150"/>
                  </a:lnTo>
                  <a:lnTo>
                    <a:pt x="159" y="147"/>
                  </a:lnTo>
                  <a:lnTo>
                    <a:pt x="166" y="143"/>
                  </a:lnTo>
                  <a:lnTo>
                    <a:pt x="173" y="139"/>
                  </a:lnTo>
                  <a:lnTo>
                    <a:pt x="181" y="135"/>
                  </a:lnTo>
                  <a:lnTo>
                    <a:pt x="189" y="132"/>
                  </a:lnTo>
                  <a:lnTo>
                    <a:pt x="197" y="128"/>
                  </a:lnTo>
                  <a:lnTo>
                    <a:pt x="205" y="124"/>
                  </a:lnTo>
                  <a:lnTo>
                    <a:pt x="213" y="120"/>
                  </a:lnTo>
                  <a:lnTo>
                    <a:pt x="221" y="116"/>
                  </a:lnTo>
                  <a:lnTo>
                    <a:pt x="229" y="112"/>
                  </a:lnTo>
                  <a:lnTo>
                    <a:pt x="238" y="108"/>
                  </a:lnTo>
                  <a:lnTo>
                    <a:pt x="246" y="105"/>
                  </a:lnTo>
                  <a:lnTo>
                    <a:pt x="255" y="101"/>
                  </a:lnTo>
                  <a:lnTo>
                    <a:pt x="264" y="97"/>
                  </a:lnTo>
                  <a:lnTo>
                    <a:pt x="273" y="92"/>
                  </a:lnTo>
                  <a:lnTo>
                    <a:pt x="282" y="88"/>
                  </a:lnTo>
                  <a:lnTo>
                    <a:pt x="292" y="84"/>
                  </a:lnTo>
                  <a:lnTo>
                    <a:pt x="301" y="81"/>
                  </a:lnTo>
                  <a:lnTo>
                    <a:pt x="311" y="77"/>
                  </a:lnTo>
                  <a:lnTo>
                    <a:pt x="321" y="73"/>
                  </a:lnTo>
                  <a:lnTo>
                    <a:pt x="331" y="69"/>
                  </a:lnTo>
                  <a:lnTo>
                    <a:pt x="340" y="65"/>
                  </a:lnTo>
                  <a:lnTo>
                    <a:pt x="351" y="61"/>
                  </a:lnTo>
                  <a:lnTo>
                    <a:pt x="360" y="57"/>
                  </a:lnTo>
                  <a:lnTo>
                    <a:pt x="369" y="54"/>
                  </a:lnTo>
                  <a:lnTo>
                    <a:pt x="379" y="50"/>
                  </a:lnTo>
                  <a:lnTo>
                    <a:pt x="388" y="47"/>
                  </a:lnTo>
                  <a:lnTo>
                    <a:pt x="398" y="44"/>
                  </a:lnTo>
                  <a:lnTo>
                    <a:pt x="408" y="42"/>
                  </a:lnTo>
                  <a:lnTo>
                    <a:pt x="417" y="39"/>
                  </a:lnTo>
                  <a:lnTo>
                    <a:pt x="426" y="37"/>
                  </a:lnTo>
                  <a:lnTo>
                    <a:pt x="436" y="34"/>
                  </a:lnTo>
                  <a:lnTo>
                    <a:pt x="445" y="32"/>
                  </a:lnTo>
                  <a:lnTo>
                    <a:pt x="454" y="28"/>
                  </a:lnTo>
                  <a:lnTo>
                    <a:pt x="464" y="27"/>
                  </a:lnTo>
                  <a:lnTo>
                    <a:pt x="473" y="25"/>
                  </a:lnTo>
                  <a:lnTo>
                    <a:pt x="483" y="23"/>
                  </a:lnTo>
                  <a:lnTo>
                    <a:pt x="490" y="21"/>
                  </a:lnTo>
                  <a:lnTo>
                    <a:pt x="500" y="19"/>
                  </a:lnTo>
                  <a:lnTo>
                    <a:pt x="508" y="18"/>
                  </a:lnTo>
                  <a:lnTo>
                    <a:pt x="516" y="16"/>
                  </a:lnTo>
                  <a:lnTo>
                    <a:pt x="525" y="14"/>
                  </a:lnTo>
                  <a:lnTo>
                    <a:pt x="533" y="13"/>
                  </a:lnTo>
                  <a:lnTo>
                    <a:pt x="541" y="12"/>
                  </a:lnTo>
                  <a:lnTo>
                    <a:pt x="550" y="11"/>
                  </a:lnTo>
                  <a:lnTo>
                    <a:pt x="557" y="10"/>
                  </a:lnTo>
                  <a:lnTo>
                    <a:pt x="565" y="9"/>
                  </a:lnTo>
                  <a:lnTo>
                    <a:pt x="572" y="7"/>
                  </a:lnTo>
                  <a:lnTo>
                    <a:pt x="580" y="6"/>
                  </a:lnTo>
                  <a:lnTo>
                    <a:pt x="588" y="5"/>
                  </a:lnTo>
                  <a:lnTo>
                    <a:pt x="595" y="5"/>
                  </a:lnTo>
                  <a:lnTo>
                    <a:pt x="601" y="4"/>
                  </a:lnTo>
                  <a:lnTo>
                    <a:pt x="610" y="4"/>
                  </a:lnTo>
                  <a:lnTo>
                    <a:pt x="616" y="3"/>
                  </a:lnTo>
                  <a:lnTo>
                    <a:pt x="622" y="2"/>
                  </a:lnTo>
                  <a:lnTo>
                    <a:pt x="629" y="2"/>
                  </a:lnTo>
                  <a:lnTo>
                    <a:pt x="635" y="2"/>
                  </a:lnTo>
                  <a:lnTo>
                    <a:pt x="641" y="1"/>
                  </a:lnTo>
                  <a:lnTo>
                    <a:pt x="647" y="1"/>
                  </a:lnTo>
                  <a:lnTo>
                    <a:pt x="652" y="1"/>
                  </a:lnTo>
                  <a:lnTo>
                    <a:pt x="658" y="1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3" y="0"/>
                  </a:lnTo>
                  <a:lnTo>
                    <a:pt x="697" y="0"/>
                  </a:lnTo>
                  <a:lnTo>
                    <a:pt x="700" y="0"/>
                  </a:lnTo>
                  <a:lnTo>
                    <a:pt x="704" y="0"/>
                  </a:lnTo>
                  <a:lnTo>
                    <a:pt x="707" y="0"/>
                  </a:lnTo>
                  <a:lnTo>
                    <a:pt x="711" y="0"/>
                  </a:lnTo>
                  <a:lnTo>
                    <a:pt x="716" y="0"/>
                  </a:lnTo>
                  <a:lnTo>
                    <a:pt x="721" y="1"/>
                  </a:lnTo>
                  <a:lnTo>
                    <a:pt x="724" y="1"/>
                  </a:lnTo>
                  <a:lnTo>
                    <a:pt x="727" y="2"/>
                  </a:lnTo>
                  <a:lnTo>
                    <a:pt x="728" y="2"/>
                  </a:lnTo>
                  <a:lnTo>
                    <a:pt x="730" y="2"/>
                  </a:lnTo>
                  <a:lnTo>
                    <a:pt x="953" y="35"/>
                  </a:lnTo>
                  <a:lnTo>
                    <a:pt x="987" y="47"/>
                  </a:lnTo>
                  <a:lnTo>
                    <a:pt x="987" y="104"/>
                  </a:lnTo>
                  <a:lnTo>
                    <a:pt x="985" y="106"/>
                  </a:lnTo>
                  <a:lnTo>
                    <a:pt x="984" y="107"/>
                  </a:lnTo>
                  <a:lnTo>
                    <a:pt x="982" y="111"/>
                  </a:lnTo>
                  <a:lnTo>
                    <a:pt x="978" y="114"/>
                  </a:lnTo>
                  <a:lnTo>
                    <a:pt x="975" y="120"/>
                  </a:lnTo>
                  <a:lnTo>
                    <a:pt x="971" y="125"/>
                  </a:lnTo>
                  <a:lnTo>
                    <a:pt x="966" y="132"/>
                  </a:lnTo>
                  <a:lnTo>
                    <a:pt x="963" y="134"/>
                  </a:lnTo>
                  <a:lnTo>
                    <a:pt x="959" y="139"/>
                  </a:lnTo>
                  <a:lnTo>
                    <a:pt x="956" y="142"/>
                  </a:lnTo>
                  <a:lnTo>
                    <a:pt x="954" y="146"/>
                  </a:lnTo>
                  <a:lnTo>
                    <a:pt x="951" y="150"/>
                  </a:lnTo>
                  <a:lnTo>
                    <a:pt x="948" y="153"/>
                  </a:lnTo>
                  <a:lnTo>
                    <a:pt x="944" y="157"/>
                  </a:lnTo>
                  <a:lnTo>
                    <a:pt x="941" y="163"/>
                  </a:lnTo>
                  <a:lnTo>
                    <a:pt x="936" y="166"/>
                  </a:lnTo>
                  <a:lnTo>
                    <a:pt x="933" y="170"/>
                  </a:lnTo>
                  <a:lnTo>
                    <a:pt x="928" y="175"/>
                  </a:lnTo>
                  <a:lnTo>
                    <a:pt x="924" y="180"/>
                  </a:lnTo>
                  <a:lnTo>
                    <a:pt x="919" y="185"/>
                  </a:lnTo>
                  <a:lnTo>
                    <a:pt x="914" y="190"/>
                  </a:lnTo>
                  <a:lnTo>
                    <a:pt x="910" y="194"/>
                  </a:lnTo>
                  <a:lnTo>
                    <a:pt x="906" y="200"/>
                  </a:lnTo>
                  <a:lnTo>
                    <a:pt x="901" y="205"/>
                  </a:lnTo>
                  <a:lnTo>
                    <a:pt x="894" y="210"/>
                  </a:lnTo>
                  <a:lnTo>
                    <a:pt x="889" y="214"/>
                  </a:lnTo>
                  <a:lnTo>
                    <a:pt x="884" y="219"/>
                  </a:lnTo>
                  <a:lnTo>
                    <a:pt x="878" y="225"/>
                  </a:lnTo>
                  <a:lnTo>
                    <a:pt x="872" y="230"/>
                  </a:lnTo>
                  <a:lnTo>
                    <a:pt x="866" y="235"/>
                  </a:lnTo>
                  <a:lnTo>
                    <a:pt x="860" y="240"/>
                  </a:lnTo>
                  <a:lnTo>
                    <a:pt x="852" y="246"/>
                  </a:lnTo>
                  <a:lnTo>
                    <a:pt x="847" y="251"/>
                  </a:lnTo>
                  <a:lnTo>
                    <a:pt x="840" y="255"/>
                  </a:lnTo>
                  <a:lnTo>
                    <a:pt x="833" y="261"/>
                  </a:lnTo>
                  <a:lnTo>
                    <a:pt x="826" y="267"/>
                  </a:lnTo>
                  <a:lnTo>
                    <a:pt x="819" y="271"/>
                  </a:lnTo>
                  <a:lnTo>
                    <a:pt x="811" y="276"/>
                  </a:lnTo>
                  <a:lnTo>
                    <a:pt x="804" y="282"/>
                  </a:lnTo>
                  <a:lnTo>
                    <a:pt x="797" y="287"/>
                  </a:lnTo>
                  <a:lnTo>
                    <a:pt x="788" y="292"/>
                  </a:lnTo>
                  <a:lnTo>
                    <a:pt x="781" y="296"/>
                  </a:lnTo>
                  <a:lnTo>
                    <a:pt x="773" y="301"/>
                  </a:lnTo>
                  <a:lnTo>
                    <a:pt x="763" y="305"/>
                  </a:lnTo>
                  <a:lnTo>
                    <a:pt x="756" y="311"/>
                  </a:lnTo>
                  <a:lnTo>
                    <a:pt x="746" y="315"/>
                  </a:lnTo>
                  <a:lnTo>
                    <a:pt x="738" y="320"/>
                  </a:lnTo>
                  <a:lnTo>
                    <a:pt x="728" y="323"/>
                  </a:lnTo>
                  <a:lnTo>
                    <a:pt x="720" y="327"/>
                  </a:lnTo>
                  <a:lnTo>
                    <a:pt x="711" y="333"/>
                  </a:lnTo>
                  <a:lnTo>
                    <a:pt x="702" y="337"/>
                  </a:lnTo>
                  <a:lnTo>
                    <a:pt x="692" y="340"/>
                  </a:lnTo>
                  <a:lnTo>
                    <a:pt x="682" y="344"/>
                  </a:lnTo>
                  <a:lnTo>
                    <a:pt x="673" y="348"/>
                  </a:lnTo>
                  <a:lnTo>
                    <a:pt x="663" y="353"/>
                  </a:lnTo>
                  <a:lnTo>
                    <a:pt x="652" y="355"/>
                  </a:lnTo>
                  <a:lnTo>
                    <a:pt x="642" y="359"/>
                  </a:lnTo>
                  <a:lnTo>
                    <a:pt x="632" y="361"/>
                  </a:lnTo>
                  <a:lnTo>
                    <a:pt x="622" y="365"/>
                  </a:lnTo>
                  <a:lnTo>
                    <a:pt x="611" y="367"/>
                  </a:lnTo>
                  <a:lnTo>
                    <a:pt x="601" y="370"/>
                  </a:lnTo>
                  <a:lnTo>
                    <a:pt x="591" y="374"/>
                  </a:lnTo>
                  <a:lnTo>
                    <a:pt x="581" y="377"/>
                  </a:lnTo>
                  <a:lnTo>
                    <a:pt x="571" y="380"/>
                  </a:lnTo>
                  <a:lnTo>
                    <a:pt x="561" y="382"/>
                  </a:lnTo>
                  <a:lnTo>
                    <a:pt x="550" y="384"/>
                  </a:lnTo>
                  <a:lnTo>
                    <a:pt x="541" y="387"/>
                  </a:lnTo>
                  <a:lnTo>
                    <a:pt x="530" y="389"/>
                  </a:lnTo>
                  <a:lnTo>
                    <a:pt x="521" y="392"/>
                  </a:lnTo>
                  <a:lnTo>
                    <a:pt x="510" y="395"/>
                  </a:lnTo>
                  <a:lnTo>
                    <a:pt x="501" y="398"/>
                  </a:lnTo>
                  <a:lnTo>
                    <a:pt x="490" y="400"/>
                  </a:lnTo>
                  <a:lnTo>
                    <a:pt x="481" y="402"/>
                  </a:lnTo>
                  <a:lnTo>
                    <a:pt x="470" y="404"/>
                  </a:lnTo>
                  <a:lnTo>
                    <a:pt x="461" y="406"/>
                  </a:lnTo>
                  <a:lnTo>
                    <a:pt x="451" y="408"/>
                  </a:lnTo>
                  <a:lnTo>
                    <a:pt x="442" y="410"/>
                  </a:lnTo>
                  <a:lnTo>
                    <a:pt x="432" y="412"/>
                  </a:lnTo>
                  <a:lnTo>
                    <a:pt x="424" y="415"/>
                  </a:lnTo>
                  <a:lnTo>
                    <a:pt x="415" y="416"/>
                  </a:lnTo>
                  <a:lnTo>
                    <a:pt x="405" y="418"/>
                  </a:lnTo>
                  <a:lnTo>
                    <a:pt x="397" y="420"/>
                  </a:lnTo>
                  <a:lnTo>
                    <a:pt x="388" y="422"/>
                  </a:lnTo>
                  <a:lnTo>
                    <a:pt x="379" y="423"/>
                  </a:lnTo>
                  <a:lnTo>
                    <a:pt x="372" y="425"/>
                  </a:lnTo>
                  <a:lnTo>
                    <a:pt x="363" y="426"/>
                  </a:lnTo>
                  <a:lnTo>
                    <a:pt x="356" y="428"/>
                  </a:lnTo>
                  <a:lnTo>
                    <a:pt x="346" y="428"/>
                  </a:lnTo>
                  <a:lnTo>
                    <a:pt x="338" y="430"/>
                  </a:lnTo>
                  <a:lnTo>
                    <a:pt x="331" y="431"/>
                  </a:lnTo>
                  <a:lnTo>
                    <a:pt x="323" y="433"/>
                  </a:lnTo>
                  <a:lnTo>
                    <a:pt x="316" y="433"/>
                  </a:lnTo>
                  <a:lnTo>
                    <a:pt x="309" y="434"/>
                  </a:lnTo>
                  <a:lnTo>
                    <a:pt x="302" y="437"/>
                  </a:lnTo>
                  <a:lnTo>
                    <a:pt x="296" y="438"/>
                  </a:lnTo>
                  <a:lnTo>
                    <a:pt x="289" y="438"/>
                  </a:lnTo>
                  <a:lnTo>
                    <a:pt x="282" y="439"/>
                  </a:lnTo>
                  <a:lnTo>
                    <a:pt x="277" y="440"/>
                  </a:lnTo>
                  <a:lnTo>
                    <a:pt x="271" y="441"/>
                  </a:lnTo>
                  <a:lnTo>
                    <a:pt x="265" y="441"/>
                  </a:lnTo>
                  <a:lnTo>
                    <a:pt x="259" y="442"/>
                  </a:lnTo>
                  <a:lnTo>
                    <a:pt x="255" y="443"/>
                  </a:lnTo>
                  <a:lnTo>
                    <a:pt x="251" y="444"/>
                  </a:lnTo>
                  <a:lnTo>
                    <a:pt x="244" y="444"/>
                  </a:lnTo>
                  <a:lnTo>
                    <a:pt x="240" y="444"/>
                  </a:lnTo>
                  <a:lnTo>
                    <a:pt x="236" y="444"/>
                  </a:lnTo>
                  <a:lnTo>
                    <a:pt x="233" y="445"/>
                  </a:lnTo>
                  <a:lnTo>
                    <a:pt x="229" y="445"/>
                  </a:lnTo>
                  <a:lnTo>
                    <a:pt x="226" y="446"/>
                  </a:lnTo>
                  <a:lnTo>
                    <a:pt x="222" y="446"/>
                  </a:lnTo>
                  <a:lnTo>
                    <a:pt x="220" y="447"/>
                  </a:lnTo>
                  <a:lnTo>
                    <a:pt x="215" y="447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49"/>
                  </a:lnTo>
                  <a:lnTo>
                    <a:pt x="107" y="449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4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39" name="Freeform 152">
              <a:extLst>
                <a:ext uri="{FF2B5EF4-FFF2-40B4-BE49-F238E27FC236}">
                  <a16:creationId xmlns:a16="http://schemas.microsoft.com/office/drawing/2014/main" id="{E1493DCA-1560-A091-07B0-14241708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" y="4830763"/>
              <a:ext cx="806450" cy="781050"/>
            </a:xfrm>
            <a:custGeom>
              <a:avLst/>
              <a:gdLst>
                <a:gd name="T0" fmla="*/ 2147483647 w 1015"/>
                <a:gd name="T1" fmla="*/ 2147483647 h 983"/>
                <a:gd name="T2" fmla="*/ 2147483647 w 1015"/>
                <a:gd name="T3" fmla="*/ 2147483647 h 983"/>
                <a:gd name="T4" fmla="*/ 2147483647 w 1015"/>
                <a:gd name="T5" fmla="*/ 2147483647 h 983"/>
                <a:gd name="T6" fmla="*/ 2147483647 w 1015"/>
                <a:gd name="T7" fmla="*/ 2147483647 h 983"/>
                <a:gd name="T8" fmla="*/ 2147483647 w 1015"/>
                <a:gd name="T9" fmla="*/ 2147483647 h 983"/>
                <a:gd name="T10" fmla="*/ 2147483647 w 1015"/>
                <a:gd name="T11" fmla="*/ 2147483647 h 983"/>
                <a:gd name="T12" fmla="*/ 2147483647 w 1015"/>
                <a:gd name="T13" fmla="*/ 2147483647 h 983"/>
                <a:gd name="T14" fmla="*/ 2147483647 w 1015"/>
                <a:gd name="T15" fmla="*/ 2147483647 h 983"/>
                <a:gd name="T16" fmla="*/ 2147483647 w 1015"/>
                <a:gd name="T17" fmla="*/ 2147483647 h 983"/>
                <a:gd name="T18" fmla="*/ 2147483647 w 1015"/>
                <a:gd name="T19" fmla="*/ 2147483647 h 983"/>
                <a:gd name="T20" fmla="*/ 2147483647 w 1015"/>
                <a:gd name="T21" fmla="*/ 2147483647 h 983"/>
                <a:gd name="T22" fmla="*/ 2147483647 w 1015"/>
                <a:gd name="T23" fmla="*/ 2147483647 h 983"/>
                <a:gd name="T24" fmla="*/ 2147483647 w 1015"/>
                <a:gd name="T25" fmla="*/ 2147483647 h 983"/>
                <a:gd name="T26" fmla="*/ 2147483647 w 1015"/>
                <a:gd name="T27" fmla="*/ 2147483647 h 983"/>
                <a:gd name="T28" fmla="*/ 2147483647 w 1015"/>
                <a:gd name="T29" fmla="*/ 2147483647 h 983"/>
                <a:gd name="T30" fmla="*/ 2147483647 w 1015"/>
                <a:gd name="T31" fmla="*/ 2147483647 h 983"/>
                <a:gd name="T32" fmla="*/ 2147483647 w 1015"/>
                <a:gd name="T33" fmla="*/ 2147483647 h 983"/>
                <a:gd name="T34" fmla="*/ 2147483647 w 1015"/>
                <a:gd name="T35" fmla="*/ 2147483647 h 983"/>
                <a:gd name="T36" fmla="*/ 2147483647 w 1015"/>
                <a:gd name="T37" fmla="*/ 2147483647 h 983"/>
                <a:gd name="T38" fmla="*/ 2147483647 w 1015"/>
                <a:gd name="T39" fmla="*/ 2147483647 h 983"/>
                <a:gd name="T40" fmla="*/ 2147483647 w 1015"/>
                <a:gd name="T41" fmla="*/ 2147483647 h 983"/>
                <a:gd name="T42" fmla="*/ 2147483647 w 1015"/>
                <a:gd name="T43" fmla="*/ 2147483647 h 983"/>
                <a:gd name="T44" fmla="*/ 2147483647 w 1015"/>
                <a:gd name="T45" fmla="*/ 2147483647 h 983"/>
                <a:gd name="T46" fmla="*/ 2147483647 w 1015"/>
                <a:gd name="T47" fmla="*/ 2147483647 h 983"/>
                <a:gd name="T48" fmla="*/ 2147483647 w 1015"/>
                <a:gd name="T49" fmla="*/ 2147483647 h 983"/>
                <a:gd name="T50" fmla="*/ 2147483647 w 1015"/>
                <a:gd name="T51" fmla="*/ 2147483647 h 983"/>
                <a:gd name="T52" fmla="*/ 2147483647 w 1015"/>
                <a:gd name="T53" fmla="*/ 2147483647 h 983"/>
                <a:gd name="T54" fmla="*/ 2147483647 w 1015"/>
                <a:gd name="T55" fmla="*/ 2147483647 h 983"/>
                <a:gd name="T56" fmla="*/ 2147483647 w 1015"/>
                <a:gd name="T57" fmla="*/ 2147483647 h 983"/>
                <a:gd name="T58" fmla="*/ 2147483647 w 1015"/>
                <a:gd name="T59" fmla="*/ 2147483647 h 983"/>
                <a:gd name="T60" fmla="*/ 2147483647 w 1015"/>
                <a:gd name="T61" fmla="*/ 2147483647 h 983"/>
                <a:gd name="T62" fmla="*/ 2147483647 w 1015"/>
                <a:gd name="T63" fmla="*/ 2147483647 h 983"/>
                <a:gd name="T64" fmla="*/ 2147483647 w 1015"/>
                <a:gd name="T65" fmla="*/ 2147483647 h 983"/>
                <a:gd name="T66" fmla="*/ 2147483647 w 1015"/>
                <a:gd name="T67" fmla="*/ 2147483647 h 983"/>
                <a:gd name="T68" fmla="*/ 2147483647 w 1015"/>
                <a:gd name="T69" fmla="*/ 2147483647 h 983"/>
                <a:gd name="T70" fmla="*/ 2147483647 w 1015"/>
                <a:gd name="T71" fmla="*/ 2147483647 h 983"/>
                <a:gd name="T72" fmla="*/ 2147483647 w 1015"/>
                <a:gd name="T73" fmla="*/ 2147483647 h 983"/>
                <a:gd name="T74" fmla="*/ 2147483647 w 1015"/>
                <a:gd name="T75" fmla="*/ 2147483647 h 983"/>
                <a:gd name="T76" fmla="*/ 2147483647 w 1015"/>
                <a:gd name="T77" fmla="*/ 2147483647 h 983"/>
                <a:gd name="T78" fmla="*/ 2147483647 w 1015"/>
                <a:gd name="T79" fmla="*/ 2147483647 h 983"/>
                <a:gd name="T80" fmla="*/ 2147483647 w 1015"/>
                <a:gd name="T81" fmla="*/ 2147483647 h 983"/>
                <a:gd name="T82" fmla="*/ 2147483647 w 1015"/>
                <a:gd name="T83" fmla="*/ 2147483647 h 983"/>
                <a:gd name="T84" fmla="*/ 2147483647 w 1015"/>
                <a:gd name="T85" fmla="*/ 2147483647 h 983"/>
                <a:gd name="T86" fmla="*/ 2147483647 w 1015"/>
                <a:gd name="T87" fmla="*/ 2147483647 h 983"/>
                <a:gd name="T88" fmla="*/ 2147483647 w 1015"/>
                <a:gd name="T89" fmla="*/ 2147483647 h 983"/>
                <a:gd name="T90" fmla="*/ 2147483647 w 1015"/>
                <a:gd name="T91" fmla="*/ 2147483647 h 983"/>
                <a:gd name="T92" fmla="*/ 2147483647 w 1015"/>
                <a:gd name="T93" fmla="*/ 2147483647 h 983"/>
                <a:gd name="T94" fmla="*/ 2147483647 w 1015"/>
                <a:gd name="T95" fmla="*/ 0 h 9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15"/>
                <a:gd name="T145" fmla="*/ 0 h 983"/>
                <a:gd name="T146" fmla="*/ 1015 w 1015"/>
                <a:gd name="T147" fmla="*/ 983 h 9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15" h="983">
                  <a:moveTo>
                    <a:pt x="0" y="64"/>
                  </a:moveTo>
                  <a:lnTo>
                    <a:pt x="24" y="159"/>
                  </a:lnTo>
                  <a:lnTo>
                    <a:pt x="24" y="161"/>
                  </a:lnTo>
                  <a:lnTo>
                    <a:pt x="23" y="165"/>
                  </a:lnTo>
                  <a:lnTo>
                    <a:pt x="23" y="169"/>
                  </a:lnTo>
                  <a:lnTo>
                    <a:pt x="23" y="174"/>
                  </a:lnTo>
                  <a:lnTo>
                    <a:pt x="23" y="180"/>
                  </a:lnTo>
                  <a:lnTo>
                    <a:pt x="22" y="183"/>
                  </a:lnTo>
                  <a:lnTo>
                    <a:pt x="22" y="187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1" y="199"/>
                  </a:lnTo>
                  <a:lnTo>
                    <a:pt x="21" y="204"/>
                  </a:lnTo>
                  <a:lnTo>
                    <a:pt x="21" y="209"/>
                  </a:lnTo>
                  <a:lnTo>
                    <a:pt x="21" y="214"/>
                  </a:lnTo>
                  <a:lnTo>
                    <a:pt x="21" y="219"/>
                  </a:lnTo>
                  <a:lnTo>
                    <a:pt x="21" y="224"/>
                  </a:lnTo>
                  <a:lnTo>
                    <a:pt x="21" y="231"/>
                  </a:lnTo>
                  <a:lnTo>
                    <a:pt x="21" y="237"/>
                  </a:lnTo>
                  <a:lnTo>
                    <a:pt x="21" y="242"/>
                  </a:lnTo>
                  <a:lnTo>
                    <a:pt x="21" y="247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6"/>
                  </a:lnTo>
                  <a:lnTo>
                    <a:pt x="22" y="274"/>
                  </a:lnTo>
                  <a:lnTo>
                    <a:pt x="23" y="280"/>
                  </a:lnTo>
                  <a:lnTo>
                    <a:pt x="23" y="287"/>
                  </a:lnTo>
                  <a:lnTo>
                    <a:pt x="23" y="294"/>
                  </a:lnTo>
                  <a:lnTo>
                    <a:pt x="23" y="301"/>
                  </a:lnTo>
                  <a:lnTo>
                    <a:pt x="24" y="307"/>
                  </a:lnTo>
                  <a:lnTo>
                    <a:pt x="24" y="315"/>
                  </a:lnTo>
                  <a:lnTo>
                    <a:pt x="24" y="322"/>
                  </a:lnTo>
                  <a:lnTo>
                    <a:pt x="25" y="328"/>
                  </a:lnTo>
                  <a:lnTo>
                    <a:pt x="26" y="337"/>
                  </a:lnTo>
                  <a:lnTo>
                    <a:pt x="27" y="344"/>
                  </a:lnTo>
                  <a:lnTo>
                    <a:pt x="27" y="350"/>
                  </a:lnTo>
                  <a:lnTo>
                    <a:pt x="28" y="358"/>
                  </a:lnTo>
                  <a:lnTo>
                    <a:pt x="29" y="366"/>
                  </a:lnTo>
                  <a:lnTo>
                    <a:pt x="30" y="373"/>
                  </a:lnTo>
                  <a:lnTo>
                    <a:pt x="31" y="381"/>
                  </a:lnTo>
                  <a:lnTo>
                    <a:pt x="32" y="388"/>
                  </a:lnTo>
                  <a:lnTo>
                    <a:pt x="34" y="395"/>
                  </a:lnTo>
                  <a:lnTo>
                    <a:pt x="36" y="404"/>
                  </a:lnTo>
                  <a:lnTo>
                    <a:pt x="37" y="410"/>
                  </a:lnTo>
                  <a:lnTo>
                    <a:pt x="39" y="417"/>
                  </a:lnTo>
                  <a:lnTo>
                    <a:pt x="40" y="426"/>
                  </a:lnTo>
                  <a:lnTo>
                    <a:pt x="41" y="433"/>
                  </a:lnTo>
                  <a:lnTo>
                    <a:pt x="43" y="439"/>
                  </a:lnTo>
                  <a:lnTo>
                    <a:pt x="45" y="448"/>
                  </a:lnTo>
                  <a:lnTo>
                    <a:pt x="47" y="454"/>
                  </a:lnTo>
                  <a:lnTo>
                    <a:pt x="49" y="461"/>
                  </a:lnTo>
                  <a:lnTo>
                    <a:pt x="51" y="468"/>
                  </a:lnTo>
                  <a:lnTo>
                    <a:pt x="53" y="476"/>
                  </a:lnTo>
                  <a:lnTo>
                    <a:pt x="56" y="482"/>
                  </a:lnTo>
                  <a:lnTo>
                    <a:pt x="59" y="490"/>
                  </a:lnTo>
                  <a:lnTo>
                    <a:pt x="61" y="496"/>
                  </a:lnTo>
                  <a:lnTo>
                    <a:pt x="64" y="502"/>
                  </a:lnTo>
                  <a:lnTo>
                    <a:pt x="66" y="509"/>
                  </a:lnTo>
                  <a:lnTo>
                    <a:pt x="70" y="516"/>
                  </a:lnTo>
                  <a:lnTo>
                    <a:pt x="72" y="521"/>
                  </a:lnTo>
                  <a:lnTo>
                    <a:pt x="76" y="528"/>
                  </a:lnTo>
                  <a:lnTo>
                    <a:pt x="80" y="534"/>
                  </a:lnTo>
                  <a:lnTo>
                    <a:pt x="83" y="540"/>
                  </a:lnTo>
                  <a:lnTo>
                    <a:pt x="86" y="545"/>
                  </a:lnTo>
                  <a:lnTo>
                    <a:pt x="90" y="552"/>
                  </a:lnTo>
                  <a:lnTo>
                    <a:pt x="93" y="558"/>
                  </a:lnTo>
                  <a:lnTo>
                    <a:pt x="98" y="564"/>
                  </a:lnTo>
                  <a:lnTo>
                    <a:pt x="102" y="569"/>
                  </a:lnTo>
                  <a:lnTo>
                    <a:pt x="106" y="575"/>
                  </a:lnTo>
                  <a:lnTo>
                    <a:pt x="109" y="581"/>
                  </a:lnTo>
                  <a:lnTo>
                    <a:pt x="113" y="587"/>
                  </a:lnTo>
                  <a:lnTo>
                    <a:pt x="118" y="593"/>
                  </a:lnTo>
                  <a:lnTo>
                    <a:pt x="123" y="599"/>
                  </a:lnTo>
                  <a:lnTo>
                    <a:pt x="127" y="604"/>
                  </a:lnTo>
                  <a:lnTo>
                    <a:pt x="132" y="610"/>
                  </a:lnTo>
                  <a:lnTo>
                    <a:pt x="135" y="616"/>
                  </a:lnTo>
                  <a:lnTo>
                    <a:pt x="141" y="621"/>
                  </a:lnTo>
                  <a:lnTo>
                    <a:pt x="145" y="627"/>
                  </a:lnTo>
                  <a:lnTo>
                    <a:pt x="150" y="632"/>
                  </a:lnTo>
                  <a:lnTo>
                    <a:pt x="154" y="638"/>
                  </a:lnTo>
                  <a:lnTo>
                    <a:pt x="161" y="643"/>
                  </a:lnTo>
                  <a:lnTo>
                    <a:pt x="165" y="648"/>
                  </a:lnTo>
                  <a:lnTo>
                    <a:pt x="170" y="653"/>
                  </a:lnTo>
                  <a:lnTo>
                    <a:pt x="175" y="659"/>
                  </a:lnTo>
                  <a:lnTo>
                    <a:pt x="181" y="664"/>
                  </a:lnTo>
                  <a:lnTo>
                    <a:pt x="186" y="669"/>
                  </a:lnTo>
                  <a:lnTo>
                    <a:pt x="191" y="674"/>
                  </a:lnTo>
                  <a:lnTo>
                    <a:pt x="196" y="680"/>
                  </a:lnTo>
                  <a:lnTo>
                    <a:pt x="202" y="685"/>
                  </a:lnTo>
                  <a:lnTo>
                    <a:pt x="208" y="690"/>
                  </a:lnTo>
                  <a:lnTo>
                    <a:pt x="213" y="696"/>
                  </a:lnTo>
                  <a:lnTo>
                    <a:pt x="218" y="701"/>
                  </a:lnTo>
                  <a:lnTo>
                    <a:pt x="224" y="706"/>
                  </a:lnTo>
                  <a:lnTo>
                    <a:pt x="229" y="710"/>
                  </a:lnTo>
                  <a:lnTo>
                    <a:pt x="234" y="715"/>
                  </a:lnTo>
                  <a:lnTo>
                    <a:pt x="240" y="720"/>
                  </a:lnTo>
                  <a:lnTo>
                    <a:pt x="246" y="725"/>
                  </a:lnTo>
                  <a:lnTo>
                    <a:pt x="252" y="729"/>
                  </a:lnTo>
                  <a:lnTo>
                    <a:pt x="257" y="734"/>
                  </a:lnTo>
                  <a:lnTo>
                    <a:pt x="262" y="738"/>
                  </a:lnTo>
                  <a:lnTo>
                    <a:pt x="269" y="744"/>
                  </a:lnTo>
                  <a:lnTo>
                    <a:pt x="274" y="748"/>
                  </a:lnTo>
                  <a:lnTo>
                    <a:pt x="280" y="753"/>
                  </a:lnTo>
                  <a:lnTo>
                    <a:pt x="286" y="757"/>
                  </a:lnTo>
                  <a:lnTo>
                    <a:pt x="291" y="761"/>
                  </a:lnTo>
                  <a:lnTo>
                    <a:pt x="297" y="766"/>
                  </a:lnTo>
                  <a:lnTo>
                    <a:pt x="303" y="771"/>
                  </a:lnTo>
                  <a:lnTo>
                    <a:pt x="309" y="775"/>
                  </a:lnTo>
                  <a:lnTo>
                    <a:pt x="315" y="779"/>
                  </a:lnTo>
                  <a:lnTo>
                    <a:pt x="320" y="784"/>
                  </a:lnTo>
                  <a:lnTo>
                    <a:pt x="325" y="788"/>
                  </a:lnTo>
                  <a:lnTo>
                    <a:pt x="332" y="792"/>
                  </a:lnTo>
                  <a:lnTo>
                    <a:pt x="337" y="796"/>
                  </a:lnTo>
                  <a:lnTo>
                    <a:pt x="343" y="800"/>
                  </a:lnTo>
                  <a:lnTo>
                    <a:pt x="349" y="804"/>
                  </a:lnTo>
                  <a:lnTo>
                    <a:pt x="354" y="809"/>
                  </a:lnTo>
                  <a:lnTo>
                    <a:pt x="359" y="813"/>
                  </a:lnTo>
                  <a:lnTo>
                    <a:pt x="364" y="817"/>
                  </a:lnTo>
                  <a:lnTo>
                    <a:pt x="371" y="821"/>
                  </a:lnTo>
                  <a:lnTo>
                    <a:pt x="376" y="825"/>
                  </a:lnTo>
                  <a:lnTo>
                    <a:pt x="381" y="829"/>
                  </a:lnTo>
                  <a:lnTo>
                    <a:pt x="386" y="833"/>
                  </a:lnTo>
                  <a:lnTo>
                    <a:pt x="393" y="837"/>
                  </a:lnTo>
                  <a:lnTo>
                    <a:pt x="398" y="840"/>
                  </a:lnTo>
                  <a:lnTo>
                    <a:pt x="403" y="844"/>
                  </a:lnTo>
                  <a:lnTo>
                    <a:pt x="408" y="848"/>
                  </a:lnTo>
                  <a:lnTo>
                    <a:pt x="415" y="852"/>
                  </a:lnTo>
                  <a:lnTo>
                    <a:pt x="421" y="855"/>
                  </a:lnTo>
                  <a:lnTo>
                    <a:pt x="427" y="858"/>
                  </a:lnTo>
                  <a:lnTo>
                    <a:pt x="435" y="862"/>
                  </a:lnTo>
                  <a:lnTo>
                    <a:pt x="442" y="866"/>
                  </a:lnTo>
                  <a:lnTo>
                    <a:pt x="449" y="870"/>
                  </a:lnTo>
                  <a:lnTo>
                    <a:pt x="456" y="873"/>
                  </a:lnTo>
                  <a:lnTo>
                    <a:pt x="464" y="876"/>
                  </a:lnTo>
                  <a:lnTo>
                    <a:pt x="471" y="879"/>
                  </a:lnTo>
                  <a:lnTo>
                    <a:pt x="480" y="882"/>
                  </a:lnTo>
                  <a:lnTo>
                    <a:pt x="487" y="885"/>
                  </a:lnTo>
                  <a:lnTo>
                    <a:pt x="494" y="888"/>
                  </a:lnTo>
                  <a:lnTo>
                    <a:pt x="504" y="893"/>
                  </a:lnTo>
                  <a:lnTo>
                    <a:pt x="511" y="895"/>
                  </a:lnTo>
                  <a:lnTo>
                    <a:pt x="520" y="898"/>
                  </a:lnTo>
                  <a:lnTo>
                    <a:pt x="528" y="901"/>
                  </a:lnTo>
                  <a:lnTo>
                    <a:pt x="536" y="904"/>
                  </a:lnTo>
                  <a:lnTo>
                    <a:pt x="545" y="907"/>
                  </a:lnTo>
                  <a:lnTo>
                    <a:pt x="553" y="910"/>
                  </a:lnTo>
                  <a:lnTo>
                    <a:pt x="562" y="913"/>
                  </a:lnTo>
                  <a:lnTo>
                    <a:pt x="570" y="916"/>
                  </a:lnTo>
                  <a:lnTo>
                    <a:pt x="578" y="918"/>
                  </a:lnTo>
                  <a:lnTo>
                    <a:pt x="587" y="921"/>
                  </a:lnTo>
                  <a:lnTo>
                    <a:pt x="595" y="923"/>
                  </a:lnTo>
                  <a:lnTo>
                    <a:pt x="604" y="926"/>
                  </a:lnTo>
                  <a:lnTo>
                    <a:pt x="612" y="928"/>
                  </a:lnTo>
                  <a:lnTo>
                    <a:pt x="620" y="931"/>
                  </a:lnTo>
                  <a:lnTo>
                    <a:pt x="629" y="934"/>
                  </a:lnTo>
                  <a:lnTo>
                    <a:pt x="638" y="937"/>
                  </a:lnTo>
                  <a:lnTo>
                    <a:pt x="646" y="939"/>
                  </a:lnTo>
                  <a:lnTo>
                    <a:pt x="654" y="940"/>
                  </a:lnTo>
                  <a:lnTo>
                    <a:pt x="661" y="942"/>
                  </a:lnTo>
                  <a:lnTo>
                    <a:pt x="669" y="945"/>
                  </a:lnTo>
                  <a:lnTo>
                    <a:pt x="677" y="946"/>
                  </a:lnTo>
                  <a:lnTo>
                    <a:pt x="684" y="948"/>
                  </a:lnTo>
                  <a:lnTo>
                    <a:pt x="692" y="950"/>
                  </a:lnTo>
                  <a:lnTo>
                    <a:pt x="699" y="952"/>
                  </a:lnTo>
                  <a:lnTo>
                    <a:pt x="705" y="953"/>
                  </a:lnTo>
                  <a:lnTo>
                    <a:pt x="713" y="956"/>
                  </a:lnTo>
                  <a:lnTo>
                    <a:pt x="719" y="957"/>
                  </a:lnTo>
                  <a:lnTo>
                    <a:pt x="726" y="959"/>
                  </a:lnTo>
                  <a:lnTo>
                    <a:pt x="732" y="960"/>
                  </a:lnTo>
                  <a:lnTo>
                    <a:pt x="738" y="961"/>
                  </a:lnTo>
                  <a:lnTo>
                    <a:pt x="744" y="962"/>
                  </a:lnTo>
                  <a:lnTo>
                    <a:pt x="751" y="964"/>
                  </a:lnTo>
                  <a:lnTo>
                    <a:pt x="756" y="965"/>
                  </a:lnTo>
                  <a:lnTo>
                    <a:pt x="760" y="966"/>
                  </a:lnTo>
                  <a:lnTo>
                    <a:pt x="765" y="967"/>
                  </a:lnTo>
                  <a:lnTo>
                    <a:pt x="770" y="968"/>
                  </a:lnTo>
                  <a:lnTo>
                    <a:pt x="774" y="968"/>
                  </a:lnTo>
                  <a:lnTo>
                    <a:pt x="778" y="970"/>
                  </a:lnTo>
                  <a:lnTo>
                    <a:pt x="781" y="970"/>
                  </a:lnTo>
                  <a:lnTo>
                    <a:pt x="785" y="971"/>
                  </a:lnTo>
                  <a:lnTo>
                    <a:pt x="789" y="972"/>
                  </a:lnTo>
                  <a:lnTo>
                    <a:pt x="795" y="973"/>
                  </a:lnTo>
                  <a:lnTo>
                    <a:pt x="797" y="974"/>
                  </a:lnTo>
                  <a:lnTo>
                    <a:pt x="798" y="974"/>
                  </a:lnTo>
                  <a:lnTo>
                    <a:pt x="1015" y="983"/>
                  </a:lnTo>
                  <a:lnTo>
                    <a:pt x="999" y="879"/>
                  </a:lnTo>
                  <a:lnTo>
                    <a:pt x="908" y="575"/>
                  </a:lnTo>
                  <a:lnTo>
                    <a:pt x="753" y="338"/>
                  </a:lnTo>
                  <a:lnTo>
                    <a:pt x="541" y="159"/>
                  </a:lnTo>
                  <a:lnTo>
                    <a:pt x="341" y="70"/>
                  </a:lnTo>
                  <a:lnTo>
                    <a:pt x="137" y="23"/>
                  </a:lnTo>
                  <a:lnTo>
                    <a:pt x="57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4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0" name="Freeform 153">
              <a:extLst>
                <a:ext uri="{FF2B5EF4-FFF2-40B4-BE49-F238E27FC236}">
                  <a16:creationId xmlns:a16="http://schemas.microsoft.com/office/drawing/2014/main" id="{2327E374-4231-F0C1-91E5-571CB5B1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816475"/>
              <a:ext cx="847725" cy="815975"/>
            </a:xfrm>
            <a:custGeom>
              <a:avLst/>
              <a:gdLst>
                <a:gd name="T0" fmla="*/ 2147483647 w 1067"/>
                <a:gd name="T1" fmla="*/ 2147483647 h 1026"/>
                <a:gd name="T2" fmla="*/ 2147483647 w 1067"/>
                <a:gd name="T3" fmla="*/ 2147483647 h 1026"/>
                <a:gd name="T4" fmla="*/ 2147483647 w 1067"/>
                <a:gd name="T5" fmla="*/ 2147483647 h 1026"/>
                <a:gd name="T6" fmla="*/ 2147483647 w 1067"/>
                <a:gd name="T7" fmla="*/ 2147483647 h 1026"/>
                <a:gd name="T8" fmla="*/ 2147483647 w 1067"/>
                <a:gd name="T9" fmla="*/ 2147483647 h 1026"/>
                <a:gd name="T10" fmla="*/ 2147483647 w 1067"/>
                <a:gd name="T11" fmla="*/ 2147483647 h 1026"/>
                <a:gd name="T12" fmla="*/ 2147483647 w 1067"/>
                <a:gd name="T13" fmla="*/ 2147483647 h 1026"/>
                <a:gd name="T14" fmla="*/ 2147483647 w 1067"/>
                <a:gd name="T15" fmla="*/ 2147483647 h 1026"/>
                <a:gd name="T16" fmla="*/ 2147483647 w 1067"/>
                <a:gd name="T17" fmla="*/ 2147483647 h 1026"/>
                <a:gd name="T18" fmla="*/ 2147483647 w 1067"/>
                <a:gd name="T19" fmla="*/ 2147483647 h 1026"/>
                <a:gd name="T20" fmla="*/ 2147483647 w 1067"/>
                <a:gd name="T21" fmla="*/ 2147483647 h 1026"/>
                <a:gd name="T22" fmla="*/ 2147483647 w 1067"/>
                <a:gd name="T23" fmla="*/ 2147483647 h 1026"/>
                <a:gd name="T24" fmla="*/ 2147483647 w 1067"/>
                <a:gd name="T25" fmla="*/ 2147483647 h 1026"/>
                <a:gd name="T26" fmla="*/ 2147483647 w 1067"/>
                <a:gd name="T27" fmla="*/ 2147483647 h 1026"/>
                <a:gd name="T28" fmla="*/ 2147483647 w 1067"/>
                <a:gd name="T29" fmla="*/ 2147483647 h 1026"/>
                <a:gd name="T30" fmla="*/ 2147483647 w 1067"/>
                <a:gd name="T31" fmla="*/ 2147483647 h 1026"/>
                <a:gd name="T32" fmla="*/ 2147483647 w 1067"/>
                <a:gd name="T33" fmla="*/ 2147483647 h 1026"/>
                <a:gd name="T34" fmla="*/ 2147483647 w 1067"/>
                <a:gd name="T35" fmla="*/ 2147483647 h 1026"/>
                <a:gd name="T36" fmla="*/ 2147483647 w 1067"/>
                <a:gd name="T37" fmla="*/ 2147483647 h 1026"/>
                <a:gd name="T38" fmla="*/ 2147483647 w 1067"/>
                <a:gd name="T39" fmla="*/ 2147483647 h 1026"/>
                <a:gd name="T40" fmla="*/ 2147483647 w 1067"/>
                <a:gd name="T41" fmla="*/ 2147483647 h 1026"/>
                <a:gd name="T42" fmla="*/ 2147483647 w 1067"/>
                <a:gd name="T43" fmla="*/ 2147483647 h 1026"/>
                <a:gd name="T44" fmla="*/ 2147483647 w 1067"/>
                <a:gd name="T45" fmla="*/ 2147483647 h 1026"/>
                <a:gd name="T46" fmla="*/ 2147483647 w 1067"/>
                <a:gd name="T47" fmla="*/ 2147483647 h 1026"/>
                <a:gd name="T48" fmla="*/ 2147483647 w 1067"/>
                <a:gd name="T49" fmla="*/ 2147483647 h 1026"/>
                <a:gd name="T50" fmla="*/ 2147483647 w 1067"/>
                <a:gd name="T51" fmla="*/ 2147483647 h 1026"/>
                <a:gd name="T52" fmla="*/ 2147483647 w 1067"/>
                <a:gd name="T53" fmla="*/ 2147483647 h 1026"/>
                <a:gd name="T54" fmla="*/ 2147483647 w 1067"/>
                <a:gd name="T55" fmla="*/ 2147483647 h 1026"/>
                <a:gd name="T56" fmla="*/ 2147483647 w 1067"/>
                <a:gd name="T57" fmla="*/ 2147483647 h 1026"/>
                <a:gd name="T58" fmla="*/ 2147483647 w 1067"/>
                <a:gd name="T59" fmla="*/ 2147483647 h 1026"/>
                <a:gd name="T60" fmla="*/ 2147483647 w 1067"/>
                <a:gd name="T61" fmla="*/ 2147483647 h 1026"/>
                <a:gd name="T62" fmla="*/ 2147483647 w 1067"/>
                <a:gd name="T63" fmla="*/ 2147483647 h 1026"/>
                <a:gd name="T64" fmla="*/ 2147483647 w 1067"/>
                <a:gd name="T65" fmla="*/ 2147483647 h 1026"/>
                <a:gd name="T66" fmla="*/ 2147483647 w 1067"/>
                <a:gd name="T67" fmla="*/ 2147483647 h 1026"/>
                <a:gd name="T68" fmla="*/ 2147483647 w 1067"/>
                <a:gd name="T69" fmla="*/ 2147483647 h 1026"/>
                <a:gd name="T70" fmla="*/ 2147483647 w 1067"/>
                <a:gd name="T71" fmla="*/ 2147483647 h 1026"/>
                <a:gd name="T72" fmla="*/ 2147483647 w 1067"/>
                <a:gd name="T73" fmla="*/ 2147483647 h 1026"/>
                <a:gd name="T74" fmla="*/ 2147483647 w 1067"/>
                <a:gd name="T75" fmla="*/ 2147483647 h 1026"/>
                <a:gd name="T76" fmla="*/ 2147483647 w 1067"/>
                <a:gd name="T77" fmla="*/ 2147483647 h 1026"/>
                <a:gd name="T78" fmla="*/ 2147483647 w 1067"/>
                <a:gd name="T79" fmla="*/ 2147483647 h 1026"/>
                <a:gd name="T80" fmla="*/ 2147483647 w 1067"/>
                <a:gd name="T81" fmla="*/ 2147483647 h 1026"/>
                <a:gd name="T82" fmla="*/ 2147483647 w 1067"/>
                <a:gd name="T83" fmla="*/ 2147483647 h 1026"/>
                <a:gd name="T84" fmla="*/ 2147483647 w 1067"/>
                <a:gd name="T85" fmla="*/ 2147483647 h 1026"/>
                <a:gd name="T86" fmla="*/ 2147483647 w 1067"/>
                <a:gd name="T87" fmla="*/ 2147483647 h 1026"/>
                <a:gd name="T88" fmla="*/ 2147483647 w 1067"/>
                <a:gd name="T89" fmla="*/ 2147483647 h 1026"/>
                <a:gd name="T90" fmla="*/ 2147483647 w 1067"/>
                <a:gd name="T91" fmla="*/ 2147483647 h 1026"/>
                <a:gd name="T92" fmla="*/ 2147483647 w 1067"/>
                <a:gd name="T93" fmla="*/ 2147483647 h 1026"/>
                <a:gd name="T94" fmla="*/ 2147483647 w 1067"/>
                <a:gd name="T95" fmla="*/ 2147483647 h 1026"/>
                <a:gd name="T96" fmla="*/ 2147483647 w 1067"/>
                <a:gd name="T97" fmla="*/ 2147483647 h 1026"/>
                <a:gd name="T98" fmla="*/ 2147483647 w 1067"/>
                <a:gd name="T99" fmla="*/ 2147483647 h 1026"/>
                <a:gd name="T100" fmla="*/ 2147483647 w 1067"/>
                <a:gd name="T101" fmla="*/ 2147483647 h 1026"/>
                <a:gd name="T102" fmla="*/ 2147483647 w 1067"/>
                <a:gd name="T103" fmla="*/ 2147483647 h 1026"/>
                <a:gd name="T104" fmla="*/ 2147483647 w 1067"/>
                <a:gd name="T105" fmla="*/ 2147483647 h 1026"/>
                <a:gd name="T106" fmla="*/ 2147483647 w 1067"/>
                <a:gd name="T107" fmla="*/ 2147483647 h 1026"/>
                <a:gd name="T108" fmla="*/ 2147483647 w 1067"/>
                <a:gd name="T109" fmla="*/ 2147483647 h 1026"/>
                <a:gd name="T110" fmla="*/ 2147483647 w 1067"/>
                <a:gd name="T111" fmla="*/ 2147483647 h 1026"/>
                <a:gd name="T112" fmla="*/ 2147483647 w 1067"/>
                <a:gd name="T113" fmla="*/ 2147483647 h 1026"/>
                <a:gd name="T114" fmla="*/ 2147483647 w 1067"/>
                <a:gd name="T115" fmla="*/ 2147483647 h 1026"/>
                <a:gd name="T116" fmla="*/ 2147483647 w 1067"/>
                <a:gd name="T117" fmla="*/ 2147483647 h 1026"/>
                <a:gd name="T118" fmla="*/ 2147483647 w 1067"/>
                <a:gd name="T119" fmla="*/ 2147483647 h 10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7"/>
                <a:gd name="T181" fmla="*/ 0 h 1026"/>
                <a:gd name="T182" fmla="*/ 1067 w 1067"/>
                <a:gd name="T183" fmla="*/ 1026 h 10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7" h="1026">
                  <a:moveTo>
                    <a:pt x="1055" y="977"/>
                  </a:moveTo>
                  <a:lnTo>
                    <a:pt x="1054" y="977"/>
                  </a:lnTo>
                  <a:lnTo>
                    <a:pt x="1051" y="977"/>
                  </a:lnTo>
                  <a:lnTo>
                    <a:pt x="1049" y="977"/>
                  </a:lnTo>
                  <a:lnTo>
                    <a:pt x="1046" y="977"/>
                  </a:lnTo>
                  <a:lnTo>
                    <a:pt x="1043" y="977"/>
                  </a:lnTo>
                  <a:lnTo>
                    <a:pt x="1039" y="977"/>
                  </a:lnTo>
                  <a:lnTo>
                    <a:pt x="1035" y="976"/>
                  </a:lnTo>
                  <a:lnTo>
                    <a:pt x="1031" y="976"/>
                  </a:lnTo>
                  <a:lnTo>
                    <a:pt x="1026" y="976"/>
                  </a:lnTo>
                  <a:lnTo>
                    <a:pt x="1020" y="976"/>
                  </a:lnTo>
                  <a:lnTo>
                    <a:pt x="1014" y="976"/>
                  </a:lnTo>
                  <a:lnTo>
                    <a:pt x="1009" y="976"/>
                  </a:lnTo>
                  <a:lnTo>
                    <a:pt x="1002" y="976"/>
                  </a:lnTo>
                  <a:lnTo>
                    <a:pt x="995" y="976"/>
                  </a:lnTo>
                  <a:lnTo>
                    <a:pt x="991" y="976"/>
                  </a:lnTo>
                  <a:lnTo>
                    <a:pt x="987" y="976"/>
                  </a:lnTo>
                  <a:lnTo>
                    <a:pt x="984" y="975"/>
                  </a:lnTo>
                  <a:lnTo>
                    <a:pt x="980" y="975"/>
                  </a:lnTo>
                  <a:lnTo>
                    <a:pt x="975" y="974"/>
                  </a:lnTo>
                  <a:lnTo>
                    <a:pt x="972" y="974"/>
                  </a:lnTo>
                  <a:lnTo>
                    <a:pt x="967" y="974"/>
                  </a:lnTo>
                  <a:lnTo>
                    <a:pt x="964" y="974"/>
                  </a:lnTo>
                  <a:lnTo>
                    <a:pt x="959" y="974"/>
                  </a:lnTo>
                  <a:lnTo>
                    <a:pt x="954" y="974"/>
                  </a:lnTo>
                  <a:lnTo>
                    <a:pt x="949" y="973"/>
                  </a:lnTo>
                  <a:lnTo>
                    <a:pt x="945" y="973"/>
                  </a:lnTo>
                  <a:lnTo>
                    <a:pt x="940" y="973"/>
                  </a:lnTo>
                  <a:lnTo>
                    <a:pt x="935" y="973"/>
                  </a:lnTo>
                  <a:lnTo>
                    <a:pt x="930" y="973"/>
                  </a:lnTo>
                  <a:lnTo>
                    <a:pt x="926" y="973"/>
                  </a:lnTo>
                  <a:lnTo>
                    <a:pt x="920" y="971"/>
                  </a:lnTo>
                  <a:lnTo>
                    <a:pt x="916" y="970"/>
                  </a:lnTo>
                  <a:lnTo>
                    <a:pt x="910" y="970"/>
                  </a:lnTo>
                  <a:lnTo>
                    <a:pt x="905" y="970"/>
                  </a:lnTo>
                  <a:lnTo>
                    <a:pt x="900" y="969"/>
                  </a:lnTo>
                  <a:lnTo>
                    <a:pt x="893" y="969"/>
                  </a:lnTo>
                  <a:lnTo>
                    <a:pt x="888" y="968"/>
                  </a:lnTo>
                  <a:lnTo>
                    <a:pt x="883" y="968"/>
                  </a:lnTo>
                  <a:lnTo>
                    <a:pt x="877" y="967"/>
                  </a:lnTo>
                  <a:lnTo>
                    <a:pt x="871" y="966"/>
                  </a:lnTo>
                  <a:lnTo>
                    <a:pt x="865" y="966"/>
                  </a:lnTo>
                  <a:lnTo>
                    <a:pt x="860" y="965"/>
                  </a:lnTo>
                  <a:lnTo>
                    <a:pt x="854" y="964"/>
                  </a:lnTo>
                  <a:lnTo>
                    <a:pt x="847" y="964"/>
                  </a:lnTo>
                  <a:lnTo>
                    <a:pt x="842" y="963"/>
                  </a:lnTo>
                  <a:lnTo>
                    <a:pt x="836" y="963"/>
                  </a:lnTo>
                  <a:lnTo>
                    <a:pt x="828" y="961"/>
                  </a:lnTo>
                  <a:lnTo>
                    <a:pt x="821" y="960"/>
                  </a:lnTo>
                  <a:lnTo>
                    <a:pt x="814" y="958"/>
                  </a:lnTo>
                  <a:lnTo>
                    <a:pt x="806" y="958"/>
                  </a:lnTo>
                  <a:lnTo>
                    <a:pt x="799" y="956"/>
                  </a:lnTo>
                  <a:lnTo>
                    <a:pt x="792" y="955"/>
                  </a:lnTo>
                  <a:lnTo>
                    <a:pt x="783" y="954"/>
                  </a:lnTo>
                  <a:lnTo>
                    <a:pt x="777" y="953"/>
                  </a:lnTo>
                  <a:lnTo>
                    <a:pt x="770" y="950"/>
                  </a:lnTo>
                  <a:lnTo>
                    <a:pt x="761" y="949"/>
                  </a:lnTo>
                  <a:lnTo>
                    <a:pt x="754" y="947"/>
                  </a:lnTo>
                  <a:lnTo>
                    <a:pt x="746" y="946"/>
                  </a:lnTo>
                  <a:lnTo>
                    <a:pt x="739" y="944"/>
                  </a:lnTo>
                  <a:lnTo>
                    <a:pt x="732" y="943"/>
                  </a:lnTo>
                  <a:lnTo>
                    <a:pt x="723" y="941"/>
                  </a:lnTo>
                  <a:lnTo>
                    <a:pt x="716" y="940"/>
                  </a:lnTo>
                  <a:lnTo>
                    <a:pt x="708" y="938"/>
                  </a:lnTo>
                  <a:lnTo>
                    <a:pt x="700" y="936"/>
                  </a:lnTo>
                  <a:lnTo>
                    <a:pt x="693" y="934"/>
                  </a:lnTo>
                  <a:lnTo>
                    <a:pt x="685" y="932"/>
                  </a:lnTo>
                  <a:lnTo>
                    <a:pt x="677" y="929"/>
                  </a:lnTo>
                  <a:lnTo>
                    <a:pt x="669" y="928"/>
                  </a:lnTo>
                  <a:lnTo>
                    <a:pt x="661" y="926"/>
                  </a:lnTo>
                  <a:lnTo>
                    <a:pt x="653" y="924"/>
                  </a:lnTo>
                  <a:lnTo>
                    <a:pt x="645" y="922"/>
                  </a:lnTo>
                  <a:lnTo>
                    <a:pt x="637" y="919"/>
                  </a:lnTo>
                  <a:lnTo>
                    <a:pt x="630" y="917"/>
                  </a:lnTo>
                  <a:lnTo>
                    <a:pt x="622" y="915"/>
                  </a:lnTo>
                  <a:lnTo>
                    <a:pt x="614" y="913"/>
                  </a:lnTo>
                  <a:lnTo>
                    <a:pt x="606" y="910"/>
                  </a:lnTo>
                  <a:lnTo>
                    <a:pt x="598" y="907"/>
                  </a:lnTo>
                  <a:lnTo>
                    <a:pt x="591" y="905"/>
                  </a:lnTo>
                  <a:lnTo>
                    <a:pt x="583" y="902"/>
                  </a:lnTo>
                  <a:lnTo>
                    <a:pt x="575" y="900"/>
                  </a:lnTo>
                  <a:lnTo>
                    <a:pt x="567" y="897"/>
                  </a:lnTo>
                  <a:lnTo>
                    <a:pt x="560" y="894"/>
                  </a:lnTo>
                  <a:lnTo>
                    <a:pt x="551" y="891"/>
                  </a:lnTo>
                  <a:lnTo>
                    <a:pt x="544" y="888"/>
                  </a:lnTo>
                  <a:lnTo>
                    <a:pt x="536" y="884"/>
                  </a:lnTo>
                  <a:lnTo>
                    <a:pt x="529" y="882"/>
                  </a:lnTo>
                  <a:lnTo>
                    <a:pt x="521" y="878"/>
                  </a:lnTo>
                  <a:lnTo>
                    <a:pt x="513" y="875"/>
                  </a:lnTo>
                  <a:lnTo>
                    <a:pt x="505" y="872"/>
                  </a:lnTo>
                  <a:lnTo>
                    <a:pt x="498" y="869"/>
                  </a:lnTo>
                  <a:lnTo>
                    <a:pt x="490" y="866"/>
                  </a:lnTo>
                  <a:lnTo>
                    <a:pt x="483" y="862"/>
                  </a:lnTo>
                  <a:lnTo>
                    <a:pt x="476" y="858"/>
                  </a:lnTo>
                  <a:lnTo>
                    <a:pt x="468" y="855"/>
                  </a:lnTo>
                  <a:lnTo>
                    <a:pt x="460" y="851"/>
                  </a:lnTo>
                  <a:lnTo>
                    <a:pt x="453" y="847"/>
                  </a:lnTo>
                  <a:lnTo>
                    <a:pt x="445" y="843"/>
                  </a:lnTo>
                  <a:lnTo>
                    <a:pt x="438" y="839"/>
                  </a:lnTo>
                  <a:lnTo>
                    <a:pt x="430" y="835"/>
                  </a:lnTo>
                  <a:lnTo>
                    <a:pt x="423" y="831"/>
                  </a:lnTo>
                  <a:lnTo>
                    <a:pt x="416" y="828"/>
                  </a:lnTo>
                  <a:lnTo>
                    <a:pt x="409" y="824"/>
                  </a:lnTo>
                  <a:lnTo>
                    <a:pt x="402" y="818"/>
                  </a:lnTo>
                  <a:lnTo>
                    <a:pt x="395" y="815"/>
                  </a:lnTo>
                  <a:lnTo>
                    <a:pt x="388" y="810"/>
                  </a:lnTo>
                  <a:lnTo>
                    <a:pt x="381" y="806"/>
                  </a:lnTo>
                  <a:lnTo>
                    <a:pt x="374" y="800"/>
                  </a:lnTo>
                  <a:lnTo>
                    <a:pt x="367" y="796"/>
                  </a:lnTo>
                  <a:lnTo>
                    <a:pt x="360" y="792"/>
                  </a:lnTo>
                  <a:lnTo>
                    <a:pt x="354" y="788"/>
                  </a:lnTo>
                  <a:lnTo>
                    <a:pt x="337" y="774"/>
                  </a:lnTo>
                  <a:lnTo>
                    <a:pt x="320" y="762"/>
                  </a:lnTo>
                  <a:lnTo>
                    <a:pt x="304" y="749"/>
                  </a:lnTo>
                  <a:lnTo>
                    <a:pt x="291" y="736"/>
                  </a:lnTo>
                  <a:lnTo>
                    <a:pt x="275" y="724"/>
                  </a:lnTo>
                  <a:lnTo>
                    <a:pt x="262" y="710"/>
                  </a:lnTo>
                  <a:lnTo>
                    <a:pt x="249" y="697"/>
                  </a:lnTo>
                  <a:lnTo>
                    <a:pt x="237" y="684"/>
                  </a:lnTo>
                  <a:lnTo>
                    <a:pt x="225" y="671"/>
                  </a:lnTo>
                  <a:lnTo>
                    <a:pt x="213" y="658"/>
                  </a:lnTo>
                  <a:lnTo>
                    <a:pt x="202" y="645"/>
                  </a:lnTo>
                  <a:lnTo>
                    <a:pt x="192" y="633"/>
                  </a:lnTo>
                  <a:lnTo>
                    <a:pt x="182" y="619"/>
                  </a:lnTo>
                  <a:lnTo>
                    <a:pt x="173" y="605"/>
                  </a:lnTo>
                  <a:lnTo>
                    <a:pt x="164" y="593"/>
                  </a:lnTo>
                  <a:lnTo>
                    <a:pt x="155" y="580"/>
                  </a:lnTo>
                  <a:lnTo>
                    <a:pt x="147" y="567"/>
                  </a:lnTo>
                  <a:lnTo>
                    <a:pt x="140" y="554"/>
                  </a:lnTo>
                  <a:lnTo>
                    <a:pt x="132" y="540"/>
                  </a:lnTo>
                  <a:lnTo>
                    <a:pt x="126" y="527"/>
                  </a:lnTo>
                  <a:lnTo>
                    <a:pt x="119" y="514"/>
                  </a:lnTo>
                  <a:lnTo>
                    <a:pt x="113" y="501"/>
                  </a:lnTo>
                  <a:lnTo>
                    <a:pt x="107" y="489"/>
                  </a:lnTo>
                  <a:lnTo>
                    <a:pt x="103" y="476"/>
                  </a:lnTo>
                  <a:lnTo>
                    <a:pt x="98" y="464"/>
                  </a:lnTo>
                  <a:lnTo>
                    <a:pt x="92" y="451"/>
                  </a:lnTo>
                  <a:lnTo>
                    <a:pt x="89" y="439"/>
                  </a:lnTo>
                  <a:lnTo>
                    <a:pt x="85" y="427"/>
                  </a:lnTo>
                  <a:lnTo>
                    <a:pt x="82" y="414"/>
                  </a:lnTo>
                  <a:lnTo>
                    <a:pt x="79" y="403"/>
                  </a:lnTo>
                  <a:lnTo>
                    <a:pt x="76" y="391"/>
                  </a:lnTo>
                  <a:lnTo>
                    <a:pt x="73" y="380"/>
                  </a:lnTo>
                  <a:lnTo>
                    <a:pt x="70" y="368"/>
                  </a:lnTo>
                  <a:lnTo>
                    <a:pt x="68" y="357"/>
                  </a:lnTo>
                  <a:lnTo>
                    <a:pt x="66" y="345"/>
                  </a:lnTo>
                  <a:lnTo>
                    <a:pt x="65" y="335"/>
                  </a:lnTo>
                  <a:lnTo>
                    <a:pt x="63" y="323"/>
                  </a:lnTo>
                  <a:lnTo>
                    <a:pt x="61" y="313"/>
                  </a:lnTo>
                  <a:lnTo>
                    <a:pt x="60" y="302"/>
                  </a:lnTo>
                  <a:lnTo>
                    <a:pt x="60" y="293"/>
                  </a:lnTo>
                  <a:lnTo>
                    <a:pt x="59" y="282"/>
                  </a:lnTo>
                  <a:lnTo>
                    <a:pt x="58" y="273"/>
                  </a:lnTo>
                  <a:lnTo>
                    <a:pt x="57" y="263"/>
                  </a:lnTo>
                  <a:lnTo>
                    <a:pt x="57" y="254"/>
                  </a:lnTo>
                  <a:lnTo>
                    <a:pt x="57" y="244"/>
                  </a:lnTo>
                  <a:lnTo>
                    <a:pt x="57" y="236"/>
                  </a:lnTo>
                  <a:lnTo>
                    <a:pt x="57" y="229"/>
                  </a:lnTo>
                  <a:lnTo>
                    <a:pt x="57" y="220"/>
                  </a:lnTo>
                  <a:lnTo>
                    <a:pt x="57" y="212"/>
                  </a:lnTo>
                  <a:lnTo>
                    <a:pt x="57" y="205"/>
                  </a:lnTo>
                  <a:lnTo>
                    <a:pt x="57" y="197"/>
                  </a:lnTo>
                  <a:lnTo>
                    <a:pt x="58" y="191"/>
                  </a:lnTo>
                  <a:lnTo>
                    <a:pt x="58" y="184"/>
                  </a:lnTo>
                  <a:lnTo>
                    <a:pt x="58" y="177"/>
                  </a:lnTo>
                  <a:lnTo>
                    <a:pt x="59" y="172"/>
                  </a:lnTo>
                  <a:lnTo>
                    <a:pt x="59" y="167"/>
                  </a:lnTo>
                  <a:lnTo>
                    <a:pt x="59" y="160"/>
                  </a:lnTo>
                  <a:lnTo>
                    <a:pt x="59" y="156"/>
                  </a:lnTo>
                  <a:lnTo>
                    <a:pt x="59" y="151"/>
                  </a:lnTo>
                  <a:lnTo>
                    <a:pt x="60" y="148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56" y="130"/>
                  </a:lnTo>
                  <a:lnTo>
                    <a:pt x="52" y="126"/>
                  </a:lnTo>
                  <a:lnTo>
                    <a:pt x="50" y="122"/>
                  </a:lnTo>
                  <a:lnTo>
                    <a:pt x="49" y="116"/>
                  </a:lnTo>
                  <a:lnTo>
                    <a:pt x="47" y="112"/>
                  </a:lnTo>
                  <a:lnTo>
                    <a:pt x="47" y="108"/>
                  </a:lnTo>
                  <a:lnTo>
                    <a:pt x="47" y="103"/>
                  </a:lnTo>
                  <a:lnTo>
                    <a:pt x="48" y="100"/>
                  </a:lnTo>
                  <a:lnTo>
                    <a:pt x="49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6" y="82"/>
                  </a:lnTo>
                  <a:lnTo>
                    <a:pt x="59" y="79"/>
                  </a:lnTo>
                  <a:lnTo>
                    <a:pt x="61" y="74"/>
                  </a:lnTo>
                  <a:lnTo>
                    <a:pt x="65" y="71"/>
                  </a:lnTo>
                  <a:lnTo>
                    <a:pt x="69" y="68"/>
                  </a:lnTo>
                  <a:lnTo>
                    <a:pt x="73" y="65"/>
                  </a:lnTo>
                  <a:lnTo>
                    <a:pt x="77" y="62"/>
                  </a:lnTo>
                  <a:lnTo>
                    <a:pt x="82" y="60"/>
                  </a:lnTo>
                  <a:lnTo>
                    <a:pt x="86" y="58"/>
                  </a:lnTo>
                  <a:lnTo>
                    <a:pt x="90" y="56"/>
                  </a:lnTo>
                  <a:lnTo>
                    <a:pt x="96" y="53"/>
                  </a:lnTo>
                  <a:lnTo>
                    <a:pt x="101" y="52"/>
                  </a:lnTo>
                  <a:lnTo>
                    <a:pt x="105" y="52"/>
                  </a:lnTo>
                  <a:lnTo>
                    <a:pt x="110" y="51"/>
                  </a:lnTo>
                  <a:lnTo>
                    <a:pt x="114" y="52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7" y="55"/>
                  </a:lnTo>
                  <a:lnTo>
                    <a:pt x="131" y="57"/>
                  </a:lnTo>
                  <a:lnTo>
                    <a:pt x="135" y="60"/>
                  </a:lnTo>
                  <a:lnTo>
                    <a:pt x="140" y="63"/>
                  </a:lnTo>
                  <a:lnTo>
                    <a:pt x="143" y="66"/>
                  </a:lnTo>
                  <a:lnTo>
                    <a:pt x="149" y="68"/>
                  </a:lnTo>
                  <a:lnTo>
                    <a:pt x="151" y="69"/>
                  </a:lnTo>
                  <a:lnTo>
                    <a:pt x="154" y="71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5" y="74"/>
                  </a:lnTo>
                  <a:lnTo>
                    <a:pt x="169" y="76"/>
                  </a:lnTo>
                  <a:lnTo>
                    <a:pt x="173" y="77"/>
                  </a:lnTo>
                  <a:lnTo>
                    <a:pt x="177" y="79"/>
                  </a:lnTo>
                  <a:lnTo>
                    <a:pt x="181" y="79"/>
                  </a:lnTo>
                  <a:lnTo>
                    <a:pt x="186" y="81"/>
                  </a:lnTo>
                  <a:lnTo>
                    <a:pt x="190" y="81"/>
                  </a:lnTo>
                  <a:lnTo>
                    <a:pt x="195" y="83"/>
                  </a:lnTo>
                  <a:lnTo>
                    <a:pt x="198" y="84"/>
                  </a:lnTo>
                  <a:lnTo>
                    <a:pt x="204" y="85"/>
                  </a:lnTo>
                  <a:lnTo>
                    <a:pt x="208" y="85"/>
                  </a:lnTo>
                  <a:lnTo>
                    <a:pt x="214" y="87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0" y="90"/>
                  </a:lnTo>
                  <a:lnTo>
                    <a:pt x="235" y="92"/>
                  </a:lnTo>
                  <a:lnTo>
                    <a:pt x="240" y="93"/>
                  </a:lnTo>
                  <a:lnTo>
                    <a:pt x="247" y="94"/>
                  </a:lnTo>
                  <a:lnTo>
                    <a:pt x="252" y="95"/>
                  </a:lnTo>
                  <a:lnTo>
                    <a:pt x="258" y="98"/>
                  </a:lnTo>
                  <a:lnTo>
                    <a:pt x="264" y="99"/>
                  </a:lnTo>
                  <a:lnTo>
                    <a:pt x="270" y="100"/>
                  </a:lnTo>
                  <a:lnTo>
                    <a:pt x="276" y="102"/>
                  </a:lnTo>
                  <a:lnTo>
                    <a:pt x="283" y="104"/>
                  </a:lnTo>
                  <a:lnTo>
                    <a:pt x="289" y="105"/>
                  </a:lnTo>
                  <a:lnTo>
                    <a:pt x="296" y="106"/>
                  </a:lnTo>
                  <a:lnTo>
                    <a:pt x="302" y="107"/>
                  </a:lnTo>
                  <a:lnTo>
                    <a:pt x="310" y="109"/>
                  </a:lnTo>
                  <a:lnTo>
                    <a:pt x="316" y="111"/>
                  </a:lnTo>
                  <a:lnTo>
                    <a:pt x="323" y="113"/>
                  </a:lnTo>
                  <a:lnTo>
                    <a:pt x="330" y="114"/>
                  </a:lnTo>
                  <a:lnTo>
                    <a:pt x="338" y="117"/>
                  </a:lnTo>
                  <a:lnTo>
                    <a:pt x="344" y="120"/>
                  </a:lnTo>
                  <a:lnTo>
                    <a:pt x="352" y="122"/>
                  </a:lnTo>
                  <a:lnTo>
                    <a:pt x="360" y="124"/>
                  </a:lnTo>
                  <a:lnTo>
                    <a:pt x="367" y="126"/>
                  </a:lnTo>
                  <a:lnTo>
                    <a:pt x="375" y="128"/>
                  </a:lnTo>
                  <a:lnTo>
                    <a:pt x="382" y="131"/>
                  </a:lnTo>
                  <a:lnTo>
                    <a:pt x="390" y="133"/>
                  </a:lnTo>
                  <a:lnTo>
                    <a:pt x="398" y="137"/>
                  </a:lnTo>
                  <a:lnTo>
                    <a:pt x="405" y="140"/>
                  </a:lnTo>
                  <a:lnTo>
                    <a:pt x="413" y="143"/>
                  </a:lnTo>
                  <a:lnTo>
                    <a:pt x="421" y="145"/>
                  </a:lnTo>
                  <a:lnTo>
                    <a:pt x="429" y="149"/>
                  </a:lnTo>
                  <a:lnTo>
                    <a:pt x="438" y="152"/>
                  </a:lnTo>
                  <a:lnTo>
                    <a:pt x="446" y="156"/>
                  </a:lnTo>
                  <a:lnTo>
                    <a:pt x="455" y="159"/>
                  </a:lnTo>
                  <a:lnTo>
                    <a:pt x="463" y="164"/>
                  </a:lnTo>
                  <a:lnTo>
                    <a:pt x="471" y="167"/>
                  </a:lnTo>
                  <a:lnTo>
                    <a:pt x="481" y="171"/>
                  </a:lnTo>
                  <a:lnTo>
                    <a:pt x="488" y="175"/>
                  </a:lnTo>
                  <a:lnTo>
                    <a:pt x="498" y="179"/>
                  </a:lnTo>
                  <a:lnTo>
                    <a:pt x="506" y="184"/>
                  </a:lnTo>
                  <a:lnTo>
                    <a:pt x="514" y="189"/>
                  </a:lnTo>
                  <a:lnTo>
                    <a:pt x="524" y="193"/>
                  </a:lnTo>
                  <a:lnTo>
                    <a:pt x="533" y="198"/>
                  </a:lnTo>
                  <a:lnTo>
                    <a:pt x="542" y="204"/>
                  </a:lnTo>
                  <a:lnTo>
                    <a:pt x="551" y="209"/>
                  </a:lnTo>
                  <a:lnTo>
                    <a:pt x="561" y="214"/>
                  </a:lnTo>
                  <a:lnTo>
                    <a:pt x="570" y="220"/>
                  </a:lnTo>
                  <a:lnTo>
                    <a:pt x="580" y="226"/>
                  </a:lnTo>
                  <a:lnTo>
                    <a:pt x="588" y="231"/>
                  </a:lnTo>
                  <a:lnTo>
                    <a:pt x="596" y="237"/>
                  </a:lnTo>
                  <a:lnTo>
                    <a:pt x="606" y="242"/>
                  </a:lnTo>
                  <a:lnTo>
                    <a:pt x="614" y="249"/>
                  </a:lnTo>
                  <a:lnTo>
                    <a:pt x="622" y="254"/>
                  </a:lnTo>
                  <a:lnTo>
                    <a:pt x="630" y="259"/>
                  </a:lnTo>
                  <a:lnTo>
                    <a:pt x="638" y="265"/>
                  </a:lnTo>
                  <a:lnTo>
                    <a:pt x="646" y="272"/>
                  </a:lnTo>
                  <a:lnTo>
                    <a:pt x="653" y="278"/>
                  </a:lnTo>
                  <a:lnTo>
                    <a:pt x="661" y="284"/>
                  </a:lnTo>
                  <a:lnTo>
                    <a:pt x="669" y="291"/>
                  </a:lnTo>
                  <a:lnTo>
                    <a:pt x="676" y="296"/>
                  </a:lnTo>
                  <a:lnTo>
                    <a:pt x="683" y="302"/>
                  </a:lnTo>
                  <a:lnTo>
                    <a:pt x="690" y="308"/>
                  </a:lnTo>
                  <a:lnTo>
                    <a:pt x="697" y="315"/>
                  </a:lnTo>
                  <a:lnTo>
                    <a:pt x="703" y="321"/>
                  </a:lnTo>
                  <a:lnTo>
                    <a:pt x="710" y="328"/>
                  </a:lnTo>
                  <a:lnTo>
                    <a:pt x="716" y="335"/>
                  </a:lnTo>
                  <a:lnTo>
                    <a:pt x="723" y="341"/>
                  </a:lnTo>
                  <a:lnTo>
                    <a:pt x="729" y="347"/>
                  </a:lnTo>
                  <a:lnTo>
                    <a:pt x="735" y="355"/>
                  </a:lnTo>
                  <a:lnTo>
                    <a:pt x="741" y="361"/>
                  </a:lnTo>
                  <a:lnTo>
                    <a:pt x="748" y="368"/>
                  </a:lnTo>
                  <a:lnTo>
                    <a:pt x="754" y="375"/>
                  </a:lnTo>
                  <a:lnTo>
                    <a:pt x="759" y="381"/>
                  </a:lnTo>
                  <a:lnTo>
                    <a:pt x="764" y="388"/>
                  </a:lnTo>
                  <a:lnTo>
                    <a:pt x="771" y="395"/>
                  </a:lnTo>
                  <a:lnTo>
                    <a:pt x="776" y="402"/>
                  </a:lnTo>
                  <a:lnTo>
                    <a:pt x="781" y="409"/>
                  </a:lnTo>
                  <a:lnTo>
                    <a:pt x="786" y="415"/>
                  </a:lnTo>
                  <a:lnTo>
                    <a:pt x="792" y="423"/>
                  </a:lnTo>
                  <a:lnTo>
                    <a:pt x="797" y="429"/>
                  </a:lnTo>
                  <a:lnTo>
                    <a:pt x="802" y="436"/>
                  </a:lnTo>
                  <a:lnTo>
                    <a:pt x="807" y="444"/>
                  </a:lnTo>
                  <a:lnTo>
                    <a:pt x="812" y="451"/>
                  </a:lnTo>
                  <a:lnTo>
                    <a:pt x="817" y="458"/>
                  </a:lnTo>
                  <a:lnTo>
                    <a:pt x="821" y="466"/>
                  </a:lnTo>
                  <a:lnTo>
                    <a:pt x="825" y="473"/>
                  </a:lnTo>
                  <a:lnTo>
                    <a:pt x="830" y="480"/>
                  </a:lnTo>
                  <a:lnTo>
                    <a:pt x="835" y="488"/>
                  </a:lnTo>
                  <a:lnTo>
                    <a:pt x="840" y="495"/>
                  </a:lnTo>
                  <a:lnTo>
                    <a:pt x="843" y="504"/>
                  </a:lnTo>
                  <a:lnTo>
                    <a:pt x="848" y="511"/>
                  </a:lnTo>
                  <a:lnTo>
                    <a:pt x="853" y="518"/>
                  </a:lnTo>
                  <a:lnTo>
                    <a:pt x="857" y="526"/>
                  </a:lnTo>
                  <a:lnTo>
                    <a:pt x="860" y="533"/>
                  </a:lnTo>
                  <a:lnTo>
                    <a:pt x="865" y="541"/>
                  </a:lnTo>
                  <a:lnTo>
                    <a:pt x="868" y="549"/>
                  </a:lnTo>
                  <a:lnTo>
                    <a:pt x="872" y="557"/>
                  </a:lnTo>
                  <a:lnTo>
                    <a:pt x="877" y="564"/>
                  </a:lnTo>
                  <a:lnTo>
                    <a:pt x="881" y="573"/>
                  </a:lnTo>
                  <a:lnTo>
                    <a:pt x="885" y="580"/>
                  </a:lnTo>
                  <a:lnTo>
                    <a:pt x="888" y="589"/>
                  </a:lnTo>
                  <a:lnTo>
                    <a:pt x="892" y="596"/>
                  </a:lnTo>
                  <a:lnTo>
                    <a:pt x="897" y="604"/>
                  </a:lnTo>
                  <a:lnTo>
                    <a:pt x="900" y="613"/>
                  </a:lnTo>
                  <a:lnTo>
                    <a:pt x="904" y="621"/>
                  </a:lnTo>
                  <a:lnTo>
                    <a:pt x="907" y="629"/>
                  </a:lnTo>
                  <a:lnTo>
                    <a:pt x="911" y="638"/>
                  </a:lnTo>
                  <a:lnTo>
                    <a:pt x="913" y="643"/>
                  </a:lnTo>
                  <a:lnTo>
                    <a:pt x="916" y="649"/>
                  </a:lnTo>
                  <a:lnTo>
                    <a:pt x="919" y="655"/>
                  </a:lnTo>
                  <a:lnTo>
                    <a:pt x="921" y="661"/>
                  </a:lnTo>
                  <a:lnTo>
                    <a:pt x="923" y="667"/>
                  </a:lnTo>
                  <a:lnTo>
                    <a:pt x="925" y="672"/>
                  </a:lnTo>
                  <a:lnTo>
                    <a:pt x="928" y="678"/>
                  </a:lnTo>
                  <a:lnTo>
                    <a:pt x="930" y="684"/>
                  </a:lnTo>
                  <a:lnTo>
                    <a:pt x="932" y="689"/>
                  </a:lnTo>
                  <a:lnTo>
                    <a:pt x="934" y="693"/>
                  </a:lnTo>
                  <a:lnTo>
                    <a:pt x="935" y="699"/>
                  </a:lnTo>
                  <a:lnTo>
                    <a:pt x="938" y="705"/>
                  </a:lnTo>
                  <a:lnTo>
                    <a:pt x="940" y="709"/>
                  </a:lnTo>
                  <a:lnTo>
                    <a:pt x="942" y="714"/>
                  </a:lnTo>
                  <a:lnTo>
                    <a:pt x="944" y="719"/>
                  </a:lnTo>
                  <a:lnTo>
                    <a:pt x="945" y="724"/>
                  </a:lnTo>
                  <a:lnTo>
                    <a:pt x="947" y="728"/>
                  </a:lnTo>
                  <a:lnTo>
                    <a:pt x="948" y="733"/>
                  </a:lnTo>
                  <a:lnTo>
                    <a:pt x="950" y="738"/>
                  </a:lnTo>
                  <a:lnTo>
                    <a:pt x="951" y="743"/>
                  </a:lnTo>
                  <a:lnTo>
                    <a:pt x="953" y="746"/>
                  </a:lnTo>
                  <a:lnTo>
                    <a:pt x="954" y="751"/>
                  </a:lnTo>
                  <a:lnTo>
                    <a:pt x="956" y="755"/>
                  </a:lnTo>
                  <a:lnTo>
                    <a:pt x="957" y="760"/>
                  </a:lnTo>
                  <a:lnTo>
                    <a:pt x="959" y="764"/>
                  </a:lnTo>
                  <a:lnTo>
                    <a:pt x="961" y="768"/>
                  </a:lnTo>
                  <a:lnTo>
                    <a:pt x="962" y="772"/>
                  </a:lnTo>
                  <a:lnTo>
                    <a:pt x="963" y="777"/>
                  </a:lnTo>
                  <a:lnTo>
                    <a:pt x="964" y="781"/>
                  </a:lnTo>
                  <a:lnTo>
                    <a:pt x="966" y="785"/>
                  </a:lnTo>
                  <a:lnTo>
                    <a:pt x="967" y="790"/>
                  </a:lnTo>
                  <a:lnTo>
                    <a:pt x="968" y="794"/>
                  </a:lnTo>
                  <a:lnTo>
                    <a:pt x="969" y="797"/>
                  </a:lnTo>
                  <a:lnTo>
                    <a:pt x="970" y="802"/>
                  </a:lnTo>
                  <a:lnTo>
                    <a:pt x="972" y="806"/>
                  </a:lnTo>
                  <a:lnTo>
                    <a:pt x="973" y="810"/>
                  </a:lnTo>
                  <a:lnTo>
                    <a:pt x="973" y="813"/>
                  </a:lnTo>
                  <a:lnTo>
                    <a:pt x="975" y="818"/>
                  </a:lnTo>
                  <a:lnTo>
                    <a:pt x="976" y="822"/>
                  </a:lnTo>
                  <a:lnTo>
                    <a:pt x="977" y="827"/>
                  </a:lnTo>
                  <a:lnTo>
                    <a:pt x="978" y="831"/>
                  </a:lnTo>
                  <a:lnTo>
                    <a:pt x="980" y="835"/>
                  </a:lnTo>
                  <a:lnTo>
                    <a:pt x="982" y="839"/>
                  </a:lnTo>
                  <a:lnTo>
                    <a:pt x="983" y="843"/>
                  </a:lnTo>
                  <a:lnTo>
                    <a:pt x="983" y="848"/>
                  </a:lnTo>
                  <a:lnTo>
                    <a:pt x="985" y="853"/>
                  </a:lnTo>
                  <a:lnTo>
                    <a:pt x="986" y="857"/>
                  </a:lnTo>
                  <a:lnTo>
                    <a:pt x="987" y="862"/>
                  </a:lnTo>
                  <a:lnTo>
                    <a:pt x="988" y="866"/>
                  </a:lnTo>
                  <a:lnTo>
                    <a:pt x="989" y="871"/>
                  </a:lnTo>
                  <a:lnTo>
                    <a:pt x="990" y="875"/>
                  </a:lnTo>
                  <a:lnTo>
                    <a:pt x="992" y="880"/>
                  </a:lnTo>
                  <a:lnTo>
                    <a:pt x="993" y="884"/>
                  </a:lnTo>
                  <a:lnTo>
                    <a:pt x="994" y="890"/>
                  </a:lnTo>
                  <a:lnTo>
                    <a:pt x="995" y="894"/>
                  </a:lnTo>
                  <a:lnTo>
                    <a:pt x="997" y="900"/>
                  </a:lnTo>
                  <a:lnTo>
                    <a:pt x="998" y="904"/>
                  </a:lnTo>
                  <a:lnTo>
                    <a:pt x="999" y="910"/>
                  </a:lnTo>
                  <a:lnTo>
                    <a:pt x="1001" y="915"/>
                  </a:lnTo>
                  <a:lnTo>
                    <a:pt x="1003" y="920"/>
                  </a:lnTo>
                  <a:lnTo>
                    <a:pt x="1004" y="926"/>
                  </a:lnTo>
                  <a:lnTo>
                    <a:pt x="1006" y="932"/>
                  </a:lnTo>
                  <a:lnTo>
                    <a:pt x="1008" y="938"/>
                  </a:lnTo>
                  <a:lnTo>
                    <a:pt x="1009" y="944"/>
                  </a:lnTo>
                  <a:lnTo>
                    <a:pt x="1055" y="948"/>
                  </a:lnTo>
                  <a:lnTo>
                    <a:pt x="1055" y="947"/>
                  </a:lnTo>
                  <a:lnTo>
                    <a:pt x="1054" y="942"/>
                  </a:lnTo>
                  <a:lnTo>
                    <a:pt x="1053" y="938"/>
                  </a:lnTo>
                  <a:lnTo>
                    <a:pt x="1052" y="934"/>
                  </a:lnTo>
                  <a:lnTo>
                    <a:pt x="1052" y="928"/>
                  </a:lnTo>
                  <a:lnTo>
                    <a:pt x="1051" y="922"/>
                  </a:lnTo>
                  <a:lnTo>
                    <a:pt x="1050" y="919"/>
                  </a:lnTo>
                  <a:lnTo>
                    <a:pt x="1049" y="915"/>
                  </a:lnTo>
                  <a:lnTo>
                    <a:pt x="1049" y="911"/>
                  </a:lnTo>
                  <a:lnTo>
                    <a:pt x="1048" y="907"/>
                  </a:lnTo>
                  <a:lnTo>
                    <a:pt x="1047" y="902"/>
                  </a:lnTo>
                  <a:lnTo>
                    <a:pt x="1046" y="898"/>
                  </a:lnTo>
                  <a:lnTo>
                    <a:pt x="1045" y="894"/>
                  </a:lnTo>
                  <a:lnTo>
                    <a:pt x="1044" y="889"/>
                  </a:lnTo>
                  <a:lnTo>
                    <a:pt x="1043" y="883"/>
                  </a:lnTo>
                  <a:lnTo>
                    <a:pt x="1040" y="878"/>
                  </a:lnTo>
                  <a:lnTo>
                    <a:pt x="1039" y="873"/>
                  </a:lnTo>
                  <a:lnTo>
                    <a:pt x="1038" y="867"/>
                  </a:lnTo>
                  <a:lnTo>
                    <a:pt x="1036" y="860"/>
                  </a:lnTo>
                  <a:lnTo>
                    <a:pt x="1035" y="855"/>
                  </a:lnTo>
                  <a:lnTo>
                    <a:pt x="1034" y="849"/>
                  </a:lnTo>
                  <a:lnTo>
                    <a:pt x="1033" y="842"/>
                  </a:lnTo>
                  <a:lnTo>
                    <a:pt x="1031" y="836"/>
                  </a:lnTo>
                  <a:lnTo>
                    <a:pt x="1030" y="831"/>
                  </a:lnTo>
                  <a:lnTo>
                    <a:pt x="1028" y="825"/>
                  </a:lnTo>
                  <a:lnTo>
                    <a:pt x="1027" y="819"/>
                  </a:lnTo>
                  <a:lnTo>
                    <a:pt x="1025" y="813"/>
                  </a:lnTo>
                  <a:lnTo>
                    <a:pt x="1023" y="807"/>
                  </a:lnTo>
                  <a:lnTo>
                    <a:pt x="1020" y="800"/>
                  </a:lnTo>
                  <a:lnTo>
                    <a:pt x="1018" y="794"/>
                  </a:lnTo>
                  <a:lnTo>
                    <a:pt x="1017" y="791"/>
                  </a:lnTo>
                  <a:lnTo>
                    <a:pt x="1016" y="788"/>
                  </a:lnTo>
                  <a:lnTo>
                    <a:pt x="1015" y="784"/>
                  </a:lnTo>
                  <a:lnTo>
                    <a:pt x="1014" y="781"/>
                  </a:lnTo>
                  <a:lnTo>
                    <a:pt x="1012" y="774"/>
                  </a:lnTo>
                  <a:lnTo>
                    <a:pt x="1011" y="768"/>
                  </a:lnTo>
                  <a:lnTo>
                    <a:pt x="1009" y="764"/>
                  </a:lnTo>
                  <a:lnTo>
                    <a:pt x="1008" y="760"/>
                  </a:lnTo>
                  <a:lnTo>
                    <a:pt x="1007" y="756"/>
                  </a:lnTo>
                  <a:lnTo>
                    <a:pt x="1007" y="753"/>
                  </a:lnTo>
                  <a:lnTo>
                    <a:pt x="1005" y="749"/>
                  </a:lnTo>
                  <a:lnTo>
                    <a:pt x="1004" y="746"/>
                  </a:lnTo>
                  <a:lnTo>
                    <a:pt x="1003" y="743"/>
                  </a:lnTo>
                  <a:lnTo>
                    <a:pt x="1002" y="740"/>
                  </a:lnTo>
                  <a:lnTo>
                    <a:pt x="999" y="734"/>
                  </a:lnTo>
                  <a:lnTo>
                    <a:pt x="998" y="731"/>
                  </a:lnTo>
                  <a:lnTo>
                    <a:pt x="997" y="727"/>
                  </a:lnTo>
                  <a:lnTo>
                    <a:pt x="996" y="724"/>
                  </a:lnTo>
                  <a:lnTo>
                    <a:pt x="995" y="720"/>
                  </a:lnTo>
                  <a:lnTo>
                    <a:pt x="993" y="715"/>
                  </a:lnTo>
                  <a:lnTo>
                    <a:pt x="992" y="712"/>
                  </a:lnTo>
                  <a:lnTo>
                    <a:pt x="991" y="708"/>
                  </a:lnTo>
                  <a:lnTo>
                    <a:pt x="989" y="704"/>
                  </a:lnTo>
                  <a:lnTo>
                    <a:pt x="988" y="700"/>
                  </a:lnTo>
                  <a:lnTo>
                    <a:pt x="987" y="697"/>
                  </a:lnTo>
                  <a:lnTo>
                    <a:pt x="986" y="692"/>
                  </a:lnTo>
                  <a:lnTo>
                    <a:pt x="984" y="688"/>
                  </a:lnTo>
                  <a:lnTo>
                    <a:pt x="983" y="684"/>
                  </a:lnTo>
                  <a:lnTo>
                    <a:pt x="982" y="681"/>
                  </a:lnTo>
                  <a:lnTo>
                    <a:pt x="980" y="677"/>
                  </a:lnTo>
                  <a:lnTo>
                    <a:pt x="977" y="672"/>
                  </a:lnTo>
                  <a:lnTo>
                    <a:pt x="976" y="668"/>
                  </a:lnTo>
                  <a:lnTo>
                    <a:pt x="974" y="664"/>
                  </a:lnTo>
                  <a:lnTo>
                    <a:pt x="973" y="661"/>
                  </a:lnTo>
                  <a:lnTo>
                    <a:pt x="971" y="656"/>
                  </a:lnTo>
                  <a:lnTo>
                    <a:pt x="970" y="651"/>
                  </a:lnTo>
                  <a:lnTo>
                    <a:pt x="968" y="648"/>
                  </a:lnTo>
                  <a:lnTo>
                    <a:pt x="967" y="644"/>
                  </a:lnTo>
                  <a:lnTo>
                    <a:pt x="965" y="640"/>
                  </a:lnTo>
                  <a:lnTo>
                    <a:pt x="963" y="636"/>
                  </a:lnTo>
                  <a:lnTo>
                    <a:pt x="961" y="631"/>
                  </a:lnTo>
                  <a:lnTo>
                    <a:pt x="960" y="627"/>
                  </a:lnTo>
                  <a:lnTo>
                    <a:pt x="957" y="623"/>
                  </a:lnTo>
                  <a:lnTo>
                    <a:pt x="956" y="619"/>
                  </a:lnTo>
                  <a:lnTo>
                    <a:pt x="954" y="615"/>
                  </a:lnTo>
                  <a:lnTo>
                    <a:pt x="953" y="611"/>
                  </a:lnTo>
                  <a:lnTo>
                    <a:pt x="949" y="602"/>
                  </a:lnTo>
                  <a:lnTo>
                    <a:pt x="945" y="594"/>
                  </a:lnTo>
                  <a:lnTo>
                    <a:pt x="942" y="585"/>
                  </a:lnTo>
                  <a:lnTo>
                    <a:pt x="938" y="577"/>
                  </a:lnTo>
                  <a:lnTo>
                    <a:pt x="933" y="568"/>
                  </a:lnTo>
                  <a:lnTo>
                    <a:pt x="929" y="559"/>
                  </a:lnTo>
                  <a:lnTo>
                    <a:pt x="925" y="551"/>
                  </a:lnTo>
                  <a:lnTo>
                    <a:pt x="922" y="542"/>
                  </a:lnTo>
                  <a:lnTo>
                    <a:pt x="917" y="533"/>
                  </a:lnTo>
                  <a:lnTo>
                    <a:pt x="912" y="525"/>
                  </a:lnTo>
                  <a:lnTo>
                    <a:pt x="907" y="516"/>
                  </a:lnTo>
                  <a:lnTo>
                    <a:pt x="903" y="507"/>
                  </a:lnTo>
                  <a:lnTo>
                    <a:pt x="898" y="498"/>
                  </a:lnTo>
                  <a:lnTo>
                    <a:pt x="893" y="489"/>
                  </a:lnTo>
                  <a:lnTo>
                    <a:pt x="888" y="480"/>
                  </a:lnTo>
                  <a:lnTo>
                    <a:pt x="884" y="472"/>
                  </a:lnTo>
                  <a:lnTo>
                    <a:pt x="878" y="463"/>
                  </a:lnTo>
                  <a:lnTo>
                    <a:pt x="872" y="454"/>
                  </a:lnTo>
                  <a:lnTo>
                    <a:pt x="866" y="445"/>
                  </a:lnTo>
                  <a:lnTo>
                    <a:pt x="862" y="437"/>
                  </a:lnTo>
                  <a:lnTo>
                    <a:pt x="856" y="428"/>
                  </a:lnTo>
                  <a:lnTo>
                    <a:pt x="849" y="419"/>
                  </a:lnTo>
                  <a:lnTo>
                    <a:pt x="844" y="410"/>
                  </a:lnTo>
                  <a:lnTo>
                    <a:pt x="838" y="402"/>
                  </a:lnTo>
                  <a:lnTo>
                    <a:pt x="832" y="392"/>
                  </a:lnTo>
                  <a:lnTo>
                    <a:pt x="825" y="384"/>
                  </a:lnTo>
                  <a:lnTo>
                    <a:pt x="818" y="375"/>
                  </a:lnTo>
                  <a:lnTo>
                    <a:pt x="812" y="366"/>
                  </a:lnTo>
                  <a:lnTo>
                    <a:pt x="805" y="358"/>
                  </a:lnTo>
                  <a:lnTo>
                    <a:pt x="798" y="349"/>
                  </a:lnTo>
                  <a:lnTo>
                    <a:pt x="792" y="341"/>
                  </a:lnTo>
                  <a:lnTo>
                    <a:pt x="784" y="333"/>
                  </a:lnTo>
                  <a:lnTo>
                    <a:pt x="776" y="324"/>
                  </a:lnTo>
                  <a:lnTo>
                    <a:pt x="769" y="316"/>
                  </a:lnTo>
                  <a:lnTo>
                    <a:pt x="760" y="306"/>
                  </a:lnTo>
                  <a:lnTo>
                    <a:pt x="752" y="299"/>
                  </a:lnTo>
                  <a:lnTo>
                    <a:pt x="743" y="290"/>
                  </a:lnTo>
                  <a:lnTo>
                    <a:pt x="735" y="282"/>
                  </a:lnTo>
                  <a:lnTo>
                    <a:pt x="727" y="274"/>
                  </a:lnTo>
                  <a:lnTo>
                    <a:pt x="718" y="265"/>
                  </a:lnTo>
                  <a:lnTo>
                    <a:pt x="709" y="258"/>
                  </a:lnTo>
                  <a:lnTo>
                    <a:pt x="699" y="250"/>
                  </a:lnTo>
                  <a:lnTo>
                    <a:pt x="690" y="241"/>
                  </a:lnTo>
                  <a:lnTo>
                    <a:pt x="680" y="234"/>
                  </a:lnTo>
                  <a:lnTo>
                    <a:pt x="670" y="227"/>
                  </a:lnTo>
                  <a:lnTo>
                    <a:pt x="660" y="219"/>
                  </a:lnTo>
                  <a:lnTo>
                    <a:pt x="650" y="211"/>
                  </a:lnTo>
                  <a:lnTo>
                    <a:pt x="640" y="205"/>
                  </a:lnTo>
                  <a:lnTo>
                    <a:pt x="629" y="196"/>
                  </a:lnTo>
                  <a:lnTo>
                    <a:pt x="618" y="189"/>
                  </a:lnTo>
                  <a:lnTo>
                    <a:pt x="607" y="183"/>
                  </a:lnTo>
                  <a:lnTo>
                    <a:pt x="595" y="175"/>
                  </a:lnTo>
                  <a:lnTo>
                    <a:pt x="584" y="168"/>
                  </a:lnTo>
                  <a:lnTo>
                    <a:pt x="571" y="162"/>
                  </a:lnTo>
                  <a:lnTo>
                    <a:pt x="559" y="154"/>
                  </a:lnTo>
                  <a:lnTo>
                    <a:pt x="547" y="149"/>
                  </a:lnTo>
                  <a:lnTo>
                    <a:pt x="533" y="142"/>
                  </a:lnTo>
                  <a:lnTo>
                    <a:pt x="521" y="135"/>
                  </a:lnTo>
                  <a:lnTo>
                    <a:pt x="508" y="130"/>
                  </a:lnTo>
                  <a:lnTo>
                    <a:pt x="494" y="124"/>
                  </a:lnTo>
                  <a:lnTo>
                    <a:pt x="481" y="119"/>
                  </a:lnTo>
                  <a:lnTo>
                    <a:pt x="467" y="112"/>
                  </a:lnTo>
                  <a:lnTo>
                    <a:pt x="453" y="107"/>
                  </a:lnTo>
                  <a:lnTo>
                    <a:pt x="439" y="103"/>
                  </a:lnTo>
                  <a:lnTo>
                    <a:pt x="432" y="100"/>
                  </a:lnTo>
                  <a:lnTo>
                    <a:pt x="425" y="98"/>
                  </a:lnTo>
                  <a:lnTo>
                    <a:pt x="420" y="95"/>
                  </a:lnTo>
                  <a:lnTo>
                    <a:pt x="415" y="93"/>
                  </a:lnTo>
                  <a:lnTo>
                    <a:pt x="408" y="91"/>
                  </a:lnTo>
                  <a:lnTo>
                    <a:pt x="403" y="90"/>
                  </a:lnTo>
                  <a:lnTo>
                    <a:pt x="397" y="88"/>
                  </a:lnTo>
                  <a:lnTo>
                    <a:pt x="393" y="86"/>
                  </a:lnTo>
                  <a:lnTo>
                    <a:pt x="386" y="84"/>
                  </a:lnTo>
                  <a:lnTo>
                    <a:pt x="381" y="82"/>
                  </a:lnTo>
                  <a:lnTo>
                    <a:pt x="377" y="81"/>
                  </a:lnTo>
                  <a:lnTo>
                    <a:pt x="372" y="79"/>
                  </a:lnTo>
                  <a:lnTo>
                    <a:pt x="366" y="77"/>
                  </a:lnTo>
                  <a:lnTo>
                    <a:pt x="362" y="76"/>
                  </a:lnTo>
                  <a:lnTo>
                    <a:pt x="357" y="74"/>
                  </a:lnTo>
                  <a:lnTo>
                    <a:pt x="354" y="72"/>
                  </a:lnTo>
                  <a:lnTo>
                    <a:pt x="349" y="71"/>
                  </a:lnTo>
                  <a:lnTo>
                    <a:pt x="344" y="69"/>
                  </a:lnTo>
                  <a:lnTo>
                    <a:pt x="339" y="68"/>
                  </a:lnTo>
                  <a:lnTo>
                    <a:pt x="335" y="67"/>
                  </a:lnTo>
                  <a:lnTo>
                    <a:pt x="331" y="65"/>
                  </a:lnTo>
                  <a:lnTo>
                    <a:pt x="327" y="65"/>
                  </a:lnTo>
                  <a:lnTo>
                    <a:pt x="322" y="63"/>
                  </a:lnTo>
                  <a:lnTo>
                    <a:pt x="319" y="63"/>
                  </a:lnTo>
                  <a:lnTo>
                    <a:pt x="314" y="61"/>
                  </a:lnTo>
                  <a:lnTo>
                    <a:pt x="311" y="60"/>
                  </a:lnTo>
                  <a:lnTo>
                    <a:pt x="307" y="59"/>
                  </a:lnTo>
                  <a:lnTo>
                    <a:pt x="303" y="59"/>
                  </a:lnTo>
                  <a:lnTo>
                    <a:pt x="299" y="57"/>
                  </a:lnTo>
                  <a:lnTo>
                    <a:pt x="295" y="57"/>
                  </a:lnTo>
                  <a:lnTo>
                    <a:pt x="292" y="56"/>
                  </a:lnTo>
                  <a:lnTo>
                    <a:pt x="289" y="55"/>
                  </a:lnTo>
                  <a:lnTo>
                    <a:pt x="285" y="53"/>
                  </a:lnTo>
                  <a:lnTo>
                    <a:pt x="281" y="52"/>
                  </a:lnTo>
                  <a:lnTo>
                    <a:pt x="277" y="51"/>
                  </a:lnTo>
                  <a:lnTo>
                    <a:pt x="274" y="50"/>
                  </a:lnTo>
                  <a:lnTo>
                    <a:pt x="267" y="49"/>
                  </a:lnTo>
                  <a:lnTo>
                    <a:pt x="260" y="47"/>
                  </a:lnTo>
                  <a:lnTo>
                    <a:pt x="254" y="45"/>
                  </a:lnTo>
                  <a:lnTo>
                    <a:pt x="248" y="44"/>
                  </a:lnTo>
                  <a:lnTo>
                    <a:pt x="240" y="42"/>
                  </a:lnTo>
                  <a:lnTo>
                    <a:pt x="235" y="41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15" y="37"/>
                  </a:lnTo>
                  <a:lnTo>
                    <a:pt x="209" y="36"/>
                  </a:lnTo>
                  <a:lnTo>
                    <a:pt x="203" y="35"/>
                  </a:lnTo>
                  <a:lnTo>
                    <a:pt x="196" y="33"/>
                  </a:lnTo>
                  <a:lnTo>
                    <a:pt x="190" y="31"/>
                  </a:lnTo>
                  <a:lnTo>
                    <a:pt x="184" y="30"/>
                  </a:lnTo>
                  <a:lnTo>
                    <a:pt x="178" y="27"/>
                  </a:lnTo>
                  <a:lnTo>
                    <a:pt x="174" y="23"/>
                  </a:lnTo>
                  <a:lnTo>
                    <a:pt x="169" y="20"/>
                  </a:lnTo>
                  <a:lnTo>
                    <a:pt x="165" y="18"/>
                  </a:lnTo>
                  <a:lnTo>
                    <a:pt x="160" y="14"/>
                  </a:lnTo>
                  <a:lnTo>
                    <a:pt x="155" y="12"/>
                  </a:lnTo>
                  <a:lnTo>
                    <a:pt x="151" y="9"/>
                  </a:lnTo>
                  <a:lnTo>
                    <a:pt x="146" y="8"/>
                  </a:lnTo>
                  <a:lnTo>
                    <a:pt x="142" y="6"/>
                  </a:lnTo>
                  <a:lnTo>
                    <a:pt x="136" y="4"/>
                  </a:lnTo>
                  <a:lnTo>
                    <a:pt x="132" y="3"/>
                  </a:lnTo>
                  <a:lnTo>
                    <a:pt x="127" y="2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91" y="2"/>
                  </a:lnTo>
                  <a:lnTo>
                    <a:pt x="86" y="2"/>
                  </a:lnTo>
                  <a:lnTo>
                    <a:pt x="82" y="3"/>
                  </a:lnTo>
                  <a:lnTo>
                    <a:pt x="78" y="4"/>
                  </a:lnTo>
                  <a:lnTo>
                    <a:pt x="75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1" y="10"/>
                  </a:lnTo>
                  <a:lnTo>
                    <a:pt x="58" y="13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6" y="19"/>
                  </a:lnTo>
                  <a:lnTo>
                    <a:pt x="43" y="22"/>
                  </a:lnTo>
                  <a:lnTo>
                    <a:pt x="40" y="24"/>
                  </a:lnTo>
                  <a:lnTo>
                    <a:pt x="36" y="27"/>
                  </a:lnTo>
                  <a:lnTo>
                    <a:pt x="33" y="30"/>
                  </a:lnTo>
                  <a:lnTo>
                    <a:pt x="30" y="34"/>
                  </a:lnTo>
                  <a:lnTo>
                    <a:pt x="26" y="37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0"/>
                  </a:lnTo>
                  <a:lnTo>
                    <a:pt x="14" y="53"/>
                  </a:lnTo>
                  <a:lnTo>
                    <a:pt x="12" y="58"/>
                  </a:lnTo>
                  <a:lnTo>
                    <a:pt x="9" y="62"/>
                  </a:lnTo>
                  <a:lnTo>
                    <a:pt x="8" y="65"/>
                  </a:lnTo>
                  <a:lnTo>
                    <a:pt x="6" y="69"/>
                  </a:lnTo>
                  <a:lnTo>
                    <a:pt x="5" y="74"/>
                  </a:lnTo>
                  <a:lnTo>
                    <a:pt x="4" y="79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1" y="119"/>
                  </a:lnTo>
                  <a:lnTo>
                    <a:pt x="2" y="124"/>
                  </a:lnTo>
                  <a:lnTo>
                    <a:pt x="3" y="128"/>
                  </a:lnTo>
                  <a:lnTo>
                    <a:pt x="5" y="133"/>
                  </a:lnTo>
                  <a:lnTo>
                    <a:pt x="6" y="137"/>
                  </a:lnTo>
                  <a:lnTo>
                    <a:pt x="8" y="143"/>
                  </a:lnTo>
                  <a:lnTo>
                    <a:pt x="9" y="148"/>
                  </a:lnTo>
                  <a:lnTo>
                    <a:pt x="13" y="153"/>
                  </a:lnTo>
                  <a:lnTo>
                    <a:pt x="13" y="158"/>
                  </a:lnTo>
                  <a:lnTo>
                    <a:pt x="13" y="165"/>
                  </a:lnTo>
                  <a:lnTo>
                    <a:pt x="12" y="168"/>
                  </a:lnTo>
                  <a:lnTo>
                    <a:pt x="12" y="171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90"/>
                  </a:lnTo>
                  <a:lnTo>
                    <a:pt x="12" y="194"/>
                  </a:lnTo>
                  <a:lnTo>
                    <a:pt x="12" y="198"/>
                  </a:lnTo>
                  <a:lnTo>
                    <a:pt x="12" y="202"/>
                  </a:lnTo>
                  <a:lnTo>
                    <a:pt x="12" y="207"/>
                  </a:lnTo>
                  <a:lnTo>
                    <a:pt x="12" y="212"/>
                  </a:lnTo>
                  <a:lnTo>
                    <a:pt x="12" y="215"/>
                  </a:lnTo>
                  <a:lnTo>
                    <a:pt x="12" y="220"/>
                  </a:lnTo>
                  <a:lnTo>
                    <a:pt x="12" y="224"/>
                  </a:lnTo>
                  <a:lnTo>
                    <a:pt x="12" y="230"/>
                  </a:lnTo>
                  <a:lnTo>
                    <a:pt x="12" y="234"/>
                  </a:lnTo>
                  <a:lnTo>
                    <a:pt x="12" y="239"/>
                  </a:lnTo>
                  <a:lnTo>
                    <a:pt x="12" y="244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3" y="260"/>
                  </a:lnTo>
                  <a:lnTo>
                    <a:pt x="13" y="265"/>
                  </a:lnTo>
                  <a:lnTo>
                    <a:pt x="13" y="272"/>
                  </a:lnTo>
                  <a:lnTo>
                    <a:pt x="13" y="277"/>
                  </a:lnTo>
                  <a:lnTo>
                    <a:pt x="14" y="283"/>
                  </a:lnTo>
                  <a:lnTo>
                    <a:pt x="15" y="288"/>
                  </a:lnTo>
                  <a:lnTo>
                    <a:pt x="15" y="294"/>
                  </a:lnTo>
                  <a:lnTo>
                    <a:pt x="15" y="300"/>
                  </a:lnTo>
                  <a:lnTo>
                    <a:pt x="16" y="305"/>
                  </a:lnTo>
                  <a:lnTo>
                    <a:pt x="16" y="312"/>
                  </a:lnTo>
                  <a:lnTo>
                    <a:pt x="17" y="317"/>
                  </a:lnTo>
                  <a:lnTo>
                    <a:pt x="17" y="322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9" y="341"/>
                  </a:lnTo>
                  <a:lnTo>
                    <a:pt x="20" y="346"/>
                  </a:lnTo>
                  <a:lnTo>
                    <a:pt x="21" y="352"/>
                  </a:lnTo>
                  <a:lnTo>
                    <a:pt x="22" y="359"/>
                  </a:lnTo>
                  <a:lnTo>
                    <a:pt x="23" y="365"/>
                  </a:lnTo>
                  <a:lnTo>
                    <a:pt x="24" y="371"/>
                  </a:lnTo>
                  <a:lnTo>
                    <a:pt x="25" y="378"/>
                  </a:lnTo>
                  <a:lnTo>
                    <a:pt x="26" y="384"/>
                  </a:lnTo>
                  <a:lnTo>
                    <a:pt x="28" y="390"/>
                  </a:lnTo>
                  <a:lnTo>
                    <a:pt x="28" y="397"/>
                  </a:lnTo>
                  <a:lnTo>
                    <a:pt x="30" y="403"/>
                  </a:lnTo>
                  <a:lnTo>
                    <a:pt x="31" y="409"/>
                  </a:lnTo>
                  <a:lnTo>
                    <a:pt x="34" y="415"/>
                  </a:lnTo>
                  <a:lnTo>
                    <a:pt x="35" y="421"/>
                  </a:lnTo>
                  <a:lnTo>
                    <a:pt x="37" y="427"/>
                  </a:lnTo>
                  <a:lnTo>
                    <a:pt x="38" y="433"/>
                  </a:lnTo>
                  <a:lnTo>
                    <a:pt x="40" y="441"/>
                  </a:lnTo>
                  <a:lnTo>
                    <a:pt x="42" y="446"/>
                  </a:lnTo>
                  <a:lnTo>
                    <a:pt x="44" y="452"/>
                  </a:lnTo>
                  <a:lnTo>
                    <a:pt x="46" y="458"/>
                  </a:lnTo>
                  <a:lnTo>
                    <a:pt x="47" y="465"/>
                  </a:lnTo>
                  <a:lnTo>
                    <a:pt x="49" y="471"/>
                  </a:lnTo>
                  <a:lnTo>
                    <a:pt x="51" y="477"/>
                  </a:lnTo>
                  <a:lnTo>
                    <a:pt x="55" y="484"/>
                  </a:lnTo>
                  <a:lnTo>
                    <a:pt x="58" y="491"/>
                  </a:lnTo>
                  <a:lnTo>
                    <a:pt x="61" y="500"/>
                  </a:lnTo>
                  <a:lnTo>
                    <a:pt x="65" y="510"/>
                  </a:lnTo>
                  <a:lnTo>
                    <a:pt x="69" y="519"/>
                  </a:lnTo>
                  <a:lnTo>
                    <a:pt x="75" y="530"/>
                  </a:lnTo>
                  <a:lnTo>
                    <a:pt x="78" y="539"/>
                  </a:lnTo>
                  <a:lnTo>
                    <a:pt x="83" y="549"/>
                  </a:lnTo>
                  <a:lnTo>
                    <a:pt x="87" y="558"/>
                  </a:lnTo>
                  <a:lnTo>
                    <a:pt x="92" y="568"/>
                  </a:lnTo>
                  <a:lnTo>
                    <a:pt x="98" y="576"/>
                  </a:lnTo>
                  <a:lnTo>
                    <a:pt x="102" y="585"/>
                  </a:lnTo>
                  <a:lnTo>
                    <a:pt x="108" y="595"/>
                  </a:lnTo>
                  <a:lnTo>
                    <a:pt x="113" y="604"/>
                  </a:lnTo>
                  <a:lnTo>
                    <a:pt x="120" y="614"/>
                  </a:lnTo>
                  <a:lnTo>
                    <a:pt x="125" y="622"/>
                  </a:lnTo>
                  <a:lnTo>
                    <a:pt x="131" y="631"/>
                  </a:lnTo>
                  <a:lnTo>
                    <a:pt x="138" y="640"/>
                  </a:lnTo>
                  <a:lnTo>
                    <a:pt x="143" y="648"/>
                  </a:lnTo>
                  <a:lnTo>
                    <a:pt x="149" y="658"/>
                  </a:lnTo>
                  <a:lnTo>
                    <a:pt x="155" y="665"/>
                  </a:lnTo>
                  <a:lnTo>
                    <a:pt x="162" y="675"/>
                  </a:lnTo>
                  <a:lnTo>
                    <a:pt x="168" y="682"/>
                  </a:lnTo>
                  <a:lnTo>
                    <a:pt x="175" y="690"/>
                  </a:lnTo>
                  <a:lnTo>
                    <a:pt x="183" y="699"/>
                  </a:lnTo>
                  <a:lnTo>
                    <a:pt x="190" y="707"/>
                  </a:lnTo>
                  <a:lnTo>
                    <a:pt x="196" y="714"/>
                  </a:lnTo>
                  <a:lnTo>
                    <a:pt x="205" y="723"/>
                  </a:lnTo>
                  <a:lnTo>
                    <a:pt x="212" y="730"/>
                  </a:lnTo>
                  <a:lnTo>
                    <a:pt x="220" y="739"/>
                  </a:lnTo>
                  <a:lnTo>
                    <a:pt x="228" y="746"/>
                  </a:lnTo>
                  <a:lnTo>
                    <a:pt x="235" y="753"/>
                  </a:lnTo>
                  <a:lnTo>
                    <a:pt x="244" y="762"/>
                  </a:lnTo>
                  <a:lnTo>
                    <a:pt x="252" y="769"/>
                  </a:lnTo>
                  <a:lnTo>
                    <a:pt x="259" y="776"/>
                  </a:lnTo>
                  <a:lnTo>
                    <a:pt x="268" y="784"/>
                  </a:lnTo>
                  <a:lnTo>
                    <a:pt x="276" y="790"/>
                  </a:lnTo>
                  <a:lnTo>
                    <a:pt x="286" y="797"/>
                  </a:lnTo>
                  <a:lnTo>
                    <a:pt x="294" y="804"/>
                  </a:lnTo>
                  <a:lnTo>
                    <a:pt x="302" y="811"/>
                  </a:lnTo>
                  <a:lnTo>
                    <a:pt x="312" y="818"/>
                  </a:lnTo>
                  <a:lnTo>
                    <a:pt x="321" y="825"/>
                  </a:lnTo>
                  <a:lnTo>
                    <a:pt x="330" y="831"/>
                  </a:lnTo>
                  <a:lnTo>
                    <a:pt x="339" y="837"/>
                  </a:lnTo>
                  <a:lnTo>
                    <a:pt x="349" y="843"/>
                  </a:lnTo>
                  <a:lnTo>
                    <a:pt x="359" y="850"/>
                  </a:lnTo>
                  <a:lnTo>
                    <a:pt x="369" y="856"/>
                  </a:lnTo>
                  <a:lnTo>
                    <a:pt x="379" y="862"/>
                  </a:lnTo>
                  <a:lnTo>
                    <a:pt x="388" y="869"/>
                  </a:lnTo>
                  <a:lnTo>
                    <a:pt x="399" y="875"/>
                  </a:lnTo>
                  <a:lnTo>
                    <a:pt x="408" y="879"/>
                  </a:lnTo>
                  <a:lnTo>
                    <a:pt x="419" y="885"/>
                  </a:lnTo>
                  <a:lnTo>
                    <a:pt x="429" y="891"/>
                  </a:lnTo>
                  <a:lnTo>
                    <a:pt x="441" y="897"/>
                  </a:lnTo>
                  <a:lnTo>
                    <a:pt x="451" y="901"/>
                  </a:lnTo>
                  <a:lnTo>
                    <a:pt x="462" y="906"/>
                  </a:lnTo>
                  <a:lnTo>
                    <a:pt x="473" y="912"/>
                  </a:lnTo>
                  <a:lnTo>
                    <a:pt x="485" y="917"/>
                  </a:lnTo>
                  <a:lnTo>
                    <a:pt x="497" y="922"/>
                  </a:lnTo>
                  <a:lnTo>
                    <a:pt x="507" y="926"/>
                  </a:lnTo>
                  <a:lnTo>
                    <a:pt x="519" y="932"/>
                  </a:lnTo>
                  <a:lnTo>
                    <a:pt x="530" y="937"/>
                  </a:lnTo>
                  <a:lnTo>
                    <a:pt x="542" y="941"/>
                  </a:lnTo>
                  <a:lnTo>
                    <a:pt x="554" y="945"/>
                  </a:lnTo>
                  <a:lnTo>
                    <a:pt x="567" y="949"/>
                  </a:lnTo>
                  <a:lnTo>
                    <a:pt x="580" y="955"/>
                  </a:lnTo>
                  <a:lnTo>
                    <a:pt x="590" y="958"/>
                  </a:lnTo>
                  <a:lnTo>
                    <a:pt x="603" y="961"/>
                  </a:lnTo>
                  <a:lnTo>
                    <a:pt x="614" y="964"/>
                  </a:lnTo>
                  <a:lnTo>
                    <a:pt x="626" y="968"/>
                  </a:lnTo>
                  <a:lnTo>
                    <a:pt x="637" y="971"/>
                  </a:lnTo>
                  <a:lnTo>
                    <a:pt x="649" y="975"/>
                  </a:lnTo>
                  <a:lnTo>
                    <a:pt x="661" y="978"/>
                  </a:lnTo>
                  <a:lnTo>
                    <a:pt x="673" y="981"/>
                  </a:lnTo>
                  <a:lnTo>
                    <a:pt x="685" y="983"/>
                  </a:lnTo>
                  <a:lnTo>
                    <a:pt x="695" y="986"/>
                  </a:lnTo>
                  <a:lnTo>
                    <a:pt x="707" y="988"/>
                  </a:lnTo>
                  <a:lnTo>
                    <a:pt x="718" y="991"/>
                  </a:lnTo>
                  <a:lnTo>
                    <a:pt x="729" y="992"/>
                  </a:lnTo>
                  <a:lnTo>
                    <a:pt x="740" y="996"/>
                  </a:lnTo>
                  <a:lnTo>
                    <a:pt x="751" y="998"/>
                  </a:lnTo>
                  <a:lnTo>
                    <a:pt x="762" y="1001"/>
                  </a:lnTo>
                  <a:lnTo>
                    <a:pt x="773" y="1002"/>
                  </a:lnTo>
                  <a:lnTo>
                    <a:pt x="783" y="1004"/>
                  </a:lnTo>
                  <a:lnTo>
                    <a:pt x="794" y="1005"/>
                  </a:lnTo>
                  <a:lnTo>
                    <a:pt x="804" y="1007"/>
                  </a:lnTo>
                  <a:lnTo>
                    <a:pt x="815" y="1008"/>
                  </a:lnTo>
                  <a:lnTo>
                    <a:pt x="824" y="1009"/>
                  </a:lnTo>
                  <a:lnTo>
                    <a:pt x="835" y="1010"/>
                  </a:lnTo>
                  <a:lnTo>
                    <a:pt x="844" y="1012"/>
                  </a:lnTo>
                  <a:lnTo>
                    <a:pt x="854" y="1013"/>
                  </a:lnTo>
                  <a:lnTo>
                    <a:pt x="863" y="1014"/>
                  </a:lnTo>
                  <a:lnTo>
                    <a:pt x="872" y="1016"/>
                  </a:lnTo>
                  <a:lnTo>
                    <a:pt x="882" y="1017"/>
                  </a:lnTo>
                  <a:lnTo>
                    <a:pt x="891" y="1018"/>
                  </a:lnTo>
                  <a:lnTo>
                    <a:pt x="901" y="1019"/>
                  </a:lnTo>
                  <a:lnTo>
                    <a:pt x="909" y="1020"/>
                  </a:lnTo>
                  <a:lnTo>
                    <a:pt x="919" y="1021"/>
                  </a:lnTo>
                  <a:lnTo>
                    <a:pt x="926" y="1021"/>
                  </a:lnTo>
                  <a:lnTo>
                    <a:pt x="934" y="1021"/>
                  </a:lnTo>
                  <a:lnTo>
                    <a:pt x="942" y="1022"/>
                  </a:lnTo>
                  <a:lnTo>
                    <a:pt x="950" y="1023"/>
                  </a:lnTo>
                  <a:lnTo>
                    <a:pt x="956" y="1023"/>
                  </a:lnTo>
                  <a:lnTo>
                    <a:pt x="964" y="1023"/>
                  </a:lnTo>
                  <a:lnTo>
                    <a:pt x="971" y="1023"/>
                  </a:lnTo>
                  <a:lnTo>
                    <a:pt x="978" y="1024"/>
                  </a:lnTo>
                  <a:lnTo>
                    <a:pt x="985" y="1024"/>
                  </a:lnTo>
                  <a:lnTo>
                    <a:pt x="991" y="1024"/>
                  </a:lnTo>
                  <a:lnTo>
                    <a:pt x="997" y="1024"/>
                  </a:lnTo>
                  <a:lnTo>
                    <a:pt x="1004" y="1024"/>
                  </a:lnTo>
                  <a:lnTo>
                    <a:pt x="1009" y="1024"/>
                  </a:lnTo>
                  <a:lnTo>
                    <a:pt x="1015" y="1025"/>
                  </a:lnTo>
                  <a:lnTo>
                    <a:pt x="1020" y="1025"/>
                  </a:lnTo>
                  <a:lnTo>
                    <a:pt x="1026" y="1026"/>
                  </a:lnTo>
                  <a:lnTo>
                    <a:pt x="1030" y="1025"/>
                  </a:lnTo>
                  <a:lnTo>
                    <a:pt x="1034" y="1025"/>
                  </a:lnTo>
                  <a:lnTo>
                    <a:pt x="1038" y="1025"/>
                  </a:lnTo>
                  <a:lnTo>
                    <a:pt x="1043" y="1025"/>
                  </a:lnTo>
                  <a:lnTo>
                    <a:pt x="1046" y="1025"/>
                  </a:lnTo>
                  <a:lnTo>
                    <a:pt x="1049" y="1025"/>
                  </a:lnTo>
                  <a:lnTo>
                    <a:pt x="1052" y="1025"/>
                  </a:lnTo>
                  <a:lnTo>
                    <a:pt x="1055" y="1025"/>
                  </a:lnTo>
                  <a:lnTo>
                    <a:pt x="1059" y="1025"/>
                  </a:lnTo>
                  <a:lnTo>
                    <a:pt x="1064" y="1025"/>
                  </a:lnTo>
                  <a:lnTo>
                    <a:pt x="1066" y="1025"/>
                  </a:lnTo>
                  <a:lnTo>
                    <a:pt x="1067" y="1025"/>
                  </a:lnTo>
                  <a:lnTo>
                    <a:pt x="1055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1" name="Freeform 154">
              <a:extLst>
                <a:ext uri="{FF2B5EF4-FFF2-40B4-BE49-F238E27FC236}">
                  <a16:creationId xmlns:a16="http://schemas.microsoft.com/office/drawing/2014/main" id="{3A26ECA3-E6D8-CC9A-300F-FF55BC88F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5491163"/>
              <a:ext cx="61913" cy="136525"/>
            </a:xfrm>
            <a:custGeom>
              <a:avLst/>
              <a:gdLst>
                <a:gd name="T0" fmla="*/ 2147483647 w 78"/>
                <a:gd name="T1" fmla="*/ 2147483647 h 172"/>
                <a:gd name="T2" fmla="*/ 2147483647 w 78"/>
                <a:gd name="T3" fmla="*/ 2147483647 h 172"/>
                <a:gd name="T4" fmla="*/ 2147483647 w 78"/>
                <a:gd name="T5" fmla="*/ 2147483647 h 172"/>
                <a:gd name="T6" fmla="*/ 2147483647 w 78"/>
                <a:gd name="T7" fmla="*/ 2147483647 h 172"/>
                <a:gd name="T8" fmla="*/ 2147483647 w 78"/>
                <a:gd name="T9" fmla="*/ 2147483647 h 172"/>
                <a:gd name="T10" fmla="*/ 2147483647 w 78"/>
                <a:gd name="T11" fmla="*/ 2147483647 h 172"/>
                <a:gd name="T12" fmla="*/ 2147483647 w 78"/>
                <a:gd name="T13" fmla="*/ 2147483647 h 172"/>
                <a:gd name="T14" fmla="*/ 2147483647 w 78"/>
                <a:gd name="T15" fmla="*/ 2147483647 h 172"/>
                <a:gd name="T16" fmla="*/ 2147483647 w 78"/>
                <a:gd name="T17" fmla="*/ 2147483647 h 172"/>
                <a:gd name="T18" fmla="*/ 2147483647 w 78"/>
                <a:gd name="T19" fmla="*/ 2147483647 h 172"/>
                <a:gd name="T20" fmla="*/ 2147483647 w 78"/>
                <a:gd name="T21" fmla="*/ 2147483647 h 172"/>
                <a:gd name="T22" fmla="*/ 2147483647 w 78"/>
                <a:gd name="T23" fmla="*/ 2147483647 h 172"/>
                <a:gd name="T24" fmla="*/ 2147483647 w 78"/>
                <a:gd name="T25" fmla="*/ 2147483647 h 172"/>
                <a:gd name="T26" fmla="*/ 2147483647 w 78"/>
                <a:gd name="T27" fmla="*/ 2147483647 h 172"/>
                <a:gd name="T28" fmla="*/ 2147483647 w 78"/>
                <a:gd name="T29" fmla="*/ 2147483647 h 172"/>
                <a:gd name="T30" fmla="*/ 2147483647 w 78"/>
                <a:gd name="T31" fmla="*/ 2147483647 h 172"/>
                <a:gd name="T32" fmla="*/ 2147483647 w 78"/>
                <a:gd name="T33" fmla="*/ 2147483647 h 172"/>
                <a:gd name="T34" fmla="*/ 2147483647 w 78"/>
                <a:gd name="T35" fmla="*/ 2147483647 h 172"/>
                <a:gd name="T36" fmla="*/ 2147483647 w 78"/>
                <a:gd name="T37" fmla="*/ 2147483647 h 172"/>
                <a:gd name="T38" fmla="*/ 2147483647 w 78"/>
                <a:gd name="T39" fmla="*/ 2147483647 h 172"/>
                <a:gd name="T40" fmla="*/ 2147483647 w 78"/>
                <a:gd name="T41" fmla="*/ 2147483647 h 172"/>
                <a:gd name="T42" fmla="*/ 2147483647 w 78"/>
                <a:gd name="T43" fmla="*/ 2147483647 h 172"/>
                <a:gd name="T44" fmla="*/ 2147483647 w 78"/>
                <a:gd name="T45" fmla="*/ 2147483647 h 172"/>
                <a:gd name="T46" fmla="*/ 2147483647 w 78"/>
                <a:gd name="T47" fmla="*/ 2147483647 h 172"/>
                <a:gd name="T48" fmla="*/ 2147483647 w 78"/>
                <a:gd name="T49" fmla="*/ 2147483647 h 172"/>
                <a:gd name="T50" fmla="*/ 2147483647 w 78"/>
                <a:gd name="T51" fmla="*/ 2147483647 h 172"/>
                <a:gd name="T52" fmla="*/ 2147483647 w 78"/>
                <a:gd name="T53" fmla="*/ 2147483647 h 172"/>
                <a:gd name="T54" fmla="*/ 2147483647 w 78"/>
                <a:gd name="T55" fmla="*/ 2147483647 h 172"/>
                <a:gd name="T56" fmla="*/ 2147483647 w 78"/>
                <a:gd name="T57" fmla="*/ 2147483647 h 172"/>
                <a:gd name="T58" fmla="*/ 2147483647 w 78"/>
                <a:gd name="T59" fmla="*/ 2147483647 h 172"/>
                <a:gd name="T60" fmla="*/ 2147483647 w 78"/>
                <a:gd name="T61" fmla="*/ 2147483647 h 172"/>
                <a:gd name="T62" fmla="*/ 2147483647 w 78"/>
                <a:gd name="T63" fmla="*/ 2147483647 h 172"/>
                <a:gd name="T64" fmla="*/ 2147483647 w 78"/>
                <a:gd name="T65" fmla="*/ 2147483647 h 172"/>
                <a:gd name="T66" fmla="*/ 2147483647 w 78"/>
                <a:gd name="T67" fmla="*/ 0 h 172"/>
                <a:gd name="T68" fmla="*/ 0 w 78"/>
                <a:gd name="T69" fmla="*/ 2147483647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72"/>
                <a:gd name="T107" fmla="*/ 78 w 78"/>
                <a:gd name="T108" fmla="*/ 172 h 1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72">
                  <a:moveTo>
                    <a:pt x="0" y="13"/>
                  </a:moveTo>
                  <a:lnTo>
                    <a:pt x="1" y="19"/>
                  </a:lnTo>
                  <a:lnTo>
                    <a:pt x="2" y="24"/>
                  </a:lnTo>
                  <a:lnTo>
                    <a:pt x="3" y="29"/>
                  </a:lnTo>
                  <a:lnTo>
                    <a:pt x="4" y="34"/>
                  </a:lnTo>
                  <a:lnTo>
                    <a:pt x="5" y="39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8" y="53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0" y="66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4" y="78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91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8" y="105"/>
                  </a:lnTo>
                  <a:lnTo>
                    <a:pt x="19" y="109"/>
                  </a:lnTo>
                  <a:lnTo>
                    <a:pt x="19" y="114"/>
                  </a:lnTo>
                  <a:lnTo>
                    <a:pt x="20" y="118"/>
                  </a:lnTo>
                  <a:lnTo>
                    <a:pt x="21" y="124"/>
                  </a:lnTo>
                  <a:lnTo>
                    <a:pt x="21" y="129"/>
                  </a:lnTo>
                  <a:lnTo>
                    <a:pt x="22" y="133"/>
                  </a:lnTo>
                  <a:lnTo>
                    <a:pt x="22" y="139"/>
                  </a:lnTo>
                  <a:lnTo>
                    <a:pt x="23" y="146"/>
                  </a:lnTo>
                  <a:lnTo>
                    <a:pt x="24" y="151"/>
                  </a:lnTo>
                  <a:lnTo>
                    <a:pt x="25" y="157"/>
                  </a:lnTo>
                  <a:lnTo>
                    <a:pt x="25" y="160"/>
                  </a:lnTo>
                  <a:lnTo>
                    <a:pt x="26" y="163"/>
                  </a:lnTo>
                  <a:lnTo>
                    <a:pt x="26" y="167"/>
                  </a:lnTo>
                  <a:lnTo>
                    <a:pt x="27" y="171"/>
                  </a:lnTo>
                  <a:lnTo>
                    <a:pt x="78" y="172"/>
                  </a:lnTo>
                  <a:lnTo>
                    <a:pt x="77" y="166"/>
                  </a:lnTo>
                  <a:lnTo>
                    <a:pt x="76" y="160"/>
                  </a:lnTo>
                  <a:lnTo>
                    <a:pt x="76" y="154"/>
                  </a:lnTo>
                  <a:lnTo>
                    <a:pt x="75" y="149"/>
                  </a:lnTo>
                  <a:lnTo>
                    <a:pt x="73" y="142"/>
                  </a:lnTo>
                  <a:lnTo>
                    <a:pt x="72" y="138"/>
                  </a:lnTo>
                  <a:lnTo>
                    <a:pt x="72" y="133"/>
                  </a:lnTo>
                  <a:lnTo>
                    <a:pt x="71" y="128"/>
                  </a:lnTo>
                  <a:lnTo>
                    <a:pt x="70" y="123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68" y="108"/>
                  </a:lnTo>
                  <a:lnTo>
                    <a:pt x="67" y="104"/>
                  </a:lnTo>
                  <a:lnTo>
                    <a:pt x="66" y="98"/>
                  </a:lnTo>
                  <a:lnTo>
                    <a:pt x="66" y="94"/>
                  </a:lnTo>
                  <a:lnTo>
                    <a:pt x="65" y="89"/>
                  </a:lnTo>
                  <a:lnTo>
                    <a:pt x="64" y="84"/>
                  </a:lnTo>
                  <a:lnTo>
                    <a:pt x="63" y="79"/>
                  </a:lnTo>
                  <a:lnTo>
                    <a:pt x="61" y="73"/>
                  </a:lnTo>
                  <a:lnTo>
                    <a:pt x="61" y="69"/>
                  </a:lnTo>
                  <a:lnTo>
                    <a:pt x="60" y="64"/>
                  </a:lnTo>
                  <a:lnTo>
                    <a:pt x="58" y="59"/>
                  </a:lnTo>
                  <a:lnTo>
                    <a:pt x="57" y="53"/>
                  </a:lnTo>
                  <a:lnTo>
                    <a:pt x="57" y="48"/>
                  </a:lnTo>
                  <a:lnTo>
                    <a:pt x="55" y="42"/>
                  </a:lnTo>
                  <a:lnTo>
                    <a:pt x="54" y="36"/>
                  </a:lnTo>
                  <a:lnTo>
                    <a:pt x="51" y="31"/>
                  </a:lnTo>
                  <a:lnTo>
                    <a:pt x="50" y="25"/>
                  </a:lnTo>
                  <a:lnTo>
                    <a:pt x="48" y="19"/>
                  </a:lnTo>
                  <a:lnTo>
                    <a:pt x="47" y="12"/>
                  </a:lnTo>
                  <a:lnTo>
                    <a:pt x="46" y="6"/>
                  </a:lnTo>
                  <a:lnTo>
                    <a:pt x="4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2" name="Freeform 155">
              <a:extLst>
                <a:ext uri="{FF2B5EF4-FFF2-40B4-BE49-F238E27FC236}">
                  <a16:creationId xmlns:a16="http://schemas.microsoft.com/office/drawing/2014/main" id="{3DC812D5-F0D7-E0C8-DB2A-8FE618419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" y="4962525"/>
              <a:ext cx="682625" cy="600075"/>
            </a:xfrm>
            <a:custGeom>
              <a:avLst/>
              <a:gdLst>
                <a:gd name="T0" fmla="*/ 0 w 859"/>
                <a:gd name="T1" fmla="*/ 2147483647 h 756"/>
                <a:gd name="T2" fmla="*/ 0 w 859"/>
                <a:gd name="T3" fmla="*/ 2147483647 h 756"/>
                <a:gd name="T4" fmla="*/ 2147483647 w 859"/>
                <a:gd name="T5" fmla="*/ 2147483647 h 756"/>
                <a:gd name="T6" fmla="*/ 2147483647 w 859"/>
                <a:gd name="T7" fmla="*/ 2147483647 h 756"/>
                <a:gd name="T8" fmla="*/ 2147483647 w 859"/>
                <a:gd name="T9" fmla="*/ 2147483647 h 756"/>
                <a:gd name="T10" fmla="*/ 2147483647 w 859"/>
                <a:gd name="T11" fmla="*/ 2147483647 h 756"/>
                <a:gd name="T12" fmla="*/ 2147483647 w 859"/>
                <a:gd name="T13" fmla="*/ 2147483647 h 756"/>
                <a:gd name="T14" fmla="*/ 2147483647 w 859"/>
                <a:gd name="T15" fmla="*/ 2147483647 h 756"/>
                <a:gd name="T16" fmla="*/ 2147483647 w 859"/>
                <a:gd name="T17" fmla="*/ 2147483647 h 756"/>
                <a:gd name="T18" fmla="*/ 2147483647 w 859"/>
                <a:gd name="T19" fmla="*/ 2147483647 h 756"/>
                <a:gd name="T20" fmla="*/ 2147483647 w 859"/>
                <a:gd name="T21" fmla="*/ 2147483647 h 756"/>
                <a:gd name="T22" fmla="*/ 2147483647 w 859"/>
                <a:gd name="T23" fmla="*/ 2147483647 h 756"/>
                <a:gd name="T24" fmla="*/ 2147483647 w 859"/>
                <a:gd name="T25" fmla="*/ 2147483647 h 756"/>
                <a:gd name="T26" fmla="*/ 2147483647 w 859"/>
                <a:gd name="T27" fmla="*/ 2147483647 h 756"/>
                <a:gd name="T28" fmla="*/ 2147483647 w 859"/>
                <a:gd name="T29" fmla="*/ 2147483647 h 756"/>
                <a:gd name="T30" fmla="*/ 2147483647 w 859"/>
                <a:gd name="T31" fmla="*/ 2147483647 h 756"/>
                <a:gd name="T32" fmla="*/ 2147483647 w 859"/>
                <a:gd name="T33" fmla="*/ 2147483647 h 756"/>
                <a:gd name="T34" fmla="*/ 2147483647 w 859"/>
                <a:gd name="T35" fmla="*/ 2147483647 h 756"/>
                <a:gd name="T36" fmla="*/ 2147483647 w 859"/>
                <a:gd name="T37" fmla="*/ 2147483647 h 756"/>
                <a:gd name="T38" fmla="*/ 2147483647 w 859"/>
                <a:gd name="T39" fmla="*/ 2147483647 h 756"/>
                <a:gd name="T40" fmla="*/ 2147483647 w 859"/>
                <a:gd name="T41" fmla="*/ 2147483647 h 756"/>
                <a:gd name="T42" fmla="*/ 2147483647 w 859"/>
                <a:gd name="T43" fmla="*/ 2147483647 h 756"/>
                <a:gd name="T44" fmla="*/ 2147483647 w 859"/>
                <a:gd name="T45" fmla="*/ 2147483647 h 756"/>
                <a:gd name="T46" fmla="*/ 2147483647 w 859"/>
                <a:gd name="T47" fmla="*/ 2147483647 h 756"/>
                <a:gd name="T48" fmla="*/ 2147483647 w 859"/>
                <a:gd name="T49" fmla="*/ 2147483647 h 756"/>
                <a:gd name="T50" fmla="*/ 2147483647 w 859"/>
                <a:gd name="T51" fmla="*/ 2147483647 h 756"/>
                <a:gd name="T52" fmla="*/ 2147483647 w 859"/>
                <a:gd name="T53" fmla="*/ 2147483647 h 756"/>
                <a:gd name="T54" fmla="*/ 2147483647 w 859"/>
                <a:gd name="T55" fmla="*/ 2147483647 h 756"/>
                <a:gd name="T56" fmla="*/ 2147483647 w 859"/>
                <a:gd name="T57" fmla="*/ 2147483647 h 756"/>
                <a:gd name="T58" fmla="*/ 2147483647 w 859"/>
                <a:gd name="T59" fmla="*/ 2147483647 h 756"/>
                <a:gd name="T60" fmla="*/ 2147483647 w 859"/>
                <a:gd name="T61" fmla="*/ 2147483647 h 756"/>
                <a:gd name="T62" fmla="*/ 2147483647 w 859"/>
                <a:gd name="T63" fmla="*/ 2147483647 h 756"/>
                <a:gd name="T64" fmla="*/ 2147483647 w 859"/>
                <a:gd name="T65" fmla="*/ 2147483647 h 756"/>
                <a:gd name="T66" fmla="*/ 2147483647 w 859"/>
                <a:gd name="T67" fmla="*/ 2147483647 h 756"/>
                <a:gd name="T68" fmla="*/ 2147483647 w 859"/>
                <a:gd name="T69" fmla="*/ 2147483647 h 756"/>
                <a:gd name="T70" fmla="*/ 2147483647 w 859"/>
                <a:gd name="T71" fmla="*/ 2147483647 h 756"/>
                <a:gd name="T72" fmla="*/ 2147483647 w 859"/>
                <a:gd name="T73" fmla="*/ 2147483647 h 756"/>
                <a:gd name="T74" fmla="*/ 2147483647 w 859"/>
                <a:gd name="T75" fmla="*/ 2147483647 h 756"/>
                <a:gd name="T76" fmla="*/ 2147483647 w 859"/>
                <a:gd name="T77" fmla="*/ 2147483647 h 756"/>
                <a:gd name="T78" fmla="*/ 2147483647 w 859"/>
                <a:gd name="T79" fmla="*/ 2147483647 h 756"/>
                <a:gd name="T80" fmla="*/ 2147483647 w 859"/>
                <a:gd name="T81" fmla="*/ 2147483647 h 756"/>
                <a:gd name="T82" fmla="*/ 2147483647 w 859"/>
                <a:gd name="T83" fmla="*/ 2147483647 h 756"/>
                <a:gd name="T84" fmla="*/ 2147483647 w 859"/>
                <a:gd name="T85" fmla="*/ 2147483647 h 756"/>
                <a:gd name="T86" fmla="*/ 2147483647 w 859"/>
                <a:gd name="T87" fmla="*/ 2147483647 h 756"/>
                <a:gd name="T88" fmla="*/ 2147483647 w 859"/>
                <a:gd name="T89" fmla="*/ 2147483647 h 756"/>
                <a:gd name="T90" fmla="*/ 2147483647 w 859"/>
                <a:gd name="T91" fmla="*/ 2147483647 h 756"/>
                <a:gd name="T92" fmla="*/ 2147483647 w 859"/>
                <a:gd name="T93" fmla="*/ 2147483647 h 756"/>
                <a:gd name="T94" fmla="*/ 2147483647 w 859"/>
                <a:gd name="T95" fmla="*/ 2147483647 h 756"/>
                <a:gd name="T96" fmla="*/ 2147483647 w 859"/>
                <a:gd name="T97" fmla="*/ 2147483647 h 756"/>
                <a:gd name="T98" fmla="*/ 2147483647 w 859"/>
                <a:gd name="T99" fmla="*/ 2147483647 h 756"/>
                <a:gd name="T100" fmla="*/ 2147483647 w 859"/>
                <a:gd name="T101" fmla="*/ 2147483647 h 756"/>
                <a:gd name="T102" fmla="*/ 2147483647 w 859"/>
                <a:gd name="T103" fmla="*/ 2147483647 h 756"/>
                <a:gd name="T104" fmla="*/ 2147483647 w 859"/>
                <a:gd name="T105" fmla="*/ 2147483647 h 756"/>
                <a:gd name="T106" fmla="*/ 2147483647 w 859"/>
                <a:gd name="T107" fmla="*/ 2147483647 h 756"/>
                <a:gd name="T108" fmla="*/ 2147483647 w 859"/>
                <a:gd name="T109" fmla="*/ 2147483647 h 756"/>
                <a:gd name="T110" fmla="*/ 2147483647 w 859"/>
                <a:gd name="T111" fmla="*/ 2147483647 h 756"/>
                <a:gd name="T112" fmla="*/ 2147483647 w 859"/>
                <a:gd name="T113" fmla="*/ 2147483647 h 756"/>
                <a:gd name="T114" fmla="*/ 2147483647 w 859"/>
                <a:gd name="T115" fmla="*/ 2147483647 h 756"/>
                <a:gd name="T116" fmla="*/ 2147483647 w 859"/>
                <a:gd name="T117" fmla="*/ 2147483647 h 756"/>
                <a:gd name="T118" fmla="*/ 2147483647 w 859"/>
                <a:gd name="T119" fmla="*/ 2147483647 h 756"/>
                <a:gd name="T120" fmla="*/ 2147483647 w 859"/>
                <a:gd name="T121" fmla="*/ 2147483647 h 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9"/>
                <a:gd name="T184" fmla="*/ 0 h 756"/>
                <a:gd name="T185" fmla="*/ 859 w 859"/>
                <a:gd name="T186" fmla="*/ 756 h 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9" h="756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1" y="50"/>
                  </a:lnTo>
                  <a:lnTo>
                    <a:pt x="2" y="56"/>
                  </a:lnTo>
                  <a:lnTo>
                    <a:pt x="2" y="64"/>
                  </a:lnTo>
                  <a:lnTo>
                    <a:pt x="3" y="70"/>
                  </a:lnTo>
                  <a:lnTo>
                    <a:pt x="4" y="77"/>
                  </a:lnTo>
                  <a:lnTo>
                    <a:pt x="5" y="85"/>
                  </a:lnTo>
                  <a:lnTo>
                    <a:pt x="6" y="93"/>
                  </a:lnTo>
                  <a:lnTo>
                    <a:pt x="7" y="100"/>
                  </a:lnTo>
                  <a:lnTo>
                    <a:pt x="8" y="109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4" y="136"/>
                  </a:lnTo>
                  <a:lnTo>
                    <a:pt x="16" y="145"/>
                  </a:lnTo>
                  <a:lnTo>
                    <a:pt x="18" y="155"/>
                  </a:lnTo>
                  <a:lnTo>
                    <a:pt x="20" y="164"/>
                  </a:lnTo>
                  <a:lnTo>
                    <a:pt x="22" y="175"/>
                  </a:lnTo>
                  <a:lnTo>
                    <a:pt x="24" y="185"/>
                  </a:lnTo>
                  <a:lnTo>
                    <a:pt x="27" y="196"/>
                  </a:lnTo>
                  <a:lnTo>
                    <a:pt x="30" y="205"/>
                  </a:lnTo>
                  <a:lnTo>
                    <a:pt x="34" y="216"/>
                  </a:lnTo>
                  <a:lnTo>
                    <a:pt x="37" y="226"/>
                  </a:lnTo>
                  <a:lnTo>
                    <a:pt x="40" y="238"/>
                  </a:lnTo>
                  <a:lnTo>
                    <a:pt x="44" y="248"/>
                  </a:lnTo>
                  <a:lnTo>
                    <a:pt x="48" y="259"/>
                  </a:lnTo>
                  <a:lnTo>
                    <a:pt x="51" y="270"/>
                  </a:lnTo>
                  <a:lnTo>
                    <a:pt x="57" y="282"/>
                  </a:lnTo>
                  <a:lnTo>
                    <a:pt x="61" y="292"/>
                  </a:lnTo>
                  <a:lnTo>
                    <a:pt x="65" y="304"/>
                  </a:lnTo>
                  <a:lnTo>
                    <a:pt x="70" y="314"/>
                  </a:lnTo>
                  <a:lnTo>
                    <a:pt x="77" y="326"/>
                  </a:lnTo>
                  <a:lnTo>
                    <a:pt x="82" y="337"/>
                  </a:lnTo>
                  <a:lnTo>
                    <a:pt x="87" y="349"/>
                  </a:lnTo>
                  <a:lnTo>
                    <a:pt x="93" y="360"/>
                  </a:lnTo>
                  <a:lnTo>
                    <a:pt x="101" y="372"/>
                  </a:lnTo>
                  <a:lnTo>
                    <a:pt x="107" y="383"/>
                  </a:lnTo>
                  <a:lnTo>
                    <a:pt x="114" y="394"/>
                  </a:lnTo>
                  <a:lnTo>
                    <a:pt x="122" y="406"/>
                  </a:lnTo>
                  <a:lnTo>
                    <a:pt x="129" y="417"/>
                  </a:lnTo>
                  <a:lnTo>
                    <a:pt x="136" y="428"/>
                  </a:lnTo>
                  <a:lnTo>
                    <a:pt x="146" y="439"/>
                  </a:lnTo>
                  <a:lnTo>
                    <a:pt x="153" y="450"/>
                  </a:lnTo>
                  <a:lnTo>
                    <a:pt x="163" y="461"/>
                  </a:lnTo>
                  <a:lnTo>
                    <a:pt x="172" y="471"/>
                  </a:lnTo>
                  <a:lnTo>
                    <a:pt x="182" y="481"/>
                  </a:lnTo>
                  <a:lnTo>
                    <a:pt x="191" y="493"/>
                  </a:lnTo>
                  <a:lnTo>
                    <a:pt x="203" y="503"/>
                  </a:lnTo>
                  <a:lnTo>
                    <a:pt x="213" y="513"/>
                  </a:lnTo>
                  <a:lnTo>
                    <a:pt x="224" y="523"/>
                  </a:lnTo>
                  <a:lnTo>
                    <a:pt x="235" y="534"/>
                  </a:lnTo>
                  <a:lnTo>
                    <a:pt x="248" y="543"/>
                  </a:lnTo>
                  <a:lnTo>
                    <a:pt x="258" y="551"/>
                  </a:lnTo>
                  <a:lnTo>
                    <a:pt x="270" y="560"/>
                  </a:lnTo>
                  <a:lnTo>
                    <a:pt x="281" y="568"/>
                  </a:lnTo>
                  <a:lnTo>
                    <a:pt x="293" y="577"/>
                  </a:lnTo>
                  <a:lnTo>
                    <a:pt x="304" y="584"/>
                  </a:lnTo>
                  <a:lnTo>
                    <a:pt x="315" y="591"/>
                  </a:lnTo>
                  <a:lnTo>
                    <a:pt x="328" y="599"/>
                  </a:lnTo>
                  <a:lnTo>
                    <a:pt x="339" y="606"/>
                  </a:lnTo>
                  <a:lnTo>
                    <a:pt x="351" y="612"/>
                  </a:lnTo>
                  <a:lnTo>
                    <a:pt x="362" y="620"/>
                  </a:lnTo>
                  <a:lnTo>
                    <a:pt x="375" y="626"/>
                  </a:lnTo>
                  <a:lnTo>
                    <a:pt x="386" y="632"/>
                  </a:lnTo>
                  <a:lnTo>
                    <a:pt x="398" y="638"/>
                  </a:lnTo>
                  <a:lnTo>
                    <a:pt x="409" y="645"/>
                  </a:lnTo>
                  <a:lnTo>
                    <a:pt x="421" y="650"/>
                  </a:lnTo>
                  <a:lnTo>
                    <a:pt x="435" y="656"/>
                  </a:lnTo>
                  <a:lnTo>
                    <a:pt x="445" y="662"/>
                  </a:lnTo>
                  <a:lnTo>
                    <a:pt x="458" y="667"/>
                  </a:lnTo>
                  <a:lnTo>
                    <a:pt x="469" y="672"/>
                  </a:lnTo>
                  <a:lnTo>
                    <a:pt x="481" y="676"/>
                  </a:lnTo>
                  <a:lnTo>
                    <a:pt x="492" y="682"/>
                  </a:lnTo>
                  <a:lnTo>
                    <a:pt x="505" y="686"/>
                  </a:lnTo>
                  <a:lnTo>
                    <a:pt x="517" y="690"/>
                  </a:lnTo>
                  <a:lnTo>
                    <a:pt x="528" y="694"/>
                  </a:lnTo>
                  <a:lnTo>
                    <a:pt x="540" y="697"/>
                  </a:lnTo>
                  <a:lnTo>
                    <a:pt x="551" y="701"/>
                  </a:lnTo>
                  <a:lnTo>
                    <a:pt x="563" y="705"/>
                  </a:lnTo>
                  <a:lnTo>
                    <a:pt x="574" y="709"/>
                  </a:lnTo>
                  <a:lnTo>
                    <a:pt x="585" y="712"/>
                  </a:lnTo>
                  <a:lnTo>
                    <a:pt x="596" y="716"/>
                  </a:lnTo>
                  <a:lnTo>
                    <a:pt x="608" y="719"/>
                  </a:lnTo>
                  <a:lnTo>
                    <a:pt x="619" y="722"/>
                  </a:lnTo>
                  <a:lnTo>
                    <a:pt x="629" y="725"/>
                  </a:lnTo>
                  <a:lnTo>
                    <a:pt x="639" y="727"/>
                  </a:lnTo>
                  <a:lnTo>
                    <a:pt x="650" y="730"/>
                  </a:lnTo>
                  <a:lnTo>
                    <a:pt x="660" y="732"/>
                  </a:lnTo>
                  <a:lnTo>
                    <a:pt x="671" y="734"/>
                  </a:lnTo>
                  <a:lnTo>
                    <a:pt x="680" y="736"/>
                  </a:lnTo>
                  <a:lnTo>
                    <a:pt x="690" y="738"/>
                  </a:lnTo>
                  <a:lnTo>
                    <a:pt x="700" y="740"/>
                  </a:lnTo>
                  <a:lnTo>
                    <a:pt x="709" y="741"/>
                  </a:lnTo>
                  <a:lnTo>
                    <a:pt x="718" y="742"/>
                  </a:lnTo>
                  <a:lnTo>
                    <a:pt x="728" y="744"/>
                  </a:lnTo>
                  <a:lnTo>
                    <a:pt x="737" y="745"/>
                  </a:lnTo>
                  <a:lnTo>
                    <a:pt x="744" y="748"/>
                  </a:lnTo>
                  <a:lnTo>
                    <a:pt x="753" y="749"/>
                  </a:lnTo>
                  <a:lnTo>
                    <a:pt x="761" y="750"/>
                  </a:lnTo>
                  <a:lnTo>
                    <a:pt x="770" y="751"/>
                  </a:lnTo>
                  <a:lnTo>
                    <a:pt x="777" y="752"/>
                  </a:lnTo>
                  <a:lnTo>
                    <a:pt x="784" y="752"/>
                  </a:lnTo>
                  <a:lnTo>
                    <a:pt x="792" y="753"/>
                  </a:lnTo>
                  <a:lnTo>
                    <a:pt x="798" y="754"/>
                  </a:lnTo>
                  <a:lnTo>
                    <a:pt x="804" y="754"/>
                  </a:lnTo>
                  <a:lnTo>
                    <a:pt x="811" y="754"/>
                  </a:lnTo>
                  <a:lnTo>
                    <a:pt x="817" y="755"/>
                  </a:lnTo>
                  <a:lnTo>
                    <a:pt x="823" y="755"/>
                  </a:lnTo>
                  <a:lnTo>
                    <a:pt x="828" y="755"/>
                  </a:lnTo>
                  <a:lnTo>
                    <a:pt x="833" y="755"/>
                  </a:lnTo>
                  <a:lnTo>
                    <a:pt x="838" y="755"/>
                  </a:lnTo>
                  <a:lnTo>
                    <a:pt x="842" y="756"/>
                  </a:lnTo>
                  <a:lnTo>
                    <a:pt x="846" y="756"/>
                  </a:lnTo>
                  <a:lnTo>
                    <a:pt x="850" y="756"/>
                  </a:lnTo>
                  <a:lnTo>
                    <a:pt x="854" y="756"/>
                  </a:lnTo>
                  <a:lnTo>
                    <a:pt x="857" y="756"/>
                  </a:lnTo>
                  <a:lnTo>
                    <a:pt x="859" y="711"/>
                  </a:lnTo>
                  <a:lnTo>
                    <a:pt x="858" y="710"/>
                  </a:lnTo>
                  <a:lnTo>
                    <a:pt x="856" y="710"/>
                  </a:lnTo>
                  <a:lnTo>
                    <a:pt x="851" y="710"/>
                  </a:lnTo>
                  <a:lnTo>
                    <a:pt x="847" y="710"/>
                  </a:lnTo>
                  <a:lnTo>
                    <a:pt x="844" y="709"/>
                  </a:lnTo>
                  <a:lnTo>
                    <a:pt x="841" y="708"/>
                  </a:lnTo>
                  <a:lnTo>
                    <a:pt x="838" y="708"/>
                  </a:lnTo>
                  <a:lnTo>
                    <a:pt x="835" y="708"/>
                  </a:lnTo>
                  <a:lnTo>
                    <a:pt x="830" y="707"/>
                  </a:lnTo>
                  <a:lnTo>
                    <a:pt x="826" y="707"/>
                  </a:lnTo>
                  <a:lnTo>
                    <a:pt x="822" y="707"/>
                  </a:lnTo>
                  <a:lnTo>
                    <a:pt x="818" y="707"/>
                  </a:lnTo>
                  <a:lnTo>
                    <a:pt x="813" y="705"/>
                  </a:lnTo>
                  <a:lnTo>
                    <a:pt x="807" y="705"/>
                  </a:lnTo>
                  <a:lnTo>
                    <a:pt x="802" y="704"/>
                  </a:lnTo>
                  <a:lnTo>
                    <a:pt x="797" y="704"/>
                  </a:lnTo>
                  <a:lnTo>
                    <a:pt x="791" y="701"/>
                  </a:lnTo>
                  <a:lnTo>
                    <a:pt x="785" y="701"/>
                  </a:lnTo>
                  <a:lnTo>
                    <a:pt x="779" y="700"/>
                  </a:lnTo>
                  <a:lnTo>
                    <a:pt x="773" y="700"/>
                  </a:lnTo>
                  <a:lnTo>
                    <a:pt x="766" y="698"/>
                  </a:lnTo>
                  <a:lnTo>
                    <a:pt x="760" y="698"/>
                  </a:lnTo>
                  <a:lnTo>
                    <a:pt x="753" y="697"/>
                  </a:lnTo>
                  <a:lnTo>
                    <a:pt x="746" y="696"/>
                  </a:lnTo>
                  <a:lnTo>
                    <a:pt x="739" y="695"/>
                  </a:lnTo>
                  <a:lnTo>
                    <a:pt x="733" y="694"/>
                  </a:lnTo>
                  <a:lnTo>
                    <a:pt x="725" y="692"/>
                  </a:lnTo>
                  <a:lnTo>
                    <a:pt x="718" y="692"/>
                  </a:lnTo>
                  <a:lnTo>
                    <a:pt x="711" y="690"/>
                  </a:lnTo>
                  <a:lnTo>
                    <a:pt x="702" y="689"/>
                  </a:lnTo>
                  <a:lnTo>
                    <a:pt x="695" y="687"/>
                  </a:lnTo>
                  <a:lnTo>
                    <a:pt x="688" y="686"/>
                  </a:lnTo>
                  <a:lnTo>
                    <a:pt x="679" y="684"/>
                  </a:lnTo>
                  <a:lnTo>
                    <a:pt x="672" y="683"/>
                  </a:lnTo>
                  <a:lnTo>
                    <a:pt x="664" y="680"/>
                  </a:lnTo>
                  <a:lnTo>
                    <a:pt x="656" y="679"/>
                  </a:lnTo>
                  <a:lnTo>
                    <a:pt x="648" y="677"/>
                  </a:lnTo>
                  <a:lnTo>
                    <a:pt x="639" y="675"/>
                  </a:lnTo>
                  <a:lnTo>
                    <a:pt x="631" y="673"/>
                  </a:lnTo>
                  <a:lnTo>
                    <a:pt x="624" y="672"/>
                  </a:lnTo>
                  <a:lnTo>
                    <a:pt x="615" y="669"/>
                  </a:lnTo>
                  <a:lnTo>
                    <a:pt x="607" y="667"/>
                  </a:lnTo>
                  <a:lnTo>
                    <a:pt x="599" y="666"/>
                  </a:lnTo>
                  <a:lnTo>
                    <a:pt x="591" y="664"/>
                  </a:lnTo>
                  <a:lnTo>
                    <a:pt x="583" y="661"/>
                  </a:lnTo>
                  <a:lnTo>
                    <a:pt x="574" y="658"/>
                  </a:lnTo>
                  <a:lnTo>
                    <a:pt x="566" y="656"/>
                  </a:lnTo>
                  <a:lnTo>
                    <a:pt x="559" y="654"/>
                  </a:lnTo>
                  <a:lnTo>
                    <a:pt x="550" y="651"/>
                  </a:lnTo>
                  <a:lnTo>
                    <a:pt x="543" y="649"/>
                  </a:lnTo>
                  <a:lnTo>
                    <a:pt x="534" y="646"/>
                  </a:lnTo>
                  <a:lnTo>
                    <a:pt x="527" y="644"/>
                  </a:lnTo>
                  <a:lnTo>
                    <a:pt x="519" y="641"/>
                  </a:lnTo>
                  <a:lnTo>
                    <a:pt x="511" y="637"/>
                  </a:lnTo>
                  <a:lnTo>
                    <a:pt x="504" y="634"/>
                  </a:lnTo>
                  <a:lnTo>
                    <a:pt x="497" y="632"/>
                  </a:lnTo>
                  <a:lnTo>
                    <a:pt x="489" y="629"/>
                  </a:lnTo>
                  <a:lnTo>
                    <a:pt x="482" y="626"/>
                  </a:lnTo>
                  <a:lnTo>
                    <a:pt x="475" y="623"/>
                  </a:lnTo>
                  <a:lnTo>
                    <a:pt x="469" y="620"/>
                  </a:lnTo>
                  <a:lnTo>
                    <a:pt x="462" y="616"/>
                  </a:lnTo>
                  <a:lnTo>
                    <a:pt x="456" y="613"/>
                  </a:lnTo>
                  <a:lnTo>
                    <a:pt x="449" y="610"/>
                  </a:lnTo>
                  <a:lnTo>
                    <a:pt x="444" y="607"/>
                  </a:lnTo>
                  <a:lnTo>
                    <a:pt x="438" y="604"/>
                  </a:lnTo>
                  <a:lnTo>
                    <a:pt x="433" y="601"/>
                  </a:lnTo>
                  <a:lnTo>
                    <a:pt x="426" y="598"/>
                  </a:lnTo>
                  <a:lnTo>
                    <a:pt x="421" y="594"/>
                  </a:lnTo>
                  <a:lnTo>
                    <a:pt x="416" y="591"/>
                  </a:lnTo>
                  <a:lnTo>
                    <a:pt x="409" y="588"/>
                  </a:lnTo>
                  <a:lnTo>
                    <a:pt x="404" y="585"/>
                  </a:lnTo>
                  <a:lnTo>
                    <a:pt x="398" y="582"/>
                  </a:lnTo>
                  <a:lnTo>
                    <a:pt x="393" y="579"/>
                  </a:lnTo>
                  <a:lnTo>
                    <a:pt x="387" y="576"/>
                  </a:lnTo>
                  <a:lnTo>
                    <a:pt x="382" y="572"/>
                  </a:lnTo>
                  <a:lnTo>
                    <a:pt x="377" y="570"/>
                  </a:lnTo>
                  <a:lnTo>
                    <a:pt x="372" y="566"/>
                  </a:lnTo>
                  <a:lnTo>
                    <a:pt x="365" y="563"/>
                  </a:lnTo>
                  <a:lnTo>
                    <a:pt x="360" y="560"/>
                  </a:lnTo>
                  <a:lnTo>
                    <a:pt x="356" y="557"/>
                  </a:lnTo>
                  <a:lnTo>
                    <a:pt x="350" y="554"/>
                  </a:lnTo>
                  <a:lnTo>
                    <a:pt x="344" y="550"/>
                  </a:lnTo>
                  <a:lnTo>
                    <a:pt x="340" y="547"/>
                  </a:lnTo>
                  <a:lnTo>
                    <a:pt x="335" y="544"/>
                  </a:lnTo>
                  <a:lnTo>
                    <a:pt x="330" y="541"/>
                  </a:lnTo>
                  <a:lnTo>
                    <a:pt x="325" y="538"/>
                  </a:lnTo>
                  <a:lnTo>
                    <a:pt x="320" y="534"/>
                  </a:lnTo>
                  <a:lnTo>
                    <a:pt x="316" y="530"/>
                  </a:lnTo>
                  <a:lnTo>
                    <a:pt x="311" y="527"/>
                  </a:lnTo>
                  <a:lnTo>
                    <a:pt x="307" y="524"/>
                  </a:lnTo>
                  <a:lnTo>
                    <a:pt x="301" y="521"/>
                  </a:lnTo>
                  <a:lnTo>
                    <a:pt x="297" y="518"/>
                  </a:lnTo>
                  <a:lnTo>
                    <a:pt x="293" y="514"/>
                  </a:lnTo>
                  <a:lnTo>
                    <a:pt x="289" y="509"/>
                  </a:lnTo>
                  <a:lnTo>
                    <a:pt x="283" y="506"/>
                  </a:lnTo>
                  <a:lnTo>
                    <a:pt x="279" y="502"/>
                  </a:lnTo>
                  <a:lnTo>
                    <a:pt x="274" y="499"/>
                  </a:lnTo>
                  <a:lnTo>
                    <a:pt x="270" y="495"/>
                  </a:lnTo>
                  <a:lnTo>
                    <a:pt x="265" y="491"/>
                  </a:lnTo>
                  <a:lnTo>
                    <a:pt x="261" y="487"/>
                  </a:lnTo>
                  <a:lnTo>
                    <a:pt x="257" y="483"/>
                  </a:lnTo>
                  <a:lnTo>
                    <a:pt x="252" y="480"/>
                  </a:lnTo>
                  <a:lnTo>
                    <a:pt x="248" y="476"/>
                  </a:lnTo>
                  <a:lnTo>
                    <a:pt x="245" y="472"/>
                  </a:lnTo>
                  <a:lnTo>
                    <a:pt x="239" y="469"/>
                  </a:lnTo>
                  <a:lnTo>
                    <a:pt x="236" y="464"/>
                  </a:lnTo>
                  <a:lnTo>
                    <a:pt x="232" y="461"/>
                  </a:lnTo>
                  <a:lnTo>
                    <a:pt x="229" y="457"/>
                  </a:lnTo>
                  <a:lnTo>
                    <a:pt x="224" y="453"/>
                  </a:lnTo>
                  <a:lnTo>
                    <a:pt x="220" y="449"/>
                  </a:lnTo>
                  <a:lnTo>
                    <a:pt x="216" y="443"/>
                  </a:lnTo>
                  <a:lnTo>
                    <a:pt x="213" y="440"/>
                  </a:lnTo>
                  <a:lnTo>
                    <a:pt x="209" y="436"/>
                  </a:lnTo>
                  <a:lnTo>
                    <a:pt x="205" y="432"/>
                  </a:lnTo>
                  <a:lnTo>
                    <a:pt x="202" y="428"/>
                  </a:lnTo>
                  <a:lnTo>
                    <a:pt x="198" y="423"/>
                  </a:lnTo>
                  <a:lnTo>
                    <a:pt x="194" y="418"/>
                  </a:lnTo>
                  <a:lnTo>
                    <a:pt x="191" y="415"/>
                  </a:lnTo>
                  <a:lnTo>
                    <a:pt x="187" y="410"/>
                  </a:lnTo>
                  <a:lnTo>
                    <a:pt x="183" y="406"/>
                  </a:lnTo>
                  <a:lnTo>
                    <a:pt x="180" y="401"/>
                  </a:lnTo>
                  <a:lnTo>
                    <a:pt x="176" y="397"/>
                  </a:lnTo>
                  <a:lnTo>
                    <a:pt x="173" y="392"/>
                  </a:lnTo>
                  <a:lnTo>
                    <a:pt x="170" y="389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7" y="355"/>
                  </a:lnTo>
                  <a:lnTo>
                    <a:pt x="142" y="346"/>
                  </a:lnTo>
                  <a:lnTo>
                    <a:pt x="138" y="338"/>
                  </a:lnTo>
                  <a:lnTo>
                    <a:pt x="132" y="330"/>
                  </a:lnTo>
                  <a:lnTo>
                    <a:pt x="128" y="323"/>
                  </a:lnTo>
                  <a:lnTo>
                    <a:pt x="123" y="313"/>
                  </a:lnTo>
                  <a:lnTo>
                    <a:pt x="119" y="305"/>
                  </a:lnTo>
                  <a:lnTo>
                    <a:pt x="114" y="296"/>
                  </a:lnTo>
                  <a:lnTo>
                    <a:pt x="111" y="288"/>
                  </a:lnTo>
                  <a:lnTo>
                    <a:pt x="107" y="280"/>
                  </a:lnTo>
                  <a:lnTo>
                    <a:pt x="103" y="271"/>
                  </a:lnTo>
                  <a:lnTo>
                    <a:pt x="100" y="263"/>
                  </a:lnTo>
                  <a:lnTo>
                    <a:pt x="97" y="255"/>
                  </a:lnTo>
                  <a:lnTo>
                    <a:pt x="93" y="245"/>
                  </a:lnTo>
                  <a:lnTo>
                    <a:pt x="90" y="238"/>
                  </a:lnTo>
                  <a:lnTo>
                    <a:pt x="87" y="228"/>
                  </a:lnTo>
                  <a:lnTo>
                    <a:pt x="84" y="220"/>
                  </a:lnTo>
                  <a:lnTo>
                    <a:pt x="81" y="211"/>
                  </a:lnTo>
                  <a:lnTo>
                    <a:pt x="79" y="203"/>
                  </a:lnTo>
                  <a:lnTo>
                    <a:pt x="77" y="195"/>
                  </a:lnTo>
                  <a:lnTo>
                    <a:pt x="75" y="187"/>
                  </a:lnTo>
                  <a:lnTo>
                    <a:pt x="72" y="179"/>
                  </a:lnTo>
                  <a:lnTo>
                    <a:pt x="70" y="171"/>
                  </a:lnTo>
                  <a:lnTo>
                    <a:pt x="68" y="162"/>
                  </a:lnTo>
                  <a:lnTo>
                    <a:pt x="67" y="155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62" y="132"/>
                  </a:lnTo>
                  <a:lnTo>
                    <a:pt x="61" y="125"/>
                  </a:lnTo>
                  <a:lnTo>
                    <a:pt x="59" y="118"/>
                  </a:lnTo>
                  <a:lnTo>
                    <a:pt x="57" y="110"/>
                  </a:lnTo>
                  <a:lnTo>
                    <a:pt x="56" y="103"/>
                  </a:lnTo>
                  <a:lnTo>
                    <a:pt x="55" y="97"/>
                  </a:lnTo>
                  <a:lnTo>
                    <a:pt x="52" y="90"/>
                  </a:lnTo>
                  <a:lnTo>
                    <a:pt x="52" y="84"/>
                  </a:lnTo>
                  <a:lnTo>
                    <a:pt x="51" y="77"/>
                  </a:lnTo>
                  <a:lnTo>
                    <a:pt x="51" y="71"/>
                  </a:lnTo>
                  <a:lnTo>
                    <a:pt x="49" y="65"/>
                  </a:lnTo>
                  <a:lnTo>
                    <a:pt x="49" y="58"/>
                  </a:lnTo>
                  <a:lnTo>
                    <a:pt x="48" y="53"/>
                  </a:lnTo>
                  <a:lnTo>
                    <a:pt x="48" y="48"/>
                  </a:lnTo>
                  <a:lnTo>
                    <a:pt x="47" y="43"/>
                  </a:lnTo>
                  <a:lnTo>
                    <a:pt x="46" y="37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3" name="Freeform 156">
              <a:extLst>
                <a:ext uri="{FF2B5EF4-FFF2-40B4-BE49-F238E27FC236}">
                  <a16:creationId xmlns:a16="http://schemas.microsoft.com/office/drawing/2014/main" id="{AE39AAC6-8CEA-A9B6-00BE-873AB35E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5002213"/>
              <a:ext cx="793750" cy="398463"/>
            </a:xfrm>
            <a:custGeom>
              <a:avLst/>
              <a:gdLst>
                <a:gd name="T0" fmla="*/ 2147483647 w 999"/>
                <a:gd name="T1" fmla="*/ 2147483647 h 501"/>
                <a:gd name="T2" fmla="*/ 2147483647 w 999"/>
                <a:gd name="T3" fmla="*/ 2147483647 h 501"/>
                <a:gd name="T4" fmla="*/ 2147483647 w 999"/>
                <a:gd name="T5" fmla="*/ 2147483647 h 501"/>
                <a:gd name="T6" fmla="*/ 2147483647 w 999"/>
                <a:gd name="T7" fmla="*/ 2147483647 h 501"/>
                <a:gd name="T8" fmla="*/ 2147483647 w 999"/>
                <a:gd name="T9" fmla="*/ 2147483647 h 501"/>
                <a:gd name="T10" fmla="*/ 2147483647 w 999"/>
                <a:gd name="T11" fmla="*/ 2147483647 h 501"/>
                <a:gd name="T12" fmla="*/ 2147483647 w 999"/>
                <a:gd name="T13" fmla="*/ 2147483647 h 501"/>
                <a:gd name="T14" fmla="*/ 2147483647 w 999"/>
                <a:gd name="T15" fmla="*/ 2147483647 h 501"/>
                <a:gd name="T16" fmla="*/ 2147483647 w 999"/>
                <a:gd name="T17" fmla="*/ 2147483647 h 501"/>
                <a:gd name="T18" fmla="*/ 2147483647 w 999"/>
                <a:gd name="T19" fmla="*/ 2147483647 h 501"/>
                <a:gd name="T20" fmla="*/ 2147483647 w 999"/>
                <a:gd name="T21" fmla="*/ 2147483647 h 501"/>
                <a:gd name="T22" fmla="*/ 2147483647 w 999"/>
                <a:gd name="T23" fmla="*/ 2147483647 h 501"/>
                <a:gd name="T24" fmla="*/ 2147483647 w 999"/>
                <a:gd name="T25" fmla="*/ 2147483647 h 501"/>
                <a:gd name="T26" fmla="*/ 2147483647 w 999"/>
                <a:gd name="T27" fmla="*/ 2147483647 h 501"/>
                <a:gd name="T28" fmla="*/ 2147483647 w 999"/>
                <a:gd name="T29" fmla="*/ 2147483647 h 501"/>
                <a:gd name="T30" fmla="*/ 2147483647 w 999"/>
                <a:gd name="T31" fmla="*/ 2147483647 h 501"/>
                <a:gd name="T32" fmla="*/ 2147483647 w 999"/>
                <a:gd name="T33" fmla="*/ 2147483647 h 501"/>
                <a:gd name="T34" fmla="*/ 2147483647 w 999"/>
                <a:gd name="T35" fmla="*/ 2147483647 h 501"/>
                <a:gd name="T36" fmla="*/ 2147483647 w 999"/>
                <a:gd name="T37" fmla="*/ 2147483647 h 501"/>
                <a:gd name="T38" fmla="*/ 2147483647 w 999"/>
                <a:gd name="T39" fmla="*/ 2147483647 h 501"/>
                <a:gd name="T40" fmla="*/ 2147483647 w 999"/>
                <a:gd name="T41" fmla="*/ 2147483647 h 501"/>
                <a:gd name="T42" fmla="*/ 2147483647 w 999"/>
                <a:gd name="T43" fmla="*/ 2147483647 h 501"/>
                <a:gd name="T44" fmla="*/ 2147483647 w 999"/>
                <a:gd name="T45" fmla="*/ 2147483647 h 501"/>
                <a:gd name="T46" fmla="*/ 2147483647 w 999"/>
                <a:gd name="T47" fmla="*/ 2147483647 h 501"/>
                <a:gd name="T48" fmla="*/ 2147483647 w 999"/>
                <a:gd name="T49" fmla="*/ 2147483647 h 501"/>
                <a:gd name="T50" fmla="*/ 2147483647 w 999"/>
                <a:gd name="T51" fmla="*/ 2147483647 h 501"/>
                <a:gd name="T52" fmla="*/ 2147483647 w 999"/>
                <a:gd name="T53" fmla="*/ 2147483647 h 501"/>
                <a:gd name="T54" fmla="*/ 2147483647 w 999"/>
                <a:gd name="T55" fmla="*/ 2147483647 h 501"/>
                <a:gd name="T56" fmla="*/ 2147483647 w 999"/>
                <a:gd name="T57" fmla="*/ 2147483647 h 501"/>
                <a:gd name="T58" fmla="*/ 2147483647 w 999"/>
                <a:gd name="T59" fmla="*/ 2147483647 h 501"/>
                <a:gd name="T60" fmla="*/ 2147483647 w 999"/>
                <a:gd name="T61" fmla="*/ 2147483647 h 501"/>
                <a:gd name="T62" fmla="*/ 2147483647 w 999"/>
                <a:gd name="T63" fmla="*/ 2147483647 h 501"/>
                <a:gd name="T64" fmla="*/ 2147483647 w 999"/>
                <a:gd name="T65" fmla="*/ 2147483647 h 501"/>
                <a:gd name="T66" fmla="*/ 2147483647 w 999"/>
                <a:gd name="T67" fmla="*/ 2147483647 h 501"/>
                <a:gd name="T68" fmla="*/ 2147483647 w 999"/>
                <a:gd name="T69" fmla="*/ 2147483647 h 501"/>
                <a:gd name="T70" fmla="*/ 2147483647 w 999"/>
                <a:gd name="T71" fmla="*/ 2147483647 h 501"/>
                <a:gd name="T72" fmla="*/ 2147483647 w 999"/>
                <a:gd name="T73" fmla="*/ 2147483647 h 501"/>
                <a:gd name="T74" fmla="*/ 2147483647 w 999"/>
                <a:gd name="T75" fmla="*/ 2147483647 h 501"/>
                <a:gd name="T76" fmla="*/ 2147483647 w 999"/>
                <a:gd name="T77" fmla="*/ 2147483647 h 501"/>
                <a:gd name="T78" fmla="*/ 2147483647 w 999"/>
                <a:gd name="T79" fmla="*/ 2147483647 h 501"/>
                <a:gd name="T80" fmla="*/ 2147483647 w 999"/>
                <a:gd name="T81" fmla="*/ 2147483647 h 501"/>
                <a:gd name="T82" fmla="*/ 2147483647 w 999"/>
                <a:gd name="T83" fmla="*/ 2147483647 h 501"/>
                <a:gd name="T84" fmla="*/ 2147483647 w 999"/>
                <a:gd name="T85" fmla="*/ 2147483647 h 501"/>
                <a:gd name="T86" fmla="*/ 2147483647 w 999"/>
                <a:gd name="T87" fmla="*/ 2147483647 h 501"/>
                <a:gd name="T88" fmla="*/ 2147483647 w 999"/>
                <a:gd name="T89" fmla="*/ 2147483647 h 501"/>
                <a:gd name="T90" fmla="*/ 2147483647 w 999"/>
                <a:gd name="T91" fmla="*/ 2147483647 h 501"/>
                <a:gd name="T92" fmla="*/ 2147483647 w 999"/>
                <a:gd name="T93" fmla="*/ 2147483647 h 501"/>
                <a:gd name="T94" fmla="*/ 2147483647 w 999"/>
                <a:gd name="T95" fmla="*/ 2147483647 h 501"/>
                <a:gd name="T96" fmla="*/ 2147483647 w 999"/>
                <a:gd name="T97" fmla="*/ 2147483647 h 501"/>
                <a:gd name="T98" fmla="*/ 2147483647 w 999"/>
                <a:gd name="T99" fmla="*/ 2147483647 h 501"/>
                <a:gd name="T100" fmla="*/ 2147483647 w 999"/>
                <a:gd name="T101" fmla="*/ 2147483647 h 501"/>
                <a:gd name="T102" fmla="*/ 2147483647 w 999"/>
                <a:gd name="T103" fmla="*/ 0 h 501"/>
                <a:gd name="T104" fmla="*/ 2147483647 w 999"/>
                <a:gd name="T105" fmla="*/ 2147483647 h 501"/>
                <a:gd name="T106" fmla="*/ 2147483647 w 999"/>
                <a:gd name="T107" fmla="*/ 2147483647 h 501"/>
                <a:gd name="T108" fmla="*/ 2147483647 w 999"/>
                <a:gd name="T109" fmla="*/ 2147483647 h 501"/>
                <a:gd name="T110" fmla="*/ 2147483647 w 999"/>
                <a:gd name="T111" fmla="*/ 2147483647 h 501"/>
                <a:gd name="T112" fmla="*/ 2147483647 w 999"/>
                <a:gd name="T113" fmla="*/ 2147483647 h 501"/>
                <a:gd name="T114" fmla="*/ 2147483647 w 999"/>
                <a:gd name="T115" fmla="*/ 2147483647 h 501"/>
                <a:gd name="T116" fmla="*/ 2147483647 w 999"/>
                <a:gd name="T117" fmla="*/ 2147483647 h 501"/>
                <a:gd name="T118" fmla="*/ 2147483647 w 999"/>
                <a:gd name="T119" fmla="*/ 2147483647 h 501"/>
                <a:gd name="T120" fmla="*/ 2147483647 w 999"/>
                <a:gd name="T121" fmla="*/ 2147483647 h 5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9"/>
                <a:gd name="T184" fmla="*/ 0 h 501"/>
                <a:gd name="T185" fmla="*/ 999 w 999"/>
                <a:gd name="T186" fmla="*/ 501 h 5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9" h="501">
                  <a:moveTo>
                    <a:pt x="24" y="292"/>
                  </a:moveTo>
                  <a:lnTo>
                    <a:pt x="24" y="290"/>
                  </a:lnTo>
                  <a:lnTo>
                    <a:pt x="26" y="289"/>
                  </a:lnTo>
                  <a:lnTo>
                    <a:pt x="29" y="286"/>
                  </a:lnTo>
                  <a:lnTo>
                    <a:pt x="34" y="283"/>
                  </a:lnTo>
                  <a:lnTo>
                    <a:pt x="35" y="280"/>
                  </a:lnTo>
                  <a:lnTo>
                    <a:pt x="38" y="278"/>
                  </a:lnTo>
                  <a:lnTo>
                    <a:pt x="42" y="276"/>
                  </a:lnTo>
                  <a:lnTo>
                    <a:pt x="46" y="274"/>
                  </a:lnTo>
                  <a:lnTo>
                    <a:pt x="50" y="271"/>
                  </a:lnTo>
                  <a:lnTo>
                    <a:pt x="53" y="267"/>
                  </a:lnTo>
                  <a:lnTo>
                    <a:pt x="57" y="264"/>
                  </a:lnTo>
                  <a:lnTo>
                    <a:pt x="63" y="261"/>
                  </a:lnTo>
                  <a:lnTo>
                    <a:pt x="67" y="258"/>
                  </a:lnTo>
                  <a:lnTo>
                    <a:pt x="72" y="254"/>
                  </a:lnTo>
                  <a:lnTo>
                    <a:pt x="78" y="250"/>
                  </a:lnTo>
                  <a:lnTo>
                    <a:pt x="83" y="246"/>
                  </a:lnTo>
                  <a:lnTo>
                    <a:pt x="89" y="242"/>
                  </a:lnTo>
                  <a:lnTo>
                    <a:pt x="95" y="238"/>
                  </a:lnTo>
                  <a:lnTo>
                    <a:pt x="101" y="234"/>
                  </a:lnTo>
                  <a:lnTo>
                    <a:pt x="108" y="230"/>
                  </a:lnTo>
                  <a:lnTo>
                    <a:pt x="114" y="224"/>
                  </a:lnTo>
                  <a:lnTo>
                    <a:pt x="121" y="220"/>
                  </a:lnTo>
                  <a:lnTo>
                    <a:pt x="129" y="215"/>
                  </a:lnTo>
                  <a:lnTo>
                    <a:pt x="136" y="211"/>
                  </a:lnTo>
                  <a:lnTo>
                    <a:pt x="143" y="206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9" y="193"/>
                  </a:lnTo>
                  <a:lnTo>
                    <a:pt x="177" y="187"/>
                  </a:lnTo>
                  <a:lnTo>
                    <a:pt x="185" y="182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12" y="168"/>
                  </a:lnTo>
                  <a:lnTo>
                    <a:pt x="221" y="164"/>
                  </a:lnTo>
                  <a:lnTo>
                    <a:pt x="230" y="158"/>
                  </a:lnTo>
                  <a:lnTo>
                    <a:pt x="240" y="154"/>
                  </a:lnTo>
                  <a:lnTo>
                    <a:pt x="249" y="148"/>
                  </a:lnTo>
                  <a:lnTo>
                    <a:pt x="259" y="144"/>
                  </a:lnTo>
                  <a:lnTo>
                    <a:pt x="269" y="138"/>
                  </a:lnTo>
                  <a:lnTo>
                    <a:pt x="280" y="134"/>
                  </a:lnTo>
                  <a:lnTo>
                    <a:pt x="289" y="129"/>
                  </a:lnTo>
                  <a:lnTo>
                    <a:pt x="300" y="125"/>
                  </a:lnTo>
                  <a:lnTo>
                    <a:pt x="310" y="121"/>
                  </a:lnTo>
                  <a:lnTo>
                    <a:pt x="322" y="116"/>
                  </a:lnTo>
                  <a:lnTo>
                    <a:pt x="332" y="111"/>
                  </a:lnTo>
                  <a:lnTo>
                    <a:pt x="343" y="107"/>
                  </a:lnTo>
                  <a:lnTo>
                    <a:pt x="353" y="104"/>
                  </a:lnTo>
                  <a:lnTo>
                    <a:pt x="365" y="100"/>
                  </a:lnTo>
                  <a:lnTo>
                    <a:pt x="376" y="95"/>
                  </a:lnTo>
                  <a:lnTo>
                    <a:pt x="387" y="91"/>
                  </a:lnTo>
                  <a:lnTo>
                    <a:pt x="398" y="88"/>
                  </a:lnTo>
                  <a:lnTo>
                    <a:pt x="410" y="85"/>
                  </a:lnTo>
                  <a:lnTo>
                    <a:pt x="422" y="82"/>
                  </a:lnTo>
                  <a:lnTo>
                    <a:pt x="433" y="79"/>
                  </a:lnTo>
                  <a:lnTo>
                    <a:pt x="444" y="75"/>
                  </a:lnTo>
                  <a:lnTo>
                    <a:pt x="456" y="73"/>
                  </a:lnTo>
                  <a:lnTo>
                    <a:pt x="467" y="70"/>
                  </a:lnTo>
                  <a:lnTo>
                    <a:pt x="479" y="68"/>
                  </a:lnTo>
                  <a:lnTo>
                    <a:pt x="491" y="66"/>
                  </a:lnTo>
                  <a:lnTo>
                    <a:pt x="503" y="64"/>
                  </a:lnTo>
                  <a:lnTo>
                    <a:pt x="514" y="63"/>
                  </a:lnTo>
                  <a:lnTo>
                    <a:pt x="524" y="61"/>
                  </a:lnTo>
                  <a:lnTo>
                    <a:pt x="535" y="59"/>
                  </a:lnTo>
                  <a:lnTo>
                    <a:pt x="545" y="59"/>
                  </a:lnTo>
                  <a:lnTo>
                    <a:pt x="556" y="57"/>
                  </a:lnTo>
                  <a:lnTo>
                    <a:pt x="566" y="55"/>
                  </a:lnTo>
                  <a:lnTo>
                    <a:pt x="576" y="54"/>
                  </a:lnTo>
                  <a:lnTo>
                    <a:pt x="586" y="53"/>
                  </a:lnTo>
                  <a:lnTo>
                    <a:pt x="596" y="52"/>
                  </a:lnTo>
                  <a:lnTo>
                    <a:pt x="605" y="51"/>
                  </a:lnTo>
                  <a:lnTo>
                    <a:pt x="615" y="51"/>
                  </a:lnTo>
                  <a:lnTo>
                    <a:pt x="624" y="51"/>
                  </a:lnTo>
                  <a:lnTo>
                    <a:pt x="633" y="50"/>
                  </a:lnTo>
                  <a:lnTo>
                    <a:pt x="641" y="50"/>
                  </a:lnTo>
                  <a:lnTo>
                    <a:pt x="650" y="50"/>
                  </a:lnTo>
                  <a:lnTo>
                    <a:pt x="659" y="50"/>
                  </a:lnTo>
                  <a:lnTo>
                    <a:pt x="666" y="50"/>
                  </a:lnTo>
                  <a:lnTo>
                    <a:pt x="675" y="50"/>
                  </a:lnTo>
                  <a:lnTo>
                    <a:pt x="682" y="50"/>
                  </a:lnTo>
                  <a:lnTo>
                    <a:pt x="690" y="50"/>
                  </a:lnTo>
                  <a:lnTo>
                    <a:pt x="698" y="50"/>
                  </a:lnTo>
                  <a:lnTo>
                    <a:pt x="706" y="51"/>
                  </a:lnTo>
                  <a:lnTo>
                    <a:pt x="713" y="51"/>
                  </a:lnTo>
                  <a:lnTo>
                    <a:pt x="721" y="52"/>
                  </a:lnTo>
                  <a:lnTo>
                    <a:pt x="727" y="52"/>
                  </a:lnTo>
                  <a:lnTo>
                    <a:pt x="733" y="53"/>
                  </a:lnTo>
                  <a:lnTo>
                    <a:pt x="741" y="53"/>
                  </a:lnTo>
                  <a:lnTo>
                    <a:pt x="748" y="54"/>
                  </a:lnTo>
                  <a:lnTo>
                    <a:pt x="753" y="55"/>
                  </a:lnTo>
                  <a:lnTo>
                    <a:pt x="761" y="57"/>
                  </a:lnTo>
                  <a:lnTo>
                    <a:pt x="766" y="58"/>
                  </a:lnTo>
                  <a:lnTo>
                    <a:pt x="773" y="59"/>
                  </a:lnTo>
                  <a:lnTo>
                    <a:pt x="777" y="59"/>
                  </a:lnTo>
                  <a:lnTo>
                    <a:pt x="784" y="60"/>
                  </a:lnTo>
                  <a:lnTo>
                    <a:pt x="789" y="61"/>
                  </a:lnTo>
                  <a:lnTo>
                    <a:pt x="795" y="62"/>
                  </a:lnTo>
                  <a:lnTo>
                    <a:pt x="800" y="63"/>
                  </a:lnTo>
                  <a:lnTo>
                    <a:pt x="805" y="64"/>
                  </a:lnTo>
                  <a:lnTo>
                    <a:pt x="810" y="64"/>
                  </a:lnTo>
                  <a:lnTo>
                    <a:pt x="815" y="66"/>
                  </a:lnTo>
                  <a:lnTo>
                    <a:pt x="821" y="67"/>
                  </a:lnTo>
                  <a:lnTo>
                    <a:pt x="825" y="68"/>
                  </a:lnTo>
                  <a:lnTo>
                    <a:pt x="830" y="69"/>
                  </a:lnTo>
                  <a:lnTo>
                    <a:pt x="834" y="70"/>
                  </a:lnTo>
                  <a:lnTo>
                    <a:pt x="838" y="70"/>
                  </a:lnTo>
                  <a:lnTo>
                    <a:pt x="844" y="72"/>
                  </a:lnTo>
                  <a:lnTo>
                    <a:pt x="847" y="73"/>
                  </a:lnTo>
                  <a:lnTo>
                    <a:pt x="852" y="74"/>
                  </a:lnTo>
                  <a:lnTo>
                    <a:pt x="856" y="75"/>
                  </a:lnTo>
                  <a:lnTo>
                    <a:pt x="859" y="76"/>
                  </a:lnTo>
                  <a:lnTo>
                    <a:pt x="864" y="78"/>
                  </a:lnTo>
                  <a:lnTo>
                    <a:pt x="868" y="79"/>
                  </a:lnTo>
                  <a:lnTo>
                    <a:pt x="871" y="79"/>
                  </a:lnTo>
                  <a:lnTo>
                    <a:pt x="874" y="80"/>
                  </a:lnTo>
                  <a:lnTo>
                    <a:pt x="877" y="81"/>
                  </a:lnTo>
                  <a:lnTo>
                    <a:pt x="881" y="82"/>
                  </a:lnTo>
                  <a:lnTo>
                    <a:pt x="888" y="83"/>
                  </a:lnTo>
                  <a:lnTo>
                    <a:pt x="894" y="85"/>
                  </a:lnTo>
                  <a:lnTo>
                    <a:pt x="899" y="86"/>
                  </a:lnTo>
                  <a:lnTo>
                    <a:pt x="906" y="87"/>
                  </a:lnTo>
                  <a:lnTo>
                    <a:pt x="909" y="87"/>
                  </a:lnTo>
                  <a:lnTo>
                    <a:pt x="913" y="87"/>
                  </a:lnTo>
                  <a:lnTo>
                    <a:pt x="917" y="85"/>
                  </a:lnTo>
                  <a:lnTo>
                    <a:pt x="921" y="84"/>
                  </a:lnTo>
                  <a:lnTo>
                    <a:pt x="924" y="82"/>
                  </a:lnTo>
                  <a:lnTo>
                    <a:pt x="929" y="81"/>
                  </a:lnTo>
                  <a:lnTo>
                    <a:pt x="932" y="80"/>
                  </a:lnTo>
                  <a:lnTo>
                    <a:pt x="935" y="80"/>
                  </a:lnTo>
                  <a:lnTo>
                    <a:pt x="939" y="80"/>
                  </a:lnTo>
                  <a:lnTo>
                    <a:pt x="942" y="82"/>
                  </a:lnTo>
                  <a:lnTo>
                    <a:pt x="945" y="83"/>
                  </a:lnTo>
                  <a:lnTo>
                    <a:pt x="949" y="85"/>
                  </a:lnTo>
                  <a:lnTo>
                    <a:pt x="952" y="88"/>
                  </a:lnTo>
                  <a:lnTo>
                    <a:pt x="955" y="94"/>
                  </a:lnTo>
                  <a:lnTo>
                    <a:pt x="955" y="101"/>
                  </a:lnTo>
                  <a:lnTo>
                    <a:pt x="955" y="107"/>
                  </a:lnTo>
                  <a:lnTo>
                    <a:pt x="954" y="110"/>
                  </a:lnTo>
                  <a:lnTo>
                    <a:pt x="954" y="114"/>
                  </a:lnTo>
                  <a:lnTo>
                    <a:pt x="952" y="117"/>
                  </a:lnTo>
                  <a:lnTo>
                    <a:pt x="951" y="122"/>
                  </a:lnTo>
                  <a:lnTo>
                    <a:pt x="950" y="123"/>
                  </a:lnTo>
                  <a:lnTo>
                    <a:pt x="949" y="125"/>
                  </a:lnTo>
                  <a:lnTo>
                    <a:pt x="945" y="128"/>
                  </a:lnTo>
                  <a:lnTo>
                    <a:pt x="944" y="132"/>
                  </a:lnTo>
                  <a:lnTo>
                    <a:pt x="941" y="135"/>
                  </a:lnTo>
                  <a:lnTo>
                    <a:pt x="938" y="142"/>
                  </a:lnTo>
                  <a:lnTo>
                    <a:pt x="934" y="146"/>
                  </a:lnTo>
                  <a:lnTo>
                    <a:pt x="930" y="152"/>
                  </a:lnTo>
                  <a:lnTo>
                    <a:pt x="927" y="155"/>
                  </a:lnTo>
                  <a:lnTo>
                    <a:pt x="924" y="158"/>
                  </a:lnTo>
                  <a:lnTo>
                    <a:pt x="922" y="161"/>
                  </a:lnTo>
                  <a:lnTo>
                    <a:pt x="919" y="166"/>
                  </a:lnTo>
                  <a:lnTo>
                    <a:pt x="916" y="170"/>
                  </a:lnTo>
                  <a:lnTo>
                    <a:pt x="913" y="173"/>
                  </a:lnTo>
                  <a:lnTo>
                    <a:pt x="910" y="177"/>
                  </a:lnTo>
                  <a:lnTo>
                    <a:pt x="907" y="181"/>
                  </a:lnTo>
                  <a:lnTo>
                    <a:pt x="902" y="186"/>
                  </a:lnTo>
                  <a:lnTo>
                    <a:pt x="898" y="189"/>
                  </a:lnTo>
                  <a:lnTo>
                    <a:pt x="895" y="193"/>
                  </a:lnTo>
                  <a:lnTo>
                    <a:pt x="891" y="198"/>
                  </a:lnTo>
                  <a:lnTo>
                    <a:pt x="887" y="201"/>
                  </a:lnTo>
                  <a:lnTo>
                    <a:pt x="882" y="207"/>
                  </a:lnTo>
                  <a:lnTo>
                    <a:pt x="878" y="211"/>
                  </a:lnTo>
                  <a:lnTo>
                    <a:pt x="874" y="216"/>
                  </a:lnTo>
                  <a:lnTo>
                    <a:pt x="869" y="220"/>
                  </a:lnTo>
                  <a:lnTo>
                    <a:pt x="864" y="224"/>
                  </a:lnTo>
                  <a:lnTo>
                    <a:pt x="858" y="230"/>
                  </a:lnTo>
                  <a:lnTo>
                    <a:pt x="853" y="234"/>
                  </a:lnTo>
                  <a:lnTo>
                    <a:pt x="847" y="239"/>
                  </a:lnTo>
                  <a:lnTo>
                    <a:pt x="842" y="243"/>
                  </a:lnTo>
                  <a:lnTo>
                    <a:pt x="836" y="249"/>
                  </a:lnTo>
                  <a:lnTo>
                    <a:pt x="830" y="254"/>
                  </a:lnTo>
                  <a:lnTo>
                    <a:pt x="824" y="258"/>
                  </a:lnTo>
                  <a:lnTo>
                    <a:pt x="816" y="263"/>
                  </a:lnTo>
                  <a:lnTo>
                    <a:pt x="809" y="267"/>
                  </a:lnTo>
                  <a:lnTo>
                    <a:pt x="803" y="273"/>
                  </a:lnTo>
                  <a:lnTo>
                    <a:pt x="796" y="277"/>
                  </a:lnTo>
                  <a:lnTo>
                    <a:pt x="789" y="282"/>
                  </a:lnTo>
                  <a:lnTo>
                    <a:pt x="782" y="287"/>
                  </a:lnTo>
                  <a:lnTo>
                    <a:pt x="774" y="293"/>
                  </a:lnTo>
                  <a:lnTo>
                    <a:pt x="767" y="297"/>
                  </a:lnTo>
                  <a:lnTo>
                    <a:pt x="759" y="301"/>
                  </a:lnTo>
                  <a:lnTo>
                    <a:pt x="750" y="305"/>
                  </a:lnTo>
                  <a:lnTo>
                    <a:pt x="742" y="310"/>
                  </a:lnTo>
                  <a:lnTo>
                    <a:pt x="733" y="315"/>
                  </a:lnTo>
                  <a:lnTo>
                    <a:pt x="724" y="320"/>
                  </a:lnTo>
                  <a:lnTo>
                    <a:pt x="716" y="324"/>
                  </a:lnTo>
                  <a:lnTo>
                    <a:pt x="707" y="329"/>
                  </a:lnTo>
                  <a:lnTo>
                    <a:pt x="697" y="334"/>
                  </a:lnTo>
                  <a:lnTo>
                    <a:pt x="687" y="338"/>
                  </a:lnTo>
                  <a:lnTo>
                    <a:pt x="678" y="342"/>
                  </a:lnTo>
                  <a:lnTo>
                    <a:pt x="667" y="346"/>
                  </a:lnTo>
                  <a:lnTo>
                    <a:pt x="657" y="350"/>
                  </a:lnTo>
                  <a:lnTo>
                    <a:pt x="646" y="354"/>
                  </a:lnTo>
                  <a:lnTo>
                    <a:pt x="636" y="359"/>
                  </a:lnTo>
                  <a:lnTo>
                    <a:pt x="625" y="363"/>
                  </a:lnTo>
                  <a:lnTo>
                    <a:pt x="616" y="366"/>
                  </a:lnTo>
                  <a:lnTo>
                    <a:pt x="607" y="368"/>
                  </a:lnTo>
                  <a:lnTo>
                    <a:pt x="598" y="371"/>
                  </a:lnTo>
                  <a:lnTo>
                    <a:pt x="590" y="374"/>
                  </a:lnTo>
                  <a:lnTo>
                    <a:pt x="580" y="377"/>
                  </a:lnTo>
                  <a:lnTo>
                    <a:pt x="571" y="380"/>
                  </a:lnTo>
                  <a:lnTo>
                    <a:pt x="561" y="382"/>
                  </a:lnTo>
                  <a:lnTo>
                    <a:pt x="553" y="385"/>
                  </a:lnTo>
                  <a:lnTo>
                    <a:pt x="543" y="388"/>
                  </a:lnTo>
                  <a:lnTo>
                    <a:pt x="534" y="390"/>
                  </a:lnTo>
                  <a:lnTo>
                    <a:pt x="524" y="393"/>
                  </a:lnTo>
                  <a:lnTo>
                    <a:pt x="516" y="395"/>
                  </a:lnTo>
                  <a:lnTo>
                    <a:pt x="507" y="398"/>
                  </a:lnTo>
                  <a:lnTo>
                    <a:pt x="497" y="401"/>
                  </a:lnTo>
                  <a:lnTo>
                    <a:pt x="488" y="403"/>
                  </a:lnTo>
                  <a:lnTo>
                    <a:pt x="479" y="406"/>
                  </a:lnTo>
                  <a:lnTo>
                    <a:pt x="470" y="407"/>
                  </a:lnTo>
                  <a:lnTo>
                    <a:pt x="460" y="409"/>
                  </a:lnTo>
                  <a:lnTo>
                    <a:pt x="451" y="411"/>
                  </a:lnTo>
                  <a:lnTo>
                    <a:pt x="443" y="413"/>
                  </a:lnTo>
                  <a:lnTo>
                    <a:pt x="433" y="415"/>
                  </a:lnTo>
                  <a:lnTo>
                    <a:pt x="424" y="417"/>
                  </a:lnTo>
                  <a:lnTo>
                    <a:pt x="414" y="420"/>
                  </a:lnTo>
                  <a:lnTo>
                    <a:pt x="406" y="422"/>
                  </a:lnTo>
                  <a:lnTo>
                    <a:pt x="396" y="423"/>
                  </a:lnTo>
                  <a:lnTo>
                    <a:pt x="387" y="425"/>
                  </a:lnTo>
                  <a:lnTo>
                    <a:pt x="379" y="426"/>
                  </a:lnTo>
                  <a:lnTo>
                    <a:pt x="370" y="428"/>
                  </a:lnTo>
                  <a:lnTo>
                    <a:pt x="361" y="429"/>
                  </a:lnTo>
                  <a:lnTo>
                    <a:pt x="351" y="431"/>
                  </a:lnTo>
                  <a:lnTo>
                    <a:pt x="343" y="432"/>
                  </a:lnTo>
                  <a:lnTo>
                    <a:pt x="334" y="434"/>
                  </a:lnTo>
                  <a:lnTo>
                    <a:pt x="325" y="435"/>
                  </a:lnTo>
                  <a:lnTo>
                    <a:pt x="317" y="437"/>
                  </a:lnTo>
                  <a:lnTo>
                    <a:pt x="308" y="437"/>
                  </a:lnTo>
                  <a:lnTo>
                    <a:pt x="300" y="439"/>
                  </a:lnTo>
                  <a:lnTo>
                    <a:pt x="291" y="441"/>
                  </a:lnTo>
                  <a:lnTo>
                    <a:pt x="283" y="442"/>
                  </a:lnTo>
                  <a:lnTo>
                    <a:pt x="275" y="442"/>
                  </a:lnTo>
                  <a:lnTo>
                    <a:pt x="267" y="444"/>
                  </a:lnTo>
                  <a:lnTo>
                    <a:pt x="259" y="444"/>
                  </a:lnTo>
                  <a:lnTo>
                    <a:pt x="250" y="445"/>
                  </a:lnTo>
                  <a:lnTo>
                    <a:pt x="243" y="445"/>
                  </a:lnTo>
                  <a:lnTo>
                    <a:pt x="236" y="447"/>
                  </a:lnTo>
                  <a:lnTo>
                    <a:pt x="227" y="447"/>
                  </a:lnTo>
                  <a:lnTo>
                    <a:pt x="220" y="448"/>
                  </a:lnTo>
                  <a:lnTo>
                    <a:pt x="213" y="448"/>
                  </a:lnTo>
                  <a:lnTo>
                    <a:pt x="206" y="449"/>
                  </a:lnTo>
                  <a:lnTo>
                    <a:pt x="199" y="449"/>
                  </a:lnTo>
                  <a:lnTo>
                    <a:pt x="191" y="449"/>
                  </a:lnTo>
                  <a:lnTo>
                    <a:pt x="184" y="449"/>
                  </a:lnTo>
                  <a:lnTo>
                    <a:pt x="178" y="450"/>
                  </a:lnTo>
                  <a:lnTo>
                    <a:pt x="171" y="450"/>
                  </a:lnTo>
                  <a:lnTo>
                    <a:pt x="164" y="450"/>
                  </a:lnTo>
                  <a:lnTo>
                    <a:pt x="158" y="450"/>
                  </a:lnTo>
                  <a:lnTo>
                    <a:pt x="153" y="450"/>
                  </a:lnTo>
                  <a:lnTo>
                    <a:pt x="146" y="450"/>
                  </a:lnTo>
                  <a:lnTo>
                    <a:pt x="140" y="450"/>
                  </a:lnTo>
                  <a:lnTo>
                    <a:pt x="134" y="449"/>
                  </a:lnTo>
                  <a:lnTo>
                    <a:pt x="129" y="449"/>
                  </a:lnTo>
                  <a:lnTo>
                    <a:pt x="123" y="448"/>
                  </a:lnTo>
                  <a:lnTo>
                    <a:pt x="118" y="448"/>
                  </a:lnTo>
                  <a:lnTo>
                    <a:pt x="113" y="447"/>
                  </a:lnTo>
                  <a:lnTo>
                    <a:pt x="109" y="447"/>
                  </a:lnTo>
                  <a:lnTo>
                    <a:pt x="115" y="501"/>
                  </a:lnTo>
                  <a:lnTo>
                    <a:pt x="115" y="500"/>
                  </a:lnTo>
                  <a:lnTo>
                    <a:pt x="117" y="500"/>
                  </a:lnTo>
                  <a:lnTo>
                    <a:pt x="119" y="500"/>
                  </a:lnTo>
                  <a:lnTo>
                    <a:pt x="123" y="500"/>
                  </a:lnTo>
                  <a:lnTo>
                    <a:pt x="129" y="500"/>
                  </a:lnTo>
                  <a:lnTo>
                    <a:pt x="134" y="500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0"/>
                  </a:lnTo>
                  <a:lnTo>
                    <a:pt x="158" y="500"/>
                  </a:lnTo>
                  <a:lnTo>
                    <a:pt x="162" y="499"/>
                  </a:lnTo>
                  <a:lnTo>
                    <a:pt x="167" y="499"/>
                  </a:lnTo>
                  <a:lnTo>
                    <a:pt x="172" y="498"/>
                  </a:lnTo>
                  <a:lnTo>
                    <a:pt x="178" y="498"/>
                  </a:lnTo>
                  <a:lnTo>
                    <a:pt x="183" y="498"/>
                  </a:lnTo>
                  <a:lnTo>
                    <a:pt x="190" y="498"/>
                  </a:lnTo>
                  <a:lnTo>
                    <a:pt x="195" y="498"/>
                  </a:lnTo>
                  <a:lnTo>
                    <a:pt x="201" y="497"/>
                  </a:lnTo>
                  <a:lnTo>
                    <a:pt x="207" y="497"/>
                  </a:lnTo>
                  <a:lnTo>
                    <a:pt x="215" y="497"/>
                  </a:lnTo>
                  <a:lnTo>
                    <a:pt x="221" y="496"/>
                  </a:lnTo>
                  <a:lnTo>
                    <a:pt x="227" y="495"/>
                  </a:lnTo>
                  <a:lnTo>
                    <a:pt x="235" y="495"/>
                  </a:lnTo>
                  <a:lnTo>
                    <a:pt x="243" y="495"/>
                  </a:lnTo>
                  <a:lnTo>
                    <a:pt x="249" y="494"/>
                  </a:lnTo>
                  <a:lnTo>
                    <a:pt x="257" y="493"/>
                  </a:lnTo>
                  <a:lnTo>
                    <a:pt x="264" y="492"/>
                  </a:lnTo>
                  <a:lnTo>
                    <a:pt x="272" y="491"/>
                  </a:lnTo>
                  <a:lnTo>
                    <a:pt x="280" y="490"/>
                  </a:lnTo>
                  <a:lnTo>
                    <a:pt x="288" y="489"/>
                  </a:lnTo>
                  <a:lnTo>
                    <a:pt x="297" y="488"/>
                  </a:lnTo>
                  <a:lnTo>
                    <a:pt x="305" y="488"/>
                  </a:lnTo>
                  <a:lnTo>
                    <a:pt x="313" y="486"/>
                  </a:lnTo>
                  <a:lnTo>
                    <a:pt x="323" y="485"/>
                  </a:lnTo>
                  <a:lnTo>
                    <a:pt x="331" y="484"/>
                  </a:lnTo>
                  <a:lnTo>
                    <a:pt x="341" y="482"/>
                  </a:lnTo>
                  <a:lnTo>
                    <a:pt x="349" y="481"/>
                  </a:lnTo>
                  <a:lnTo>
                    <a:pt x="359" y="479"/>
                  </a:lnTo>
                  <a:lnTo>
                    <a:pt x="368" y="478"/>
                  </a:lnTo>
                  <a:lnTo>
                    <a:pt x="379" y="477"/>
                  </a:lnTo>
                  <a:lnTo>
                    <a:pt x="388" y="475"/>
                  </a:lnTo>
                  <a:lnTo>
                    <a:pt x="397" y="473"/>
                  </a:lnTo>
                  <a:lnTo>
                    <a:pt x="407" y="472"/>
                  </a:lnTo>
                  <a:lnTo>
                    <a:pt x="417" y="470"/>
                  </a:lnTo>
                  <a:lnTo>
                    <a:pt x="426" y="467"/>
                  </a:lnTo>
                  <a:lnTo>
                    <a:pt x="437" y="466"/>
                  </a:lnTo>
                  <a:lnTo>
                    <a:pt x="447" y="464"/>
                  </a:lnTo>
                  <a:lnTo>
                    <a:pt x="457" y="461"/>
                  </a:lnTo>
                  <a:lnTo>
                    <a:pt x="467" y="458"/>
                  </a:lnTo>
                  <a:lnTo>
                    <a:pt x="478" y="456"/>
                  </a:lnTo>
                  <a:lnTo>
                    <a:pt x="488" y="453"/>
                  </a:lnTo>
                  <a:lnTo>
                    <a:pt x="498" y="451"/>
                  </a:lnTo>
                  <a:lnTo>
                    <a:pt x="510" y="448"/>
                  </a:lnTo>
                  <a:lnTo>
                    <a:pt x="520" y="446"/>
                  </a:lnTo>
                  <a:lnTo>
                    <a:pt x="531" y="444"/>
                  </a:lnTo>
                  <a:lnTo>
                    <a:pt x="542" y="441"/>
                  </a:lnTo>
                  <a:lnTo>
                    <a:pt x="555" y="436"/>
                  </a:lnTo>
                  <a:lnTo>
                    <a:pt x="567" y="432"/>
                  </a:lnTo>
                  <a:lnTo>
                    <a:pt x="580" y="429"/>
                  </a:lnTo>
                  <a:lnTo>
                    <a:pt x="594" y="425"/>
                  </a:lnTo>
                  <a:lnTo>
                    <a:pt x="605" y="421"/>
                  </a:lnTo>
                  <a:lnTo>
                    <a:pt x="618" y="416"/>
                  </a:lnTo>
                  <a:lnTo>
                    <a:pt x="629" y="412"/>
                  </a:lnTo>
                  <a:lnTo>
                    <a:pt x="641" y="409"/>
                  </a:lnTo>
                  <a:lnTo>
                    <a:pt x="653" y="404"/>
                  </a:lnTo>
                  <a:lnTo>
                    <a:pt x="663" y="400"/>
                  </a:lnTo>
                  <a:lnTo>
                    <a:pt x="675" y="395"/>
                  </a:lnTo>
                  <a:lnTo>
                    <a:pt x="685" y="391"/>
                  </a:lnTo>
                  <a:lnTo>
                    <a:pt x="695" y="387"/>
                  </a:lnTo>
                  <a:lnTo>
                    <a:pt x="705" y="382"/>
                  </a:lnTo>
                  <a:lnTo>
                    <a:pt x="714" y="378"/>
                  </a:lnTo>
                  <a:lnTo>
                    <a:pt x="724" y="374"/>
                  </a:lnTo>
                  <a:lnTo>
                    <a:pt x="733" y="369"/>
                  </a:lnTo>
                  <a:lnTo>
                    <a:pt x="742" y="365"/>
                  </a:lnTo>
                  <a:lnTo>
                    <a:pt x="751" y="360"/>
                  </a:lnTo>
                  <a:lnTo>
                    <a:pt x="760" y="356"/>
                  </a:lnTo>
                  <a:lnTo>
                    <a:pt x="768" y="351"/>
                  </a:lnTo>
                  <a:lnTo>
                    <a:pt x="776" y="347"/>
                  </a:lnTo>
                  <a:lnTo>
                    <a:pt x="784" y="343"/>
                  </a:lnTo>
                  <a:lnTo>
                    <a:pt x="792" y="339"/>
                  </a:lnTo>
                  <a:lnTo>
                    <a:pt x="798" y="334"/>
                  </a:lnTo>
                  <a:lnTo>
                    <a:pt x="806" y="329"/>
                  </a:lnTo>
                  <a:lnTo>
                    <a:pt x="813" y="325"/>
                  </a:lnTo>
                  <a:lnTo>
                    <a:pt x="821" y="321"/>
                  </a:lnTo>
                  <a:lnTo>
                    <a:pt x="827" y="317"/>
                  </a:lnTo>
                  <a:lnTo>
                    <a:pt x="833" y="313"/>
                  </a:lnTo>
                  <a:lnTo>
                    <a:pt x="839" y="308"/>
                  </a:lnTo>
                  <a:lnTo>
                    <a:pt x="847" y="304"/>
                  </a:lnTo>
                  <a:lnTo>
                    <a:pt x="852" y="299"/>
                  </a:lnTo>
                  <a:lnTo>
                    <a:pt x="857" y="295"/>
                  </a:lnTo>
                  <a:lnTo>
                    <a:pt x="863" y="290"/>
                  </a:lnTo>
                  <a:lnTo>
                    <a:pt x="869" y="286"/>
                  </a:lnTo>
                  <a:lnTo>
                    <a:pt x="873" y="282"/>
                  </a:lnTo>
                  <a:lnTo>
                    <a:pt x="878" y="278"/>
                  </a:lnTo>
                  <a:lnTo>
                    <a:pt x="884" y="274"/>
                  </a:lnTo>
                  <a:lnTo>
                    <a:pt x="889" y="271"/>
                  </a:lnTo>
                  <a:lnTo>
                    <a:pt x="892" y="265"/>
                  </a:lnTo>
                  <a:lnTo>
                    <a:pt x="897" y="262"/>
                  </a:lnTo>
                  <a:lnTo>
                    <a:pt x="901" y="258"/>
                  </a:lnTo>
                  <a:lnTo>
                    <a:pt x="906" y="254"/>
                  </a:lnTo>
                  <a:lnTo>
                    <a:pt x="910" y="250"/>
                  </a:lnTo>
                  <a:lnTo>
                    <a:pt x="913" y="246"/>
                  </a:lnTo>
                  <a:lnTo>
                    <a:pt x="917" y="242"/>
                  </a:lnTo>
                  <a:lnTo>
                    <a:pt x="920" y="239"/>
                  </a:lnTo>
                  <a:lnTo>
                    <a:pt x="923" y="236"/>
                  </a:lnTo>
                  <a:lnTo>
                    <a:pt x="927" y="232"/>
                  </a:lnTo>
                  <a:lnTo>
                    <a:pt x="930" y="228"/>
                  </a:lnTo>
                  <a:lnTo>
                    <a:pt x="933" y="224"/>
                  </a:lnTo>
                  <a:lnTo>
                    <a:pt x="938" y="218"/>
                  </a:lnTo>
                  <a:lnTo>
                    <a:pt x="944" y="212"/>
                  </a:lnTo>
                  <a:lnTo>
                    <a:pt x="949" y="206"/>
                  </a:lnTo>
                  <a:lnTo>
                    <a:pt x="953" y="199"/>
                  </a:lnTo>
                  <a:lnTo>
                    <a:pt x="957" y="195"/>
                  </a:lnTo>
                  <a:lnTo>
                    <a:pt x="961" y="190"/>
                  </a:lnTo>
                  <a:lnTo>
                    <a:pt x="963" y="185"/>
                  </a:lnTo>
                  <a:lnTo>
                    <a:pt x="966" y="180"/>
                  </a:lnTo>
                  <a:lnTo>
                    <a:pt x="970" y="175"/>
                  </a:lnTo>
                  <a:lnTo>
                    <a:pt x="973" y="171"/>
                  </a:lnTo>
                  <a:lnTo>
                    <a:pt x="976" y="167"/>
                  </a:lnTo>
                  <a:lnTo>
                    <a:pt x="978" y="161"/>
                  </a:lnTo>
                  <a:lnTo>
                    <a:pt x="980" y="158"/>
                  </a:lnTo>
                  <a:lnTo>
                    <a:pt x="983" y="154"/>
                  </a:lnTo>
                  <a:lnTo>
                    <a:pt x="985" y="150"/>
                  </a:lnTo>
                  <a:lnTo>
                    <a:pt x="986" y="146"/>
                  </a:lnTo>
                  <a:lnTo>
                    <a:pt x="989" y="142"/>
                  </a:lnTo>
                  <a:lnTo>
                    <a:pt x="991" y="138"/>
                  </a:lnTo>
                  <a:lnTo>
                    <a:pt x="992" y="134"/>
                  </a:lnTo>
                  <a:lnTo>
                    <a:pt x="993" y="131"/>
                  </a:lnTo>
                  <a:lnTo>
                    <a:pt x="995" y="127"/>
                  </a:lnTo>
                  <a:lnTo>
                    <a:pt x="996" y="124"/>
                  </a:lnTo>
                  <a:lnTo>
                    <a:pt x="997" y="121"/>
                  </a:lnTo>
                  <a:lnTo>
                    <a:pt x="998" y="116"/>
                  </a:lnTo>
                  <a:lnTo>
                    <a:pt x="998" y="113"/>
                  </a:lnTo>
                  <a:lnTo>
                    <a:pt x="999" y="110"/>
                  </a:lnTo>
                  <a:lnTo>
                    <a:pt x="999" y="103"/>
                  </a:lnTo>
                  <a:lnTo>
                    <a:pt x="999" y="96"/>
                  </a:lnTo>
                  <a:lnTo>
                    <a:pt x="999" y="89"/>
                  </a:lnTo>
                  <a:lnTo>
                    <a:pt x="998" y="83"/>
                  </a:lnTo>
                  <a:lnTo>
                    <a:pt x="997" y="78"/>
                  </a:lnTo>
                  <a:lnTo>
                    <a:pt x="996" y="70"/>
                  </a:lnTo>
                  <a:lnTo>
                    <a:pt x="993" y="66"/>
                  </a:lnTo>
                  <a:lnTo>
                    <a:pt x="992" y="63"/>
                  </a:lnTo>
                  <a:lnTo>
                    <a:pt x="989" y="59"/>
                  </a:lnTo>
                  <a:lnTo>
                    <a:pt x="985" y="54"/>
                  </a:lnTo>
                  <a:lnTo>
                    <a:pt x="981" y="50"/>
                  </a:lnTo>
                  <a:lnTo>
                    <a:pt x="977" y="46"/>
                  </a:lnTo>
                  <a:lnTo>
                    <a:pt x="972" y="42"/>
                  </a:lnTo>
                  <a:lnTo>
                    <a:pt x="966" y="40"/>
                  </a:lnTo>
                  <a:lnTo>
                    <a:pt x="963" y="38"/>
                  </a:lnTo>
                  <a:lnTo>
                    <a:pt x="960" y="37"/>
                  </a:lnTo>
                  <a:lnTo>
                    <a:pt x="956" y="36"/>
                  </a:lnTo>
                  <a:lnTo>
                    <a:pt x="953" y="35"/>
                  </a:lnTo>
                  <a:lnTo>
                    <a:pt x="949" y="33"/>
                  </a:lnTo>
                  <a:lnTo>
                    <a:pt x="945" y="32"/>
                  </a:lnTo>
                  <a:lnTo>
                    <a:pt x="941" y="32"/>
                  </a:lnTo>
                  <a:lnTo>
                    <a:pt x="938" y="32"/>
                  </a:lnTo>
                  <a:lnTo>
                    <a:pt x="933" y="32"/>
                  </a:lnTo>
                  <a:lnTo>
                    <a:pt x="929" y="32"/>
                  </a:lnTo>
                  <a:lnTo>
                    <a:pt x="923" y="32"/>
                  </a:lnTo>
                  <a:lnTo>
                    <a:pt x="919" y="33"/>
                  </a:lnTo>
                  <a:lnTo>
                    <a:pt x="914" y="35"/>
                  </a:lnTo>
                  <a:lnTo>
                    <a:pt x="909" y="36"/>
                  </a:lnTo>
                  <a:lnTo>
                    <a:pt x="903" y="38"/>
                  </a:lnTo>
                  <a:lnTo>
                    <a:pt x="898" y="40"/>
                  </a:lnTo>
                  <a:lnTo>
                    <a:pt x="892" y="38"/>
                  </a:lnTo>
                  <a:lnTo>
                    <a:pt x="886" y="36"/>
                  </a:lnTo>
                  <a:lnTo>
                    <a:pt x="881" y="35"/>
                  </a:lnTo>
                  <a:lnTo>
                    <a:pt x="878" y="32"/>
                  </a:lnTo>
                  <a:lnTo>
                    <a:pt x="874" y="31"/>
                  </a:lnTo>
                  <a:lnTo>
                    <a:pt x="871" y="31"/>
                  </a:lnTo>
                  <a:lnTo>
                    <a:pt x="867" y="29"/>
                  </a:lnTo>
                  <a:lnTo>
                    <a:pt x="863" y="28"/>
                  </a:lnTo>
                  <a:lnTo>
                    <a:pt x="859" y="26"/>
                  </a:lnTo>
                  <a:lnTo>
                    <a:pt x="855" y="26"/>
                  </a:lnTo>
                  <a:lnTo>
                    <a:pt x="851" y="25"/>
                  </a:lnTo>
                  <a:lnTo>
                    <a:pt x="847" y="24"/>
                  </a:lnTo>
                  <a:lnTo>
                    <a:pt x="843" y="22"/>
                  </a:lnTo>
                  <a:lnTo>
                    <a:pt x="838" y="22"/>
                  </a:lnTo>
                  <a:lnTo>
                    <a:pt x="833" y="20"/>
                  </a:lnTo>
                  <a:lnTo>
                    <a:pt x="828" y="19"/>
                  </a:lnTo>
                  <a:lnTo>
                    <a:pt x="824" y="17"/>
                  </a:lnTo>
                  <a:lnTo>
                    <a:pt x="818" y="17"/>
                  </a:lnTo>
                  <a:lnTo>
                    <a:pt x="813" y="16"/>
                  </a:lnTo>
                  <a:lnTo>
                    <a:pt x="808" y="15"/>
                  </a:lnTo>
                  <a:lnTo>
                    <a:pt x="803" y="12"/>
                  </a:lnTo>
                  <a:lnTo>
                    <a:pt x="798" y="12"/>
                  </a:lnTo>
                  <a:lnTo>
                    <a:pt x="792" y="10"/>
                  </a:lnTo>
                  <a:lnTo>
                    <a:pt x="786" y="10"/>
                  </a:lnTo>
                  <a:lnTo>
                    <a:pt x="781" y="9"/>
                  </a:lnTo>
                  <a:lnTo>
                    <a:pt x="774" y="8"/>
                  </a:lnTo>
                  <a:lnTo>
                    <a:pt x="768" y="7"/>
                  </a:lnTo>
                  <a:lnTo>
                    <a:pt x="762" y="6"/>
                  </a:lnTo>
                  <a:lnTo>
                    <a:pt x="755" y="5"/>
                  </a:lnTo>
                  <a:lnTo>
                    <a:pt x="750" y="5"/>
                  </a:lnTo>
                  <a:lnTo>
                    <a:pt x="743" y="4"/>
                  </a:lnTo>
                  <a:lnTo>
                    <a:pt x="737" y="3"/>
                  </a:lnTo>
                  <a:lnTo>
                    <a:pt x="729" y="2"/>
                  </a:lnTo>
                  <a:lnTo>
                    <a:pt x="723" y="2"/>
                  </a:lnTo>
                  <a:lnTo>
                    <a:pt x="714" y="1"/>
                  </a:lnTo>
                  <a:lnTo>
                    <a:pt x="708" y="1"/>
                  </a:lnTo>
                  <a:lnTo>
                    <a:pt x="701" y="0"/>
                  </a:lnTo>
                  <a:lnTo>
                    <a:pt x="693" y="0"/>
                  </a:lnTo>
                  <a:lnTo>
                    <a:pt x="685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2" y="0"/>
                  </a:lnTo>
                  <a:lnTo>
                    <a:pt x="654" y="0"/>
                  </a:lnTo>
                  <a:lnTo>
                    <a:pt x="646" y="0"/>
                  </a:lnTo>
                  <a:lnTo>
                    <a:pt x="638" y="0"/>
                  </a:lnTo>
                  <a:lnTo>
                    <a:pt x="629" y="1"/>
                  </a:lnTo>
                  <a:lnTo>
                    <a:pt x="620" y="1"/>
                  </a:lnTo>
                  <a:lnTo>
                    <a:pt x="612" y="1"/>
                  </a:lnTo>
                  <a:lnTo>
                    <a:pt x="602" y="1"/>
                  </a:lnTo>
                  <a:lnTo>
                    <a:pt x="593" y="3"/>
                  </a:lnTo>
                  <a:lnTo>
                    <a:pt x="583" y="3"/>
                  </a:lnTo>
                  <a:lnTo>
                    <a:pt x="574" y="4"/>
                  </a:lnTo>
                  <a:lnTo>
                    <a:pt x="564" y="5"/>
                  </a:lnTo>
                  <a:lnTo>
                    <a:pt x="555" y="6"/>
                  </a:lnTo>
                  <a:lnTo>
                    <a:pt x="545" y="7"/>
                  </a:lnTo>
                  <a:lnTo>
                    <a:pt x="535" y="8"/>
                  </a:lnTo>
                  <a:lnTo>
                    <a:pt x="526" y="10"/>
                  </a:lnTo>
                  <a:lnTo>
                    <a:pt x="515" y="12"/>
                  </a:lnTo>
                  <a:lnTo>
                    <a:pt x="505" y="14"/>
                  </a:lnTo>
                  <a:lnTo>
                    <a:pt x="494" y="16"/>
                  </a:lnTo>
                  <a:lnTo>
                    <a:pt x="482" y="18"/>
                  </a:lnTo>
                  <a:lnTo>
                    <a:pt x="472" y="21"/>
                  </a:lnTo>
                  <a:lnTo>
                    <a:pt x="459" y="22"/>
                  </a:lnTo>
                  <a:lnTo>
                    <a:pt x="446" y="25"/>
                  </a:lnTo>
                  <a:lnTo>
                    <a:pt x="433" y="28"/>
                  </a:lnTo>
                  <a:lnTo>
                    <a:pt x="422" y="31"/>
                  </a:lnTo>
                  <a:lnTo>
                    <a:pt x="409" y="35"/>
                  </a:lnTo>
                  <a:lnTo>
                    <a:pt x="396" y="38"/>
                  </a:lnTo>
                  <a:lnTo>
                    <a:pt x="384" y="42"/>
                  </a:lnTo>
                  <a:lnTo>
                    <a:pt x="373" y="45"/>
                  </a:lnTo>
                  <a:lnTo>
                    <a:pt x="361" y="49"/>
                  </a:lnTo>
                  <a:lnTo>
                    <a:pt x="349" y="53"/>
                  </a:lnTo>
                  <a:lnTo>
                    <a:pt x="338" y="57"/>
                  </a:lnTo>
                  <a:lnTo>
                    <a:pt x="326" y="61"/>
                  </a:lnTo>
                  <a:lnTo>
                    <a:pt x="314" y="65"/>
                  </a:lnTo>
                  <a:lnTo>
                    <a:pt x="304" y="69"/>
                  </a:lnTo>
                  <a:lnTo>
                    <a:pt x="293" y="73"/>
                  </a:lnTo>
                  <a:lnTo>
                    <a:pt x="283" y="79"/>
                  </a:lnTo>
                  <a:lnTo>
                    <a:pt x="271" y="83"/>
                  </a:lnTo>
                  <a:lnTo>
                    <a:pt x="261" y="88"/>
                  </a:lnTo>
                  <a:lnTo>
                    <a:pt x="250" y="92"/>
                  </a:lnTo>
                  <a:lnTo>
                    <a:pt x="241" y="97"/>
                  </a:lnTo>
                  <a:lnTo>
                    <a:pt x="230" y="102"/>
                  </a:lnTo>
                  <a:lnTo>
                    <a:pt x="221" y="107"/>
                  </a:lnTo>
                  <a:lnTo>
                    <a:pt x="212" y="111"/>
                  </a:lnTo>
                  <a:lnTo>
                    <a:pt x="202" y="116"/>
                  </a:lnTo>
                  <a:lnTo>
                    <a:pt x="193" y="121"/>
                  </a:lnTo>
                  <a:lnTo>
                    <a:pt x="183" y="126"/>
                  </a:lnTo>
                  <a:lnTo>
                    <a:pt x="174" y="131"/>
                  </a:lnTo>
                  <a:lnTo>
                    <a:pt x="165" y="135"/>
                  </a:lnTo>
                  <a:lnTo>
                    <a:pt x="157" y="140"/>
                  </a:lnTo>
                  <a:lnTo>
                    <a:pt x="149" y="145"/>
                  </a:lnTo>
                  <a:lnTo>
                    <a:pt x="140" y="150"/>
                  </a:lnTo>
                  <a:lnTo>
                    <a:pt x="133" y="155"/>
                  </a:lnTo>
                  <a:lnTo>
                    <a:pt x="124" y="159"/>
                  </a:lnTo>
                  <a:lnTo>
                    <a:pt x="117" y="164"/>
                  </a:lnTo>
                  <a:lnTo>
                    <a:pt x="110" y="168"/>
                  </a:lnTo>
                  <a:lnTo>
                    <a:pt x="103" y="173"/>
                  </a:lnTo>
                  <a:lnTo>
                    <a:pt x="95" y="177"/>
                  </a:lnTo>
                  <a:lnTo>
                    <a:pt x="89" y="182"/>
                  </a:lnTo>
                  <a:lnTo>
                    <a:pt x="82" y="186"/>
                  </a:lnTo>
                  <a:lnTo>
                    <a:pt x="76" y="191"/>
                  </a:lnTo>
                  <a:lnTo>
                    <a:pt x="70" y="195"/>
                  </a:lnTo>
                  <a:lnTo>
                    <a:pt x="65" y="198"/>
                  </a:lnTo>
                  <a:lnTo>
                    <a:pt x="59" y="202"/>
                  </a:lnTo>
                  <a:lnTo>
                    <a:pt x="54" y="207"/>
                  </a:lnTo>
                  <a:lnTo>
                    <a:pt x="48" y="210"/>
                  </a:lnTo>
                  <a:lnTo>
                    <a:pt x="44" y="214"/>
                  </a:lnTo>
                  <a:lnTo>
                    <a:pt x="38" y="217"/>
                  </a:lnTo>
                  <a:lnTo>
                    <a:pt x="35" y="221"/>
                  </a:lnTo>
                  <a:lnTo>
                    <a:pt x="30" y="223"/>
                  </a:lnTo>
                  <a:lnTo>
                    <a:pt x="26" y="226"/>
                  </a:lnTo>
                  <a:lnTo>
                    <a:pt x="23" y="229"/>
                  </a:lnTo>
                  <a:lnTo>
                    <a:pt x="19" y="232"/>
                  </a:lnTo>
                  <a:lnTo>
                    <a:pt x="13" y="237"/>
                  </a:lnTo>
                  <a:lnTo>
                    <a:pt x="9" y="241"/>
                  </a:lnTo>
                  <a:lnTo>
                    <a:pt x="4" y="244"/>
                  </a:lnTo>
                  <a:lnTo>
                    <a:pt x="2" y="246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24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4" name="Freeform 157">
              <a:extLst>
                <a:ext uri="{FF2B5EF4-FFF2-40B4-BE49-F238E27FC236}">
                  <a16:creationId xmlns:a16="http://schemas.microsoft.com/office/drawing/2014/main" id="{32C783A6-1E84-55BF-CAC4-0F65A8BA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5137150"/>
              <a:ext cx="636588" cy="207963"/>
            </a:xfrm>
            <a:custGeom>
              <a:avLst/>
              <a:gdLst>
                <a:gd name="T0" fmla="*/ 2147483647 w 803"/>
                <a:gd name="T1" fmla="*/ 2147483647 h 262"/>
                <a:gd name="T2" fmla="*/ 2147483647 w 803"/>
                <a:gd name="T3" fmla="*/ 2147483647 h 262"/>
                <a:gd name="T4" fmla="*/ 2147483647 w 803"/>
                <a:gd name="T5" fmla="*/ 2147483647 h 262"/>
                <a:gd name="T6" fmla="*/ 2147483647 w 803"/>
                <a:gd name="T7" fmla="*/ 2147483647 h 262"/>
                <a:gd name="T8" fmla="*/ 2147483647 w 803"/>
                <a:gd name="T9" fmla="*/ 2147483647 h 262"/>
                <a:gd name="T10" fmla="*/ 2147483647 w 803"/>
                <a:gd name="T11" fmla="*/ 2147483647 h 262"/>
                <a:gd name="T12" fmla="*/ 2147483647 w 803"/>
                <a:gd name="T13" fmla="*/ 2147483647 h 262"/>
                <a:gd name="T14" fmla="*/ 2147483647 w 803"/>
                <a:gd name="T15" fmla="*/ 2147483647 h 262"/>
                <a:gd name="T16" fmla="*/ 2147483647 w 803"/>
                <a:gd name="T17" fmla="*/ 2147483647 h 262"/>
                <a:gd name="T18" fmla="*/ 2147483647 w 803"/>
                <a:gd name="T19" fmla="*/ 2147483647 h 262"/>
                <a:gd name="T20" fmla="*/ 2147483647 w 803"/>
                <a:gd name="T21" fmla="*/ 2147483647 h 262"/>
                <a:gd name="T22" fmla="*/ 2147483647 w 803"/>
                <a:gd name="T23" fmla="*/ 2147483647 h 262"/>
                <a:gd name="T24" fmla="*/ 2147483647 w 803"/>
                <a:gd name="T25" fmla="*/ 2147483647 h 262"/>
                <a:gd name="T26" fmla="*/ 2147483647 w 803"/>
                <a:gd name="T27" fmla="*/ 2147483647 h 262"/>
                <a:gd name="T28" fmla="*/ 2147483647 w 803"/>
                <a:gd name="T29" fmla="*/ 2147483647 h 262"/>
                <a:gd name="T30" fmla="*/ 2147483647 w 803"/>
                <a:gd name="T31" fmla="*/ 2147483647 h 262"/>
                <a:gd name="T32" fmla="*/ 2147483647 w 803"/>
                <a:gd name="T33" fmla="*/ 2147483647 h 262"/>
                <a:gd name="T34" fmla="*/ 2147483647 w 803"/>
                <a:gd name="T35" fmla="*/ 2147483647 h 262"/>
                <a:gd name="T36" fmla="*/ 2147483647 w 803"/>
                <a:gd name="T37" fmla="*/ 2147483647 h 262"/>
                <a:gd name="T38" fmla="*/ 2147483647 w 803"/>
                <a:gd name="T39" fmla="*/ 2147483647 h 262"/>
                <a:gd name="T40" fmla="*/ 2147483647 w 803"/>
                <a:gd name="T41" fmla="*/ 2147483647 h 262"/>
                <a:gd name="T42" fmla="*/ 2147483647 w 803"/>
                <a:gd name="T43" fmla="*/ 2147483647 h 262"/>
                <a:gd name="T44" fmla="*/ 2147483647 w 803"/>
                <a:gd name="T45" fmla="*/ 2147483647 h 262"/>
                <a:gd name="T46" fmla="*/ 2147483647 w 803"/>
                <a:gd name="T47" fmla="*/ 2147483647 h 262"/>
                <a:gd name="T48" fmla="*/ 2147483647 w 803"/>
                <a:gd name="T49" fmla="*/ 2147483647 h 262"/>
                <a:gd name="T50" fmla="*/ 2147483647 w 803"/>
                <a:gd name="T51" fmla="*/ 2147483647 h 262"/>
                <a:gd name="T52" fmla="*/ 2147483647 w 803"/>
                <a:gd name="T53" fmla="*/ 2147483647 h 262"/>
                <a:gd name="T54" fmla="*/ 2147483647 w 803"/>
                <a:gd name="T55" fmla="*/ 2147483647 h 262"/>
                <a:gd name="T56" fmla="*/ 2147483647 w 803"/>
                <a:gd name="T57" fmla="*/ 2147483647 h 262"/>
                <a:gd name="T58" fmla="*/ 2147483647 w 803"/>
                <a:gd name="T59" fmla="*/ 2147483647 h 262"/>
                <a:gd name="T60" fmla="*/ 2147483647 w 803"/>
                <a:gd name="T61" fmla="*/ 2147483647 h 262"/>
                <a:gd name="T62" fmla="*/ 2147483647 w 803"/>
                <a:gd name="T63" fmla="*/ 0 h 262"/>
                <a:gd name="T64" fmla="*/ 2147483647 w 803"/>
                <a:gd name="T65" fmla="*/ 2147483647 h 262"/>
                <a:gd name="T66" fmla="*/ 2147483647 w 803"/>
                <a:gd name="T67" fmla="*/ 2147483647 h 262"/>
                <a:gd name="T68" fmla="*/ 2147483647 w 803"/>
                <a:gd name="T69" fmla="*/ 2147483647 h 262"/>
                <a:gd name="T70" fmla="*/ 2147483647 w 803"/>
                <a:gd name="T71" fmla="*/ 2147483647 h 262"/>
                <a:gd name="T72" fmla="*/ 2147483647 w 803"/>
                <a:gd name="T73" fmla="*/ 2147483647 h 262"/>
                <a:gd name="T74" fmla="*/ 2147483647 w 803"/>
                <a:gd name="T75" fmla="*/ 2147483647 h 262"/>
                <a:gd name="T76" fmla="*/ 2147483647 w 803"/>
                <a:gd name="T77" fmla="*/ 2147483647 h 262"/>
                <a:gd name="T78" fmla="*/ 2147483647 w 803"/>
                <a:gd name="T79" fmla="*/ 2147483647 h 262"/>
                <a:gd name="T80" fmla="*/ 2147483647 w 803"/>
                <a:gd name="T81" fmla="*/ 2147483647 h 262"/>
                <a:gd name="T82" fmla="*/ 2147483647 w 803"/>
                <a:gd name="T83" fmla="*/ 2147483647 h 262"/>
                <a:gd name="T84" fmla="*/ 2147483647 w 803"/>
                <a:gd name="T85" fmla="*/ 2147483647 h 262"/>
                <a:gd name="T86" fmla="*/ 2147483647 w 803"/>
                <a:gd name="T87" fmla="*/ 2147483647 h 262"/>
                <a:gd name="T88" fmla="*/ 2147483647 w 803"/>
                <a:gd name="T89" fmla="*/ 2147483647 h 262"/>
                <a:gd name="T90" fmla="*/ 2147483647 w 803"/>
                <a:gd name="T91" fmla="*/ 2147483647 h 262"/>
                <a:gd name="T92" fmla="*/ 2147483647 w 803"/>
                <a:gd name="T93" fmla="*/ 2147483647 h 262"/>
                <a:gd name="T94" fmla="*/ 2147483647 w 803"/>
                <a:gd name="T95" fmla="*/ 2147483647 h 262"/>
                <a:gd name="T96" fmla="*/ 2147483647 w 803"/>
                <a:gd name="T97" fmla="*/ 2147483647 h 262"/>
                <a:gd name="T98" fmla="*/ 2147483647 w 803"/>
                <a:gd name="T99" fmla="*/ 2147483647 h 262"/>
                <a:gd name="T100" fmla="*/ 2147483647 w 803"/>
                <a:gd name="T101" fmla="*/ 2147483647 h 262"/>
                <a:gd name="T102" fmla="*/ 2147483647 w 803"/>
                <a:gd name="T103" fmla="*/ 2147483647 h 262"/>
                <a:gd name="T104" fmla="*/ 2147483647 w 803"/>
                <a:gd name="T105" fmla="*/ 2147483647 h 262"/>
                <a:gd name="T106" fmla="*/ 2147483647 w 803"/>
                <a:gd name="T107" fmla="*/ 2147483647 h 262"/>
                <a:gd name="T108" fmla="*/ 2147483647 w 803"/>
                <a:gd name="T109" fmla="*/ 2147483647 h 262"/>
                <a:gd name="T110" fmla="*/ 2147483647 w 803"/>
                <a:gd name="T111" fmla="*/ 2147483647 h 262"/>
                <a:gd name="T112" fmla="*/ 2147483647 w 803"/>
                <a:gd name="T113" fmla="*/ 2147483647 h 262"/>
                <a:gd name="T114" fmla="*/ 2147483647 w 803"/>
                <a:gd name="T115" fmla="*/ 2147483647 h 262"/>
                <a:gd name="T116" fmla="*/ 2147483647 w 803"/>
                <a:gd name="T117" fmla="*/ 2147483647 h 262"/>
                <a:gd name="T118" fmla="*/ 2147483647 w 803"/>
                <a:gd name="T119" fmla="*/ 2147483647 h 262"/>
                <a:gd name="T120" fmla="*/ 2147483647 w 803"/>
                <a:gd name="T121" fmla="*/ 2147483647 h 262"/>
                <a:gd name="T122" fmla="*/ 0 w 803"/>
                <a:gd name="T123" fmla="*/ 2147483647 h 262"/>
                <a:gd name="T124" fmla="*/ 2147483647 w 803"/>
                <a:gd name="T125" fmla="*/ 2147483647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3"/>
                <a:gd name="T190" fmla="*/ 0 h 262"/>
                <a:gd name="T191" fmla="*/ 803 w 803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3" h="262">
                  <a:moveTo>
                    <a:pt x="6" y="262"/>
                  </a:moveTo>
                  <a:lnTo>
                    <a:pt x="7" y="262"/>
                  </a:lnTo>
                  <a:lnTo>
                    <a:pt x="12" y="262"/>
                  </a:lnTo>
                  <a:lnTo>
                    <a:pt x="14" y="262"/>
                  </a:lnTo>
                  <a:lnTo>
                    <a:pt x="19" y="262"/>
                  </a:lnTo>
                  <a:lnTo>
                    <a:pt x="23" y="262"/>
                  </a:lnTo>
                  <a:lnTo>
                    <a:pt x="28" y="262"/>
                  </a:lnTo>
                  <a:lnTo>
                    <a:pt x="35" y="261"/>
                  </a:lnTo>
                  <a:lnTo>
                    <a:pt x="40" y="261"/>
                  </a:lnTo>
                  <a:lnTo>
                    <a:pt x="47" y="261"/>
                  </a:lnTo>
                  <a:lnTo>
                    <a:pt x="55" y="261"/>
                  </a:lnTo>
                  <a:lnTo>
                    <a:pt x="62" y="261"/>
                  </a:lnTo>
                  <a:lnTo>
                    <a:pt x="71" y="261"/>
                  </a:lnTo>
                  <a:lnTo>
                    <a:pt x="81" y="260"/>
                  </a:lnTo>
                  <a:lnTo>
                    <a:pt x="90" y="260"/>
                  </a:lnTo>
                  <a:lnTo>
                    <a:pt x="100" y="259"/>
                  </a:lnTo>
                  <a:lnTo>
                    <a:pt x="111" y="258"/>
                  </a:lnTo>
                  <a:lnTo>
                    <a:pt x="122" y="258"/>
                  </a:lnTo>
                  <a:lnTo>
                    <a:pt x="133" y="257"/>
                  </a:lnTo>
                  <a:lnTo>
                    <a:pt x="145" y="256"/>
                  </a:lnTo>
                  <a:lnTo>
                    <a:pt x="158" y="255"/>
                  </a:lnTo>
                  <a:lnTo>
                    <a:pt x="170" y="253"/>
                  </a:lnTo>
                  <a:lnTo>
                    <a:pt x="184" y="253"/>
                  </a:lnTo>
                  <a:lnTo>
                    <a:pt x="196" y="251"/>
                  </a:lnTo>
                  <a:lnTo>
                    <a:pt x="210" y="248"/>
                  </a:lnTo>
                  <a:lnTo>
                    <a:pt x="224" y="246"/>
                  </a:lnTo>
                  <a:lnTo>
                    <a:pt x="238" y="245"/>
                  </a:lnTo>
                  <a:lnTo>
                    <a:pt x="253" y="242"/>
                  </a:lnTo>
                  <a:lnTo>
                    <a:pt x="268" y="240"/>
                  </a:lnTo>
                  <a:lnTo>
                    <a:pt x="284" y="238"/>
                  </a:lnTo>
                  <a:lnTo>
                    <a:pt x="299" y="236"/>
                  </a:lnTo>
                  <a:lnTo>
                    <a:pt x="314" y="233"/>
                  </a:lnTo>
                  <a:lnTo>
                    <a:pt x="330" y="230"/>
                  </a:lnTo>
                  <a:lnTo>
                    <a:pt x="344" y="226"/>
                  </a:lnTo>
                  <a:lnTo>
                    <a:pt x="361" y="223"/>
                  </a:lnTo>
                  <a:lnTo>
                    <a:pt x="377" y="218"/>
                  </a:lnTo>
                  <a:lnTo>
                    <a:pt x="394" y="215"/>
                  </a:lnTo>
                  <a:lnTo>
                    <a:pt x="410" y="211"/>
                  </a:lnTo>
                  <a:lnTo>
                    <a:pt x="426" y="207"/>
                  </a:lnTo>
                  <a:lnTo>
                    <a:pt x="443" y="201"/>
                  </a:lnTo>
                  <a:lnTo>
                    <a:pt x="460" y="196"/>
                  </a:lnTo>
                  <a:lnTo>
                    <a:pt x="476" y="192"/>
                  </a:lnTo>
                  <a:lnTo>
                    <a:pt x="492" y="187"/>
                  </a:lnTo>
                  <a:lnTo>
                    <a:pt x="509" y="180"/>
                  </a:lnTo>
                  <a:lnTo>
                    <a:pt x="526" y="174"/>
                  </a:lnTo>
                  <a:lnTo>
                    <a:pt x="543" y="168"/>
                  </a:lnTo>
                  <a:lnTo>
                    <a:pt x="560" y="162"/>
                  </a:lnTo>
                  <a:lnTo>
                    <a:pt x="575" y="155"/>
                  </a:lnTo>
                  <a:lnTo>
                    <a:pt x="591" y="148"/>
                  </a:lnTo>
                  <a:lnTo>
                    <a:pt x="608" y="140"/>
                  </a:lnTo>
                  <a:lnTo>
                    <a:pt x="624" y="133"/>
                  </a:lnTo>
                  <a:lnTo>
                    <a:pt x="639" y="124"/>
                  </a:lnTo>
                  <a:lnTo>
                    <a:pt x="656" y="116"/>
                  </a:lnTo>
                  <a:lnTo>
                    <a:pt x="672" y="107"/>
                  </a:lnTo>
                  <a:lnTo>
                    <a:pt x="688" y="98"/>
                  </a:lnTo>
                  <a:lnTo>
                    <a:pt x="702" y="89"/>
                  </a:lnTo>
                  <a:lnTo>
                    <a:pt x="717" y="80"/>
                  </a:lnTo>
                  <a:lnTo>
                    <a:pt x="732" y="69"/>
                  </a:lnTo>
                  <a:lnTo>
                    <a:pt x="747" y="59"/>
                  </a:lnTo>
                  <a:lnTo>
                    <a:pt x="761" y="47"/>
                  </a:lnTo>
                  <a:lnTo>
                    <a:pt x="775" y="37"/>
                  </a:lnTo>
                  <a:lnTo>
                    <a:pt x="789" y="25"/>
                  </a:lnTo>
                  <a:lnTo>
                    <a:pt x="803" y="13"/>
                  </a:lnTo>
                  <a:lnTo>
                    <a:pt x="758" y="0"/>
                  </a:lnTo>
                  <a:lnTo>
                    <a:pt x="757" y="0"/>
                  </a:lnTo>
                  <a:lnTo>
                    <a:pt x="756" y="2"/>
                  </a:lnTo>
                  <a:lnTo>
                    <a:pt x="752" y="4"/>
                  </a:lnTo>
                  <a:lnTo>
                    <a:pt x="749" y="8"/>
                  </a:lnTo>
                  <a:lnTo>
                    <a:pt x="746" y="10"/>
                  </a:lnTo>
                  <a:lnTo>
                    <a:pt x="742" y="12"/>
                  </a:lnTo>
                  <a:lnTo>
                    <a:pt x="739" y="16"/>
                  </a:lnTo>
                  <a:lnTo>
                    <a:pt x="736" y="19"/>
                  </a:lnTo>
                  <a:lnTo>
                    <a:pt x="731" y="21"/>
                  </a:lnTo>
                  <a:lnTo>
                    <a:pt x="728" y="25"/>
                  </a:lnTo>
                  <a:lnTo>
                    <a:pt x="722" y="28"/>
                  </a:lnTo>
                  <a:lnTo>
                    <a:pt x="718" y="32"/>
                  </a:lnTo>
                  <a:lnTo>
                    <a:pt x="712" y="36"/>
                  </a:lnTo>
                  <a:lnTo>
                    <a:pt x="707" y="39"/>
                  </a:lnTo>
                  <a:lnTo>
                    <a:pt x="700" y="43"/>
                  </a:lnTo>
                  <a:lnTo>
                    <a:pt x="695" y="47"/>
                  </a:lnTo>
                  <a:lnTo>
                    <a:pt x="688" y="51"/>
                  </a:lnTo>
                  <a:lnTo>
                    <a:pt x="680" y="55"/>
                  </a:lnTo>
                  <a:lnTo>
                    <a:pt x="673" y="60"/>
                  </a:lnTo>
                  <a:lnTo>
                    <a:pt x="666" y="65"/>
                  </a:lnTo>
                  <a:lnTo>
                    <a:pt x="657" y="69"/>
                  </a:lnTo>
                  <a:lnTo>
                    <a:pt x="649" y="74"/>
                  </a:lnTo>
                  <a:lnTo>
                    <a:pt x="639" y="79"/>
                  </a:lnTo>
                  <a:lnTo>
                    <a:pt x="630" y="84"/>
                  </a:lnTo>
                  <a:lnTo>
                    <a:pt x="620" y="88"/>
                  </a:lnTo>
                  <a:lnTo>
                    <a:pt x="610" y="94"/>
                  </a:lnTo>
                  <a:lnTo>
                    <a:pt x="600" y="98"/>
                  </a:lnTo>
                  <a:lnTo>
                    <a:pt x="589" y="104"/>
                  </a:lnTo>
                  <a:lnTo>
                    <a:pt x="578" y="108"/>
                  </a:lnTo>
                  <a:lnTo>
                    <a:pt x="565" y="113"/>
                  </a:lnTo>
                  <a:lnTo>
                    <a:pt x="552" y="118"/>
                  </a:lnTo>
                  <a:lnTo>
                    <a:pt x="541" y="124"/>
                  </a:lnTo>
                  <a:lnTo>
                    <a:pt x="527" y="128"/>
                  </a:lnTo>
                  <a:lnTo>
                    <a:pt x="515" y="133"/>
                  </a:lnTo>
                  <a:lnTo>
                    <a:pt x="500" y="138"/>
                  </a:lnTo>
                  <a:lnTo>
                    <a:pt x="486" y="143"/>
                  </a:lnTo>
                  <a:lnTo>
                    <a:pt x="470" y="148"/>
                  </a:lnTo>
                  <a:lnTo>
                    <a:pt x="456" y="152"/>
                  </a:lnTo>
                  <a:lnTo>
                    <a:pt x="439" y="157"/>
                  </a:lnTo>
                  <a:lnTo>
                    <a:pt x="423" y="161"/>
                  </a:lnTo>
                  <a:lnTo>
                    <a:pt x="406" y="166"/>
                  </a:lnTo>
                  <a:lnTo>
                    <a:pt x="390" y="171"/>
                  </a:lnTo>
                  <a:lnTo>
                    <a:pt x="372" y="174"/>
                  </a:lnTo>
                  <a:lnTo>
                    <a:pt x="354" y="179"/>
                  </a:lnTo>
                  <a:lnTo>
                    <a:pt x="335" y="182"/>
                  </a:lnTo>
                  <a:lnTo>
                    <a:pt x="317" y="187"/>
                  </a:lnTo>
                  <a:lnTo>
                    <a:pt x="296" y="190"/>
                  </a:lnTo>
                  <a:lnTo>
                    <a:pt x="277" y="194"/>
                  </a:lnTo>
                  <a:lnTo>
                    <a:pt x="256" y="197"/>
                  </a:lnTo>
                  <a:lnTo>
                    <a:pt x="235" y="200"/>
                  </a:lnTo>
                  <a:lnTo>
                    <a:pt x="214" y="203"/>
                  </a:lnTo>
                  <a:lnTo>
                    <a:pt x="193" y="207"/>
                  </a:lnTo>
                  <a:lnTo>
                    <a:pt x="169" y="209"/>
                  </a:lnTo>
                  <a:lnTo>
                    <a:pt x="147" y="211"/>
                  </a:lnTo>
                  <a:lnTo>
                    <a:pt x="124" y="213"/>
                  </a:lnTo>
                  <a:lnTo>
                    <a:pt x="100" y="215"/>
                  </a:lnTo>
                  <a:lnTo>
                    <a:pt x="75" y="217"/>
                  </a:lnTo>
                  <a:lnTo>
                    <a:pt x="50" y="218"/>
                  </a:lnTo>
                  <a:lnTo>
                    <a:pt x="25" y="220"/>
                  </a:lnTo>
                  <a:lnTo>
                    <a:pt x="0" y="221"/>
                  </a:lnTo>
                  <a:lnTo>
                    <a:pt x="6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5" name="Freeform 158">
              <a:extLst>
                <a:ext uri="{FF2B5EF4-FFF2-40B4-BE49-F238E27FC236}">
                  <a16:creationId xmlns:a16="http://schemas.microsoft.com/office/drawing/2014/main" id="{0C4B8357-9917-47E6-5E8F-5123F765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929188"/>
              <a:ext cx="82550" cy="47625"/>
            </a:xfrm>
            <a:custGeom>
              <a:avLst/>
              <a:gdLst>
                <a:gd name="T0" fmla="*/ 2147483647 w 105"/>
                <a:gd name="T1" fmla="*/ 2147483647 h 59"/>
                <a:gd name="T2" fmla="*/ 2147483647 w 105"/>
                <a:gd name="T3" fmla="*/ 0 h 59"/>
                <a:gd name="T4" fmla="*/ 2147483647 w 105"/>
                <a:gd name="T5" fmla="*/ 0 h 59"/>
                <a:gd name="T6" fmla="*/ 2147483647 w 105"/>
                <a:gd name="T7" fmla="*/ 2147483647 h 59"/>
                <a:gd name="T8" fmla="*/ 2147483647 w 105"/>
                <a:gd name="T9" fmla="*/ 2147483647 h 59"/>
                <a:gd name="T10" fmla="*/ 2147483647 w 105"/>
                <a:gd name="T11" fmla="*/ 2147483647 h 59"/>
                <a:gd name="T12" fmla="*/ 2147483647 w 105"/>
                <a:gd name="T13" fmla="*/ 2147483647 h 59"/>
                <a:gd name="T14" fmla="*/ 2147483647 w 105"/>
                <a:gd name="T15" fmla="*/ 2147483647 h 59"/>
                <a:gd name="T16" fmla="*/ 2147483647 w 105"/>
                <a:gd name="T17" fmla="*/ 2147483647 h 59"/>
                <a:gd name="T18" fmla="*/ 2147483647 w 105"/>
                <a:gd name="T19" fmla="*/ 2147483647 h 59"/>
                <a:gd name="T20" fmla="*/ 2147483647 w 105"/>
                <a:gd name="T21" fmla="*/ 2147483647 h 59"/>
                <a:gd name="T22" fmla="*/ 2147483647 w 105"/>
                <a:gd name="T23" fmla="*/ 2147483647 h 59"/>
                <a:gd name="T24" fmla="*/ 2147483647 w 105"/>
                <a:gd name="T25" fmla="*/ 2147483647 h 59"/>
                <a:gd name="T26" fmla="*/ 2147483647 w 105"/>
                <a:gd name="T27" fmla="*/ 2147483647 h 59"/>
                <a:gd name="T28" fmla="*/ 2147483647 w 105"/>
                <a:gd name="T29" fmla="*/ 2147483647 h 59"/>
                <a:gd name="T30" fmla="*/ 2147483647 w 105"/>
                <a:gd name="T31" fmla="*/ 2147483647 h 59"/>
                <a:gd name="T32" fmla="*/ 2147483647 w 105"/>
                <a:gd name="T33" fmla="*/ 2147483647 h 59"/>
                <a:gd name="T34" fmla="*/ 2147483647 w 105"/>
                <a:gd name="T35" fmla="*/ 2147483647 h 59"/>
                <a:gd name="T36" fmla="*/ 2147483647 w 105"/>
                <a:gd name="T37" fmla="*/ 2147483647 h 59"/>
                <a:gd name="T38" fmla="*/ 2147483647 w 105"/>
                <a:gd name="T39" fmla="*/ 2147483647 h 59"/>
                <a:gd name="T40" fmla="*/ 2147483647 w 105"/>
                <a:gd name="T41" fmla="*/ 2147483647 h 59"/>
                <a:gd name="T42" fmla="*/ 2147483647 w 105"/>
                <a:gd name="T43" fmla="*/ 2147483647 h 59"/>
                <a:gd name="T44" fmla="*/ 2147483647 w 105"/>
                <a:gd name="T45" fmla="*/ 2147483647 h 59"/>
                <a:gd name="T46" fmla="*/ 2147483647 w 105"/>
                <a:gd name="T47" fmla="*/ 2147483647 h 59"/>
                <a:gd name="T48" fmla="*/ 2147483647 w 105"/>
                <a:gd name="T49" fmla="*/ 2147483647 h 59"/>
                <a:gd name="T50" fmla="*/ 2147483647 w 105"/>
                <a:gd name="T51" fmla="*/ 2147483647 h 59"/>
                <a:gd name="T52" fmla="*/ 2147483647 w 105"/>
                <a:gd name="T53" fmla="*/ 2147483647 h 59"/>
                <a:gd name="T54" fmla="*/ 2147483647 w 105"/>
                <a:gd name="T55" fmla="*/ 2147483647 h 59"/>
                <a:gd name="T56" fmla="*/ 2147483647 w 105"/>
                <a:gd name="T57" fmla="*/ 2147483647 h 59"/>
                <a:gd name="T58" fmla="*/ 2147483647 w 105"/>
                <a:gd name="T59" fmla="*/ 2147483647 h 59"/>
                <a:gd name="T60" fmla="*/ 2147483647 w 105"/>
                <a:gd name="T61" fmla="*/ 2147483647 h 59"/>
                <a:gd name="T62" fmla="*/ 2147483647 w 105"/>
                <a:gd name="T63" fmla="*/ 2147483647 h 59"/>
                <a:gd name="T64" fmla="*/ 2147483647 w 105"/>
                <a:gd name="T65" fmla="*/ 2147483647 h 59"/>
                <a:gd name="T66" fmla="*/ 2147483647 w 105"/>
                <a:gd name="T67" fmla="*/ 2147483647 h 59"/>
                <a:gd name="T68" fmla="*/ 2147483647 w 105"/>
                <a:gd name="T69" fmla="*/ 2147483647 h 59"/>
                <a:gd name="T70" fmla="*/ 2147483647 w 105"/>
                <a:gd name="T71" fmla="*/ 2147483647 h 59"/>
                <a:gd name="T72" fmla="*/ 2147483647 w 105"/>
                <a:gd name="T73" fmla="*/ 2147483647 h 59"/>
                <a:gd name="T74" fmla="*/ 2147483647 w 105"/>
                <a:gd name="T75" fmla="*/ 2147483647 h 59"/>
                <a:gd name="T76" fmla="*/ 2147483647 w 105"/>
                <a:gd name="T77" fmla="*/ 2147483647 h 59"/>
                <a:gd name="T78" fmla="*/ 2147483647 w 105"/>
                <a:gd name="T79" fmla="*/ 2147483647 h 59"/>
                <a:gd name="T80" fmla="*/ 2147483647 w 105"/>
                <a:gd name="T81" fmla="*/ 2147483647 h 59"/>
                <a:gd name="T82" fmla="*/ 2147483647 w 105"/>
                <a:gd name="T83" fmla="*/ 2147483647 h 59"/>
                <a:gd name="T84" fmla="*/ 2147483647 w 105"/>
                <a:gd name="T85" fmla="*/ 2147483647 h 59"/>
                <a:gd name="T86" fmla="*/ 0 w 105"/>
                <a:gd name="T87" fmla="*/ 2147483647 h 59"/>
                <a:gd name="T88" fmla="*/ 2147483647 w 105"/>
                <a:gd name="T89" fmla="*/ 2147483647 h 59"/>
                <a:gd name="T90" fmla="*/ 2147483647 w 105"/>
                <a:gd name="T91" fmla="*/ 2147483647 h 59"/>
                <a:gd name="T92" fmla="*/ 2147483647 w 105"/>
                <a:gd name="T93" fmla="*/ 2147483647 h 59"/>
                <a:gd name="T94" fmla="*/ 2147483647 w 105"/>
                <a:gd name="T95" fmla="*/ 2147483647 h 59"/>
                <a:gd name="T96" fmla="*/ 2147483647 w 105"/>
                <a:gd name="T97" fmla="*/ 2147483647 h 59"/>
                <a:gd name="T98" fmla="*/ 2147483647 w 105"/>
                <a:gd name="T99" fmla="*/ 2147483647 h 59"/>
                <a:gd name="T100" fmla="*/ 2147483647 w 105"/>
                <a:gd name="T101" fmla="*/ 2147483647 h 59"/>
                <a:gd name="T102" fmla="*/ 2147483647 w 105"/>
                <a:gd name="T103" fmla="*/ 2147483647 h 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"/>
                <a:gd name="T157" fmla="*/ 0 h 59"/>
                <a:gd name="T158" fmla="*/ 105 w 105"/>
                <a:gd name="T159" fmla="*/ 59 h 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" h="59">
                  <a:moveTo>
                    <a:pt x="18" y="1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9" y="7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5" y="15"/>
                  </a:lnTo>
                  <a:lnTo>
                    <a:pt x="70" y="17"/>
                  </a:lnTo>
                  <a:lnTo>
                    <a:pt x="76" y="21"/>
                  </a:lnTo>
                  <a:lnTo>
                    <a:pt x="81" y="24"/>
                  </a:lnTo>
                  <a:lnTo>
                    <a:pt x="86" y="27"/>
                  </a:lnTo>
                  <a:lnTo>
                    <a:pt x="91" y="30"/>
                  </a:lnTo>
                  <a:lnTo>
                    <a:pt x="97" y="34"/>
                  </a:lnTo>
                  <a:lnTo>
                    <a:pt x="100" y="36"/>
                  </a:lnTo>
                  <a:lnTo>
                    <a:pt x="102" y="39"/>
                  </a:lnTo>
                  <a:lnTo>
                    <a:pt x="104" y="42"/>
                  </a:lnTo>
                  <a:lnTo>
                    <a:pt x="105" y="45"/>
                  </a:lnTo>
                  <a:lnTo>
                    <a:pt x="104" y="50"/>
                  </a:lnTo>
                  <a:lnTo>
                    <a:pt x="101" y="54"/>
                  </a:lnTo>
                  <a:lnTo>
                    <a:pt x="96" y="57"/>
                  </a:lnTo>
                  <a:lnTo>
                    <a:pt x="90" y="59"/>
                  </a:lnTo>
                  <a:lnTo>
                    <a:pt x="83" y="59"/>
                  </a:lnTo>
                  <a:lnTo>
                    <a:pt x="78" y="58"/>
                  </a:lnTo>
                  <a:lnTo>
                    <a:pt x="75" y="56"/>
                  </a:lnTo>
                  <a:lnTo>
                    <a:pt x="70" y="54"/>
                  </a:lnTo>
                  <a:lnTo>
                    <a:pt x="65" y="52"/>
                  </a:lnTo>
                  <a:lnTo>
                    <a:pt x="61" y="50"/>
                  </a:lnTo>
                  <a:lnTo>
                    <a:pt x="56" y="47"/>
                  </a:lnTo>
                  <a:lnTo>
                    <a:pt x="49" y="45"/>
                  </a:lnTo>
                  <a:lnTo>
                    <a:pt x="43" y="42"/>
                  </a:lnTo>
                  <a:lnTo>
                    <a:pt x="38" y="40"/>
                  </a:lnTo>
                  <a:lnTo>
                    <a:pt x="32" y="38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5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6" name="Freeform 159">
              <a:extLst>
                <a:ext uri="{FF2B5EF4-FFF2-40B4-BE49-F238E27FC236}">
                  <a16:creationId xmlns:a16="http://schemas.microsoft.com/office/drawing/2014/main" id="{85EA4598-E516-06D1-5B31-7E89D652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0" y="5024438"/>
              <a:ext cx="77788" cy="57150"/>
            </a:xfrm>
            <a:custGeom>
              <a:avLst/>
              <a:gdLst>
                <a:gd name="T0" fmla="*/ 2147483647 w 99"/>
                <a:gd name="T1" fmla="*/ 0 h 72"/>
                <a:gd name="T2" fmla="*/ 2147483647 w 99"/>
                <a:gd name="T3" fmla="*/ 0 h 72"/>
                <a:gd name="T4" fmla="*/ 2147483647 w 99"/>
                <a:gd name="T5" fmla="*/ 2147483647 h 72"/>
                <a:gd name="T6" fmla="*/ 2147483647 w 99"/>
                <a:gd name="T7" fmla="*/ 2147483647 h 72"/>
                <a:gd name="T8" fmla="*/ 2147483647 w 99"/>
                <a:gd name="T9" fmla="*/ 2147483647 h 72"/>
                <a:gd name="T10" fmla="*/ 2147483647 w 99"/>
                <a:gd name="T11" fmla="*/ 2147483647 h 72"/>
                <a:gd name="T12" fmla="*/ 2147483647 w 99"/>
                <a:gd name="T13" fmla="*/ 2147483647 h 72"/>
                <a:gd name="T14" fmla="*/ 2147483647 w 99"/>
                <a:gd name="T15" fmla="*/ 2147483647 h 72"/>
                <a:gd name="T16" fmla="*/ 2147483647 w 99"/>
                <a:gd name="T17" fmla="*/ 2147483647 h 72"/>
                <a:gd name="T18" fmla="*/ 2147483647 w 99"/>
                <a:gd name="T19" fmla="*/ 2147483647 h 72"/>
                <a:gd name="T20" fmla="*/ 2147483647 w 99"/>
                <a:gd name="T21" fmla="*/ 2147483647 h 72"/>
                <a:gd name="T22" fmla="*/ 2147483647 w 99"/>
                <a:gd name="T23" fmla="*/ 2147483647 h 72"/>
                <a:gd name="T24" fmla="*/ 2147483647 w 99"/>
                <a:gd name="T25" fmla="*/ 2147483647 h 72"/>
                <a:gd name="T26" fmla="*/ 2147483647 w 99"/>
                <a:gd name="T27" fmla="*/ 2147483647 h 72"/>
                <a:gd name="T28" fmla="*/ 2147483647 w 99"/>
                <a:gd name="T29" fmla="*/ 2147483647 h 72"/>
                <a:gd name="T30" fmla="*/ 2147483647 w 99"/>
                <a:gd name="T31" fmla="*/ 2147483647 h 72"/>
                <a:gd name="T32" fmla="*/ 2147483647 w 99"/>
                <a:gd name="T33" fmla="*/ 2147483647 h 72"/>
                <a:gd name="T34" fmla="*/ 2147483647 w 99"/>
                <a:gd name="T35" fmla="*/ 2147483647 h 72"/>
                <a:gd name="T36" fmla="*/ 2147483647 w 99"/>
                <a:gd name="T37" fmla="*/ 2147483647 h 72"/>
                <a:gd name="T38" fmla="*/ 2147483647 w 99"/>
                <a:gd name="T39" fmla="*/ 2147483647 h 72"/>
                <a:gd name="T40" fmla="*/ 2147483647 w 99"/>
                <a:gd name="T41" fmla="*/ 2147483647 h 72"/>
                <a:gd name="T42" fmla="*/ 2147483647 w 99"/>
                <a:gd name="T43" fmla="*/ 2147483647 h 72"/>
                <a:gd name="T44" fmla="*/ 2147483647 w 99"/>
                <a:gd name="T45" fmla="*/ 2147483647 h 72"/>
                <a:gd name="T46" fmla="*/ 2147483647 w 99"/>
                <a:gd name="T47" fmla="*/ 2147483647 h 72"/>
                <a:gd name="T48" fmla="*/ 2147483647 w 99"/>
                <a:gd name="T49" fmla="*/ 2147483647 h 72"/>
                <a:gd name="T50" fmla="*/ 2147483647 w 99"/>
                <a:gd name="T51" fmla="*/ 2147483647 h 72"/>
                <a:gd name="T52" fmla="*/ 2147483647 w 99"/>
                <a:gd name="T53" fmla="*/ 2147483647 h 72"/>
                <a:gd name="T54" fmla="*/ 2147483647 w 99"/>
                <a:gd name="T55" fmla="*/ 2147483647 h 72"/>
                <a:gd name="T56" fmla="*/ 2147483647 w 99"/>
                <a:gd name="T57" fmla="*/ 2147483647 h 72"/>
                <a:gd name="T58" fmla="*/ 2147483647 w 99"/>
                <a:gd name="T59" fmla="*/ 2147483647 h 72"/>
                <a:gd name="T60" fmla="*/ 2147483647 w 99"/>
                <a:gd name="T61" fmla="*/ 2147483647 h 72"/>
                <a:gd name="T62" fmla="*/ 2147483647 w 99"/>
                <a:gd name="T63" fmla="*/ 2147483647 h 72"/>
                <a:gd name="T64" fmla="*/ 2147483647 w 99"/>
                <a:gd name="T65" fmla="*/ 2147483647 h 72"/>
                <a:gd name="T66" fmla="*/ 2147483647 w 99"/>
                <a:gd name="T67" fmla="*/ 2147483647 h 72"/>
                <a:gd name="T68" fmla="*/ 2147483647 w 99"/>
                <a:gd name="T69" fmla="*/ 2147483647 h 72"/>
                <a:gd name="T70" fmla="*/ 2147483647 w 99"/>
                <a:gd name="T71" fmla="*/ 2147483647 h 72"/>
                <a:gd name="T72" fmla="*/ 2147483647 w 99"/>
                <a:gd name="T73" fmla="*/ 2147483647 h 72"/>
                <a:gd name="T74" fmla="*/ 2147483647 w 99"/>
                <a:gd name="T75" fmla="*/ 2147483647 h 72"/>
                <a:gd name="T76" fmla="*/ 2147483647 w 99"/>
                <a:gd name="T77" fmla="*/ 2147483647 h 72"/>
                <a:gd name="T78" fmla="*/ 2147483647 w 99"/>
                <a:gd name="T79" fmla="*/ 2147483647 h 72"/>
                <a:gd name="T80" fmla="*/ 2147483647 w 99"/>
                <a:gd name="T81" fmla="*/ 2147483647 h 72"/>
                <a:gd name="T82" fmla="*/ 2147483647 w 99"/>
                <a:gd name="T83" fmla="*/ 2147483647 h 72"/>
                <a:gd name="T84" fmla="*/ 0 w 99"/>
                <a:gd name="T85" fmla="*/ 2147483647 h 72"/>
                <a:gd name="T86" fmla="*/ 0 w 99"/>
                <a:gd name="T87" fmla="*/ 2147483647 h 72"/>
                <a:gd name="T88" fmla="*/ 2147483647 w 99"/>
                <a:gd name="T89" fmla="*/ 2147483647 h 72"/>
                <a:gd name="T90" fmla="*/ 2147483647 w 99"/>
                <a:gd name="T91" fmla="*/ 2147483647 h 72"/>
                <a:gd name="T92" fmla="*/ 2147483647 w 99"/>
                <a:gd name="T93" fmla="*/ 2147483647 h 72"/>
                <a:gd name="T94" fmla="*/ 2147483647 w 99"/>
                <a:gd name="T95" fmla="*/ 2147483647 h 72"/>
                <a:gd name="T96" fmla="*/ 2147483647 w 99"/>
                <a:gd name="T97" fmla="*/ 2147483647 h 72"/>
                <a:gd name="T98" fmla="*/ 2147483647 w 99"/>
                <a:gd name="T99" fmla="*/ 0 h 72"/>
                <a:gd name="T100" fmla="*/ 2147483647 w 99"/>
                <a:gd name="T101" fmla="*/ 0 h 72"/>
                <a:gd name="T102" fmla="*/ 2147483647 w 99"/>
                <a:gd name="T103" fmla="*/ 0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72"/>
                <a:gd name="T158" fmla="*/ 99 w 99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72">
                  <a:moveTo>
                    <a:pt x="20" y="0"/>
                  </a:move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10"/>
                  </a:lnTo>
                  <a:lnTo>
                    <a:pt x="52" y="13"/>
                  </a:lnTo>
                  <a:lnTo>
                    <a:pt x="56" y="17"/>
                  </a:lnTo>
                  <a:lnTo>
                    <a:pt x="61" y="20"/>
                  </a:lnTo>
                  <a:lnTo>
                    <a:pt x="65" y="23"/>
                  </a:lnTo>
                  <a:lnTo>
                    <a:pt x="70" y="27"/>
                  </a:lnTo>
                  <a:lnTo>
                    <a:pt x="75" y="32"/>
                  </a:lnTo>
                  <a:lnTo>
                    <a:pt x="79" y="35"/>
                  </a:lnTo>
                  <a:lnTo>
                    <a:pt x="83" y="40"/>
                  </a:lnTo>
                  <a:lnTo>
                    <a:pt x="87" y="43"/>
                  </a:lnTo>
                  <a:lnTo>
                    <a:pt x="93" y="47"/>
                  </a:lnTo>
                  <a:lnTo>
                    <a:pt x="95" y="51"/>
                  </a:lnTo>
                  <a:lnTo>
                    <a:pt x="97" y="55"/>
                  </a:lnTo>
                  <a:lnTo>
                    <a:pt x="99" y="57"/>
                  </a:lnTo>
                  <a:lnTo>
                    <a:pt x="99" y="60"/>
                  </a:lnTo>
                  <a:lnTo>
                    <a:pt x="97" y="65"/>
                  </a:lnTo>
                  <a:lnTo>
                    <a:pt x="94" y="69"/>
                  </a:lnTo>
                  <a:lnTo>
                    <a:pt x="87" y="71"/>
                  </a:lnTo>
                  <a:lnTo>
                    <a:pt x="81" y="72"/>
                  </a:lnTo>
                  <a:lnTo>
                    <a:pt x="75" y="71"/>
                  </a:lnTo>
                  <a:lnTo>
                    <a:pt x="70" y="68"/>
                  </a:lnTo>
                  <a:lnTo>
                    <a:pt x="65" y="66"/>
                  </a:lnTo>
                  <a:lnTo>
                    <a:pt x="63" y="63"/>
                  </a:lnTo>
                  <a:lnTo>
                    <a:pt x="59" y="60"/>
                  </a:lnTo>
                  <a:lnTo>
                    <a:pt x="55" y="57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39" y="45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2" y="36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7" name="Freeform 160">
              <a:extLst>
                <a:ext uri="{FF2B5EF4-FFF2-40B4-BE49-F238E27FC236}">
                  <a16:creationId xmlns:a16="http://schemas.microsoft.com/office/drawing/2014/main" id="{35F980D3-7E97-B9F7-E75E-4F9CD885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5016500"/>
              <a:ext cx="52388" cy="80963"/>
            </a:xfrm>
            <a:custGeom>
              <a:avLst/>
              <a:gdLst>
                <a:gd name="T0" fmla="*/ 0 w 67"/>
                <a:gd name="T1" fmla="*/ 2147483647 h 101"/>
                <a:gd name="T2" fmla="*/ 0 w 67"/>
                <a:gd name="T3" fmla="*/ 2147483647 h 101"/>
                <a:gd name="T4" fmla="*/ 0 w 67"/>
                <a:gd name="T5" fmla="*/ 2147483647 h 101"/>
                <a:gd name="T6" fmla="*/ 2147483647 w 67"/>
                <a:gd name="T7" fmla="*/ 2147483647 h 101"/>
                <a:gd name="T8" fmla="*/ 2147483647 w 67"/>
                <a:gd name="T9" fmla="*/ 2147483647 h 101"/>
                <a:gd name="T10" fmla="*/ 2147483647 w 67"/>
                <a:gd name="T11" fmla="*/ 2147483647 h 101"/>
                <a:gd name="T12" fmla="*/ 2147483647 w 67"/>
                <a:gd name="T13" fmla="*/ 2147483647 h 101"/>
                <a:gd name="T14" fmla="*/ 2147483647 w 67"/>
                <a:gd name="T15" fmla="*/ 2147483647 h 101"/>
                <a:gd name="T16" fmla="*/ 2147483647 w 67"/>
                <a:gd name="T17" fmla="*/ 2147483647 h 101"/>
                <a:gd name="T18" fmla="*/ 2147483647 w 67"/>
                <a:gd name="T19" fmla="*/ 2147483647 h 101"/>
                <a:gd name="T20" fmla="*/ 2147483647 w 67"/>
                <a:gd name="T21" fmla="*/ 2147483647 h 101"/>
                <a:gd name="T22" fmla="*/ 2147483647 w 67"/>
                <a:gd name="T23" fmla="*/ 2147483647 h 101"/>
                <a:gd name="T24" fmla="*/ 2147483647 w 67"/>
                <a:gd name="T25" fmla="*/ 2147483647 h 101"/>
                <a:gd name="T26" fmla="*/ 2147483647 w 67"/>
                <a:gd name="T27" fmla="*/ 2147483647 h 101"/>
                <a:gd name="T28" fmla="*/ 2147483647 w 67"/>
                <a:gd name="T29" fmla="*/ 2147483647 h 101"/>
                <a:gd name="T30" fmla="*/ 2147483647 w 67"/>
                <a:gd name="T31" fmla="*/ 2147483647 h 101"/>
                <a:gd name="T32" fmla="*/ 2147483647 w 67"/>
                <a:gd name="T33" fmla="*/ 2147483647 h 101"/>
                <a:gd name="T34" fmla="*/ 2147483647 w 67"/>
                <a:gd name="T35" fmla="*/ 2147483647 h 101"/>
                <a:gd name="T36" fmla="*/ 2147483647 w 67"/>
                <a:gd name="T37" fmla="*/ 2147483647 h 101"/>
                <a:gd name="T38" fmla="*/ 2147483647 w 67"/>
                <a:gd name="T39" fmla="*/ 2147483647 h 101"/>
                <a:gd name="T40" fmla="*/ 2147483647 w 67"/>
                <a:gd name="T41" fmla="*/ 2147483647 h 101"/>
                <a:gd name="T42" fmla="*/ 2147483647 w 67"/>
                <a:gd name="T43" fmla="*/ 2147483647 h 101"/>
                <a:gd name="T44" fmla="*/ 2147483647 w 67"/>
                <a:gd name="T45" fmla="*/ 2147483647 h 101"/>
                <a:gd name="T46" fmla="*/ 2147483647 w 67"/>
                <a:gd name="T47" fmla="*/ 2147483647 h 101"/>
                <a:gd name="T48" fmla="*/ 2147483647 w 67"/>
                <a:gd name="T49" fmla="*/ 2147483647 h 101"/>
                <a:gd name="T50" fmla="*/ 2147483647 w 67"/>
                <a:gd name="T51" fmla="*/ 2147483647 h 101"/>
                <a:gd name="T52" fmla="*/ 2147483647 w 67"/>
                <a:gd name="T53" fmla="*/ 2147483647 h 101"/>
                <a:gd name="T54" fmla="*/ 2147483647 w 67"/>
                <a:gd name="T55" fmla="*/ 2147483647 h 101"/>
                <a:gd name="T56" fmla="*/ 2147483647 w 67"/>
                <a:gd name="T57" fmla="*/ 2147483647 h 101"/>
                <a:gd name="T58" fmla="*/ 2147483647 w 67"/>
                <a:gd name="T59" fmla="*/ 2147483647 h 101"/>
                <a:gd name="T60" fmla="*/ 2147483647 w 67"/>
                <a:gd name="T61" fmla="*/ 2147483647 h 101"/>
                <a:gd name="T62" fmla="*/ 2147483647 w 67"/>
                <a:gd name="T63" fmla="*/ 2147483647 h 101"/>
                <a:gd name="T64" fmla="*/ 2147483647 w 67"/>
                <a:gd name="T65" fmla="*/ 2147483647 h 101"/>
                <a:gd name="T66" fmla="*/ 2147483647 w 67"/>
                <a:gd name="T67" fmla="*/ 2147483647 h 101"/>
                <a:gd name="T68" fmla="*/ 2147483647 w 67"/>
                <a:gd name="T69" fmla="*/ 2147483647 h 101"/>
                <a:gd name="T70" fmla="*/ 2147483647 w 67"/>
                <a:gd name="T71" fmla="*/ 2147483647 h 101"/>
                <a:gd name="T72" fmla="*/ 2147483647 w 67"/>
                <a:gd name="T73" fmla="*/ 2147483647 h 101"/>
                <a:gd name="T74" fmla="*/ 2147483647 w 67"/>
                <a:gd name="T75" fmla="*/ 2147483647 h 101"/>
                <a:gd name="T76" fmla="*/ 2147483647 w 67"/>
                <a:gd name="T77" fmla="*/ 2147483647 h 101"/>
                <a:gd name="T78" fmla="*/ 2147483647 w 67"/>
                <a:gd name="T79" fmla="*/ 2147483647 h 101"/>
                <a:gd name="T80" fmla="*/ 2147483647 w 67"/>
                <a:gd name="T81" fmla="*/ 2147483647 h 101"/>
                <a:gd name="T82" fmla="*/ 2147483647 w 67"/>
                <a:gd name="T83" fmla="*/ 2147483647 h 101"/>
                <a:gd name="T84" fmla="*/ 2147483647 w 67"/>
                <a:gd name="T85" fmla="*/ 2147483647 h 101"/>
                <a:gd name="T86" fmla="*/ 2147483647 w 67"/>
                <a:gd name="T87" fmla="*/ 0 h 101"/>
                <a:gd name="T88" fmla="*/ 2147483647 w 67"/>
                <a:gd name="T89" fmla="*/ 2147483647 h 101"/>
                <a:gd name="T90" fmla="*/ 2147483647 w 67"/>
                <a:gd name="T91" fmla="*/ 2147483647 h 101"/>
                <a:gd name="T92" fmla="*/ 2147483647 w 67"/>
                <a:gd name="T93" fmla="*/ 2147483647 h 101"/>
                <a:gd name="T94" fmla="*/ 2147483647 w 67"/>
                <a:gd name="T95" fmla="*/ 2147483647 h 101"/>
                <a:gd name="T96" fmla="*/ 2147483647 w 67"/>
                <a:gd name="T97" fmla="*/ 2147483647 h 101"/>
                <a:gd name="T98" fmla="*/ 0 w 67"/>
                <a:gd name="T99" fmla="*/ 2147483647 h 101"/>
                <a:gd name="T100" fmla="*/ 0 w 67"/>
                <a:gd name="T101" fmla="*/ 2147483647 h 101"/>
                <a:gd name="T102" fmla="*/ 0 w 67"/>
                <a:gd name="T103" fmla="*/ 2147483647 h 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"/>
                <a:gd name="T157" fmla="*/ 0 h 101"/>
                <a:gd name="T158" fmla="*/ 67 w 67"/>
                <a:gd name="T159" fmla="*/ 101 h 1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" h="101">
                  <a:moveTo>
                    <a:pt x="0" y="19"/>
                  </a:move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6" y="41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6" y="61"/>
                  </a:lnTo>
                  <a:lnTo>
                    <a:pt x="20" y="65"/>
                  </a:lnTo>
                  <a:lnTo>
                    <a:pt x="24" y="70"/>
                  </a:lnTo>
                  <a:lnTo>
                    <a:pt x="27" y="75"/>
                  </a:lnTo>
                  <a:lnTo>
                    <a:pt x="31" y="79"/>
                  </a:lnTo>
                  <a:lnTo>
                    <a:pt x="35" y="84"/>
                  </a:lnTo>
                  <a:lnTo>
                    <a:pt x="38" y="89"/>
                  </a:lnTo>
                  <a:lnTo>
                    <a:pt x="42" y="93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1" y="100"/>
                  </a:lnTo>
                  <a:lnTo>
                    <a:pt x="54" y="101"/>
                  </a:lnTo>
                  <a:lnTo>
                    <a:pt x="58" y="99"/>
                  </a:lnTo>
                  <a:lnTo>
                    <a:pt x="63" y="96"/>
                  </a:lnTo>
                  <a:lnTo>
                    <a:pt x="65" y="91"/>
                  </a:lnTo>
                  <a:lnTo>
                    <a:pt x="67" y="85"/>
                  </a:lnTo>
                  <a:lnTo>
                    <a:pt x="67" y="78"/>
                  </a:lnTo>
                  <a:lnTo>
                    <a:pt x="65" y="73"/>
                  </a:lnTo>
                  <a:lnTo>
                    <a:pt x="62" y="70"/>
                  </a:lnTo>
                  <a:lnTo>
                    <a:pt x="60" y="66"/>
                  </a:lnTo>
                  <a:lnTo>
                    <a:pt x="57" y="62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8" y="46"/>
                  </a:lnTo>
                  <a:lnTo>
                    <a:pt x="45" y="41"/>
                  </a:lnTo>
                  <a:lnTo>
                    <a:pt x="42" y="35"/>
                  </a:lnTo>
                  <a:lnTo>
                    <a:pt x="38" y="29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0" y="7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8" name="Freeform 161">
              <a:extLst>
                <a:ext uri="{FF2B5EF4-FFF2-40B4-BE49-F238E27FC236}">
                  <a16:creationId xmlns:a16="http://schemas.microsoft.com/office/drawing/2014/main" id="{07DE4A26-029B-84EA-0613-B286C40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5127625"/>
              <a:ext cx="57150" cy="76200"/>
            </a:xfrm>
            <a:custGeom>
              <a:avLst/>
              <a:gdLst>
                <a:gd name="T0" fmla="*/ 2147483647 w 73"/>
                <a:gd name="T1" fmla="*/ 2147483647 h 97"/>
                <a:gd name="T2" fmla="*/ 2147483647 w 73"/>
                <a:gd name="T3" fmla="*/ 2147483647 h 97"/>
                <a:gd name="T4" fmla="*/ 2147483647 w 73"/>
                <a:gd name="T5" fmla="*/ 2147483647 h 97"/>
                <a:gd name="T6" fmla="*/ 2147483647 w 73"/>
                <a:gd name="T7" fmla="*/ 2147483647 h 97"/>
                <a:gd name="T8" fmla="*/ 2147483647 w 73"/>
                <a:gd name="T9" fmla="*/ 2147483647 h 97"/>
                <a:gd name="T10" fmla="*/ 2147483647 w 73"/>
                <a:gd name="T11" fmla="*/ 2147483647 h 97"/>
                <a:gd name="T12" fmla="*/ 2147483647 w 73"/>
                <a:gd name="T13" fmla="*/ 2147483647 h 97"/>
                <a:gd name="T14" fmla="*/ 2147483647 w 73"/>
                <a:gd name="T15" fmla="*/ 2147483647 h 97"/>
                <a:gd name="T16" fmla="*/ 2147483647 w 73"/>
                <a:gd name="T17" fmla="*/ 2147483647 h 97"/>
                <a:gd name="T18" fmla="*/ 2147483647 w 73"/>
                <a:gd name="T19" fmla="*/ 2147483647 h 97"/>
                <a:gd name="T20" fmla="*/ 2147483647 w 73"/>
                <a:gd name="T21" fmla="*/ 2147483647 h 97"/>
                <a:gd name="T22" fmla="*/ 2147483647 w 73"/>
                <a:gd name="T23" fmla="*/ 2147483647 h 97"/>
                <a:gd name="T24" fmla="*/ 2147483647 w 73"/>
                <a:gd name="T25" fmla="*/ 2147483647 h 97"/>
                <a:gd name="T26" fmla="*/ 2147483647 w 73"/>
                <a:gd name="T27" fmla="*/ 2147483647 h 97"/>
                <a:gd name="T28" fmla="*/ 2147483647 w 73"/>
                <a:gd name="T29" fmla="*/ 2147483647 h 97"/>
                <a:gd name="T30" fmla="*/ 2147483647 w 73"/>
                <a:gd name="T31" fmla="*/ 2147483647 h 97"/>
                <a:gd name="T32" fmla="*/ 2147483647 w 73"/>
                <a:gd name="T33" fmla="*/ 2147483647 h 97"/>
                <a:gd name="T34" fmla="*/ 2147483647 w 73"/>
                <a:gd name="T35" fmla="*/ 2147483647 h 97"/>
                <a:gd name="T36" fmla="*/ 2147483647 w 73"/>
                <a:gd name="T37" fmla="*/ 2147483647 h 97"/>
                <a:gd name="T38" fmla="*/ 2147483647 w 73"/>
                <a:gd name="T39" fmla="*/ 2147483647 h 97"/>
                <a:gd name="T40" fmla="*/ 2147483647 w 73"/>
                <a:gd name="T41" fmla="*/ 2147483647 h 97"/>
                <a:gd name="T42" fmla="*/ 2147483647 w 73"/>
                <a:gd name="T43" fmla="*/ 2147483647 h 97"/>
                <a:gd name="T44" fmla="*/ 2147483647 w 73"/>
                <a:gd name="T45" fmla="*/ 2147483647 h 97"/>
                <a:gd name="T46" fmla="*/ 2147483647 w 73"/>
                <a:gd name="T47" fmla="*/ 2147483647 h 97"/>
                <a:gd name="T48" fmla="*/ 2147483647 w 73"/>
                <a:gd name="T49" fmla="*/ 2147483647 h 97"/>
                <a:gd name="T50" fmla="*/ 2147483647 w 73"/>
                <a:gd name="T51" fmla="*/ 2147483647 h 97"/>
                <a:gd name="T52" fmla="*/ 2147483647 w 73"/>
                <a:gd name="T53" fmla="*/ 2147483647 h 97"/>
                <a:gd name="T54" fmla="*/ 2147483647 w 73"/>
                <a:gd name="T55" fmla="*/ 2147483647 h 97"/>
                <a:gd name="T56" fmla="*/ 2147483647 w 73"/>
                <a:gd name="T57" fmla="*/ 2147483647 h 97"/>
                <a:gd name="T58" fmla="*/ 2147483647 w 73"/>
                <a:gd name="T59" fmla="*/ 2147483647 h 97"/>
                <a:gd name="T60" fmla="*/ 2147483647 w 73"/>
                <a:gd name="T61" fmla="*/ 2147483647 h 97"/>
                <a:gd name="T62" fmla="*/ 2147483647 w 73"/>
                <a:gd name="T63" fmla="*/ 2147483647 h 97"/>
                <a:gd name="T64" fmla="*/ 2147483647 w 73"/>
                <a:gd name="T65" fmla="*/ 2147483647 h 97"/>
                <a:gd name="T66" fmla="*/ 2147483647 w 73"/>
                <a:gd name="T67" fmla="*/ 2147483647 h 97"/>
                <a:gd name="T68" fmla="*/ 2147483647 w 73"/>
                <a:gd name="T69" fmla="*/ 2147483647 h 97"/>
                <a:gd name="T70" fmla="*/ 2147483647 w 73"/>
                <a:gd name="T71" fmla="*/ 2147483647 h 97"/>
                <a:gd name="T72" fmla="*/ 2147483647 w 73"/>
                <a:gd name="T73" fmla="*/ 2147483647 h 97"/>
                <a:gd name="T74" fmla="*/ 2147483647 w 73"/>
                <a:gd name="T75" fmla="*/ 2147483647 h 97"/>
                <a:gd name="T76" fmla="*/ 2147483647 w 73"/>
                <a:gd name="T77" fmla="*/ 2147483647 h 97"/>
                <a:gd name="T78" fmla="*/ 2147483647 w 73"/>
                <a:gd name="T79" fmla="*/ 2147483647 h 97"/>
                <a:gd name="T80" fmla="*/ 2147483647 w 73"/>
                <a:gd name="T81" fmla="*/ 2147483647 h 97"/>
                <a:gd name="T82" fmla="*/ 0 w 73"/>
                <a:gd name="T83" fmla="*/ 2147483647 h 97"/>
                <a:gd name="T84" fmla="*/ 0 w 73"/>
                <a:gd name="T85" fmla="*/ 2147483647 h 97"/>
                <a:gd name="T86" fmla="*/ 2147483647 w 73"/>
                <a:gd name="T87" fmla="*/ 2147483647 h 97"/>
                <a:gd name="T88" fmla="*/ 2147483647 w 73"/>
                <a:gd name="T89" fmla="*/ 2147483647 h 97"/>
                <a:gd name="T90" fmla="*/ 2147483647 w 73"/>
                <a:gd name="T91" fmla="*/ 2147483647 h 97"/>
                <a:gd name="T92" fmla="*/ 2147483647 w 73"/>
                <a:gd name="T93" fmla="*/ 2147483647 h 97"/>
                <a:gd name="T94" fmla="*/ 2147483647 w 73"/>
                <a:gd name="T95" fmla="*/ 2147483647 h 97"/>
                <a:gd name="T96" fmla="*/ 2147483647 w 73"/>
                <a:gd name="T97" fmla="*/ 0 h 97"/>
                <a:gd name="T98" fmla="*/ 2147483647 w 73"/>
                <a:gd name="T99" fmla="*/ 0 h 97"/>
                <a:gd name="T100" fmla="*/ 2147483647 w 73"/>
                <a:gd name="T101" fmla="*/ 2147483647 h 97"/>
                <a:gd name="T102" fmla="*/ 2147483647 w 73"/>
                <a:gd name="T103" fmla="*/ 214748364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97"/>
                <a:gd name="T158" fmla="*/ 73 w 73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97">
                  <a:moveTo>
                    <a:pt x="31" y="2"/>
                  </a:moveTo>
                  <a:lnTo>
                    <a:pt x="33" y="4"/>
                  </a:lnTo>
                  <a:lnTo>
                    <a:pt x="36" y="8"/>
                  </a:lnTo>
                  <a:lnTo>
                    <a:pt x="39" y="11"/>
                  </a:lnTo>
                  <a:lnTo>
                    <a:pt x="42" y="15"/>
                  </a:lnTo>
                  <a:lnTo>
                    <a:pt x="44" y="18"/>
                  </a:lnTo>
                  <a:lnTo>
                    <a:pt x="47" y="23"/>
                  </a:lnTo>
                  <a:lnTo>
                    <a:pt x="51" y="28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4"/>
                  </a:lnTo>
                  <a:lnTo>
                    <a:pt x="60" y="50"/>
                  </a:lnTo>
                  <a:lnTo>
                    <a:pt x="63" y="56"/>
                  </a:lnTo>
                  <a:lnTo>
                    <a:pt x="65" y="60"/>
                  </a:lnTo>
                  <a:lnTo>
                    <a:pt x="66" y="66"/>
                  </a:lnTo>
                  <a:lnTo>
                    <a:pt x="68" y="72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8" y="95"/>
                  </a:lnTo>
                  <a:lnTo>
                    <a:pt x="63" y="97"/>
                  </a:lnTo>
                  <a:lnTo>
                    <a:pt x="57" y="96"/>
                  </a:lnTo>
                  <a:lnTo>
                    <a:pt x="51" y="94"/>
                  </a:lnTo>
                  <a:lnTo>
                    <a:pt x="44" y="91"/>
                  </a:lnTo>
                  <a:lnTo>
                    <a:pt x="41" y="85"/>
                  </a:lnTo>
                  <a:lnTo>
                    <a:pt x="40" y="82"/>
                  </a:lnTo>
                  <a:lnTo>
                    <a:pt x="38" y="78"/>
                  </a:lnTo>
                  <a:lnTo>
                    <a:pt x="36" y="73"/>
                  </a:lnTo>
                  <a:lnTo>
                    <a:pt x="34" y="68"/>
                  </a:lnTo>
                  <a:lnTo>
                    <a:pt x="31" y="63"/>
                  </a:lnTo>
                  <a:lnTo>
                    <a:pt x="29" y="57"/>
                  </a:lnTo>
                  <a:lnTo>
                    <a:pt x="25" y="52"/>
                  </a:lnTo>
                  <a:lnTo>
                    <a:pt x="22" y="46"/>
                  </a:lnTo>
                  <a:lnTo>
                    <a:pt x="18" y="41"/>
                  </a:lnTo>
                  <a:lnTo>
                    <a:pt x="15" y="35"/>
                  </a:lnTo>
                  <a:lnTo>
                    <a:pt x="11" y="31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5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49" name="Freeform 162">
              <a:extLst>
                <a:ext uri="{FF2B5EF4-FFF2-40B4-BE49-F238E27FC236}">
                  <a16:creationId xmlns:a16="http://schemas.microsoft.com/office/drawing/2014/main" id="{BAB4A0E2-B591-B6EE-F8A3-AD72255B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5208588"/>
              <a:ext cx="68263" cy="69850"/>
            </a:xfrm>
            <a:custGeom>
              <a:avLst/>
              <a:gdLst>
                <a:gd name="T0" fmla="*/ 0 w 85"/>
                <a:gd name="T1" fmla="*/ 2147483647 h 87"/>
                <a:gd name="T2" fmla="*/ 2147483647 w 85"/>
                <a:gd name="T3" fmla="*/ 2147483647 h 87"/>
                <a:gd name="T4" fmla="*/ 2147483647 w 85"/>
                <a:gd name="T5" fmla="*/ 2147483647 h 87"/>
                <a:gd name="T6" fmla="*/ 2147483647 w 85"/>
                <a:gd name="T7" fmla="*/ 2147483647 h 87"/>
                <a:gd name="T8" fmla="*/ 2147483647 w 85"/>
                <a:gd name="T9" fmla="*/ 2147483647 h 87"/>
                <a:gd name="T10" fmla="*/ 2147483647 w 85"/>
                <a:gd name="T11" fmla="*/ 2147483647 h 87"/>
                <a:gd name="T12" fmla="*/ 2147483647 w 85"/>
                <a:gd name="T13" fmla="*/ 2147483647 h 87"/>
                <a:gd name="T14" fmla="*/ 2147483647 w 85"/>
                <a:gd name="T15" fmla="*/ 2147483647 h 87"/>
                <a:gd name="T16" fmla="*/ 2147483647 w 85"/>
                <a:gd name="T17" fmla="*/ 2147483647 h 87"/>
                <a:gd name="T18" fmla="*/ 2147483647 w 85"/>
                <a:gd name="T19" fmla="*/ 2147483647 h 87"/>
                <a:gd name="T20" fmla="*/ 2147483647 w 85"/>
                <a:gd name="T21" fmla="*/ 2147483647 h 87"/>
                <a:gd name="T22" fmla="*/ 2147483647 w 85"/>
                <a:gd name="T23" fmla="*/ 2147483647 h 87"/>
                <a:gd name="T24" fmla="*/ 2147483647 w 85"/>
                <a:gd name="T25" fmla="*/ 2147483647 h 87"/>
                <a:gd name="T26" fmla="*/ 2147483647 w 85"/>
                <a:gd name="T27" fmla="*/ 2147483647 h 87"/>
                <a:gd name="T28" fmla="*/ 2147483647 w 85"/>
                <a:gd name="T29" fmla="*/ 2147483647 h 87"/>
                <a:gd name="T30" fmla="*/ 2147483647 w 85"/>
                <a:gd name="T31" fmla="*/ 2147483647 h 87"/>
                <a:gd name="T32" fmla="*/ 2147483647 w 85"/>
                <a:gd name="T33" fmla="*/ 2147483647 h 87"/>
                <a:gd name="T34" fmla="*/ 2147483647 w 85"/>
                <a:gd name="T35" fmla="*/ 2147483647 h 87"/>
                <a:gd name="T36" fmla="*/ 2147483647 w 85"/>
                <a:gd name="T37" fmla="*/ 2147483647 h 87"/>
                <a:gd name="T38" fmla="*/ 2147483647 w 85"/>
                <a:gd name="T39" fmla="*/ 2147483647 h 87"/>
                <a:gd name="T40" fmla="*/ 2147483647 w 85"/>
                <a:gd name="T41" fmla="*/ 2147483647 h 87"/>
                <a:gd name="T42" fmla="*/ 2147483647 w 85"/>
                <a:gd name="T43" fmla="*/ 2147483647 h 87"/>
                <a:gd name="T44" fmla="*/ 2147483647 w 85"/>
                <a:gd name="T45" fmla="*/ 2147483647 h 87"/>
                <a:gd name="T46" fmla="*/ 2147483647 w 85"/>
                <a:gd name="T47" fmla="*/ 2147483647 h 87"/>
                <a:gd name="T48" fmla="*/ 2147483647 w 85"/>
                <a:gd name="T49" fmla="*/ 2147483647 h 87"/>
                <a:gd name="T50" fmla="*/ 2147483647 w 85"/>
                <a:gd name="T51" fmla="*/ 2147483647 h 87"/>
                <a:gd name="T52" fmla="*/ 2147483647 w 85"/>
                <a:gd name="T53" fmla="*/ 2147483647 h 87"/>
                <a:gd name="T54" fmla="*/ 2147483647 w 85"/>
                <a:gd name="T55" fmla="*/ 2147483647 h 87"/>
                <a:gd name="T56" fmla="*/ 2147483647 w 85"/>
                <a:gd name="T57" fmla="*/ 2147483647 h 87"/>
                <a:gd name="T58" fmla="*/ 2147483647 w 85"/>
                <a:gd name="T59" fmla="*/ 2147483647 h 87"/>
                <a:gd name="T60" fmla="*/ 2147483647 w 85"/>
                <a:gd name="T61" fmla="*/ 2147483647 h 87"/>
                <a:gd name="T62" fmla="*/ 2147483647 w 85"/>
                <a:gd name="T63" fmla="*/ 2147483647 h 87"/>
                <a:gd name="T64" fmla="*/ 2147483647 w 85"/>
                <a:gd name="T65" fmla="*/ 2147483647 h 87"/>
                <a:gd name="T66" fmla="*/ 2147483647 w 85"/>
                <a:gd name="T67" fmla="*/ 2147483647 h 87"/>
                <a:gd name="T68" fmla="*/ 2147483647 w 85"/>
                <a:gd name="T69" fmla="*/ 2147483647 h 87"/>
                <a:gd name="T70" fmla="*/ 2147483647 w 85"/>
                <a:gd name="T71" fmla="*/ 2147483647 h 87"/>
                <a:gd name="T72" fmla="*/ 2147483647 w 85"/>
                <a:gd name="T73" fmla="*/ 2147483647 h 87"/>
                <a:gd name="T74" fmla="*/ 2147483647 w 85"/>
                <a:gd name="T75" fmla="*/ 2147483647 h 87"/>
                <a:gd name="T76" fmla="*/ 2147483647 w 85"/>
                <a:gd name="T77" fmla="*/ 2147483647 h 87"/>
                <a:gd name="T78" fmla="*/ 2147483647 w 85"/>
                <a:gd name="T79" fmla="*/ 2147483647 h 87"/>
                <a:gd name="T80" fmla="*/ 2147483647 w 85"/>
                <a:gd name="T81" fmla="*/ 2147483647 h 87"/>
                <a:gd name="T82" fmla="*/ 2147483647 w 85"/>
                <a:gd name="T83" fmla="*/ 0 h 87"/>
                <a:gd name="T84" fmla="*/ 2147483647 w 85"/>
                <a:gd name="T85" fmla="*/ 0 h 87"/>
                <a:gd name="T86" fmla="*/ 2147483647 w 85"/>
                <a:gd name="T87" fmla="*/ 0 h 87"/>
                <a:gd name="T88" fmla="*/ 2147483647 w 85"/>
                <a:gd name="T89" fmla="*/ 2147483647 h 87"/>
                <a:gd name="T90" fmla="*/ 2147483647 w 85"/>
                <a:gd name="T91" fmla="*/ 2147483647 h 87"/>
                <a:gd name="T92" fmla="*/ 2147483647 w 85"/>
                <a:gd name="T93" fmla="*/ 2147483647 h 87"/>
                <a:gd name="T94" fmla="*/ 2147483647 w 85"/>
                <a:gd name="T95" fmla="*/ 2147483647 h 87"/>
                <a:gd name="T96" fmla="*/ 2147483647 w 85"/>
                <a:gd name="T97" fmla="*/ 2147483647 h 87"/>
                <a:gd name="T98" fmla="*/ 0 w 85"/>
                <a:gd name="T99" fmla="*/ 2147483647 h 87"/>
                <a:gd name="T100" fmla="*/ 0 w 85"/>
                <a:gd name="T101" fmla="*/ 2147483647 h 87"/>
                <a:gd name="T102" fmla="*/ 0 w 85"/>
                <a:gd name="T103" fmla="*/ 2147483647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87"/>
                <a:gd name="T158" fmla="*/ 85 w 85"/>
                <a:gd name="T159" fmla="*/ 87 h 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87">
                  <a:moveTo>
                    <a:pt x="0" y="25"/>
                  </a:moveTo>
                  <a:lnTo>
                    <a:pt x="1" y="29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3" y="44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6" y="56"/>
                  </a:lnTo>
                  <a:lnTo>
                    <a:pt x="30" y="59"/>
                  </a:lnTo>
                  <a:lnTo>
                    <a:pt x="35" y="63"/>
                  </a:lnTo>
                  <a:lnTo>
                    <a:pt x="39" y="67"/>
                  </a:lnTo>
                  <a:lnTo>
                    <a:pt x="44" y="70"/>
                  </a:lnTo>
                  <a:lnTo>
                    <a:pt x="49" y="74"/>
                  </a:lnTo>
                  <a:lnTo>
                    <a:pt x="54" y="77"/>
                  </a:lnTo>
                  <a:lnTo>
                    <a:pt x="59" y="80"/>
                  </a:lnTo>
                  <a:lnTo>
                    <a:pt x="64" y="84"/>
                  </a:lnTo>
                  <a:lnTo>
                    <a:pt x="67" y="86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8" y="87"/>
                  </a:lnTo>
                  <a:lnTo>
                    <a:pt x="82" y="84"/>
                  </a:lnTo>
                  <a:lnTo>
                    <a:pt x="85" y="80"/>
                  </a:lnTo>
                  <a:lnTo>
                    <a:pt x="85" y="74"/>
                  </a:lnTo>
                  <a:lnTo>
                    <a:pt x="85" y="67"/>
                  </a:lnTo>
                  <a:lnTo>
                    <a:pt x="83" y="61"/>
                  </a:lnTo>
                  <a:lnTo>
                    <a:pt x="80" y="56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0" y="48"/>
                  </a:lnTo>
                  <a:lnTo>
                    <a:pt x="65" y="45"/>
                  </a:lnTo>
                  <a:lnTo>
                    <a:pt x="60" y="40"/>
                  </a:lnTo>
                  <a:lnTo>
                    <a:pt x="55" y="37"/>
                  </a:lnTo>
                  <a:lnTo>
                    <a:pt x="51" y="33"/>
                  </a:lnTo>
                  <a:lnTo>
                    <a:pt x="45" y="27"/>
                  </a:lnTo>
                  <a:lnTo>
                    <a:pt x="41" y="23"/>
                  </a:lnTo>
                  <a:lnTo>
                    <a:pt x="37" y="18"/>
                  </a:lnTo>
                  <a:lnTo>
                    <a:pt x="33" y="13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0" name="Freeform 163">
              <a:extLst>
                <a:ext uri="{FF2B5EF4-FFF2-40B4-BE49-F238E27FC236}">
                  <a16:creationId xmlns:a16="http://schemas.microsoft.com/office/drawing/2014/main" id="{6E056CF3-1FBF-ABBA-10D8-5C56278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" y="5337175"/>
              <a:ext cx="77788" cy="50800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2147483647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2147483647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2147483647 w 99"/>
                <a:gd name="T67" fmla="*/ 2147483647 h 65"/>
                <a:gd name="T68" fmla="*/ 2147483647 w 99"/>
                <a:gd name="T69" fmla="*/ 2147483647 h 65"/>
                <a:gd name="T70" fmla="*/ 2147483647 w 99"/>
                <a:gd name="T71" fmla="*/ 2147483647 h 65"/>
                <a:gd name="T72" fmla="*/ 2147483647 w 99"/>
                <a:gd name="T73" fmla="*/ 2147483647 h 65"/>
                <a:gd name="T74" fmla="*/ 2147483647 w 99"/>
                <a:gd name="T75" fmla="*/ 2147483647 h 65"/>
                <a:gd name="T76" fmla="*/ 2147483647 w 99"/>
                <a:gd name="T77" fmla="*/ 2147483647 h 65"/>
                <a:gd name="T78" fmla="*/ 2147483647 w 99"/>
                <a:gd name="T79" fmla="*/ 2147483647 h 65"/>
                <a:gd name="T80" fmla="*/ 2147483647 w 99"/>
                <a:gd name="T81" fmla="*/ 2147483647 h 65"/>
                <a:gd name="T82" fmla="*/ 2147483647 w 99"/>
                <a:gd name="T83" fmla="*/ 0 h 65"/>
                <a:gd name="T84" fmla="*/ 2147483647 w 99"/>
                <a:gd name="T85" fmla="*/ 2147483647 h 65"/>
                <a:gd name="T86" fmla="*/ 2147483647 w 99"/>
                <a:gd name="T87" fmla="*/ 2147483647 h 65"/>
                <a:gd name="T88" fmla="*/ 2147483647 w 99"/>
                <a:gd name="T89" fmla="*/ 2147483647 h 65"/>
                <a:gd name="T90" fmla="*/ 2147483647 w 99"/>
                <a:gd name="T91" fmla="*/ 2147483647 h 65"/>
                <a:gd name="T92" fmla="*/ 2147483647 w 99"/>
                <a:gd name="T93" fmla="*/ 2147483647 h 65"/>
                <a:gd name="T94" fmla="*/ 0 w 99"/>
                <a:gd name="T95" fmla="*/ 2147483647 h 65"/>
                <a:gd name="T96" fmla="*/ 0 w 99"/>
                <a:gd name="T97" fmla="*/ 2147483647 h 65"/>
                <a:gd name="T98" fmla="*/ 0 w 99"/>
                <a:gd name="T99" fmla="*/ 2147483647 h 65"/>
                <a:gd name="T100" fmla="*/ 2147483647 w 99"/>
                <a:gd name="T101" fmla="*/ 2147483647 h 65"/>
                <a:gd name="T102" fmla="*/ 2147483647 w 99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65"/>
                <a:gd name="T158" fmla="*/ 99 w 99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65">
                  <a:moveTo>
                    <a:pt x="2" y="31"/>
                  </a:moveTo>
                  <a:lnTo>
                    <a:pt x="4" y="34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19" y="44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36" y="51"/>
                  </a:lnTo>
                  <a:lnTo>
                    <a:pt x="41" y="53"/>
                  </a:lnTo>
                  <a:lnTo>
                    <a:pt x="46" y="54"/>
                  </a:lnTo>
                  <a:lnTo>
                    <a:pt x="52" y="56"/>
                  </a:lnTo>
                  <a:lnTo>
                    <a:pt x="58" y="58"/>
                  </a:lnTo>
                  <a:lnTo>
                    <a:pt x="64" y="59"/>
                  </a:lnTo>
                  <a:lnTo>
                    <a:pt x="69" y="62"/>
                  </a:lnTo>
                  <a:lnTo>
                    <a:pt x="75" y="63"/>
                  </a:lnTo>
                  <a:lnTo>
                    <a:pt x="81" y="65"/>
                  </a:lnTo>
                  <a:lnTo>
                    <a:pt x="85" y="65"/>
                  </a:lnTo>
                  <a:lnTo>
                    <a:pt x="90" y="65"/>
                  </a:lnTo>
                  <a:lnTo>
                    <a:pt x="92" y="64"/>
                  </a:lnTo>
                  <a:lnTo>
                    <a:pt x="95" y="63"/>
                  </a:lnTo>
                  <a:lnTo>
                    <a:pt x="98" y="59"/>
                  </a:lnTo>
                  <a:lnTo>
                    <a:pt x="99" y="54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90" y="37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78" y="31"/>
                  </a:lnTo>
                  <a:lnTo>
                    <a:pt x="72" y="29"/>
                  </a:lnTo>
                  <a:lnTo>
                    <a:pt x="68" y="28"/>
                  </a:lnTo>
                  <a:lnTo>
                    <a:pt x="63" y="26"/>
                  </a:lnTo>
                  <a:lnTo>
                    <a:pt x="57" y="24"/>
                  </a:lnTo>
                  <a:lnTo>
                    <a:pt x="50" y="21"/>
                  </a:lnTo>
                  <a:lnTo>
                    <a:pt x="45" y="19"/>
                  </a:lnTo>
                  <a:lnTo>
                    <a:pt x="40" y="15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1" name="Freeform 164">
              <a:extLst>
                <a:ext uri="{FF2B5EF4-FFF2-40B4-BE49-F238E27FC236}">
                  <a16:creationId xmlns:a16="http://schemas.microsoft.com/office/drawing/2014/main" id="{19F5B4D6-7F02-2DBF-E027-69102A414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5302250"/>
              <a:ext cx="50800" cy="79375"/>
            </a:xfrm>
            <a:custGeom>
              <a:avLst/>
              <a:gdLst>
                <a:gd name="T0" fmla="*/ 2147483647 w 64"/>
                <a:gd name="T1" fmla="*/ 2147483647 h 100"/>
                <a:gd name="T2" fmla="*/ 2147483647 w 64"/>
                <a:gd name="T3" fmla="*/ 2147483647 h 100"/>
                <a:gd name="T4" fmla="*/ 2147483647 w 64"/>
                <a:gd name="T5" fmla="*/ 2147483647 h 100"/>
                <a:gd name="T6" fmla="*/ 2147483647 w 64"/>
                <a:gd name="T7" fmla="*/ 2147483647 h 100"/>
                <a:gd name="T8" fmla="*/ 2147483647 w 64"/>
                <a:gd name="T9" fmla="*/ 2147483647 h 100"/>
                <a:gd name="T10" fmla="*/ 2147483647 w 64"/>
                <a:gd name="T11" fmla="*/ 2147483647 h 100"/>
                <a:gd name="T12" fmla="*/ 2147483647 w 64"/>
                <a:gd name="T13" fmla="*/ 2147483647 h 100"/>
                <a:gd name="T14" fmla="*/ 2147483647 w 64"/>
                <a:gd name="T15" fmla="*/ 2147483647 h 100"/>
                <a:gd name="T16" fmla="*/ 2147483647 w 64"/>
                <a:gd name="T17" fmla="*/ 2147483647 h 100"/>
                <a:gd name="T18" fmla="*/ 2147483647 w 64"/>
                <a:gd name="T19" fmla="*/ 2147483647 h 100"/>
                <a:gd name="T20" fmla="*/ 2147483647 w 64"/>
                <a:gd name="T21" fmla="*/ 2147483647 h 100"/>
                <a:gd name="T22" fmla="*/ 2147483647 w 64"/>
                <a:gd name="T23" fmla="*/ 2147483647 h 100"/>
                <a:gd name="T24" fmla="*/ 2147483647 w 64"/>
                <a:gd name="T25" fmla="*/ 2147483647 h 100"/>
                <a:gd name="T26" fmla="*/ 2147483647 w 64"/>
                <a:gd name="T27" fmla="*/ 2147483647 h 100"/>
                <a:gd name="T28" fmla="*/ 2147483647 w 64"/>
                <a:gd name="T29" fmla="*/ 2147483647 h 100"/>
                <a:gd name="T30" fmla="*/ 2147483647 w 64"/>
                <a:gd name="T31" fmla="*/ 2147483647 h 100"/>
                <a:gd name="T32" fmla="*/ 2147483647 w 64"/>
                <a:gd name="T33" fmla="*/ 2147483647 h 100"/>
                <a:gd name="T34" fmla="*/ 2147483647 w 64"/>
                <a:gd name="T35" fmla="*/ 2147483647 h 100"/>
                <a:gd name="T36" fmla="*/ 2147483647 w 64"/>
                <a:gd name="T37" fmla="*/ 2147483647 h 100"/>
                <a:gd name="T38" fmla="*/ 2147483647 w 64"/>
                <a:gd name="T39" fmla="*/ 2147483647 h 100"/>
                <a:gd name="T40" fmla="*/ 2147483647 w 64"/>
                <a:gd name="T41" fmla="*/ 2147483647 h 100"/>
                <a:gd name="T42" fmla="*/ 2147483647 w 64"/>
                <a:gd name="T43" fmla="*/ 2147483647 h 100"/>
                <a:gd name="T44" fmla="*/ 2147483647 w 64"/>
                <a:gd name="T45" fmla="*/ 2147483647 h 100"/>
                <a:gd name="T46" fmla="*/ 2147483647 w 64"/>
                <a:gd name="T47" fmla="*/ 2147483647 h 100"/>
                <a:gd name="T48" fmla="*/ 2147483647 w 64"/>
                <a:gd name="T49" fmla="*/ 2147483647 h 100"/>
                <a:gd name="T50" fmla="*/ 2147483647 w 64"/>
                <a:gd name="T51" fmla="*/ 2147483647 h 100"/>
                <a:gd name="T52" fmla="*/ 2147483647 w 64"/>
                <a:gd name="T53" fmla="*/ 2147483647 h 100"/>
                <a:gd name="T54" fmla="*/ 2147483647 w 64"/>
                <a:gd name="T55" fmla="*/ 2147483647 h 100"/>
                <a:gd name="T56" fmla="*/ 2147483647 w 64"/>
                <a:gd name="T57" fmla="*/ 2147483647 h 100"/>
                <a:gd name="T58" fmla="*/ 2147483647 w 64"/>
                <a:gd name="T59" fmla="*/ 2147483647 h 100"/>
                <a:gd name="T60" fmla="*/ 2147483647 w 64"/>
                <a:gd name="T61" fmla="*/ 2147483647 h 100"/>
                <a:gd name="T62" fmla="*/ 2147483647 w 64"/>
                <a:gd name="T63" fmla="*/ 2147483647 h 100"/>
                <a:gd name="T64" fmla="*/ 2147483647 w 64"/>
                <a:gd name="T65" fmla="*/ 2147483647 h 100"/>
                <a:gd name="T66" fmla="*/ 2147483647 w 64"/>
                <a:gd name="T67" fmla="*/ 2147483647 h 100"/>
                <a:gd name="T68" fmla="*/ 2147483647 w 64"/>
                <a:gd name="T69" fmla="*/ 2147483647 h 100"/>
                <a:gd name="T70" fmla="*/ 2147483647 w 64"/>
                <a:gd name="T71" fmla="*/ 2147483647 h 100"/>
                <a:gd name="T72" fmla="*/ 2147483647 w 64"/>
                <a:gd name="T73" fmla="*/ 2147483647 h 100"/>
                <a:gd name="T74" fmla="*/ 2147483647 w 64"/>
                <a:gd name="T75" fmla="*/ 2147483647 h 100"/>
                <a:gd name="T76" fmla="*/ 2147483647 w 64"/>
                <a:gd name="T77" fmla="*/ 2147483647 h 100"/>
                <a:gd name="T78" fmla="*/ 2147483647 w 64"/>
                <a:gd name="T79" fmla="*/ 2147483647 h 100"/>
                <a:gd name="T80" fmla="*/ 2147483647 w 64"/>
                <a:gd name="T81" fmla="*/ 2147483647 h 100"/>
                <a:gd name="T82" fmla="*/ 0 w 64"/>
                <a:gd name="T83" fmla="*/ 2147483647 h 100"/>
                <a:gd name="T84" fmla="*/ 0 w 64"/>
                <a:gd name="T85" fmla="*/ 2147483647 h 100"/>
                <a:gd name="T86" fmla="*/ 2147483647 w 64"/>
                <a:gd name="T87" fmla="*/ 2147483647 h 100"/>
                <a:gd name="T88" fmla="*/ 2147483647 w 64"/>
                <a:gd name="T89" fmla="*/ 2147483647 h 100"/>
                <a:gd name="T90" fmla="*/ 2147483647 w 64"/>
                <a:gd name="T91" fmla="*/ 2147483647 h 100"/>
                <a:gd name="T92" fmla="*/ 2147483647 w 64"/>
                <a:gd name="T93" fmla="*/ 2147483647 h 100"/>
                <a:gd name="T94" fmla="*/ 2147483647 w 64"/>
                <a:gd name="T95" fmla="*/ 0 h 100"/>
                <a:gd name="T96" fmla="*/ 2147483647 w 64"/>
                <a:gd name="T97" fmla="*/ 0 h 100"/>
                <a:gd name="T98" fmla="*/ 2147483647 w 64"/>
                <a:gd name="T99" fmla="*/ 0 h 100"/>
                <a:gd name="T100" fmla="*/ 2147483647 w 64"/>
                <a:gd name="T101" fmla="*/ 2147483647 h 100"/>
                <a:gd name="T102" fmla="*/ 2147483647 w 64"/>
                <a:gd name="T103" fmla="*/ 2147483647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100"/>
                <a:gd name="T158" fmla="*/ 64 w 64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100">
                  <a:moveTo>
                    <a:pt x="31" y="3"/>
                  </a:moveTo>
                  <a:lnTo>
                    <a:pt x="33" y="4"/>
                  </a:lnTo>
                  <a:lnTo>
                    <a:pt x="36" y="8"/>
                  </a:lnTo>
                  <a:lnTo>
                    <a:pt x="39" y="12"/>
                  </a:lnTo>
                  <a:lnTo>
                    <a:pt x="42" y="16"/>
                  </a:lnTo>
                  <a:lnTo>
                    <a:pt x="44" y="20"/>
                  </a:lnTo>
                  <a:lnTo>
                    <a:pt x="46" y="25"/>
                  </a:lnTo>
                  <a:lnTo>
                    <a:pt x="48" y="31"/>
                  </a:lnTo>
                  <a:lnTo>
                    <a:pt x="51" y="36"/>
                  </a:lnTo>
                  <a:lnTo>
                    <a:pt x="52" y="42"/>
                  </a:lnTo>
                  <a:lnTo>
                    <a:pt x="54" y="47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60" y="65"/>
                  </a:lnTo>
                  <a:lnTo>
                    <a:pt x="61" y="70"/>
                  </a:lnTo>
                  <a:lnTo>
                    <a:pt x="62" y="76"/>
                  </a:lnTo>
                  <a:lnTo>
                    <a:pt x="64" y="81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3" y="93"/>
                  </a:lnTo>
                  <a:lnTo>
                    <a:pt x="62" y="96"/>
                  </a:lnTo>
                  <a:lnTo>
                    <a:pt x="58" y="98"/>
                  </a:lnTo>
                  <a:lnTo>
                    <a:pt x="53" y="100"/>
                  </a:lnTo>
                  <a:lnTo>
                    <a:pt x="46" y="98"/>
                  </a:lnTo>
                  <a:lnTo>
                    <a:pt x="41" y="95"/>
                  </a:lnTo>
                  <a:lnTo>
                    <a:pt x="36" y="91"/>
                  </a:lnTo>
                  <a:lnTo>
                    <a:pt x="32" y="87"/>
                  </a:lnTo>
                  <a:lnTo>
                    <a:pt x="31" y="82"/>
                  </a:lnTo>
                  <a:lnTo>
                    <a:pt x="29" y="78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0" y="51"/>
                  </a:lnTo>
                  <a:lnTo>
                    <a:pt x="18" y="45"/>
                  </a:lnTo>
                  <a:lnTo>
                    <a:pt x="15" y="38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6" y="23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2" name="Freeform 165">
              <a:extLst>
                <a:ext uri="{FF2B5EF4-FFF2-40B4-BE49-F238E27FC236}">
                  <a16:creationId xmlns:a16="http://schemas.microsoft.com/office/drawing/2014/main" id="{8B51C9ED-286C-858A-44D0-BAD333B6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5219700"/>
              <a:ext cx="57150" cy="77788"/>
            </a:xfrm>
            <a:custGeom>
              <a:avLst/>
              <a:gdLst>
                <a:gd name="T0" fmla="*/ 2147483647 w 71"/>
                <a:gd name="T1" fmla="*/ 2147483647 h 97"/>
                <a:gd name="T2" fmla="*/ 2147483647 w 71"/>
                <a:gd name="T3" fmla="*/ 2147483647 h 97"/>
                <a:gd name="T4" fmla="*/ 2147483647 w 71"/>
                <a:gd name="T5" fmla="*/ 2147483647 h 97"/>
                <a:gd name="T6" fmla="*/ 2147483647 w 71"/>
                <a:gd name="T7" fmla="*/ 2147483647 h 97"/>
                <a:gd name="T8" fmla="*/ 2147483647 w 71"/>
                <a:gd name="T9" fmla="*/ 2147483647 h 97"/>
                <a:gd name="T10" fmla="*/ 2147483647 w 71"/>
                <a:gd name="T11" fmla="*/ 2147483647 h 97"/>
                <a:gd name="T12" fmla="*/ 2147483647 w 71"/>
                <a:gd name="T13" fmla="*/ 2147483647 h 97"/>
                <a:gd name="T14" fmla="*/ 2147483647 w 71"/>
                <a:gd name="T15" fmla="*/ 2147483647 h 97"/>
                <a:gd name="T16" fmla="*/ 2147483647 w 71"/>
                <a:gd name="T17" fmla="*/ 2147483647 h 97"/>
                <a:gd name="T18" fmla="*/ 2147483647 w 71"/>
                <a:gd name="T19" fmla="*/ 2147483647 h 97"/>
                <a:gd name="T20" fmla="*/ 2147483647 w 71"/>
                <a:gd name="T21" fmla="*/ 2147483647 h 97"/>
                <a:gd name="T22" fmla="*/ 2147483647 w 71"/>
                <a:gd name="T23" fmla="*/ 2147483647 h 97"/>
                <a:gd name="T24" fmla="*/ 2147483647 w 71"/>
                <a:gd name="T25" fmla="*/ 2147483647 h 97"/>
                <a:gd name="T26" fmla="*/ 2147483647 w 71"/>
                <a:gd name="T27" fmla="*/ 2147483647 h 97"/>
                <a:gd name="T28" fmla="*/ 2147483647 w 71"/>
                <a:gd name="T29" fmla="*/ 2147483647 h 97"/>
                <a:gd name="T30" fmla="*/ 2147483647 w 71"/>
                <a:gd name="T31" fmla="*/ 2147483647 h 97"/>
                <a:gd name="T32" fmla="*/ 2147483647 w 71"/>
                <a:gd name="T33" fmla="*/ 2147483647 h 97"/>
                <a:gd name="T34" fmla="*/ 2147483647 w 71"/>
                <a:gd name="T35" fmla="*/ 2147483647 h 97"/>
                <a:gd name="T36" fmla="*/ 2147483647 w 71"/>
                <a:gd name="T37" fmla="*/ 2147483647 h 97"/>
                <a:gd name="T38" fmla="*/ 2147483647 w 71"/>
                <a:gd name="T39" fmla="*/ 2147483647 h 97"/>
                <a:gd name="T40" fmla="*/ 2147483647 w 71"/>
                <a:gd name="T41" fmla="*/ 2147483647 h 97"/>
                <a:gd name="T42" fmla="*/ 2147483647 w 71"/>
                <a:gd name="T43" fmla="*/ 2147483647 h 97"/>
                <a:gd name="T44" fmla="*/ 2147483647 w 71"/>
                <a:gd name="T45" fmla="*/ 2147483647 h 97"/>
                <a:gd name="T46" fmla="*/ 2147483647 w 71"/>
                <a:gd name="T47" fmla="*/ 2147483647 h 97"/>
                <a:gd name="T48" fmla="*/ 2147483647 w 71"/>
                <a:gd name="T49" fmla="*/ 2147483647 h 97"/>
                <a:gd name="T50" fmla="*/ 2147483647 w 71"/>
                <a:gd name="T51" fmla="*/ 2147483647 h 97"/>
                <a:gd name="T52" fmla="*/ 2147483647 w 71"/>
                <a:gd name="T53" fmla="*/ 2147483647 h 97"/>
                <a:gd name="T54" fmla="*/ 2147483647 w 71"/>
                <a:gd name="T55" fmla="*/ 2147483647 h 97"/>
                <a:gd name="T56" fmla="*/ 2147483647 w 71"/>
                <a:gd name="T57" fmla="*/ 2147483647 h 97"/>
                <a:gd name="T58" fmla="*/ 2147483647 w 71"/>
                <a:gd name="T59" fmla="*/ 2147483647 h 97"/>
                <a:gd name="T60" fmla="*/ 2147483647 w 71"/>
                <a:gd name="T61" fmla="*/ 2147483647 h 97"/>
                <a:gd name="T62" fmla="*/ 2147483647 w 71"/>
                <a:gd name="T63" fmla="*/ 2147483647 h 97"/>
                <a:gd name="T64" fmla="*/ 2147483647 w 71"/>
                <a:gd name="T65" fmla="*/ 2147483647 h 97"/>
                <a:gd name="T66" fmla="*/ 2147483647 w 71"/>
                <a:gd name="T67" fmla="*/ 2147483647 h 97"/>
                <a:gd name="T68" fmla="*/ 2147483647 w 71"/>
                <a:gd name="T69" fmla="*/ 2147483647 h 97"/>
                <a:gd name="T70" fmla="*/ 2147483647 w 71"/>
                <a:gd name="T71" fmla="*/ 2147483647 h 97"/>
                <a:gd name="T72" fmla="*/ 2147483647 w 71"/>
                <a:gd name="T73" fmla="*/ 2147483647 h 97"/>
                <a:gd name="T74" fmla="*/ 2147483647 w 71"/>
                <a:gd name="T75" fmla="*/ 2147483647 h 97"/>
                <a:gd name="T76" fmla="*/ 2147483647 w 71"/>
                <a:gd name="T77" fmla="*/ 2147483647 h 97"/>
                <a:gd name="T78" fmla="*/ 2147483647 w 71"/>
                <a:gd name="T79" fmla="*/ 2147483647 h 97"/>
                <a:gd name="T80" fmla="*/ 2147483647 w 71"/>
                <a:gd name="T81" fmla="*/ 2147483647 h 97"/>
                <a:gd name="T82" fmla="*/ 0 w 71"/>
                <a:gd name="T83" fmla="*/ 2147483647 h 97"/>
                <a:gd name="T84" fmla="*/ 0 w 71"/>
                <a:gd name="T85" fmla="*/ 2147483647 h 97"/>
                <a:gd name="T86" fmla="*/ 2147483647 w 71"/>
                <a:gd name="T87" fmla="*/ 2147483647 h 97"/>
                <a:gd name="T88" fmla="*/ 2147483647 w 71"/>
                <a:gd name="T89" fmla="*/ 2147483647 h 97"/>
                <a:gd name="T90" fmla="*/ 2147483647 w 71"/>
                <a:gd name="T91" fmla="*/ 2147483647 h 97"/>
                <a:gd name="T92" fmla="*/ 2147483647 w 71"/>
                <a:gd name="T93" fmla="*/ 2147483647 h 97"/>
                <a:gd name="T94" fmla="*/ 2147483647 w 71"/>
                <a:gd name="T95" fmla="*/ 2147483647 h 97"/>
                <a:gd name="T96" fmla="*/ 2147483647 w 71"/>
                <a:gd name="T97" fmla="*/ 2147483647 h 97"/>
                <a:gd name="T98" fmla="*/ 2147483647 w 71"/>
                <a:gd name="T99" fmla="*/ 0 h 97"/>
                <a:gd name="T100" fmla="*/ 2147483647 w 71"/>
                <a:gd name="T101" fmla="*/ 2147483647 h 97"/>
                <a:gd name="T102" fmla="*/ 2147483647 w 71"/>
                <a:gd name="T103" fmla="*/ 214748364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"/>
                <a:gd name="T157" fmla="*/ 0 h 97"/>
                <a:gd name="T158" fmla="*/ 71 w 71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" h="97">
                  <a:moveTo>
                    <a:pt x="29" y="2"/>
                  </a:moveTo>
                  <a:lnTo>
                    <a:pt x="32" y="4"/>
                  </a:lnTo>
                  <a:lnTo>
                    <a:pt x="35" y="8"/>
                  </a:lnTo>
                  <a:lnTo>
                    <a:pt x="39" y="11"/>
                  </a:lnTo>
                  <a:lnTo>
                    <a:pt x="42" y="15"/>
                  </a:lnTo>
                  <a:lnTo>
                    <a:pt x="44" y="19"/>
                  </a:lnTo>
                  <a:lnTo>
                    <a:pt x="47" y="24"/>
                  </a:lnTo>
                  <a:lnTo>
                    <a:pt x="50" y="28"/>
                  </a:lnTo>
                  <a:lnTo>
                    <a:pt x="52" y="34"/>
                  </a:lnTo>
                  <a:lnTo>
                    <a:pt x="54" y="40"/>
                  </a:lnTo>
                  <a:lnTo>
                    <a:pt x="58" y="45"/>
                  </a:lnTo>
                  <a:lnTo>
                    <a:pt x="60" y="50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6" y="67"/>
                  </a:lnTo>
                  <a:lnTo>
                    <a:pt x="68" y="72"/>
                  </a:lnTo>
                  <a:lnTo>
                    <a:pt x="70" y="78"/>
                  </a:lnTo>
                  <a:lnTo>
                    <a:pt x="71" y="82"/>
                  </a:lnTo>
                  <a:lnTo>
                    <a:pt x="71" y="87"/>
                  </a:lnTo>
                  <a:lnTo>
                    <a:pt x="71" y="90"/>
                  </a:lnTo>
                  <a:lnTo>
                    <a:pt x="70" y="92"/>
                  </a:lnTo>
                  <a:lnTo>
                    <a:pt x="67" y="95"/>
                  </a:lnTo>
                  <a:lnTo>
                    <a:pt x="62" y="97"/>
                  </a:lnTo>
                  <a:lnTo>
                    <a:pt x="56" y="96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41" y="87"/>
                  </a:lnTo>
                  <a:lnTo>
                    <a:pt x="39" y="83"/>
                  </a:lnTo>
                  <a:lnTo>
                    <a:pt x="38" y="78"/>
                  </a:lnTo>
                  <a:lnTo>
                    <a:pt x="34" y="74"/>
                  </a:lnTo>
                  <a:lnTo>
                    <a:pt x="32" y="69"/>
                  </a:lnTo>
                  <a:lnTo>
                    <a:pt x="29" y="64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1" y="46"/>
                  </a:lnTo>
                  <a:lnTo>
                    <a:pt x="17" y="41"/>
                  </a:lnTo>
                  <a:lnTo>
                    <a:pt x="13" y="35"/>
                  </a:lnTo>
                  <a:lnTo>
                    <a:pt x="10" y="30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3" name="Freeform 166">
              <a:extLst>
                <a:ext uri="{FF2B5EF4-FFF2-40B4-BE49-F238E27FC236}">
                  <a16:creationId xmlns:a16="http://schemas.microsoft.com/office/drawing/2014/main" id="{8A64D613-0BC0-CD68-B8E8-018D89A5E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0" y="5486400"/>
              <a:ext cx="79375" cy="50800"/>
            </a:xfrm>
            <a:custGeom>
              <a:avLst/>
              <a:gdLst>
                <a:gd name="T0" fmla="*/ 2147483647 w 100"/>
                <a:gd name="T1" fmla="*/ 2147483647 h 65"/>
                <a:gd name="T2" fmla="*/ 2147483647 w 100"/>
                <a:gd name="T3" fmla="*/ 2147483647 h 65"/>
                <a:gd name="T4" fmla="*/ 2147483647 w 100"/>
                <a:gd name="T5" fmla="*/ 2147483647 h 65"/>
                <a:gd name="T6" fmla="*/ 2147483647 w 100"/>
                <a:gd name="T7" fmla="*/ 2147483647 h 65"/>
                <a:gd name="T8" fmla="*/ 2147483647 w 100"/>
                <a:gd name="T9" fmla="*/ 2147483647 h 65"/>
                <a:gd name="T10" fmla="*/ 2147483647 w 100"/>
                <a:gd name="T11" fmla="*/ 2147483647 h 65"/>
                <a:gd name="T12" fmla="*/ 2147483647 w 100"/>
                <a:gd name="T13" fmla="*/ 2147483647 h 65"/>
                <a:gd name="T14" fmla="*/ 2147483647 w 100"/>
                <a:gd name="T15" fmla="*/ 2147483647 h 65"/>
                <a:gd name="T16" fmla="*/ 2147483647 w 100"/>
                <a:gd name="T17" fmla="*/ 2147483647 h 65"/>
                <a:gd name="T18" fmla="*/ 2147483647 w 100"/>
                <a:gd name="T19" fmla="*/ 2147483647 h 65"/>
                <a:gd name="T20" fmla="*/ 2147483647 w 100"/>
                <a:gd name="T21" fmla="*/ 2147483647 h 65"/>
                <a:gd name="T22" fmla="*/ 2147483647 w 100"/>
                <a:gd name="T23" fmla="*/ 2147483647 h 65"/>
                <a:gd name="T24" fmla="*/ 2147483647 w 100"/>
                <a:gd name="T25" fmla="*/ 2147483647 h 65"/>
                <a:gd name="T26" fmla="*/ 2147483647 w 100"/>
                <a:gd name="T27" fmla="*/ 2147483647 h 65"/>
                <a:gd name="T28" fmla="*/ 2147483647 w 100"/>
                <a:gd name="T29" fmla="*/ 2147483647 h 65"/>
                <a:gd name="T30" fmla="*/ 2147483647 w 100"/>
                <a:gd name="T31" fmla="*/ 2147483647 h 65"/>
                <a:gd name="T32" fmla="*/ 2147483647 w 100"/>
                <a:gd name="T33" fmla="*/ 2147483647 h 65"/>
                <a:gd name="T34" fmla="*/ 2147483647 w 100"/>
                <a:gd name="T35" fmla="*/ 2147483647 h 65"/>
                <a:gd name="T36" fmla="*/ 2147483647 w 100"/>
                <a:gd name="T37" fmla="*/ 2147483647 h 65"/>
                <a:gd name="T38" fmla="*/ 2147483647 w 100"/>
                <a:gd name="T39" fmla="*/ 2147483647 h 65"/>
                <a:gd name="T40" fmla="*/ 2147483647 w 100"/>
                <a:gd name="T41" fmla="*/ 2147483647 h 65"/>
                <a:gd name="T42" fmla="*/ 2147483647 w 100"/>
                <a:gd name="T43" fmla="*/ 2147483647 h 65"/>
                <a:gd name="T44" fmla="*/ 2147483647 w 100"/>
                <a:gd name="T45" fmla="*/ 2147483647 h 65"/>
                <a:gd name="T46" fmla="*/ 2147483647 w 100"/>
                <a:gd name="T47" fmla="*/ 2147483647 h 65"/>
                <a:gd name="T48" fmla="*/ 2147483647 w 100"/>
                <a:gd name="T49" fmla="*/ 2147483647 h 65"/>
                <a:gd name="T50" fmla="*/ 2147483647 w 100"/>
                <a:gd name="T51" fmla="*/ 2147483647 h 65"/>
                <a:gd name="T52" fmla="*/ 2147483647 w 100"/>
                <a:gd name="T53" fmla="*/ 2147483647 h 65"/>
                <a:gd name="T54" fmla="*/ 2147483647 w 100"/>
                <a:gd name="T55" fmla="*/ 2147483647 h 65"/>
                <a:gd name="T56" fmla="*/ 2147483647 w 100"/>
                <a:gd name="T57" fmla="*/ 2147483647 h 65"/>
                <a:gd name="T58" fmla="*/ 2147483647 w 100"/>
                <a:gd name="T59" fmla="*/ 2147483647 h 65"/>
                <a:gd name="T60" fmla="*/ 2147483647 w 100"/>
                <a:gd name="T61" fmla="*/ 2147483647 h 65"/>
                <a:gd name="T62" fmla="*/ 2147483647 w 100"/>
                <a:gd name="T63" fmla="*/ 2147483647 h 65"/>
                <a:gd name="T64" fmla="*/ 2147483647 w 100"/>
                <a:gd name="T65" fmla="*/ 2147483647 h 65"/>
                <a:gd name="T66" fmla="*/ 2147483647 w 100"/>
                <a:gd name="T67" fmla="*/ 2147483647 h 65"/>
                <a:gd name="T68" fmla="*/ 2147483647 w 100"/>
                <a:gd name="T69" fmla="*/ 2147483647 h 65"/>
                <a:gd name="T70" fmla="*/ 2147483647 w 100"/>
                <a:gd name="T71" fmla="*/ 2147483647 h 65"/>
                <a:gd name="T72" fmla="*/ 2147483647 w 100"/>
                <a:gd name="T73" fmla="*/ 2147483647 h 65"/>
                <a:gd name="T74" fmla="*/ 2147483647 w 100"/>
                <a:gd name="T75" fmla="*/ 2147483647 h 65"/>
                <a:gd name="T76" fmla="*/ 2147483647 w 100"/>
                <a:gd name="T77" fmla="*/ 2147483647 h 65"/>
                <a:gd name="T78" fmla="*/ 2147483647 w 100"/>
                <a:gd name="T79" fmla="*/ 2147483647 h 65"/>
                <a:gd name="T80" fmla="*/ 2147483647 w 100"/>
                <a:gd name="T81" fmla="*/ 2147483647 h 65"/>
                <a:gd name="T82" fmla="*/ 2147483647 w 100"/>
                <a:gd name="T83" fmla="*/ 0 h 65"/>
                <a:gd name="T84" fmla="*/ 2147483647 w 100"/>
                <a:gd name="T85" fmla="*/ 0 h 65"/>
                <a:gd name="T86" fmla="*/ 2147483647 w 100"/>
                <a:gd name="T87" fmla="*/ 2147483647 h 65"/>
                <a:gd name="T88" fmla="*/ 2147483647 w 100"/>
                <a:gd name="T89" fmla="*/ 2147483647 h 65"/>
                <a:gd name="T90" fmla="*/ 2147483647 w 100"/>
                <a:gd name="T91" fmla="*/ 2147483647 h 65"/>
                <a:gd name="T92" fmla="*/ 2147483647 w 100"/>
                <a:gd name="T93" fmla="*/ 2147483647 h 65"/>
                <a:gd name="T94" fmla="*/ 0 w 100"/>
                <a:gd name="T95" fmla="*/ 2147483647 h 65"/>
                <a:gd name="T96" fmla="*/ 0 w 100"/>
                <a:gd name="T97" fmla="*/ 2147483647 h 65"/>
                <a:gd name="T98" fmla="*/ 0 w 100"/>
                <a:gd name="T99" fmla="*/ 2147483647 h 65"/>
                <a:gd name="T100" fmla="*/ 2147483647 w 100"/>
                <a:gd name="T101" fmla="*/ 2147483647 h 65"/>
                <a:gd name="T102" fmla="*/ 2147483647 w 100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0"/>
                <a:gd name="T157" fmla="*/ 0 h 65"/>
                <a:gd name="T158" fmla="*/ 100 w 100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0" h="65">
                  <a:moveTo>
                    <a:pt x="2" y="30"/>
                  </a:moveTo>
                  <a:lnTo>
                    <a:pt x="4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6" y="41"/>
                  </a:lnTo>
                  <a:lnTo>
                    <a:pt x="20" y="43"/>
                  </a:lnTo>
                  <a:lnTo>
                    <a:pt x="25" y="46"/>
                  </a:lnTo>
                  <a:lnTo>
                    <a:pt x="30" y="48"/>
                  </a:lnTo>
                  <a:lnTo>
                    <a:pt x="36" y="50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2" y="56"/>
                  </a:lnTo>
                  <a:lnTo>
                    <a:pt x="59" y="58"/>
                  </a:lnTo>
                  <a:lnTo>
                    <a:pt x="64" y="59"/>
                  </a:lnTo>
                  <a:lnTo>
                    <a:pt x="70" y="62"/>
                  </a:lnTo>
                  <a:lnTo>
                    <a:pt x="75" y="63"/>
                  </a:lnTo>
                  <a:lnTo>
                    <a:pt x="81" y="65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92" y="64"/>
                  </a:lnTo>
                  <a:lnTo>
                    <a:pt x="95" y="63"/>
                  </a:lnTo>
                  <a:lnTo>
                    <a:pt x="99" y="59"/>
                  </a:lnTo>
                  <a:lnTo>
                    <a:pt x="100" y="54"/>
                  </a:lnTo>
                  <a:lnTo>
                    <a:pt x="99" y="48"/>
                  </a:lnTo>
                  <a:lnTo>
                    <a:pt x="95" y="43"/>
                  </a:lnTo>
                  <a:lnTo>
                    <a:pt x="91" y="36"/>
                  </a:lnTo>
                  <a:lnTo>
                    <a:pt x="86" y="33"/>
                  </a:lnTo>
                  <a:lnTo>
                    <a:pt x="83" y="31"/>
                  </a:lnTo>
                  <a:lnTo>
                    <a:pt x="79" y="30"/>
                  </a:lnTo>
                  <a:lnTo>
                    <a:pt x="74" y="28"/>
                  </a:lnTo>
                  <a:lnTo>
                    <a:pt x="69" y="27"/>
                  </a:lnTo>
                  <a:lnTo>
                    <a:pt x="64" y="25"/>
                  </a:lnTo>
                  <a:lnTo>
                    <a:pt x="58" y="23"/>
                  </a:lnTo>
                  <a:lnTo>
                    <a:pt x="51" y="20"/>
                  </a:lnTo>
                  <a:lnTo>
                    <a:pt x="45" y="18"/>
                  </a:lnTo>
                  <a:lnTo>
                    <a:pt x="40" y="14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8A5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4" name="Freeform 167">
              <a:extLst>
                <a:ext uri="{FF2B5EF4-FFF2-40B4-BE49-F238E27FC236}">
                  <a16:creationId xmlns:a16="http://schemas.microsoft.com/office/drawing/2014/main" id="{6CB93164-AF28-3BF9-A879-2AE605FE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5094288"/>
              <a:ext cx="66675" cy="53975"/>
            </a:xfrm>
            <a:custGeom>
              <a:avLst/>
              <a:gdLst>
                <a:gd name="T0" fmla="*/ 2147483647 w 84"/>
                <a:gd name="T1" fmla="*/ 2147483647 h 67"/>
                <a:gd name="T2" fmla="*/ 2147483647 w 84"/>
                <a:gd name="T3" fmla="*/ 2147483647 h 67"/>
                <a:gd name="T4" fmla="*/ 2147483647 w 84"/>
                <a:gd name="T5" fmla="*/ 2147483647 h 67"/>
                <a:gd name="T6" fmla="*/ 2147483647 w 84"/>
                <a:gd name="T7" fmla="*/ 2147483647 h 67"/>
                <a:gd name="T8" fmla="*/ 2147483647 w 84"/>
                <a:gd name="T9" fmla="*/ 2147483647 h 67"/>
                <a:gd name="T10" fmla="*/ 2147483647 w 84"/>
                <a:gd name="T11" fmla="*/ 2147483647 h 67"/>
                <a:gd name="T12" fmla="*/ 2147483647 w 84"/>
                <a:gd name="T13" fmla="*/ 2147483647 h 67"/>
                <a:gd name="T14" fmla="*/ 2147483647 w 84"/>
                <a:gd name="T15" fmla="*/ 2147483647 h 67"/>
                <a:gd name="T16" fmla="*/ 2147483647 w 84"/>
                <a:gd name="T17" fmla="*/ 2147483647 h 67"/>
                <a:gd name="T18" fmla="*/ 2147483647 w 84"/>
                <a:gd name="T19" fmla="*/ 2147483647 h 67"/>
                <a:gd name="T20" fmla="*/ 2147483647 w 84"/>
                <a:gd name="T21" fmla="*/ 2147483647 h 67"/>
                <a:gd name="T22" fmla="*/ 2147483647 w 84"/>
                <a:gd name="T23" fmla="*/ 2147483647 h 67"/>
                <a:gd name="T24" fmla="*/ 2147483647 w 84"/>
                <a:gd name="T25" fmla="*/ 2147483647 h 67"/>
                <a:gd name="T26" fmla="*/ 2147483647 w 84"/>
                <a:gd name="T27" fmla="*/ 2147483647 h 67"/>
                <a:gd name="T28" fmla="*/ 2147483647 w 84"/>
                <a:gd name="T29" fmla="*/ 2147483647 h 67"/>
                <a:gd name="T30" fmla="*/ 2147483647 w 84"/>
                <a:gd name="T31" fmla="*/ 2147483647 h 67"/>
                <a:gd name="T32" fmla="*/ 0 w 84"/>
                <a:gd name="T33" fmla="*/ 2147483647 h 67"/>
                <a:gd name="T34" fmla="*/ 0 w 84"/>
                <a:gd name="T35" fmla="*/ 2147483647 h 67"/>
                <a:gd name="T36" fmla="*/ 2147483647 w 84"/>
                <a:gd name="T37" fmla="*/ 2147483647 h 67"/>
                <a:gd name="T38" fmla="*/ 2147483647 w 84"/>
                <a:gd name="T39" fmla="*/ 2147483647 h 67"/>
                <a:gd name="T40" fmla="*/ 2147483647 w 84"/>
                <a:gd name="T41" fmla="*/ 2147483647 h 67"/>
                <a:gd name="T42" fmla="*/ 2147483647 w 84"/>
                <a:gd name="T43" fmla="*/ 2147483647 h 67"/>
                <a:gd name="T44" fmla="*/ 2147483647 w 84"/>
                <a:gd name="T45" fmla="*/ 2147483647 h 67"/>
                <a:gd name="T46" fmla="*/ 2147483647 w 84"/>
                <a:gd name="T47" fmla="*/ 2147483647 h 67"/>
                <a:gd name="T48" fmla="*/ 2147483647 w 84"/>
                <a:gd name="T49" fmla="*/ 2147483647 h 67"/>
                <a:gd name="T50" fmla="*/ 2147483647 w 84"/>
                <a:gd name="T51" fmla="*/ 2147483647 h 67"/>
                <a:gd name="T52" fmla="*/ 2147483647 w 84"/>
                <a:gd name="T53" fmla="*/ 2147483647 h 67"/>
                <a:gd name="T54" fmla="*/ 2147483647 w 84"/>
                <a:gd name="T55" fmla="*/ 2147483647 h 67"/>
                <a:gd name="T56" fmla="*/ 2147483647 w 84"/>
                <a:gd name="T57" fmla="*/ 2147483647 h 67"/>
                <a:gd name="T58" fmla="*/ 2147483647 w 84"/>
                <a:gd name="T59" fmla="*/ 2147483647 h 67"/>
                <a:gd name="T60" fmla="*/ 2147483647 w 84"/>
                <a:gd name="T61" fmla="*/ 2147483647 h 67"/>
                <a:gd name="T62" fmla="*/ 2147483647 w 84"/>
                <a:gd name="T63" fmla="*/ 0 h 67"/>
                <a:gd name="T64" fmla="*/ 2147483647 w 84"/>
                <a:gd name="T65" fmla="*/ 0 h 67"/>
                <a:gd name="T66" fmla="*/ 2147483647 w 84"/>
                <a:gd name="T67" fmla="*/ 0 h 67"/>
                <a:gd name="T68" fmla="*/ 2147483647 w 84"/>
                <a:gd name="T69" fmla="*/ 2147483647 h 67"/>
                <a:gd name="T70" fmla="*/ 2147483647 w 84"/>
                <a:gd name="T71" fmla="*/ 2147483647 h 67"/>
                <a:gd name="T72" fmla="*/ 2147483647 w 84"/>
                <a:gd name="T73" fmla="*/ 2147483647 h 67"/>
                <a:gd name="T74" fmla="*/ 2147483647 w 84"/>
                <a:gd name="T75" fmla="*/ 2147483647 h 67"/>
                <a:gd name="T76" fmla="*/ 2147483647 w 84"/>
                <a:gd name="T77" fmla="*/ 2147483647 h 67"/>
                <a:gd name="T78" fmla="*/ 2147483647 w 84"/>
                <a:gd name="T79" fmla="*/ 2147483647 h 67"/>
                <a:gd name="T80" fmla="*/ 2147483647 w 84"/>
                <a:gd name="T81" fmla="*/ 2147483647 h 67"/>
                <a:gd name="T82" fmla="*/ 2147483647 w 84"/>
                <a:gd name="T83" fmla="*/ 2147483647 h 67"/>
                <a:gd name="T84" fmla="*/ 2147483647 w 84"/>
                <a:gd name="T85" fmla="*/ 2147483647 h 67"/>
                <a:gd name="T86" fmla="*/ 2147483647 w 84"/>
                <a:gd name="T87" fmla="*/ 2147483647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"/>
                <a:gd name="T133" fmla="*/ 0 h 67"/>
                <a:gd name="T134" fmla="*/ 84 w 84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" h="67">
                  <a:moveTo>
                    <a:pt x="69" y="38"/>
                  </a:moveTo>
                  <a:lnTo>
                    <a:pt x="65" y="42"/>
                  </a:lnTo>
                  <a:lnTo>
                    <a:pt x="60" y="45"/>
                  </a:lnTo>
                  <a:lnTo>
                    <a:pt x="55" y="50"/>
                  </a:lnTo>
                  <a:lnTo>
                    <a:pt x="51" y="54"/>
                  </a:lnTo>
                  <a:lnTo>
                    <a:pt x="45" y="57"/>
                  </a:lnTo>
                  <a:lnTo>
                    <a:pt x="39" y="60"/>
                  </a:lnTo>
                  <a:lnTo>
                    <a:pt x="33" y="63"/>
                  </a:lnTo>
                  <a:lnTo>
                    <a:pt x="27" y="66"/>
                  </a:lnTo>
                  <a:lnTo>
                    <a:pt x="24" y="66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8" y="67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3" y="42"/>
                  </a:lnTo>
                  <a:lnTo>
                    <a:pt x="19" y="38"/>
                  </a:lnTo>
                  <a:lnTo>
                    <a:pt x="26" y="36"/>
                  </a:lnTo>
                  <a:lnTo>
                    <a:pt x="31" y="32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4" y="20"/>
                  </a:lnTo>
                  <a:lnTo>
                    <a:pt x="46" y="15"/>
                  </a:lnTo>
                  <a:lnTo>
                    <a:pt x="49" y="10"/>
                  </a:lnTo>
                  <a:lnTo>
                    <a:pt x="52" y="6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79" y="3"/>
                  </a:lnTo>
                  <a:lnTo>
                    <a:pt x="82" y="7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0" y="20"/>
                  </a:lnTo>
                  <a:lnTo>
                    <a:pt x="77" y="26"/>
                  </a:lnTo>
                  <a:lnTo>
                    <a:pt x="73" y="32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5" name="Freeform 168">
              <a:extLst>
                <a:ext uri="{FF2B5EF4-FFF2-40B4-BE49-F238E27FC236}">
                  <a16:creationId xmlns:a16="http://schemas.microsoft.com/office/drawing/2014/main" id="{41CCB569-CB3E-CEA9-EACA-60C8354F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5154613"/>
              <a:ext cx="88900" cy="39688"/>
            </a:xfrm>
            <a:custGeom>
              <a:avLst/>
              <a:gdLst>
                <a:gd name="T0" fmla="*/ 2147483647 w 111"/>
                <a:gd name="T1" fmla="*/ 2147483647 h 50"/>
                <a:gd name="T2" fmla="*/ 2147483647 w 111"/>
                <a:gd name="T3" fmla="*/ 2147483647 h 50"/>
                <a:gd name="T4" fmla="*/ 2147483647 w 111"/>
                <a:gd name="T5" fmla="*/ 2147483647 h 50"/>
                <a:gd name="T6" fmla="*/ 2147483647 w 111"/>
                <a:gd name="T7" fmla="*/ 2147483647 h 50"/>
                <a:gd name="T8" fmla="*/ 2147483647 w 111"/>
                <a:gd name="T9" fmla="*/ 2147483647 h 50"/>
                <a:gd name="T10" fmla="*/ 2147483647 w 111"/>
                <a:gd name="T11" fmla="*/ 2147483647 h 50"/>
                <a:gd name="T12" fmla="*/ 2147483647 w 111"/>
                <a:gd name="T13" fmla="*/ 2147483647 h 50"/>
                <a:gd name="T14" fmla="*/ 2147483647 w 111"/>
                <a:gd name="T15" fmla="*/ 2147483647 h 50"/>
                <a:gd name="T16" fmla="*/ 2147483647 w 111"/>
                <a:gd name="T17" fmla="*/ 2147483647 h 50"/>
                <a:gd name="T18" fmla="*/ 2147483647 w 111"/>
                <a:gd name="T19" fmla="*/ 2147483647 h 50"/>
                <a:gd name="T20" fmla="*/ 2147483647 w 111"/>
                <a:gd name="T21" fmla="*/ 2147483647 h 50"/>
                <a:gd name="T22" fmla="*/ 2147483647 w 111"/>
                <a:gd name="T23" fmla="*/ 2147483647 h 50"/>
                <a:gd name="T24" fmla="*/ 2147483647 w 111"/>
                <a:gd name="T25" fmla="*/ 2147483647 h 50"/>
                <a:gd name="T26" fmla="*/ 2147483647 w 111"/>
                <a:gd name="T27" fmla="*/ 2147483647 h 50"/>
                <a:gd name="T28" fmla="*/ 2147483647 w 111"/>
                <a:gd name="T29" fmla="*/ 2147483647 h 50"/>
                <a:gd name="T30" fmla="*/ 2147483647 w 111"/>
                <a:gd name="T31" fmla="*/ 2147483647 h 50"/>
                <a:gd name="T32" fmla="*/ 2147483647 w 111"/>
                <a:gd name="T33" fmla="*/ 2147483647 h 50"/>
                <a:gd name="T34" fmla="*/ 2147483647 w 111"/>
                <a:gd name="T35" fmla="*/ 2147483647 h 50"/>
                <a:gd name="T36" fmla="*/ 2147483647 w 111"/>
                <a:gd name="T37" fmla="*/ 2147483647 h 50"/>
                <a:gd name="T38" fmla="*/ 2147483647 w 111"/>
                <a:gd name="T39" fmla="*/ 2147483647 h 50"/>
                <a:gd name="T40" fmla="*/ 2147483647 w 111"/>
                <a:gd name="T41" fmla="*/ 2147483647 h 50"/>
                <a:gd name="T42" fmla="*/ 2147483647 w 111"/>
                <a:gd name="T43" fmla="*/ 2147483647 h 50"/>
                <a:gd name="T44" fmla="*/ 2147483647 w 111"/>
                <a:gd name="T45" fmla="*/ 2147483647 h 50"/>
                <a:gd name="T46" fmla="*/ 2147483647 w 111"/>
                <a:gd name="T47" fmla="*/ 2147483647 h 50"/>
                <a:gd name="T48" fmla="*/ 2147483647 w 111"/>
                <a:gd name="T49" fmla="*/ 2147483647 h 50"/>
                <a:gd name="T50" fmla="*/ 2147483647 w 111"/>
                <a:gd name="T51" fmla="*/ 2147483647 h 50"/>
                <a:gd name="T52" fmla="*/ 2147483647 w 111"/>
                <a:gd name="T53" fmla="*/ 2147483647 h 50"/>
                <a:gd name="T54" fmla="*/ 2147483647 w 111"/>
                <a:gd name="T55" fmla="*/ 0 h 50"/>
                <a:gd name="T56" fmla="*/ 2147483647 w 111"/>
                <a:gd name="T57" fmla="*/ 0 h 50"/>
                <a:gd name="T58" fmla="*/ 2147483647 w 111"/>
                <a:gd name="T59" fmla="*/ 2147483647 h 50"/>
                <a:gd name="T60" fmla="*/ 2147483647 w 111"/>
                <a:gd name="T61" fmla="*/ 2147483647 h 50"/>
                <a:gd name="T62" fmla="*/ 2147483647 w 111"/>
                <a:gd name="T63" fmla="*/ 2147483647 h 50"/>
                <a:gd name="T64" fmla="*/ 2147483647 w 111"/>
                <a:gd name="T65" fmla="*/ 2147483647 h 50"/>
                <a:gd name="T66" fmla="*/ 2147483647 w 111"/>
                <a:gd name="T67" fmla="*/ 2147483647 h 50"/>
                <a:gd name="T68" fmla="*/ 2147483647 w 111"/>
                <a:gd name="T69" fmla="*/ 2147483647 h 50"/>
                <a:gd name="T70" fmla="*/ 2147483647 w 111"/>
                <a:gd name="T71" fmla="*/ 2147483647 h 50"/>
                <a:gd name="T72" fmla="*/ 2147483647 w 111"/>
                <a:gd name="T73" fmla="*/ 2147483647 h 50"/>
                <a:gd name="T74" fmla="*/ 2147483647 w 111"/>
                <a:gd name="T75" fmla="*/ 2147483647 h 50"/>
                <a:gd name="T76" fmla="*/ 2147483647 w 111"/>
                <a:gd name="T77" fmla="*/ 2147483647 h 50"/>
                <a:gd name="T78" fmla="*/ 2147483647 w 111"/>
                <a:gd name="T79" fmla="*/ 2147483647 h 50"/>
                <a:gd name="T80" fmla="*/ 2147483647 w 111"/>
                <a:gd name="T81" fmla="*/ 2147483647 h 50"/>
                <a:gd name="T82" fmla="*/ 2147483647 w 111"/>
                <a:gd name="T83" fmla="*/ 2147483647 h 50"/>
                <a:gd name="T84" fmla="*/ 2147483647 w 111"/>
                <a:gd name="T85" fmla="*/ 2147483647 h 50"/>
                <a:gd name="T86" fmla="*/ 2147483647 w 111"/>
                <a:gd name="T87" fmla="*/ 2147483647 h 50"/>
                <a:gd name="T88" fmla="*/ 2147483647 w 111"/>
                <a:gd name="T89" fmla="*/ 2147483647 h 50"/>
                <a:gd name="T90" fmla="*/ 2147483647 w 111"/>
                <a:gd name="T91" fmla="*/ 2147483647 h 50"/>
                <a:gd name="T92" fmla="*/ 2147483647 w 111"/>
                <a:gd name="T93" fmla="*/ 2147483647 h 50"/>
                <a:gd name="T94" fmla="*/ 2147483647 w 111"/>
                <a:gd name="T95" fmla="*/ 2147483647 h 50"/>
                <a:gd name="T96" fmla="*/ 2147483647 w 111"/>
                <a:gd name="T97" fmla="*/ 2147483647 h 50"/>
                <a:gd name="T98" fmla="*/ 2147483647 w 111"/>
                <a:gd name="T99" fmla="*/ 2147483647 h 50"/>
                <a:gd name="T100" fmla="*/ 0 w 111"/>
                <a:gd name="T101" fmla="*/ 2147483647 h 50"/>
                <a:gd name="T102" fmla="*/ 2147483647 w 111"/>
                <a:gd name="T103" fmla="*/ 2147483647 h 50"/>
                <a:gd name="T104" fmla="*/ 2147483647 w 111"/>
                <a:gd name="T105" fmla="*/ 2147483647 h 50"/>
                <a:gd name="T106" fmla="*/ 2147483647 w 111"/>
                <a:gd name="T107" fmla="*/ 2147483647 h 50"/>
                <a:gd name="T108" fmla="*/ 2147483647 w 111"/>
                <a:gd name="T109" fmla="*/ 2147483647 h 50"/>
                <a:gd name="T110" fmla="*/ 2147483647 w 111"/>
                <a:gd name="T111" fmla="*/ 2147483647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"/>
                <a:gd name="T169" fmla="*/ 0 h 50"/>
                <a:gd name="T170" fmla="*/ 111 w 111"/>
                <a:gd name="T171" fmla="*/ 50 h 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" h="50">
                  <a:moveTo>
                    <a:pt x="12" y="47"/>
                  </a:moveTo>
                  <a:lnTo>
                    <a:pt x="15" y="48"/>
                  </a:lnTo>
                  <a:lnTo>
                    <a:pt x="19" y="48"/>
                  </a:lnTo>
                  <a:lnTo>
                    <a:pt x="22" y="49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7" y="50"/>
                  </a:lnTo>
                  <a:lnTo>
                    <a:pt x="42" y="50"/>
                  </a:lnTo>
                  <a:lnTo>
                    <a:pt x="48" y="50"/>
                  </a:lnTo>
                  <a:lnTo>
                    <a:pt x="54" y="48"/>
                  </a:lnTo>
                  <a:lnTo>
                    <a:pt x="58" y="47"/>
                  </a:lnTo>
                  <a:lnTo>
                    <a:pt x="63" y="46"/>
                  </a:lnTo>
                  <a:lnTo>
                    <a:pt x="69" y="45"/>
                  </a:lnTo>
                  <a:lnTo>
                    <a:pt x="73" y="44"/>
                  </a:lnTo>
                  <a:lnTo>
                    <a:pt x="79" y="42"/>
                  </a:lnTo>
                  <a:lnTo>
                    <a:pt x="83" y="41"/>
                  </a:lnTo>
                  <a:lnTo>
                    <a:pt x="88" y="39"/>
                  </a:lnTo>
                  <a:lnTo>
                    <a:pt x="91" y="37"/>
                  </a:lnTo>
                  <a:lnTo>
                    <a:pt x="95" y="34"/>
                  </a:lnTo>
                  <a:lnTo>
                    <a:pt x="99" y="31"/>
                  </a:lnTo>
                  <a:lnTo>
                    <a:pt x="102" y="29"/>
                  </a:lnTo>
                  <a:lnTo>
                    <a:pt x="106" y="24"/>
                  </a:lnTo>
                  <a:lnTo>
                    <a:pt x="110" y="19"/>
                  </a:lnTo>
                  <a:lnTo>
                    <a:pt x="111" y="14"/>
                  </a:lnTo>
                  <a:lnTo>
                    <a:pt x="110" y="8"/>
                  </a:lnTo>
                  <a:lnTo>
                    <a:pt x="108" y="4"/>
                  </a:lnTo>
                  <a:lnTo>
                    <a:pt x="103" y="1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3"/>
                  </a:lnTo>
                  <a:lnTo>
                    <a:pt x="78" y="6"/>
                  </a:lnTo>
                  <a:lnTo>
                    <a:pt x="70" y="10"/>
                  </a:lnTo>
                  <a:lnTo>
                    <a:pt x="65" y="14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6" name="Freeform 169">
              <a:extLst>
                <a:ext uri="{FF2B5EF4-FFF2-40B4-BE49-F238E27FC236}">
                  <a16:creationId xmlns:a16="http://schemas.microsoft.com/office/drawing/2014/main" id="{04247588-EEFC-F448-E134-5C03DB109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5186363"/>
              <a:ext cx="100013" cy="30163"/>
            </a:xfrm>
            <a:custGeom>
              <a:avLst/>
              <a:gdLst>
                <a:gd name="T0" fmla="*/ 2147483647 w 128"/>
                <a:gd name="T1" fmla="*/ 2147483647 h 38"/>
                <a:gd name="T2" fmla="*/ 2147483647 w 128"/>
                <a:gd name="T3" fmla="*/ 2147483647 h 38"/>
                <a:gd name="T4" fmla="*/ 2147483647 w 128"/>
                <a:gd name="T5" fmla="*/ 2147483647 h 38"/>
                <a:gd name="T6" fmla="*/ 2147483647 w 128"/>
                <a:gd name="T7" fmla="*/ 2147483647 h 38"/>
                <a:gd name="T8" fmla="*/ 2147483647 w 128"/>
                <a:gd name="T9" fmla="*/ 2147483647 h 38"/>
                <a:gd name="T10" fmla="*/ 2147483647 w 128"/>
                <a:gd name="T11" fmla="*/ 2147483647 h 38"/>
                <a:gd name="T12" fmla="*/ 2147483647 w 128"/>
                <a:gd name="T13" fmla="*/ 2147483647 h 38"/>
                <a:gd name="T14" fmla="*/ 2147483647 w 128"/>
                <a:gd name="T15" fmla="*/ 2147483647 h 38"/>
                <a:gd name="T16" fmla="*/ 2147483647 w 128"/>
                <a:gd name="T17" fmla="*/ 2147483647 h 38"/>
                <a:gd name="T18" fmla="*/ 2147483647 w 128"/>
                <a:gd name="T19" fmla="*/ 2147483647 h 38"/>
                <a:gd name="T20" fmla="*/ 2147483647 w 128"/>
                <a:gd name="T21" fmla="*/ 2147483647 h 38"/>
                <a:gd name="T22" fmla="*/ 2147483647 w 128"/>
                <a:gd name="T23" fmla="*/ 2147483647 h 38"/>
                <a:gd name="T24" fmla="*/ 2147483647 w 128"/>
                <a:gd name="T25" fmla="*/ 2147483647 h 38"/>
                <a:gd name="T26" fmla="*/ 2147483647 w 128"/>
                <a:gd name="T27" fmla="*/ 0 h 38"/>
                <a:gd name="T28" fmla="*/ 2147483647 w 128"/>
                <a:gd name="T29" fmla="*/ 2147483647 h 38"/>
                <a:gd name="T30" fmla="*/ 2147483647 w 128"/>
                <a:gd name="T31" fmla="*/ 2147483647 h 38"/>
                <a:gd name="T32" fmla="*/ 2147483647 w 128"/>
                <a:gd name="T33" fmla="*/ 2147483647 h 38"/>
                <a:gd name="T34" fmla="*/ 2147483647 w 128"/>
                <a:gd name="T35" fmla="*/ 2147483647 h 38"/>
                <a:gd name="T36" fmla="*/ 2147483647 w 128"/>
                <a:gd name="T37" fmla="*/ 2147483647 h 38"/>
                <a:gd name="T38" fmla="*/ 2147483647 w 128"/>
                <a:gd name="T39" fmla="*/ 2147483647 h 38"/>
                <a:gd name="T40" fmla="*/ 2147483647 w 128"/>
                <a:gd name="T41" fmla="*/ 2147483647 h 38"/>
                <a:gd name="T42" fmla="*/ 2147483647 w 128"/>
                <a:gd name="T43" fmla="*/ 2147483647 h 38"/>
                <a:gd name="T44" fmla="*/ 2147483647 w 128"/>
                <a:gd name="T45" fmla="*/ 2147483647 h 38"/>
                <a:gd name="T46" fmla="*/ 2147483647 w 128"/>
                <a:gd name="T47" fmla="*/ 2147483647 h 38"/>
                <a:gd name="T48" fmla="*/ 2147483647 w 128"/>
                <a:gd name="T49" fmla="*/ 2147483647 h 38"/>
                <a:gd name="T50" fmla="*/ 2147483647 w 128"/>
                <a:gd name="T51" fmla="*/ 2147483647 h 38"/>
                <a:gd name="T52" fmla="*/ 2147483647 w 128"/>
                <a:gd name="T53" fmla="*/ 2147483647 h 38"/>
                <a:gd name="T54" fmla="*/ 2147483647 w 128"/>
                <a:gd name="T55" fmla="*/ 2147483647 h 38"/>
                <a:gd name="T56" fmla="*/ 2147483647 w 128"/>
                <a:gd name="T57" fmla="*/ 2147483647 h 38"/>
                <a:gd name="T58" fmla="*/ 0 w 128"/>
                <a:gd name="T59" fmla="*/ 2147483647 h 38"/>
                <a:gd name="T60" fmla="*/ 2147483647 w 128"/>
                <a:gd name="T61" fmla="*/ 2147483647 h 38"/>
                <a:gd name="T62" fmla="*/ 2147483647 w 128"/>
                <a:gd name="T63" fmla="*/ 2147483647 h 38"/>
                <a:gd name="T64" fmla="*/ 2147483647 w 128"/>
                <a:gd name="T65" fmla="*/ 2147483647 h 38"/>
                <a:gd name="T66" fmla="*/ 2147483647 w 128"/>
                <a:gd name="T67" fmla="*/ 2147483647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38"/>
                <a:gd name="T104" fmla="*/ 128 w 128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38">
                  <a:moveTo>
                    <a:pt x="23" y="35"/>
                  </a:moveTo>
                  <a:lnTo>
                    <a:pt x="24" y="35"/>
                  </a:lnTo>
                  <a:lnTo>
                    <a:pt x="27" y="35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41" y="37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0" y="38"/>
                  </a:lnTo>
                  <a:lnTo>
                    <a:pt x="66" y="38"/>
                  </a:lnTo>
                  <a:lnTo>
                    <a:pt x="73" y="38"/>
                  </a:lnTo>
                  <a:lnTo>
                    <a:pt x="78" y="38"/>
                  </a:lnTo>
                  <a:lnTo>
                    <a:pt x="86" y="38"/>
                  </a:lnTo>
                  <a:lnTo>
                    <a:pt x="91" y="37"/>
                  </a:lnTo>
                  <a:lnTo>
                    <a:pt x="97" y="37"/>
                  </a:lnTo>
                  <a:lnTo>
                    <a:pt x="102" y="35"/>
                  </a:lnTo>
                  <a:lnTo>
                    <a:pt x="108" y="35"/>
                  </a:lnTo>
                  <a:lnTo>
                    <a:pt x="111" y="33"/>
                  </a:lnTo>
                  <a:lnTo>
                    <a:pt x="115" y="32"/>
                  </a:lnTo>
                  <a:lnTo>
                    <a:pt x="117" y="29"/>
                  </a:lnTo>
                  <a:lnTo>
                    <a:pt x="120" y="27"/>
                  </a:lnTo>
                  <a:lnTo>
                    <a:pt x="124" y="22"/>
                  </a:lnTo>
                  <a:lnTo>
                    <a:pt x="128" y="16"/>
                  </a:lnTo>
                  <a:lnTo>
                    <a:pt x="128" y="10"/>
                  </a:lnTo>
                  <a:lnTo>
                    <a:pt x="128" y="5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3" y="2"/>
                  </a:lnTo>
                  <a:lnTo>
                    <a:pt x="100" y="3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90" y="5"/>
                  </a:lnTo>
                  <a:lnTo>
                    <a:pt x="86" y="5"/>
                  </a:lnTo>
                  <a:lnTo>
                    <a:pt x="82" y="6"/>
                  </a:lnTo>
                  <a:lnTo>
                    <a:pt x="78" y="7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5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3" y="31"/>
                  </a:lnTo>
                  <a:lnTo>
                    <a:pt x="16" y="33"/>
                  </a:lnTo>
                  <a:lnTo>
                    <a:pt x="23" y="35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7" name="Freeform 170">
              <a:extLst>
                <a:ext uri="{FF2B5EF4-FFF2-40B4-BE49-F238E27FC236}">
                  <a16:creationId xmlns:a16="http://schemas.microsoft.com/office/drawing/2014/main" id="{3D6C6EDD-E1A5-38D1-908B-C75761E6C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5094288"/>
              <a:ext cx="85725" cy="47625"/>
            </a:xfrm>
            <a:custGeom>
              <a:avLst/>
              <a:gdLst>
                <a:gd name="T0" fmla="*/ 2147483647 w 109"/>
                <a:gd name="T1" fmla="*/ 2147483647 h 60"/>
                <a:gd name="T2" fmla="*/ 2147483647 w 109"/>
                <a:gd name="T3" fmla="*/ 2147483647 h 60"/>
                <a:gd name="T4" fmla="*/ 2147483647 w 109"/>
                <a:gd name="T5" fmla="*/ 2147483647 h 60"/>
                <a:gd name="T6" fmla="*/ 2147483647 w 109"/>
                <a:gd name="T7" fmla="*/ 2147483647 h 60"/>
                <a:gd name="T8" fmla="*/ 2147483647 w 109"/>
                <a:gd name="T9" fmla="*/ 2147483647 h 60"/>
                <a:gd name="T10" fmla="*/ 2147483647 w 109"/>
                <a:gd name="T11" fmla="*/ 2147483647 h 60"/>
                <a:gd name="T12" fmla="*/ 2147483647 w 109"/>
                <a:gd name="T13" fmla="*/ 2147483647 h 60"/>
                <a:gd name="T14" fmla="*/ 2147483647 w 109"/>
                <a:gd name="T15" fmla="*/ 2147483647 h 60"/>
                <a:gd name="T16" fmla="*/ 2147483647 w 109"/>
                <a:gd name="T17" fmla="*/ 2147483647 h 60"/>
                <a:gd name="T18" fmla="*/ 2147483647 w 109"/>
                <a:gd name="T19" fmla="*/ 2147483647 h 60"/>
                <a:gd name="T20" fmla="*/ 2147483647 w 109"/>
                <a:gd name="T21" fmla="*/ 2147483647 h 60"/>
                <a:gd name="T22" fmla="*/ 2147483647 w 109"/>
                <a:gd name="T23" fmla="*/ 2147483647 h 60"/>
                <a:gd name="T24" fmla="*/ 2147483647 w 109"/>
                <a:gd name="T25" fmla="*/ 2147483647 h 60"/>
                <a:gd name="T26" fmla="*/ 2147483647 w 109"/>
                <a:gd name="T27" fmla="*/ 2147483647 h 60"/>
                <a:gd name="T28" fmla="*/ 2147483647 w 109"/>
                <a:gd name="T29" fmla="*/ 2147483647 h 60"/>
                <a:gd name="T30" fmla="*/ 2147483647 w 109"/>
                <a:gd name="T31" fmla="*/ 2147483647 h 60"/>
                <a:gd name="T32" fmla="*/ 2147483647 w 109"/>
                <a:gd name="T33" fmla="*/ 2147483647 h 60"/>
                <a:gd name="T34" fmla="*/ 2147483647 w 109"/>
                <a:gd name="T35" fmla="*/ 2147483647 h 60"/>
                <a:gd name="T36" fmla="*/ 2147483647 w 109"/>
                <a:gd name="T37" fmla="*/ 0 h 60"/>
                <a:gd name="T38" fmla="*/ 2147483647 w 109"/>
                <a:gd name="T39" fmla="*/ 0 h 60"/>
                <a:gd name="T40" fmla="*/ 2147483647 w 109"/>
                <a:gd name="T41" fmla="*/ 0 h 60"/>
                <a:gd name="T42" fmla="*/ 2147483647 w 109"/>
                <a:gd name="T43" fmla="*/ 0 h 60"/>
                <a:gd name="T44" fmla="*/ 2147483647 w 109"/>
                <a:gd name="T45" fmla="*/ 2147483647 h 60"/>
                <a:gd name="T46" fmla="*/ 2147483647 w 109"/>
                <a:gd name="T47" fmla="*/ 2147483647 h 60"/>
                <a:gd name="T48" fmla="*/ 2147483647 w 109"/>
                <a:gd name="T49" fmla="*/ 2147483647 h 60"/>
                <a:gd name="T50" fmla="*/ 2147483647 w 109"/>
                <a:gd name="T51" fmla="*/ 2147483647 h 60"/>
                <a:gd name="T52" fmla="*/ 2147483647 w 109"/>
                <a:gd name="T53" fmla="*/ 2147483647 h 60"/>
                <a:gd name="T54" fmla="*/ 2147483647 w 109"/>
                <a:gd name="T55" fmla="*/ 2147483647 h 60"/>
                <a:gd name="T56" fmla="*/ 2147483647 w 109"/>
                <a:gd name="T57" fmla="*/ 2147483647 h 60"/>
                <a:gd name="T58" fmla="*/ 2147483647 w 109"/>
                <a:gd name="T59" fmla="*/ 2147483647 h 60"/>
                <a:gd name="T60" fmla="*/ 2147483647 w 109"/>
                <a:gd name="T61" fmla="*/ 2147483647 h 60"/>
                <a:gd name="T62" fmla="*/ 2147483647 w 109"/>
                <a:gd name="T63" fmla="*/ 2147483647 h 60"/>
                <a:gd name="T64" fmla="*/ 2147483647 w 109"/>
                <a:gd name="T65" fmla="*/ 2147483647 h 60"/>
                <a:gd name="T66" fmla="*/ 2147483647 w 109"/>
                <a:gd name="T67" fmla="*/ 2147483647 h 60"/>
                <a:gd name="T68" fmla="*/ 2147483647 w 109"/>
                <a:gd name="T69" fmla="*/ 2147483647 h 60"/>
                <a:gd name="T70" fmla="*/ 2147483647 w 109"/>
                <a:gd name="T71" fmla="*/ 2147483647 h 60"/>
                <a:gd name="T72" fmla="*/ 2147483647 w 109"/>
                <a:gd name="T73" fmla="*/ 2147483647 h 60"/>
                <a:gd name="T74" fmla="*/ 2147483647 w 109"/>
                <a:gd name="T75" fmla="*/ 2147483647 h 60"/>
                <a:gd name="T76" fmla="*/ 2147483647 w 109"/>
                <a:gd name="T77" fmla="*/ 2147483647 h 60"/>
                <a:gd name="T78" fmla="*/ 2147483647 w 109"/>
                <a:gd name="T79" fmla="*/ 2147483647 h 60"/>
                <a:gd name="T80" fmla="*/ 2147483647 w 109"/>
                <a:gd name="T81" fmla="*/ 2147483647 h 60"/>
                <a:gd name="T82" fmla="*/ 2147483647 w 109"/>
                <a:gd name="T83" fmla="*/ 2147483647 h 60"/>
                <a:gd name="T84" fmla="*/ 2147483647 w 109"/>
                <a:gd name="T85" fmla="*/ 2147483647 h 60"/>
                <a:gd name="T86" fmla="*/ 2147483647 w 109"/>
                <a:gd name="T87" fmla="*/ 2147483647 h 60"/>
                <a:gd name="T88" fmla="*/ 2147483647 w 109"/>
                <a:gd name="T89" fmla="*/ 2147483647 h 60"/>
                <a:gd name="T90" fmla="*/ 2147483647 w 109"/>
                <a:gd name="T91" fmla="*/ 2147483647 h 60"/>
                <a:gd name="T92" fmla="*/ 2147483647 w 109"/>
                <a:gd name="T93" fmla="*/ 2147483647 h 60"/>
                <a:gd name="T94" fmla="*/ 2147483647 w 109"/>
                <a:gd name="T95" fmla="*/ 2147483647 h 60"/>
                <a:gd name="T96" fmla="*/ 2147483647 w 109"/>
                <a:gd name="T97" fmla="*/ 2147483647 h 60"/>
                <a:gd name="T98" fmla="*/ 2147483647 w 109"/>
                <a:gd name="T99" fmla="*/ 2147483647 h 60"/>
                <a:gd name="T100" fmla="*/ 2147483647 w 109"/>
                <a:gd name="T101" fmla="*/ 2147483647 h 60"/>
                <a:gd name="T102" fmla="*/ 2147483647 w 109"/>
                <a:gd name="T103" fmla="*/ 2147483647 h 60"/>
                <a:gd name="T104" fmla="*/ 2147483647 w 109"/>
                <a:gd name="T105" fmla="*/ 2147483647 h 60"/>
                <a:gd name="T106" fmla="*/ 2147483647 w 109"/>
                <a:gd name="T107" fmla="*/ 2147483647 h 60"/>
                <a:gd name="T108" fmla="*/ 0 w 109"/>
                <a:gd name="T109" fmla="*/ 2147483647 h 60"/>
                <a:gd name="T110" fmla="*/ 0 w 109"/>
                <a:gd name="T111" fmla="*/ 2147483647 h 60"/>
                <a:gd name="T112" fmla="*/ 2147483647 w 109"/>
                <a:gd name="T113" fmla="*/ 2147483647 h 60"/>
                <a:gd name="T114" fmla="*/ 2147483647 w 109"/>
                <a:gd name="T115" fmla="*/ 2147483647 h 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9"/>
                <a:gd name="T175" fmla="*/ 0 h 60"/>
                <a:gd name="T176" fmla="*/ 109 w 109"/>
                <a:gd name="T177" fmla="*/ 60 h 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9" h="60">
                  <a:moveTo>
                    <a:pt x="3" y="38"/>
                  </a:moveTo>
                  <a:lnTo>
                    <a:pt x="4" y="36"/>
                  </a:lnTo>
                  <a:lnTo>
                    <a:pt x="6" y="34"/>
                  </a:lnTo>
                  <a:lnTo>
                    <a:pt x="9" y="32"/>
                  </a:lnTo>
                  <a:lnTo>
                    <a:pt x="14" y="29"/>
                  </a:lnTo>
                  <a:lnTo>
                    <a:pt x="18" y="26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34" y="18"/>
                  </a:lnTo>
                  <a:lnTo>
                    <a:pt x="38" y="15"/>
                  </a:lnTo>
                  <a:lnTo>
                    <a:pt x="44" y="13"/>
                  </a:lnTo>
                  <a:lnTo>
                    <a:pt x="49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3"/>
                  </a:lnTo>
                  <a:lnTo>
                    <a:pt x="108" y="7"/>
                  </a:lnTo>
                  <a:lnTo>
                    <a:pt x="109" y="10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09" y="24"/>
                  </a:lnTo>
                  <a:lnTo>
                    <a:pt x="106" y="29"/>
                  </a:lnTo>
                  <a:lnTo>
                    <a:pt x="104" y="33"/>
                  </a:lnTo>
                  <a:lnTo>
                    <a:pt x="100" y="35"/>
                  </a:lnTo>
                  <a:lnTo>
                    <a:pt x="95" y="35"/>
                  </a:lnTo>
                  <a:lnTo>
                    <a:pt x="88" y="34"/>
                  </a:lnTo>
                  <a:lnTo>
                    <a:pt x="82" y="34"/>
                  </a:lnTo>
                  <a:lnTo>
                    <a:pt x="76" y="34"/>
                  </a:lnTo>
                  <a:lnTo>
                    <a:pt x="70" y="35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3" y="42"/>
                  </a:lnTo>
                  <a:lnTo>
                    <a:pt x="46" y="48"/>
                  </a:lnTo>
                  <a:lnTo>
                    <a:pt x="41" y="51"/>
                  </a:lnTo>
                  <a:lnTo>
                    <a:pt x="36" y="55"/>
                  </a:lnTo>
                  <a:lnTo>
                    <a:pt x="32" y="57"/>
                  </a:lnTo>
                  <a:lnTo>
                    <a:pt x="27" y="59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2" y="58"/>
                  </a:lnTo>
                  <a:lnTo>
                    <a:pt x="8" y="57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8" name="Freeform 171">
              <a:extLst>
                <a:ext uri="{FF2B5EF4-FFF2-40B4-BE49-F238E27FC236}">
                  <a16:creationId xmlns:a16="http://schemas.microsoft.com/office/drawing/2014/main" id="{1452906E-4700-006A-E477-C2BE831E2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288" y="5064125"/>
              <a:ext cx="88900" cy="26988"/>
            </a:xfrm>
            <a:custGeom>
              <a:avLst/>
              <a:gdLst>
                <a:gd name="T0" fmla="*/ 2147483647 w 111"/>
                <a:gd name="T1" fmla="*/ 2147483647 h 33"/>
                <a:gd name="T2" fmla="*/ 2147483647 w 111"/>
                <a:gd name="T3" fmla="*/ 2147483647 h 33"/>
                <a:gd name="T4" fmla="*/ 2147483647 w 111"/>
                <a:gd name="T5" fmla="*/ 2147483647 h 33"/>
                <a:gd name="T6" fmla="*/ 2147483647 w 111"/>
                <a:gd name="T7" fmla="*/ 0 h 33"/>
                <a:gd name="T8" fmla="*/ 2147483647 w 111"/>
                <a:gd name="T9" fmla="*/ 0 h 33"/>
                <a:gd name="T10" fmla="*/ 2147483647 w 111"/>
                <a:gd name="T11" fmla="*/ 0 h 33"/>
                <a:gd name="T12" fmla="*/ 2147483647 w 111"/>
                <a:gd name="T13" fmla="*/ 0 h 33"/>
                <a:gd name="T14" fmla="*/ 2147483647 w 111"/>
                <a:gd name="T15" fmla="*/ 0 h 33"/>
                <a:gd name="T16" fmla="*/ 2147483647 w 111"/>
                <a:gd name="T17" fmla="*/ 0 h 33"/>
                <a:gd name="T18" fmla="*/ 2147483647 w 111"/>
                <a:gd name="T19" fmla="*/ 0 h 33"/>
                <a:gd name="T20" fmla="*/ 2147483647 w 111"/>
                <a:gd name="T21" fmla="*/ 0 h 33"/>
                <a:gd name="T22" fmla="*/ 2147483647 w 111"/>
                <a:gd name="T23" fmla="*/ 0 h 33"/>
                <a:gd name="T24" fmla="*/ 2147483647 w 111"/>
                <a:gd name="T25" fmla="*/ 2147483647 h 33"/>
                <a:gd name="T26" fmla="*/ 2147483647 w 111"/>
                <a:gd name="T27" fmla="*/ 2147483647 h 33"/>
                <a:gd name="T28" fmla="*/ 2147483647 w 111"/>
                <a:gd name="T29" fmla="*/ 2147483647 h 33"/>
                <a:gd name="T30" fmla="*/ 2147483647 w 111"/>
                <a:gd name="T31" fmla="*/ 2147483647 h 33"/>
                <a:gd name="T32" fmla="*/ 2147483647 w 111"/>
                <a:gd name="T33" fmla="*/ 2147483647 h 33"/>
                <a:gd name="T34" fmla="*/ 2147483647 w 111"/>
                <a:gd name="T35" fmla="*/ 2147483647 h 33"/>
                <a:gd name="T36" fmla="*/ 2147483647 w 111"/>
                <a:gd name="T37" fmla="*/ 2147483647 h 33"/>
                <a:gd name="T38" fmla="*/ 2147483647 w 111"/>
                <a:gd name="T39" fmla="*/ 2147483647 h 33"/>
                <a:gd name="T40" fmla="*/ 2147483647 w 111"/>
                <a:gd name="T41" fmla="*/ 2147483647 h 33"/>
                <a:gd name="T42" fmla="*/ 2147483647 w 111"/>
                <a:gd name="T43" fmla="*/ 2147483647 h 33"/>
                <a:gd name="T44" fmla="*/ 2147483647 w 111"/>
                <a:gd name="T45" fmla="*/ 2147483647 h 33"/>
                <a:gd name="T46" fmla="*/ 2147483647 w 111"/>
                <a:gd name="T47" fmla="*/ 2147483647 h 33"/>
                <a:gd name="T48" fmla="*/ 2147483647 w 111"/>
                <a:gd name="T49" fmla="*/ 2147483647 h 33"/>
                <a:gd name="T50" fmla="*/ 2147483647 w 111"/>
                <a:gd name="T51" fmla="*/ 2147483647 h 33"/>
                <a:gd name="T52" fmla="*/ 2147483647 w 111"/>
                <a:gd name="T53" fmla="*/ 2147483647 h 33"/>
                <a:gd name="T54" fmla="*/ 2147483647 w 111"/>
                <a:gd name="T55" fmla="*/ 2147483647 h 33"/>
                <a:gd name="T56" fmla="*/ 2147483647 w 111"/>
                <a:gd name="T57" fmla="*/ 2147483647 h 33"/>
                <a:gd name="T58" fmla="*/ 2147483647 w 111"/>
                <a:gd name="T59" fmla="*/ 2147483647 h 33"/>
                <a:gd name="T60" fmla="*/ 2147483647 w 111"/>
                <a:gd name="T61" fmla="*/ 2147483647 h 33"/>
                <a:gd name="T62" fmla="*/ 2147483647 w 111"/>
                <a:gd name="T63" fmla="*/ 2147483647 h 33"/>
                <a:gd name="T64" fmla="*/ 2147483647 w 111"/>
                <a:gd name="T65" fmla="*/ 2147483647 h 33"/>
                <a:gd name="T66" fmla="*/ 2147483647 w 111"/>
                <a:gd name="T67" fmla="*/ 2147483647 h 33"/>
                <a:gd name="T68" fmla="*/ 2147483647 w 111"/>
                <a:gd name="T69" fmla="*/ 2147483647 h 33"/>
                <a:gd name="T70" fmla="*/ 2147483647 w 111"/>
                <a:gd name="T71" fmla="*/ 2147483647 h 33"/>
                <a:gd name="T72" fmla="*/ 2147483647 w 111"/>
                <a:gd name="T73" fmla="*/ 2147483647 h 33"/>
                <a:gd name="T74" fmla="*/ 2147483647 w 111"/>
                <a:gd name="T75" fmla="*/ 2147483647 h 33"/>
                <a:gd name="T76" fmla="*/ 2147483647 w 111"/>
                <a:gd name="T77" fmla="*/ 2147483647 h 33"/>
                <a:gd name="T78" fmla="*/ 2147483647 w 111"/>
                <a:gd name="T79" fmla="*/ 2147483647 h 33"/>
                <a:gd name="T80" fmla="*/ 2147483647 w 111"/>
                <a:gd name="T81" fmla="*/ 2147483647 h 33"/>
                <a:gd name="T82" fmla="*/ 2147483647 w 111"/>
                <a:gd name="T83" fmla="*/ 2147483647 h 33"/>
                <a:gd name="T84" fmla="*/ 2147483647 w 111"/>
                <a:gd name="T85" fmla="*/ 2147483647 h 33"/>
                <a:gd name="T86" fmla="*/ 2147483647 w 111"/>
                <a:gd name="T87" fmla="*/ 2147483647 h 33"/>
                <a:gd name="T88" fmla="*/ 2147483647 w 111"/>
                <a:gd name="T89" fmla="*/ 2147483647 h 33"/>
                <a:gd name="T90" fmla="*/ 2147483647 w 111"/>
                <a:gd name="T91" fmla="*/ 2147483647 h 33"/>
                <a:gd name="T92" fmla="*/ 2147483647 w 111"/>
                <a:gd name="T93" fmla="*/ 2147483647 h 33"/>
                <a:gd name="T94" fmla="*/ 2147483647 w 111"/>
                <a:gd name="T95" fmla="*/ 2147483647 h 33"/>
                <a:gd name="T96" fmla="*/ 2147483647 w 111"/>
                <a:gd name="T97" fmla="*/ 2147483647 h 33"/>
                <a:gd name="T98" fmla="*/ 0 w 111"/>
                <a:gd name="T99" fmla="*/ 2147483647 h 33"/>
                <a:gd name="T100" fmla="*/ 2147483647 w 111"/>
                <a:gd name="T101" fmla="*/ 2147483647 h 33"/>
                <a:gd name="T102" fmla="*/ 2147483647 w 111"/>
                <a:gd name="T103" fmla="*/ 2147483647 h 33"/>
                <a:gd name="T104" fmla="*/ 2147483647 w 111"/>
                <a:gd name="T105" fmla="*/ 2147483647 h 33"/>
                <a:gd name="T106" fmla="*/ 2147483647 w 111"/>
                <a:gd name="T107" fmla="*/ 2147483647 h 33"/>
                <a:gd name="T108" fmla="*/ 2147483647 w 111"/>
                <a:gd name="T109" fmla="*/ 2147483647 h 33"/>
                <a:gd name="T110" fmla="*/ 2147483647 w 111"/>
                <a:gd name="T111" fmla="*/ 2147483647 h 33"/>
                <a:gd name="T112" fmla="*/ 2147483647 w 111"/>
                <a:gd name="T113" fmla="*/ 2147483647 h 33"/>
                <a:gd name="T114" fmla="*/ 2147483647 w 111"/>
                <a:gd name="T115" fmla="*/ 2147483647 h 33"/>
                <a:gd name="T116" fmla="*/ 2147483647 w 111"/>
                <a:gd name="T117" fmla="*/ 2147483647 h 33"/>
                <a:gd name="T118" fmla="*/ 2147483647 w 111"/>
                <a:gd name="T119" fmla="*/ 2147483647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"/>
                <a:gd name="T181" fmla="*/ 0 h 33"/>
                <a:gd name="T182" fmla="*/ 111 w 111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" h="33">
                  <a:moveTo>
                    <a:pt x="25" y="3"/>
                  </a:moveTo>
                  <a:lnTo>
                    <a:pt x="27" y="2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5" y="7"/>
                  </a:lnTo>
                  <a:lnTo>
                    <a:pt x="108" y="10"/>
                  </a:lnTo>
                  <a:lnTo>
                    <a:pt x="110" y="14"/>
                  </a:lnTo>
                  <a:lnTo>
                    <a:pt x="111" y="18"/>
                  </a:lnTo>
                  <a:lnTo>
                    <a:pt x="110" y="23"/>
                  </a:lnTo>
                  <a:lnTo>
                    <a:pt x="107" y="26"/>
                  </a:lnTo>
                  <a:lnTo>
                    <a:pt x="104" y="28"/>
                  </a:lnTo>
                  <a:lnTo>
                    <a:pt x="98" y="30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78" y="29"/>
                  </a:lnTo>
                  <a:lnTo>
                    <a:pt x="73" y="28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40" y="29"/>
                  </a:lnTo>
                  <a:lnTo>
                    <a:pt x="35" y="29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59" name="Freeform 172">
              <a:extLst>
                <a:ext uri="{FF2B5EF4-FFF2-40B4-BE49-F238E27FC236}">
                  <a16:creationId xmlns:a16="http://schemas.microsoft.com/office/drawing/2014/main" id="{69FBD71B-B3D0-2A48-2127-6F17EAEA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4913313"/>
              <a:ext cx="33338" cy="114300"/>
            </a:xfrm>
            <a:custGeom>
              <a:avLst/>
              <a:gdLst>
                <a:gd name="T0" fmla="*/ 2147483647 w 43"/>
                <a:gd name="T1" fmla="*/ 0 h 143"/>
                <a:gd name="T2" fmla="*/ 2147483647 w 43"/>
                <a:gd name="T3" fmla="*/ 2147483647 h 143"/>
                <a:gd name="T4" fmla="*/ 2147483647 w 43"/>
                <a:gd name="T5" fmla="*/ 2147483647 h 143"/>
                <a:gd name="T6" fmla="*/ 2147483647 w 43"/>
                <a:gd name="T7" fmla="*/ 2147483647 h 143"/>
                <a:gd name="T8" fmla="*/ 2147483647 w 43"/>
                <a:gd name="T9" fmla="*/ 2147483647 h 143"/>
                <a:gd name="T10" fmla="*/ 2147483647 w 43"/>
                <a:gd name="T11" fmla="*/ 2147483647 h 143"/>
                <a:gd name="T12" fmla="*/ 2147483647 w 43"/>
                <a:gd name="T13" fmla="*/ 2147483647 h 143"/>
                <a:gd name="T14" fmla="*/ 2147483647 w 43"/>
                <a:gd name="T15" fmla="*/ 2147483647 h 143"/>
                <a:gd name="T16" fmla="*/ 2147483647 w 43"/>
                <a:gd name="T17" fmla="*/ 2147483647 h 143"/>
                <a:gd name="T18" fmla="*/ 2147483647 w 43"/>
                <a:gd name="T19" fmla="*/ 2147483647 h 143"/>
                <a:gd name="T20" fmla="*/ 2147483647 w 43"/>
                <a:gd name="T21" fmla="*/ 2147483647 h 143"/>
                <a:gd name="T22" fmla="*/ 2147483647 w 43"/>
                <a:gd name="T23" fmla="*/ 2147483647 h 143"/>
                <a:gd name="T24" fmla="*/ 2147483647 w 43"/>
                <a:gd name="T25" fmla="*/ 2147483647 h 143"/>
                <a:gd name="T26" fmla="*/ 2147483647 w 43"/>
                <a:gd name="T27" fmla="*/ 2147483647 h 143"/>
                <a:gd name="T28" fmla="*/ 2147483647 w 43"/>
                <a:gd name="T29" fmla="*/ 2147483647 h 143"/>
                <a:gd name="T30" fmla="*/ 0 w 43"/>
                <a:gd name="T31" fmla="*/ 2147483647 h 143"/>
                <a:gd name="T32" fmla="*/ 0 w 43"/>
                <a:gd name="T33" fmla="*/ 2147483647 h 143"/>
                <a:gd name="T34" fmla="*/ 0 w 43"/>
                <a:gd name="T35" fmla="*/ 2147483647 h 143"/>
                <a:gd name="T36" fmla="*/ 0 w 43"/>
                <a:gd name="T37" fmla="*/ 2147483647 h 143"/>
                <a:gd name="T38" fmla="*/ 0 w 43"/>
                <a:gd name="T39" fmla="*/ 2147483647 h 143"/>
                <a:gd name="T40" fmla="*/ 2147483647 w 43"/>
                <a:gd name="T41" fmla="*/ 2147483647 h 143"/>
                <a:gd name="T42" fmla="*/ 2147483647 w 43"/>
                <a:gd name="T43" fmla="*/ 2147483647 h 143"/>
                <a:gd name="T44" fmla="*/ 2147483647 w 43"/>
                <a:gd name="T45" fmla="*/ 2147483647 h 143"/>
                <a:gd name="T46" fmla="*/ 2147483647 w 43"/>
                <a:gd name="T47" fmla="*/ 2147483647 h 143"/>
                <a:gd name="T48" fmla="*/ 2147483647 w 43"/>
                <a:gd name="T49" fmla="*/ 2147483647 h 143"/>
                <a:gd name="T50" fmla="*/ 2147483647 w 43"/>
                <a:gd name="T51" fmla="*/ 2147483647 h 143"/>
                <a:gd name="T52" fmla="*/ 2147483647 w 43"/>
                <a:gd name="T53" fmla="*/ 2147483647 h 143"/>
                <a:gd name="T54" fmla="*/ 2147483647 w 43"/>
                <a:gd name="T55" fmla="*/ 2147483647 h 143"/>
                <a:gd name="T56" fmla="*/ 2147483647 w 43"/>
                <a:gd name="T57" fmla="*/ 2147483647 h 143"/>
                <a:gd name="T58" fmla="*/ 2147483647 w 43"/>
                <a:gd name="T59" fmla="*/ 2147483647 h 143"/>
                <a:gd name="T60" fmla="*/ 2147483647 w 43"/>
                <a:gd name="T61" fmla="*/ 2147483647 h 143"/>
                <a:gd name="T62" fmla="*/ 2147483647 w 43"/>
                <a:gd name="T63" fmla="*/ 2147483647 h 143"/>
                <a:gd name="T64" fmla="*/ 2147483647 w 43"/>
                <a:gd name="T65" fmla="*/ 2147483647 h 143"/>
                <a:gd name="T66" fmla="*/ 2147483647 w 43"/>
                <a:gd name="T67" fmla="*/ 2147483647 h 143"/>
                <a:gd name="T68" fmla="*/ 2147483647 w 43"/>
                <a:gd name="T69" fmla="*/ 2147483647 h 143"/>
                <a:gd name="T70" fmla="*/ 2147483647 w 43"/>
                <a:gd name="T71" fmla="*/ 2147483647 h 143"/>
                <a:gd name="T72" fmla="*/ 2147483647 w 43"/>
                <a:gd name="T73" fmla="*/ 2147483647 h 143"/>
                <a:gd name="T74" fmla="*/ 2147483647 w 43"/>
                <a:gd name="T75" fmla="*/ 2147483647 h 143"/>
                <a:gd name="T76" fmla="*/ 2147483647 w 43"/>
                <a:gd name="T77" fmla="*/ 2147483647 h 143"/>
                <a:gd name="T78" fmla="*/ 2147483647 w 43"/>
                <a:gd name="T79" fmla="*/ 0 h 143"/>
                <a:gd name="T80" fmla="*/ 2147483647 w 43"/>
                <a:gd name="T81" fmla="*/ 0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143"/>
                <a:gd name="T125" fmla="*/ 43 w 43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143">
                  <a:moveTo>
                    <a:pt x="6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4" y="7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2" y="47"/>
                  </a:lnTo>
                  <a:lnTo>
                    <a:pt x="1" y="52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3" y="131"/>
                  </a:lnTo>
                  <a:lnTo>
                    <a:pt x="4" y="137"/>
                  </a:lnTo>
                  <a:lnTo>
                    <a:pt x="6" y="143"/>
                  </a:lnTo>
                  <a:lnTo>
                    <a:pt x="6" y="142"/>
                  </a:lnTo>
                  <a:lnTo>
                    <a:pt x="8" y="140"/>
                  </a:lnTo>
                  <a:lnTo>
                    <a:pt x="11" y="136"/>
                  </a:lnTo>
                  <a:lnTo>
                    <a:pt x="16" y="131"/>
                  </a:lnTo>
                  <a:lnTo>
                    <a:pt x="21" y="124"/>
                  </a:lnTo>
                  <a:lnTo>
                    <a:pt x="27" y="119"/>
                  </a:lnTo>
                  <a:lnTo>
                    <a:pt x="30" y="116"/>
                  </a:lnTo>
                  <a:lnTo>
                    <a:pt x="33" y="113"/>
                  </a:lnTo>
                  <a:lnTo>
                    <a:pt x="38" y="110"/>
                  </a:lnTo>
                  <a:lnTo>
                    <a:pt x="43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0" name="Freeform 173">
              <a:extLst>
                <a:ext uri="{FF2B5EF4-FFF2-40B4-BE49-F238E27FC236}">
                  <a16:creationId xmlns:a16="http://schemas.microsoft.com/office/drawing/2014/main" id="{91B92ED3-F5CE-D93A-653F-6CAE7721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5022850"/>
              <a:ext cx="52388" cy="88900"/>
            </a:xfrm>
            <a:custGeom>
              <a:avLst/>
              <a:gdLst>
                <a:gd name="T0" fmla="*/ 2147483647 w 67"/>
                <a:gd name="T1" fmla="*/ 0 h 111"/>
                <a:gd name="T2" fmla="*/ 2147483647 w 67"/>
                <a:gd name="T3" fmla="*/ 2147483647 h 111"/>
                <a:gd name="T4" fmla="*/ 2147483647 w 67"/>
                <a:gd name="T5" fmla="*/ 2147483647 h 111"/>
                <a:gd name="T6" fmla="*/ 2147483647 w 67"/>
                <a:gd name="T7" fmla="*/ 2147483647 h 111"/>
                <a:gd name="T8" fmla="*/ 2147483647 w 67"/>
                <a:gd name="T9" fmla="*/ 2147483647 h 111"/>
                <a:gd name="T10" fmla="*/ 2147483647 w 67"/>
                <a:gd name="T11" fmla="*/ 2147483647 h 111"/>
                <a:gd name="T12" fmla="*/ 2147483647 w 67"/>
                <a:gd name="T13" fmla="*/ 2147483647 h 111"/>
                <a:gd name="T14" fmla="*/ 2147483647 w 67"/>
                <a:gd name="T15" fmla="*/ 2147483647 h 111"/>
                <a:gd name="T16" fmla="*/ 2147483647 w 67"/>
                <a:gd name="T17" fmla="*/ 2147483647 h 111"/>
                <a:gd name="T18" fmla="*/ 2147483647 w 67"/>
                <a:gd name="T19" fmla="*/ 2147483647 h 111"/>
                <a:gd name="T20" fmla="*/ 2147483647 w 67"/>
                <a:gd name="T21" fmla="*/ 2147483647 h 111"/>
                <a:gd name="T22" fmla="*/ 2147483647 w 67"/>
                <a:gd name="T23" fmla="*/ 2147483647 h 111"/>
                <a:gd name="T24" fmla="*/ 0 w 67"/>
                <a:gd name="T25" fmla="*/ 2147483647 h 111"/>
                <a:gd name="T26" fmla="*/ 2147483647 w 67"/>
                <a:gd name="T27" fmla="*/ 2147483647 h 111"/>
                <a:gd name="T28" fmla="*/ 2147483647 w 67"/>
                <a:gd name="T29" fmla="*/ 2147483647 h 111"/>
                <a:gd name="T30" fmla="*/ 2147483647 w 67"/>
                <a:gd name="T31" fmla="*/ 2147483647 h 111"/>
                <a:gd name="T32" fmla="*/ 2147483647 w 67"/>
                <a:gd name="T33" fmla="*/ 2147483647 h 111"/>
                <a:gd name="T34" fmla="*/ 2147483647 w 67"/>
                <a:gd name="T35" fmla="*/ 2147483647 h 111"/>
                <a:gd name="T36" fmla="*/ 2147483647 w 67"/>
                <a:gd name="T37" fmla="*/ 2147483647 h 111"/>
                <a:gd name="T38" fmla="*/ 2147483647 w 67"/>
                <a:gd name="T39" fmla="*/ 2147483647 h 111"/>
                <a:gd name="T40" fmla="*/ 2147483647 w 67"/>
                <a:gd name="T41" fmla="*/ 2147483647 h 111"/>
                <a:gd name="T42" fmla="*/ 2147483647 w 67"/>
                <a:gd name="T43" fmla="*/ 2147483647 h 111"/>
                <a:gd name="T44" fmla="*/ 2147483647 w 67"/>
                <a:gd name="T45" fmla="*/ 2147483647 h 111"/>
                <a:gd name="T46" fmla="*/ 2147483647 w 67"/>
                <a:gd name="T47" fmla="*/ 2147483647 h 111"/>
                <a:gd name="T48" fmla="*/ 2147483647 w 67"/>
                <a:gd name="T49" fmla="*/ 2147483647 h 111"/>
                <a:gd name="T50" fmla="*/ 2147483647 w 67"/>
                <a:gd name="T51" fmla="*/ 2147483647 h 111"/>
                <a:gd name="T52" fmla="*/ 2147483647 w 67"/>
                <a:gd name="T53" fmla="*/ 2147483647 h 111"/>
                <a:gd name="T54" fmla="*/ 2147483647 w 67"/>
                <a:gd name="T55" fmla="*/ 2147483647 h 111"/>
                <a:gd name="T56" fmla="*/ 2147483647 w 67"/>
                <a:gd name="T57" fmla="*/ 0 h 111"/>
                <a:gd name="T58" fmla="*/ 2147483647 w 67"/>
                <a:gd name="T59" fmla="*/ 0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7"/>
                <a:gd name="T91" fmla="*/ 0 h 111"/>
                <a:gd name="T92" fmla="*/ 67 w 67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7" h="111">
                  <a:moveTo>
                    <a:pt x="41" y="0"/>
                  </a:moveTo>
                  <a:lnTo>
                    <a:pt x="39" y="1"/>
                  </a:lnTo>
                  <a:lnTo>
                    <a:pt x="36" y="4"/>
                  </a:lnTo>
                  <a:lnTo>
                    <a:pt x="30" y="9"/>
                  </a:lnTo>
                  <a:lnTo>
                    <a:pt x="24" y="15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0" y="29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15" y="111"/>
                  </a:lnTo>
                  <a:lnTo>
                    <a:pt x="15" y="109"/>
                  </a:lnTo>
                  <a:lnTo>
                    <a:pt x="17" y="106"/>
                  </a:lnTo>
                  <a:lnTo>
                    <a:pt x="20" y="101"/>
                  </a:lnTo>
                  <a:lnTo>
                    <a:pt x="27" y="96"/>
                  </a:lnTo>
                  <a:lnTo>
                    <a:pt x="29" y="90"/>
                  </a:lnTo>
                  <a:lnTo>
                    <a:pt x="33" y="87"/>
                  </a:lnTo>
                  <a:lnTo>
                    <a:pt x="37" y="82"/>
                  </a:lnTo>
                  <a:lnTo>
                    <a:pt x="42" y="78"/>
                  </a:lnTo>
                  <a:lnTo>
                    <a:pt x="48" y="73"/>
                  </a:lnTo>
                  <a:lnTo>
                    <a:pt x="53" y="68"/>
                  </a:lnTo>
                  <a:lnTo>
                    <a:pt x="55" y="66"/>
                  </a:lnTo>
                  <a:lnTo>
                    <a:pt x="58" y="63"/>
                  </a:lnTo>
                  <a:lnTo>
                    <a:pt x="62" y="61"/>
                  </a:lnTo>
                  <a:lnTo>
                    <a:pt x="67" y="5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1" name="Freeform 174">
              <a:extLst>
                <a:ext uri="{FF2B5EF4-FFF2-40B4-BE49-F238E27FC236}">
                  <a16:creationId xmlns:a16="http://schemas.microsoft.com/office/drawing/2014/main" id="{6004BEAD-27A2-B49E-559A-5908CC03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5094288"/>
              <a:ext cx="66675" cy="98425"/>
            </a:xfrm>
            <a:custGeom>
              <a:avLst/>
              <a:gdLst>
                <a:gd name="T0" fmla="*/ 2147483647 w 84"/>
                <a:gd name="T1" fmla="*/ 0 h 123"/>
                <a:gd name="T2" fmla="*/ 2147483647 w 84"/>
                <a:gd name="T3" fmla="*/ 2147483647 h 123"/>
                <a:gd name="T4" fmla="*/ 2147483647 w 84"/>
                <a:gd name="T5" fmla="*/ 2147483647 h 123"/>
                <a:gd name="T6" fmla="*/ 2147483647 w 84"/>
                <a:gd name="T7" fmla="*/ 2147483647 h 123"/>
                <a:gd name="T8" fmla="*/ 2147483647 w 84"/>
                <a:gd name="T9" fmla="*/ 2147483647 h 123"/>
                <a:gd name="T10" fmla="*/ 2147483647 w 84"/>
                <a:gd name="T11" fmla="*/ 2147483647 h 123"/>
                <a:gd name="T12" fmla="*/ 2147483647 w 84"/>
                <a:gd name="T13" fmla="*/ 2147483647 h 123"/>
                <a:gd name="T14" fmla="*/ 2147483647 w 84"/>
                <a:gd name="T15" fmla="*/ 2147483647 h 123"/>
                <a:gd name="T16" fmla="*/ 2147483647 w 84"/>
                <a:gd name="T17" fmla="*/ 2147483647 h 123"/>
                <a:gd name="T18" fmla="*/ 2147483647 w 84"/>
                <a:gd name="T19" fmla="*/ 2147483647 h 123"/>
                <a:gd name="T20" fmla="*/ 2147483647 w 84"/>
                <a:gd name="T21" fmla="*/ 2147483647 h 123"/>
                <a:gd name="T22" fmla="*/ 2147483647 w 84"/>
                <a:gd name="T23" fmla="*/ 2147483647 h 123"/>
                <a:gd name="T24" fmla="*/ 2147483647 w 84"/>
                <a:gd name="T25" fmla="*/ 2147483647 h 123"/>
                <a:gd name="T26" fmla="*/ 2147483647 w 84"/>
                <a:gd name="T27" fmla="*/ 2147483647 h 123"/>
                <a:gd name="T28" fmla="*/ 2147483647 w 84"/>
                <a:gd name="T29" fmla="*/ 2147483647 h 123"/>
                <a:gd name="T30" fmla="*/ 2147483647 w 84"/>
                <a:gd name="T31" fmla="*/ 2147483647 h 123"/>
                <a:gd name="T32" fmla="*/ 2147483647 w 84"/>
                <a:gd name="T33" fmla="*/ 2147483647 h 123"/>
                <a:gd name="T34" fmla="*/ 2147483647 w 84"/>
                <a:gd name="T35" fmla="*/ 2147483647 h 123"/>
                <a:gd name="T36" fmla="*/ 0 w 84"/>
                <a:gd name="T37" fmla="*/ 2147483647 h 123"/>
                <a:gd name="T38" fmla="*/ 2147483647 w 84"/>
                <a:gd name="T39" fmla="*/ 2147483647 h 123"/>
                <a:gd name="T40" fmla="*/ 2147483647 w 84"/>
                <a:gd name="T41" fmla="*/ 2147483647 h 123"/>
                <a:gd name="T42" fmla="*/ 2147483647 w 84"/>
                <a:gd name="T43" fmla="*/ 2147483647 h 123"/>
                <a:gd name="T44" fmla="*/ 2147483647 w 84"/>
                <a:gd name="T45" fmla="*/ 2147483647 h 123"/>
                <a:gd name="T46" fmla="*/ 2147483647 w 84"/>
                <a:gd name="T47" fmla="*/ 2147483647 h 123"/>
                <a:gd name="T48" fmla="*/ 2147483647 w 84"/>
                <a:gd name="T49" fmla="*/ 2147483647 h 123"/>
                <a:gd name="T50" fmla="*/ 2147483647 w 84"/>
                <a:gd name="T51" fmla="*/ 2147483647 h 123"/>
                <a:gd name="T52" fmla="*/ 2147483647 w 84"/>
                <a:gd name="T53" fmla="*/ 2147483647 h 123"/>
                <a:gd name="T54" fmla="*/ 2147483647 w 84"/>
                <a:gd name="T55" fmla="*/ 2147483647 h 123"/>
                <a:gd name="T56" fmla="*/ 2147483647 w 84"/>
                <a:gd name="T57" fmla="*/ 2147483647 h 123"/>
                <a:gd name="T58" fmla="*/ 2147483647 w 84"/>
                <a:gd name="T59" fmla="*/ 2147483647 h 123"/>
                <a:gd name="T60" fmla="*/ 2147483647 w 84"/>
                <a:gd name="T61" fmla="*/ 2147483647 h 123"/>
                <a:gd name="T62" fmla="*/ 2147483647 w 84"/>
                <a:gd name="T63" fmla="*/ 2147483647 h 123"/>
                <a:gd name="T64" fmla="*/ 2147483647 w 84"/>
                <a:gd name="T65" fmla="*/ 2147483647 h 123"/>
                <a:gd name="T66" fmla="*/ 2147483647 w 84"/>
                <a:gd name="T67" fmla="*/ 2147483647 h 123"/>
                <a:gd name="T68" fmla="*/ 2147483647 w 84"/>
                <a:gd name="T69" fmla="*/ 2147483647 h 123"/>
                <a:gd name="T70" fmla="*/ 2147483647 w 84"/>
                <a:gd name="T71" fmla="*/ 2147483647 h 123"/>
                <a:gd name="T72" fmla="*/ 2147483647 w 84"/>
                <a:gd name="T73" fmla="*/ 0 h 123"/>
                <a:gd name="T74" fmla="*/ 2147483647 w 84"/>
                <a:gd name="T75" fmla="*/ 0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123"/>
                <a:gd name="T116" fmla="*/ 84 w 84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123">
                  <a:moveTo>
                    <a:pt x="53" y="0"/>
                  </a:moveTo>
                  <a:lnTo>
                    <a:pt x="51" y="1"/>
                  </a:lnTo>
                  <a:lnTo>
                    <a:pt x="47" y="5"/>
                  </a:lnTo>
                  <a:lnTo>
                    <a:pt x="44" y="7"/>
                  </a:lnTo>
                  <a:lnTo>
                    <a:pt x="40" y="10"/>
                  </a:lnTo>
                  <a:lnTo>
                    <a:pt x="36" y="13"/>
                  </a:lnTo>
                  <a:lnTo>
                    <a:pt x="32" y="16"/>
                  </a:lnTo>
                  <a:lnTo>
                    <a:pt x="27" y="20"/>
                  </a:lnTo>
                  <a:lnTo>
                    <a:pt x="23" y="26"/>
                  </a:lnTo>
                  <a:lnTo>
                    <a:pt x="19" y="30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6" y="49"/>
                  </a:lnTo>
                  <a:lnTo>
                    <a:pt x="4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26" y="123"/>
                  </a:lnTo>
                  <a:lnTo>
                    <a:pt x="27" y="121"/>
                  </a:lnTo>
                  <a:lnTo>
                    <a:pt x="29" y="116"/>
                  </a:lnTo>
                  <a:lnTo>
                    <a:pt x="31" y="112"/>
                  </a:lnTo>
                  <a:lnTo>
                    <a:pt x="34" y="108"/>
                  </a:lnTo>
                  <a:lnTo>
                    <a:pt x="37" y="103"/>
                  </a:lnTo>
                  <a:lnTo>
                    <a:pt x="40" y="99"/>
                  </a:lnTo>
                  <a:lnTo>
                    <a:pt x="44" y="93"/>
                  </a:lnTo>
                  <a:lnTo>
                    <a:pt x="48" y="87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64" y="71"/>
                  </a:lnTo>
                  <a:lnTo>
                    <a:pt x="70" y="64"/>
                  </a:lnTo>
                  <a:lnTo>
                    <a:pt x="72" y="61"/>
                  </a:lnTo>
                  <a:lnTo>
                    <a:pt x="76" y="59"/>
                  </a:lnTo>
                  <a:lnTo>
                    <a:pt x="80" y="57"/>
                  </a:lnTo>
                  <a:lnTo>
                    <a:pt x="84" y="5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2" name="Freeform 175">
              <a:extLst>
                <a:ext uri="{FF2B5EF4-FFF2-40B4-BE49-F238E27FC236}">
                  <a16:creationId xmlns:a16="http://schemas.microsoft.com/office/drawing/2014/main" id="{B25ED79E-8DC1-14C6-F94E-44DF60D0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5162550"/>
              <a:ext cx="74613" cy="101600"/>
            </a:xfrm>
            <a:custGeom>
              <a:avLst/>
              <a:gdLst>
                <a:gd name="T0" fmla="*/ 2147483647 w 93"/>
                <a:gd name="T1" fmla="*/ 0 h 128"/>
                <a:gd name="T2" fmla="*/ 2147483647 w 93"/>
                <a:gd name="T3" fmla="*/ 2147483647 h 128"/>
                <a:gd name="T4" fmla="*/ 2147483647 w 93"/>
                <a:gd name="T5" fmla="*/ 2147483647 h 128"/>
                <a:gd name="T6" fmla="*/ 2147483647 w 93"/>
                <a:gd name="T7" fmla="*/ 2147483647 h 128"/>
                <a:gd name="T8" fmla="*/ 2147483647 w 93"/>
                <a:gd name="T9" fmla="*/ 2147483647 h 128"/>
                <a:gd name="T10" fmla="*/ 2147483647 w 93"/>
                <a:gd name="T11" fmla="*/ 2147483647 h 128"/>
                <a:gd name="T12" fmla="*/ 2147483647 w 93"/>
                <a:gd name="T13" fmla="*/ 2147483647 h 128"/>
                <a:gd name="T14" fmla="*/ 2147483647 w 93"/>
                <a:gd name="T15" fmla="*/ 2147483647 h 128"/>
                <a:gd name="T16" fmla="*/ 2147483647 w 93"/>
                <a:gd name="T17" fmla="*/ 2147483647 h 128"/>
                <a:gd name="T18" fmla="*/ 2147483647 w 93"/>
                <a:gd name="T19" fmla="*/ 2147483647 h 128"/>
                <a:gd name="T20" fmla="*/ 2147483647 w 93"/>
                <a:gd name="T21" fmla="*/ 2147483647 h 128"/>
                <a:gd name="T22" fmla="*/ 2147483647 w 93"/>
                <a:gd name="T23" fmla="*/ 2147483647 h 128"/>
                <a:gd name="T24" fmla="*/ 2147483647 w 93"/>
                <a:gd name="T25" fmla="*/ 2147483647 h 128"/>
                <a:gd name="T26" fmla="*/ 2147483647 w 93"/>
                <a:gd name="T27" fmla="*/ 2147483647 h 128"/>
                <a:gd name="T28" fmla="*/ 2147483647 w 93"/>
                <a:gd name="T29" fmla="*/ 2147483647 h 128"/>
                <a:gd name="T30" fmla="*/ 2147483647 w 93"/>
                <a:gd name="T31" fmla="*/ 2147483647 h 128"/>
                <a:gd name="T32" fmla="*/ 2147483647 w 93"/>
                <a:gd name="T33" fmla="*/ 2147483647 h 128"/>
                <a:gd name="T34" fmla="*/ 2147483647 w 93"/>
                <a:gd name="T35" fmla="*/ 2147483647 h 128"/>
                <a:gd name="T36" fmla="*/ 0 w 93"/>
                <a:gd name="T37" fmla="*/ 2147483647 h 128"/>
                <a:gd name="T38" fmla="*/ 2147483647 w 93"/>
                <a:gd name="T39" fmla="*/ 2147483647 h 128"/>
                <a:gd name="T40" fmla="*/ 2147483647 w 93"/>
                <a:gd name="T41" fmla="*/ 2147483647 h 128"/>
                <a:gd name="T42" fmla="*/ 2147483647 w 93"/>
                <a:gd name="T43" fmla="*/ 2147483647 h 128"/>
                <a:gd name="T44" fmla="*/ 2147483647 w 93"/>
                <a:gd name="T45" fmla="*/ 2147483647 h 128"/>
                <a:gd name="T46" fmla="*/ 2147483647 w 93"/>
                <a:gd name="T47" fmla="*/ 2147483647 h 128"/>
                <a:gd name="T48" fmla="*/ 2147483647 w 93"/>
                <a:gd name="T49" fmla="*/ 2147483647 h 128"/>
                <a:gd name="T50" fmla="*/ 2147483647 w 93"/>
                <a:gd name="T51" fmla="*/ 2147483647 h 128"/>
                <a:gd name="T52" fmla="*/ 2147483647 w 93"/>
                <a:gd name="T53" fmla="*/ 2147483647 h 128"/>
                <a:gd name="T54" fmla="*/ 2147483647 w 93"/>
                <a:gd name="T55" fmla="*/ 2147483647 h 128"/>
                <a:gd name="T56" fmla="*/ 2147483647 w 93"/>
                <a:gd name="T57" fmla="*/ 2147483647 h 128"/>
                <a:gd name="T58" fmla="*/ 2147483647 w 93"/>
                <a:gd name="T59" fmla="*/ 2147483647 h 128"/>
                <a:gd name="T60" fmla="*/ 2147483647 w 93"/>
                <a:gd name="T61" fmla="*/ 2147483647 h 128"/>
                <a:gd name="T62" fmla="*/ 2147483647 w 93"/>
                <a:gd name="T63" fmla="*/ 2147483647 h 128"/>
                <a:gd name="T64" fmla="*/ 2147483647 w 93"/>
                <a:gd name="T65" fmla="*/ 2147483647 h 128"/>
                <a:gd name="T66" fmla="*/ 2147483647 w 93"/>
                <a:gd name="T67" fmla="*/ 2147483647 h 128"/>
                <a:gd name="T68" fmla="*/ 2147483647 w 93"/>
                <a:gd name="T69" fmla="*/ 2147483647 h 128"/>
                <a:gd name="T70" fmla="*/ 2147483647 w 93"/>
                <a:gd name="T71" fmla="*/ 2147483647 h 128"/>
                <a:gd name="T72" fmla="*/ 2147483647 w 93"/>
                <a:gd name="T73" fmla="*/ 0 h 128"/>
                <a:gd name="T74" fmla="*/ 2147483647 w 93"/>
                <a:gd name="T75" fmla="*/ 0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28"/>
                <a:gd name="T116" fmla="*/ 93 w 93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28">
                  <a:moveTo>
                    <a:pt x="58" y="0"/>
                  </a:moveTo>
                  <a:lnTo>
                    <a:pt x="55" y="1"/>
                  </a:lnTo>
                  <a:lnTo>
                    <a:pt x="50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9" y="15"/>
                  </a:lnTo>
                  <a:lnTo>
                    <a:pt x="35" y="19"/>
                  </a:lnTo>
                  <a:lnTo>
                    <a:pt x="29" y="23"/>
                  </a:lnTo>
                  <a:lnTo>
                    <a:pt x="25" y="29"/>
                  </a:lnTo>
                  <a:lnTo>
                    <a:pt x="20" y="35"/>
                  </a:lnTo>
                  <a:lnTo>
                    <a:pt x="16" y="41"/>
                  </a:lnTo>
                  <a:lnTo>
                    <a:pt x="13" y="44"/>
                  </a:lnTo>
                  <a:lnTo>
                    <a:pt x="10" y="49"/>
                  </a:lnTo>
                  <a:lnTo>
                    <a:pt x="8" y="53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3" y="63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33" y="128"/>
                  </a:lnTo>
                  <a:lnTo>
                    <a:pt x="33" y="127"/>
                  </a:lnTo>
                  <a:lnTo>
                    <a:pt x="33" y="126"/>
                  </a:lnTo>
                  <a:lnTo>
                    <a:pt x="35" y="123"/>
                  </a:lnTo>
                  <a:lnTo>
                    <a:pt x="37" y="120"/>
                  </a:lnTo>
                  <a:lnTo>
                    <a:pt x="39" y="115"/>
                  </a:lnTo>
                  <a:lnTo>
                    <a:pt x="42" y="111"/>
                  </a:lnTo>
                  <a:lnTo>
                    <a:pt x="46" y="104"/>
                  </a:lnTo>
                  <a:lnTo>
                    <a:pt x="50" y="99"/>
                  </a:lnTo>
                  <a:lnTo>
                    <a:pt x="55" y="92"/>
                  </a:lnTo>
                  <a:lnTo>
                    <a:pt x="59" y="86"/>
                  </a:lnTo>
                  <a:lnTo>
                    <a:pt x="64" y="79"/>
                  </a:lnTo>
                  <a:lnTo>
                    <a:pt x="69" y="74"/>
                  </a:lnTo>
                  <a:lnTo>
                    <a:pt x="76" y="69"/>
                  </a:lnTo>
                  <a:lnTo>
                    <a:pt x="81" y="62"/>
                  </a:lnTo>
                  <a:lnTo>
                    <a:pt x="87" y="57"/>
                  </a:lnTo>
                  <a:lnTo>
                    <a:pt x="93" y="5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3" name="Freeform 176">
              <a:extLst>
                <a:ext uri="{FF2B5EF4-FFF2-40B4-BE49-F238E27FC236}">
                  <a16:creationId xmlns:a16="http://schemas.microsoft.com/office/drawing/2014/main" id="{C637B789-1F49-6D58-BD27-786A111D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5229225"/>
              <a:ext cx="82550" cy="96838"/>
            </a:xfrm>
            <a:custGeom>
              <a:avLst/>
              <a:gdLst>
                <a:gd name="T0" fmla="*/ 2147483647 w 103"/>
                <a:gd name="T1" fmla="*/ 0 h 122"/>
                <a:gd name="T2" fmla="*/ 2147483647 w 103"/>
                <a:gd name="T3" fmla="*/ 2147483647 h 122"/>
                <a:gd name="T4" fmla="*/ 2147483647 w 103"/>
                <a:gd name="T5" fmla="*/ 2147483647 h 122"/>
                <a:gd name="T6" fmla="*/ 2147483647 w 103"/>
                <a:gd name="T7" fmla="*/ 2147483647 h 122"/>
                <a:gd name="T8" fmla="*/ 2147483647 w 103"/>
                <a:gd name="T9" fmla="*/ 2147483647 h 122"/>
                <a:gd name="T10" fmla="*/ 2147483647 w 103"/>
                <a:gd name="T11" fmla="*/ 2147483647 h 122"/>
                <a:gd name="T12" fmla="*/ 2147483647 w 103"/>
                <a:gd name="T13" fmla="*/ 2147483647 h 122"/>
                <a:gd name="T14" fmla="*/ 2147483647 w 103"/>
                <a:gd name="T15" fmla="*/ 2147483647 h 122"/>
                <a:gd name="T16" fmla="*/ 2147483647 w 103"/>
                <a:gd name="T17" fmla="*/ 2147483647 h 122"/>
                <a:gd name="T18" fmla="*/ 2147483647 w 103"/>
                <a:gd name="T19" fmla="*/ 2147483647 h 122"/>
                <a:gd name="T20" fmla="*/ 2147483647 w 103"/>
                <a:gd name="T21" fmla="*/ 2147483647 h 122"/>
                <a:gd name="T22" fmla="*/ 2147483647 w 103"/>
                <a:gd name="T23" fmla="*/ 2147483647 h 122"/>
                <a:gd name="T24" fmla="*/ 2147483647 w 103"/>
                <a:gd name="T25" fmla="*/ 2147483647 h 122"/>
                <a:gd name="T26" fmla="*/ 2147483647 w 103"/>
                <a:gd name="T27" fmla="*/ 2147483647 h 122"/>
                <a:gd name="T28" fmla="*/ 2147483647 w 103"/>
                <a:gd name="T29" fmla="*/ 2147483647 h 122"/>
                <a:gd name="T30" fmla="*/ 2147483647 w 103"/>
                <a:gd name="T31" fmla="*/ 2147483647 h 122"/>
                <a:gd name="T32" fmla="*/ 2147483647 w 103"/>
                <a:gd name="T33" fmla="*/ 2147483647 h 122"/>
                <a:gd name="T34" fmla="*/ 2147483647 w 103"/>
                <a:gd name="T35" fmla="*/ 2147483647 h 122"/>
                <a:gd name="T36" fmla="*/ 2147483647 w 103"/>
                <a:gd name="T37" fmla="*/ 2147483647 h 122"/>
                <a:gd name="T38" fmla="*/ 2147483647 w 103"/>
                <a:gd name="T39" fmla="*/ 2147483647 h 122"/>
                <a:gd name="T40" fmla="*/ 0 w 103"/>
                <a:gd name="T41" fmla="*/ 2147483647 h 122"/>
                <a:gd name="T42" fmla="*/ 2147483647 w 103"/>
                <a:gd name="T43" fmla="*/ 2147483647 h 122"/>
                <a:gd name="T44" fmla="*/ 2147483647 w 103"/>
                <a:gd name="T45" fmla="*/ 2147483647 h 122"/>
                <a:gd name="T46" fmla="*/ 2147483647 w 103"/>
                <a:gd name="T47" fmla="*/ 2147483647 h 122"/>
                <a:gd name="T48" fmla="*/ 2147483647 w 103"/>
                <a:gd name="T49" fmla="*/ 2147483647 h 122"/>
                <a:gd name="T50" fmla="*/ 2147483647 w 103"/>
                <a:gd name="T51" fmla="*/ 2147483647 h 122"/>
                <a:gd name="T52" fmla="*/ 2147483647 w 103"/>
                <a:gd name="T53" fmla="*/ 2147483647 h 122"/>
                <a:gd name="T54" fmla="*/ 2147483647 w 103"/>
                <a:gd name="T55" fmla="*/ 2147483647 h 122"/>
                <a:gd name="T56" fmla="*/ 2147483647 w 103"/>
                <a:gd name="T57" fmla="*/ 2147483647 h 122"/>
                <a:gd name="T58" fmla="*/ 2147483647 w 103"/>
                <a:gd name="T59" fmla="*/ 2147483647 h 122"/>
                <a:gd name="T60" fmla="*/ 2147483647 w 103"/>
                <a:gd name="T61" fmla="*/ 2147483647 h 122"/>
                <a:gd name="T62" fmla="*/ 2147483647 w 103"/>
                <a:gd name="T63" fmla="*/ 2147483647 h 122"/>
                <a:gd name="T64" fmla="*/ 2147483647 w 103"/>
                <a:gd name="T65" fmla="*/ 2147483647 h 122"/>
                <a:gd name="T66" fmla="*/ 2147483647 w 103"/>
                <a:gd name="T67" fmla="*/ 2147483647 h 122"/>
                <a:gd name="T68" fmla="*/ 2147483647 w 103"/>
                <a:gd name="T69" fmla="*/ 2147483647 h 122"/>
                <a:gd name="T70" fmla="*/ 2147483647 w 103"/>
                <a:gd name="T71" fmla="*/ 2147483647 h 122"/>
                <a:gd name="T72" fmla="*/ 2147483647 w 103"/>
                <a:gd name="T73" fmla="*/ 2147483647 h 122"/>
                <a:gd name="T74" fmla="*/ 2147483647 w 103"/>
                <a:gd name="T75" fmla="*/ 2147483647 h 122"/>
                <a:gd name="T76" fmla="*/ 2147483647 w 103"/>
                <a:gd name="T77" fmla="*/ 2147483647 h 122"/>
                <a:gd name="T78" fmla="*/ 2147483647 w 103"/>
                <a:gd name="T79" fmla="*/ 2147483647 h 122"/>
                <a:gd name="T80" fmla="*/ 2147483647 w 103"/>
                <a:gd name="T81" fmla="*/ 0 h 122"/>
                <a:gd name="T82" fmla="*/ 2147483647 w 103"/>
                <a:gd name="T83" fmla="*/ 0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3"/>
                <a:gd name="T127" fmla="*/ 0 h 122"/>
                <a:gd name="T128" fmla="*/ 103 w 103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3" h="122">
                  <a:moveTo>
                    <a:pt x="59" y="0"/>
                  </a:moveTo>
                  <a:lnTo>
                    <a:pt x="58" y="1"/>
                  </a:lnTo>
                  <a:lnTo>
                    <a:pt x="52" y="6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5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4" y="33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18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0" y="55"/>
                  </a:lnTo>
                  <a:lnTo>
                    <a:pt x="8" y="60"/>
                  </a:lnTo>
                  <a:lnTo>
                    <a:pt x="5" y="63"/>
                  </a:lnTo>
                  <a:lnTo>
                    <a:pt x="4" y="68"/>
                  </a:lnTo>
                  <a:lnTo>
                    <a:pt x="2" y="73"/>
                  </a:lnTo>
                  <a:lnTo>
                    <a:pt x="0" y="78"/>
                  </a:lnTo>
                  <a:lnTo>
                    <a:pt x="41" y="122"/>
                  </a:lnTo>
                  <a:lnTo>
                    <a:pt x="42" y="120"/>
                  </a:lnTo>
                  <a:lnTo>
                    <a:pt x="45" y="115"/>
                  </a:lnTo>
                  <a:lnTo>
                    <a:pt x="46" y="112"/>
                  </a:lnTo>
                  <a:lnTo>
                    <a:pt x="49" y="107"/>
                  </a:lnTo>
                  <a:lnTo>
                    <a:pt x="52" y="103"/>
                  </a:lnTo>
                  <a:lnTo>
                    <a:pt x="56" y="99"/>
                  </a:lnTo>
                  <a:lnTo>
                    <a:pt x="61" y="93"/>
                  </a:lnTo>
                  <a:lnTo>
                    <a:pt x="65" y="87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7" y="71"/>
                  </a:lnTo>
                  <a:lnTo>
                    <a:pt x="81" y="67"/>
                  </a:lnTo>
                  <a:lnTo>
                    <a:pt x="84" y="64"/>
                  </a:lnTo>
                  <a:lnTo>
                    <a:pt x="88" y="61"/>
                  </a:lnTo>
                  <a:lnTo>
                    <a:pt x="91" y="58"/>
                  </a:lnTo>
                  <a:lnTo>
                    <a:pt x="94" y="55"/>
                  </a:lnTo>
                  <a:lnTo>
                    <a:pt x="98" y="52"/>
                  </a:lnTo>
                  <a:lnTo>
                    <a:pt x="103" y="4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4" name="Freeform 177">
              <a:extLst>
                <a:ext uri="{FF2B5EF4-FFF2-40B4-BE49-F238E27FC236}">
                  <a16:creationId xmlns:a16="http://schemas.microsoft.com/office/drawing/2014/main" id="{76D21E85-56F1-2AE8-5796-F9663A96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5291138"/>
              <a:ext cx="90488" cy="85725"/>
            </a:xfrm>
            <a:custGeom>
              <a:avLst/>
              <a:gdLst>
                <a:gd name="T0" fmla="*/ 2147483647 w 114"/>
                <a:gd name="T1" fmla="*/ 2147483647 h 108"/>
                <a:gd name="T2" fmla="*/ 2147483647 w 114"/>
                <a:gd name="T3" fmla="*/ 2147483647 h 108"/>
                <a:gd name="T4" fmla="*/ 2147483647 w 114"/>
                <a:gd name="T5" fmla="*/ 2147483647 h 108"/>
                <a:gd name="T6" fmla="*/ 2147483647 w 114"/>
                <a:gd name="T7" fmla="*/ 2147483647 h 108"/>
                <a:gd name="T8" fmla="*/ 2147483647 w 114"/>
                <a:gd name="T9" fmla="*/ 2147483647 h 108"/>
                <a:gd name="T10" fmla="*/ 2147483647 w 114"/>
                <a:gd name="T11" fmla="*/ 2147483647 h 108"/>
                <a:gd name="T12" fmla="*/ 2147483647 w 114"/>
                <a:gd name="T13" fmla="*/ 2147483647 h 108"/>
                <a:gd name="T14" fmla="*/ 2147483647 w 114"/>
                <a:gd name="T15" fmla="*/ 2147483647 h 108"/>
                <a:gd name="T16" fmla="*/ 2147483647 w 114"/>
                <a:gd name="T17" fmla="*/ 2147483647 h 108"/>
                <a:gd name="T18" fmla="*/ 2147483647 w 114"/>
                <a:gd name="T19" fmla="*/ 2147483647 h 108"/>
                <a:gd name="T20" fmla="*/ 2147483647 w 114"/>
                <a:gd name="T21" fmla="*/ 2147483647 h 108"/>
                <a:gd name="T22" fmla="*/ 2147483647 w 114"/>
                <a:gd name="T23" fmla="*/ 2147483647 h 108"/>
                <a:gd name="T24" fmla="*/ 2147483647 w 114"/>
                <a:gd name="T25" fmla="*/ 2147483647 h 108"/>
                <a:gd name="T26" fmla="*/ 2147483647 w 114"/>
                <a:gd name="T27" fmla="*/ 2147483647 h 108"/>
                <a:gd name="T28" fmla="*/ 2147483647 w 114"/>
                <a:gd name="T29" fmla="*/ 2147483647 h 108"/>
                <a:gd name="T30" fmla="*/ 2147483647 w 114"/>
                <a:gd name="T31" fmla="*/ 2147483647 h 108"/>
                <a:gd name="T32" fmla="*/ 2147483647 w 114"/>
                <a:gd name="T33" fmla="*/ 2147483647 h 108"/>
                <a:gd name="T34" fmla="*/ 2147483647 w 114"/>
                <a:gd name="T35" fmla="*/ 2147483647 h 108"/>
                <a:gd name="T36" fmla="*/ 2147483647 w 114"/>
                <a:gd name="T37" fmla="*/ 2147483647 h 108"/>
                <a:gd name="T38" fmla="*/ 0 w 114"/>
                <a:gd name="T39" fmla="*/ 2147483647 h 108"/>
                <a:gd name="T40" fmla="*/ 2147483647 w 114"/>
                <a:gd name="T41" fmla="*/ 2147483647 h 108"/>
                <a:gd name="T42" fmla="*/ 2147483647 w 114"/>
                <a:gd name="T43" fmla="*/ 2147483647 h 108"/>
                <a:gd name="T44" fmla="*/ 2147483647 w 114"/>
                <a:gd name="T45" fmla="*/ 2147483647 h 108"/>
                <a:gd name="T46" fmla="*/ 2147483647 w 114"/>
                <a:gd name="T47" fmla="*/ 2147483647 h 108"/>
                <a:gd name="T48" fmla="*/ 2147483647 w 114"/>
                <a:gd name="T49" fmla="*/ 2147483647 h 108"/>
                <a:gd name="T50" fmla="*/ 2147483647 w 114"/>
                <a:gd name="T51" fmla="*/ 2147483647 h 108"/>
                <a:gd name="T52" fmla="*/ 2147483647 w 114"/>
                <a:gd name="T53" fmla="*/ 2147483647 h 108"/>
                <a:gd name="T54" fmla="*/ 2147483647 w 114"/>
                <a:gd name="T55" fmla="*/ 2147483647 h 108"/>
                <a:gd name="T56" fmla="*/ 2147483647 w 114"/>
                <a:gd name="T57" fmla="*/ 2147483647 h 108"/>
                <a:gd name="T58" fmla="*/ 2147483647 w 114"/>
                <a:gd name="T59" fmla="*/ 2147483647 h 108"/>
                <a:gd name="T60" fmla="*/ 2147483647 w 114"/>
                <a:gd name="T61" fmla="*/ 2147483647 h 108"/>
                <a:gd name="T62" fmla="*/ 2147483647 w 114"/>
                <a:gd name="T63" fmla="*/ 2147483647 h 108"/>
                <a:gd name="T64" fmla="*/ 2147483647 w 114"/>
                <a:gd name="T65" fmla="*/ 2147483647 h 108"/>
                <a:gd name="T66" fmla="*/ 2147483647 w 114"/>
                <a:gd name="T67" fmla="*/ 2147483647 h 108"/>
                <a:gd name="T68" fmla="*/ 2147483647 w 114"/>
                <a:gd name="T69" fmla="*/ 2147483647 h 108"/>
                <a:gd name="T70" fmla="*/ 2147483647 w 114"/>
                <a:gd name="T71" fmla="*/ 0 h 108"/>
                <a:gd name="T72" fmla="*/ 2147483647 w 114"/>
                <a:gd name="T73" fmla="*/ 2147483647 h 108"/>
                <a:gd name="T74" fmla="*/ 2147483647 w 114"/>
                <a:gd name="T75" fmla="*/ 2147483647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4"/>
                <a:gd name="T115" fmla="*/ 0 h 108"/>
                <a:gd name="T116" fmla="*/ 114 w 114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4" h="108">
                  <a:moveTo>
                    <a:pt x="114" y="40"/>
                  </a:moveTo>
                  <a:lnTo>
                    <a:pt x="112" y="42"/>
                  </a:lnTo>
                  <a:lnTo>
                    <a:pt x="111" y="45"/>
                  </a:lnTo>
                  <a:lnTo>
                    <a:pt x="108" y="47"/>
                  </a:lnTo>
                  <a:lnTo>
                    <a:pt x="106" y="51"/>
                  </a:lnTo>
                  <a:lnTo>
                    <a:pt x="104" y="54"/>
                  </a:lnTo>
                  <a:lnTo>
                    <a:pt x="101" y="60"/>
                  </a:lnTo>
                  <a:lnTo>
                    <a:pt x="97" y="64"/>
                  </a:lnTo>
                  <a:lnTo>
                    <a:pt x="92" y="69"/>
                  </a:lnTo>
                  <a:lnTo>
                    <a:pt x="86" y="74"/>
                  </a:lnTo>
                  <a:lnTo>
                    <a:pt x="81" y="81"/>
                  </a:lnTo>
                  <a:lnTo>
                    <a:pt x="77" y="84"/>
                  </a:lnTo>
                  <a:lnTo>
                    <a:pt x="73" y="87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2" y="96"/>
                  </a:lnTo>
                  <a:lnTo>
                    <a:pt x="58" y="100"/>
                  </a:lnTo>
                  <a:lnTo>
                    <a:pt x="52" y="104"/>
                  </a:lnTo>
                  <a:lnTo>
                    <a:pt x="48" y="108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2" y="58"/>
                  </a:lnTo>
                  <a:lnTo>
                    <a:pt x="16" y="53"/>
                  </a:lnTo>
                  <a:lnTo>
                    <a:pt x="20" y="49"/>
                  </a:lnTo>
                  <a:lnTo>
                    <a:pt x="24" y="45"/>
                  </a:lnTo>
                  <a:lnTo>
                    <a:pt x="29" y="40"/>
                  </a:lnTo>
                  <a:lnTo>
                    <a:pt x="35" y="34"/>
                  </a:lnTo>
                  <a:lnTo>
                    <a:pt x="40" y="27"/>
                  </a:lnTo>
                  <a:lnTo>
                    <a:pt x="46" y="21"/>
                  </a:lnTo>
                  <a:lnTo>
                    <a:pt x="52" y="15"/>
                  </a:lnTo>
                  <a:lnTo>
                    <a:pt x="55" y="10"/>
                  </a:lnTo>
                  <a:lnTo>
                    <a:pt x="59" y="7"/>
                  </a:lnTo>
                  <a:lnTo>
                    <a:pt x="61" y="3"/>
                  </a:lnTo>
                  <a:lnTo>
                    <a:pt x="65" y="0"/>
                  </a:lnTo>
                  <a:lnTo>
                    <a:pt x="11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5" name="Freeform 178">
              <a:extLst>
                <a:ext uri="{FF2B5EF4-FFF2-40B4-BE49-F238E27FC236}">
                  <a16:creationId xmlns:a16="http://schemas.microsoft.com/office/drawing/2014/main" id="{CA5FD27C-9521-E7CE-DBCD-5FDB43EA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8" y="5341938"/>
              <a:ext cx="92075" cy="79375"/>
            </a:xfrm>
            <a:custGeom>
              <a:avLst/>
              <a:gdLst>
                <a:gd name="T0" fmla="*/ 2147483647 w 115"/>
                <a:gd name="T1" fmla="*/ 2147483647 h 99"/>
                <a:gd name="T2" fmla="*/ 2147483647 w 115"/>
                <a:gd name="T3" fmla="*/ 2147483647 h 99"/>
                <a:gd name="T4" fmla="*/ 2147483647 w 115"/>
                <a:gd name="T5" fmla="*/ 2147483647 h 99"/>
                <a:gd name="T6" fmla="*/ 2147483647 w 115"/>
                <a:gd name="T7" fmla="*/ 2147483647 h 99"/>
                <a:gd name="T8" fmla="*/ 2147483647 w 115"/>
                <a:gd name="T9" fmla="*/ 2147483647 h 99"/>
                <a:gd name="T10" fmla="*/ 2147483647 w 115"/>
                <a:gd name="T11" fmla="*/ 2147483647 h 99"/>
                <a:gd name="T12" fmla="*/ 2147483647 w 115"/>
                <a:gd name="T13" fmla="*/ 2147483647 h 99"/>
                <a:gd name="T14" fmla="*/ 2147483647 w 115"/>
                <a:gd name="T15" fmla="*/ 2147483647 h 99"/>
                <a:gd name="T16" fmla="*/ 2147483647 w 115"/>
                <a:gd name="T17" fmla="*/ 2147483647 h 99"/>
                <a:gd name="T18" fmla="*/ 2147483647 w 115"/>
                <a:gd name="T19" fmla="*/ 2147483647 h 99"/>
                <a:gd name="T20" fmla="*/ 2147483647 w 115"/>
                <a:gd name="T21" fmla="*/ 2147483647 h 99"/>
                <a:gd name="T22" fmla="*/ 2147483647 w 115"/>
                <a:gd name="T23" fmla="*/ 2147483647 h 99"/>
                <a:gd name="T24" fmla="*/ 2147483647 w 115"/>
                <a:gd name="T25" fmla="*/ 2147483647 h 99"/>
                <a:gd name="T26" fmla="*/ 2147483647 w 115"/>
                <a:gd name="T27" fmla="*/ 2147483647 h 99"/>
                <a:gd name="T28" fmla="*/ 2147483647 w 115"/>
                <a:gd name="T29" fmla="*/ 2147483647 h 99"/>
                <a:gd name="T30" fmla="*/ 2147483647 w 115"/>
                <a:gd name="T31" fmla="*/ 2147483647 h 99"/>
                <a:gd name="T32" fmla="*/ 2147483647 w 115"/>
                <a:gd name="T33" fmla="*/ 2147483647 h 99"/>
                <a:gd name="T34" fmla="*/ 2147483647 w 115"/>
                <a:gd name="T35" fmla="*/ 2147483647 h 99"/>
                <a:gd name="T36" fmla="*/ 2147483647 w 115"/>
                <a:gd name="T37" fmla="*/ 2147483647 h 99"/>
                <a:gd name="T38" fmla="*/ 0 w 115"/>
                <a:gd name="T39" fmla="*/ 2147483647 h 99"/>
                <a:gd name="T40" fmla="*/ 2147483647 w 115"/>
                <a:gd name="T41" fmla="*/ 2147483647 h 99"/>
                <a:gd name="T42" fmla="*/ 2147483647 w 115"/>
                <a:gd name="T43" fmla="*/ 2147483647 h 99"/>
                <a:gd name="T44" fmla="*/ 2147483647 w 115"/>
                <a:gd name="T45" fmla="*/ 2147483647 h 99"/>
                <a:gd name="T46" fmla="*/ 2147483647 w 115"/>
                <a:gd name="T47" fmla="*/ 2147483647 h 99"/>
                <a:gd name="T48" fmla="*/ 2147483647 w 115"/>
                <a:gd name="T49" fmla="*/ 2147483647 h 99"/>
                <a:gd name="T50" fmla="*/ 2147483647 w 115"/>
                <a:gd name="T51" fmla="*/ 2147483647 h 99"/>
                <a:gd name="T52" fmla="*/ 2147483647 w 115"/>
                <a:gd name="T53" fmla="*/ 2147483647 h 99"/>
                <a:gd name="T54" fmla="*/ 2147483647 w 115"/>
                <a:gd name="T55" fmla="*/ 2147483647 h 99"/>
                <a:gd name="T56" fmla="*/ 2147483647 w 115"/>
                <a:gd name="T57" fmla="*/ 2147483647 h 99"/>
                <a:gd name="T58" fmla="*/ 2147483647 w 115"/>
                <a:gd name="T59" fmla="*/ 2147483647 h 99"/>
                <a:gd name="T60" fmla="*/ 2147483647 w 115"/>
                <a:gd name="T61" fmla="*/ 2147483647 h 99"/>
                <a:gd name="T62" fmla="*/ 2147483647 w 115"/>
                <a:gd name="T63" fmla="*/ 2147483647 h 99"/>
                <a:gd name="T64" fmla="*/ 2147483647 w 115"/>
                <a:gd name="T65" fmla="*/ 2147483647 h 99"/>
                <a:gd name="T66" fmla="*/ 2147483647 w 115"/>
                <a:gd name="T67" fmla="*/ 2147483647 h 99"/>
                <a:gd name="T68" fmla="*/ 2147483647 w 115"/>
                <a:gd name="T69" fmla="*/ 2147483647 h 99"/>
                <a:gd name="T70" fmla="*/ 2147483647 w 115"/>
                <a:gd name="T71" fmla="*/ 2147483647 h 99"/>
                <a:gd name="T72" fmla="*/ 2147483647 w 115"/>
                <a:gd name="T73" fmla="*/ 2147483647 h 99"/>
                <a:gd name="T74" fmla="*/ 2147483647 w 115"/>
                <a:gd name="T75" fmla="*/ 0 h 99"/>
                <a:gd name="T76" fmla="*/ 2147483647 w 115"/>
                <a:gd name="T77" fmla="*/ 2147483647 h 99"/>
                <a:gd name="T78" fmla="*/ 2147483647 w 115"/>
                <a:gd name="T79" fmla="*/ 2147483647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99"/>
                <a:gd name="T122" fmla="*/ 115 w 115"/>
                <a:gd name="T123" fmla="*/ 99 h 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99">
                  <a:moveTo>
                    <a:pt x="115" y="37"/>
                  </a:moveTo>
                  <a:lnTo>
                    <a:pt x="114" y="38"/>
                  </a:lnTo>
                  <a:lnTo>
                    <a:pt x="111" y="42"/>
                  </a:lnTo>
                  <a:lnTo>
                    <a:pt x="109" y="44"/>
                  </a:lnTo>
                  <a:lnTo>
                    <a:pt x="107" y="48"/>
                  </a:lnTo>
                  <a:lnTo>
                    <a:pt x="104" y="52"/>
                  </a:lnTo>
                  <a:lnTo>
                    <a:pt x="102" y="57"/>
                  </a:lnTo>
                  <a:lnTo>
                    <a:pt x="97" y="62"/>
                  </a:lnTo>
                  <a:lnTo>
                    <a:pt x="92" y="66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9" y="80"/>
                  </a:lnTo>
                  <a:lnTo>
                    <a:pt x="75" y="82"/>
                  </a:lnTo>
                  <a:lnTo>
                    <a:pt x="72" y="85"/>
                  </a:lnTo>
                  <a:lnTo>
                    <a:pt x="69" y="88"/>
                  </a:lnTo>
                  <a:lnTo>
                    <a:pt x="65" y="90"/>
                  </a:lnTo>
                  <a:lnTo>
                    <a:pt x="62" y="93"/>
                  </a:lnTo>
                  <a:lnTo>
                    <a:pt x="58" y="95"/>
                  </a:lnTo>
                  <a:lnTo>
                    <a:pt x="54" y="99"/>
                  </a:lnTo>
                  <a:lnTo>
                    <a:pt x="0" y="64"/>
                  </a:lnTo>
                  <a:lnTo>
                    <a:pt x="2" y="63"/>
                  </a:lnTo>
                  <a:lnTo>
                    <a:pt x="5" y="60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5" y="52"/>
                  </a:lnTo>
                  <a:lnTo>
                    <a:pt x="20" y="49"/>
                  </a:lnTo>
                  <a:lnTo>
                    <a:pt x="24" y="44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40" y="29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2" y="16"/>
                  </a:lnTo>
                  <a:lnTo>
                    <a:pt x="54" y="12"/>
                  </a:lnTo>
                  <a:lnTo>
                    <a:pt x="59" y="8"/>
                  </a:lnTo>
                  <a:lnTo>
                    <a:pt x="61" y="4"/>
                  </a:lnTo>
                  <a:lnTo>
                    <a:pt x="65" y="0"/>
                  </a:lnTo>
                  <a:lnTo>
                    <a:pt x="1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6" name="Freeform 179">
              <a:extLst>
                <a:ext uri="{FF2B5EF4-FFF2-40B4-BE49-F238E27FC236}">
                  <a16:creationId xmlns:a16="http://schemas.microsoft.com/office/drawing/2014/main" id="{C14AB3D9-6280-9C5A-344C-5B6738195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5387975"/>
              <a:ext cx="90488" cy="71438"/>
            </a:xfrm>
            <a:custGeom>
              <a:avLst/>
              <a:gdLst>
                <a:gd name="T0" fmla="*/ 2147483647 w 115"/>
                <a:gd name="T1" fmla="*/ 2147483647 h 90"/>
                <a:gd name="T2" fmla="*/ 2147483647 w 115"/>
                <a:gd name="T3" fmla="*/ 2147483647 h 90"/>
                <a:gd name="T4" fmla="*/ 2147483647 w 115"/>
                <a:gd name="T5" fmla="*/ 2147483647 h 90"/>
                <a:gd name="T6" fmla="*/ 2147483647 w 115"/>
                <a:gd name="T7" fmla="*/ 2147483647 h 90"/>
                <a:gd name="T8" fmla="*/ 2147483647 w 115"/>
                <a:gd name="T9" fmla="*/ 2147483647 h 90"/>
                <a:gd name="T10" fmla="*/ 2147483647 w 115"/>
                <a:gd name="T11" fmla="*/ 2147483647 h 90"/>
                <a:gd name="T12" fmla="*/ 2147483647 w 115"/>
                <a:gd name="T13" fmla="*/ 2147483647 h 90"/>
                <a:gd name="T14" fmla="*/ 2147483647 w 115"/>
                <a:gd name="T15" fmla="*/ 2147483647 h 90"/>
                <a:gd name="T16" fmla="*/ 2147483647 w 115"/>
                <a:gd name="T17" fmla="*/ 2147483647 h 90"/>
                <a:gd name="T18" fmla="*/ 2147483647 w 115"/>
                <a:gd name="T19" fmla="*/ 2147483647 h 90"/>
                <a:gd name="T20" fmla="*/ 2147483647 w 115"/>
                <a:gd name="T21" fmla="*/ 2147483647 h 90"/>
                <a:gd name="T22" fmla="*/ 2147483647 w 115"/>
                <a:gd name="T23" fmla="*/ 2147483647 h 90"/>
                <a:gd name="T24" fmla="*/ 2147483647 w 115"/>
                <a:gd name="T25" fmla="*/ 2147483647 h 90"/>
                <a:gd name="T26" fmla="*/ 2147483647 w 115"/>
                <a:gd name="T27" fmla="*/ 2147483647 h 90"/>
                <a:gd name="T28" fmla="*/ 2147483647 w 115"/>
                <a:gd name="T29" fmla="*/ 2147483647 h 90"/>
                <a:gd name="T30" fmla="*/ 0 w 115"/>
                <a:gd name="T31" fmla="*/ 2147483647 h 90"/>
                <a:gd name="T32" fmla="*/ 2147483647 w 115"/>
                <a:gd name="T33" fmla="*/ 2147483647 h 90"/>
                <a:gd name="T34" fmla="*/ 2147483647 w 115"/>
                <a:gd name="T35" fmla="*/ 2147483647 h 90"/>
                <a:gd name="T36" fmla="*/ 2147483647 w 115"/>
                <a:gd name="T37" fmla="*/ 2147483647 h 90"/>
                <a:gd name="T38" fmla="*/ 2147483647 w 115"/>
                <a:gd name="T39" fmla="*/ 2147483647 h 90"/>
                <a:gd name="T40" fmla="*/ 2147483647 w 115"/>
                <a:gd name="T41" fmla="*/ 2147483647 h 90"/>
                <a:gd name="T42" fmla="*/ 2147483647 w 115"/>
                <a:gd name="T43" fmla="*/ 2147483647 h 90"/>
                <a:gd name="T44" fmla="*/ 2147483647 w 115"/>
                <a:gd name="T45" fmla="*/ 2147483647 h 90"/>
                <a:gd name="T46" fmla="*/ 2147483647 w 115"/>
                <a:gd name="T47" fmla="*/ 2147483647 h 90"/>
                <a:gd name="T48" fmla="*/ 2147483647 w 115"/>
                <a:gd name="T49" fmla="*/ 2147483647 h 90"/>
                <a:gd name="T50" fmla="*/ 2147483647 w 115"/>
                <a:gd name="T51" fmla="*/ 2147483647 h 90"/>
                <a:gd name="T52" fmla="*/ 2147483647 w 115"/>
                <a:gd name="T53" fmla="*/ 2147483647 h 90"/>
                <a:gd name="T54" fmla="*/ 2147483647 w 115"/>
                <a:gd name="T55" fmla="*/ 2147483647 h 90"/>
                <a:gd name="T56" fmla="*/ 2147483647 w 115"/>
                <a:gd name="T57" fmla="*/ 2147483647 h 90"/>
                <a:gd name="T58" fmla="*/ 2147483647 w 115"/>
                <a:gd name="T59" fmla="*/ 0 h 90"/>
                <a:gd name="T60" fmla="*/ 2147483647 w 115"/>
                <a:gd name="T61" fmla="*/ 2147483647 h 90"/>
                <a:gd name="T62" fmla="*/ 2147483647 w 115"/>
                <a:gd name="T63" fmla="*/ 2147483647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90"/>
                <a:gd name="T98" fmla="*/ 115 w 115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90">
                  <a:moveTo>
                    <a:pt x="115" y="31"/>
                  </a:moveTo>
                  <a:lnTo>
                    <a:pt x="114" y="33"/>
                  </a:lnTo>
                  <a:lnTo>
                    <a:pt x="110" y="36"/>
                  </a:lnTo>
                  <a:lnTo>
                    <a:pt x="108" y="39"/>
                  </a:lnTo>
                  <a:lnTo>
                    <a:pt x="107" y="43"/>
                  </a:lnTo>
                  <a:lnTo>
                    <a:pt x="104" y="47"/>
                  </a:lnTo>
                  <a:lnTo>
                    <a:pt x="101" y="52"/>
                  </a:lnTo>
                  <a:lnTo>
                    <a:pt x="98" y="55"/>
                  </a:lnTo>
                  <a:lnTo>
                    <a:pt x="94" y="60"/>
                  </a:lnTo>
                  <a:lnTo>
                    <a:pt x="88" y="65"/>
                  </a:lnTo>
                  <a:lnTo>
                    <a:pt x="84" y="71"/>
                  </a:lnTo>
                  <a:lnTo>
                    <a:pt x="79" y="75"/>
                  </a:lnTo>
                  <a:lnTo>
                    <a:pt x="73" y="80"/>
                  </a:lnTo>
                  <a:lnTo>
                    <a:pt x="66" y="85"/>
                  </a:lnTo>
                  <a:lnTo>
                    <a:pt x="60" y="90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7" y="53"/>
                  </a:lnTo>
                  <a:lnTo>
                    <a:pt x="11" y="51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23" y="41"/>
                  </a:lnTo>
                  <a:lnTo>
                    <a:pt x="28" y="36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43" y="20"/>
                  </a:lnTo>
                  <a:lnTo>
                    <a:pt x="48" y="13"/>
                  </a:lnTo>
                  <a:lnTo>
                    <a:pt x="54" y="6"/>
                  </a:lnTo>
                  <a:lnTo>
                    <a:pt x="58" y="0"/>
                  </a:lnTo>
                  <a:lnTo>
                    <a:pt x="11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7" name="Freeform 180">
              <a:extLst>
                <a:ext uri="{FF2B5EF4-FFF2-40B4-BE49-F238E27FC236}">
                  <a16:creationId xmlns:a16="http://schemas.microsoft.com/office/drawing/2014/main" id="{577FB29C-1301-2F68-D95B-C9990CEB2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38" y="5426075"/>
              <a:ext cx="87313" cy="60325"/>
            </a:xfrm>
            <a:custGeom>
              <a:avLst/>
              <a:gdLst>
                <a:gd name="T0" fmla="*/ 2147483647 w 108"/>
                <a:gd name="T1" fmla="*/ 2147483647 h 74"/>
                <a:gd name="T2" fmla="*/ 2147483647 w 108"/>
                <a:gd name="T3" fmla="*/ 2147483647 h 74"/>
                <a:gd name="T4" fmla="*/ 2147483647 w 108"/>
                <a:gd name="T5" fmla="*/ 2147483647 h 74"/>
                <a:gd name="T6" fmla="*/ 2147483647 w 108"/>
                <a:gd name="T7" fmla="*/ 2147483647 h 74"/>
                <a:gd name="T8" fmla="*/ 2147483647 w 108"/>
                <a:gd name="T9" fmla="*/ 2147483647 h 74"/>
                <a:gd name="T10" fmla="*/ 2147483647 w 108"/>
                <a:gd name="T11" fmla="*/ 2147483647 h 74"/>
                <a:gd name="T12" fmla="*/ 2147483647 w 108"/>
                <a:gd name="T13" fmla="*/ 2147483647 h 74"/>
                <a:gd name="T14" fmla="*/ 2147483647 w 108"/>
                <a:gd name="T15" fmla="*/ 2147483647 h 74"/>
                <a:gd name="T16" fmla="*/ 2147483647 w 108"/>
                <a:gd name="T17" fmla="*/ 2147483647 h 74"/>
                <a:gd name="T18" fmla="*/ 2147483647 w 108"/>
                <a:gd name="T19" fmla="*/ 2147483647 h 74"/>
                <a:gd name="T20" fmla="*/ 2147483647 w 108"/>
                <a:gd name="T21" fmla="*/ 2147483647 h 74"/>
                <a:gd name="T22" fmla="*/ 2147483647 w 108"/>
                <a:gd name="T23" fmla="*/ 2147483647 h 74"/>
                <a:gd name="T24" fmla="*/ 2147483647 w 108"/>
                <a:gd name="T25" fmla="*/ 2147483647 h 74"/>
                <a:gd name="T26" fmla="*/ 2147483647 w 108"/>
                <a:gd name="T27" fmla="*/ 2147483647 h 74"/>
                <a:gd name="T28" fmla="*/ 2147483647 w 108"/>
                <a:gd name="T29" fmla="*/ 2147483647 h 74"/>
                <a:gd name="T30" fmla="*/ 0 w 108"/>
                <a:gd name="T31" fmla="*/ 2147483647 h 74"/>
                <a:gd name="T32" fmla="*/ 2147483647 w 108"/>
                <a:gd name="T33" fmla="*/ 2147483647 h 74"/>
                <a:gd name="T34" fmla="*/ 2147483647 w 108"/>
                <a:gd name="T35" fmla="*/ 2147483647 h 74"/>
                <a:gd name="T36" fmla="*/ 2147483647 w 108"/>
                <a:gd name="T37" fmla="*/ 2147483647 h 74"/>
                <a:gd name="T38" fmla="*/ 2147483647 w 108"/>
                <a:gd name="T39" fmla="*/ 2147483647 h 74"/>
                <a:gd name="T40" fmla="*/ 2147483647 w 108"/>
                <a:gd name="T41" fmla="*/ 2147483647 h 74"/>
                <a:gd name="T42" fmla="*/ 2147483647 w 108"/>
                <a:gd name="T43" fmla="*/ 2147483647 h 74"/>
                <a:gd name="T44" fmla="*/ 2147483647 w 108"/>
                <a:gd name="T45" fmla="*/ 2147483647 h 74"/>
                <a:gd name="T46" fmla="*/ 2147483647 w 108"/>
                <a:gd name="T47" fmla="*/ 2147483647 h 74"/>
                <a:gd name="T48" fmla="*/ 2147483647 w 108"/>
                <a:gd name="T49" fmla="*/ 2147483647 h 74"/>
                <a:gd name="T50" fmla="*/ 2147483647 w 108"/>
                <a:gd name="T51" fmla="*/ 2147483647 h 74"/>
                <a:gd name="T52" fmla="*/ 2147483647 w 108"/>
                <a:gd name="T53" fmla="*/ 2147483647 h 74"/>
                <a:gd name="T54" fmla="*/ 2147483647 w 108"/>
                <a:gd name="T55" fmla="*/ 2147483647 h 74"/>
                <a:gd name="T56" fmla="*/ 2147483647 w 108"/>
                <a:gd name="T57" fmla="*/ 2147483647 h 74"/>
                <a:gd name="T58" fmla="*/ 2147483647 w 108"/>
                <a:gd name="T59" fmla="*/ 0 h 74"/>
                <a:gd name="T60" fmla="*/ 2147483647 w 108"/>
                <a:gd name="T61" fmla="*/ 2147483647 h 74"/>
                <a:gd name="T62" fmla="*/ 2147483647 w 108"/>
                <a:gd name="T63" fmla="*/ 2147483647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74"/>
                <a:gd name="T98" fmla="*/ 108 w 108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74">
                  <a:moveTo>
                    <a:pt x="108" y="26"/>
                  </a:moveTo>
                  <a:lnTo>
                    <a:pt x="106" y="27"/>
                  </a:lnTo>
                  <a:lnTo>
                    <a:pt x="105" y="31"/>
                  </a:lnTo>
                  <a:lnTo>
                    <a:pt x="103" y="32"/>
                  </a:lnTo>
                  <a:lnTo>
                    <a:pt x="101" y="36"/>
                  </a:lnTo>
                  <a:lnTo>
                    <a:pt x="99" y="39"/>
                  </a:lnTo>
                  <a:lnTo>
                    <a:pt x="97" y="43"/>
                  </a:lnTo>
                  <a:lnTo>
                    <a:pt x="92" y="46"/>
                  </a:lnTo>
                  <a:lnTo>
                    <a:pt x="89" y="50"/>
                  </a:lnTo>
                  <a:lnTo>
                    <a:pt x="86" y="53"/>
                  </a:lnTo>
                  <a:lnTo>
                    <a:pt x="83" y="58"/>
                  </a:lnTo>
                  <a:lnTo>
                    <a:pt x="78" y="62"/>
                  </a:lnTo>
                  <a:lnTo>
                    <a:pt x="73" y="66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4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3" y="42"/>
                  </a:lnTo>
                  <a:lnTo>
                    <a:pt x="17" y="39"/>
                  </a:lnTo>
                  <a:lnTo>
                    <a:pt x="20" y="35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40" y="10"/>
                  </a:lnTo>
                  <a:lnTo>
                    <a:pt x="44" y="5"/>
                  </a:lnTo>
                  <a:lnTo>
                    <a:pt x="48" y="0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8" name="Freeform 181">
              <a:extLst>
                <a:ext uri="{FF2B5EF4-FFF2-40B4-BE49-F238E27FC236}">
                  <a16:creationId xmlns:a16="http://schemas.microsoft.com/office/drawing/2014/main" id="{EE0ED359-A3C2-10FB-E80B-8BC36E54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8" y="5099050"/>
              <a:ext cx="80963" cy="50800"/>
            </a:xfrm>
            <a:custGeom>
              <a:avLst/>
              <a:gdLst>
                <a:gd name="T0" fmla="*/ 2147483647 w 103"/>
                <a:gd name="T1" fmla="*/ 0 h 65"/>
                <a:gd name="T2" fmla="*/ 2147483647 w 103"/>
                <a:gd name="T3" fmla="*/ 0 h 65"/>
                <a:gd name="T4" fmla="*/ 2147483647 w 103"/>
                <a:gd name="T5" fmla="*/ 2147483647 h 65"/>
                <a:gd name="T6" fmla="*/ 2147483647 w 103"/>
                <a:gd name="T7" fmla="*/ 2147483647 h 65"/>
                <a:gd name="T8" fmla="*/ 2147483647 w 103"/>
                <a:gd name="T9" fmla="*/ 2147483647 h 65"/>
                <a:gd name="T10" fmla="*/ 2147483647 w 103"/>
                <a:gd name="T11" fmla="*/ 2147483647 h 65"/>
                <a:gd name="T12" fmla="*/ 2147483647 w 103"/>
                <a:gd name="T13" fmla="*/ 2147483647 h 65"/>
                <a:gd name="T14" fmla="*/ 2147483647 w 103"/>
                <a:gd name="T15" fmla="*/ 2147483647 h 65"/>
                <a:gd name="T16" fmla="*/ 2147483647 w 103"/>
                <a:gd name="T17" fmla="*/ 2147483647 h 65"/>
                <a:gd name="T18" fmla="*/ 2147483647 w 103"/>
                <a:gd name="T19" fmla="*/ 2147483647 h 65"/>
                <a:gd name="T20" fmla="*/ 2147483647 w 103"/>
                <a:gd name="T21" fmla="*/ 2147483647 h 65"/>
                <a:gd name="T22" fmla="*/ 2147483647 w 103"/>
                <a:gd name="T23" fmla="*/ 2147483647 h 65"/>
                <a:gd name="T24" fmla="*/ 2147483647 w 103"/>
                <a:gd name="T25" fmla="*/ 2147483647 h 65"/>
                <a:gd name="T26" fmla="*/ 2147483647 w 103"/>
                <a:gd name="T27" fmla="*/ 2147483647 h 65"/>
                <a:gd name="T28" fmla="*/ 2147483647 w 103"/>
                <a:gd name="T29" fmla="*/ 2147483647 h 65"/>
                <a:gd name="T30" fmla="*/ 2147483647 w 103"/>
                <a:gd name="T31" fmla="*/ 2147483647 h 65"/>
                <a:gd name="T32" fmla="*/ 2147483647 w 103"/>
                <a:gd name="T33" fmla="*/ 2147483647 h 65"/>
                <a:gd name="T34" fmla="*/ 2147483647 w 103"/>
                <a:gd name="T35" fmla="*/ 2147483647 h 65"/>
                <a:gd name="T36" fmla="*/ 2147483647 w 103"/>
                <a:gd name="T37" fmla="*/ 2147483647 h 65"/>
                <a:gd name="T38" fmla="*/ 2147483647 w 103"/>
                <a:gd name="T39" fmla="*/ 2147483647 h 65"/>
                <a:gd name="T40" fmla="*/ 2147483647 w 103"/>
                <a:gd name="T41" fmla="*/ 2147483647 h 65"/>
                <a:gd name="T42" fmla="*/ 2147483647 w 103"/>
                <a:gd name="T43" fmla="*/ 2147483647 h 65"/>
                <a:gd name="T44" fmla="*/ 2147483647 w 103"/>
                <a:gd name="T45" fmla="*/ 2147483647 h 65"/>
                <a:gd name="T46" fmla="*/ 2147483647 w 103"/>
                <a:gd name="T47" fmla="*/ 2147483647 h 65"/>
                <a:gd name="T48" fmla="*/ 2147483647 w 103"/>
                <a:gd name="T49" fmla="*/ 2147483647 h 65"/>
                <a:gd name="T50" fmla="*/ 2147483647 w 103"/>
                <a:gd name="T51" fmla="*/ 2147483647 h 65"/>
                <a:gd name="T52" fmla="*/ 2147483647 w 103"/>
                <a:gd name="T53" fmla="*/ 2147483647 h 65"/>
                <a:gd name="T54" fmla="*/ 2147483647 w 103"/>
                <a:gd name="T55" fmla="*/ 2147483647 h 65"/>
                <a:gd name="T56" fmla="*/ 2147483647 w 103"/>
                <a:gd name="T57" fmla="*/ 2147483647 h 65"/>
                <a:gd name="T58" fmla="*/ 2147483647 w 103"/>
                <a:gd name="T59" fmla="*/ 2147483647 h 65"/>
                <a:gd name="T60" fmla="*/ 2147483647 w 103"/>
                <a:gd name="T61" fmla="*/ 2147483647 h 65"/>
                <a:gd name="T62" fmla="*/ 2147483647 w 103"/>
                <a:gd name="T63" fmla="*/ 2147483647 h 65"/>
                <a:gd name="T64" fmla="*/ 2147483647 w 103"/>
                <a:gd name="T65" fmla="*/ 2147483647 h 65"/>
                <a:gd name="T66" fmla="*/ 2147483647 w 103"/>
                <a:gd name="T67" fmla="*/ 2147483647 h 65"/>
                <a:gd name="T68" fmla="*/ 2147483647 w 103"/>
                <a:gd name="T69" fmla="*/ 2147483647 h 65"/>
                <a:gd name="T70" fmla="*/ 2147483647 w 103"/>
                <a:gd name="T71" fmla="*/ 2147483647 h 65"/>
                <a:gd name="T72" fmla="*/ 2147483647 w 103"/>
                <a:gd name="T73" fmla="*/ 2147483647 h 65"/>
                <a:gd name="T74" fmla="*/ 2147483647 w 103"/>
                <a:gd name="T75" fmla="*/ 2147483647 h 65"/>
                <a:gd name="T76" fmla="*/ 2147483647 w 103"/>
                <a:gd name="T77" fmla="*/ 2147483647 h 65"/>
                <a:gd name="T78" fmla="*/ 2147483647 w 103"/>
                <a:gd name="T79" fmla="*/ 2147483647 h 65"/>
                <a:gd name="T80" fmla="*/ 2147483647 w 103"/>
                <a:gd name="T81" fmla="*/ 2147483647 h 65"/>
                <a:gd name="T82" fmla="*/ 2147483647 w 103"/>
                <a:gd name="T83" fmla="*/ 2147483647 h 65"/>
                <a:gd name="T84" fmla="*/ 2147483647 w 103"/>
                <a:gd name="T85" fmla="*/ 2147483647 h 65"/>
                <a:gd name="T86" fmla="*/ 0 w 103"/>
                <a:gd name="T87" fmla="*/ 2147483647 h 65"/>
                <a:gd name="T88" fmla="*/ 2147483647 w 103"/>
                <a:gd name="T89" fmla="*/ 2147483647 h 65"/>
                <a:gd name="T90" fmla="*/ 2147483647 w 103"/>
                <a:gd name="T91" fmla="*/ 2147483647 h 65"/>
                <a:gd name="T92" fmla="*/ 2147483647 w 103"/>
                <a:gd name="T93" fmla="*/ 2147483647 h 65"/>
                <a:gd name="T94" fmla="*/ 2147483647 w 103"/>
                <a:gd name="T95" fmla="*/ 2147483647 h 65"/>
                <a:gd name="T96" fmla="*/ 2147483647 w 103"/>
                <a:gd name="T97" fmla="*/ 2147483647 h 65"/>
                <a:gd name="T98" fmla="*/ 2147483647 w 103"/>
                <a:gd name="T99" fmla="*/ 0 h 65"/>
                <a:gd name="T100" fmla="*/ 2147483647 w 103"/>
                <a:gd name="T101" fmla="*/ 0 h 65"/>
                <a:gd name="T102" fmla="*/ 2147483647 w 103"/>
                <a:gd name="T103" fmla="*/ 0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"/>
                <a:gd name="T157" fmla="*/ 0 h 65"/>
                <a:gd name="T158" fmla="*/ 103 w 103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" h="65">
                  <a:moveTo>
                    <a:pt x="19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1" y="5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56" y="13"/>
                  </a:lnTo>
                  <a:lnTo>
                    <a:pt x="60" y="15"/>
                  </a:lnTo>
                  <a:lnTo>
                    <a:pt x="66" y="18"/>
                  </a:lnTo>
                  <a:lnTo>
                    <a:pt x="70" y="23"/>
                  </a:lnTo>
                  <a:lnTo>
                    <a:pt x="76" y="26"/>
                  </a:lnTo>
                  <a:lnTo>
                    <a:pt x="80" y="29"/>
                  </a:lnTo>
                  <a:lnTo>
                    <a:pt x="85" y="33"/>
                  </a:lnTo>
                  <a:lnTo>
                    <a:pt x="89" y="36"/>
                  </a:lnTo>
                  <a:lnTo>
                    <a:pt x="94" y="39"/>
                  </a:lnTo>
                  <a:lnTo>
                    <a:pt x="98" y="43"/>
                  </a:lnTo>
                  <a:lnTo>
                    <a:pt x="100" y="46"/>
                  </a:lnTo>
                  <a:lnTo>
                    <a:pt x="102" y="49"/>
                  </a:lnTo>
                  <a:lnTo>
                    <a:pt x="103" y="52"/>
                  </a:lnTo>
                  <a:lnTo>
                    <a:pt x="102" y="56"/>
                  </a:lnTo>
                  <a:lnTo>
                    <a:pt x="99" y="60"/>
                  </a:lnTo>
                  <a:lnTo>
                    <a:pt x="92" y="63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5" y="64"/>
                  </a:lnTo>
                  <a:lnTo>
                    <a:pt x="70" y="60"/>
                  </a:lnTo>
                  <a:lnTo>
                    <a:pt x="67" y="58"/>
                  </a:lnTo>
                  <a:lnTo>
                    <a:pt x="63" y="55"/>
                  </a:lnTo>
                  <a:lnTo>
                    <a:pt x="59" y="53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2" y="44"/>
                  </a:lnTo>
                  <a:lnTo>
                    <a:pt x="37" y="42"/>
                  </a:lnTo>
                  <a:lnTo>
                    <a:pt x="29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69" name="Freeform 182">
              <a:extLst>
                <a:ext uri="{FF2B5EF4-FFF2-40B4-BE49-F238E27FC236}">
                  <a16:creationId xmlns:a16="http://schemas.microsoft.com/office/drawing/2014/main" id="{43F4E636-8CE0-2BE9-5665-5BBF504A7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" y="5457825"/>
              <a:ext cx="76200" cy="47625"/>
            </a:xfrm>
            <a:custGeom>
              <a:avLst/>
              <a:gdLst>
                <a:gd name="T0" fmla="*/ 2147483647 w 95"/>
                <a:gd name="T1" fmla="*/ 2147483647 h 59"/>
                <a:gd name="T2" fmla="*/ 2147483647 w 95"/>
                <a:gd name="T3" fmla="*/ 2147483647 h 59"/>
                <a:gd name="T4" fmla="*/ 2147483647 w 95"/>
                <a:gd name="T5" fmla="*/ 2147483647 h 59"/>
                <a:gd name="T6" fmla="*/ 2147483647 w 95"/>
                <a:gd name="T7" fmla="*/ 2147483647 h 59"/>
                <a:gd name="T8" fmla="*/ 2147483647 w 95"/>
                <a:gd name="T9" fmla="*/ 2147483647 h 59"/>
                <a:gd name="T10" fmla="*/ 2147483647 w 95"/>
                <a:gd name="T11" fmla="*/ 2147483647 h 59"/>
                <a:gd name="T12" fmla="*/ 2147483647 w 95"/>
                <a:gd name="T13" fmla="*/ 2147483647 h 59"/>
                <a:gd name="T14" fmla="*/ 2147483647 w 95"/>
                <a:gd name="T15" fmla="*/ 2147483647 h 59"/>
                <a:gd name="T16" fmla="*/ 2147483647 w 95"/>
                <a:gd name="T17" fmla="*/ 2147483647 h 59"/>
                <a:gd name="T18" fmla="*/ 0 w 95"/>
                <a:gd name="T19" fmla="*/ 2147483647 h 59"/>
                <a:gd name="T20" fmla="*/ 0 w 95"/>
                <a:gd name="T21" fmla="*/ 2147483647 h 59"/>
                <a:gd name="T22" fmla="*/ 2147483647 w 95"/>
                <a:gd name="T23" fmla="*/ 2147483647 h 59"/>
                <a:gd name="T24" fmla="*/ 2147483647 w 95"/>
                <a:gd name="T25" fmla="*/ 2147483647 h 59"/>
                <a:gd name="T26" fmla="*/ 2147483647 w 95"/>
                <a:gd name="T27" fmla="*/ 2147483647 h 59"/>
                <a:gd name="T28" fmla="*/ 2147483647 w 95"/>
                <a:gd name="T29" fmla="*/ 2147483647 h 59"/>
                <a:gd name="T30" fmla="*/ 2147483647 w 95"/>
                <a:gd name="T31" fmla="*/ 2147483647 h 59"/>
                <a:gd name="T32" fmla="*/ 2147483647 w 95"/>
                <a:gd name="T33" fmla="*/ 2147483647 h 59"/>
                <a:gd name="T34" fmla="*/ 2147483647 w 95"/>
                <a:gd name="T35" fmla="*/ 2147483647 h 59"/>
                <a:gd name="T36" fmla="*/ 2147483647 w 95"/>
                <a:gd name="T37" fmla="*/ 2147483647 h 59"/>
                <a:gd name="T38" fmla="*/ 2147483647 w 95"/>
                <a:gd name="T39" fmla="*/ 2147483647 h 59"/>
                <a:gd name="T40" fmla="*/ 2147483647 w 95"/>
                <a:gd name="T41" fmla="*/ 2147483647 h 59"/>
                <a:gd name="T42" fmla="*/ 2147483647 w 95"/>
                <a:gd name="T43" fmla="*/ 0 h 59"/>
                <a:gd name="T44" fmla="*/ 2147483647 w 95"/>
                <a:gd name="T45" fmla="*/ 2147483647 h 59"/>
                <a:gd name="T46" fmla="*/ 2147483647 w 95"/>
                <a:gd name="T47" fmla="*/ 214748364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59"/>
                <a:gd name="T74" fmla="*/ 95 w 95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59">
                  <a:moveTo>
                    <a:pt x="95" y="21"/>
                  </a:moveTo>
                  <a:lnTo>
                    <a:pt x="94" y="22"/>
                  </a:lnTo>
                  <a:lnTo>
                    <a:pt x="92" y="24"/>
                  </a:lnTo>
                  <a:lnTo>
                    <a:pt x="89" y="28"/>
                  </a:lnTo>
                  <a:lnTo>
                    <a:pt x="86" y="33"/>
                  </a:lnTo>
                  <a:lnTo>
                    <a:pt x="82" y="40"/>
                  </a:lnTo>
                  <a:lnTo>
                    <a:pt x="77" y="46"/>
                  </a:lnTo>
                  <a:lnTo>
                    <a:pt x="70" y="52"/>
                  </a:lnTo>
                  <a:lnTo>
                    <a:pt x="64" y="59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6" y="35"/>
                  </a:lnTo>
                  <a:lnTo>
                    <a:pt x="13" y="30"/>
                  </a:lnTo>
                  <a:lnTo>
                    <a:pt x="15" y="26"/>
                  </a:lnTo>
                  <a:lnTo>
                    <a:pt x="18" y="23"/>
                  </a:lnTo>
                  <a:lnTo>
                    <a:pt x="20" y="20"/>
                  </a:lnTo>
                  <a:lnTo>
                    <a:pt x="23" y="16"/>
                  </a:lnTo>
                  <a:lnTo>
                    <a:pt x="26" y="11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6" y="0"/>
                  </a:lnTo>
                  <a:lnTo>
                    <a:pt x="9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0" name="Freeform 183">
              <a:extLst>
                <a:ext uri="{FF2B5EF4-FFF2-40B4-BE49-F238E27FC236}">
                  <a16:creationId xmlns:a16="http://schemas.microsoft.com/office/drawing/2014/main" id="{F1369F9A-06B2-1F5C-205F-43FABA14E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5483225"/>
              <a:ext cx="107950" cy="31750"/>
            </a:xfrm>
            <a:custGeom>
              <a:avLst/>
              <a:gdLst>
                <a:gd name="T0" fmla="*/ 2147483647 w 136"/>
                <a:gd name="T1" fmla="*/ 0 h 40"/>
                <a:gd name="T2" fmla="*/ 2147483647 w 136"/>
                <a:gd name="T3" fmla="*/ 2147483647 h 40"/>
                <a:gd name="T4" fmla="*/ 2147483647 w 136"/>
                <a:gd name="T5" fmla="*/ 2147483647 h 40"/>
                <a:gd name="T6" fmla="*/ 2147483647 w 136"/>
                <a:gd name="T7" fmla="*/ 2147483647 h 40"/>
                <a:gd name="T8" fmla="*/ 2147483647 w 136"/>
                <a:gd name="T9" fmla="*/ 2147483647 h 40"/>
                <a:gd name="T10" fmla="*/ 2147483647 w 136"/>
                <a:gd name="T11" fmla="*/ 2147483647 h 40"/>
                <a:gd name="T12" fmla="*/ 2147483647 w 136"/>
                <a:gd name="T13" fmla="*/ 2147483647 h 40"/>
                <a:gd name="T14" fmla="*/ 2147483647 w 136"/>
                <a:gd name="T15" fmla="*/ 2147483647 h 40"/>
                <a:gd name="T16" fmla="*/ 0 w 136"/>
                <a:gd name="T17" fmla="*/ 2147483647 h 40"/>
                <a:gd name="T18" fmla="*/ 2147483647 w 136"/>
                <a:gd name="T19" fmla="*/ 2147483647 h 40"/>
                <a:gd name="T20" fmla="*/ 2147483647 w 136"/>
                <a:gd name="T21" fmla="*/ 2147483647 h 40"/>
                <a:gd name="T22" fmla="*/ 2147483647 w 136"/>
                <a:gd name="T23" fmla="*/ 2147483647 h 40"/>
                <a:gd name="T24" fmla="*/ 2147483647 w 136"/>
                <a:gd name="T25" fmla="*/ 2147483647 h 40"/>
                <a:gd name="T26" fmla="*/ 2147483647 w 136"/>
                <a:gd name="T27" fmla="*/ 2147483647 h 40"/>
                <a:gd name="T28" fmla="*/ 2147483647 w 136"/>
                <a:gd name="T29" fmla="*/ 2147483647 h 40"/>
                <a:gd name="T30" fmla="*/ 2147483647 w 136"/>
                <a:gd name="T31" fmla="*/ 2147483647 h 40"/>
                <a:gd name="T32" fmla="*/ 2147483647 w 136"/>
                <a:gd name="T33" fmla="*/ 2147483647 h 40"/>
                <a:gd name="T34" fmla="*/ 2147483647 w 136"/>
                <a:gd name="T35" fmla="*/ 2147483647 h 40"/>
                <a:gd name="T36" fmla="*/ 2147483647 w 136"/>
                <a:gd name="T37" fmla="*/ 2147483647 h 40"/>
                <a:gd name="T38" fmla="*/ 2147483647 w 136"/>
                <a:gd name="T39" fmla="*/ 2147483647 h 40"/>
                <a:gd name="T40" fmla="*/ 2147483647 w 136"/>
                <a:gd name="T41" fmla="*/ 2147483647 h 40"/>
                <a:gd name="T42" fmla="*/ 2147483647 w 136"/>
                <a:gd name="T43" fmla="*/ 2147483647 h 40"/>
                <a:gd name="T44" fmla="*/ 2147483647 w 136"/>
                <a:gd name="T45" fmla="*/ 2147483647 h 40"/>
                <a:gd name="T46" fmla="*/ 2147483647 w 136"/>
                <a:gd name="T47" fmla="*/ 2147483647 h 40"/>
                <a:gd name="T48" fmla="*/ 2147483647 w 136"/>
                <a:gd name="T49" fmla="*/ 2147483647 h 40"/>
                <a:gd name="T50" fmla="*/ 2147483647 w 136"/>
                <a:gd name="T51" fmla="*/ 2147483647 h 40"/>
                <a:gd name="T52" fmla="*/ 2147483647 w 136"/>
                <a:gd name="T53" fmla="*/ 2147483647 h 40"/>
                <a:gd name="T54" fmla="*/ 2147483647 w 136"/>
                <a:gd name="T55" fmla="*/ 2147483647 h 40"/>
                <a:gd name="T56" fmla="*/ 2147483647 w 136"/>
                <a:gd name="T57" fmla="*/ 2147483647 h 40"/>
                <a:gd name="T58" fmla="*/ 2147483647 w 136"/>
                <a:gd name="T59" fmla="*/ 2147483647 h 40"/>
                <a:gd name="T60" fmla="*/ 2147483647 w 136"/>
                <a:gd name="T61" fmla="*/ 2147483647 h 40"/>
                <a:gd name="T62" fmla="*/ 2147483647 w 136"/>
                <a:gd name="T63" fmla="*/ 2147483647 h 40"/>
                <a:gd name="T64" fmla="*/ 2147483647 w 136"/>
                <a:gd name="T65" fmla="*/ 2147483647 h 40"/>
                <a:gd name="T66" fmla="*/ 2147483647 w 136"/>
                <a:gd name="T67" fmla="*/ 2147483647 h 40"/>
                <a:gd name="T68" fmla="*/ 2147483647 w 136"/>
                <a:gd name="T69" fmla="*/ 2147483647 h 40"/>
                <a:gd name="T70" fmla="*/ 2147483647 w 136"/>
                <a:gd name="T71" fmla="*/ 2147483647 h 40"/>
                <a:gd name="T72" fmla="*/ 2147483647 w 136"/>
                <a:gd name="T73" fmla="*/ 2147483647 h 40"/>
                <a:gd name="T74" fmla="*/ 2147483647 w 136"/>
                <a:gd name="T75" fmla="*/ 2147483647 h 40"/>
                <a:gd name="T76" fmla="*/ 2147483647 w 136"/>
                <a:gd name="T77" fmla="*/ 2147483647 h 40"/>
                <a:gd name="T78" fmla="*/ 2147483647 w 136"/>
                <a:gd name="T79" fmla="*/ 0 h 40"/>
                <a:gd name="T80" fmla="*/ 2147483647 w 136"/>
                <a:gd name="T81" fmla="*/ 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40"/>
                <a:gd name="T125" fmla="*/ 136 w 13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40">
                  <a:moveTo>
                    <a:pt x="30" y="0"/>
                  </a:moveTo>
                  <a:lnTo>
                    <a:pt x="29" y="1"/>
                  </a:lnTo>
                  <a:lnTo>
                    <a:pt x="28" y="3"/>
                  </a:lnTo>
                  <a:lnTo>
                    <a:pt x="25" y="7"/>
                  </a:lnTo>
                  <a:lnTo>
                    <a:pt x="22" y="13"/>
                  </a:lnTo>
                  <a:lnTo>
                    <a:pt x="16" y="18"/>
                  </a:lnTo>
                  <a:lnTo>
                    <a:pt x="11" y="23"/>
                  </a:lnTo>
                  <a:lnTo>
                    <a:pt x="5" y="29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3" y="37"/>
                  </a:lnTo>
                  <a:lnTo>
                    <a:pt x="17" y="37"/>
                  </a:lnTo>
                  <a:lnTo>
                    <a:pt x="21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7" y="39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8" y="40"/>
                  </a:lnTo>
                  <a:lnTo>
                    <a:pt x="84" y="39"/>
                  </a:lnTo>
                  <a:lnTo>
                    <a:pt x="88" y="39"/>
                  </a:lnTo>
                  <a:lnTo>
                    <a:pt x="93" y="38"/>
                  </a:lnTo>
                  <a:lnTo>
                    <a:pt x="99" y="38"/>
                  </a:lnTo>
                  <a:lnTo>
                    <a:pt x="103" y="37"/>
                  </a:lnTo>
                  <a:lnTo>
                    <a:pt x="109" y="37"/>
                  </a:lnTo>
                  <a:lnTo>
                    <a:pt x="113" y="36"/>
                  </a:lnTo>
                  <a:lnTo>
                    <a:pt x="118" y="35"/>
                  </a:lnTo>
                  <a:lnTo>
                    <a:pt x="122" y="34"/>
                  </a:lnTo>
                  <a:lnTo>
                    <a:pt x="128" y="33"/>
                  </a:lnTo>
                  <a:lnTo>
                    <a:pt x="132" y="32"/>
                  </a:lnTo>
                  <a:lnTo>
                    <a:pt x="136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1" name="Freeform 184">
              <a:extLst>
                <a:ext uri="{FF2B5EF4-FFF2-40B4-BE49-F238E27FC236}">
                  <a16:creationId xmlns:a16="http://schemas.microsoft.com/office/drawing/2014/main" id="{58DCEE98-82C7-3958-F097-7E4F86156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5235575"/>
              <a:ext cx="84138" cy="66675"/>
            </a:xfrm>
            <a:custGeom>
              <a:avLst/>
              <a:gdLst>
                <a:gd name="T0" fmla="*/ 0 w 106"/>
                <a:gd name="T1" fmla="*/ 0 h 84"/>
                <a:gd name="T2" fmla="*/ 0 w 106"/>
                <a:gd name="T3" fmla="*/ 2147483647 h 84"/>
                <a:gd name="T4" fmla="*/ 2147483647 w 106"/>
                <a:gd name="T5" fmla="*/ 2147483647 h 84"/>
                <a:gd name="T6" fmla="*/ 2147483647 w 106"/>
                <a:gd name="T7" fmla="*/ 2147483647 h 84"/>
                <a:gd name="T8" fmla="*/ 2147483647 w 106"/>
                <a:gd name="T9" fmla="*/ 2147483647 h 84"/>
                <a:gd name="T10" fmla="*/ 2147483647 w 106"/>
                <a:gd name="T11" fmla="*/ 2147483647 h 84"/>
                <a:gd name="T12" fmla="*/ 2147483647 w 106"/>
                <a:gd name="T13" fmla="*/ 2147483647 h 84"/>
                <a:gd name="T14" fmla="*/ 2147483647 w 106"/>
                <a:gd name="T15" fmla="*/ 2147483647 h 84"/>
                <a:gd name="T16" fmla="*/ 2147483647 w 106"/>
                <a:gd name="T17" fmla="*/ 2147483647 h 84"/>
                <a:gd name="T18" fmla="*/ 2147483647 w 106"/>
                <a:gd name="T19" fmla="*/ 2147483647 h 84"/>
                <a:gd name="T20" fmla="*/ 2147483647 w 106"/>
                <a:gd name="T21" fmla="*/ 2147483647 h 84"/>
                <a:gd name="T22" fmla="*/ 2147483647 w 106"/>
                <a:gd name="T23" fmla="*/ 2147483647 h 84"/>
                <a:gd name="T24" fmla="*/ 2147483647 w 106"/>
                <a:gd name="T25" fmla="*/ 2147483647 h 84"/>
                <a:gd name="T26" fmla="*/ 2147483647 w 106"/>
                <a:gd name="T27" fmla="*/ 2147483647 h 84"/>
                <a:gd name="T28" fmla="*/ 2147483647 w 106"/>
                <a:gd name="T29" fmla="*/ 2147483647 h 84"/>
                <a:gd name="T30" fmla="*/ 2147483647 w 106"/>
                <a:gd name="T31" fmla="*/ 2147483647 h 84"/>
                <a:gd name="T32" fmla="*/ 2147483647 w 106"/>
                <a:gd name="T33" fmla="*/ 2147483647 h 84"/>
                <a:gd name="T34" fmla="*/ 2147483647 w 106"/>
                <a:gd name="T35" fmla="*/ 2147483647 h 84"/>
                <a:gd name="T36" fmla="*/ 2147483647 w 106"/>
                <a:gd name="T37" fmla="*/ 2147483647 h 84"/>
                <a:gd name="T38" fmla="*/ 2147483647 w 106"/>
                <a:gd name="T39" fmla="*/ 2147483647 h 84"/>
                <a:gd name="T40" fmla="*/ 2147483647 w 106"/>
                <a:gd name="T41" fmla="*/ 2147483647 h 84"/>
                <a:gd name="T42" fmla="*/ 2147483647 w 106"/>
                <a:gd name="T43" fmla="*/ 2147483647 h 84"/>
                <a:gd name="T44" fmla="*/ 2147483647 w 106"/>
                <a:gd name="T45" fmla="*/ 2147483647 h 84"/>
                <a:gd name="T46" fmla="*/ 2147483647 w 106"/>
                <a:gd name="T47" fmla="*/ 2147483647 h 84"/>
                <a:gd name="T48" fmla="*/ 2147483647 w 106"/>
                <a:gd name="T49" fmla="*/ 2147483647 h 84"/>
                <a:gd name="T50" fmla="*/ 2147483647 w 106"/>
                <a:gd name="T51" fmla="*/ 2147483647 h 84"/>
                <a:gd name="T52" fmla="*/ 2147483647 w 106"/>
                <a:gd name="T53" fmla="*/ 2147483647 h 84"/>
                <a:gd name="T54" fmla="*/ 2147483647 w 106"/>
                <a:gd name="T55" fmla="*/ 2147483647 h 84"/>
                <a:gd name="T56" fmla="*/ 2147483647 w 106"/>
                <a:gd name="T57" fmla="*/ 2147483647 h 84"/>
                <a:gd name="T58" fmla="*/ 2147483647 w 106"/>
                <a:gd name="T59" fmla="*/ 2147483647 h 84"/>
                <a:gd name="T60" fmla="*/ 2147483647 w 106"/>
                <a:gd name="T61" fmla="*/ 2147483647 h 84"/>
                <a:gd name="T62" fmla="*/ 2147483647 w 106"/>
                <a:gd name="T63" fmla="*/ 2147483647 h 84"/>
                <a:gd name="T64" fmla="*/ 2147483647 w 106"/>
                <a:gd name="T65" fmla="*/ 2147483647 h 84"/>
                <a:gd name="T66" fmla="*/ 2147483647 w 106"/>
                <a:gd name="T67" fmla="*/ 2147483647 h 84"/>
                <a:gd name="T68" fmla="*/ 2147483647 w 106"/>
                <a:gd name="T69" fmla="*/ 2147483647 h 84"/>
                <a:gd name="T70" fmla="*/ 2147483647 w 106"/>
                <a:gd name="T71" fmla="*/ 2147483647 h 84"/>
                <a:gd name="T72" fmla="*/ 2147483647 w 106"/>
                <a:gd name="T73" fmla="*/ 2147483647 h 84"/>
                <a:gd name="T74" fmla="*/ 2147483647 w 106"/>
                <a:gd name="T75" fmla="*/ 2147483647 h 84"/>
                <a:gd name="T76" fmla="*/ 2147483647 w 106"/>
                <a:gd name="T77" fmla="*/ 2147483647 h 84"/>
                <a:gd name="T78" fmla="*/ 2147483647 w 106"/>
                <a:gd name="T79" fmla="*/ 2147483647 h 84"/>
                <a:gd name="T80" fmla="*/ 0 w 106"/>
                <a:gd name="T81" fmla="*/ 0 h 84"/>
                <a:gd name="T82" fmla="*/ 0 w 106"/>
                <a:gd name="T83" fmla="*/ 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84"/>
                <a:gd name="T128" fmla="*/ 106 w 106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84">
                  <a:moveTo>
                    <a:pt x="0" y="0"/>
                  </a:moveTo>
                  <a:lnTo>
                    <a:pt x="0" y="1"/>
                  </a:lnTo>
                  <a:lnTo>
                    <a:pt x="2" y="6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7" y="20"/>
                  </a:lnTo>
                  <a:lnTo>
                    <a:pt x="11" y="26"/>
                  </a:lnTo>
                  <a:lnTo>
                    <a:pt x="14" y="31"/>
                  </a:lnTo>
                  <a:lnTo>
                    <a:pt x="17" y="38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2" y="49"/>
                  </a:lnTo>
                  <a:lnTo>
                    <a:pt x="25" y="53"/>
                  </a:lnTo>
                  <a:lnTo>
                    <a:pt x="26" y="56"/>
                  </a:lnTo>
                  <a:lnTo>
                    <a:pt x="28" y="60"/>
                  </a:lnTo>
                  <a:lnTo>
                    <a:pt x="31" y="65"/>
                  </a:lnTo>
                  <a:lnTo>
                    <a:pt x="34" y="68"/>
                  </a:lnTo>
                  <a:lnTo>
                    <a:pt x="36" y="72"/>
                  </a:lnTo>
                  <a:lnTo>
                    <a:pt x="39" y="75"/>
                  </a:lnTo>
                  <a:lnTo>
                    <a:pt x="42" y="79"/>
                  </a:lnTo>
                  <a:lnTo>
                    <a:pt x="45" y="84"/>
                  </a:lnTo>
                  <a:lnTo>
                    <a:pt x="106" y="80"/>
                  </a:lnTo>
                  <a:lnTo>
                    <a:pt x="104" y="78"/>
                  </a:lnTo>
                  <a:lnTo>
                    <a:pt x="101" y="74"/>
                  </a:lnTo>
                  <a:lnTo>
                    <a:pt x="99" y="70"/>
                  </a:lnTo>
                  <a:lnTo>
                    <a:pt x="96" y="66"/>
                  </a:lnTo>
                  <a:lnTo>
                    <a:pt x="92" y="62"/>
                  </a:lnTo>
                  <a:lnTo>
                    <a:pt x="89" y="57"/>
                  </a:lnTo>
                  <a:lnTo>
                    <a:pt x="86" y="51"/>
                  </a:lnTo>
                  <a:lnTo>
                    <a:pt x="82" y="46"/>
                  </a:lnTo>
                  <a:lnTo>
                    <a:pt x="79" y="38"/>
                  </a:lnTo>
                  <a:lnTo>
                    <a:pt x="75" y="32"/>
                  </a:lnTo>
                  <a:lnTo>
                    <a:pt x="74" y="28"/>
                  </a:lnTo>
                  <a:lnTo>
                    <a:pt x="71" y="25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4" y="9"/>
                  </a:lnTo>
                  <a:lnTo>
                    <a:pt x="62" y="6"/>
                  </a:lnTo>
                  <a:lnTo>
                    <a:pt x="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2" name="Freeform 185">
              <a:extLst>
                <a:ext uri="{FF2B5EF4-FFF2-40B4-BE49-F238E27FC236}">
                  <a16:creationId xmlns:a16="http://schemas.microsoft.com/office/drawing/2014/main" id="{2E938A6F-F732-2E56-ADDA-33D58D9B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5237163"/>
              <a:ext cx="80963" cy="58738"/>
            </a:xfrm>
            <a:custGeom>
              <a:avLst/>
              <a:gdLst>
                <a:gd name="T0" fmla="*/ 0 w 101"/>
                <a:gd name="T1" fmla="*/ 2147483647 h 74"/>
                <a:gd name="T2" fmla="*/ 0 w 101"/>
                <a:gd name="T3" fmla="*/ 2147483647 h 74"/>
                <a:gd name="T4" fmla="*/ 2147483647 w 101"/>
                <a:gd name="T5" fmla="*/ 2147483647 h 74"/>
                <a:gd name="T6" fmla="*/ 2147483647 w 101"/>
                <a:gd name="T7" fmla="*/ 2147483647 h 74"/>
                <a:gd name="T8" fmla="*/ 2147483647 w 101"/>
                <a:gd name="T9" fmla="*/ 2147483647 h 74"/>
                <a:gd name="T10" fmla="*/ 2147483647 w 101"/>
                <a:gd name="T11" fmla="*/ 2147483647 h 74"/>
                <a:gd name="T12" fmla="*/ 2147483647 w 101"/>
                <a:gd name="T13" fmla="*/ 2147483647 h 74"/>
                <a:gd name="T14" fmla="*/ 2147483647 w 101"/>
                <a:gd name="T15" fmla="*/ 2147483647 h 74"/>
                <a:gd name="T16" fmla="*/ 2147483647 w 101"/>
                <a:gd name="T17" fmla="*/ 2147483647 h 74"/>
                <a:gd name="T18" fmla="*/ 2147483647 w 101"/>
                <a:gd name="T19" fmla="*/ 2147483647 h 74"/>
                <a:gd name="T20" fmla="*/ 2147483647 w 101"/>
                <a:gd name="T21" fmla="*/ 2147483647 h 74"/>
                <a:gd name="T22" fmla="*/ 2147483647 w 101"/>
                <a:gd name="T23" fmla="*/ 2147483647 h 74"/>
                <a:gd name="T24" fmla="*/ 2147483647 w 101"/>
                <a:gd name="T25" fmla="*/ 2147483647 h 74"/>
                <a:gd name="T26" fmla="*/ 2147483647 w 101"/>
                <a:gd name="T27" fmla="*/ 2147483647 h 74"/>
                <a:gd name="T28" fmla="*/ 2147483647 w 101"/>
                <a:gd name="T29" fmla="*/ 2147483647 h 74"/>
                <a:gd name="T30" fmla="*/ 2147483647 w 101"/>
                <a:gd name="T31" fmla="*/ 2147483647 h 74"/>
                <a:gd name="T32" fmla="*/ 2147483647 w 101"/>
                <a:gd name="T33" fmla="*/ 2147483647 h 74"/>
                <a:gd name="T34" fmla="*/ 2147483647 w 101"/>
                <a:gd name="T35" fmla="*/ 2147483647 h 74"/>
                <a:gd name="T36" fmla="*/ 2147483647 w 101"/>
                <a:gd name="T37" fmla="*/ 2147483647 h 74"/>
                <a:gd name="T38" fmla="*/ 2147483647 w 101"/>
                <a:gd name="T39" fmla="*/ 2147483647 h 74"/>
                <a:gd name="T40" fmla="*/ 2147483647 w 101"/>
                <a:gd name="T41" fmla="*/ 2147483647 h 74"/>
                <a:gd name="T42" fmla="*/ 2147483647 w 101"/>
                <a:gd name="T43" fmla="*/ 2147483647 h 74"/>
                <a:gd name="T44" fmla="*/ 2147483647 w 101"/>
                <a:gd name="T45" fmla="*/ 2147483647 h 74"/>
                <a:gd name="T46" fmla="*/ 2147483647 w 101"/>
                <a:gd name="T47" fmla="*/ 2147483647 h 74"/>
                <a:gd name="T48" fmla="*/ 2147483647 w 101"/>
                <a:gd name="T49" fmla="*/ 2147483647 h 74"/>
                <a:gd name="T50" fmla="*/ 2147483647 w 101"/>
                <a:gd name="T51" fmla="*/ 2147483647 h 74"/>
                <a:gd name="T52" fmla="*/ 2147483647 w 101"/>
                <a:gd name="T53" fmla="*/ 2147483647 h 74"/>
                <a:gd name="T54" fmla="*/ 2147483647 w 101"/>
                <a:gd name="T55" fmla="*/ 2147483647 h 74"/>
                <a:gd name="T56" fmla="*/ 2147483647 w 101"/>
                <a:gd name="T57" fmla="*/ 2147483647 h 74"/>
                <a:gd name="T58" fmla="*/ 2147483647 w 101"/>
                <a:gd name="T59" fmla="*/ 2147483647 h 74"/>
                <a:gd name="T60" fmla="*/ 2147483647 w 101"/>
                <a:gd name="T61" fmla="*/ 2147483647 h 74"/>
                <a:gd name="T62" fmla="*/ 2147483647 w 101"/>
                <a:gd name="T63" fmla="*/ 0 h 74"/>
                <a:gd name="T64" fmla="*/ 0 w 101"/>
                <a:gd name="T65" fmla="*/ 2147483647 h 74"/>
                <a:gd name="T66" fmla="*/ 0 w 101"/>
                <a:gd name="T67" fmla="*/ 2147483647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4"/>
                <a:gd name="T104" fmla="*/ 101 w 101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4">
                  <a:moveTo>
                    <a:pt x="0" y="1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2" y="29"/>
                  </a:lnTo>
                  <a:lnTo>
                    <a:pt x="15" y="35"/>
                  </a:lnTo>
                  <a:lnTo>
                    <a:pt x="20" y="42"/>
                  </a:lnTo>
                  <a:lnTo>
                    <a:pt x="24" y="48"/>
                  </a:lnTo>
                  <a:lnTo>
                    <a:pt x="28" y="54"/>
                  </a:lnTo>
                  <a:lnTo>
                    <a:pt x="32" y="61"/>
                  </a:lnTo>
                  <a:lnTo>
                    <a:pt x="37" y="67"/>
                  </a:lnTo>
                  <a:lnTo>
                    <a:pt x="44" y="74"/>
                  </a:lnTo>
                  <a:lnTo>
                    <a:pt x="101" y="68"/>
                  </a:lnTo>
                  <a:lnTo>
                    <a:pt x="99" y="66"/>
                  </a:lnTo>
                  <a:lnTo>
                    <a:pt x="97" y="63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89" y="53"/>
                  </a:lnTo>
                  <a:lnTo>
                    <a:pt x="87" y="49"/>
                  </a:lnTo>
                  <a:lnTo>
                    <a:pt x="83" y="44"/>
                  </a:lnTo>
                  <a:lnTo>
                    <a:pt x="79" y="39"/>
                  </a:lnTo>
                  <a:lnTo>
                    <a:pt x="76" y="33"/>
                  </a:lnTo>
                  <a:lnTo>
                    <a:pt x="73" y="28"/>
                  </a:lnTo>
                  <a:lnTo>
                    <a:pt x="69" y="21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3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3" name="Freeform 186">
              <a:extLst>
                <a:ext uri="{FF2B5EF4-FFF2-40B4-BE49-F238E27FC236}">
                  <a16:creationId xmlns:a16="http://schemas.microsoft.com/office/drawing/2014/main" id="{46316E66-69F2-B669-06B4-56619BB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5233988"/>
              <a:ext cx="71438" cy="52388"/>
            </a:xfrm>
            <a:custGeom>
              <a:avLst/>
              <a:gdLst>
                <a:gd name="T0" fmla="*/ 0 w 92"/>
                <a:gd name="T1" fmla="*/ 2147483647 h 67"/>
                <a:gd name="T2" fmla="*/ 0 w 92"/>
                <a:gd name="T3" fmla="*/ 2147483647 h 67"/>
                <a:gd name="T4" fmla="*/ 2147483647 w 92"/>
                <a:gd name="T5" fmla="*/ 2147483647 h 67"/>
                <a:gd name="T6" fmla="*/ 2147483647 w 92"/>
                <a:gd name="T7" fmla="*/ 2147483647 h 67"/>
                <a:gd name="T8" fmla="*/ 2147483647 w 92"/>
                <a:gd name="T9" fmla="*/ 2147483647 h 67"/>
                <a:gd name="T10" fmla="*/ 2147483647 w 92"/>
                <a:gd name="T11" fmla="*/ 2147483647 h 67"/>
                <a:gd name="T12" fmla="*/ 2147483647 w 92"/>
                <a:gd name="T13" fmla="*/ 2147483647 h 67"/>
                <a:gd name="T14" fmla="*/ 2147483647 w 92"/>
                <a:gd name="T15" fmla="*/ 2147483647 h 67"/>
                <a:gd name="T16" fmla="*/ 2147483647 w 92"/>
                <a:gd name="T17" fmla="*/ 2147483647 h 67"/>
                <a:gd name="T18" fmla="*/ 2147483647 w 92"/>
                <a:gd name="T19" fmla="*/ 2147483647 h 67"/>
                <a:gd name="T20" fmla="*/ 2147483647 w 92"/>
                <a:gd name="T21" fmla="*/ 2147483647 h 67"/>
                <a:gd name="T22" fmla="*/ 2147483647 w 92"/>
                <a:gd name="T23" fmla="*/ 2147483647 h 67"/>
                <a:gd name="T24" fmla="*/ 2147483647 w 92"/>
                <a:gd name="T25" fmla="*/ 2147483647 h 67"/>
                <a:gd name="T26" fmla="*/ 2147483647 w 92"/>
                <a:gd name="T27" fmla="*/ 2147483647 h 67"/>
                <a:gd name="T28" fmla="*/ 2147483647 w 92"/>
                <a:gd name="T29" fmla="*/ 2147483647 h 67"/>
                <a:gd name="T30" fmla="*/ 2147483647 w 92"/>
                <a:gd name="T31" fmla="*/ 2147483647 h 67"/>
                <a:gd name="T32" fmla="*/ 2147483647 w 92"/>
                <a:gd name="T33" fmla="*/ 2147483647 h 67"/>
                <a:gd name="T34" fmla="*/ 2147483647 w 92"/>
                <a:gd name="T35" fmla="*/ 2147483647 h 67"/>
                <a:gd name="T36" fmla="*/ 2147483647 w 92"/>
                <a:gd name="T37" fmla="*/ 2147483647 h 67"/>
                <a:gd name="T38" fmla="*/ 2147483647 w 92"/>
                <a:gd name="T39" fmla="*/ 2147483647 h 67"/>
                <a:gd name="T40" fmla="*/ 2147483647 w 92"/>
                <a:gd name="T41" fmla="*/ 2147483647 h 67"/>
                <a:gd name="T42" fmla="*/ 2147483647 w 92"/>
                <a:gd name="T43" fmla="*/ 2147483647 h 67"/>
                <a:gd name="T44" fmla="*/ 2147483647 w 92"/>
                <a:gd name="T45" fmla="*/ 2147483647 h 67"/>
                <a:gd name="T46" fmla="*/ 2147483647 w 92"/>
                <a:gd name="T47" fmla="*/ 2147483647 h 67"/>
                <a:gd name="T48" fmla="*/ 2147483647 w 92"/>
                <a:gd name="T49" fmla="*/ 2147483647 h 67"/>
                <a:gd name="T50" fmla="*/ 2147483647 w 92"/>
                <a:gd name="T51" fmla="*/ 2147483647 h 67"/>
                <a:gd name="T52" fmla="*/ 2147483647 w 92"/>
                <a:gd name="T53" fmla="*/ 2147483647 h 67"/>
                <a:gd name="T54" fmla="*/ 2147483647 w 92"/>
                <a:gd name="T55" fmla="*/ 0 h 67"/>
                <a:gd name="T56" fmla="*/ 0 w 92"/>
                <a:gd name="T57" fmla="*/ 2147483647 h 67"/>
                <a:gd name="T58" fmla="*/ 0 w 92"/>
                <a:gd name="T59" fmla="*/ 2147483647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2"/>
                <a:gd name="T91" fmla="*/ 0 h 67"/>
                <a:gd name="T92" fmla="*/ 92 w 92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2" h="67">
                  <a:moveTo>
                    <a:pt x="0" y="3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13" y="32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23" y="49"/>
                  </a:lnTo>
                  <a:lnTo>
                    <a:pt x="28" y="54"/>
                  </a:lnTo>
                  <a:lnTo>
                    <a:pt x="32" y="60"/>
                  </a:lnTo>
                  <a:lnTo>
                    <a:pt x="38" y="67"/>
                  </a:lnTo>
                  <a:lnTo>
                    <a:pt x="92" y="58"/>
                  </a:lnTo>
                  <a:lnTo>
                    <a:pt x="91" y="57"/>
                  </a:lnTo>
                  <a:lnTo>
                    <a:pt x="88" y="54"/>
                  </a:lnTo>
                  <a:lnTo>
                    <a:pt x="84" y="49"/>
                  </a:lnTo>
                  <a:lnTo>
                    <a:pt x="81" y="43"/>
                  </a:lnTo>
                  <a:lnTo>
                    <a:pt x="78" y="38"/>
                  </a:lnTo>
                  <a:lnTo>
                    <a:pt x="75" y="34"/>
                  </a:lnTo>
                  <a:lnTo>
                    <a:pt x="72" y="29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3" y="13"/>
                  </a:lnTo>
                  <a:lnTo>
                    <a:pt x="60" y="6"/>
                  </a:lnTo>
                  <a:lnTo>
                    <a:pt x="5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4" name="Freeform 187">
              <a:extLst>
                <a:ext uri="{FF2B5EF4-FFF2-40B4-BE49-F238E27FC236}">
                  <a16:creationId xmlns:a16="http://schemas.microsoft.com/office/drawing/2014/main" id="{47683764-FCD9-0A9A-D438-15449942D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5227638"/>
              <a:ext cx="68263" cy="46038"/>
            </a:xfrm>
            <a:custGeom>
              <a:avLst/>
              <a:gdLst>
                <a:gd name="T0" fmla="*/ 0 w 85"/>
                <a:gd name="T1" fmla="*/ 2147483647 h 58"/>
                <a:gd name="T2" fmla="*/ 0 w 85"/>
                <a:gd name="T3" fmla="*/ 2147483647 h 58"/>
                <a:gd name="T4" fmla="*/ 2147483647 w 85"/>
                <a:gd name="T5" fmla="*/ 2147483647 h 58"/>
                <a:gd name="T6" fmla="*/ 2147483647 w 85"/>
                <a:gd name="T7" fmla="*/ 2147483647 h 58"/>
                <a:gd name="T8" fmla="*/ 2147483647 w 85"/>
                <a:gd name="T9" fmla="*/ 2147483647 h 58"/>
                <a:gd name="T10" fmla="*/ 2147483647 w 85"/>
                <a:gd name="T11" fmla="*/ 2147483647 h 58"/>
                <a:gd name="T12" fmla="*/ 2147483647 w 85"/>
                <a:gd name="T13" fmla="*/ 2147483647 h 58"/>
                <a:gd name="T14" fmla="*/ 2147483647 w 85"/>
                <a:gd name="T15" fmla="*/ 2147483647 h 58"/>
                <a:gd name="T16" fmla="*/ 2147483647 w 85"/>
                <a:gd name="T17" fmla="*/ 2147483647 h 58"/>
                <a:gd name="T18" fmla="*/ 2147483647 w 85"/>
                <a:gd name="T19" fmla="*/ 2147483647 h 58"/>
                <a:gd name="T20" fmla="*/ 2147483647 w 85"/>
                <a:gd name="T21" fmla="*/ 2147483647 h 58"/>
                <a:gd name="T22" fmla="*/ 2147483647 w 85"/>
                <a:gd name="T23" fmla="*/ 2147483647 h 58"/>
                <a:gd name="T24" fmla="*/ 2147483647 w 85"/>
                <a:gd name="T25" fmla="*/ 2147483647 h 58"/>
                <a:gd name="T26" fmla="*/ 2147483647 w 85"/>
                <a:gd name="T27" fmla="*/ 2147483647 h 58"/>
                <a:gd name="T28" fmla="*/ 2147483647 w 85"/>
                <a:gd name="T29" fmla="*/ 2147483647 h 58"/>
                <a:gd name="T30" fmla="*/ 2147483647 w 85"/>
                <a:gd name="T31" fmla="*/ 2147483647 h 58"/>
                <a:gd name="T32" fmla="*/ 2147483647 w 85"/>
                <a:gd name="T33" fmla="*/ 2147483647 h 58"/>
                <a:gd name="T34" fmla="*/ 2147483647 w 85"/>
                <a:gd name="T35" fmla="*/ 2147483647 h 58"/>
                <a:gd name="T36" fmla="*/ 2147483647 w 85"/>
                <a:gd name="T37" fmla="*/ 2147483647 h 58"/>
                <a:gd name="T38" fmla="*/ 2147483647 w 85"/>
                <a:gd name="T39" fmla="*/ 2147483647 h 58"/>
                <a:gd name="T40" fmla="*/ 2147483647 w 85"/>
                <a:gd name="T41" fmla="*/ 2147483647 h 58"/>
                <a:gd name="T42" fmla="*/ 2147483647 w 85"/>
                <a:gd name="T43" fmla="*/ 2147483647 h 58"/>
                <a:gd name="T44" fmla="*/ 2147483647 w 85"/>
                <a:gd name="T45" fmla="*/ 2147483647 h 58"/>
                <a:gd name="T46" fmla="*/ 2147483647 w 85"/>
                <a:gd name="T47" fmla="*/ 2147483647 h 58"/>
                <a:gd name="T48" fmla="*/ 2147483647 w 85"/>
                <a:gd name="T49" fmla="*/ 2147483647 h 58"/>
                <a:gd name="T50" fmla="*/ 2147483647 w 85"/>
                <a:gd name="T51" fmla="*/ 2147483647 h 58"/>
                <a:gd name="T52" fmla="*/ 2147483647 w 85"/>
                <a:gd name="T53" fmla="*/ 2147483647 h 58"/>
                <a:gd name="T54" fmla="*/ 2147483647 w 85"/>
                <a:gd name="T55" fmla="*/ 0 h 58"/>
                <a:gd name="T56" fmla="*/ 0 w 85"/>
                <a:gd name="T57" fmla="*/ 2147483647 h 58"/>
                <a:gd name="T58" fmla="*/ 0 w 85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"/>
                <a:gd name="T91" fmla="*/ 0 h 58"/>
                <a:gd name="T92" fmla="*/ 85 w 85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" h="58">
                  <a:moveTo>
                    <a:pt x="0" y="5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9" y="24"/>
                  </a:lnTo>
                  <a:lnTo>
                    <a:pt x="11" y="29"/>
                  </a:lnTo>
                  <a:lnTo>
                    <a:pt x="14" y="33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7" y="53"/>
                  </a:lnTo>
                  <a:lnTo>
                    <a:pt x="31" y="58"/>
                  </a:lnTo>
                  <a:lnTo>
                    <a:pt x="85" y="47"/>
                  </a:lnTo>
                  <a:lnTo>
                    <a:pt x="84" y="46"/>
                  </a:lnTo>
                  <a:lnTo>
                    <a:pt x="81" y="43"/>
                  </a:lnTo>
                  <a:lnTo>
                    <a:pt x="78" y="39"/>
                  </a:lnTo>
                  <a:lnTo>
                    <a:pt x="75" y="34"/>
                  </a:lnTo>
                  <a:lnTo>
                    <a:pt x="72" y="31"/>
                  </a:lnTo>
                  <a:lnTo>
                    <a:pt x="70" y="27"/>
                  </a:lnTo>
                  <a:lnTo>
                    <a:pt x="68" y="23"/>
                  </a:lnTo>
                  <a:lnTo>
                    <a:pt x="66" y="19"/>
                  </a:lnTo>
                  <a:lnTo>
                    <a:pt x="64" y="15"/>
                  </a:lnTo>
                  <a:lnTo>
                    <a:pt x="60" y="10"/>
                  </a:lnTo>
                  <a:lnTo>
                    <a:pt x="59" y="5"/>
                  </a:lnTo>
                  <a:lnTo>
                    <a:pt x="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5" name="Freeform 188">
              <a:extLst>
                <a:ext uri="{FF2B5EF4-FFF2-40B4-BE49-F238E27FC236}">
                  <a16:creationId xmlns:a16="http://schemas.microsoft.com/office/drawing/2014/main" id="{3663F8C4-06EB-34BF-B51E-1EF037DA9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5219700"/>
              <a:ext cx="58738" cy="39688"/>
            </a:xfrm>
            <a:custGeom>
              <a:avLst/>
              <a:gdLst>
                <a:gd name="T0" fmla="*/ 0 w 74"/>
                <a:gd name="T1" fmla="*/ 2147483647 h 50"/>
                <a:gd name="T2" fmla="*/ 0 w 74"/>
                <a:gd name="T3" fmla="*/ 2147483647 h 50"/>
                <a:gd name="T4" fmla="*/ 2147483647 w 74"/>
                <a:gd name="T5" fmla="*/ 2147483647 h 50"/>
                <a:gd name="T6" fmla="*/ 2147483647 w 74"/>
                <a:gd name="T7" fmla="*/ 2147483647 h 50"/>
                <a:gd name="T8" fmla="*/ 2147483647 w 74"/>
                <a:gd name="T9" fmla="*/ 2147483647 h 50"/>
                <a:gd name="T10" fmla="*/ 2147483647 w 74"/>
                <a:gd name="T11" fmla="*/ 2147483647 h 50"/>
                <a:gd name="T12" fmla="*/ 2147483647 w 74"/>
                <a:gd name="T13" fmla="*/ 2147483647 h 50"/>
                <a:gd name="T14" fmla="*/ 2147483647 w 74"/>
                <a:gd name="T15" fmla="*/ 2147483647 h 50"/>
                <a:gd name="T16" fmla="*/ 2147483647 w 74"/>
                <a:gd name="T17" fmla="*/ 2147483647 h 50"/>
                <a:gd name="T18" fmla="*/ 2147483647 w 74"/>
                <a:gd name="T19" fmla="*/ 2147483647 h 50"/>
                <a:gd name="T20" fmla="*/ 2147483647 w 74"/>
                <a:gd name="T21" fmla="*/ 2147483647 h 50"/>
                <a:gd name="T22" fmla="*/ 2147483647 w 74"/>
                <a:gd name="T23" fmla="*/ 2147483647 h 50"/>
                <a:gd name="T24" fmla="*/ 2147483647 w 74"/>
                <a:gd name="T25" fmla="*/ 2147483647 h 50"/>
                <a:gd name="T26" fmla="*/ 2147483647 w 74"/>
                <a:gd name="T27" fmla="*/ 2147483647 h 50"/>
                <a:gd name="T28" fmla="*/ 2147483647 w 74"/>
                <a:gd name="T29" fmla="*/ 2147483647 h 50"/>
                <a:gd name="T30" fmla="*/ 2147483647 w 74"/>
                <a:gd name="T31" fmla="*/ 2147483647 h 50"/>
                <a:gd name="T32" fmla="*/ 2147483647 w 74"/>
                <a:gd name="T33" fmla="*/ 2147483647 h 50"/>
                <a:gd name="T34" fmla="*/ 2147483647 w 74"/>
                <a:gd name="T35" fmla="*/ 2147483647 h 50"/>
                <a:gd name="T36" fmla="*/ 2147483647 w 74"/>
                <a:gd name="T37" fmla="*/ 2147483647 h 50"/>
                <a:gd name="T38" fmla="*/ 2147483647 w 74"/>
                <a:gd name="T39" fmla="*/ 2147483647 h 50"/>
                <a:gd name="T40" fmla="*/ 2147483647 w 74"/>
                <a:gd name="T41" fmla="*/ 2147483647 h 50"/>
                <a:gd name="T42" fmla="*/ 2147483647 w 74"/>
                <a:gd name="T43" fmla="*/ 2147483647 h 50"/>
                <a:gd name="T44" fmla="*/ 2147483647 w 74"/>
                <a:gd name="T45" fmla="*/ 2147483647 h 50"/>
                <a:gd name="T46" fmla="*/ 2147483647 w 74"/>
                <a:gd name="T47" fmla="*/ 2147483647 h 50"/>
                <a:gd name="T48" fmla="*/ 2147483647 w 74"/>
                <a:gd name="T49" fmla="*/ 2147483647 h 50"/>
                <a:gd name="T50" fmla="*/ 2147483647 w 74"/>
                <a:gd name="T51" fmla="*/ 0 h 50"/>
                <a:gd name="T52" fmla="*/ 0 w 74"/>
                <a:gd name="T53" fmla="*/ 2147483647 h 50"/>
                <a:gd name="T54" fmla="*/ 0 w 74"/>
                <a:gd name="T55" fmla="*/ 2147483647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50"/>
                <a:gd name="T86" fmla="*/ 74 w 74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50">
                  <a:moveTo>
                    <a:pt x="0" y="7"/>
                  </a:moveTo>
                  <a:lnTo>
                    <a:pt x="0" y="8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3" y="34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2" y="46"/>
                  </a:lnTo>
                  <a:lnTo>
                    <a:pt x="25" y="50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2" y="35"/>
                  </a:lnTo>
                  <a:lnTo>
                    <a:pt x="70" y="32"/>
                  </a:lnTo>
                  <a:lnTo>
                    <a:pt x="68" y="29"/>
                  </a:lnTo>
                  <a:lnTo>
                    <a:pt x="66" y="26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7" y="9"/>
                  </a:lnTo>
                  <a:lnTo>
                    <a:pt x="55" y="4"/>
                  </a:lnTo>
                  <a:lnTo>
                    <a:pt x="5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2576" name="Freeform 189">
              <a:extLst>
                <a:ext uri="{FF2B5EF4-FFF2-40B4-BE49-F238E27FC236}">
                  <a16:creationId xmlns:a16="http://schemas.microsoft.com/office/drawing/2014/main" id="{14942D4C-8CB9-C2B9-AB10-03D8E96E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5202238"/>
              <a:ext cx="106363" cy="41275"/>
            </a:xfrm>
            <a:custGeom>
              <a:avLst/>
              <a:gdLst>
                <a:gd name="T0" fmla="*/ 0 w 133"/>
                <a:gd name="T1" fmla="*/ 2147483647 h 51"/>
                <a:gd name="T2" fmla="*/ 0 w 133"/>
                <a:gd name="T3" fmla="*/ 2147483647 h 51"/>
                <a:gd name="T4" fmla="*/ 2147483647 w 133"/>
                <a:gd name="T5" fmla="*/ 2147483647 h 51"/>
                <a:gd name="T6" fmla="*/ 2147483647 w 133"/>
                <a:gd name="T7" fmla="*/ 2147483647 h 51"/>
                <a:gd name="T8" fmla="*/ 2147483647 w 133"/>
                <a:gd name="T9" fmla="*/ 2147483647 h 51"/>
                <a:gd name="T10" fmla="*/ 2147483647 w 133"/>
                <a:gd name="T11" fmla="*/ 2147483647 h 51"/>
                <a:gd name="T12" fmla="*/ 2147483647 w 133"/>
                <a:gd name="T13" fmla="*/ 2147483647 h 51"/>
                <a:gd name="T14" fmla="*/ 2147483647 w 133"/>
                <a:gd name="T15" fmla="*/ 2147483647 h 51"/>
                <a:gd name="T16" fmla="*/ 2147483647 w 133"/>
                <a:gd name="T17" fmla="*/ 2147483647 h 51"/>
                <a:gd name="T18" fmla="*/ 2147483647 w 133"/>
                <a:gd name="T19" fmla="*/ 2147483647 h 51"/>
                <a:gd name="T20" fmla="*/ 2147483647 w 133"/>
                <a:gd name="T21" fmla="*/ 2147483647 h 51"/>
                <a:gd name="T22" fmla="*/ 2147483647 w 133"/>
                <a:gd name="T23" fmla="*/ 2147483647 h 51"/>
                <a:gd name="T24" fmla="*/ 2147483647 w 133"/>
                <a:gd name="T25" fmla="*/ 2147483647 h 51"/>
                <a:gd name="T26" fmla="*/ 2147483647 w 133"/>
                <a:gd name="T27" fmla="*/ 2147483647 h 51"/>
                <a:gd name="T28" fmla="*/ 2147483647 w 133"/>
                <a:gd name="T29" fmla="*/ 2147483647 h 51"/>
                <a:gd name="T30" fmla="*/ 2147483647 w 133"/>
                <a:gd name="T31" fmla="*/ 2147483647 h 51"/>
                <a:gd name="T32" fmla="*/ 2147483647 w 133"/>
                <a:gd name="T33" fmla="*/ 2147483647 h 51"/>
                <a:gd name="T34" fmla="*/ 2147483647 w 133"/>
                <a:gd name="T35" fmla="*/ 2147483647 h 51"/>
                <a:gd name="T36" fmla="*/ 2147483647 w 133"/>
                <a:gd name="T37" fmla="*/ 2147483647 h 51"/>
                <a:gd name="T38" fmla="*/ 2147483647 w 133"/>
                <a:gd name="T39" fmla="*/ 2147483647 h 51"/>
                <a:gd name="T40" fmla="*/ 2147483647 w 133"/>
                <a:gd name="T41" fmla="*/ 2147483647 h 51"/>
                <a:gd name="T42" fmla="*/ 2147483647 w 133"/>
                <a:gd name="T43" fmla="*/ 2147483647 h 51"/>
                <a:gd name="T44" fmla="*/ 2147483647 w 133"/>
                <a:gd name="T45" fmla="*/ 2147483647 h 51"/>
                <a:gd name="T46" fmla="*/ 2147483647 w 133"/>
                <a:gd name="T47" fmla="*/ 2147483647 h 51"/>
                <a:gd name="T48" fmla="*/ 2147483647 w 133"/>
                <a:gd name="T49" fmla="*/ 2147483647 h 51"/>
                <a:gd name="T50" fmla="*/ 2147483647 w 133"/>
                <a:gd name="T51" fmla="*/ 2147483647 h 51"/>
                <a:gd name="T52" fmla="*/ 2147483647 w 133"/>
                <a:gd name="T53" fmla="*/ 2147483647 h 51"/>
                <a:gd name="T54" fmla="*/ 2147483647 w 133"/>
                <a:gd name="T55" fmla="*/ 2147483647 h 51"/>
                <a:gd name="T56" fmla="*/ 2147483647 w 133"/>
                <a:gd name="T57" fmla="*/ 2147483647 h 51"/>
                <a:gd name="T58" fmla="*/ 2147483647 w 133"/>
                <a:gd name="T59" fmla="*/ 2147483647 h 51"/>
                <a:gd name="T60" fmla="*/ 2147483647 w 133"/>
                <a:gd name="T61" fmla="*/ 2147483647 h 51"/>
                <a:gd name="T62" fmla="*/ 2147483647 w 133"/>
                <a:gd name="T63" fmla="*/ 2147483647 h 51"/>
                <a:gd name="T64" fmla="*/ 2147483647 w 133"/>
                <a:gd name="T65" fmla="*/ 2147483647 h 51"/>
                <a:gd name="T66" fmla="*/ 2147483647 w 133"/>
                <a:gd name="T67" fmla="*/ 0 h 51"/>
                <a:gd name="T68" fmla="*/ 0 w 133"/>
                <a:gd name="T69" fmla="*/ 2147483647 h 51"/>
                <a:gd name="T70" fmla="*/ 0 w 133"/>
                <a:gd name="T71" fmla="*/ 2147483647 h 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3"/>
                <a:gd name="T109" fmla="*/ 0 h 51"/>
                <a:gd name="T110" fmla="*/ 133 w 133"/>
                <a:gd name="T111" fmla="*/ 51 h 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3" h="51">
                  <a:moveTo>
                    <a:pt x="0" y="16"/>
                  </a:moveTo>
                  <a:lnTo>
                    <a:pt x="0" y="20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9" y="38"/>
                  </a:lnTo>
                  <a:lnTo>
                    <a:pt x="13" y="45"/>
                  </a:lnTo>
                  <a:lnTo>
                    <a:pt x="18" y="51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5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2" y="44"/>
                  </a:lnTo>
                  <a:lnTo>
                    <a:pt x="45" y="42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8" y="37"/>
                  </a:lnTo>
                  <a:lnTo>
                    <a:pt x="61" y="35"/>
                  </a:lnTo>
                  <a:lnTo>
                    <a:pt x="65" y="34"/>
                  </a:lnTo>
                  <a:lnTo>
                    <a:pt x="69" y="32"/>
                  </a:lnTo>
                  <a:lnTo>
                    <a:pt x="74" y="30"/>
                  </a:lnTo>
                  <a:lnTo>
                    <a:pt x="79" y="28"/>
                  </a:lnTo>
                  <a:lnTo>
                    <a:pt x="84" y="26"/>
                  </a:lnTo>
                  <a:lnTo>
                    <a:pt x="88" y="23"/>
                  </a:lnTo>
                  <a:lnTo>
                    <a:pt x="93" y="22"/>
                  </a:lnTo>
                  <a:lnTo>
                    <a:pt x="97" y="19"/>
                  </a:lnTo>
                  <a:lnTo>
                    <a:pt x="103" y="16"/>
                  </a:lnTo>
                  <a:lnTo>
                    <a:pt x="107" y="13"/>
                  </a:lnTo>
                  <a:lnTo>
                    <a:pt x="112" y="11"/>
                  </a:lnTo>
                  <a:lnTo>
                    <a:pt x="117" y="8"/>
                  </a:lnTo>
                  <a:lnTo>
                    <a:pt x="122" y="6"/>
                  </a:lnTo>
                  <a:lnTo>
                    <a:pt x="127" y="3"/>
                  </a:lnTo>
                  <a:lnTo>
                    <a:pt x="1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pic>
        <p:nvPicPr>
          <p:cNvPr id="22536" name="Picture 190" descr="C:\Users\User\AppData\Local\Microsoft\Windows\Temporary Internet Files\Content.IE5\0LBJP15U\MC900246103[1].wmf">
            <a:extLst>
              <a:ext uri="{FF2B5EF4-FFF2-40B4-BE49-F238E27FC236}">
                <a16:creationId xmlns:a16="http://schemas.microsoft.com/office/drawing/2014/main" id="{C402A857-AC0A-E580-0EFA-C7D80956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81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90B08-A2E6-083E-C348-733F70C6E6F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AB31DA1-647C-59AD-1D32-E0C92CD55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Ninu Ninu tal-Milied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7624311-99DD-C340-0A0F-620FA69E3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41538"/>
            <a:ext cx="8229600" cy="45259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Ninu Ninu tal-Milied,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ommu għamlet il-qagħqiet;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Il-qagħqiet tal-qastanija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Santu Rokku tat-tiġrija.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1600"/>
              <a:t>(jew </a:t>
            </a:r>
            <a:r>
              <a:rPr lang="mt-MT" altLang="en-MT" sz="1600" i="1"/>
              <a:t>Lesti l-bhejjem għat-tiġrija</a:t>
            </a:r>
            <a:r>
              <a:rPr lang="mt-MT" altLang="en-MT" sz="1600"/>
              <a:t>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Għax għaddew il-festi kollha,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baqa’ biss Santa Marija!</a:t>
            </a:r>
            <a:endParaRPr lang="en-GB" altLang="en-MT"/>
          </a:p>
        </p:txBody>
      </p:sp>
      <p:pic>
        <p:nvPicPr>
          <p:cNvPr id="23557" name="Picture 9" descr="C:\Users\User\AppData\Local\Microsoft\Windows\Temporary Internet Files\Content.IE5\YVESKGX3\MC900238226[1].wmf">
            <a:extLst>
              <a:ext uri="{FF2B5EF4-FFF2-40B4-BE49-F238E27FC236}">
                <a16:creationId xmlns:a16="http://schemas.microsoft.com/office/drawing/2014/main" id="{25F6A519-F577-FE76-3431-859C00F8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455">
            <a:off x="379413" y="1700213"/>
            <a:ext cx="2000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C:\Users\User\AppData\Local\Microsoft\Windows\Temporary Internet Files\Content.IE5\YVESKGX3\MC900238226[1].wmf">
            <a:extLst>
              <a:ext uri="{FF2B5EF4-FFF2-40B4-BE49-F238E27FC236}">
                <a16:creationId xmlns:a16="http://schemas.microsoft.com/office/drawing/2014/main" id="{242AB644-4DEA-9683-07A3-87340D7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766" flipH="1">
            <a:off x="6772275" y="4164013"/>
            <a:ext cx="20018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038F85F9-73AE-E070-FC09-5953B35D2CB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69BD147-5C57-0F5B-6D62-6EAD2847F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Id-Dudu</a:t>
            </a:r>
            <a:endParaRPr lang="en-GB" sz="1800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D20B0F4-7EFF-C45B-909C-BD40FBA6F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5181600" cy="54864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Fis-siegħa twieled dudu.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Fis-sagħtejn beda jitwal.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Fit-tlieta kellu mara.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Fl-erbgħa kellu t-tfal.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Fil-ħamsa miet.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Fis-sitta ħaduh.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Fis-sebgħa difnuh.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Fid-disgħa qalgħuh.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Fl-għaxra sajruh.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Fil-ħdax kiluh.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2700"/>
              <a:t>F'nofsillejl għadduh.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24581" name="Group 106">
            <a:extLst>
              <a:ext uri="{FF2B5EF4-FFF2-40B4-BE49-F238E27FC236}">
                <a16:creationId xmlns:a16="http://schemas.microsoft.com/office/drawing/2014/main" id="{824177D2-9D6A-B319-98DD-37A5CD1CC997}"/>
              </a:ext>
            </a:extLst>
          </p:cNvPr>
          <p:cNvGrpSpPr>
            <a:grpSpLocks/>
          </p:cNvGrpSpPr>
          <p:nvPr/>
        </p:nvGrpSpPr>
        <p:grpSpPr bwMode="auto">
          <a:xfrm rot="767490">
            <a:off x="249238" y="1746250"/>
            <a:ext cx="2292350" cy="2511425"/>
            <a:chOff x="7938" y="1638300"/>
            <a:chExt cx="2568575" cy="2813050"/>
          </a:xfrm>
        </p:grpSpPr>
        <p:sp>
          <p:nvSpPr>
            <p:cNvPr id="24623" name="AutoShape 33">
              <a:extLst>
                <a:ext uri="{FF2B5EF4-FFF2-40B4-BE49-F238E27FC236}">
                  <a16:creationId xmlns:a16="http://schemas.microsoft.com/office/drawing/2014/main" id="{66115F3D-429B-AF92-8705-B74E9A5827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38" y="1638300"/>
              <a:ext cx="2568575" cy="281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4" name="Freeform 35">
              <a:extLst>
                <a:ext uri="{FF2B5EF4-FFF2-40B4-BE49-F238E27FC236}">
                  <a16:creationId xmlns:a16="http://schemas.microsoft.com/office/drawing/2014/main" id="{A20CF573-2B5C-76EE-26AD-84393102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1638300"/>
              <a:ext cx="2568575" cy="2813050"/>
            </a:xfrm>
            <a:custGeom>
              <a:avLst/>
              <a:gdLst>
                <a:gd name="T0" fmla="*/ 2147483647 w 3236"/>
                <a:gd name="T1" fmla="*/ 2147483647 h 3544"/>
                <a:gd name="T2" fmla="*/ 2147483647 w 3236"/>
                <a:gd name="T3" fmla="*/ 2147483647 h 3544"/>
                <a:gd name="T4" fmla="*/ 2147483647 w 3236"/>
                <a:gd name="T5" fmla="*/ 2147483647 h 3544"/>
                <a:gd name="T6" fmla="*/ 2147483647 w 3236"/>
                <a:gd name="T7" fmla="*/ 2147483647 h 3544"/>
                <a:gd name="T8" fmla="*/ 2147483647 w 3236"/>
                <a:gd name="T9" fmla="*/ 2147483647 h 3544"/>
                <a:gd name="T10" fmla="*/ 2147483647 w 3236"/>
                <a:gd name="T11" fmla="*/ 2147483647 h 3544"/>
                <a:gd name="T12" fmla="*/ 2147483647 w 3236"/>
                <a:gd name="T13" fmla="*/ 2147483647 h 3544"/>
                <a:gd name="T14" fmla="*/ 2147483647 w 3236"/>
                <a:gd name="T15" fmla="*/ 2147483647 h 3544"/>
                <a:gd name="T16" fmla="*/ 2147483647 w 3236"/>
                <a:gd name="T17" fmla="*/ 2147483647 h 3544"/>
                <a:gd name="T18" fmla="*/ 2147483647 w 3236"/>
                <a:gd name="T19" fmla="*/ 2147483647 h 3544"/>
                <a:gd name="T20" fmla="*/ 2147483647 w 3236"/>
                <a:gd name="T21" fmla="*/ 2147483647 h 3544"/>
                <a:gd name="T22" fmla="*/ 2147483647 w 3236"/>
                <a:gd name="T23" fmla="*/ 2147483647 h 3544"/>
                <a:gd name="T24" fmla="*/ 2147483647 w 3236"/>
                <a:gd name="T25" fmla="*/ 0 h 3544"/>
                <a:gd name="T26" fmla="*/ 2147483647 w 3236"/>
                <a:gd name="T27" fmla="*/ 2147483647 h 3544"/>
                <a:gd name="T28" fmla="*/ 2147483647 w 3236"/>
                <a:gd name="T29" fmla="*/ 2147483647 h 3544"/>
                <a:gd name="T30" fmla="*/ 2147483647 w 3236"/>
                <a:gd name="T31" fmla="*/ 2147483647 h 3544"/>
                <a:gd name="T32" fmla="*/ 2147483647 w 3236"/>
                <a:gd name="T33" fmla="*/ 2147483647 h 3544"/>
                <a:gd name="T34" fmla="*/ 2147483647 w 3236"/>
                <a:gd name="T35" fmla="*/ 2147483647 h 3544"/>
                <a:gd name="T36" fmla="*/ 2147483647 w 3236"/>
                <a:gd name="T37" fmla="*/ 2147483647 h 3544"/>
                <a:gd name="T38" fmla="*/ 2147483647 w 3236"/>
                <a:gd name="T39" fmla="*/ 2147483647 h 3544"/>
                <a:gd name="T40" fmla="*/ 2147483647 w 3236"/>
                <a:gd name="T41" fmla="*/ 2147483647 h 3544"/>
                <a:gd name="T42" fmla="*/ 2147483647 w 3236"/>
                <a:gd name="T43" fmla="*/ 2147483647 h 3544"/>
                <a:gd name="T44" fmla="*/ 2147483647 w 3236"/>
                <a:gd name="T45" fmla="*/ 2147483647 h 3544"/>
                <a:gd name="T46" fmla="*/ 2147483647 w 3236"/>
                <a:gd name="T47" fmla="*/ 2147483647 h 3544"/>
                <a:gd name="T48" fmla="*/ 2147483647 w 3236"/>
                <a:gd name="T49" fmla="*/ 2147483647 h 3544"/>
                <a:gd name="T50" fmla="*/ 2147483647 w 3236"/>
                <a:gd name="T51" fmla="*/ 2147483647 h 3544"/>
                <a:gd name="T52" fmla="*/ 2147483647 w 3236"/>
                <a:gd name="T53" fmla="*/ 2147483647 h 3544"/>
                <a:gd name="T54" fmla="*/ 2147483647 w 3236"/>
                <a:gd name="T55" fmla="*/ 2147483647 h 3544"/>
                <a:gd name="T56" fmla="*/ 2147483647 w 3236"/>
                <a:gd name="T57" fmla="*/ 2147483647 h 3544"/>
                <a:gd name="T58" fmla="*/ 2147483647 w 3236"/>
                <a:gd name="T59" fmla="*/ 2147483647 h 3544"/>
                <a:gd name="T60" fmla="*/ 2147483647 w 3236"/>
                <a:gd name="T61" fmla="*/ 2147483647 h 3544"/>
                <a:gd name="T62" fmla="*/ 2147483647 w 3236"/>
                <a:gd name="T63" fmla="*/ 2147483647 h 3544"/>
                <a:gd name="T64" fmla="*/ 2147483647 w 3236"/>
                <a:gd name="T65" fmla="*/ 2147483647 h 3544"/>
                <a:gd name="T66" fmla="*/ 2147483647 w 3236"/>
                <a:gd name="T67" fmla="*/ 2147483647 h 3544"/>
                <a:gd name="T68" fmla="*/ 2147483647 w 3236"/>
                <a:gd name="T69" fmla="*/ 2147483647 h 3544"/>
                <a:gd name="T70" fmla="*/ 2147483647 w 3236"/>
                <a:gd name="T71" fmla="*/ 2147483647 h 3544"/>
                <a:gd name="T72" fmla="*/ 2147483647 w 3236"/>
                <a:gd name="T73" fmla="*/ 2147483647 h 3544"/>
                <a:gd name="T74" fmla="*/ 2147483647 w 3236"/>
                <a:gd name="T75" fmla="*/ 2147483647 h 3544"/>
                <a:gd name="T76" fmla="*/ 2147483647 w 3236"/>
                <a:gd name="T77" fmla="*/ 2147483647 h 3544"/>
                <a:gd name="T78" fmla="*/ 2147483647 w 3236"/>
                <a:gd name="T79" fmla="*/ 2147483647 h 3544"/>
                <a:gd name="T80" fmla="*/ 2147483647 w 3236"/>
                <a:gd name="T81" fmla="*/ 2147483647 h 3544"/>
                <a:gd name="T82" fmla="*/ 2147483647 w 3236"/>
                <a:gd name="T83" fmla="*/ 2147483647 h 3544"/>
                <a:gd name="T84" fmla="*/ 2147483647 w 3236"/>
                <a:gd name="T85" fmla="*/ 2147483647 h 3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36"/>
                <a:gd name="T130" fmla="*/ 0 h 3544"/>
                <a:gd name="T131" fmla="*/ 3236 w 3236"/>
                <a:gd name="T132" fmla="*/ 3544 h 3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36" h="3544">
                  <a:moveTo>
                    <a:pt x="2218" y="929"/>
                  </a:moveTo>
                  <a:lnTo>
                    <a:pt x="2189" y="909"/>
                  </a:lnTo>
                  <a:lnTo>
                    <a:pt x="2160" y="891"/>
                  </a:lnTo>
                  <a:lnTo>
                    <a:pt x="2130" y="873"/>
                  </a:lnTo>
                  <a:lnTo>
                    <a:pt x="2099" y="857"/>
                  </a:lnTo>
                  <a:lnTo>
                    <a:pt x="2069" y="841"/>
                  </a:lnTo>
                  <a:lnTo>
                    <a:pt x="2039" y="827"/>
                  </a:lnTo>
                  <a:lnTo>
                    <a:pt x="2006" y="813"/>
                  </a:lnTo>
                  <a:lnTo>
                    <a:pt x="1974" y="800"/>
                  </a:lnTo>
                  <a:lnTo>
                    <a:pt x="1942" y="789"/>
                  </a:lnTo>
                  <a:lnTo>
                    <a:pt x="1910" y="779"/>
                  </a:lnTo>
                  <a:lnTo>
                    <a:pt x="1876" y="770"/>
                  </a:lnTo>
                  <a:lnTo>
                    <a:pt x="1842" y="762"/>
                  </a:lnTo>
                  <a:lnTo>
                    <a:pt x="1808" y="755"/>
                  </a:lnTo>
                  <a:lnTo>
                    <a:pt x="1774" y="750"/>
                  </a:lnTo>
                  <a:lnTo>
                    <a:pt x="1740" y="745"/>
                  </a:lnTo>
                  <a:lnTo>
                    <a:pt x="1704" y="741"/>
                  </a:lnTo>
                  <a:lnTo>
                    <a:pt x="1677" y="739"/>
                  </a:lnTo>
                  <a:lnTo>
                    <a:pt x="1648" y="737"/>
                  </a:lnTo>
                  <a:lnTo>
                    <a:pt x="1622" y="737"/>
                  </a:lnTo>
                  <a:lnTo>
                    <a:pt x="1595" y="737"/>
                  </a:lnTo>
                  <a:lnTo>
                    <a:pt x="1566" y="737"/>
                  </a:lnTo>
                  <a:lnTo>
                    <a:pt x="1539" y="739"/>
                  </a:lnTo>
                  <a:lnTo>
                    <a:pt x="1511" y="743"/>
                  </a:lnTo>
                  <a:lnTo>
                    <a:pt x="1484" y="746"/>
                  </a:lnTo>
                  <a:lnTo>
                    <a:pt x="856" y="0"/>
                  </a:lnTo>
                  <a:lnTo>
                    <a:pt x="0" y="721"/>
                  </a:lnTo>
                  <a:lnTo>
                    <a:pt x="632" y="1468"/>
                  </a:lnTo>
                  <a:lnTo>
                    <a:pt x="614" y="1530"/>
                  </a:lnTo>
                  <a:lnTo>
                    <a:pt x="601" y="1595"/>
                  </a:lnTo>
                  <a:lnTo>
                    <a:pt x="592" y="1659"/>
                  </a:lnTo>
                  <a:lnTo>
                    <a:pt x="587" y="1722"/>
                  </a:lnTo>
                  <a:lnTo>
                    <a:pt x="587" y="1786"/>
                  </a:lnTo>
                  <a:lnTo>
                    <a:pt x="591" y="1851"/>
                  </a:lnTo>
                  <a:lnTo>
                    <a:pt x="596" y="1913"/>
                  </a:lnTo>
                  <a:lnTo>
                    <a:pt x="607" y="1976"/>
                  </a:lnTo>
                  <a:lnTo>
                    <a:pt x="623" y="2039"/>
                  </a:lnTo>
                  <a:lnTo>
                    <a:pt x="641" y="2100"/>
                  </a:lnTo>
                  <a:lnTo>
                    <a:pt x="662" y="2159"/>
                  </a:lnTo>
                  <a:lnTo>
                    <a:pt x="689" y="2218"/>
                  </a:lnTo>
                  <a:lnTo>
                    <a:pt x="718" y="2275"/>
                  </a:lnTo>
                  <a:lnTo>
                    <a:pt x="752" y="2330"/>
                  </a:lnTo>
                  <a:lnTo>
                    <a:pt x="788" y="2382"/>
                  </a:lnTo>
                  <a:lnTo>
                    <a:pt x="829" y="2434"/>
                  </a:lnTo>
                  <a:lnTo>
                    <a:pt x="863" y="2474"/>
                  </a:lnTo>
                  <a:lnTo>
                    <a:pt x="898" y="2509"/>
                  </a:lnTo>
                  <a:lnTo>
                    <a:pt x="936" y="2543"/>
                  </a:lnTo>
                  <a:lnTo>
                    <a:pt x="975" y="2577"/>
                  </a:lnTo>
                  <a:lnTo>
                    <a:pt x="1015" y="2608"/>
                  </a:lnTo>
                  <a:lnTo>
                    <a:pt x="1058" y="2637"/>
                  </a:lnTo>
                  <a:lnTo>
                    <a:pt x="1101" y="2662"/>
                  </a:lnTo>
                  <a:lnTo>
                    <a:pt x="1144" y="2687"/>
                  </a:lnTo>
                  <a:lnTo>
                    <a:pt x="1188" y="2708"/>
                  </a:lnTo>
                  <a:lnTo>
                    <a:pt x="1235" y="2728"/>
                  </a:lnTo>
                  <a:lnTo>
                    <a:pt x="1282" y="2746"/>
                  </a:lnTo>
                  <a:lnTo>
                    <a:pt x="1330" y="2760"/>
                  </a:lnTo>
                  <a:lnTo>
                    <a:pt x="1380" y="2774"/>
                  </a:lnTo>
                  <a:lnTo>
                    <a:pt x="1428" y="2783"/>
                  </a:lnTo>
                  <a:lnTo>
                    <a:pt x="1478" y="2792"/>
                  </a:lnTo>
                  <a:lnTo>
                    <a:pt x="1530" y="2798"/>
                  </a:lnTo>
                  <a:lnTo>
                    <a:pt x="1557" y="2799"/>
                  </a:lnTo>
                  <a:lnTo>
                    <a:pt x="1586" y="2801"/>
                  </a:lnTo>
                  <a:lnTo>
                    <a:pt x="1613" y="2801"/>
                  </a:lnTo>
                  <a:lnTo>
                    <a:pt x="1639" y="2801"/>
                  </a:lnTo>
                  <a:lnTo>
                    <a:pt x="1668" y="2801"/>
                  </a:lnTo>
                  <a:lnTo>
                    <a:pt x="1695" y="2799"/>
                  </a:lnTo>
                  <a:lnTo>
                    <a:pt x="1722" y="2798"/>
                  </a:lnTo>
                  <a:lnTo>
                    <a:pt x="1749" y="2794"/>
                  </a:lnTo>
                  <a:lnTo>
                    <a:pt x="2382" y="3544"/>
                  </a:lnTo>
                  <a:lnTo>
                    <a:pt x="3236" y="2823"/>
                  </a:lnTo>
                  <a:lnTo>
                    <a:pt x="2604" y="2073"/>
                  </a:lnTo>
                  <a:lnTo>
                    <a:pt x="2619" y="2021"/>
                  </a:lnTo>
                  <a:lnTo>
                    <a:pt x="2631" y="1967"/>
                  </a:lnTo>
                  <a:lnTo>
                    <a:pt x="2640" y="1913"/>
                  </a:lnTo>
                  <a:lnTo>
                    <a:pt x="2647" y="1858"/>
                  </a:lnTo>
                  <a:lnTo>
                    <a:pt x="2651" y="1781"/>
                  </a:lnTo>
                  <a:lnTo>
                    <a:pt x="2649" y="1706"/>
                  </a:lnTo>
                  <a:lnTo>
                    <a:pt x="2642" y="1632"/>
                  </a:lnTo>
                  <a:lnTo>
                    <a:pt x="2629" y="1557"/>
                  </a:lnTo>
                  <a:lnTo>
                    <a:pt x="2611" y="1486"/>
                  </a:lnTo>
                  <a:lnTo>
                    <a:pt x="2588" y="1416"/>
                  </a:lnTo>
                  <a:lnTo>
                    <a:pt x="2559" y="1346"/>
                  </a:lnTo>
                  <a:lnTo>
                    <a:pt x="2527" y="1280"/>
                  </a:lnTo>
                  <a:lnTo>
                    <a:pt x="2771" y="1074"/>
                  </a:lnTo>
                  <a:lnTo>
                    <a:pt x="2470" y="716"/>
                  </a:lnTo>
                  <a:lnTo>
                    <a:pt x="2218" y="929"/>
                  </a:lnTo>
                  <a:close/>
                </a:path>
              </a:pathLst>
            </a:custGeom>
            <a:solidFill>
              <a:srgbClr val="DDC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5" name="Freeform 36">
              <a:extLst>
                <a:ext uri="{FF2B5EF4-FFF2-40B4-BE49-F238E27FC236}">
                  <a16:creationId xmlns:a16="http://schemas.microsoft.com/office/drawing/2014/main" id="{1AAE0620-01FB-2312-F937-163A1274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276475"/>
              <a:ext cx="352425" cy="350838"/>
            </a:xfrm>
            <a:custGeom>
              <a:avLst/>
              <a:gdLst>
                <a:gd name="T0" fmla="*/ 2147483647 w 446"/>
                <a:gd name="T1" fmla="*/ 2147483647 h 442"/>
                <a:gd name="T2" fmla="*/ 2147483647 w 446"/>
                <a:gd name="T3" fmla="*/ 2147483647 h 442"/>
                <a:gd name="T4" fmla="*/ 2147483647 w 446"/>
                <a:gd name="T5" fmla="*/ 2147483647 h 442"/>
                <a:gd name="T6" fmla="*/ 2147483647 w 446"/>
                <a:gd name="T7" fmla="*/ 2147483647 h 442"/>
                <a:gd name="T8" fmla="*/ 0 w 446"/>
                <a:gd name="T9" fmla="*/ 2147483647 h 442"/>
                <a:gd name="T10" fmla="*/ 2147483647 w 446"/>
                <a:gd name="T11" fmla="*/ 2147483647 h 442"/>
                <a:gd name="T12" fmla="*/ 2147483647 w 446"/>
                <a:gd name="T13" fmla="*/ 2147483647 h 442"/>
                <a:gd name="T14" fmla="*/ 2147483647 w 446"/>
                <a:gd name="T15" fmla="*/ 0 h 442"/>
                <a:gd name="T16" fmla="*/ 2147483647 w 446"/>
                <a:gd name="T17" fmla="*/ 2147483647 h 4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6"/>
                <a:gd name="T28" fmla="*/ 0 h 442"/>
                <a:gd name="T29" fmla="*/ 446 w 446"/>
                <a:gd name="T30" fmla="*/ 442 h 4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6" h="442">
                  <a:moveTo>
                    <a:pt x="446" y="263"/>
                  </a:moveTo>
                  <a:lnTo>
                    <a:pt x="287" y="397"/>
                  </a:lnTo>
                  <a:lnTo>
                    <a:pt x="253" y="358"/>
                  </a:lnTo>
                  <a:lnTo>
                    <a:pt x="152" y="442"/>
                  </a:lnTo>
                  <a:lnTo>
                    <a:pt x="0" y="261"/>
                  </a:lnTo>
                  <a:lnTo>
                    <a:pt x="101" y="177"/>
                  </a:lnTo>
                  <a:lnTo>
                    <a:pt x="65" y="136"/>
                  </a:lnTo>
                  <a:lnTo>
                    <a:pt x="224" y="0"/>
                  </a:lnTo>
                  <a:lnTo>
                    <a:pt x="446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6" name="Freeform 37">
              <a:extLst>
                <a:ext uri="{FF2B5EF4-FFF2-40B4-BE49-F238E27FC236}">
                  <a16:creationId xmlns:a16="http://schemas.microsoft.com/office/drawing/2014/main" id="{2A1B632C-3C2A-2A9D-123F-A7006F7AE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439988"/>
              <a:ext cx="123825" cy="150813"/>
            </a:xfrm>
            <a:custGeom>
              <a:avLst/>
              <a:gdLst>
                <a:gd name="T0" fmla="*/ 2147483647 w 156"/>
                <a:gd name="T1" fmla="*/ 0 h 189"/>
                <a:gd name="T2" fmla="*/ 0 w 156"/>
                <a:gd name="T3" fmla="*/ 2147483647 h 189"/>
                <a:gd name="T4" fmla="*/ 2147483647 w 156"/>
                <a:gd name="T5" fmla="*/ 2147483647 h 189"/>
                <a:gd name="T6" fmla="*/ 2147483647 w 156"/>
                <a:gd name="T7" fmla="*/ 2147483647 h 189"/>
                <a:gd name="T8" fmla="*/ 2147483647 w 156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89"/>
                <a:gd name="T17" fmla="*/ 156 w 156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89">
                  <a:moveTo>
                    <a:pt x="70" y="0"/>
                  </a:moveTo>
                  <a:lnTo>
                    <a:pt x="0" y="59"/>
                  </a:lnTo>
                  <a:lnTo>
                    <a:pt x="109" y="189"/>
                  </a:lnTo>
                  <a:lnTo>
                    <a:pt x="156" y="14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7" name="Freeform 38">
              <a:extLst>
                <a:ext uri="{FF2B5EF4-FFF2-40B4-BE49-F238E27FC236}">
                  <a16:creationId xmlns:a16="http://schemas.microsoft.com/office/drawing/2014/main" id="{886492CD-D933-5485-A05E-CE231BF3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439988"/>
              <a:ext cx="66675" cy="61913"/>
            </a:xfrm>
            <a:custGeom>
              <a:avLst/>
              <a:gdLst>
                <a:gd name="T0" fmla="*/ 0 w 84"/>
                <a:gd name="T1" fmla="*/ 2147483647 h 78"/>
                <a:gd name="T2" fmla="*/ 2147483647 w 84"/>
                <a:gd name="T3" fmla="*/ 0 h 78"/>
                <a:gd name="T4" fmla="*/ 2147483647 w 84"/>
                <a:gd name="T5" fmla="*/ 2147483647 h 78"/>
                <a:gd name="T6" fmla="*/ 2147483647 w 84"/>
                <a:gd name="T7" fmla="*/ 2147483647 h 78"/>
                <a:gd name="T8" fmla="*/ 0 w 84"/>
                <a:gd name="T9" fmla="*/ 2147483647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78"/>
                <a:gd name="T17" fmla="*/ 84 w 84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78">
                  <a:moveTo>
                    <a:pt x="0" y="59"/>
                  </a:moveTo>
                  <a:lnTo>
                    <a:pt x="70" y="0"/>
                  </a:lnTo>
                  <a:lnTo>
                    <a:pt x="84" y="23"/>
                  </a:lnTo>
                  <a:lnTo>
                    <a:pt x="18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8" name="Freeform 39">
              <a:extLst>
                <a:ext uri="{FF2B5EF4-FFF2-40B4-BE49-F238E27FC236}">
                  <a16:creationId xmlns:a16="http://schemas.microsoft.com/office/drawing/2014/main" id="{0D7DE66E-E160-2EA5-755B-36063A15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1" y="2314575"/>
              <a:ext cx="225425" cy="239713"/>
            </a:xfrm>
            <a:custGeom>
              <a:avLst/>
              <a:gdLst>
                <a:gd name="T0" fmla="*/ 2147483647 w 285"/>
                <a:gd name="T1" fmla="*/ 0 h 302"/>
                <a:gd name="T2" fmla="*/ 0 w 285"/>
                <a:gd name="T3" fmla="*/ 2147483647 h 302"/>
                <a:gd name="T4" fmla="*/ 2147483647 w 285"/>
                <a:gd name="T5" fmla="*/ 2147483647 h 302"/>
                <a:gd name="T6" fmla="*/ 2147483647 w 285"/>
                <a:gd name="T7" fmla="*/ 2147483647 h 302"/>
                <a:gd name="T8" fmla="*/ 2147483647 w 285"/>
                <a:gd name="T9" fmla="*/ 0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2"/>
                <a:gd name="T17" fmla="*/ 285 w 285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2">
                  <a:moveTo>
                    <a:pt x="107" y="0"/>
                  </a:moveTo>
                  <a:lnTo>
                    <a:pt x="0" y="91"/>
                  </a:lnTo>
                  <a:lnTo>
                    <a:pt x="177" y="302"/>
                  </a:lnTo>
                  <a:lnTo>
                    <a:pt x="285" y="20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9" name="Freeform 40">
              <a:extLst>
                <a:ext uri="{FF2B5EF4-FFF2-40B4-BE49-F238E27FC236}">
                  <a16:creationId xmlns:a16="http://schemas.microsoft.com/office/drawing/2014/main" id="{8E5428D6-5C8F-75C9-A519-2F825255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1" y="2314575"/>
              <a:ext cx="115888" cy="109538"/>
            </a:xfrm>
            <a:custGeom>
              <a:avLst/>
              <a:gdLst>
                <a:gd name="T0" fmla="*/ 0 w 147"/>
                <a:gd name="T1" fmla="*/ 2147483647 h 138"/>
                <a:gd name="T2" fmla="*/ 2147483647 w 147"/>
                <a:gd name="T3" fmla="*/ 0 h 138"/>
                <a:gd name="T4" fmla="*/ 2147483647 w 147"/>
                <a:gd name="T5" fmla="*/ 2147483647 h 138"/>
                <a:gd name="T6" fmla="*/ 2147483647 w 147"/>
                <a:gd name="T7" fmla="*/ 2147483647 h 138"/>
                <a:gd name="T8" fmla="*/ 0 w 147"/>
                <a:gd name="T9" fmla="*/ 214748364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38"/>
                <a:gd name="T17" fmla="*/ 147 w 1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38">
                  <a:moveTo>
                    <a:pt x="0" y="91"/>
                  </a:moveTo>
                  <a:lnTo>
                    <a:pt x="107" y="0"/>
                  </a:lnTo>
                  <a:lnTo>
                    <a:pt x="147" y="47"/>
                  </a:lnTo>
                  <a:lnTo>
                    <a:pt x="39" y="138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0" name="Freeform 41">
              <a:extLst>
                <a:ext uri="{FF2B5EF4-FFF2-40B4-BE49-F238E27FC236}">
                  <a16:creationId xmlns:a16="http://schemas.microsoft.com/office/drawing/2014/main" id="{57C1E134-B8F6-21D2-CFE5-4C0169FEA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2436813"/>
              <a:ext cx="107950" cy="95250"/>
            </a:xfrm>
            <a:custGeom>
              <a:avLst/>
              <a:gdLst>
                <a:gd name="T0" fmla="*/ 2147483647 w 136"/>
                <a:gd name="T1" fmla="*/ 2147483647 h 120"/>
                <a:gd name="T2" fmla="*/ 2147483647 w 136"/>
                <a:gd name="T3" fmla="*/ 2147483647 h 120"/>
                <a:gd name="T4" fmla="*/ 0 w 136"/>
                <a:gd name="T5" fmla="*/ 2147483647 h 120"/>
                <a:gd name="T6" fmla="*/ 2147483647 w 136"/>
                <a:gd name="T7" fmla="*/ 0 h 120"/>
                <a:gd name="T8" fmla="*/ 2147483647 w 136"/>
                <a:gd name="T9" fmla="*/ 214748364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20"/>
                <a:gd name="T17" fmla="*/ 136 w 13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20">
                  <a:moveTo>
                    <a:pt x="136" y="18"/>
                  </a:moveTo>
                  <a:lnTo>
                    <a:pt x="16" y="120"/>
                  </a:lnTo>
                  <a:lnTo>
                    <a:pt x="0" y="102"/>
                  </a:lnTo>
                  <a:lnTo>
                    <a:pt x="120" y="0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1" name="Freeform 42">
              <a:extLst>
                <a:ext uri="{FF2B5EF4-FFF2-40B4-BE49-F238E27FC236}">
                  <a16:creationId xmlns:a16="http://schemas.microsoft.com/office/drawing/2014/main" id="{9F34F7AD-F455-482F-E597-3CAE32BD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2384425"/>
              <a:ext cx="107950" cy="95250"/>
            </a:xfrm>
            <a:custGeom>
              <a:avLst/>
              <a:gdLst>
                <a:gd name="T0" fmla="*/ 2147483647 w 136"/>
                <a:gd name="T1" fmla="*/ 2147483647 h 120"/>
                <a:gd name="T2" fmla="*/ 2147483647 w 136"/>
                <a:gd name="T3" fmla="*/ 2147483647 h 120"/>
                <a:gd name="T4" fmla="*/ 0 w 136"/>
                <a:gd name="T5" fmla="*/ 2147483647 h 120"/>
                <a:gd name="T6" fmla="*/ 2147483647 w 136"/>
                <a:gd name="T7" fmla="*/ 0 h 120"/>
                <a:gd name="T8" fmla="*/ 2147483647 w 136"/>
                <a:gd name="T9" fmla="*/ 214748364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20"/>
                <a:gd name="T17" fmla="*/ 136 w 13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20">
                  <a:moveTo>
                    <a:pt x="136" y="18"/>
                  </a:moveTo>
                  <a:lnTo>
                    <a:pt x="16" y="120"/>
                  </a:lnTo>
                  <a:lnTo>
                    <a:pt x="0" y="102"/>
                  </a:lnTo>
                  <a:lnTo>
                    <a:pt x="120" y="0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2" name="Freeform 43">
              <a:extLst>
                <a:ext uri="{FF2B5EF4-FFF2-40B4-BE49-F238E27FC236}">
                  <a16:creationId xmlns:a16="http://schemas.microsoft.com/office/drawing/2014/main" id="{80C601D2-FDDB-D6B1-BA4A-2BBEF179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1" y="2335213"/>
              <a:ext cx="109538" cy="93663"/>
            </a:xfrm>
            <a:custGeom>
              <a:avLst/>
              <a:gdLst>
                <a:gd name="T0" fmla="*/ 2147483647 w 138"/>
                <a:gd name="T1" fmla="*/ 2147483647 h 120"/>
                <a:gd name="T2" fmla="*/ 2147483647 w 138"/>
                <a:gd name="T3" fmla="*/ 2147483647 h 120"/>
                <a:gd name="T4" fmla="*/ 0 w 138"/>
                <a:gd name="T5" fmla="*/ 2147483647 h 120"/>
                <a:gd name="T6" fmla="*/ 2147483647 w 138"/>
                <a:gd name="T7" fmla="*/ 0 h 120"/>
                <a:gd name="T8" fmla="*/ 2147483647 w 138"/>
                <a:gd name="T9" fmla="*/ 214748364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0"/>
                <a:gd name="T17" fmla="*/ 138 w 13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0">
                  <a:moveTo>
                    <a:pt x="138" y="18"/>
                  </a:moveTo>
                  <a:lnTo>
                    <a:pt x="16" y="120"/>
                  </a:lnTo>
                  <a:lnTo>
                    <a:pt x="0" y="102"/>
                  </a:lnTo>
                  <a:lnTo>
                    <a:pt x="122" y="0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3" name="Freeform 44">
              <a:extLst>
                <a:ext uri="{FF2B5EF4-FFF2-40B4-BE49-F238E27FC236}">
                  <a16:creationId xmlns:a16="http://schemas.microsoft.com/office/drawing/2014/main" id="{50860BD9-0FBB-F0D7-2CF8-C985D53FC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6" y="1708150"/>
              <a:ext cx="2427288" cy="2673350"/>
            </a:xfrm>
            <a:custGeom>
              <a:avLst/>
              <a:gdLst>
                <a:gd name="T0" fmla="*/ 0 w 3059"/>
                <a:gd name="T1" fmla="*/ 2147483647 h 3368"/>
                <a:gd name="T2" fmla="*/ 2147483647 w 3059"/>
                <a:gd name="T3" fmla="*/ 2147483647 h 3368"/>
                <a:gd name="T4" fmla="*/ 2147483647 w 3059"/>
                <a:gd name="T5" fmla="*/ 2147483647 h 3368"/>
                <a:gd name="T6" fmla="*/ 2147483647 w 3059"/>
                <a:gd name="T7" fmla="*/ 2147483647 h 3368"/>
                <a:gd name="T8" fmla="*/ 2147483647 w 3059"/>
                <a:gd name="T9" fmla="*/ 2147483647 h 3368"/>
                <a:gd name="T10" fmla="*/ 2147483647 w 3059"/>
                <a:gd name="T11" fmla="*/ 2147483647 h 3368"/>
                <a:gd name="T12" fmla="*/ 2147483647 w 3059"/>
                <a:gd name="T13" fmla="*/ 2147483647 h 3368"/>
                <a:gd name="T14" fmla="*/ 2147483647 w 3059"/>
                <a:gd name="T15" fmla="*/ 0 h 3368"/>
                <a:gd name="T16" fmla="*/ 0 w 3059"/>
                <a:gd name="T17" fmla="*/ 2147483647 h 33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9"/>
                <a:gd name="T28" fmla="*/ 0 h 3368"/>
                <a:gd name="T29" fmla="*/ 3059 w 3059"/>
                <a:gd name="T30" fmla="*/ 3368 h 33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9" h="3368">
                  <a:moveTo>
                    <a:pt x="0" y="640"/>
                  </a:moveTo>
                  <a:lnTo>
                    <a:pt x="17" y="660"/>
                  </a:lnTo>
                  <a:lnTo>
                    <a:pt x="2283" y="3347"/>
                  </a:lnTo>
                  <a:lnTo>
                    <a:pt x="2300" y="3368"/>
                  </a:lnTo>
                  <a:lnTo>
                    <a:pt x="3059" y="2728"/>
                  </a:lnTo>
                  <a:lnTo>
                    <a:pt x="3041" y="2706"/>
                  </a:lnTo>
                  <a:lnTo>
                    <a:pt x="777" y="19"/>
                  </a:lnTo>
                  <a:lnTo>
                    <a:pt x="759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4" name="Freeform 45">
              <a:extLst>
                <a:ext uri="{FF2B5EF4-FFF2-40B4-BE49-F238E27FC236}">
                  <a16:creationId xmlns:a16="http://schemas.microsoft.com/office/drawing/2014/main" id="{9B4C0589-AB24-ECBB-6E5B-C40765C3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1766888"/>
              <a:ext cx="2309813" cy="2554288"/>
            </a:xfrm>
            <a:custGeom>
              <a:avLst/>
              <a:gdLst>
                <a:gd name="T0" fmla="*/ 2147483647 w 2908"/>
                <a:gd name="T1" fmla="*/ 0 h 3216"/>
                <a:gd name="T2" fmla="*/ 2147483647 w 2908"/>
                <a:gd name="T3" fmla="*/ 2147483647 h 3216"/>
                <a:gd name="T4" fmla="*/ 2147483647 w 2908"/>
                <a:gd name="T5" fmla="*/ 2147483647 h 3216"/>
                <a:gd name="T6" fmla="*/ 0 w 2908"/>
                <a:gd name="T7" fmla="*/ 2147483647 h 3216"/>
                <a:gd name="T8" fmla="*/ 2147483647 w 2908"/>
                <a:gd name="T9" fmla="*/ 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8"/>
                <a:gd name="T16" fmla="*/ 0 h 3216"/>
                <a:gd name="T17" fmla="*/ 2908 w 2908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8" h="3216">
                  <a:moveTo>
                    <a:pt x="676" y="0"/>
                  </a:moveTo>
                  <a:lnTo>
                    <a:pt x="2908" y="2645"/>
                  </a:lnTo>
                  <a:lnTo>
                    <a:pt x="2232" y="3216"/>
                  </a:lnTo>
                  <a:lnTo>
                    <a:pt x="0" y="57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C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5" name="Freeform 46">
              <a:extLst>
                <a:ext uri="{FF2B5EF4-FFF2-40B4-BE49-F238E27FC236}">
                  <a16:creationId xmlns:a16="http://schemas.microsoft.com/office/drawing/2014/main" id="{195FC7D1-D6FF-C408-450D-036913271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1766888"/>
              <a:ext cx="2309813" cy="2554288"/>
            </a:xfrm>
            <a:custGeom>
              <a:avLst/>
              <a:gdLst>
                <a:gd name="T0" fmla="*/ 2147483647 w 2908"/>
                <a:gd name="T1" fmla="*/ 0 h 3216"/>
                <a:gd name="T2" fmla="*/ 2147483647 w 2908"/>
                <a:gd name="T3" fmla="*/ 2147483647 h 3216"/>
                <a:gd name="T4" fmla="*/ 2147483647 w 2908"/>
                <a:gd name="T5" fmla="*/ 2147483647 h 3216"/>
                <a:gd name="T6" fmla="*/ 0 w 2908"/>
                <a:gd name="T7" fmla="*/ 2147483647 h 3216"/>
                <a:gd name="T8" fmla="*/ 2147483647 w 2908"/>
                <a:gd name="T9" fmla="*/ 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8"/>
                <a:gd name="T16" fmla="*/ 0 h 3216"/>
                <a:gd name="T17" fmla="*/ 2908 w 2908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8" h="3216">
                  <a:moveTo>
                    <a:pt x="676" y="0"/>
                  </a:moveTo>
                  <a:lnTo>
                    <a:pt x="2908" y="2645"/>
                  </a:lnTo>
                  <a:lnTo>
                    <a:pt x="2232" y="3216"/>
                  </a:lnTo>
                  <a:lnTo>
                    <a:pt x="0" y="57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6" name="Freeform 47">
              <a:extLst>
                <a:ext uri="{FF2B5EF4-FFF2-40B4-BE49-F238E27FC236}">
                  <a16:creationId xmlns:a16="http://schemas.microsoft.com/office/drawing/2014/main" id="{E45B4363-170A-46ED-2608-6F88B6A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6" y="1763713"/>
              <a:ext cx="581025" cy="508000"/>
            </a:xfrm>
            <a:custGeom>
              <a:avLst/>
              <a:gdLst>
                <a:gd name="T0" fmla="*/ 2147483647 w 734"/>
                <a:gd name="T1" fmla="*/ 2147483647 h 640"/>
                <a:gd name="T2" fmla="*/ 2147483647 w 734"/>
                <a:gd name="T3" fmla="*/ 2147483647 h 640"/>
                <a:gd name="T4" fmla="*/ 2147483647 w 734"/>
                <a:gd name="T5" fmla="*/ 0 h 640"/>
                <a:gd name="T6" fmla="*/ 0 w 734"/>
                <a:gd name="T7" fmla="*/ 2147483647 h 640"/>
                <a:gd name="T8" fmla="*/ 2147483647 w 734"/>
                <a:gd name="T9" fmla="*/ 2147483647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4"/>
                <a:gd name="T16" fmla="*/ 0 h 640"/>
                <a:gd name="T17" fmla="*/ 734 w 734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4" h="640">
                  <a:moveTo>
                    <a:pt x="57" y="640"/>
                  </a:moveTo>
                  <a:lnTo>
                    <a:pt x="734" y="69"/>
                  </a:lnTo>
                  <a:lnTo>
                    <a:pt x="677" y="0"/>
                  </a:lnTo>
                  <a:lnTo>
                    <a:pt x="0" y="572"/>
                  </a:lnTo>
                  <a:lnTo>
                    <a:pt x="57" y="64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7" name="Freeform 48">
              <a:extLst>
                <a:ext uri="{FF2B5EF4-FFF2-40B4-BE49-F238E27FC236}">
                  <a16:creationId xmlns:a16="http://schemas.microsoft.com/office/drawing/2014/main" id="{877DE35E-9DF8-B28F-F69E-B746BEC2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2157413"/>
              <a:ext cx="1847850" cy="2163763"/>
            </a:xfrm>
            <a:custGeom>
              <a:avLst/>
              <a:gdLst>
                <a:gd name="T0" fmla="*/ 0 w 2326"/>
                <a:gd name="T1" fmla="*/ 2147483647 h 2726"/>
                <a:gd name="T2" fmla="*/ 2147483647 w 2326"/>
                <a:gd name="T3" fmla="*/ 2147483647 h 2726"/>
                <a:gd name="T4" fmla="*/ 2147483647 w 2326"/>
                <a:gd name="T5" fmla="*/ 2147483647 h 2726"/>
                <a:gd name="T6" fmla="*/ 2147483647 w 2326"/>
                <a:gd name="T7" fmla="*/ 0 h 2726"/>
                <a:gd name="T8" fmla="*/ 0 w 2326"/>
                <a:gd name="T9" fmla="*/ 2147483647 h 2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6"/>
                <a:gd name="T16" fmla="*/ 0 h 2726"/>
                <a:gd name="T17" fmla="*/ 2326 w 2326"/>
                <a:gd name="T18" fmla="*/ 2726 h 2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6" h="2726">
                  <a:moveTo>
                    <a:pt x="0" y="81"/>
                  </a:moveTo>
                  <a:lnTo>
                    <a:pt x="2232" y="2726"/>
                  </a:lnTo>
                  <a:lnTo>
                    <a:pt x="2326" y="2646"/>
                  </a:lnTo>
                  <a:lnTo>
                    <a:pt x="95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8" name="Freeform 49">
              <a:extLst>
                <a:ext uri="{FF2B5EF4-FFF2-40B4-BE49-F238E27FC236}">
                  <a16:creationId xmlns:a16="http://schemas.microsoft.com/office/drawing/2014/main" id="{7BE5E7DA-EC24-E9EB-8F74-13C342EDE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2919413"/>
              <a:ext cx="1000125" cy="1003300"/>
            </a:xfrm>
            <a:custGeom>
              <a:avLst/>
              <a:gdLst>
                <a:gd name="T0" fmla="*/ 2147483647 w 1260"/>
                <a:gd name="T1" fmla="*/ 2147483647 h 1264"/>
                <a:gd name="T2" fmla="*/ 2147483647 w 1260"/>
                <a:gd name="T3" fmla="*/ 0 h 1264"/>
                <a:gd name="T4" fmla="*/ 2147483647 w 1260"/>
                <a:gd name="T5" fmla="*/ 2147483647 h 1264"/>
                <a:gd name="T6" fmla="*/ 2147483647 w 1260"/>
                <a:gd name="T7" fmla="*/ 2147483647 h 1264"/>
                <a:gd name="T8" fmla="*/ 2147483647 w 1260"/>
                <a:gd name="T9" fmla="*/ 2147483647 h 1264"/>
                <a:gd name="T10" fmla="*/ 2147483647 w 1260"/>
                <a:gd name="T11" fmla="*/ 2147483647 h 1264"/>
                <a:gd name="T12" fmla="*/ 2147483647 w 1260"/>
                <a:gd name="T13" fmla="*/ 2147483647 h 1264"/>
                <a:gd name="T14" fmla="*/ 2147483647 w 1260"/>
                <a:gd name="T15" fmla="*/ 2147483647 h 1264"/>
                <a:gd name="T16" fmla="*/ 2147483647 w 1260"/>
                <a:gd name="T17" fmla="*/ 2147483647 h 1264"/>
                <a:gd name="T18" fmla="*/ 2147483647 w 1260"/>
                <a:gd name="T19" fmla="*/ 2147483647 h 1264"/>
                <a:gd name="T20" fmla="*/ 2147483647 w 1260"/>
                <a:gd name="T21" fmla="*/ 2147483647 h 1264"/>
                <a:gd name="T22" fmla="*/ 2147483647 w 1260"/>
                <a:gd name="T23" fmla="*/ 2147483647 h 1264"/>
                <a:gd name="T24" fmla="*/ 2147483647 w 1260"/>
                <a:gd name="T25" fmla="*/ 2147483647 h 1264"/>
                <a:gd name="T26" fmla="*/ 2147483647 w 1260"/>
                <a:gd name="T27" fmla="*/ 2147483647 h 1264"/>
                <a:gd name="T28" fmla="*/ 2147483647 w 1260"/>
                <a:gd name="T29" fmla="*/ 2147483647 h 1264"/>
                <a:gd name="T30" fmla="*/ 2147483647 w 1260"/>
                <a:gd name="T31" fmla="*/ 2147483647 h 1264"/>
                <a:gd name="T32" fmla="*/ 2147483647 w 1260"/>
                <a:gd name="T33" fmla="*/ 2147483647 h 1264"/>
                <a:gd name="T34" fmla="*/ 2147483647 w 1260"/>
                <a:gd name="T35" fmla="*/ 2147483647 h 1264"/>
                <a:gd name="T36" fmla="*/ 2147483647 w 1260"/>
                <a:gd name="T37" fmla="*/ 2147483647 h 1264"/>
                <a:gd name="T38" fmla="*/ 2147483647 w 1260"/>
                <a:gd name="T39" fmla="*/ 2147483647 h 1264"/>
                <a:gd name="T40" fmla="*/ 2147483647 w 1260"/>
                <a:gd name="T41" fmla="*/ 2147483647 h 1264"/>
                <a:gd name="T42" fmla="*/ 2147483647 w 1260"/>
                <a:gd name="T43" fmla="*/ 2147483647 h 1264"/>
                <a:gd name="T44" fmla="*/ 2147483647 w 1260"/>
                <a:gd name="T45" fmla="*/ 2147483647 h 1264"/>
                <a:gd name="T46" fmla="*/ 2147483647 w 1260"/>
                <a:gd name="T47" fmla="*/ 2147483647 h 1264"/>
                <a:gd name="T48" fmla="*/ 2147483647 w 1260"/>
                <a:gd name="T49" fmla="*/ 2147483647 h 1264"/>
                <a:gd name="T50" fmla="*/ 0 w 1260"/>
                <a:gd name="T51" fmla="*/ 2147483647 h 1264"/>
                <a:gd name="T52" fmla="*/ 2147483647 w 1260"/>
                <a:gd name="T53" fmla="*/ 2147483647 h 1264"/>
                <a:gd name="T54" fmla="*/ 2147483647 w 1260"/>
                <a:gd name="T55" fmla="*/ 2147483647 h 1264"/>
                <a:gd name="T56" fmla="*/ 2147483647 w 1260"/>
                <a:gd name="T57" fmla="*/ 2147483647 h 1264"/>
                <a:gd name="T58" fmla="*/ 2147483647 w 1260"/>
                <a:gd name="T59" fmla="*/ 2147483647 h 1264"/>
                <a:gd name="T60" fmla="*/ 2147483647 w 1260"/>
                <a:gd name="T61" fmla="*/ 2147483647 h 1264"/>
                <a:gd name="T62" fmla="*/ 2147483647 w 1260"/>
                <a:gd name="T63" fmla="*/ 2147483647 h 1264"/>
                <a:gd name="T64" fmla="*/ 2147483647 w 1260"/>
                <a:gd name="T65" fmla="*/ 2147483647 h 1264"/>
                <a:gd name="T66" fmla="*/ 2147483647 w 1260"/>
                <a:gd name="T67" fmla="*/ 2147483647 h 1264"/>
                <a:gd name="T68" fmla="*/ 2147483647 w 1260"/>
                <a:gd name="T69" fmla="*/ 2147483647 h 1264"/>
                <a:gd name="T70" fmla="*/ 2147483647 w 1260"/>
                <a:gd name="T71" fmla="*/ 2147483647 h 1264"/>
                <a:gd name="T72" fmla="*/ 2147483647 w 1260"/>
                <a:gd name="T73" fmla="*/ 2147483647 h 1264"/>
                <a:gd name="T74" fmla="*/ 2147483647 w 1260"/>
                <a:gd name="T75" fmla="*/ 2147483647 h 1264"/>
                <a:gd name="T76" fmla="*/ 2147483647 w 1260"/>
                <a:gd name="T77" fmla="*/ 2147483647 h 1264"/>
                <a:gd name="T78" fmla="*/ 2147483647 w 1260"/>
                <a:gd name="T79" fmla="*/ 2147483647 h 1264"/>
                <a:gd name="T80" fmla="*/ 2147483647 w 1260"/>
                <a:gd name="T81" fmla="*/ 2147483647 h 1264"/>
                <a:gd name="T82" fmla="*/ 2147483647 w 1260"/>
                <a:gd name="T83" fmla="*/ 2147483647 h 1264"/>
                <a:gd name="T84" fmla="*/ 2147483647 w 1260"/>
                <a:gd name="T85" fmla="*/ 2147483647 h 1264"/>
                <a:gd name="T86" fmla="*/ 2147483647 w 1260"/>
                <a:gd name="T87" fmla="*/ 2147483647 h 1264"/>
                <a:gd name="T88" fmla="*/ 2147483647 w 1260"/>
                <a:gd name="T89" fmla="*/ 2147483647 h 1264"/>
                <a:gd name="T90" fmla="*/ 2147483647 w 1260"/>
                <a:gd name="T91" fmla="*/ 2147483647 h 1264"/>
                <a:gd name="T92" fmla="*/ 2147483647 w 1260"/>
                <a:gd name="T93" fmla="*/ 2147483647 h 1264"/>
                <a:gd name="T94" fmla="*/ 2147483647 w 1260"/>
                <a:gd name="T95" fmla="*/ 2147483647 h 1264"/>
                <a:gd name="T96" fmla="*/ 2147483647 w 1260"/>
                <a:gd name="T97" fmla="*/ 2147483647 h 1264"/>
                <a:gd name="T98" fmla="*/ 2147483647 w 1260"/>
                <a:gd name="T99" fmla="*/ 2147483647 h 1264"/>
                <a:gd name="T100" fmla="*/ 2147483647 w 1260"/>
                <a:gd name="T101" fmla="*/ 2147483647 h 1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0"/>
                <a:gd name="T154" fmla="*/ 0 h 1264"/>
                <a:gd name="T155" fmla="*/ 1260 w 1260"/>
                <a:gd name="T156" fmla="*/ 1264 h 12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0" h="1264">
                  <a:moveTo>
                    <a:pt x="1260" y="595"/>
                  </a:moveTo>
                  <a:lnTo>
                    <a:pt x="757" y="0"/>
                  </a:lnTo>
                  <a:lnTo>
                    <a:pt x="723" y="6"/>
                  </a:lnTo>
                  <a:lnTo>
                    <a:pt x="689" y="13"/>
                  </a:lnTo>
                  <a:lnTo>
                    <a:pt x="653" y="22"/>
                  </a:lnTo>
                  <a:lnTo>
                    <a:pt x="617" y="33"/>
                  </a:lnTo>
                  <a:lnTo>
                    <a:pt x="583" y="43"/>
                  </a:lnTo>
                  <a:lnTo>
                    <a:pt x="547" y="56"/>
                  </a:lnTo>
                  <a:lnTo>
                    <a:pt x="511" y="72"/>
                  </a:lnTo>
                  <a:lnTo>
                    <a:pt x="476" y="88"/>
                  </a:lnTo>
                  <a:lnTo>
                    <a:pt x="440" y="106"/>
                  </a:lnTo>
                  <a:lnTo>
                    <a:pt x="404" y="124"/>
                  </a:lnTo>
                  <a:lnTo>
                    <a:pt x="368" y="145"/>
                  </a:lnTo>
                  <a:lnTo>
                    <a:pt x="332" y="167"/>
                  </a:lnTo>
                  <a:lnTo>
                    <a:pt x="297" y="190"/>
                  </a:lnTo>
                  <a:lnTo>
                    <a:pt x="263" y="215"/>
                  </a:lnTo>
                  <a:lnTo>
                    <a:pt x="229" y="242"/>
                  </a:lnTo>
                  <a:lnTo>
                    <a:pt x="195" y="269"/>
                  </a:lnTo>
                  <a:lnTo>
                    <a:pt x="168" y="292"/>
                  </a:lnTo>
                  <a:lnTo>
                    <a:pt x="141" y="317"/>
                  </a:lnTo>
                  <a:lnTo>
                    <a:pt x="114" y="342"/>
                  </a:lnTo>
                  <a:lnTo>
                    <a:pt x="89" y="367"/>
                  </a:lnTo>
                  <a:lnTo>
                    <a:pt x="66" y="394"/>
                  </a:lnTo>
                  <a:lnTo>
                    <a:pt x="43" y="419"/>
                  </a:lnTo>
                  <a:lnTo>
                    <a:pt x="21" y="446"/>
                  </a:lnTo>
                  <a:lnTo>
                    <a:pt x="0" y="473"/>
                  </a:lnTo>
                  <a:lnTo>
                    <a:pt x="665" y="1264"/>
                  </a:lnTo>
                  <a:lnTo>
                    <a:pt x="696" y="1248"/>
                  </a:lnTo>
                  <a:lnTo>
                    <a:pt x="724" y="1230"/>
                  </a:lnTo>
                  <a:lnTo>
                    <a:pt x="755" y="1212"/>
                  </a:lnTo>
                  <a:lnTo>
                    <a:pt x="784" y="1193"/>
                  </a:lnTo>
                  <a:lnTo>
                    <a:pt x="814" y="1173"/>
                  </a:lnTo>
                  <a:lnTo>
                    <a:pt x="843" y="1151"/>
                  </a:lnTo>
                  <a:lnTo>
                    <a:pt x="871" y="1128"/>
                  </a:lnTo>
                  <a:lnTo>
                    <a:pt x="900" y="1105"/>
                  </a:lnTo>
                  <a:lnTo>
                    <a:pt x="934" y="1076"/>
                  </a:lnTo>
                  <a:lnTo>
                    <a:pt x="964" y="1046"/>
                  </a:lnTo>
                  <a:lnTo>
                    <a:pt x="995" y="1017"/>
                  </a:lnTo>
                  <a:lnTo>
                    <a:pt x="1025" y="985"/>
                  </a:lnTo>
                  <a:lnTo>
                    <a:pt x="1052" y="955"/>
                  </a:lnTo>
                  <a:lnTo>
                    <a:pt x="1079" y="922"/>
                  </a:lnTo>
                  <a:lnTo>
                    <a:pt x="1104" y="890"/>
                  </a:lnTo>
                  <a:lnTo>
                    <a:pt x="1127" y="858"/>
                  </a:lnTo>
                  <a:lnTo>
                    <a:pt x="1149" y="826"/>
                  </a:lnTo>
                  <a:lnTo>
                    <a:pt x="1168" y="793"/>
                  </a:lnTo>
                  <a:lnTo>
                    <a:pt x="1188" y="759"/>
                  </a:lnTo>
                  <a:lnTo>
                    <a:pt x="1206" y="727"/>
                  </a:lnTo>
                  <a:lnTo>
                    <a:pt x="1222" y="693"/>
                  </a:lnTo>
                  <a:lnTo>
                    <a:pt x="1236" y="661"/>
                  </a:lnTo>
                  <a:lnTo>
                    <a:pt x="1249" y="627"/>
                  </a:lnTo>
                  <a:lnTo>
                    <a:pt x="1260" y="59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9" name="Freeform 50">
              <a:extLst>
                <a:ext uri="{FF2B5EF4-FFF2-40B4-BE49-F238E27FC236}">
                  <a16:creationId xmlns:a16="http://schemas.microsoft.com/office/drawing/2014/main" id="{9C85051B-F8C5-FF45-22EB-3AE736EC5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8" y="2273300"/>
              <a:ext cx="1539875" cy="1538288"/>
            </a:xfrm>
            <a:custGeom>
              <a:avLst/>
              <a:gdLst>
                <a:gd name="T0" fmla="*/ 2147483647 w 1940"/>
                <a:gd name="T1" fmla="*/ 0 h 1939"/>
                <a:gd name="T2" fmla="*/ 2147483647 w 1940"/>
                <a:gd name="T3" fmla="*/ 2147483647 h 1939"/>
                <a:gd name="T4" fmla="*/ 2147483647 w 1940"/>
                <a:gd name="T5" fmla="*/ 2147483647 h 1939"/>
                <a:gd name="T6" fmla="*/ 2147483647 w 1940"/>
                <a:gd name="T7" fmla="*/ 2147483647 h 1939"/>
                <a:gd name="T8" fmla="*/ 2147483647 w 1940"/>
                <a:gd name="T9" fmla="*/ 2147483647 h 1939"/>
                <a:gd name="T10" fmla="*/ 2147483647 w 1940"/>
                <a:gd name="T11" fmla="*/ 2147483647 h 1939"/>
                <a:gd name="T12" fmla="*/ 2147483647 w 1940"/>
                <a:gd name="T13" fmla="*/ 2147483647 h 1939"/>
                <a:gd name="T14" fmla="*/ 2147483647 w 1940"/>
                <a:gd name="T15" fmla="*/ 2147483647 h 1939"/>
                <a:gd name="T16" fmla="*/ 2147483647 w 1940"/>
                <a:gd name="T17" fmla="*/ 2147483647 h 1939"/>
                <a:gd name="T18" fmla="*/ 2147483647 w 1940"/>
                <a:gd name="T19" fmla="*/ 2147483647 h 1939"/>
                <a:gd name="T20" fmla="*/ 2147483647 w 1940"/>
                <a:gd name="T21" fmla="*/ 2147483647 h 1939"/>
                <a:gd name="T22" fmla="*/ 2147483647 w 1940"/>
                <a:gd name="T23" fmla="*/ 2147483647 h 1939"/>
                <a:gd name="T24" fmla="*/ 0 w 1940"/>
                <a:gd name="T25" fmla="*/ 2147483647 h 1939"/>
                <a:gd name="T26" fmla="*/ 2147483647 w 1940"/>
                <a:gd name="T27" fmla="*/ 2147483647 h 1939"/>
                <a:gd name="T28" fmla="*/ 2147483647 w 1940"/>
                <a:gd name="T29" fmla="*/ 2147483647 h 1939"/>
                <a:gd name="T30" fmla="*/ 2147483647 w 1940"/>
                <a:gd name="T31" fmla="*/ 2147483647 h 1939"/>
                <a:gd name="T32" fmla="*/ 2147483647 w 1940"/>
                <a:gd name="T33" fmla="*/ 2147483647 h 1939"/>
                <a:gd name="T34" fmla="*/ 2147483647 w 1940"/>
                <a:gd name="T35" fmla="*/ 2147483647 h 1939"/>
                <a:gd name="T36" fmla="*/ 2147483647 w 1940"/>
                <a:gd name="T37" fmla="*/ 2147483647 h 1939"/>
                <a:gd name="T38" fmla="*/ 2147483647 w 1940"/>
                <a:gd name="T39" fmla="*/ 2147483647 h 1939"/>
                <a:gd name="T40" fmla="*/ 2147483647 w 1940"/>
                <a:gd name="T41" fmla="*/ 2147483647 h 1939"/>
                <a:gd name="T42" fmla="*/ 2147483647 w 1940"/>
                <a:gd name="T43" fmla="*/ 2147483647 h 1939"/>
                <a:gd name="T44" fmla="*/ 2147483647 w 1940"/>
                <a:gd name="T45" fmla="*/ 2147483647 h 1939"/>
                <a:gd name="T46" fmla="*/ 2147483647 w 1940"/>
                <a:gd name="T47" fmla="*/ 2147483647 h 1939"/>
                <a:gd name="T48" fmla="*/ 2147483647 w 1940"/>
                <a:gd name="T49" fmla="*/ 2147483647 h 1939"/>
                <a:gd name="T50" fmla="*/ 2147483647 w 1940"/>
                <a:gd name="T51" fmla="*/ 2147483647 h 1939"/>
                <a:gd name="T52" fmla="*/ 2147483647 w 1940"/>
                <a:gd name="T53" fmla="*/ 2147483647 h 1939"/>
                <a:gd name="T54" fmla="*/ 2147483647 w 1940"/>
                <a:gd name="T55" fmla="*/ 2147483647 h 1939"/>
                <a:gd name="T56" fmla="*/ 2147483647 w 1940"/>
                <a:gd name="T57" fmla="*/ 2147483647 h 1939"/>
                <a:gd name="T58" fmla="*/ 2147483647 w 1940"/>
                <a:gd name="T59" fmla="*/ 2147483647 h 1939"/>
                <a:gd name="T60" fmla="*/ 2147483647 w 1940"/>
                <a:gd name="T61" fmla="*/ 2147483647 h 1939"/>
                <a:gd name="T62" fmla="*/ 2147483647 w 1940"/>
                <a:gd name="T63" fmla="*/ 2147483647 h 1939"/>
                <a:gd name="T64" fmla="*/ 2147483647 w 1940"/>
                <a:gd name="T65" fmla="*/ 2147483647 h 1939"/>
                <a:gd name="T66" fmla="*/ 2147483647 w 1940"/>
                <a:gd name="T67" fmla="*/ 2147483647 h 1939"/>
                <a:gd name="T68" fmla="*/ 2147483647 w 1940"/>
                <a:gd name="T69" fmla="*/ 2147483647 h 1939"/>
                <a:gd name="T70" fmla="*/ 2147483647 w 1940"/>
                <a:gd name="T71" fmla="*/ 2147483647 h 1939"/>
                <a:gd name="T72" fmla="*/ 2147483647 w 1940"/>
                <a:gd name="T73" fmla="*/ 2147483647 h 1939"/>
                <a:gd name="T74" fmla="*/ 2147483647 w 1940"/>
                <a:gd name="T75" fmla="*/ 2147483647 h 1939"/>
                <a:gd name="T76" fmla="*/ 2147483647 w 1940"/>
                <a:gd name="T77" fmla="*/ 2147483647 h 1939"/>
                <a:gd name="T78" fmla="*/ 2147483647 w 1940"/>
                <a:gd name="T79" fmla="*/ 2147483647 h 1939"/>
                <a:gd name="T80" fmla="*/ 2147483647 w 1940"/>
                <a:gd name="T81" fmla="*/ 2147483647 h 1939"/>
                <a:gd name="T82" fmla="*/ 2147483647 w 1940"/>
                <a:gd name="T83" fmla="*/ 2147483647 h 1939"/>
                <a:gd name="T84" fmla="*/ 2147483647 w 1940"/>
                <a:gd name="T85" fmla="*/ 2147483647 h 1939"/>
                <a:gd name="T86" fmla="*/ 2147483647 w 1940"/>
                <a:gd name="T87" fmla="*/ 2147483647 h 1939"/>
                <a:gd name="T88" fmla="*/ 2147483647 w 1940"/>
                <a:gd name="T89" fmla="*/ 2147483647 h 1939"/>
                <a:gd name="T90" fmla="*/ 2147483647 w 1940"/>
                <a:gd name="T91" fmla="*/ 2147483647 h 1939"/>
                <a:gd name="T92" fmla="*/ 2147483647 w 1940"/>
                <a:gd name="T93" fmla="*/ 2147483647 h 1939"/>
                <a:gd name="T94" fmla="*/ 2147483647 w 1940"/>
                <a:gd name="T95" fmla="*/ 2147483647 h 1939"/>
                <a:gd name="T96" fmla="*/ 2147483647 w 1940"/>
                <a:gd name="T97" fmla="*/ 2147483647 h 1939"/>
                <a:gd name="T98" fmla="*/ 2147483647 w 1940"/>
                <a:gd name="T99" fmla="*/ 2147483647 h 1939"/>
                <a:gd name="T100" fmla="*/ 2147483647 w 1940"/>
                <a:gd name="T101" fmla="*/ 2147483647 h 1939"/>
                <a:gd name="T102" fmla="*/ 2147483647 w 1940"/>
                <a:gd name="T103" fmla="*/ 2147483647 h 19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0"/>
                <a:gd name="T157" fmla="*/ 0 h 1939"/>
                <a:gd name="T158" fmla="*/ 1940 w 1940"/>
                <a:gd name="T159" fmla="*/ 1939 h 19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0" h="1939">
                  <a:moveTo>
                    <a:pt x="1051" y="4"/>
                  </a:moveTo>
                  <a:lnTo>
                    <a:pt x="1002" y="0"/>
                  </a:lnTo>
                  <a:lnTo>
                    <a:pt x="956" y="0"/>
                  </a:lnTo>
                  <a:lnTo>
                    <a:pt x="907" y="2"/>
                  </a:lnTo>
                  <a:lnTo>
                    <a:pt x="861" y="5"/>
                  </a:lnTo>
                  <a:lnTo>
                    <a:pt x="812" y="11"/>
                  </a:lnTo>
                  <a:lnTo>
                    <a:pt x="766" y="20"/>
                  </a:lnTo>
                  <a:lnTo>
                    <a:pt x="721" y="31"/>
                  </a:lnTo>
                  <a:lnTo>
                    <a:pt x="676" y="45"/>
                  </a:lnTo>
                  <a:lnTo>
                    <a:pt x="632" y="59"/>
                  </a:lnTo>
                  <a:lnTo>
                    <a:pt x="587" y="77"/>
                  </a:lnTo>
                  <a:lnTo>
                    <a:pt x="544" y="97"/>
                  </a:lnTo>
                  <a:lnTo>
                    <a:pt x="503" y="118"/>
                  </a:lnTo>
                  <a:lnTo>
                    <a:pt x="462" y="143"/>
                  </a:lnTo>
                  <a:lnTo>
                    <a:pt x="422" y="168"/>
                  </a:lnTo>
                  <a:lnTo>
                    <a:pt x="383" y="197"/>
                  </a:lnTo>
                  <a:lnTo>
                    <a:pt x="345" y="227"/>
                  </a:lnTo>
                  <a:lnTo>
                    <a:pt x="272" y="295"/>
                  </a:lnTo>
                  <a:lnTo>
                    <a:pt x="209" y="369"/>
                  </a:lnTo>
                  <a:lnTo>
                    <a:pt x="152" y="448"/>
                  </a:lnTo>
                  <a:lnTo>
                    <a:pt x="106" y="530"/>
                  </a:lnTo>
                  <a:lnTo>
                    <a:pt x="68" y="616"/>
                  </a:lnTo>
                  <a:lnTo>
                    <a:pt x="38" y="704"/>
                  </a:lnTo>
                  <a:lnTo>
                    <a:pt x="16" y="795"/>
                  </a:lnTo>
                  <a:lnTo>
                    <a:pt x="3" y="886"/>
                  </a:lnTo>
                  <a:lnTo>
                    <a:pt x="0" y="979"/>
                  </a:lnTo>
                  <a:lnTo>
                    <a:pt x="5" y="1074"/>
                  </a:lnTo>
                  <a:lnTo>
                    <a:pt x="20" y="1165"/>
                  </a:lnTo>
                  <a:lnTo>
                    <a:pt x="45" y="1257"/>
                  </a:lnTo>
                  <a:lnTo>
                    <a:pt x="77" y="1346"/>
                  </a:lnTo>
                  <a:lnTo>
                    <a:pt x="118" y="1432"/>
                  </a:lnTo>
                  <a:lnTo>
                    <a:pt x="168" y="1516"/>
                  </a:lnTo>
                  <a:lnTo>
                    <a:pt x="229" y="1595"/>
                  </a:lnTo>
                  <a:lnTo>
                    <a:pt x="261" y="1631"/>
                  </a:lnTo>
                  <a:lnTo>
                    <a:pt x="295" y="1665"/>
                  </a:lnTo>
                  <a:lnTo>
                    <a:pt x="329" y="1697"/>
                  </a:lnTo>
                  <a:lnTo>
                    <a:pt x="365" y="1727"/>
                  </a:lnTo>
                  <a:lnTo>
                    <a:pt x="404" y="1756"/>
                  </a:lnTo>
                  <a:lnTo>
                    <a:pt x="442" y="1783"/>
                  </a:lnTo>
                  <a:lnTo>
                    <a:pt x="483" y="1808"/>
                  </a:lnTo>
                  <a:lnTo>
                    <a:pt x="524" y="1831"/>
                  </a:lnTo>
                  <a:lnTo>
                    <a:pt x="567" y="1851"/>
                  </a:lnTo>
                  <a:lnTo>
                    <a:pt x="610" y="1871"/>
                  </a:lnTo>
                  <a:lnTo>
                    <a:pt x="655" y="1887"/>
                  </a:lnTo>
                  <a:lnTo>
                    <a:pt x="700" y="1901"/>
                  </a:lnTo>
                  <a:lnTo>
                    <a:pt x="746" y="1912"/>
                  </a:lnTo>
                  <a:lnTo>
                    <a:pt x="793" y="1922"/>
                  </a:lnTo>
                  <a:lnTo>
                    <a:pt x="839" y="1930"/>
                  </a:lnTo>
                  <a:lnTo>
                    <a:pt x="888" y="1935"/>
                  </a:lnTo>
                  <a:lnTo>
                    <a:pt x="936" y="1939"/>
                  </a:lnTo>
                  <a:lnTo>
                    <a:pt x="984" y="1939"/>
                  </a:lnTo>
                  <a:lnTo>
                    <a:pt x="1031" y="1937"/>
                  </a:lnTo>
                  <a:lnTo>
                    <a:pt x="1079" y="1933"/>
                  </a:lnTo>
                  <a:lnTo>
                    <a:pt x="1126" y="1928"/>
                  </a:lnTo>
                  <a:lnTo>
                    <a:pt x="1172" y="1919"/>
                  </a:lnTo>
                  <a:lnTo>
                    <a:pt x="1219" y="1908"/>
                  </a:lnTo>
                  <a:lnTo>
                    <a:pt x="1264" y="1894"/>
                  </a:lnTo>
                  <a:lnTo>
                    <a:pt x="1308" y="1879"/>
                  </a:lnTo>
                  <a:lnTo>
                    <a:pt x="1351" y="1862"/>
                  </a:lnTo>
                  <a:lnTo>
                    <a:pt x="1394" y="1842"/>
                  </a:lnTo>
                  <a:lnTo>
                    <a:pt x="1437" y="1820"/>
                  </a:lnTo>
                  <a:lnTo>
                    <a:pt x="1478" y="1795"/>
                  </a:lnTo>
                  <a:lnTo>
                    <a:pt x="1518" y="1770"/>
                  </a:lnTo>
                  <a:lnTo>
                    <a:pt x="1557" y="1742"/>
                  </a:lnTo>
                  <a:lnTo>
                    <a:pt x="1595" y="1711"/>
                  </a:lnTo>
                  <a:lnTo>
                    <a:pt x="1630" y="1679"/>
                  </a:lnTo>
                  <a:lnTo>
                    <a:pt x="1666" y="1645"/>
                  </a:lnTo>
                  <a:lnTo>
                    <a:pt x="1698" y="1609"/>
                  </a:lnTo>
                  <a:lnTo>
                    <a:pt x="1729" y="1573"/>
                  </a:lnTo>
                  <a:lnTo>
                    <a:pt x="1758" y="1536"/>
                  </a:lnTo>
                  <a:lnTo>
                    <a:pt x="1784" y="1496"/>
                  </a:lnTo>
                  <a:lnTo>
                    <a:pt x="1809" y="1455"/>
                  </a:lnTo>
                  <a:lnTo>
                    <a:pt x="1833" y="1414"/>
                  </a:lnTo>
                  <a:lnTo>
                    <a:pt x="1852" y="1373"/>
                  </a:lnTo>
                  <a:lnTo>
                    <a:pt x="1872" y="1328"/>
                  </a:lnTo>
                  <a:lnTo>
                    <a:pt x="1888" y="1285"/>
                  </a:lnTo>
                  <a:lnTo>
                    <a:pt x="1902" y="1240"/>
                  </a:lnTo>
                  <a:lnTo>
                    <a:pt x="1913" y="1194"/>
                  </a:lnTo>
                  <a:lnTo>
                    <a:pt x="1924" y="1147"/>
                  </a:lnTo>
                  <a:lnTo>
                    <a:pt x="1931" y="1101"/>
                  </a:lnTo>
                  <a:lnTo>
                    <a:pt x="1937" y="1053"/>
                  </a:lnTo>
                  <a:lnTo>
                    <a:pt x="1940" y="956"/>
                  </a:lnTo>
                  <a:lnTo>
                    <a:pt x="1933" y="861"/>
                  </a:lnTo>
                  <a:lnTo>
                    <a:pt x="1919" y="768"/>
                  </a:lnTo>
                  <a:lnTo>
                    <a:pt x="1894" y="677"/>
                  </a:lnTo>
                  <a:lnTo>
                    <a:pt x="1861" y="587"/>
                  </a:lnTo>
                  <a:lnTo>
                    <a:pt x="1820" y="501"/>
                  </a:lnTo>
                  <a:lnTo>
                    <a:pt x="1770" y="421"/>
                  </a:lnTo>
                  <a:lnTo>
                    <a:pt x="1711" y="344"/>
                  </a:lnTo>
                  <a:lnTo>
                    <a:pt x="1679" y="308"/>
                  </a:lnTo>
                  <a:lnTo>
                    <a:pt x="1645" y="274"/>
                  </a:lnTo>
                  <a:lnTo>
                    <a:pt x="1611" y="242"/>
                  </a:lnTo>
                  <a:lnTo>
                    <a:pt x="1575" y="211"/>
                  </a:lnTo>
                  <a:lnTo>
                    <a:pt x="1536" y="183"/>
                  </a:lnTo>
                  <a:lnTo>
                    <a:pt x="1498" y="156"/>
                  </a:lnTo>
                  <a:lnTo>
                    <a:pt x="1457" y="131"/>
                  </a:lnTo>
                  <a:lnTo>
                    <a:pt x="1416" y="107"/>
                  </a:lnTo>
                  <a:lnTo>
                    <a:pt x="1373" y="88"/>
                  </a:lnTo>
                  <a:lnTo>
                    <a:pt x="1330" y="68"/>
                  </a:lnTo>
                  <a:lnTo>
                    <a:pt x="1285" y="52"/>
                  </a:lnTo>
                  <a:lnTo>
                    <a:pt x="1240" y="38"/>
                  </a:lnTo>
                  <a:lnTo>
                    <a:pt x="1194" y="27"/>
                  </a:lnTo>
                  <a:lnTo>
                    <a:pt x="1147" y="16"/>
                  </a:lnTo>
                  <a:lnTo>
                    <a:pt x="1099" y="9"/>
                  </a:lnTo>
                  <a:lnTo>
                    <a:pt x="105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0" name="Freeform 51">
              <a:extLst>
                <a:ext uri="{FF2B5EF4-FFF2-40B4-BE49-F238E27FC236}">
                  <a16:creationId xmlns:a16="http://schemas.microsoft.com/office/drawing/2014/main" id="{ECC5973F-55B7-0D9D-6C41-43C7330E1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2311400"/>
              <a:ext cx="1462088" cy="1462088"/>
            </a:xfrm>
            <a:custGeom>
              <a:avLst/>
              <a:gdLst>
                <a:gd name="T0" fmla="*/ 2147483647 w 1842"/>
                <a:gd name="T1" fmla="*/ 2147483647 h 1842"/>
                <a:gd name="T2" fmla="*/ 2147483647 w 1842"/>
                <a:gd name="T3" fmla="*/ 2147483647 h 1842"/>
                <a:gd name="T4" fmla="*/ 2147483647 w 1842"/>
                <a:gd name="T5" fmla="*/ 2147483647 h 1842"/>
                <a:gd name="T6" fmla="*/ 2147483647 w 1842"/>
                <a:gd name="T7" fmla="*/ 2147483647 h 1842"/>
                <a:gd name="T8" fmla="*/ 2147483647 w 1842"/>
                <a:gd name="T9" fmla="*/ 2147483647 h 1842"/>
                <a:gd name="T10" fmla="*/ 2147483647 w 1842"/>
                <a:gd name="T11" fmla="*/ 2147483647 h 1842"/>
                <a:gd name="T12" fmla="*/ 2147483647 w 1842"/>
                <a:gd name="T13" fmla="*/ 2147483647 h 1842"/>
                <a:gd name="T14" fmla="*/ 2147483647 w 1842"/>
                <a:gd name="T15" fmla="*/ 2147483647 h 1842"/>
                <a:gd name="T16" fmla="*/ 2147483647 w 1842"/>
                <a:gd name="T17" fmla="*/ 2147483647 h 1842"/>
                <a:gd name="T18" fmla="*/ 2147483647 w 1842"/>
                <a:gd name="T19" fmla="*/ 2147483647 h 1842"/>
                <a:gd name="T20" fmla="*/ 2147483647 w 1842"/>
                <a:gd name="T21" fmla="*/ 2147483647 h 1842"/>
                <a:gd name="T22" fmla="*/ 2147483647 w 1842"/>
                <a:gd name="T23" fmla="*/ 2147483647 h 1842"/>
                <a:gd name="T24" fmla="*/ 2147483647 w 1842"/>
                <a:gd name="T25" fmla="*/ 2147483647 h 1842"/>
                <a:gd name="T26" fmla="*/ 2147483647 w 1842"/>
                <a:gd name="T27" fmla="*/ 2147483647 h 1842"/>
                <a:gd name="T28" fmla="*/ 2147483647 w 1842"/>
                <a:gd name="T29" fmla="*/ 2147483647 h 1842"/>
                <a:gd name="T30" fmla="*/ 2147483647 w 1842"/>
                <a:gd name="T31" fmla="*/ 2147483647 h 1842"/>
                <a:gd name="T32" fmla="*/ 2147483647 w 1842"/>
                <a:gd name="T33" fmla="*/ 2147483647 h 1842"/>
                <a:gd name="T34" fmla="*/ 2147483647 w 1842"/>
                <a:gd name="T35" fmla="*/ 2147483647 h 1842"/>
                <a:gd name="T36" fmla="*/ 2147483647 w 1842"/>
                <a:gd name="T37" fmla="*/ 2147483647 h 1842"/>
                <a:gd name="T38" fmla="*/ 0 w 1842"/>
                <a:gd name="T39" fmla="*/ 2147483647 h 1842"/>
                <a:gd name="T40" fmla="*/ 2147483647 w 1842"/>
                <a:gd name="T41" fmla="*/ 2147483647 h 1842"/>
                <a:gd name="T42" fmla="*/ 2147483647 w 1842"/>
                <a:gd name="T43" fmla="*/ 2147483647 h 1842"/>
                <a:gd name="T44" fmla="*/ 2147483647 w 1842"/>
                <a:gd name="T45" fmla="*/ 2147483647 h 1842"/>
                <a:gd name="T46" fmla="*/ 2147483647 w 1842"/>
                <a:gd name="T47" fmla="*/ 2147483647 h 1842"/>
                <a:gd name="T48" fmla="*/ 2147483647 w 1842"/>
                <a:gd name="T49" fmla="*/ 2147483647 h 1842"/>
                <a:gd name="T50" fmla="*/ 2147483647 w 1842"/>
                <a:gd name="T51" fmla="*/ 2147483647 h 1842"/>
                <a:gd name="T52" fmla="*/ 2147483647 w 1842"/>
                <a:gd name="T53" fmla="*/ 2147483647 h 1842"/>
                <a:gd name="T54" fmla="*/ 2147483647 w 1842"/>
                <a:gd name="T55" fmla="*/ 2147483647 h 1842"/>
                <a:gd name="T56" fmla="*/ 2147483647 w 1842"/>
                <a:gd name="T57" fmla="*/ 2147483647 h 1842"/>
                <a:gd name="T58" fmla="*/ 2147483647 w 1842"/>
                <a:gd name="T59" fmla="*/ 2147483647 h 1842"/>
                <a:gd name="T60" fmla="*/ 2147483647 w 1842"/>
                <a:gd name="T61" fmla="*/ 2147483647 h 1842"/>
                <a:gd name="T62" fmla="*/ 2147483647 w 1842"/>
                <a:gd name="T63" fmla="*/ 2147483647 h 1842"/>
                <a:gd name="T64" fmla="*/ 2147483647 w 1842"/>
                <a:gd name="T65" fmla="*/ 2147483647 h 1842"/>
                <a:gd name="T66" fmla="*/ 2147483647 w 1842"/>
                <a:gd name="T67" fmla="*/ 2147483647 h 1842"/>
                <a:gd name="T68" fmla="*/ 2147483647 w 1842"/>
                <a:gd name="T69" fmla="*/ 2147483647 h 1842"/>
                <a:gd name="T70" fmla="*/ 2147483647 w 1842"/>
                <a:gd name="T71" fmla="*/ 0 h 1842"/>
                <a:gd name="T72" fmla="*/ 2147483647 w 1842"/>
                <a:gd name="T73" fmla="*/ 2147483647 h 1842"/>
                <a:gd name="T74" fmla="*/ 2147483647 w 1842"/>
                <a:gd name="T75" fmla="*/ 2147483647 h 1842"/>
                <a:gd name="T76" fmla="*/ 2147483647 w 1842"/>
                <a:gd name="T77" fmla="*/ 2147483647 h 1842"/>
                <a:gd name="T78" fmla="*/ 2147483647 w 1842"/>
                <a:gd name="T79" fmla="*/ 2147483647 h 1842"/>
                <a:gd name="T80" fmla="*/ 2147483647 w 1842"/>
                <a:gd name="T81" fmla="*/ 2147483647 h 1842"/>
                <a:gd name="T82" fmla="*/ 2147483647 w 1842"/>
                <a:gd name="T83" fmla="*/ 2147483647 h 1842"/>
                <a:gd name="T84" fmla="*/ 2147483647 w 1842"/>
                <a:gd name="T85" fmla="*/ 2147483647 h 1842"/>
                <a:gd name="T86" fmla="*/ 2147483647 w 1842"/>
                <a:gd name="T87" fmla="*/ 2147483647 h 1842"/>
                <a:gd name="T88" fmla="*/ 2147483647 w 1842"/>
                <a:gd name="T89" fmla="*/ 2147483647 h 1842"/>
                <a:gd name="T90" fmla="*/ 2147483647 w 1842"/>
                <a:gd name="T91" fmla="*/ 2147483647 h 1842"/>
                <a:gd name="T92" fmla="*/ 2147483647 w 1842"/>
                <a:gd name="T93" fmla="*/ 2147483647 h 1842"/>
                <a:gd name="T94" fmla="*/ 2147483647 w 1842"/>
                <a:gd name="T95" fmla="*/ 2147483647 h 1842"/>
                <a:gd name="T96" fmla="*/ 2147483647 w 1842"/>
                <a:gd name="T97" fmla="*/ 2147483647 h 1842"/>
                <a:gd name="T98" fmla="*/ 2147483647 w 1842"/>
                <a:gd name="T99" fmla="*/ 2147483647 h 1842"/>
                <a:gd name="T100" fmla="*/ 2147483647 w 1842"/>
                <a:gd name="T101" fmla="*/ 2147483647 h 1842"/>
                <a:gd name="T102" fmla="*/ 2147483647 w 1842"/>
                <a:gd name="T103" fmla="*/ 2147483647 h 18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2"/>
                <a:gd name="T157" fmla="*/ 0 h 1842"/>
                <a:gd name="T158" fmla="*/ 1842 w 1842"/>
                <a:gd name="T159" fmla="*/ 1842 h 18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2" h="1842">
                  <a:moveTo>
                    <a:pt x="1514" y="1626"/>
                  </a:moveTo>
                  <a:lnTo>
                    <a:pt x="1479" y="1654"/>
                  </a:lnTo>
                  <a:lnTo>
                    <a:pt x="1441" y="1681"/>
                  </a:lnTo>
                  <a:lnTo>
                    <a:pt x="1403" y="1706"/>
                  </a:lnTo>
                  <a:lnTo>
                    <a:pt x="1364" y="1728"/>
                  </a:lnTo>
                  <a:lnTo>
                    <a:pt x="1325" y="1749"/>
                  </a:lnTo>
                  <a:lnTo>
                    <a:pt x="1284" y="1767"/>
                  </a:lnTo>
                  <a:lnTo>
                    <a:pt x="1242" y="1785"/>
                  </a:lnTo>
                  <a:lnTo>
                    <a:pt x="1201" y="1799"/>
                  </a:lnTo>
                  <a:lnTo>
                    <a:pt x="1158" y="1812"/>
                  </a:lnTo>
                  <a:lnTo>
                    <a:pt x="1114" y="1823"/>
                  </a:lnTo>
                  <a:lnTo>
                    <a:pt x="1071" y="1830"/>
                  </a:lnTo>
                  <a:lnTo>
                    <a:pt x="1026" y="1837"/>
                  </a:lnTo>
                  <a:lnTo>
                    <a:pt x="979" y="1840"/>
                  </a:lnTo>
                  <a:lnTo>
                    <a:pt x="935" y="1842"/>
                  </a:lnTo>
                  <a:lnTo>
                    <a:pt x="890" y="1842"/>
                  </a:lnTo>
                  <a:lnTo>
                    <a:pt x="843" y="1839"/>
                  </a:lnTo>
                  <a:lnTo>
                    <a:pt x="799" y="1833"/>
                  </a:lnTo>
                  <a:lnTo>
                    <a:pt x="754" y="1826"/>
                  </a:lnTo>
                  <a:lnTo>
                    <a:pt x="709" y="1817"/>
                  </a:lnTo>
                  <a:lnTo>
                    <a:pt x="666" y="1805"/>
                  </a:lnTo>
                  <a:lnTo>
                    <a:pt x="623" y="1792"/>
                  </a:lnTo>
                  <a:lnTo>
                    <a:pt x="580" y="1776"/>
                  </a:lnTo>
                  <a:lnTo>
                    <a:pt x="539" y="1758"/>
                  </a:lnTo>
                  <a:lnTo>
                    <a:pt x="500" y="1738"/>
                  </a:lnTo>
                  <a:lnTo>
                    <a:pt x="460" y="1717"/>
                  </a:lnTo>
                  <a:lnTo>
                    <a:pt x="423" y="1694"/>
                  </a:lnTo>
                  <a:lnTo>
                    <a:pt x="385" y="1669"/>
                  </a:lnTo>
                  <a:lnTo>
                    <a:pt x="349" y="1642"/>
                  </a:lnTo>
                  <a:lnTo>
                    <a:pt x="315" y="1613"/>
                  </a:lnTo>
                  <a:lnTo>
                    <a:pt x="281" y="1581"/>
                  </a:lnTo>
                  <a:lnTo>
                    <a:pt x="249" y="1549"/>
                  </a:lnTo>
                  <a:lnTo>
                    <a:pt x="219" y="1515"/>
                  </a:lnTo>
                  <a:lnTo>
                    <a:pt x="163" y="1441"/>
                  </a:lnTo>
                  <a:lnTo>
                    <a:pt x="115" y="1364"/>
                  </a:lnTo>
                  <a:lnTo>
                    <a:pt x="75" y="1284"/>
                  </a:lnTo>
                  <a:lnTo>
                    <a:pt x="45" y="1200"/>
                  </a:lnTo>
                  <a:lnTo>
                    <a:pt x="22" y="1114"/>
                  </a:lnTo>
                  <a:lnTo>
                    <a:pt x="7" y="1026"/>
                  </a:lnTo>
                  <a:lnTo>
                    <a:pt x="0" y="935"/>
                  </a:lnTo>
                  <a:lnTo>
                    <a:pt x="4" y="843"/>
                  </a:lnTo>
                  <a:lnTo>
                    <a:pt x="9" y="797"/>
                  </a:lnTo>
                  <a:lnTo>
                    <a:pt x="16" y="752"/>
                  </a:lnTo>
                  <a:lnTo>
                    <a:pt x="25" y="707"/>
                  </a:lnTo>
                  <a:lnTo>
                    <a:pt x="38" y="664"/>
                  </a:lnTo>
                  <a:lnTo>
                    <a:pt x="50" y="622"/>
                  </a:lnTo>
                  <a:lnTo>
                    <a:pt x="66" y="580"/>
                  </a:lnTo>
                  <a:lnTo>
                    <a:pt x="84" y="537"/>
                  </a:lnTo>
                  <a:lnTo>
                    <a:pt x="104" y="498"/>
                  </a:lnTo>
                  <a:lnTo>
                    <a:pt x="126" y="459"/>
                  </a:lnTo>
                  <a:lnTo>
                    <a:pt x="149" y="421"/>
                  </a:lnTo>
                  <a:lnTo>
                    <a:pt x="174" y="383"/>
                  </a:lnTo>
                  <a:lnTo>
                    <a:pt x="201" y="348"/>
                  </a:lnTo>
                  <a:lnTo>
                    <a:pt x="229" y="314"/>
                  </a:lnTo>
                  <a:lnTo>
                    <a:pt x="262" y="280"/>
                  </a:lnTo>
                  <a:lnTo>
                    <a:pt x="294" y="247"/>
                  </a:lnTo>
                  <a:lnTo>
                    <a:pt x="328" y="217"/>
                  </a:lnTo>
                  <a:lnTo>
                    <a:pt x="364" y="188"/>
                  </a:lnTo>
                  <a:lnTo>
                    <a:pt x="401" y="162"/>
                  </a:lnTo>
                  <a:lnTo>
                    <a:pt x="439" y="136"/>
                  </a:lnTo>
                  <a:lnTo>
                    <a:pt x="478" y="115"/>
                  </a:lnTo>
                  <a:lnTo>
                    <a:pt x="519" y="93"/>
                  </a:lnTo>
                  <a:lnTo>
                    <a:pt x="559" y="76"/>
                  </a:lnTo>
                  <a:lnTo>
                    <a:pt x="602" y="58"/>
                  </a:lnTo>
                  <a:lnTo>
                    <a:pt x="643" y="43"/>
                  </a:lnTo>
                  <a:lnTo>
                    <a:pt x="686" y="31"/>
                  </a:lnTo>
                  <a:lnTo>
                    <a:pt x="730" y="20"/>
                  </a:lnTo>
                  <a:lnTo>
                    <a:pt x="773" y="13"/>
                  </a:lnTo>
                  <a:lnTo>
                    <a:pt x="818" y="6"/>
                  </a:lnTo>
                  <a:lnTo>
                    <a:pt x="863" y="2"/>
                  </a:lnTo>
                  <a:lnTo>
                    <a:pt x="908" y="0"/>
                  </a:lnTo>
                  <a:lnTo>
                    <a:pt x="954" y="0"/>
                  </a:lnTo>
                  <a:lnTo>
                    <a:pt x="999" y="4"/>
                  </a:lnTo>
                  <a:lnTo>
                    <a:pt x="1045" y="9"/>
                  </a:lnTo>
                  <a:lnTo>
                    <a:pt x="1090" y="17"/>
                  </a:lnTo>
                  <a:lnTo>
                    <a:pt x="1135" y="25"/>
                  </a:lnTo>
                  <a:lnTo>
                    <a:pt x="1178" y="38"/>
                  </a:lnTo>
                  <a:lnTo>
                    <a:pt x="1221" y="51"/>
                  </a:lnTo>
                  <a:lnTo>
                    <a:pt x="1262" y="67"/>
                  </a:lnTo>
                  <a:lnTo>
                    <a:pt x="1305" y="85"/>
                  </a:lnTo>
                  <a:lnTo>
                    <a:pt x="1344" y="104"/>
                  </a:lnTo>
                  <a:lnTo>
                    <a:pt x="1384" y="126"/>
                  </a:lnTo>
                  <a:lnTo>
                    <a:pt x="1421" y="149"/>
                  </a:lnTo>
                  <a:lnTo>
                    <a:pt x="1459" y="174"/>
                  </a:lnTo>
                  <a:lnTo>
                    <a:pt x="1495" y="201"/>
                  </a:lnTo>
                  <a:lnTo>
                    <a:pt x="1529" y="230"/>
                  </a:lnTo>
                  <a:lnTo>
                    <a:pt x="1563" y="262"/>
                  </a:lnTo>
                  <a:lnTo>
                    <a:pt x="1595" y="294"/>
                  </a:lnTo>
                  <a:lnTo>
                    <a:pt x="1625" y="328"/>
                  </a:lnTo>
                  <a:lnTo>
                    <a:pt x="1683" y="403"/>
                  </a:lnTo>
                  <a:lnTo>
                    <a:pt x="1731" y="482"/>
                  </a:lnTo>
                  <a:lnTo>
                    <a:pt x="1770" y="564"/>
                  </a:lnTo>
                  <a:lnTo>
                    <a:pt x="1801" y="648"/>
                  </a:lnTo>
                  <a:lnTo>
                    <a:pt x="1822" y="734"/>
                  </a:lnTo>
                  <a:lnTo>
                    <a:pt x="1837" y="822"/>
                  </a:lnTo>
                  <a:lnTo>
                    <a:pt x="1842" y="911"/>
                  </a:lnTo>
                  <a:lnTo>
                    <a:pt x="1838" y="999"/>
                  </a:lnTo>
                  <a:lnTo>
                    <a:pt x="1826" y="1087"/>
                  </a:lnTo>
                  <a:lnTo>
                    <a:pt x="1806" y="1173"/>
                  </a:lnTo>
                  <a:lnTo>
                    <a:pt x="1778" y="1257"/>
                  </a:lnTo>
                  <a:lnTo>
                    <a:pt x="1742" y="1339"/>
                  </a:lnTo>
                  <a:lnTo>
                    <a:pt x="1697" y="1416"/>
                  </a:lnTo>
                  <a:lnTo>
                    <a:pt x="1643" y="1491"/>
                  </a:lnTo>
                  <a:lnTo>
                    <a:pt x="1582" y="1561"/>
                  </a:lnTo>
                  <a:lnTo>
                    <a:pt x="1514" y="162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1" name="Freeform 52">
              <a:extLst>
                <a:ext uri="{FF2B5EF4-FFF2-40B4-BE49-F238E27FC236}">
                  <a16:creationId xmlns:a16="http://schemas.microsoft.com/office/drawing/2014/main" id="{40E9561E-E0C2-CCC6-35E5-1AC647E5A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351088"/>
              <a:ext cx="771525" cy="660400"/>
            </a:xfrm>
            <a:custGeom>
              <a:avLst/>
              <a:gdLst>
                <a:gd name="T0" fmla="*/ 2147483647 w 972"/>
                <a:gd name="T1" fmla="*/ 2147483647 h 830"/>
                <a:gd name="T2" fmla="*/ 2147483647 w 972"/>
                <a:gd name="T3" fmla="*/ 2147483647 h 830"/>
                <a:gd name="T4" fmla="*/ 2147483647 w 972"/>
                <a:gd name="T5" fmla="*/ 2147483647 h 830"/>
                <a:gd name="T6" fmla="*/ 2147483647 w 972"/>
                <a:gd name="T7" fmla="*/ 2147483647 h 830"/>
                <a:gd name="T8" fmla="*/ 2147483647 w 972"/>
                <a:gd name="T9" fmla="*/ 2147483647 h 830"/>
                <a:gd name="T10" fmla="*/ 2147483647 w 972"/>
                <a:gd name="T11" fmla="*/ 2147483647 h 830"/>
                <a:gd name="T12" fmla="*/ 2147483647 w 972"/>
                <a:gd name="T13" fmla="*/ 2147483647 h 830"/>
                <a:gd name="T14" fmla="*/ 2147483647 w 972"/>
                <a:gd name="T15" fmla="*/ 2147483647 h 830"/>
                <a:gd name="T16" fmla="*/ 2147483647 w 972"/>
                <a:gd name="T17" fmla="*/ 2147483647 h 830"/>
                <a:gd name="T18" fmla="*/ 2147483647 w 972"/>
                <a:gd name="T19" fmla="*/ 2147483647 h 830"/>
                <a:gd name="T20" fmla="*/ 2147483647 w 972"/>
                <a:gd name="T21" fmla="*/ 2147483647 h 830"/>
                <a:gd name="T22" fmla="*/ 2147483647 w 972"/>
                <a:gd name="T23" fmla="*/ 2147483647 h 830"/>
                <a:gd name="T24" fmla="*/ 2147483647 w 972"/>
                <a:gd name="T25" fmla="*/ 2147483647 h 830"/>
                <a:gd name="T26" fmla="*/ 2147483647 w 972"/>
                <a:gd name="T27" fmla="*/ 2147483647 h 830"/>
                <a:gd name="T28" fmla="*/ 2147483647 w 972"/>
                <a:gd name="T29" fmla="*/ 2147483647 h 830"/>
                <a:gd name="T30" fmla="*/ 2147483647 w 972"/>
                <a:gd name="T31" fmla="*/ 2147483647 h 830"/>
                <a:gd name="T32" fmla="*/ 2147483647 w 972"/>
                <a:gd name="T33" fmla="*/ 2147483647 h 830"/>
                <a:gd name="T34" fmla="*/ 2147483647 w 972"/>
                <a:gd name="T35" fmla="*/ 2147483647 h 830"/>
                <a:gd name="T36" fmla="*/ 2147483647 w 972"/>
                <a:gd name="T37" fmla="*/ 2147483647 h 830"/>
                <a:gd name="T38" fmla="*/ 2147483647 w 972"/>
                <a:gd name="T39" fmla="*/ 2147483647 h 830"/>
                <a:gd name="T40" fmla="*/ 2147483647 w 972"/>
                <a:gd name="T41" fmla="*/ 2147483647 h 830"/>
                <a:gd name="T42" fmla="*/ 2147483647 w 972"/>
                <a:gd name="T43" fmla="*/ 2147483647 h 830"/>
                <a:gd name="T44" fmla="*/ 2147483647 w 972"/>
                <a:gd name="T45" fmla="*/ 2147483647 h 830"/>
                <a:gd name="T46" fmla="*/ 2147483647 w 972"/>
                <a:gd name="T47" fmla="*/ 2147483647 h 830"/>
                <a:gd name="T48" fmla="*/ 2147483647 w 972"/>
                <a:gd name="T49" fmla="*/ 2147483647 h 830"/>
                <a:gd name="T50" fmla="*/ 2147483647 w 972"/>
                <a:gd name="T51" fmla="*/ 2147483647 h 830"/>
                <a:gd name="T52" fmla="*/ 2147483647 w 972"/>
                <a:gd name="T53" fmla="*/ 2147483647 h 830"/>
                <a:gd name="T54" fmla="*/ 2147483647 w 972"/>
                <a:gd name="T55" fmla="*/ 2147483647 h 830"/>
                <a:gd name="T56" fmla="*/ 2147483647 w 972"/>
                <a:gd name="T57" fmla="*/ 2147483647 h 830"/>
                <a:gd name="T58" fmla="*/ 2147483647 w 972"/>
                <a:gd name="T59" fmla="*/ 2147483647 h 830"/>
                <a:gd name="T60" fmla="*/ 2147483647 w 972"/>
                <a:gd name="T61" fmla="*/ 2147483647 h 830"/>
                <a:gd name="T62" fmla="*/ 2147483647 w 972"/>
                <a:gd name="T63" fmla="*/ 2147483647 h 830"/>
                <a:gd name="T64" fmla="*/ 2147483647 w 972"/>
                <a:gd name="T65" fmla="*/ 2147483647 h 830"/>
                <a:gd name="T66" fmla="*/ 2147483647 w 972"/>
                <a:gd name="T67" fmla="*/ 2147483647 h 830"/>
                <a:gd name="T68" fmla="*/ 2147483647 w 972"/>
                <a:gd name="T69" fmla="*/ 2147483647 h 830"/>
                <a:gd name="T70" fmla="*/ 2147483647 w 972"/>
                <a:gd name="T71" fmla="*/ 2147483647 h 830"/>
                <a:gd name="T72" fmla="*/ 2147483647 w 972"/>
                <a:gd name="T73" fmla="*/ 2147483647 h 830"/>
                <a:gd name="T74" fmla="*/ 2147483647 w 972"/>
                <a:gd name="T75" fmla="*/ 2147483647 h 830"/>
                <a:gd name="T76" fmla="*/ 2147483647 w 972"/>
                <a:gd name="T77" fmla="*/ 2147483647 h 830"/>
                <a:gd name="T78" fmla="*/ 2147483647 w 972"/>
                <a:gd name="T79" fmla="*/ 2147483647 h 830"/>
                <a:gd name="T80" fmla="*/ 2147483647 w 972"/>
                <a:gd name="T81" fmla="*/ 2147483647 h 8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2"/>
                <a:gd name="T124" fmla="*/ 0 h 830"/>
                <a:gd name="T125" fmla="*/ 972 w 972"/>
                <a:gd name="T126" fmla="*/ 830 h 8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2" h="830">
                  <a:moveTo>
                    <a:pt x="956" y="3"/>
                  </a:moveTo>
                  <a:lnTo>
                    <a:pt x="911" y="1"/>
                  </a:lnTo>
                  <a:lnTo>
                    <a:pt x="868" y="0"/>
                  </a:lnTo>
                  <a:lnTo>
                    <a:pt x="823" y="1"/>
                  </a:lnTo>
                  <a:lnTo>
                    <a:pt x="781" y="5"/>
                  </a:lnTo>
                  <a:lnTo>
                    <a:pt x="738" y="12"/>
                  </a:lnTo>
                  <a:lnTo>
                    <a:pt x="696" y="19"/>
                  </a:lnTo>
                  <a:lnTo>
                    <a:pt x="653" y="30"/>
                  </a:lnTo>
                  <a:lnTo>
                    <a:pt x="612" y="41"/>
                  </a:lnTo>
                  <a:lnTo>
                    <a:pt x="573" y="55"/>
                  </a:lnTo>
                  <a:lnTo>
                    <a:pt x="532" y="71"/>
                  </a:lnTo>
                  <a:lnTo>
                    <a:pt x="494" y="89"/>
                  </a:lnTo>
                  <a:lnTo>
                    <a:pt x="455" y="111"/>
                  </a:lnTo>
                  <a:lnTo>
                    <a:pt x="417" y="132"/>
                  </a:lnTo>
                  <a:lnTo>
                    <a:pt x="381" y="155"/>
                  </a:lnTo>
                  <a:lnTo>
                    <a:pt x="346" y="182"/>
                  </a:lnTo>
                  <a:lnTo>
                    <a:pt x="312" y="209"/>
                  </a:lnTo>
                  <a:lnTo>
                    <a:pt x="279" y="238"/>
                  </a:lnTo>
                  <a:lnTo>
                    <a:pt x="247" y="268"/>
                  </a:lnTo>
                  <a:lnTo>
                    <a:pt x="217" y="300"/>
                  </a:lnTo>
                  <a:lnTo>
                    <a:pt x="190" y="334"/>
                  </a:lnTo>
                  <a:lnTo>
                    <a:pt x="163" y="368"/>
                  </a:lnTo>
                  <a:lnTo>
                    <a:pt x="138" y="404"/>
                  </a:lnTo>
                  <a:lnTo>
                    <a:pt x="116" y="440"/>
                  </a:lnTo>
                  <a:lnTo>
                    <a:pt x="95" y="477"/>
                  </a:lnTo>
                  <a:lnTo>
                    <a:pt x="77" y="517"/>
                  </a:lnTo>
                  <a:lnTo>
                    <a:pt x="59" y="556"/>
                  </a:lnTo>
                  <a:lnTo>
                    <a:pt x="45" y="597"/>
                  </a:lnTo>
                  <a:lnTo>
                    <a:pt x="32" y="639"/>
                  </a:lnTo>
                  <a:lnTo>
                    <a:pt x="20" y="680"/>
                  </a:lnTo>
                  <a:lnTo>
                    <a:pt x="11" y="723"/>
                  </a:lnTo>
                  <a:lnTo>
                    <a:pt x="6" y="766"/>
                  </a:lnTo>
                  <a:lnTo>
                    <a:pt x="0" y="810"/>
                  </a:lnTo>
                  <a:lnTo>
                    <a:pt x="2" y="818"/>
                  </a:lnTo>
                  <a:lnTo>
                    <a:pt x="6" y="823"/>
                  </a:lnTo>
                  <a:lnTo>
                    <a:pt x="9" y="828"/>
                  </a:lnTo>
                  <a:lnTo>
                    <a:pt x="16" y="830"/>
                  </a:lnTo>
                  <a:lnTo>
                    <a:pt x="23" y="828"/>
                  </a:lnTo>
                  <a:lnTo>
                    <a:pt x="31" y="825"/>
                  </a:lnTo>
                  <a:lnTo>
                    <a:pt x="34" y="821"/>
                  </a:lnTo>
                  <a:lnTo>
                    <a:pt x="36" y="814"/>
                  </a:lnTo>
                  <a:lnTo>
                    <a:pt x="41" y="771"/>
                  </a:lnTo>
                  <a:lnTo>
                    <a:pt x="47" y="730"/>
                  </a:lnTo>
                  <a:lnTo>
                    <a:pt x="56" y="689"/>
                  </a:lnTo>
                  <a:lnTo>
                    <a:pt x="66" y="647"/>
                  </a:lnTo>
                  <a:lnTo>
                    <a:pt x="79" y="608"/>
                  </a:lnTo>
                  <a:lnTo>
                    <a:pt x="93" y="571"/>
                  </a:lnTo>
                  <a:lnTo>
                    <a:pt x="109" y="531"/>
                  </a:lnTo>
                  <a:lnTo>
                    <a:pt x="127" y="495"/>
                  </a:lnTo>
                  <a:lnTo>
                    <a:pt x="147" y="458"/>
                  </a:lnTo>
                  <a:lnTo>
                    <a:pt x="168" y="424"/>
                  </a:lnTo>
                  <a:lnTo>
                    <a:pt x="193" y="390"/>
                  </a:lnTo>
                  <a:lnTo>
                    <a:pt x="219" y="356"/>
                  </a:lnTo>
                  <a:lnTo>
                    <a:pt x="245" y="324"/>
                  </a:lnTo>
                  <a:lnTo>
                    <a:pt x="272" y="293"/>
                  </a:lnTo>
                  <a:lnTo>
                    <a:pt x="303" y="264"/>
                  </a:lnTo>
                  <a:lnTo>
                    <a:pt x="335" y="236"/>
                  </a:lnTo>
                  <a:lnTo>
                    <a:pt x="367" y="209"/>
                  </a:lnTo>
                  <a:lnTo>
                    <a:pt x="403" y="184"/>
                  </a:lnTo>
                  <a:lnTo>
                    <a:pt x="437" y="161"/>
                  </a:lnTo>
                  <a:lnTo>
                    <a:pt x="473" y="141"/>
                  </a:lnTo>
                  <a:lnTo>
                    <a:pt x="510" y="121"/>
                  </a:lnTo>
                  <a:lnTo>
                    <a:pt x="548" y="103"/>
                  </a:lnTo>
                  <a:lnTo>
                    <a:pt x="585" y="89"/>
                  </a:lnTo>
                  <a:lnTo>
                    <a:pt x="625" y="75"/>
                  </a:lnTo>
                  <a:lnTo>
                    <a:pt x="664" y="64"/>
                  </a:lnTo>
                  <a:lnTo>
                    <a:pt x="704" y="53"/>
                  </a:lnTo>
                  <a:lnTo>
                    <a:pt x="745" y="46"/>
                  </a:lnTo>
                  <a:lnTo>
                    <a:pt x="786" y="41"/>
                  </a:lnTo>
                  <a:lnTo>
                    <a:pt x="827" y="37"/>
                  </a:lnTo>
                  <a:lnTo>
                    <a:pt x="868" y="35"/>
                  </a:lnTo>
                  <a:lnTo>
                    <a:pt x="909" y="37"/>
                  </a:lnTo>
                  <a:lnTo>
                    <a:pt x="952" y="39"/>
                  </a:lnTo>
                  <a:lnTo>
                    <a:pt x="959" y="37"/>
                  </a:lnTo>
                  <a:lnTo>
                    <a:pt x="965" y="34"/>
                  </a:lnTo>
                  <a:lnTo>
                    <a:pt x="970" y="30"/>
                  </a:lnTo>
                  <a:lnTo>
                    <a:pt x="972" y="23"/>
                  </a:lnTo>
                  <a:lnTo>
                    <a:pt x="970" y="16"/>
                  </a:lnTo>
                  <a:lnTo>
                    <a:pt x="967" y="8"/>
                  </a:lnTo>
                  <a:lnTo>
                    <a:pt x="963" y="5"/>
                  </a:lnTo>
                  <a:lnTo>
                    <a:pt x="95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2" name="Freeform 53">
              <a:extLst>
                <a:ext uri="{FF2B5EF4-FFF2-40B4-BE49-F238E27FC236}">
                  <a16:creationId xmlns:a16="http://schemas.microsoft.com/office/drawing/2014/main" id="{7C419E75-FF90-FEAF-8801-F107D240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2427288"/>
              <a:ext cx="1228725" cy="1231900"/>
            </a:xfrm>
            <a:custGeom>
              <a:avLst/>
              <a:gdLst>
                <a:gd name="T0" fmla="*/ 2147483647 w 1550"/>
                <a:gd name="T1" fmla="*/ 2147483647 h 1552"/>
                <a:gd name="T2" fmla="*/ 2147483647 w 1550"/>
                <a:gd name="T3" fmla="*/ 2147483647 h 1552"/>
                <a:gd name="T4" fmla="*/ 2147483647 w 1550"/>
                <a:gd name="T5" fmla="*/ 2147483647 h 1552"/>
                <a:gd name="T6" fmla="*/ 2147483647 w 1550"/>
                <a:gd name="T7" fmla="*/ 2147483647 h 1552"/>
                <a:gd name="T8" fmla="*/ 2147483647 w 1550"/>
                <a:gd name="T9" fmla="*/ 2147483647 h 1552"/>
                <a:gd name="T10" fmla="*/ 2147483647 w 1550"/>
                <a:gd name="T11" fmla="*/ 2147483647 h 1552"/>
                <a:gd name="T12" fmla="*/ 2147483647 w 1550"/>
                <a:gd name="T13" fmla="*/ 2147483647 h 1552"/>
                <a:gd name="T14" fmla="*/ 2147483647 w 1550"/>
                <a:gd name="T15" fmla="*/ 2147483647 h 1552"/>
                <a:gd name="T16" fmla="*/ 2147483647 w 1550"/>
                <a:gd name="T17" fmla="*/ 2147483647 h 1552"/>
                <a:gd name="T18" fmla="*/ 2147483647 w 1550"/>
                <a:gd name="T19" fmla="*/ 2147483647 h 1552"/>
                <a:gd name="T20" fmla="*/ 2147483647 w 1550"/>
                <a:gd name="T21" fmla="*/ 2147483647 h 1552"/>
                <a:gd name="T22" fmla="*/ 2147483647 w 1550"/>
                <a:gd name="T23" fmla="*/ 2147483647 h 1552"/>
                <a:gd name="T24" fmla="*/ 2147483647 w 1550"/>
                <a:gd name="T25" fmla="*/ 2147483647 h 1552"/>
                <a:gd name="T26" fmla="*/ 2147483647 w 1550"/>
                <a:gd name="T27" fmla="*/ 2147483647 h 1552"/>
                <a:gd name="T28" fmla="*/ 2147483647 w 1550"/>
                <a:gd name="T29" fmla="*/ 2147483647 h 1552"/>
                <a:gd name="T30" fmla="*/ 2147483647 w 1550"/>
                <a:gd name="T31" fmla="*/ 2147483647 h 1552"/>
                <a:gd name="T32" fmla="*/ 2147483647 w 1550"/>
                <a:gd name="T33" fmla="*/ 2147483647 h 1552"/>
                <a:gd name="T34" fmla="*/ 2147483647 w 1550"/>
                <a:gd name="T35" fmla="*/ 2147483647 h 1552"/>
                <a:gd name="T36" fmla="*/ 2147483647 w 1550"/>
                <a:gd name="T37" fmla="*/ 2147483647 h 1552"/>
                <a:gd name="T38" fmla="*/ 2147483647 w 1550"/>
                <a:gd name="T39" fmla="*/ 2147483647 h 1552"/>
                <a:gd name="T40" fmla="*/ 2147483647 w 1550"/>
                <a:gd name="T41" fmla="*/ 2147483647 h 1552"/>
                <a:gd name="T42" fmla="*/ 2147483647 w 1550"/>
                <a:gd name="T43" fmla="*/ 2147483647 h 1552"/>
                <a:gd name="T44" fmla="*/ 2147483647 w 1550"/>
                <a:gd name="T45" fmla="*/ 2147483647 h 1552"/>
                <a:gd name="T46" fmla="*/ 2147483647 w 1550"/>
                <a:gd name="T47" fmla="*/ 2147483647 h 1552"/>
                <a:gd name="T48" fmla="*/ 2147483647 w 1550"/>
                <a:gd name="T49" fmla="*/ 2147483647 h 1552"/>
                <a:gd name="T50" fmla="*/ 2147483647 w 1550"/>
                <a:gd name="T51" fmla="*/ 2147483647 h 1552"/>
                <a:gd name="T52" fmla="*/ 2147483647 w 1550"/>
                <a:gd name="T53" fmla="*/ 2147483647 h 1552"/>
                <a:gd name="T54" fmla="*/ 2147483647 w 1550"/>
                <a:gd name="T55" fmla="*/ 2147483647 h 1552"/>
                <a:gd name="T56" fmla="*/ 0 w 1550"/>
                <a:gd name="T57" fmla="*/ 2147483647 h 1552"/>
                <a:gd name="T58" fmla="*/ 2147483647 w 1550"/>
                <a:gd name="T59" fmla="*/ 2147483647 h 1552"/>
                <a:gd name="T60" fmla="*/ 2147483647 w 1550"/>
                <a:gd name="T61" fmla="*/ 2147483647 h 1552"/>
                <a:gd name="T62" fmla="*/ 2147483647 w 1550"/>
                <a:gd name="T63" fmla="*/ 2147483647 h 1552"/>
                <a:gd name="T64" fmla="*/ 2147483647 w 1550"/>
                <a:gd name="T65" fmla="*/ 2147483647 h 1552"/>
                <a:gd name="T66" fmla="*/ 2147483647 w 1550"/>
                <a:gd name="T67" fmla="*/ 2147483647 h 1552"/>
                <a:gd name="T68" fmla="*/ 2147483647 w 1550"/>
                <a:gd name="T69" fmla="*/ 2147483647 h 1552"/>
                <a:gd name="T70" fmla="*/ 2147483647 w 1550"/>
                <a:gd name="T71" fmla="*/ 2147483647 h 1552"/>
                <a:gd name="T72" fmla="*/ 2147483647 w 1550"/>
                <a:gd name="T73" fmla="*/ 2147483647 h 1552"/>
                <a:gd name="T74" fmla="*/ 2147483647 w 1550"/>
                <a:gd name="T75" fmla="*/ 2147483647 h 1552"/>
                <a:gd name="T76" fmla="*/ 2147483647 w 1550"/>
                <a:gd name="T77" fmla="*/ 2147483647 h 1552"/>
                <a:gd name="T78" fmla="*/ 2147483647 w 1550"/>
                <a:gd name="T79" fmla="*/ 2147483647 h 1552"/>
                <a:gd name="T80" fmla="*/ 2147483647 w 1550"/>
                <a:gd name="T81" fmla="*/ 2147483647 h 1552"/>
                <a:gd name="T82" fmla="*/ 2147483647 w 1550"/>
                <a:gd name="T83" fmla="*/ 2147483647 h 1552"/>
                <a:gd name="T84" fmla="*/ 2147483647 w 1550"/>
                <a:gd name="T85" fmla="*/ 2147483647 h 1552"/>
                <a:gd name="T86" fmla="*/ 2147483647 w 1550"/>
                <a:gd name="T87" fmla="*/ 2147483647 h 1552"/>
                <a:gd name="T88" fmla="*/ 2147483647 w 1550"/>
                <a:gd name="T89" fmla="*/ 2147483647 h 1552"/>
                <a:gd name="T90" fmla="*/ 2147483647 w 1550"/>
                <a:gd name="T91" fmla="*/ 2147483647 h 1552"/>
                <a:gd name="T92" fmla="*/ 2147483647 w 1550"/>
                <a:gd name="T93" fmla="*/ 2147483647 h 1552"/>
                <a:gd name="T94" fmla="*/ 2147483647 w 1550"/>
                <a:gd name="T95" fmla="*/ 2147483647 h 15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0"/>
                <a:gd name="T145" fmla="*/ 0 h 1552"/>
                <a:gd name="T146" fmla="*/ 1550 w 1550"/>
                <a:gd name="T147" fmla="*/ 1552 h 15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0" h="1552">
                  <a:moveTo>
                    <a:pt x="1274" y="1370"/>
                  </a:moveTo>
                  <a:lnTo>
                    <a:pt x="1332" y="1318"/>
                  </a:lnTo>
                  <a:lnTo>
                    <a:pt x="1382" y="1259"/>
                  </a:lnTo>
                  <a:lnTo>
                    <a:pt x="1426" y="1198"/>
                  </a:lnTo>
                  <a:lnTo>
                    <a:pt x="1464" y="1133"/>
                  </a:lnTo>
                  <a:lnTo>
                    <a:pt x="1496" y="1064"/>
                  </a:lnTo>
                  <a:lnTo>
                    <a:pt x="1520" y="992"/>
                  </a:lnTo>
                  <a:lnTo>
                    <a:pt x="1537" y="919"/>
                  </a:lnTo>
                  <a:lnTo>
                    <a:pt x="1548" y="843"/>
                  </a:lnTo>
                  <a:lnTo>
                    <a:pt x="1550" y="766"/>
                  </a:lnTo>
                  <a:lnTo>
                    <a:pt x="1546" y="690"/>
                  </a:lnTo>
                  <a:lnTo>
                    <a:pt x="1534" y="614"/>
                  </a:lnTo>
                  <a:lnTo>
                    <a:pt x="1514" y="541"/>
                  </a:lnTo>
                  <a:lnTo>
                    <a:pt x="1487" y="471"/>
                  </a:lnTo>
                  <a:lnTo>
                    <a:pt x="1455" y="403"/>
                  </a:lnTo>
                  <a:lnTo>
                    <a:pt x="1414" y="337"/>
                  </a:lnTo>
                  <a:lnTo>
                    <a:pt x="1367" y="276"/>
                  </a:lnTo>
                  <a:lnTo>
                    <a:pt x="1342" y="247"/>
                  </a:lnTo>
                  <a:lnTo>
                    <a:pt x="1316" y="221"/>
                  </a:lnTo>
                  <a:lnTo>
                    <a:pt x="1287" y="194"/>
                  </a:lnTo>
                  <a:lnTo>
                    <a:pt x="1258" y="170"/>
                  </a:lnTo>
                  <a:lnTo>
                    <a:pt x="1228" y="147"/>
                  </a:lnTo>
                  <a:lnTo>
                    <a:pt x="1196" y="126"/>
                  </a:lnTo>
                  <a:lnTo>
                    <a:pt x="1163" y="106"/>
                  </a:lnTo>
                  <a:lnTo>
                    <a:pt x="1131" y="88"/>
                  </a:lnTo>
                  <a:lnTo>
                    <a:pt x="1097" y="72"/>
                  </a:lnTo>
                  <a:lnTo>
                    <a:pt x="1063" y="56"/>
                  </a:lnTo>
                  <a:lnTo>
                    <a:pt x="1027" y="43"/>
                  </a:lnTo>
                  <a:lnTo>
                    <a:pt x="990" y="33"/>
                  </a:lnTo>
                  <a:lnTo>
                    <a:pt x="954" y="22"/>
                  </a:lnTo>
                  <a:lnTo>
                    <a:pt x="916" y="15"/>
                  </a:lnTo>
                  <a:lnTo>
                    <a:pt x="879" y="8"/>
                  </a:lnTo>
                  <a:lnTo>
                    <a:pt x="839" y="4"/>
                  </a:lnTo>
                  <a:lnTo>
                    <a:pt x="800" y="2"/>
                  </a:lnTo>
                  <a:lnTo>
                    <a:pt x="762" y="0"/>
                  </a:lnTo>
                  <a:lnTo>
                    <a:pt x="725" y="2"/>
                  </a:lnTo>
                  <a:lnTo>
                    <a:pt x="687" y="6"/>
                  </a:lnTo>
                  <a:lnTo>
                    <a:pt x="650" y="11"/>
                  </a:lnTo>
                  <a:lnTo>
                    <a:pt x="612" y="18"/>
                  </a:lnTo>
                  <a:lnTo>
                    <a:pt x="576" y="27"/>
                  </a:lnTo>
                  <a:lnTo>
                    <a:pt x="539" y="36"/>
                  </a:lnTo>
                  <a:lnTo>
                    <a:pt x="505" y="49"/>
                  </a:lnTo>
                  <a:lnTo>
                    <a:pt x="469" y="63"/>
                  </a:lnTo>
                  <a:lnTo>
                    <a:pt x="435" y="79"/>
                  </a:lnTo>
                  <a:lnTo>
                    <a:pt x="401" y="97"/>
                  </a:lnTo>
                  <a:lnTo>
                    <a:pt x="369" y="115"/>
                  </a:lnTo>
                  <a:lnTo>
                    <a:pt x="336" y="136"/>
                  </a:lnTo>
                  <a:lnTo>
                    <a:pt x="306" y="160"/>
                  </a:lnTo>
                  <a:lnTo>
                    <a:pt x="276" y="183"/>
                  </a:lnTo>
                  <a:lnTo>
                    <a:pt x="218" y="237"/>
                  </a:lnTo>
                  <a:lnTo>
                    <a:pt x="166" y="296"/>
                  </a:lnTo>
                  <a:lnTo>
                    <a:pt x="122" y="358"/>
                  </a:lnTo>
                  <a:lnTo>
                    <a:pt x="84" y="425"/>
                  </a:lnTo>
                  <a:lnTo>
                    <a:pt x="54" y="494"/>
                  </a:lnTo>
                  <a:lnTo>
                    <a:pt x="30" y="564"/>
                  </a:lnTo>
                  <a:lnTo>
                    <a:pt x="13" y="638"/>
                  </a:lnTo>
                  <a:lnTo>
                    <a:pt x="4" y="711"/>
                  </a:lnTo>
                  <a:lnTo>
                    <a:pt x="0" y="786"/>
                  </a:lnTo>
                  <a:lnTo>
                    <a:pt x="5" y="860"/>
                  </a:lnTo>
                  <a:lnTo>
                    <a:pt x="16" y="933"/>
                  </a:lnTo>
                  <a:lnTo>
                    <a:pt x="34" y="1006"/>
                  </a:lnTo>
                  <a:lnTo>
                    <a:pt x="61" y="1078"/>
                  </a:lnTo>
                  <a:lnTo>
                    <a:pt x="95" y="1148"/>
                  </a:lnTo>
                  <a:lnTo>
                    <a:pt x="134" y="1214"/>
                  </a:lnTo>
                  <a:lnTo>
                    <a:pt x="183" y="1277"/>
                  </a:lnTo>
                  <a:lnTo>
                    <a:pt x="208" y="1305"/>
                  </a:lnTo>
                  <a:lnTo>
                    <a:pt x="234" y="1332"/>
                  </a:lnTo>
                  <a:lnTo>
                    <a:pt x="263" y="1359"/>
                  </a:lnTo>
                  <a:lnTo>
                    <a:pt x="292" y="1382"/>
                  </a:lnTo>
                  <a:lnTo>
                    <a:pt x="322" y="1405"/>
                  </a:lnTo>
                  <a:lnTo>
                    <a:pt x="354" y="1427"/>
                  </a:lnTo>
                  <a:lnTo>
                    <a:pt x="387" y="1447"/>
                  </a:lnTo>
                  <a:lnTo>
                    <a:pt x="419" y="1465"/>
                  </a:lnTo>
                  <a:lnTo>
                    <a:pt x="453" y="1481"/>
                  </a:lnTo>
                  <a:lnTo>
                    <a:pt x="487" y="1497"/>
                  </a:lnTo>
                  <a:lnTo>
                    <a:pt x="523" y="1509"/>
                  </a:lnTo>
                  <a:lnTo>
                    <a:pt x="558" y="1520"/>
                  </a:lnTo>
                  <a:lnTo>
                    <a:pt x="596" y="1531"/>
                  </a:lnTo>
                  <a:lnTo>
                    <a:pt x="632" y="1538"/>
                  </a:lnTo>
                  <a:lnTo>
                    <a:pt x="671" y="1545"/>
                  </a:lnTo>
                  <a:lnTo>
                    <a:pt x="709" y="1549"/>
                  </a:lnTo>
                  <a:lnTo>
                    <a:pt x="748" y="1550"/>
                  </a:lnTo>
                  <a:lnTo>
                    <a:pt x="786" y="1552"/>
                  </a:lnTo>
                  <a:lnTo>
                    <a:pt x="823" y="1550"/>
                  </a:lnTo>
                  <a:lnTo>
                    <a:pt x="863" y="1547"/>
                  </a:lnTo>
                  <a:lnTo>
                    <a:pt x="900" y="1541"/>
                  </a:lnTo>
                  <a:lnTo>
                    <a:pt x="936" y="1534"/>
                  </a:lnTo>
                  <a:lnTo>
                    <a:pt x="974" y="1525"/>
                  </a:lnTo>
                  <a:lnTo>
                    <a:pt x="1009" y="1515"/>
                  </a:lnTo>
                  <a:lnTo>
                    <a:pt x="1045" y="1504"/>
                  </a:lnTo>
                  <a:lnTo>
                    <a:pt x="1081" y="1490"/>
                  </a:lnTo>
                  <a:lnTo>
                    <a:pt x="1115" y="1473"/>
                  </a:lnTo>
                  <a:lnTo>
                    <a:pt x="1149" y="1456"/>
                  </a:lnTo>
                  <a:lnTo>
                    <a:pt x="1181" y="1438"/>
                  </a:lnTo>
                  <a:lnTo>
                    <a:pt x="1214" y="1416"/>
                  </a:lnTo>
                  <a:lnTo>
                    <a:pt x="1244" y="1393"/>
                  </a:lnTo>
                  <a:lnTo>
                    <a:pt x="1274" y="1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3" name="Freeform 54">
              <a:extLst>
                <a:ext uri="{FF2B5EF4-FFF2-40B4-BE49-F238E27FC236}">
                  <a16:creationId xmlns:a16="http://schemas.microsoft.com/office/drawing/2014/main" id="{078A6257-0D07-B89C-19E0-BD380246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8" y="2470150"/>
              <a:ext cx="1146175" cy="1144588"/>
            </a:xfrm>
            <a:custGeom>
              <a:avLst/>
              <a:gdLst>
                <a:gd name="T0" fmla="*/ 2147483647 w 1442"/>
                <a:gd name="T1" fmla="*/ 2147483647 h 1441"/>
                <a:gd name="T2" fmla="*/ 2147483647 w 1442"/>
                <a:gd name="T3" fmla="*/ 2147483647 h 1441"/>
                <a:gd name="T4" fmla="*/ 2147483647 w 1442"/>
                <a:gd name="T5" fmla="*/ 2147483647 h 1441"/>
                <a:gd name="T6" fmla="*/ 0 w 1442"/>
                <a:gd name="T7" fmla="*/ 2147483647 h 1441"/>
                <a:gd name="T8" fmla="*/ 2147483647 w 1442"/>
                <a:gd name="T9" fmla="*/ 2147483647 h 1441"/>
                <a:gd name="T10" fmla="*/ 2147483647 w 1442"/>
                <a:gd name="T11" fmla="*/ 2147483647 h 1441"/>
                <a:gd name="T12" fmla="*/ 2147483647 w 1442"/>
                <a:gd name="T13" fmla="*/ 2147483647 h 1441"/>
                <a:gd name="T14" fmla="*/ 2147483647 w 1442"/>
                <a:gd name="T15" fmla="*/ 2147483647 h 1441"/>
                <a:gd name="T16" fmla="*/ 2147483647 w 1442"/>
                <a:gd name="T17" fmla="*/ 2147483647 h 1441"/>
                <a:gd name="T18" fmla="*/ 2147483647 w 1442"/>
                <a:gd name="T19" fmla="*/ 2147483647 h 1441"/>
                <a:gd name="T20" fmla="*/ 2147483647 w 1442"/>
                <a:gd name="T21" fmla="*/ 2147483647 h 1441"/>
                <a:gd name="T22" fmla="*/ 2147483647 w 1442"/>
                <a:gd name="T23" fmla="*/ 2147483647 h 1441"/>
                <a:gd name="T24" fmla="*/ 2147483647 w 1442"/>
                <a:gd name="T25" fmla="*/ 2147483647 h 1441"/>
                <a:gd name="T26" fmla="*/ 2147483647 w 1442"/>
                <a:gd name="T27" fmla="*/ 2147483647 h 1441"/>
                <a:gd name="T28" fmla="*/ 2147483647 w 1442"/>
                <a:gd name="T29" fmla="*/ 0 h 1441"/>
                <a:gd name="T30" fmla="*/ 2147483647 w 1442"/>
                <a:gd name="T31" fmla="*/ 0 h 1441"/>
                <a:gd name="T32" fmla="*/ 2147483647 w 1442"/>
                <a:gd name="T33" fmla="*/ 2147483647 h 1441"/>
                <a:gd name="T34" fmla="*/ 2147483647 w 1442"/>
                <a:gd name="T35" fmla="*/ 2147483647 h 1441"/>
                <a:gd name="T36" fmla="*/ 2147483647 w 1442"/>
                <a:gd name="T37" fmla="*/ 2147483647 h 1441"/>
                <a:gd name="T38" fmla="*/ 2147483647 w 1442"/>
                <a:gd name="T39" fmla="*/ 2147483647 h 1441"/>
                <a:gd name="T40" fmla="*/ 2147483647 w 1442"/>
                <a:gd name="T41" fmla="*/ 2147483647 h 1441"/>
                <a:gd name="T42" fmla="*/ 2147483647 w 1442"/>
                <a:gd name="T43" fmla="*/ 2147483647 h 1441"/>
                <a:gd name="T44" fmla="*/ 2147483647 w 1442"/>
                <a:gd name="T45" fmla="*/ 2147483647 h 1441"/>
                <a:gd name="T46" fmla="*/ 2147483647 w 1442"/>
                <a:gd name="T47" fmla="*/ 2147483647 h 1441"/>
                <a:gd name="T48" fmla="*/ 2147483647 w 1442"/>
                <a:gd name="T49" fmla="*/ 2147483647 h 1441"/>
                <a:gd name="T50" fmla="*/ 2147483647 w 1442"/>
                <a:gd name="T51" fmla="*/ 2147483647 h 1441"/>
                <a:gd name="T52" fmla="*/ 2147483647 w 1442"/>
                <a:gd name="T53" fmla="*/ 2147483647 h 1441"/>
                <a:gd name="T54" fmla="*/ 2147483647 w 1442"/>
                <a:gd name="T55" fmla="*/ 2147483647 h 1441"/>
                <a:gd name="T56" fmla="*/ 2147483647 w 1442"/>
                <a:gd name="T57" fmla="*/ 2147483647 h 1441"/>
                <a:gd name="T58" fmla="*/ 2147483647 w 1442"/>
                <a:gd name="T59" fmla="*/ 2147483647 h 1441"/>
                <a:gd name="T60" fmla="*/ 2147483647 w 1442"/>
                <a:gd name="T61" fmla="*/ 2147483647 h 1441"/>
                <a:gd name="T62" fmla="*/ 2147483647 w 1442"/>
                <a:gd name="T63" fmla="*/ 2147483647 h 1441"/>
                <a:gd name="T64" fmla="*/ 2147483647 w 1442"/>
                <a:gd name="T65" fmla="*/ 2147483647 h 1441"/>
                <a:gd name="T66" fmla="*/ 2147483647 w 1442"/>
                <a:gd name="T67" fmla="*/ 2147483647 h 1441"/>
                <a:gd name="T68" fmla="*/ 2147483647 w 1442"/>
                <a:gd name="T69" fmla="*/ 2147483647 h 1441"/>
                <a:gd name="T70" fmla="*/ 2147483647 w 1442"/>
                <a:gd name="T71" fmla="*/ 2147483647 h 1441"/>
                <a:gd name="T72" fmla="*/ 2147483647 w 1442"/>
                <a:gd name="T73" fmla="*/ 2147483647 h 1441"/>
                <a:gd name="T74" fmla="*/ 2147483647 w 1442"/>
                <a:gd name="T75" fmla="*/ 2147483647 h 1441"/>
                <a:gd name="T76" fmla="*/ 2147483647 w 1442"/>
                <a:gd name="T77" fmla="*/ 2147483647 h 1441"/>
                <a:gd name="T78" fmla="*/ 2147483647 w 1442"/>
                <a:gd name="T79" fmla="*/ 2147483647 h 1441"/>
                <a:gd name="T80" fmla="*/ 2147483647 w 1442"/>
                <a:gd name="T81" fmla="*/ 2147483647 h 1441"/>
                <a:gd name="T82" fmla="*/ 2147483647 w 1442"/>
                <a:gd name="T83" fmla="*/ 2147483647 h 1441"/>
                <a:gd name="T84" fmla="*/ 2147483647 w 1442"/>
                <a:gd name="T85" fmla="*/ 2147483647 h 1441"/>
                <a:gd name="T86" fmla="*/ 2147483647 w 1442"/>
                <a:gd name="T87" fmla="*/ 2147483647 h 1441"/>
                <a:gd name="T88" fmla="*/ 2147483647 w 1442"/>
                <a:gd name="T89" fmla="*/ 2147483647 h 1441"/>
                <a:gd name="T90" fmla="*/ 2147483647 w 1442"/>
                <a:gd name="T91" fmla="*/ 2147483647 h 1441"/>
                <a:gd name="T92" fmla="*/ 2147483647 w 1442"/>
                <a:gd name="T93" fmla="*/ 2147483647 h 1441"/>
                <a:gd name="T94" fmla="*/ 2147483647 w 1442"/>
                <a:gd name="T95" fmla="*/ 2147483647 h 14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2"/>
                <a:gd name="T145" fmla="*/ 0 h 1441"/>
                <a:gd name="T146" fmla="*/ 1442 w 1442"/>
                <a:gd name="T147" fmla="*/ 1441 h 14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2" h="1441">
                  <a:moveTo>
                    <a:pt x="170" y="1185"/>
                  </a:moveTo>
                  <a:lnTo>
                    <a:pt x="125" y="1128"/>
                  </a:lnTo>
                  <a:lnTo>
                    <a:pt x="89" y="1068"/>
                  </a:lnTo>
                  <a:lnTo>
                    <a:pt x="57" y="1004"/>
                  </a:lnTo>
                  <a:lnTo>
                    <a:pt x="32" y="940"/>
                  </a:lnTo>
                  <a:lnTo>
                    <a:pt x="14" y="872"/>
                  </a:lnTo>
                  <a:lnTo>
                    <a:pt x="3" y="802"/>
                  </a:lnTo>
                  <a:lnTo>
                    <a:pt x="0" y="732"/>
                  </a:lnTo>
                  <a:lnTo>
                    <a:pt x="1" y="660"/>
                  </a:lnTo>
                  <a:lnTo>
                    <a:pt x="10" y="589"/>
                  </a:lnTo>
                  <a:lnTo>
                    <a:pt x="27" y="519"/>
                  </a:lnTo>
                  <a:lnTo>
                    <a:pt x="50" y="453"/>
                  </a:lnTo>
                  <a:lnTo>
                    <a:pt x="80" y="388"/>
                  </a:lnTo>
                  <a:lnTo>
                    <a:pt x="114" y="329"/>
                  </a:lnTo>
                  <a:lnTo>
                    <a:pt x="155" y="272"/>
                  </a:lnTo>
                  <a:lnTo>
                    <a:pt x="204" y="218"/>
                  </a:lnTo>
                  <a:lnTo>
                    <a:pt x="256" y="170"/>
                  </a:lnTo>
                  <a:lnTo>
                    <a:pt x="284" y="147"/>
                  </a:lnTo>
                  <a:lnTo>
                    <a:pt x="313" y="125"/>
                  </a:lnTo>
                  <a:lnTo>
                    <a:pt x="343" y="107"/>
                  </a:lnTo>
                  <a:lnTo>
                    <a:pt x="374" y="89"/>
                  </a:lnTo>
                  <a:lnTo>
                    <a:pt x="404" y="71"/>
                  </a:lnTo>
                  <a:lnTo>
                    <a:pt x="436" y="57"/>
                  </a:lnTo>
                  <a:lnTo>
                    <a:pt x="469" y="45"/>
                  </a:lnTo>
                  <a:lnTo>
                    <a:pt x="503" y="32"/>
                  </a:lnTo>
                  <a:lnTo>
                    <a:pt x="535" y="23"/>
                  </a:lnTo>
                  <a:lnTo>
                    <a:pt x="569" y="14"/>
                  </a:lnTo>
                  <a:lnTo>
                    <a:pt x="605" y="9"/>
                  </a:lnTo>
                  <a:lnTo>
                    <a:pt x="639" y="3"/>
                  </a:lnTo>
                  <a:lnTo>
                    <a:pt x="674" y="0"/>
                  </a:lnTo>
                  <a:lnTo>
                    <a:pt x="710" y="0"/>
                  </a:lnTo>
                  <a:lnTo>
                    <a:pt x="746" y="0"/>
                  </a:lnTo>
                  <a:lnTo>
                    <a:pt x="782" y="2"/>
                  </a:lnTo>
                  <a:lnTo>
                    <a:pt x="818" y="5"/>
                  </a:lnTo>
                  <a:lnTo>
                    <a:pt x="853" y="11"/>
                  </a:lnTo>
                  <a:lnTo>
                    <a:pt x="887" y="18"/>
                  </a:lnTo>
                  <a:lnTo>
                    <a:pt x="921" y="27"/>
                  </a:lnTo>
                  <a:lnTo>
                    <a:pt x="955" y="37"/>
                  </a:lnTo>
                  <a:lnTo>
                    <a:pt x="988" y="50"/>
                  </a:lnTo>
                  <a:lnTo>
                    <a:pt x="1020" y="64"/>
                  </a:lnTo>
                  <a:lnTo>
                    <a:pt x="1052" y="79"/>
                  </a:lnTo>
                  <a:lnTo>
                    <a:pt x="1083" y="97"/>
                  </a:lnTo>
                  <a:lnTo>
                    <a:pt x="1113" y="114"/>
                  </a:lnTo>
                  <a:lnTo>
                    <a:pt x="1142" y="134"/>
                  </a:lnTo>
                  <a:lnTo>
                    <a:pt x="1170" y="156"/>
                  </a:lnTo>
                  <a:lnTo>
                    <a:pt x="1197" y="179"/>
                  </a:lnTo>
                  <a:lnTo>
                    <a:pt x="1224" y="202"/>
                  </a:lnTo>
                  <a:lnTo>
                    <a:pt x="1249" y="229"/>
                  </a:lnTo>
                  <a:lnTo>
                    <a:pt x="1272" y="256"/>
                  </a:lnTo>
                  <a:lnTo>
                    <a:pt x="1317" y="315"/>
                  </a:lnTo>
                  <a:lnTo>
                    <a:pt x="1355" y="376"/>
                  </a:lnTo>
                  <a:lnTo>
                    <a:pt x="1385" y="440"/>
                  </a:lnTo>
                  <a:lnTo>
                    <a:pt x="1410" y="506"/>
                  </a:lnTo>
                  <a:lnTo>
                    <a:pt x="1426" y="574"/>
                  </a:lnTo>
                  <a:lnTo>
                    <a:pt x="1437" y="642"/>
                  </a:lnTo>
                  <a:lnTo>
                    <a:pt x="1442" y="712"/>
                  </a:lnTo>
                  <a:lnTo>
                    <a:pt x="1439" y="782"/>
                  </a:lnTo>
                  <a:lnTo>
                    <a:pt x="1430" y="850"/>
                  </a:lnTo>
                  <a:lnTo>
                    <a:pt x="1415" y="918"/>
                  </a:lnTo>
                  <a:lnTo>
                    <a:pt x="1392" y="983"/>
                  </a:lnTo>
                  <a:lnTo>
                    <a:pt x="1364" y="1047"/>
                  </a:lnTo>
                  <a:lnTo>
                    <a:pt x="1330" y="1108"/>
                  </a:lnTo>
                  <a:lnTo>
                    <a:pt x="1288" y="1167"/>
                  </a:lnTo>
                  <a:lnTo>
                    <a:pt x="1240" y="1221"/>
                  </a:lnTo>
                  <a:lnTo>
                    <a:pt x="1186" y="1271"/>
                  </a:lnTo>
                  <a:lnTo>
                    <a:pt x="1158" y="1294"/>
                  </a:lnTo>
                  <a:lnTo>
                    <a:pt x="1129" y="1315"/>
                  </a:lnTo>
                  <a:lnTo>
                    <a:pt x="1099" y="1333"/>
                  </a:lnTo>
                  <a:lnTo>
                    <a:pt x="1068" y="1351"/>
                  </a:lnTo>
                  <a:lnTo>
                    <a:pt x="1038" y="1369"/>
                  </a:lnTo>
                  <a:lnTo>
                    <a:pt x="1006" y="1383"/>
                  </a:lnTo>
                  <a:lnTo>
                    <a:pt x="972" y="1396"/>
                  </a:lnTo>
                  <a:lnTo>
                    <a:pt x="939" y="1409"/>
                  </a:lnTo>
                  <a:lnTo>
                    <a:pt x="905" y="1417"/>
                  </a:lnTo>
                  <a:lnTo>
                    <a:pt x="871" y="1426"/>
                  </a:lnTo>
                  <a:lnTo>
                    <a:pt x="837" y="1432"/>
                  </a:lnTo>
                  <a:lnTo>
                    <a:pt x="802" y="1437"/>
                  </a:lnTo>
                  <a:lnTo>
                    <a:pt x="766" y="1441"/>
                  </a:lnTo>
                  <a:lnTo>
                    <a:pt x="730" y="1441"/>
                  </a:lnTo>
                  <a:lnTo>
                    <a:pt x="694" y="1441"/>
                  </a:lnTo>
                  <a:lnTo>
                    <a:pt x="658" y="1439"/>
                  </a:lnTo>
                  <a:lnTo>
                    <a:pt x="623" y="1435"/>
                  </a:lnTo>
                  <a:lnTo>
                    <a:pt x="589" y="1430"/>
                  </a:lnTo>
                  <a:lnTo>
                    <a:pt x="553" y="1423"/>
                  </a:lnTo>
                  <a:lnTo>
                    <a:pt x="519" y="1414"/>
                  </a:lnTo>
                  <a:lnTo>
                    <a:pt x="487" y="1403"/>
                  </a:lnTo>
                  <a:lnTo>
                    <a:pt x="453" y="1391"/>
                  </a:lnTo>
                  <a:lnTo>
                    <a:pt x="420" y="1376"/>
                  </a:lnTo>
                  <a:lnTo>
                    <a:pt x="390" y="1362"/>
                  </a:lnTo>
                  <a:lnTo>
                    <a:pt x="358" y="1344"/>
                  </a:lnTo>
                  <a:lnTo>
                    <a:pt x="329" y="1326"/>
                  </a:lnTo>
                  <a:lnTo>
                    <a:pt x="300" y="1307"/>
                  </a:lnTo>
                  <a:lnTo>
                    <a:pt x="272" y="1285"/>
                  </a:lnTo>
                  <a:lnTo>
                    <a:pt x="245" y="1262"/>
                  </a:lnTo>
                  <a:lnTo>
                    <a:pt x="218" y="1238"/>
                  </a:lnTo>
                  <a:lnTo>
                    <a:pt x="193" y="1212"/>
                  </a:lnTo>
                  <a:lnTo>
                    <a:pt x="170" y="1185"/>
                  </a:ln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4" name="Freeform 55">
              <a:extLst>
                <a:ext uri="{FF2B5EF4-FFF2-40B4-BE49-F238E27FC236}">
                  <a16:creationId xmlns:a16="http://schemas.microsoft.com/office/drawing/2014/main" id="{6A191613-87FD-6506-DD2F-73B88A34E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2519363"/>
              <a:ext cx="1044575" cy="1046163"/>
            </a:xfrm>
            <a:custGeom>
              <a:avLst/>
              <a:gdLst>
                <a:gd name="T0" fmla="*/ 2147483647 w 1318"/>
                <a:gd name="T1" fmla="*/ 2147483647 h 1319"/>
                <a:gd name="T2" fmla="*/ 2147483647 w 1318"/>
                <a:gd name="T3" fmla="*/ 2147483647 h 1319"/>
                <a:gd name="T4" fmla="*/ 2147483647 w 1318"/>
                <a:gd name="T5" fmla="*/ 2147483647 h 1319"/>
                <a:gd name="T6" fmla="*/ 2147483647 w 1318"/>
                <a:gd name="T7" fmla="*/ 2147483647 h 1319"/>
                <a:gd name="T8" fmla="*/ 2147483647 w 1318"/>
                <a:gd name="T9" fmla="*/ 2147483647 h 1319"/>
                <a:gd name="T10" fmla="*/ 2147483647 w 1318"/>
                <a:gd name="T11" fmla="*/ 2147483647 h 1319"/>
                <a:gd name="T12" fmla="*/ 2147483647 w 1318"/>
                <a:gd name="T13" fmla="*/ 2147483647 h 1319"/>
                <a:gd name="T14" fmla="*/ 2147483647 w 1318"/>
                <a:gd name="T15" fmla="*/ 2147483647 h 1319"/>
                <a:gd name="T16" fmla="*/ 2147483647 w 1318"/>
                <a:gd name="T17" fmla="*/ 2147483647 h 1319"/>
                <a:gd name="T18" fmla="*/ 2147483647 w 1318"/>
                <a:gd name="T19" fmla="*/ 2147483647 h 1319"/>
                <a:gd name="T20" fmla="*/ 2147483647 w 1318"/>
                <a:gd name="T21" fmla="*/ 2147483647 h 1319"/>
                <a:gd name="T22" fmla="*/ 2147483647 w 1318"/>
                <a:gd name="T23" fmla="*/ 2147483647 h 1319"/>
                <a:gd name="T24" fmla="*/ 2147483647 w 1318"/>
                <a:gd name="T25" fmla="*/ 2147483647 h 1319"/>
                <a:gd name="T26" fmla="*/ 2147483647 w 1318"/>
                <a:gd name="T27" fmla="*/ 2147483647 h 1319"/>
                <a:gd name="T28" fmla="*/ 2147483647 w 1318"/>
                <a:gd name="T29" fmla="*/ 2147483647 h 1319"/>
                <a:gd name="T30" fmla="*/ 2147483647 w 1318"/>
                <a:gd name="T31" fmla="*/ 2147483647 h 1319"/>
                <a:gd name="T32" fmla="*/ 2147483647 w 1318"/>
                <a:gd name="T33" fmla="*/ 0 h 1319"/>
                <a:gd name="T34" fmla="*/ 2147483647 w 1318"/>
                <a:gd name="T35" fmla="*/ 0 h 1319"/>
                <a:gd name="T36" fmla="*/ 2147483647 w 1318"/>
                <a:gd name="T37" fmla="*/ 2147483647 h 1319"/>
                <a:gd name="T38" fmla="*/ 2147483647 w 1318"/>
                <a:gd name="T39" fmla="*/ 2147483647 h 1319"/>
                <a:gd name="T40" fmla="*/ 2147483647 w 1318"/>
                <a:gd name="T41" fmla="*/ 2147483647 h 1319"/>
                <a:gd name="T42" fmla="*/ 2147483647 w 1318"/>
                <a:gd name="T43" fmla="*/ 2147483647 h 1319"/>
                <a:gd name="T44" fmla="*/ 2147483647 w 1318"/>
                <a:gd name="T45" fmla="*/ 2147483647 h 1319"/>
                <a:gd name="T46" fmla="*/ 2147483647 w 1318"/>
                <a:gd name="T47" fmla="*/ 2147483647 h 1319"/>
                <a:gd name="T48" fmla="*/ 2147483647 w 1318"/>
                <a:gd name="T49" fmla="*/ 2147483647 h 1319"/>
                <a:gd name="T50" fmla="*/ 2147483647 w 1318"/>
                <a:gd name="T51" fmla="*/ 2147483647 h 1319"/>
                <a:gd name="T52" fmla="*/ 2147483647 w 1318"/>
                <a:gd name="T53" fmla="*/ 2147483647 h 1319"/>
                <a:gd name="T54" fmla="*/ 2147483647 w 1318"/>
                <a:gd name="T55" fmla="*/ 2147483647 h 1319"/>
                <a:gd name="T56" fmla="*/ 0 w 1318"/>
                <a:gd name="T57" fmla="*/ 2147483647 h 1319"/>
                <a:gd name="T58" fmla="*/ 2147483647 w 1318"/>
                <a:gd name="T59" fmla="*/ 2147483647 h 1319"/>
                <a:gd name="T60" fmla="*/ 2147483647 w 1318"/>
                <a:gd name="T61" fmla="*/ 2147483647 h 1319"/>
                <a:gd name="T62" fmla="*/ 2147483647 w 1318"/>
                <a:gd name="T63" fmla="*/ 2147483647 h 1319"/>
                <a:gd name="T64" fmla="*/ 2147483647 w 1318"/>
                <a:gd name="T65" fmla="*/ 2147483647 h 1319"/>
                <a:gd name="T66" fmla="*/ 2147483647 w 1318"/>
                <a:gd name="T67" fmla="*/ 2147483647 h 1319"/>
                <a:gd name="T68" fmla="*/ 2147483647 w 1318"/>
                <a:gd name="T69" fmla="*/ 2147483647 h 1319"/>
                <a:gd name="T70" fmla="*/ 2147483647 w 1318"/>
                <a:gd name="T71" fmla="*/ 2147483647 h 1319"/>
                <a:gd name="T72" fmla="*/ 2147483647 w 1318"/>
                <a:gd name="T73" fmla="*/ 2147483647 h 1319"/>
                <a:gd name="T74" fmla="*/ 2147483647 w 1318"/>
                <a:gd name="T75" fmla="*/ 2147483647 h 1319"/>
                <a:gd name="T76" fmla="*/ 2147483647 w 1318"/>
                <a:gd name="T77" fmla="*/ 2147483647 h 1319"/>
                <a:gd name="T78" fmla="*/ 2147483647 w 1318"/>
                <a:gd name="T79" fmla="*/ 2147483647 h 1319"/>
                <a:gd name="T80" fmla="*/ 2147483647 w 1318"/>
                <a:gd name="T81" fmla="*/ 2147483647 h 1319"/>
                <a:gd name="T82" fmla="*/ 2147483647 w 1318"/>
                <a:gd name="T83" fmla="*/ 2147483647 h 1319"/>
                <a:gd name="T84" fmla="*/ 2147483647 w 1318"/>
                <a:gd name="T85" fmla="*/ 2147483647 h 1319"/>
                <a:gd name="T86" fmla="*/ 2147483647 w 1318"/>
                <a:gd name="T87" fmla="*/ 2147483647 h 1319"/>
                <a:gd name="T88" fmla="*/ 2147483647 w 1318"/>
                <a:gd name="T89" fmla="*/ 2147483647 h 1319"/>
                <a:gd name="T90" fmla="*/ 2147483647 w 1318"/>
                <a:gd name="T91" fmla="*/ 2147483647 h 1319"/>
                <a:gd name="T92" fmla="*/ 2147483647 w 1318"/>
                <a:gd name="T93" fmla="*/ 2147483647 h 1319"/>
                <a:gd name="T94" fmla="*/ 2147483647 w 1318"/>
                <a:gd name="T95" fmla="*/ 2147483647 h 13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8"/>
                <a:gd name="T145" fmla="*/ 0 h 1319"/>
                <a:gd name="T146" fmla="*/ 1318 w 1318"/>
                <a:gd name="T147" fmla="*/ 1319 h 13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8" h="1319">
                  <a:moveTo>
                    <a:pt x="1083" y="1163"/>
                  </a:moveTo>
                  <a:lnTo>
                    <a:pt x="1132" y="1118"/>
                  </a:lnTo>
                  <a:lnTo>
                    <a:pt x="1174" y="1070"/>
                  </a:lnTo>
                  <a:lnTo>
                    <a:pt x="1212" y="1016"/>
                  </a:lnTo>
                  <a:lnTo>
                    <a:pt x="1246" y="961"/>
                  </a:lnTo>
                  <a:lnTo>
                    <a:pt x="1271" y="904"/>
                  </a:lnTo>
                  <a:lnTo>
                    <a:pt x="1293" y="843"/>
                  </a:lnTo>
                  <a:lnTo>
                    <a:pt x="1307" y="780"/>
                  </a:lnTo>
                  <a:lnTo>
                    <a:pt x="1316" y="716"/>
                  </a:lnTo>
                  <a:lnTo>
                    <a:pt x="1318" y="649"/>
                  </a:lnTo>
                  <a:lnTo>
                    <a:pt x="1314" y="585"/>
                  </a:lnTo>
                  <a:lnTo>
                    <a:pt x="1303" y="522"/>
                  </a:lnTo>
                  <a:lnTo>
                    <a:pt x="1287" y="460"/>
                  </a:lnTo>
                  <a:lnTo>
                    <a:pt x="1264" y="399"/>
                  </a:lnTo>
                  <a:lnTo>
                    <a:pt x="1237" y="342"/>
                  </a:lnTo>
                  <a:lnTo>
                    <a:pt x="1201" y="286"/>
                  </a:lnTo>
                  <a:lnTo>
                    <a:pt x="1162" y="234"/>
                  </a:lnTo>
                  <a:lnTo>
                    <a:pt x="1140" y="209"/>
                  </a:lnTo>
                  <a:lnTo>
                    <a:pt x="1117" y="186"/>
                  </a:lnTo>
                  <a:lnTo>
                    <a:pt x="1094" y="164"/>
                  </a:lnTo>
                  <a:lnTo>
                    <a:pt x="1069" y="143"/>
                  </a:lnTo>
                  <a:lnTo>
                    <a:pt x="1044" y="123"/>
                  </a:lnTo>
                  <a:lnTo>
                    <a:pt x="1017" y="105"/>
                  </a:lnTo>
                  <a:lnTo>
                    <a:pt x="990" y="89"/>
                  </a:lnTo>
                  <a:lnTo>
                    <a:pt x="961" y="73"/>
                  </a:lnTo>
                  <a:lnTo>
                    <a:pt x="933" y="59"/>
                  </a:lnTo>
                  <a:lnTo>
                    <a:pt x="904" y="46"/>
                  </a:lnTo>
                  <a:lnTo>
                    <a:pt x="874" y="36"/>
                  </a:lnTo>
                  <a:lnTo>
                    <a:pt x="843" y="27"/>
                  </a:lnTo>
                  <a:lnTo>
                    <a:pt x="811" y="18"/>
                  </a:lnTo>
                  <a:lnTo>
                    <a:pt x="779" y="10"/>
                  </a:lnTo>
                  <a:lnTo>
                    <a:pt x="747" y="5"/>
                  </a:lnTo>
                  <a:lnTo>
                    <a:pt x="714" y="2"/>
                  </a:lnTo>
                  <a:lnTo>
                    <a:pt x="680" y="0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3"/>
                  </a:lnTo>
                  <a:lnTo>
                    <a:pt x="552" y="9"/>
                  </a:lnTo>
                  <a:lnTo>
                    <a:pt x="519" y="14"/>
                  </a:lnTo>
                  <a:lnTo>
                    <a:pt x="489" y="21"/>
                  </a:lnTo>
                  <a:lnTo>
                    <a:pt x="459" y="30"/>
                  </a:lnTo>
                  <a:lnTo>
                    <a:pt x="428" y="41"/>
                  </a:lnTo>
                  <a:lnTo>
                    <a:pt x="399" y="53"/>
                  </a:lnTo>
                  <a:lnTo>
                    <a:pt x="369" y="66"/>
                  </a:lnTo>
                  <a:lnTo>
                    <a:pt x="342" y="80"/>
                  </a:lnTo>
                  <a:lnTo>
                    <a:pt x="314" y="98"/>
                  </a:lnTo>
                  <a:lnTo>
                    <a:pt x="287" y="116"/>
                  </a:lnTo>
                  <a:lnTo>
                    <a:pt x="260" y="134"/>
                  </a:lnTo>
                  <a:lnTo>
                    <a:pt x="235" y="155"/>
                  </a:lnTo>
                  <a:lnTo>
                    <a:pt x="185" y="202"/>
                  </a:lnTo>
                  <a:lnTo>
                    <a:pt x="142" y="252"/>
                  </a:lnTo>
                  <a:lnTo>
                    <a:pt x="104" y="304"/>
                  </a:lnTo>
                  <a:lnTo>
                    <a:pt x="72" y="361"/>
                  </a:lnTo>
                  <a:lnTo>
                    <a:pt x="45" y="419"/>
                  </a:lnTo>
                  <a:lnTo>
                    <a:pt x="25" y="479"/>
                  </a:lnTo>
                  <a:lnTo>
                    <a:pt x="11" y="540"/>
                  </a:lnTo>
                  <a:lnTo>
                    <a:pt x="2" y="603"/>
                  </a:lnTo>
                  <a:lnTo>
                    <a:pt x="0" y="667"/>
                  </a:lnTo>
                  <a:lnTo>
                    <a:pt x="4" y="730"/>
                  </a:lnTo>
                  <a:lnTo>
                    <a:pt x="13" y="793"/>
                  </a:lnTo>
                  <a:lnTo>
                    <a:pt x="29" y="855"/>
                  </a:lnTo>
                  <a:lnTo>
                    <a:pt x="50" y="916"/>
                  </a:lnTo>
                  <a:lnTo>
                    <a:pt x="79" y="975"/>
                  </a:lnTo>
                  <a:lnTo>
                    <a:pt x="113" y="1031"/>
                  </a:lnTo>
                  <a:lnTo>
                    <a:pt x="154" y="1084"/>
                  </a:lnTo>
                  <a:lnTo>
                    <a:pt x="176" y="1109"/>
                  </a:lnTo>
                  <a:lnTo>
                    <a:pt x="199" y="1133"/>
                  </a:lnTo>
                  <a:lnTo>
                    <a:pt x="224" y="1154"/>
                  </a:lnTo>
                  <a:lnTo>
                    <a:pt x="247" y="1176"/>
                  </a:lnTo>
                  <a:lnTo>
                    <a:pt x="274" y="1195"/>
                  </a:lnTo>
                  <a:lnTo>
                    <a:pt x="301" y="1213"/>
                  </a:lnTo>
                  <a:lnTo>
                    <a:pt x="328" y="1229"/>
                  </a:lnTo>
                  <a:lnTo>
                    <a:pt x="357" y="1246"/>
                  </a:lnTo>
                  <a:lnTo>
                    <a:pt x="385" y="1260"/>
                  </a:lnTo>
                  <a:lnTo>
                    <a:pt x="414" y="1272"/>
                  </a:lnTo>
                  <a:lnTo>
                    <a:pt x="444" y="1283"/>
                  </a:lnTo>
                  <a:lnTo>
                    <a:pt x="475" y="1292"/>
                  </a:lnTo>
                  <a:lnTo>
                    <a:pt x="505" y="1301"/>
                  </a:lnTo>
                  <a:lnTo>
                    <a:pt x="537" y="1308"/>
                  </a:lnTo>
                  <a:lnTo>
                    <a:pt x="570" y="1314"/>
                  </a:lnTo>
                  <a:lnTo>
                    <a:pt x="602" y="1317"/>
                  </a:lnTo>
                  <a:lnTo>
                    <a:pt x="634" y="1319"/>
                  </a:lnTo>
                  <a:lnTo>
                    <a:pt x="668" y="1319"/>
                  </a:lnTo>
                  <a:lnTo>
                    <a:pt x="700" y="1317"/>
                  </a:lnTo>
                  <a:lnTo>
                    <a:pt x="732" y="1315"/>
                  </a:lnTo>
                  <a:lnTo>
                    <a:pt x="765" y="1310"/>
                  </a:lnTo>
                  <a:lnTo>
                    <a:pt x="795" y="1305"/>
                  </a:lnTo>
                  <a:lnTo>
                    <a:pt x="827" y="1297"/>
                  </a:lnTo>
                  <a:lnTo>
                    <a:pt x="858" y="1288"/>
                  </a:lnTo>
                  <a:lnTo>
                    <a:pt x="888" y="1278"/>
                  </a:lnTo>
                  <a:lnTo>
                    <a:pt x="919" y="1265"/>
                  </a:lnTo>
                  <a:lnTo>
                    <a:pt x="947" y="1251"/>
                  </a:lnTo>
                  <a:lnTo>
                    <a:pt x="976" y="1237"/>
                  </a:lnTo>
                  <a:lnTo>
                    <a:pt x="1004" y="1220"/>
                  </a:lnTo>
                  <a:lnTo>
                    <a:pt x="1031" y="1203"/>
                  </a:lnTo>
                  <a:lnTo>
                    <a:pt x="1058" y="1183"/>
                  </a:lnTo>
                  <a:lnTo>
                    <a:pt x="1083" y="1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5" name="Freeform 56">
              <a:extLst>
                <a:ext uri="{FF2B5EF4-FFF2-40B4-BE49-F238E27FC236}">
                  <a16:creationId xmlns:a16="http://schemas.microsoft.com/office/drawing/2014/main" id="{DE3FBA6F-42D8-5899-841F-757C6CC5E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2557463"/>
              <a:ext cx="968375" cy="969963"/>
            </a:xfrm>
            <a:custGeom>
              <a:avLst/>
              <a:gdLst>
                <a:gd name="T0" fmla="*/ 2147483647 w 1220"/>
                <a:gd name="T1" fmla="*/ 2147483647 h 1223"/>
                <a:gd name="T2" fmla="*/ 2147483647 w 1220"/>
                <a:gd name="T3" fmla="*/ 2147483647 h 1223"/>
                <a:gd name="T4" fmla="*/ 2147483647 w 1220"/>
                <a:gd name="T5" fmla="*/ 2147483647 h 1223"/>
                <a:gd name="T6" fmla="*/ 2147483647 w 1220"/>
                <a:gd name="T7" fmla="*/ 2147483647 h 1223"/>
                <a:gd name="T8" fmla="*/ 2147483647 w 1220"/>
                <a:gd name="T9" fmla="*/ 2147483647 h 1223"/>
                <a:gd name="T10" fmla="*/ 2147483647 w 1220"/>
                <a:gd name="T11" fmla="*/ 2147483647 h 1223"/>
                <a:gd name="T12" fmla="*/ 2147483647 w 1220"/>
                <a:gd name="T13" fmla="*/ 2147483647 h 1223"/>
                <a:gd name="T14" fmla="*/ 2147483647 w 1220"/>
                <a:gd name="T15" fmla="*/ 2147483647 h 1223"/>
                <a:gd name="T16" fmla="*/ 2147483647 w 1220"/>
                <a:gd name="T17" fmla="*/ 2147483647 h 1223"/>
                <a:gd name="T18" fmla="*/ 2147483647 w 1220"/>
                <a:gd name="T19" fmla="*/ 2147483647 h 1223"/>
                <a:gd name="T20" fmla="*/ 2147483647 w 1220"/>
                <a:gd name="T21" fmla="*/ 2147483647 h 1223"/>
                <a:gd name="T22" fmla="*/ 2147483647 w 1220"/>
                <a:gd name="T23" fmla="*/ 2147483647 h 1223"/>
                <a:gd name="T24" fmla="*/ 2147483647 w 1220"/>
                <a:gd name="T25" fmla="*/ 2147483647 h 1223"/>
                <a:gd name="T26" fmla="*/ 2147483647 w 1220"/>
                <a:gd name="T27" fmla="*/ 2147483647 h 1223"/>
                <a:gd name="T28" fmla="*/ 2147483647 w 1220"/>
                <a:gd name="T29" fmla="*/ 2147483647 h 1223"/>
                <a:gd name="T30" fmla="*/ 2147483647 w 1220"/>
                <a:gd name="T31" fmla="*/ 2147483647 h 1223"/>
                <a:gd name="T32" fmla="*/ 2147483647 w 1220"/>
                <a:gd name="T33" fmla="*/ 0 h 1223"/>
                <a:gd name="T34" fmla="*/ 2147483647 w 1220"/>
                <a:gd name="T35" fmla="*/ 2147483647 h 1223"/>
                <a:gd name="T36" fmla="*/ 2147483647 w 1220"/>
                <a:gd name="T37" fmla="*/ 2147483647 h 1223"/>
                <a:gd name="T38" fmla="*/ 2147483647 w 1220"/>
                <a:gd name="T39" fmla="*/ 2147483647 h 1223"/>
                <a:gd name="T40" fmla="*/ 2147483647 w 1220"/>
                <a:gd name="T41" fmla="*/ 2147483647 h 1223"/>
                <a:gd name="T42" fmla="*/ 2147483647 w 1220"/>
                <a:gd name="T43" fmla="*/ 2147483647 h 1223"/>
                <a:gd name="T44" fmla="*/ 2147483647 w 1220"/>
                <a:gd name="T45" fmla="*/ 2147483647 h 1223"/>
                <a:gd name="T46" fmla="*/ 2147483647 w 1220"/>
                <a:gd name="T47" fmla="*/ 2147483647 h 1223"/>
                <a:gd name="T48" fmla="*/ 2147483647 w 1220"/>
                <a:gd name="T49" fmla="*/ 2147483647 h 1223"/>
                <a:gd name="T50" fmla="*/ 2147483647 w 1220"/>
                <a:gd name="T51" fmla="*/ 2147483647 h 1223"/>
                <a:gd name="T52" fmla="*/ 2147483647 w 1220"/>
                <a:gd name="T53" fmla="*/ 2147483647 h 1223"/>
                <a:gd name="T54" fmla="*/ 2147483647 w 1220"/>
                <a:gd name="T55" fmla="*/ 2147483647 h 1223"/>
                <a:gd name="T56" fmla="*/ 0 w 1220"/>
                <a:gd name="T57" fmla="*/ 2147483647 h 1223"/>
                <a:gd name="T58" fmla="*/ 2147483647 w 1220"/>
                <a:gd name="T59" fmla="*/ 2147483647 h 1223"/>
                <a:gd name="T60" fmla="*/ 2147483647 w 1220"/>
                <a:gd name="T61" fmla="*/ 2147483647 h 1223"/>
                <a:gd name="T62" fmla="*/ 2147483647 w 1220"/>
                <a:gd name="T63" fmla="*/ 2147483647 h 1223"/>
                <a:gd name="T64" fmla="*/ 2147483647 w 1220"/>
                <a:gd name="T65" fmla="*/ 2147483647 h 1223"/>
                <a:gd name="T66" fmla="*/ 2147483647 w 1220"/>
                <a:gd name="T67" fmla="*/ 2147483647 h 1223"/>
                <a:gd name="T68" fmla="*/ 2147483647 w 1220"/>
                <a:gd name="T69" fmla="*/ 2147483647 h 1223"/>
                <a:gd name="T70" fmla="*/ 2147483647 w 1220"/>
                <a:gd name="T71" fmla="*/ 2147483647 h 1223"/>
                <a:gd name="T72" fmla="*/ 2147483647 w 1220"/>
                <a:gd name="T73" fmla="*/ 2147483647 h 1223"/>
                <a:gd name="T74" fmla="*/ 2147483647 w 1220"/>
                <a:gd name="T75" fmla="*/ 2147483647 h 1223"/>
                <a:gd name="T76" fmla="*/ 2147483647 w 1220"/>
                <a:gd name="T77" fmla="*/ 2147483647 h 1223"/>
                <a:gd name="T78" fmla="*/ 2147483647 w 1220"/>
                <a:gd name="T79" fmla="*/ 2147483647 h 1223"/>
                <a:gd name="T80" fmla="*/ 2147483647 w 1220"/>
                <a:gd name="T81" fmla="*/ 2147483647 h 1223"/>
                <a:gd name="T82" fmla="*/ 2147483647 w 1220"/>
                <a:gd name="T83" fmla="*/ 2147483647 h 1223"/>
                <a:gd name="T84" fmla="*/ 2147483647 w 1220"/>
                <a:gd name="T85" fmla="*/ 2147483647 h 1223"/>
                <a:gd name="T86" fmla="*/ 2147483647 w 1220"/>
                <a:gd name="T87" fmla="*/ 2147483647 h 1223"/>
                <a:gd name="T88" fmla="*/ 2147483647 w 1220"/>
                <a:gd name="T89" fmla="*/ 2147483647 h 1223"/>
                <a:gd name="T90" fmla="*/ 2147483647 w 1220"/>
                <a:gd name="T91" fmla="*/ 2147483647 h 1223"/>
                <a:gd name="T92" fmla="*/ 2147483647 w 1220"/>
                <a:gd name="T93" fmla="*/ 2147483647 h 1223"/>
                <a:gd name="T94" fmla="*/ 2147483647 w 1220"/>
                <a:gd name="T95" fmla="*/ 2147483647 h 1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0"/>
                <a:gd name="T145" fmla="*/ 0 h 1223"/>
                <a:gd name="T146" fmla="*/ 1220 w 1220"/>
                <a:gd name="T147" fmla="*/ 1223 h 1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0" h="1223">
                  <a:moveTo>
                    <a:pt x="1004" y="1078"/>
                  </a:moveTo>
                  <a:lnTo>
                    <a:pt x="1049" y="1036"/>
                  </a:lnTo>
                  <a:lnTo>
                    <a:pt x="1088" y="992"/>
                  </a:lnTo>
                  <a:lnTo>
                    <a:pt x="1124" y="943"/>
                  </a:lnTo>
                  <a:lnTo>
                    <a:pt x="1152" y="891"/>
                  </a:lnTo>
                  <a:lnTo>
                    <a:pt x="1177" y="838"/>
                  </a:lnTo>
                  <a:lnTo>
                    <a:pt x="1197" y="782"/>
                  </a:lnTo>
                  <a:lnTo>
                    <a:pt x="1210" y="723"/>
                  </a:lnTo>
                  <a:lnTo>
                    <a:pt x="1219" y="664"/>
                  </a:lnTo>
                  <a:lnTo>
                    <a:pt x="1220" y="603"/>
                  </a:lnTo>
                  <a:lnTo>
                    <a:pt x="1217" y="542"/>
                  </a:lnTo>
                  <a:lnTo>
                    <a:pt x="1208" y="483"/>
                  </a:lnTo>
                  <a:lnTo>
                    <a:pt x="1193" y="426"/>
                  </a:lnTo>
                  <a:lnTo>
                    <a:pt x="1172" y="371"/>
                  </a:lnTo>
                  <a:lnTo>
                    <a:pt x="1145" y="317"/>
                  </a:lnTo>
                  <a:lnTo>
                    <a:pt x="1115" y="265"/>
                  </a:lnTo>
                  <a:lnTo>
                    <a:pt x="1077" y="217"/>
                  </a:lnTo>
                  <a:lnTo>
                    <a:pt x="1057" y="193"/>
                  </a:lnTo>
                  <a:lnTo>
                    <a:pt x="1036" y="172"/>
                  </a:lnTo>
                  <a:lnTo>
                    <a:pt x="1013" y="152"/>
                  </a:lnTo>
                  <a:lnTo>
                    <a:pt x="991" y="133"/>
                  </a:lnTo>
                  <a:lnTo>
                    <a:pt x="966" y="115"/>
                  </a:lnTo>
                  <a:lnTo>
                    <a:pt x="941" y="99"/>
                  </a:lnTo>
                  <a:lnTo>
                    <a:pt x="916" y="82"/>
                  </a:lnTo>
                  <a:lnTo>
                    <a:pt x="891" y="68"/>
                  </a:lnTo>
                  <a:lnTo>
                    <a:pt x="864" y="56"/>
                  </a:lnTo>
                  <a:lnTo>
                    <a:pt x="836" y="43"/>
                  </a:lnTo>
                  <a:lnTo>
                    <a:pt x="807" y="32"/>
                  </a:lnTo>
                  <a:lnTo>
                    <a:pt x="780" y="23"/>
                  </a:lnTo>
                  <a:lnTo>
                    <a:pt x="750" y="16"/>
                  </a:lnTo>
                  <a:lnTo>
                    <a:pt x="721" y="11"/>
                  </a:lnTo>
                  <a:lnTo>
                    <a:pt x="691" y="5"/>
                  </a:lnTo>
                  <a:lnTo>
                    <a:pt x="660" y="2"/>
                  </a:lnTo>
                  <a:lnTo>
                    <a:pt x="630" y="0"/>
                  </a:lnTo>
                  <a:lnTo>
                    <a:pt x="599" y="0"/>
                  </a:lnTo>
                  <a:lnTo>
                    <a:pt x="569" y="2"/>
                  </a:lnTo>
                  <a:lnTo>
                    <a:pt x="540" y="4"/>
                  </a:lnTo>
                  <a:lnTo>
                    <a:pt x="510" y="9"/>
                  </a:lnTo>
                  <a:lnTo>
                    <a:pt x="481" y="14"/>
                  </a:lnTo>
                  <a:lnTo>
                    <a:pt x="452" y="22"/>
                  </a:lnTo>
                  <a:lnTo>
                    <a:pt x="424" y="29"/>
                  </a:lnTo>
                  <a:lnTo>
                    <a:pt x="397" y="39"/>
                  </a:lnTo>
                  <a:lnTo>
                    <a:pt x="368" y="50"/>
                  </a:lnTo>
                  <a:lnTo>
                    <a:pt x="342" y="63"/>
                  </a:lnTo>
                  <a:lnTo>
                    <a:pt x="315" y="77"/>
                  </a:lnTo>
                  <a:lnTo>
                    <a:pt x="290" y="91"/>
                  </a:lnTo>
                  <a:lnTo>
                    <a:pt x="265" y="107"/>
                  </a:lnTo>
                  <a:lnTo>
                    <a:pt x="240" y="125"/>
                  </a:lnTo>
                  <a:lnTo>
                    <a:pt x="216" y="145"/>
                  </a:lnTo>
                  <a:lnTo>
                    <a:pt x="170" y="188"/>
                  </a:lnTo>
                  <a:lnTo>
                    <a:pt x="130" y="233"/>
                  </a:lnTo>
                  <a:lnTo>
                    <a:pt x="95" y="283"/>
                  </a:lnTo>
                  <a:lnTo>
                    <a:pt x="66" y="335"/>
                  </a:lnTo>
                  <a:lnTo>
                    <a:pt x="41" y="388"/>
                  </a:lnTo>
                  <a:lnTo>
                    <a:pt x="23" y="444"/>
                  </a:lnTo>
                  <a:lnTo>
                    <a:pt x="9" y="501"/>
                  </a:lnTo>
                  <a:lnTo>
                    <a:pt x="1" y="560"/>
                  </a:lnTo>
                  <a:lnTo>
                    <a:pt x="0" y="618"/>
                  </a:lnTo>
                  <a:lnTo>
                    <a:pt x="1" y="677"/>
                  </a:lnTo>
                  <a:lnTo>
                    <a:pt x="10" y="736"/>
                  </a:lnTo>
                  <a:lnTo>
                    <a:pt x="27" y="793"/>
                  </a:lnTo>
                  <a:lnTo>
                    <a:pt x="46" y="848"/>
                  </a:lnTo>
                  <a:lnTo>
                    <a:pt x="73" y="902"/>
                  </a:lnTo>
                  <a:lnTo>
                    <a:pt x="105" y="954"/>
                  </a:lnTo>
                  <a:lnTo>
                    <a:pt x="143" y="1004"/>
                  </a:lnTo>
                  <a:lnTo>
                    <a:pt x="163" y="1027"/>
                  </a:lnTo>
                  <a:lnTo>
                    <a:pt x="184" y="1049"/>
                  </a:lnTo>
                  <a:lnTo>
                    <a:pt x="207" y="1069"/>
                  </a:lnTo>
                  <a:lnTo>
                    <a:pt x="229" y="1088"/>
                  </a:lnTo>
                  <a:lnTo>
                    <a:pt x="254" y="1106"/>
                  </a:lnTo>
                  <a:lnTo>
                    <a:pt x="277" y="1124"/>
                  </a:lnTo>
                  <a:lnTo>
                    <a:pt x="302" y="1140"/>
                  </a:lnTo>
                  <a:lnTo>
                    <a:pt x="329" y="1155"/>
                  </a:lnTo>
                  <a:lnTo>
                    <a:pt x="356" y="1167"/>
                  </a:lnTo>
                  <a:lnTo>
                    <a:pt x="383" y="1180"/>
                  </a:lnTo>
                  <a:lnTo>
                    <a:pt x="410" y="1189"/>
                  </a:lnTo>
                  <a:lnTo>
                    <a:pt x="438" y="1199"/>
                  </a:lnTo>
                  <a:lnTo>
                    <a:pt x="467" y="1206"/>
                  </a:lnTo>
                  <a:lnTo>
                    <a:pt x="497" y="1212"/>
                  </a:lnTo>
                  <a:lnTo>
                    <a:pt x="526" y="1217"/>
                  </a:lnTo>
                  <a:lnTo>
                    <a:pt x="556" y="1221"/>
                  </a:lnTo>
                  <a:lnTo>
                    <a:pt x="587" y="1223"/>
                  </a:lnTo>
                  <a:lnTo>
                    <a:pt x="617" y="1223"/>
                  </a:lnTo>
                  <a:lnTo>
                    <a:pt x="648" y="1221"/>
                  </a:lnTo>
                  <a:lnTo>
                    <a:pt x="678" y="1219"/>
                  </a:lnTo>
                  <a:lnTo>
                    <a:pt x="708" y="1214"/>
                  </a:lnTo>
                  <a:lnTo>
                    <a:pt x="737" y="1208"/>
                  </a:lnTo>
                  <a:lnTo>
                    <a:pt x="766" y="1201"/>
                  </a:lnTo>
                  <a:lnTo>
                    <a:pt x="794" y="1194"/>
                  </a:lnTo>
                  <a:lnTo>
                    <a:pt x="823" y="1183"/>
                  </a:lnTo>
                  <a:lnTo>
                    <a:pt x="850" y="1172"/>
                  </a:lnTo>
                  <a:lnTo>
                    <a:pt x="878" y="1160"/>
                  </a:lnTo>
                  <a:lnTo>
                    <a:pt x="904" y="1146"/>
                  </a:lnTo>
                  <a:lnTo>
                    <a:pt x="930" y="1131"/>
                  </a:lnTo>
                  <a:lnTo>
                    <a:pt x="955" y="1115"/>
                  </a:lnTo>
                  <a:lnTo>
                    <a:pt x="980" y="1097"/>
                  </a:lnTo>
                  <a:lnTo>
                    <a:pt x="1004" y="10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6" name="Freeform 57">
              <a:extLst>
                <a:ext uri="{FF2B5EF4-FFF2-40B4-BE49-F238E27FC236}">
                  <a16:creationId xmlns:a16="http://schemas.microsoft.com/office/drawing/2014/main" id="{8B6DD1AF-FA4E-8DAA-7BA5-6B589C12A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636838"/>
              <a:ext cx="493713" cy="806450"/>
            </a:xfrm>
            <a:custGeom>
              <a:avLst/>
              <a:gdLst>
                <a:gd name="T0" fmla="*/ 2147483647 w 623"/>
                <a:gd name="T1" fmla="*/ 2147483647 h 1017"/>
                <a:gd name="T2" fmla="*/ 2147483647 w 623"/>
                <a:gd name="T3" fmla="*/ 2147483647 h 1017"/>
                <a:gd name="T4" fmla="*/ 2147483647 w 623"/>
                <a:gd name="T5" fmla="*/ 2147483647 h 1017"/>
                <a:gd name="T6" fmla="*/ 2147483647 w 623"/>
                <a:gd name="T7" fmla="*/ 2147483647 h 1017"/>
                <a:gd name="T8" fmla="*/ 2147483647 w 623"/>
                <a:gd name="T9" fmla="*/ 2147483647 h 1017"/>
                <a:gd name="T10" fmla="*/ 2147483647 w 623"/>
                <a:gd name="T11" fmla="*/ 2147483647 h 1017"/>
                <a:gd name="T12" fmla="*/ 2147483647 w 623"/>
                <a:gd name="T13" fmla="*/ 2147483647 h 1017"/>
                <a:gd name="T14" fmla="*/ 2147483647 w 623"/>
                <a:gd name="T15" fmla="*/ 2147483647 h 1017"/>
                <a:gd name="T16" fmla="*/ 2147483647 w 623"/>
                <a:gd name="T17" fmla="*/ 2147483647 h 1017"/>
                <a:gd name="T18" fmla="*/ 2147483647 w 623"/>
                <a:gd name="T19" fmla="*/ 2147483647 h 1017"/>
                <a:gd name="T20" fmla="*/ 2147483647 w 623"/>
                <a:gd name="T21" fmla="*/ 2147483647 h 1017"/>
                <a:gd name="T22" fmla="*/ 2147483647 w 623"/>
                <a:gd name="T23" fmla="*/ 2147483647 h 1017"/>
                <a:gd name="T24" fmla="*/ 2147483647 w 623"/>
                <a:gd name="T25" fmla="*/ 2147483647 h 1017"/>
                <a:gd name="T26" fmla="*/ 2147483647 w 623"/>
                <a:gd name="T27" fmla="*/ 2147483647 h 1017"/>
                <a:gd name="T28" fmla="*/ 2147483647 w 623"/>
                <a:gd name="T29" fmla="*/ 2147483647 h 1017"/>
                <a:gd name="T30" fmla="*/ 2147483647 w 623"/>
                <a:gd name="T31" fmla="*/ 2147483647 h 1017"/>
                <a:gd name="T32" fmla="*/ 2147483647 w 623"/>
                <a:gd name="T33" fmla="*/ 2147483647 h 1017"/>
                <a:gd name="T34" fmla="*/ 2147483647 w 623"/>
                <a:gd name="T35" fmla="*/ 2147483647 h 1017"/>
                <a:gd name="T36" fmla="*/ 2147483647 w 623"/>
                <a:gd name="T37" fmla="*/ 2147483647 h 1017"/>
                <a:gd name="T38" fmla="*/ 2147483647 w 623"/>
                <a:gd name="T39" fmla="*/ 2147483647 h 1017"/>
                <a:gd name="T40" fmla="*/ 2147483647 w 623"/>
                <a:gd name="T41" fmla="*/ 2147483647 h 1017"/>
                <a:gd name="T42" fmla="*/ 2147483647 w 623"/>
                <a:gd name="T43" fmla="*/ 2147483647 h 1017"/>
                <a:gd name="T44" fmla="*/ 2147483647 w 623"/>
                <a:gd name="T45" fmla="*/ 2147483647 h 1017"/>
                <a:gd name="T46" fmla="*/ 2147483647 w 623"/>
                <a:gd name="T47" fmla="*/ 2147483647 h 1017"/>
                <a:gd name="T48" fmla="*/ 2147483647 w 623"/>
                <a:gd name="T49" fmla="*/ 2147483647 h 1017"/>
                <a:gd name="T50" fmla="*/ 2147483647 w 623"/>
                <a:gd name="T51" fmla="*/ 2147483647 h 1017"/>
                <a:gd name="T52" fmla="*/ 2147483647 w 623"/>
                <a:gd name="T53" fmla="*/ 2147483647 h 1017"/>
                <a:gd name="T54" fmla="*/ 2147483647 w 623"/>
                <a:gd name="T55" fmla="*/ 2147483647 h 1017"/>
                <a:gd name="T56" fmla="*/ 2147483647 w 623"/>
                <a:gd name="T57" fmla="*/ 2147483647 h 1017"/>
                <a:gd name="T58" fmla="*/ 2147483647 w 623"/>
                <a:gd name="T59" fmla="*/ 2147483647 h 1017"/>
                <a:gd name="T60" fmla="*/ 2147483647 w 623"/>
                <a:gd name="T61" fmla="*/ 2147483647 h 1017"/>
                <a:gd name="T62" fmla="*/ 2147483647 w 623"/>
                <a:gd name="T63" fmla="*/ 2147483647 h 1017"/>
                <a:gd name="T64" fmla="*/ 2147483647 w 623"/>
                <a:gd name="T65" fmla="*/ 2147483647 h 1017"/>
                <a:gd name="T66" fmla="*/ 2147483647 w 623"/>
                <a:gd name="T67" fmla="*/ 2147483647 h 1017"/>
                <a:gd name="T68" fmla="*/ 2147483647 w 623"/>
                <a:gd name="T69" fmla="*/ 2147483647 h 1017"/>
                <a:gd name="T70" fmla="*/ 2147483647 w 623"/>
                <a:gd name="T71" fmla="*/ 2147483647 h 10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3"/>
                <a:gd name="T109" fmla="*/ 0 h 1017"/>
                <a:gd name="T110" fmla="*/ 623 w 623"/>
                <a:gd name="T111" fmla="*/ 1017 h 10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3" h="1017">
                  <a:moveTo>
                    <a:pt x="154" y="0"/>
                  </a:moveTo>
                  <a:lnTo>
                    <a:pt x="192" y="11"/>
                  </a:lnTo>
                  <a:lnTo>
                    <a:pt x="229" y="25"/>
                  </a:lnTo>
                  <a:lnTo>
                    <a:pt x="265" y="41"/>
                  </a:lnTo>
                  <a:lnTo>
                    <a:pt x="301" y="61"/>
                  </a:lnTo>
                  <a:lnTo>
                    <a:pt x="335" y="83"/>
                  </a:lnTo>
                  <a:lnTo>
                    <a:pt x="367" y="109"/>
                  </a:lnTo>
                  <a:lnTo>
                    <a:pt x="398" y="136"/>
                  </a:lnTo>
                  <a:lnTo>
                    <a:pt x="426" y="169"/>
                  </a:lnTo>
                  <a:lnTo>
                    <a:pt x="483" y="253"/>
                  </a:lnTo>
                  <a:lnTo>
                    <a:pt x="523" y="346"/>
                  </a:lnTo>
                  <a:lnTo>
                    <a:pt x="543" y="441"/>
                  </a:lnTo>
                  <a:lnTo>
                    <a:pt x="544" y="539"/>
                  </a:lnTo>
                  <a:lnTo>
                    <a:pt x="526" y="634"/>
                  </a:lnTo>
                  <a:lnTo>
                    <a:pt x="491" y="725"/>
                  </a:lnTo>
                  <a:lnTo>
                    <a:pt x="437" y="809"/>
                  </a:lnTo>
                  <a:lnTo>
                    <a:pt x="365" y="883"/>
                  </a:lnTo>
                  <a:lnTo>
                    <a:pt x="346" y="899"/>
                  </a:lnTo>
                  <a:lnTo>
                    <a:pt x="324" y="913"/>
                  </a:lnTo>
                  <a:lnTo>
                    <a:pt x="303" y="927"/>
                  </a:lnTo>
                  <a:lnTo>
                    <a:pt x="281" y="940"/>
                  </a:lnTo>
                  <a:lnTo>
                    <a:pt x="260" y="953"/>
                  </a:lnTo>
                  <a:lnTo>
                    <a:pt x="236" y="961"/>
                  </a:lnTo>
                  <a:lnTo>
                    <a:pt x="213" y="972"/>
                  </a:lnTo>
                  <a:lnTo>
                    <a:pt x="192" y="979"/>
                  </a:lnTo>
                  <a:lnTo>
                    <a:pt x="167" y="987"/>
                  </a:lnTo>
                  <a:lnTo>
                    <a:pt x="143" y="992"/>
                  </a:lnTo>
                  <a:lnTo>
                    <a:pt x="120" y="997"/>
                  </a:lnTo>
                  <a:lnTo>
                    <a:pt x="97" y="1001"/>
                  </a:lnTo>
                  <a:lnTo>
                    <a:pt x="72" y="1003"/>
                  </a:lnTo>
                  <a:lnTo>
                    <a:pt x="49" y="1004"/>
                  </a:lnTo>
                  <a:lnTo>
                    <a:pt x="24" y="1004"/>
                  </a:lnTo>
                  <a:lnTo>
                    <a:pt x="0" y="1003"/>
                  </a:lnTo>
                  <a:lnTo>
                    <a:pt x="29" y="1008"/>
                  </a:lnTo>
                  <a:lnTo>
                    <a:pt x="58" y="1013"/>
                  </a:lnTo>
                  <a:lnTo>
                    <a:pt x="86" y="1015"/>
                  </a:lnTo>
                  <a:lnTo>
                    <a:pt x="115" y="1017"/>
                  </a:lnTo>
                  <a:lnTo>
                    <a:pt x="143" y="1015"/>
                  </a:lnTo>
                  <a:lnTo>
                    <a:pt x="174" y="1013"/>
                  </a:lnTo>
                  <a:lnTo>
                    <a:pt x="202" y="1010"/>
                  </a:lnTo>
                  <a:lnTo>
                    <a:pt x="231" y="1003"/>
                  </a:lnTo>
                  <a:lnTo>
                    <a:pt x="260" y="995"/>
                  </a:lnTo>
                  <a:lnTo>
                    <a:pt x="287" y="987"/>
                  </a:lnTo>
                  <a:lnTo>
                    <a:pt x="315" y="976"/>
                  </a:lnTo>
                  <a:lnTo>
                    <a:pt x="342" y="963"/>
                  </a:lnTo>
                  <a:lnTo>
                    <a:pt x="369" y="949"/>
                  </a:lnTo>
                  <a:lnTo>
                    <a:pt x="394" y="933"/>
                  </a:lnTo>
                  <a:lnTo>
                    <a:pt x="419" y="915"/>
                  </a:lnTo>
                  <a:lnTo>
                    <a:pt x="444" y="895"/>
                  </a:lnTo>
                  <a:lnTo>
                    <a:pt x="516" y="822"/>
                  </a:lnTo>
                  <a:lnTo>
                    <a:pt x="569" y="738"/>
                  </a:lnTo>
                  <a:lnTo>
                    <a:pt x="605" y="646"/>
                  </a:lnTo>
                  <a:lnTo>
                    <a:pt x="623" y="550"/>
                  </a:lnTo>
                  <a:lnTo>
                    <a:pt x="621" y="453"/>
                  </a:lnTo>
                  <a:lnTo>
                    <a:pt x="602" y="356"/>
                  </a:lnTo>
                  <a:lnTo>
                    <a:pt x="562" y="263"/>
                  </a:lnTo>
                  <a:lnTo>
                    <a:pt x="505" y="179"/>
                  </a:lnTo>
                  <a:lnTo>
                    <a:pt x="487" y="160"/>
                  </a:lnTo>
                  <a:lnTo>
                    <a:pt x="469" y="140"/>
                  </a:lnTo>
                  <a:lnTo>
                    <a:pt x="449" y="124"/>
                  </a:lnTo>
                  <a:lnTo>
                    <a:pt x="430" y="106"/>
                  </a:lnTo>
                  <a:lnTo>
                    <a:pt x="410" y="92"/>
                  </a:lnTo>
                  <a:lnTo>
                    <a:pt x="389" y="77"/>
                  </a:lnTo>
                  <a:lnTo>
                    <a:pt x="367" y="65"/>
                  </a:lnTo>
                  <a:lnTo>
                    <a:pt x="344" y="52"/>
                  </a:lnTo>
                  <a:lnTo>
                    <a:pt x="322" y="41"/>
                  </a:lnTo>
                  <a:lnTo>
                    <a:pt x="299" y="33"/>
                  </a:lnTo>
                  <a:lnTo>
                    <a:pt x="276" y="25"/>
                  </a:lnTo>
                  <a:lnTo>
                    <a:pt x="251" y="18"/>
                  </a:lnTo>
                  <a:lnTo>
                    <a:pt x="228" y="11"/>
                  </a:lnTo>
                  <a:lnTo>
                    <a:pt x="202" y="7"/>
                  </a:lnTo>
                  <a:lnTo>
                    <a:pt x="179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7" name="Freeform 58">
              <a:extLst>
                <a:ext uri="{FF2B5EF4-FFF2-40B4-BE49-F238E27FC236}">
                  <a16:creationId xmlns:a16="http://schemas.microsoft.com/office/drawing/2014/main" id="{A914BB7D-08E6-0A3D-D8C4-B71271D8F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6" y="2897188"/>
              <a:ext cx="63500" cy="39688"/>
            </a:xfrm>
            <a:custGeom>
              <a:avLst/>
              <a:gdLst>
                <a:gd name="T0" fmla="*/ 2147483647 w 81"/>
                <a:gd name="T1" fmla="*/ 2147483647 h 50"/>
                <a:gd name="T2" fmla="*/ 2147483647 w 81"/>
                <a:gd name="T3" fmla="*/ 0 h 50"/>
                <a:gd name="T4" fmla="*/ 2147483647 w 81"/>
                <a:gd name="T5" fmla="*/ 2147483647 h 50"/>
                <a:gd name="T6" fmla="*/ 2147483647 w 81"/>
                <a:gd name="T7" fmla="*/ 2147483647 h 50"/>
                <a:gd name="T8" fmla="*/ 2147483647 w 81"/>
                <a:gd name="T9" fmla="*/ 2147483647 h 50"/>
                <a:gd name="T10" fmla="*/ 2147483647 w 81"/>
                <a:gd name="T11" fmla="*/ 2147483647 h 50"/>
                <a:gd name="T12" fmla="*/ 0 w 81"/>
                <a:gd name="T13" fmla="*/ 2147483647 h 50"/>
                <a:gd name="T14" fmla="*/ 0 w 81"/>
                <a:gd name="T15" fmla="*/ 2147483647 h 50"/>
                <a:gd name="T16" fmla="*/ 0 w 81"/>
                <a:gd name="T17" fmla="*/ 2147483647 h 50"/>
                <a:gd name="T18" fmla="*/ 0 w 81"/>
                <a:gd name="T19" fmla="*/ 2147483647 h 50"/>
                <a:gd name="T20" fmla="*/ 2147483647 w 81"/>
                <a:gd name="T21" fmla="*/ 2147483647 h 50"/>
                <a:gd name="T22" fmla="*/ 2147483647 w 81"/>
                <a:gd name="T23" fmla="*/ 2147483647 h 50"/>
                <a:gd name="T24" fmla="*/ 2147483647 w 81"/>
                <a:gd name="T25" fmla="*/ 2147483647 h 50"/>
                <a:gd name="T26" fmla="*/ 2147483647 w 81"/>
                <a:gd name="T27" fmla="*/ 2147483647 h 50"/>
                <a:gd name="T28" fmla="*/ 2147483647 w 81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"/>
                <a:gd name="T46" fmla="*/ 0 h 50"/>
                <a:gd name="T47" fmla="*/ 81 w 81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" h="50">
                  <a:moveTo>
                    <a:pt x="81" y="5"/>
                  </a:moveTo>
                  <a:lnTo>
                    <a:pt x="6" y="0"/>
                  </a:lnTo>
                  <a:lnTo>
                    <a:pt x="4" y="7"/>
                  </a:lnTo>
                  <a:lnTo>
                    <a:pt x="4" y="14"/>
                  </a:lnTo>
                  <a:lnTo>
                    <a:pt x="2" y="21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75" y="50"/>
                  </a:lnTo>
                  <a:lnTo>
                    <a:pt x="75" y="39"/>
                  </a:lnTo>
                  <a:lnTo>
                    <a:pt x="77" y="28"/>
                  </a:lnTo>
                  <a:lnTo>
                    <a:pt x="79" y="18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8" name="Freeform 59">
              <a:extLst>
                <a:ext uri="{FF2B5EF4-FFF2-40B4-BE49-F238E27FC236}">
                  <a16:creationId xmlns:a16="http://schemas.microsoft.com/office/drawing/2014/main" id="{580D20B4-C656-19F1-314B-760E30069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6" y="3094038"/>
              <a:ext cx="68263" cy="52388"/>
            </a:xfrm>
            <a:custGeom>
              <a:avLst/>
              <a:gdLst>
                <a:gd name="T0" fmla="*/ 2147483647 w 86"/>
                <a:gd name="T1" fmla="*/ 0 h 66"/>
                <a:gd name="T2" fmla="*/ 0 w 86"/>
                <a:gd name="T3" fmla="*/ 2147483647 h 66"/>
                <a:gd name="T4" fmla="*/ 2147483647 w 86"/>
                <a:gd name="T5" fmla="*/ 2147483647 h 66"/>
                <a:gd name="T6" fmla="*/ 2147483647 w 86"/>
                <a:gd name="T7" fmla="*/ 2147483647 h 66"/>
                <a:gd name="T8" fmla="*/ 2147483647 w 86"/>
                <a:gd name="T9" fmla="*/ 2147483647 h 66"/>
                <a:gd name="T10" fmla="*/ 2147483647 w 86"/>
                <a:gd name="T11" fmla="*/ 2147483647 h 66"/>
                <a:gd name="T12" fmla="*/ 2147483647 w 86"/>
                <a:gd name="T13" fmla="*/ 2147483647 h 66"/>
                <a:gd name="T14" fmla="*/ 2147483647 w 86"/>
                <a:gd name="T15" fmla="*/ 2147483647 h 66"/>
                <a:gd name="T16" fmla="*/ 2147483647 w 86"/>
                <a:gd name="T17" fmla="*/ 2147483647 h 66"/>
                <a:gd name="T18" fmla="*/ 2147483647 w 86"/>
                <a:gd name="T19" fmla="*/ 2147483647 h 66"/>
                <a:gd name="T20" fmla="*/ 2147483647 w 86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66"/>
                <a:gd name="T35" fmla="*/ 86 w 86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66">
                  <a:moveTo>
                    <a:pt x="72" y="0"/>
                  </a:moveTo>
                  <a:lnTo>
                    <a:pt x="0" y="21"/>
                  </a:lnTo>
                  <a:lnTo>
                    <a:pt x="4" y="34"/>
                  </a:lnTo>
                  <a:lnTo>
                    <a:pt x="7" y="44"/>
                  </a:lnTo>
                  <a:lnTo>
                    <a:pt x="11" y="55"/>
                  </a:lnTo>
                  <a:lnTo>
                    <a:pt x="14" y="66"/>
                  </a:lnTo>
                  <a:lnTo>
                    <a:pt x="86" y="43"/>
                  </a:lnTo>
                  <a:lnTo>
                    <a:pt x="82" y="32"/>
                  </a:lnTo>
                  <a:lnTo>
                    <a:pt x="79" y="21"/>
                  </a:lnTo>
                  <a:lnTo>
                    <a:pt x="75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9" name="Freeform 60">
              <a:extLst>
                <a:ext uri="{FF2B5EF4-FFF2-40B4-BE49-F238E27FC236}">
                  <a16:creationId xmlns:a16="http://schemas.microsoft.com/office/drawing/2014/main" id="{854573C8-A9B7-D64D-2ACE-446DC945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6" y="2628900"/>
              <a:ext cx="39688" cy="61913"/>
            </a:xfrm>
            <a:custGeom>
              <a:avLst/>
              <a:gdLst>
                <a:gd name="T0" fmla="*/ 0 w 51"/>
                <a:gd name="T1" fmla="*/ 2147483647 h 78"/>
                <a:gd name="T2" fmla="*/ 2147483647 w 51"/>
                <a:gd name="T3" fmla="*/ 0 h 78"/>
                <a:gd name="T4" fmla="*/ 2147483647 w 51"/>
                <a:gd name="T5" fmla="*/ 2147483647 h 78"/>
                <a:gd name="T6" fmla="*/ 2147483647 w 51"/>
                <a:gd name="T7" fmla="*/ 2147483647 h 78"/>
                <a:gd name="T8" fmla="*/ 2147483647 w 51"/>
                <a:gd name="T9" fmla="*/ 2147483647 h 78"/>
                <a:gd name="T10" fmla="*/ 2147483647 w 51"/>
                <a:gd name="T11" fmla="*/ 2147483647 h 78"/>
                <a:gd name="T12" fmla="*/ 2147483647 w 51"/>
                <a:gd name="T13" fmla="*/ 2147483647 h 78"/>
                <a:gd name="T14" fmla="*/ 2147483647 w 51"/>
                <a:gd name="T15" fmla="*/ 2147483647 h 78"/>
                <a:gd name="T16" fmla="*/ 2147483647 w 51"/>
                <a:gd name="T17" fmla="*/ 2147483647 h 78"/>
                <a:gd name="T18" fmla="*/ 2147483647 w 51"/>
                <a:gd name="T19" fmla="*/ 2147483647 h 78"/>
                <a:gd name="T20" fmla="*/ 2147483647 w 51"/>
                <a:gd name="T21" fmla="*/ 2147483647 h 78"/>
                <a:gd name="T22" fmla="*/ 2147483647 w 51"/>
                <a:gd name="T23" fmla="*/ 2147483647 h 78"/>
                <a:gd name="T24" fmla="*/ 2147483647 w 51"/>
                <a:gd name="T25" fmla="*/ 2147483647 h 78"/>
                <a:gd name="T26" fmla="*/ 2147483647 w 51"/>
                <a:gd name="T27" fmla="*/ 2147483647 h 78"/>
                <a:gd name="T28" fmla="*/ 0 w 51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78"/>
                <a:gd name="T47" fmla="*/ 51 w 51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78">
                  <a:moveTo>
                    <a:pt x="0" y="75"/>
                  </a:moveTo>
                  <a:lnTo>
                    <a:pt x="6" y="0"/>
                  </a:lnTo>
                  <a:lnTo>
                    <a:pt x="13" y="1"/>
                  </a:lnTo>
                  <a:lnTo>
                    <a:pt x="22" y="1"/>
                  </a:lnTo>
                  <a:lnTo>
                    <a:pt x="29" y="1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45" y="78"/>
                  </a:lnTo>
                  <a:lnTo>
                    <a:pt x="33" y="77"/>
                  </a:lnTo>
                  <a:lnTo>
                    <a:pt x="22" y="77"/>
                  </a:lnTo>
                  <a:lnTo>
                    <a:pt x="11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0" name="Freeform 61">
              <a:extLst>
                <a:ext uri="{FF2B5EF4-FFF2-40B4-BE49-F238E27FC236}">
                  <a16:creationId xmlns:a16="http://schemas.microsoft.com/office/drawing/2014/main" id="{528B77B7-B474-2F09-F299-A3593DF4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2657475"/>
              <a:ext cx="58738" cy="68263"/>
            </a:xfrm>
            <a:custGeom>
              <a:avLst/>
              <a:gdLst>
                <a:gd name="T0" fmla="*/ 0 w 75"/>
                <a:gd name="T1" fmla="*/ 2147483647 h 86"/>
                <a:gd name="T2" fmla="*/ 2147483647 w 75"/>
                <a:gd name="T3" fmla="*/ 0 h 86"/>
                <a:gd name="T4" fmla="*/ 2147483647 w 75"/>
                <a:gd name="T5" fmla="*/ 2147483647 h 86"/>
                <a:gd name="T6" fmla="*/ 2147483647 w 75"/>
                <a:gd name="T7" fmla="*/ 2147483647 h 86"/>
                <a:gd name="T8" fmla="*/ 2147483647 w 75"/>
                <a:gd name="T9" fmla="*/ 2147483647 h 86"/>
                <a:gd name="T10" fmla="*/ 2147483647 w 75"/>
                <a:gd name="T11" fmla="*/ 2147483647 h 86"/>
                <a:gd name="T12" fmla="*/ 2147483647 w 75"/>
                <a:gd name="T13" fmla="*/ 2147483647 h 86"/>
                <a:gd name="T14" fmla="*/ 2147483647 w 75"/>
                <a:gd name="T15" fmla="*/ 2147483647 h 86"/>
                <a:gd name="T16" fmla="*/ 2147483647 w 75"/>
                <a:gd name="T17" fmla="*/ 2147483647 h 86"/>
                <a:gd name="T18" fmla="*/ 2147483647 w 75"/>
                <a:gd name="T19" fmla="*/ 2147483647 h 86"/>
                <a:gd name="T20" fmla="*/ 0 w 75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86"/>
                <a:gd name="T35" fmla="*/ 75 w 7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86">
                  <a:moveTo>
                    <a:pt x="0" y="67"/>
                  </a:moveTo>
                  <a:lnTo>
                    <a:pt x="34" y="0"/>
                  </a:lnTo>
                  <a:lnTo>
                    <a:pt x="45" y="4"/>
                  </a:lnTo>
                  <a:lnTo>
                    <a:pt x="56" y="9"/>
                  </a:lnTo>
                  <a:lnTo>
                    <a:pt x="65" y="15"/>
                  </a:lnTo>
                  <a:lnTo>
                    <a:pt x="75" y="20"/>
                  </a:lnTo>
                  <a:lnTo>
                    <a:pt x="39" y="86"/>
                  </a:lnTo>
                  <a:lnTo>
                    <a:pt x="31" y="81"/>
                  </a:lnTo>
                  <a:lnTo>
                    <a:pt x="20" y="76"/>
                  </a:lnTo>
                  <a:lnTo>
                    <a:pt x="9" y="7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1" name="Freeform 62">
              <a:extLst>
                <a:ext uri="{FF2B5EF4-FFF2-40B4-BE49-F238E27FC236}">
                  <a16:creationId xmlns:a16="http://schemas.microsoft.com/office/drawing/2014/main" id="{60914AC8-7E45-CAFD-0B6F-86E1BD8F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3390900"/>
              <a:ext cx="41275" cy="63500"/>
            </a:xfrm>
            <a:custGeom>
              <a:avLst/>
              <a:gdLst>
                <a:gd name="T0" fmla="*/ 2147483647 w 51"/>
                <a:gd name="T1" fmla="*/ 2147483647 h 78"/>
                <a:gd name="T2" fmla="*/ 2147483647 w 51"/>
                <a:gd name="T3" fmla="*/ 2147483647 h 78"/>
                <a:gd name="T4" fmla="*/ 2147483647 w 51"/>
                <a:gd name="T5" fmla="*/ 2147483647 h 78"/>
                <a:gd name="T6" fmla="*/ 2147483647 w 51"/>
                <a:gd name="T7" fmla="*/ 2147483647 h 78"/>
                <a:gd name="T8" fmla="*/ 2147483647 w 51"/>
                <a:gd name="T9" fmla="*/ 2147483647 h 78"/>
                <a:gd name="T10" fmla="*/ 2147483647 w 51"/>
                <a:gd name="T11" fmla="*/ 2147483647 h 78"/>
                <a:gd name="T12" fmla="*/ 2147483647 w 51"/>
                <a:gd name="T13" fmla="*/ 2147483647 h 78"/>
                <a:gd name="T14" fmla="*/ 2147483647 w 51"/>
                <a:gd name="T15" fmla="*/ 2147483647 h 78"/>
                <a:gd name="T16" fmla="*/ 2147483647 w 51"/>
                <a:gd name="T17" fmla="*/ 2147483647 h 78"/>
                <a:gd name="T18" fmla="*/ 0 w 51"/>
                <a:gd name="T19" fmla="*/ 2147483647 h 78"/>
                <a:gd name="T20" fmla="*/ 2147483647 w 51"/>
                <a:gd name="T21" fmla="*/ 0 h 78"/>
                <a:gd name="T22" fmla="*/ 2147483647 w 51"/>
                <a:gd name="T23" fmla="*/ 2147483647 h 78"/>
                <a:gd name="T24" fmla="*/ 2147483647 w 51"/>
                <a:gd name="T25" fmla="*/ 2147483647 h 78"/>
                <a:gd name="T26" fmla="*/ 2147483647 w 51"/>
                <a:gd name="T27" fmla="*/ 2147483647 h 78"/>
                <a:gd name="T28" fmla="*/ 2147483647 w 51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78"/>
                <a:gd name="T47" fmla="*/ 51 w 51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78">
                  <a:moveTo>
                    <a:pt x="51" y="3"/>
                  </a:moveTo>
                  <a:lnTo>
                    <a:pt x="44" y="78"/>
                  </a:lnTo>
                  <a:lnTo>
                    <a:pt x="37" y="78"/>
                  </a:lnTo>
                  <a:lnTo>
                    <a:pt x="30" y="77"/>
                  </a:lnTo>
                  <a:lnTo>
                    <a:pt x="23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8" y="75"/>
                  </a:lnTo>
                  <a:lnTo>
                    <a:pt x="3" y="75"/>
                  </a:lnTo>
                  <a:lnTo>
                    <a:pt x="0" y="75"/>
                  </a:lnTo>
                  <a:lnTo>
                    <a:pt x="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39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2" name="Freeform 63">
              <a:extLst>
                <a:ext uri="{FF2B5EF4-FFF2-40B4-BE49-F238E27FC236}">
                  <a16:creationId xmlns:a16="http://schemas.microsoft.com/office/drawing/2014/main" id="{219382C4-50C4-17B7-8468-735766450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6" y="3357563"/>
              <a:ext cx="57150" cy="69850"/>
            </a:xfrm>
            <a:custGeom>
              <a:avLst/>
              <a:gdLst>
                <a:gd name="T0" fmla="*/ 2147483647 w 74"/>
                <a:gd name="T1" fmla="*/ 2147483647 h 87"/>
                <a:gd name="T2" fmla="*/ 2147483647 w 74"/>
                <a:gd name="T3" fmla="*/ 2147483647 h 87"/>
                <a:gd name="T4" fmla="*/ 2147483647 w 74"/>
                <a:gd name="T5" fmla="*/ 2147483647 h 87"/>
                <a:gd name="T6" fmla="*/ 2147483647 w 74"/>
                <a:gd name="T7" fmla="*/ 2147483647 h 87"/>
                <a:gd name="T8" fmla="*/ 2147483647 w 74"/>
                <a:gd name="T9" fmla="*/ 2147483647 h 87"/>
                <a:gd name="T10" fmla="*/ 0 w 74"/>
                <a:gd name="T11" fmla="*/ 2147483647 h 87"/>
                <a:gd name="T12" fmla="*/ 2147483647 w 74"/>
                <a:gd name="T13" fmla="*/ 0 h 87"/>
                <a:gd name="T14" fmla="*/ 2147483647 w 74"/>
                <a:gd name="T15" fmla="*/ 2147483647 h 87"/>
                <a:gd name="T16" fmla="*/ 2147483647 w 74"/>
                <a:gd name="T17" fmla="*/ 2147483647 h 87"/>
                <a:gd name="T18" fmla="*/ 2147483647 w 74"/>
                <a:gd name="T19" fmla="*/ 2147483647 h 87"/>
                <a:gd name="T20" fmla="*/ 2147483647 w 74"/>
                <a:gd name="T21" fmla="*/ 214748364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87"/>
                <a:gd name="T35" fmla="*/ 74 w 74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87">
                  <a:moveTo>
                    <a:pt x="74" y="19"/>
                  </a:moveTo>
                  <a:lnTo>
                    <a:pt x="42" y="87"/>
                  </a:lnTo>
                  <a:lnTo>
                    <a:pt x="31" y="82"/>
                  </a:lnTo>
                  <a:lnTo>
                    <a:pt x="20" y="77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34" y="0"/>
                  </a:lnTo>
                  <a:lnTo>
                    <a:pt x="45" y="5"/>
                  </a:lnTo>
                  <a:lnTo>
                    <a:pt x="54" y="11"/>
                  </a:lnTo>
                  <a:lnTo>
                    <a:pt x="65" y="16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3" name="Freeform 64">
              <a:extLst>
                <a:ext uri="{FF2B5EF4-FFF2-40B4-BE49-F238E27FC236}">
                  <a16:creationId xmlns:a16="http://schemas.microsoft.com/office/drawing/2014/main" id="{3548DEC5-E53A-EAA3-09ED-D63631D8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3125788"/>
              <a:ext cx="63500" cy="39688"/>
            </a:xfrm>
            <a:custGeom>
              <a:avLst/>
              <a:gdLst>
                <a:gd name="T0" fmla="*/ 0 w 78"/>
                <a:gd name="T1" fmla="*/ 2147483647 h 50"/>
                <a:gd name="T2" fmla="*/ 2147483647 w 78"/>
                <a:gd name="T3" fmla="*/ 2147483647 h 50"/>
                <a:gd name="T4" fmla="*/ 2147483647 w 78"/>
                <a:gd name="T5" fmla="*/ 2147483647 h 50"/>
                <a:gd name="T6" fmla="*/ 2147483647 w 78"/>
                <a:gd name="T7" fmla="*/ 2147483647 h 50"/>
                <a:gd name="T8" fmla="*/ 2147483647 w 78"/>
                <a:gd name="T9" fmla="*/ 2147483647 h 50"/>
                <a:gd name="T10" fmla="*/ 2147483647 w 78"/>
                <a:gd name="T11" fmla="*/ 2147483647 h 50"/>
                <a:gd name="T12" fmla="*/ 2147483647 w 78"/>
                <a:gd name="T13" fmla="*/ 2147483647 h 50"/>
                <a:gd name="T14" fmla="*/ 2147483647 w 78"/>
                <a:gd name="T15" fmla="*/ 2147483647 h 50"/>
                <a:gd name="T16" fmla="*/ 2147483647 w 78"/>
                <a:gd name="T17" fmla="*/ 2147483647 h 50"/>
                <a:gd name="T18" fmla="*/ 2147483647 w 78"/>
                <a:gd name="T19" fmla="*/ 2147483647 h 50"/>
                <a:gd name="T20" fmla="*/ 2147483647 w 78"/>
                <a:gd name="T21" fmla="*/ 0 h 50"/>
                <a:gd name="T22" fmla="*/ 2147483647 w 78"/>
                <a:gd name="T23" fmla="*/ 2147483647 h 50"/>
                <a:gd name="T24" fmla="*/ 2147483647 w 78"/>
                <a:gd name="T25" fmla="*/ 2147483647 h 50"/>
                <a:gd name="T26" fmla="*/ 2147483647 w 78"/>
                <a:gd name="T27" fmla="*/ 2147483647 h 50"/>
                <a:gd name="T28" fmla="*/ 0 w 78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0"/>
                <a:gd name="T47" fmla="*/ 78 w 78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0">
                  <a:moveTo>
                    <a:pt x="0" y="45"/>
                  </a:moveTo>
                  <a:lnTo>
                    <a:pt x="75" y="50"/>
                  </a:lnTo>
                  <a:lnTo>
                    <a:pt x="77" y="43"/>
                  </a:lnTo>
                  <a:lnTo>
                    <a:pt x="77" y="36"/>
                  </a:lnTo>
                  <a:lnTo>
                    <a:pt x="77" y="29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78" y="13"/>
                  </a:lnTo>
                  <a:lnTo>
                    <a:pt x="78" y="9"/>
                  </a:lnTo>
                  <a:lnTo>
                    <a:pt x="78" y="5"/>
                  </a:lnTo>
                  <a:lnTo>
                    <a:pt x="5" y="0"/>
                  </a:lnTo>
                  <a:lnTo>
                    <a:pt x="3" y="11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4" name="Freeform 65">
              <a:extLst>
                <a:ext uri="{FF2B5EF4-FFF2-40B4-BE49-F238E27FC236}">
                  <a16:creationId xmlns:a16="http://schemas.microsoft.com/office/drawing/2014/main" id="{93470CC6-5296-ECFD-8157-21556EDC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916238"/>
              <a:ext cx="68263" cy="52388"/>
            </a:xfrm>
            <a:custGeom>
              <a:avLst/>
              <a:gdLst>
                <a:gd name="T0" fmla="*/ 2147483647 w 86"/>
                <a:gd name="T1" fmla="*/ 2147483647 h 66"/>
                <a:gd name="T2" fmla="*/ 2147483647 w 86"/>
                <a:gd name="T3" fmla="*/ 2147483647 h 66"/>
                <a:gd name="T4" fmla="*/ 2147483647 w 86"/>
                <a:gd name="T5" fmla="*/ 2147483647 h 66"/>
                <a:gd name="T6" fmla="*/ 2147483647 w 86"/>
                <a:gd name="T7" fmla="*/ 2147483647 h 66"/>
                <a:gd name="T8" fmla="*/ 2147483647 w 86"/>
                <a:gd name="T9" fmla="*/ 2147483647 h 66"/>
                <a:gd name="T10" fmla="*/ 2147483647 w 86"/>
                <a:gd name="T11" fmla="*/ 0 h 66"/>
                <a:gd name="T12" fmla="*/ 0 w 86"/>
                <a:gd name="T13" fmla="*/ 2147483647 h 66"/>
                <a:gd name="T14" fmla="*/ 2147483647 w 86"/>
                <a:gd name="T15" fmla="*/ 2147483647 h 66"/>
                <a:gd name="T16" fmla="*/ 2147483647 w 86"/>
                <a:gd name="T17" fmla="*/ 2147483647 h 66"/>
                <a:gd name="T18" fmla="*/ 2147483647 w 86"/>
                <a:gd name="T19" fmla="*/ 2147483647 h 66"/>
                <a:gd name="T20" fmla="*/ 2147483647 w 86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66"/>
                <a:gd name="T35" fmla="*/ 86 w 86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66">
                  <a:moveTo>
                    <a:pt x="13" y="66"/>
                  </a:moveTo>
                  <a:lnTo>
                    <a:pt x="86" y="45"/>
                  </a:lnTo>
                  <a:lnTo>
                    <a:pt x="83" y="32"/>
                  </a:lnTo>
                  <a:lnTo>
                    <a:pt x="79" y="22"/>
                  </a:lnTo>
                  <a:lnTo>
                    <a:pt x="76" y="11"/>
                  </a:lnTo>
                  <a:lnTo>
                    <a:pt x="72" y="0"/>
                  </a:lnTo>
                  <a:lnTo>
                    <a:pt x="0" y="23"/>
                  </a:lnTo>
                  <a:lnTo>
                    <a:pt x="4" y="34"/>
                  </a:lnTo>
                  <a:lnTo>
                    <a:pt x="8" y="45"/>
                  </a:lnTo>
                  <a:lnTo>
                    <a:pt x="9" y="5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5" name="Freeform 66">
              <a:extLst>
                <a:ext uri="{FF2B5EF4-FFF2-40B4-BE49-F238E27FC236}">
                  <a16:creationId xmlns:a16="http://schemas.microsoft.com/office/drawing/2014/main" id="{8331A5E6-0DD1-BBCD-71F2-EA82F334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1" y="2709863"/>
              <a:ext cx="107950" cy="117475"/>
            </a:xfrm>
            <a:custGeom>
              <a:avLst/>
              <a:gdLst>
                <a:gd name="T0" fmla="*/ 2147483647 w 134"/>
                <a:gd name="T1" fmla="*/ 2147483647 h 148"/>
                <a:gd name="T2" fmla="*/ 2147483647 w 134"/>
                <a:gd name="T3" fmla="*/ 0 h 148"/>
                <a:gd name="T4" fmla="*/ 0 w 134"/>
                <a:gd name="T5" fmla="*/ 2147483647 h 148"/>
                <a:gd name="T6" fmla="*/ 2147483647 w 134"/>
                <a:gd name="T7" fmla="*/ 2147483647 h 148"/>
                <a:gd name="T8" fmla="*/ 2147483647 w 134"/>
                <a:gd name="T9" fmla="*/ 21474836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48"/>
                <a:gd name="T17" fmla="*/ 134 w 13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48">
                  <a:moveTo>
                    <a:pt x="134" y="120"/>
                  </a:moveTo>
                  <a:lnTo>
                    <a:pt x="32" y="0"/>
                  </a:lnTo>
                  <a:lnTo>
                    <a:pt x="0" y="26"/>
                  </a:lnTo>
                  <a:lnTo>
                    <a:pt x="102" y="148"/>
                  </a:lnTo>
                  <a:lnTo>
                    <a:pt x="134" y="1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6" name="Freeform 67">
              <a:extLst>
                <a:ext uri="{FF2B5EF4-FFF2-40B4-BE49-F238E27FC236}">
                  <a16:creationId xmlns:a16="http://schemas.microsoft.com/office/drawing/2014/main" id="{86188541-ADDD-106F-F8FA-A2D36FD3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248025"/>
              <a:ext cx="106363" cy="117475"/>
            </a:xfrm>
            <a:custGeom>
              <a:avLst/>
              <a:gdLst>
                <a:gd name="T0" fmla="*/ 2147483647 w 134"/>
                <a:gd name="T1" fmla="*/ 2147483647 h 149"/>
                <a:gd name="T2" fmla="*/ 2147483647 w 134"/>
                <a:gd name="T3" fmla="*/ 0 h 149"/>
                <a:gd name="T4" fmla="*/ 0 w 134"/>
                <a:gd name="T5" fmla="*/ 2147483647 h 149"/>
                <a:gd name="T6" fmla="*/ 2147483647 w 134"/>
                <a:gd name="T7" fmla="*/ 2147483647 h 149"/>
                <a:gd name="T8" fmla="*/ 2147483647 w 134"/>
                <a:gd name="T9" fmla="*/ 214748364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49"/>
                <a:gd name="T17" fmla="*/ 134 w 134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49">
                  <a:moveTo>
                    <a:pt x="134" y="122"/>
                  </a:moveTo>
                  <a:lnTo>
                    <a:pt x="34" y="0"/>
                  </a:lnTo>
                  <a:lnTo>
                    <a:pt x="0" y="29"/>
                  </a:lnTo>
                  <a:lnTo>
                    <a:pt x="102" y="149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7" name="Freeform 68">
              <a:extLst>
                <a:ext uri="{FF2B5EF4-FFF2-40B4-BE49-F238E27FC236}">
                  <a16:creationId xmlns:a16="http://schemas.microsoft.com/office/drawing/2014/main" id="{74E79894-0319-AB47-1E81-D42DD6B8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3217863"/>
              <a:ext cx="119063" cy="106363"/>
            </a:xfrm>
            <a:custGeom>
              <a:avLst/>
              <a:gdLst>
                <a:gd name="T0" fmla="*/ 2147483647 w 149"/>
                <a:gd name="T1" fmla="*/ 0 h 135"/>
                <a:gd name="T2" fmla="*/ 0 w 149"/>
                <a:gd name="T3" fmla="*/ 2147483647 h 135"/>
                <a:gd name="T4" fmla="*/ 2147483647 w 149"/>
                <a:gd name="T5" fmla="*/ 2147483647 h 135"/>
                <a:gd name="T6" fmla="*/ 2147483647 w 149"/>
                <a:gd name="T7" fmla="*/ 2147483647 h 135"/>
                <a:gd name="T8" fmla="*/ 2147483647 w 149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35"/>
                <a:gd name="T17" fmla="*/ 149 w 149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35">
                  <a:moveTo>
                    <a:pt x="122" y="0"/>
                  </a:moveTo>
                  <a:lnTo>
                    <a:pt x="0" y="102"/>
                  </a:lnTo>
                  <a:lnTo>
                    <a:pt x="29" y="135"/>
                  </a:lnTo>
                  <a:lnTo>
                    <a:pt x="149" y="3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8" name="Freeform 69">
              <a:extLst>
                <a:ext uri="{FF2B5EF4-FFF2-40B4-BE49-F238E27FC236}">
                  <a16:creationId xmlns:a16="http://schemas.microsoft.com/office/drawing/2014/main" id="{EB4508E9-BBB4-0CAF-B021-D9590435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2762250"/>
              <a:ext cx="117475" cy="106363"/>
            </a:xfrm>
            <a:custGeom>
              <a:avLst/>
              <a:gdLst>
                <a:gd name="T0" fmla="*/ 2147483647 w 149"/>
                <a:gd name="T1" fmla="*/ 0 h 134"/>
                <a:gd name="T2" fmla="*/ 0 w 149"/>
                <a:gd name="T3" fmla="*/ 2147483647 h 134"/>
                <a:gd name="T4" fmla="*/ 2147483647 w 149"/>
                <a:gd name="T5" fmla="*/ 2147483647 h 134"/>
                <a:gd name="T6" fmla="*/ 2147483647 w 149"/>
                <a:gd name="T7" fmla="*/ 2147483647 h 134"/>
                <a:gd name="T8" fmla="*/ 2147483647 w 149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34"/>
                <a:gd name="T17" fmla="*/ 149 w 149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34">
                  <a:moveTo>
                    <a:pt x="120" y="0"/>
                  </a:moveTo>
                  <a:lnTo>
                    <a:pt x="0" y="100"/>
                  </a:lnTo>
                  <a:lnTo>
                    <a:pt x="29" y="134"/>
                  </a:lnTo>
                  <a:lnTo>
                    <a:pt x="149" y="3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9" name="Freeform 70">
              <a:extLst>
                <a:ext uri="{FF2B5EF4-FFF2-40B4-BE49-F238E27FC236}">
                  <a16:creationId xmlns:a16="http://schemas.microsoft.com/office/drawing/2014/main" id="{79065472-063B-8B6B-D929-BD4C8A0D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1" y="2197100"/>
              <a:ext cx="53975" cy="57150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9"/>
                  </a:moveTo>
                  <a:lnTo>
                    <a:pt x="27" y="0"/>
                  </a:lnTo>
                  <a:lnTo>
                    <a:pt x="0" y="24"/>
                  </a:lnTo>
                  <a:lnTo>
                    <a:pt x="39" y="72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0" name="Freeform 71">
              <a:extLst>
                <a:ext uri="{FF2B5EF4-FFF2-40B4-BE49-F238E27FC236}">
                  <a16:creationId xmlns:a16="http://schemas.microsoft.com/office/drawing/2014/main" id="{13285492-C83F-27D0-0CA0-6A75FD41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3" y="2279650"/>
              <a:ext cx="53975" cy="55563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7"/>
                  </a:moveTo>
                  <a:lnTo>
                    <a:pt x="27" y="0"/>
                  </a:lnTo>
                  <a:lnTo>
                    <a:pt x="0" y="24"/>
                  </a:lnTo>
                  <a:lnTo>
                    <a:pt x="41" y="70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1" name="Freeform 72">
              <a:extLst>
                <a:ext uri="{FF2B5EF4-FFF2-40B4-BE49-F238E27FC236}">
                  <a16:creationId xmlns:a16="http://schemas.microsoft.com/office/drawing/2014/main" id="{176AE4ED-5477-32D5-DBDB-4E8631AE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2360613"/>
              <a:ext cx="53975" cy="55563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9"/>
                  </a:moveTo>
                  <a:lnTo>
                    <a:pt x="29" y="0"/>
                  </a:lnTo>
                  <a:lnTo>
                    <a:pt x="0" y="24"/>
                  </a:lnTo>
                  <a:lnTo>
                    <a:pt x="41" y="72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2" name="Freeform 73">
              <a:extLst>
                <a:ext uri="{FF2B5EF4-FFF2-40B4-BE49-F238E27FC236}">
                  <a16:creationId xmlns:a16="http://schemas.microsoft.com/office/drawing/2014/main" id="{6DB3326A-8CB8-442F-FCB8-DB0EC1CD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2441575"/>
              <a:ext cx="53975" cy="55563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9"/>
                  </a:moveTo>
                  <a:lnTo>
                    <a:pt x="26" y="0"/>
                  </a:lnTo>
                  <a:lnTo>
                    <a:pt x="0" y="24"/>
                  </a:lnTo>
                  <a:lnTo>
                    <a:pt x="39" y="72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3" name="Freeform 74">
              <a:extLst>
                <a:ext uri="{FF2B5EF4-FFF2-40B4-BE49-F238E27FC236}">
                  <a16:creationId xmlns:a16="http://schemas.microsoft.com/office/drawing/2014/main" id="{52F57AF0-B835-4E05-073F-8BA789AFF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1" y="2524125"/>
              <a:ext cx="53975" cy="53975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7"/>
                  </a:moveTo>
                  <a:lnTo>
                    <a:pt x="26" y="0"/>
                  </a:lnTo>
                  <a:lnTo>
                    <a:pt x="0" y="23"/>
                  </a:lnTo>
                  <a:lnTo>
                    <a:pt x="41" y="70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4" name="Freeform 75">
              <a:extLst>
                <a:ext uri="{FF2B5EF4-FFF2-40B4-BE49-F238E27FC236}">
                  <a16:creationId xmlns:a16="http://schemas.microsoft.com/office/drawing/2014/main" id="{1263E46D-39ED-DB68-5090-6EFFE7696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1" y="2605088"/>
              <a:ext cx="52388" cy="55563"/>
            </a:xfrm>
            <a:custGeom>
              <a:avLst/>
              <a:gdLst>
                <a:gd name="T0" fmla="*/ 2147483647 w 66"/>
                <a:gd name="T1" fmla="*/ 2147483647 h 72"/>
                <a:gd name="T2" fmla="*/ 2147483647 w 66"/>
                <a:gd name="T3" fmla="*/ 0 h 72"/>
                <a:gd name="T4" fmla="*/ 0 w 66"/>
                <a:gd name="T5" fmla="*/ 2147483647 h 72"/>
                <a:gd name="T6" fmla="*/ 2147483647 w 66"/>
                <a:gd name="T7" fmla="*/ 2147483647 h 72"/>
                <a:gd name="T8" fmla="*/ 2147483647 w 66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66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40" y="72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5" name="Freeform 76">
              <a:extLst>
                <a:ext uri="{FF2B5EF4-FFF2-40B4-BE49-F238E27FC236}">
                  <a16:creationId xmlns:a16="http://schemas.microsoft.com/office/drawing/2014/main" id="{C8F21CFC-EE40-A8CE-99B6-0108854AF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8" y="1820863"/>
              <a:ext cx="53975" cy="55563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8"/>
                  </a:moveTo>
                  <a:lnTo>
                    <a:pt x="29" y="0"/>
                  </a:lnTo>
                  <a:lnTo>
                    <a:pt x="0" y="23"/>
                  </a:lnTo>
                  <a:lnTo>
                    <a:pt x="41" y="72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6" name="Freeform 77">
              <a:extLst>
                <a:ext uri="{FF2B5EF4-FFF2-40B4-BE49-F238E27FC236}">
                  <a16:creationId xmlns:a16="http://schemas.microsoft.com/office/drawing/2014/main" id="{7B7D2296-3338-938A-A344-433D35418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1" y="1901825"/>
              <a:ext cx="53975" cy="55563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39" y="72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7" name="Freeform 78">
              <a:extLst>
                <a:ext uri="{FF2B5EF4-FFF2-40B4-BE49-F238E27FC236}">
                  <a16:creationId xmlns:a16="http://schemas.microsoft.com/office/drawing/2014/main" id="{A57370C8-24CD-36F3-442C-ACD527C7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1982788"/>
              <a:ext cx="53975" cy="55563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6"/>
                  </a:moveTo>
                  <a:lnTo>
                    <a:pt x="27" y="0"/>
                  </a:lnTo>
                  <a:lnTo>
                    <a:pt x="0" y="21"/>
                  </a:lnTo>
                  <a:lnTo>
                    <a:pt x="41" y="70"/>
                  </a:lnTo>
                  <a:lnTo>
                    <a:pt x="6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8" name="Freeform 79">
              <a:extLst>
                <a:ext uri="{FF2B5EF4-FFF2-40B4-BE49-F238E27FC236}">
                  <a16:creationId xmlns:a16="http://schemas.microsoft.com/office/drawing/2014/main" id="{CCDC98FB-927B-D586-8596-E63F7C5B6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6" y="2063750"/>
              <a:ext cx="53975" cy="57150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8"/>
                  </a:moveTo>
                  <a:lnTo>
                    <a:pt x="28" y="0"/>
                  </a:lnTo>
                  <a:lnTo>
                    <a:pt x="0" y="23"/>
                  </a:lnTo>
                  <a:lnTo>
                    <a:pt x="41" y="72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9" name="Freeform 80">
              <a:extLst>
                <a:ext uri="{FF2B5EF4-FFF2-40B4-BE49-F238E27FC236}">
                  <a16:creationId xmlns:a16="http://schemas.microsoft.com/office/drawing/2014/main" id="{072AE369-F2F1-6F33-970B-B4A41506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6" y="2144713"/>
              <a:ext cx="53975" cy="57150"/>
            </a:xfrm>
            <a:custGeom>
              <a:avLst/>
              <a:gdLst>
                <a:gd name="T0" fmla="*/ 2147483647 w 68"/>
                <a:gd name="T1" fmla="*/ 2147483647 h 72"/>
                <a:gd name="T2" fmla="*/ 2147483647 w 68"/>
                <a:gd name="T3" fmla="*/ 0 h 72"/>
                <a:gd name="T4" fmla="*/ 0 w 68"/>
                <a:gd name="T5" fmla="*/ 2147483647 h 72"/>
                <a:gd name="T6" fmla="*/ 2147483647 w 68"/>
                <a:gd name="T7" fmla="*/ 2147483647 h 72"/>
                <a:gd name="T8" fmla="*/ 2147483647 w 68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2"/>
                <a:gd name="T17" fmla="*/ 68 w 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2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40" y="72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0" name="Freeform 81">
              <a:extLst>
                <a:ext uri="{FF2B5EF4-FFF2-40B4-BE49-F238E27FC236}">
                  <a16:creationId xmlns:a16="http://schemas.microsoft.com/office/drawing/2014/main" id="{8E552BC6-5354-1A4E-262C-E624C225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2227263"/>
              <a:ext cx="53975" cy="55563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6"/>
                  </a:moveTo>
                  <a:lnTo>
                    <a:pt x="27" y="0"/>
                  </a:lnTo>
                  <a:lnTo>
                    <a:pt x="0" y="21"/>
                  </a:lnTo>
                  <a:lnTo>
                    <a:pt x="41" y="70"/>
                  </a:lnTo>
                  <a:lnTo>
                    <a:pt x="6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1" name="Freeform 82">
              <a:extLst>
                <a:ext uri="{FF2B5EF4-FFF2-40B4-BE49-F238E27FC236}">
                  <a16:creationId xmlns:a16="http://schemas.microsoft.com/office/drawing/2014/main" id="{BD24D12F-FA6C-43BB-5086-E1706AC8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3803650"/>
              <a:ext cx="53975" cy="55563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6"/>
                  </a:moveTo>
                  <a:lnTo>
                    <a:pt x="27" y="0"/>
                  </a:lnTo>
                  <a:lnTo>
                    <a:pt x="0" y="21"/>
                  </a:lnTo>
                  <a:lnTo>
                    <a:pt x="41" y="70"/>
                  </a:lnTo>
                  <a:lnTo>
                    <a:pt x="6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2" name="Freeform 83">
              <a:extLst>
                <a:ext uri="{FF2B5EF4-FFF2-40B4-BE49-F238E27FC236}">
                  <a16:creationId xmlns:a16="http://schemas.microsoft.com/office/drawing/2014/main" id="{3946C3CF-3536-0250-BE3D-46D66B5B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3884613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8" y="0"/>
                  </a:lnTo>
                  <a:lnTo>
                    <a:pt x="0" y="23"/>
                  </a:lnTo>
                  <a:lnTo>
                    <a:pt x="41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3" name="Freeform 84">
              <a:extLst>
                <a:ext uri="{FF2B5EF4-FFF2-40B4-BE49-F238E27FC236}">
                  <a16:creationId xmlns:a16="http://schemas.microsoft.com/office/drawing/2014/main" id="{D827DBC5-A4DF-8984-6DD0-EC90BDBE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3965575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40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4" name="Freeform 85">
              <a:extLst>
                <a:ext uri="{FF2B5EF4-FFF2-40B4-BE49-F238E27FC236}">
                  <a16:creationId xmlns:a16="http://schemas.microsoft.com/office/drawing/2014/main" id="{A540B4BA-B77D-0745-80FA-0D2217765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4048125"/>
              <a:ext cx="53975" cy="55563"/>
            </a:xfrm>
            <a:custGeom>
              <a:avLst/>
              <a:gdLst>
                <a:gd name="T0" fmla="*/ 2147483647 w 68"/>
                <a:gd name="T1" fmla="*/ 2147483647 h 69"/>
                <a:gd name="T2" fmla="*/ 2147483647 w 68"/>
                <a:gd name="T3" fmla="*/ 0 h 69"/>
                <a:gd name="T4" fmla="*/ 0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9"/>
                <a:gd name="T17" fmla="*/ 68 w 6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9">
                  <a:moveTo>
                    <a:pt x="68" y="46"/>
                  </a:moveTo>
                  <a:lnTo>
                    <a:pt x="27" y="0"/>
                  </a:lnTo>
                  <a:lnTo>
                    <a:pt x="0" y="21"/>
                  </a:lnTo>
                  <a:lnTo>
                    <a:pt x="41" y="69"/>
                  </a:lnTo>
                  <a:lnTo>
                    <a:pt x="6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5" name="Freeform 86">
              <a:extLst>
                <a:ext uri="{FF2B5EF4-FFF2-40B4-BE49-F238E27FC236}">
                  <a16:creationId xmlns:a16="http://schemas.microsoft.com/office/drawing/2014/main" id="{215F86F9-F46E-BF68-FD35-DFFDF8A0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4129088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9" y="0"/>
                  </a:lnTo>
                  <a:lnTo>
                    <a:pt x="0" y="23"/>
                  </a:lnTo>
                  <a:lnTo>
                    <a:pt x="41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6" name="Freeform 87">
              <a:extLst>
                <a:ext uri="{FF2B5EF4-FFF2-40B4-BE49-F238E27FC236}">
                  <a16:creationId xmlns:a16="http://schemas.microsoft.com/office/drawing/2014/main" id="{F19E8434-072D-B5C6-9E71-E20A90298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4210050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39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7" name="Freeform 88">
              <a:extLst>
                <a:ext uri="{FF2B5EF4-FFF2-40B4-BE49-F238E27FC236}">
                  <a16:creationId xmlns:a16="http://schemas.microsoft.com/office/drawing/2014/main" id="{8AB875AC-933E-0D30-3F80-DC264354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6" y="3425825"/>
              <a:ext cx="52388" cy="57150"/>
            </a:xfrm>
            <a:custGeom>
              <a:avLst/>
              <a:gdLst>
                <a:gd name="T0" fmla="*/ 2147483647 w 66"/>
                <a:gd name="T1" fmla="*/ 2147483647 h 71"/>
                <a:gd name="T2" fmla="*/ 2147483647 w 66"/>
                <a:gd name="T3" fmla="*/ 0 h 71"/>
                <a:gd name="T4" fmla="*/ 0 w 66"/>
                <a:gd name="T5" fmla="*/ 2147483647 h 71"/>
                <a:gd name="T6" fmla="*/ 2147483647 w 66"/>
                <a:gd name="T7" fmla="*/ 2147483647 h 71"/>
                <a:gd name="T8" fmla="*/ 2147483647 w 66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1"/>
                <a:gd name="T17" fmla="*/ 66 w 66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1">
                  <a:moveTo>
                    <a:pt x="66" y="48"/>
                  </a:moveTo>
                  <a:lnTo>
                    <a:pt x="26" y="0"/>
                  </a:lnTo>
                  <a:lnTo>
                    <a:pt x="0" y="23"/>
                  </a:lnTo>
                  <a:lnTo>
                    <a:pt x="39" y="7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8" name="Freeform 89">
              <a:extLst>
                <a:ext uri="{FF2B5EF4-FFF2-40B4-BE49-F238E27FC236}">
                  <a16:creationId xmlns:a16="http://schemas.microsoft.com/office/drawing/2014/main" id="{332E4B05-159C-1049-BC2C-462077E6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506788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6" y="0"/>
                  </a:lnTo>
                  <a:lnTo>
                    <a:pt x="0" y="23"/>
                  </a:lnTo>
                  <a:lnTo>
                    <a:pt x="41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9" name="Freeform 90">
              <a:extLst>
                <a:ext uri="{FF2B5EF4-FFF2-40B4-BE49-F238E27FC236}">
                  <a16:creationId xmlns:a16="http://schemas.microsoft.com/office/drawing/2014/main" id="{54E6E800-9D34-9DD5-97F8-F3FF0C23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3589338"/>
              <a:ext cx="53975" cy="55563"/>
            </a:xfrm>
            <a:custGeom>
              <a:avLst/>
              <a:gdLst>
                <a:gd name="T0" fmla="*/ 2147483647 w 68"/>
                <a:gd name="T1" fmla="*/ 2147483647 h 69"/>
                <a:gd name="T2" fmla="*/ 2147483647 w 68"/>
                <a:gd name="T3" fmla="*/ 0 h 69"/>
                <a:gd name="T4" fmla="*/ 0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9"/>
                <a:gd name="T17" fmla="*/ 68 w 6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9">
                  <a:moveTo>
                    <a:pt x="68" y="48"/>
                  </a:moveTo>
                  <a:lnTo>
                    <a:pt x="29" y="0"/>
                  </a:lnTo>
                  <a:lnTo>
                    <a:pt x="0" y="23"/>
                  </a:lnTo>
                  <a:lnTo>
                    <a:pt x="42" y="69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0" name="Freeform 91">
              <a:extLst>
                <a:ext uri="{FF2B5EF4-FFF2-40B4-BE49-F238E27FC236}">
                  <a16:creationId xmlns:a16="http://schemas.microsoft.com/office/drawing/2014/main" id="{7B3A8013-F88A-44BA-B065-A54E6D6EA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3670300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39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1" name="Freeform 92">
              <a:extLst>
                <a:ext uri="{FF2B5EF4-FFF2-40B4-BE49-F238E27FC236}">
                  <a16:creationId xmlns:a16="http://schemas.microsoft.com/office/drawing/2014/main" id="{74BBF28C-5D08-3324-69EA-4F9D2D570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363" y="3751263"/>
              <a:ext cx="53975" cy="57150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0 h 71"/>
                <a:gd name="T4" fmla="*/ 0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1"/>
                <a:gd name="T17" fmla="*/ 68 w 6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1">
                  <a:moveTo>
                    <a:pt x="68" y="48"/>
                  </a:moveTo>
                  <a:lnTo>
                    <a:pt x="27" y="0"/>
                  </a:lnTo>
                  <a:lnTo>
                    <a:pt x="0" y="23"/>
                  </a:lnTo>
                  <a:lnTo>
                    <a:pt x="41" y="71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2" name="Freeform 93">
              <a:extLst>
                <a:ext uri="{FF2B5EF4-FFF2-40B4-BE49-F238E27FC236}">
                  <a16:creationId xmlns:a16="http://schemas.microsoft.com/office/drawing/2014/main" id="{6DD1A3CE-E589-31F3-E065-BF1D4076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3833813"/>
              <a:ext cx="53975" cy="55563"/>
            </a:xfrm>
            <a:custGeom>
              <a:avLst/>
              <a:gdLst>
                <a:gd name="T0" fmla="*/ 2147483647 w 68"/>
                <a:gd name="T1" fmla="*/ 2147483647 h 70"/>
                <a:gd name="T2" fmla="*/ 2147483647 w 68"/>
                <a:gd name="T3" fmla="*/ 0 h 70"/>
                <a:gd name="T4" fmla="*/ 0 w 68"/>
                <a:gd name="T5" fmla="*/ 2147483647 h 70"/>
                <a:gd name="T6" fmla="*/ 2147483647 w 68"/>
                <a:gd name="T7" fmla="*/ 2147483647 h 70"/>
                <a:gd name="T8" fmla="*/ 2147483647 w 68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70"/>
                <a:gd name="T17" fmla="*/ 68 w 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70">
                  <a:moveTo>
                    <a:pt x="68" y="49"/>
                  </a:moveTo>
                  <a:lnTo>
                    <a:pt x="29" y="0"/>
                  </a:lnTo>
                  <a:lnTo>
                    <a:pt x="0" y="24"/>
                  </a:lnTo>
                  <a:lnTo>
                    <a:pt x="41" y="70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3" name="Freeform 94">
              <a:extLst>
                <a:ext uri="{FF2B5EF4-FFF2-40B4-BE49-F238E27FC236}">
                  <a16:creationId xmlns:a16="http://schemas.microsoft.com/office/drawing/2014/main" id="{A0BCB228-248B-CAD5-8E5D-F905F706F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2970213"/>
              <a:ext cx="127000" cy="128588"/>
            </a:xfrm>
            <a:custGeom>
              <a:avLst/>
              <a:gdLst>
                <a:gd name="T0" fmla="*/ 2147483647 w 161"/>
                <a:gd name="T1" fmla="*/ 2147483647 h 161"/>
                <a:gd name="T2" fmla="*/ 2147483647 w 161"/>
                <a:gd name="T3" fmla="*/ 2147483647 h 161"/>
                <a:gd name="T4" fmla="*/ 2147483647 w 161"/>
                <a:gd name="T5" fmla="*/ 2147483647 h 161"/>
                <a:gd name="T6" fmla="*/ 2147483647 w 161"/>
                <a:gd name="T7" fmla="*/ 2147483647 h 161"/>
                <a:gd name="T8" fmla="*/ 2147483647 w 161"/>
                <a:gd name="T9" fmla="*/ 2147483647 h 161"/>
                <a:gd name="T10" fmla="*/ 2147483647 w 161"/>
                <a:gd name="T11" fmla="*/ 2147483647 h 161"/>
                <a:gd name="T12" fmla="*/ 2147483647 w 161"/>
                <a:gd name="T13" fmla="*/ 2147483647 h 161"/>
                <a:gd name="T14" fmla="*/ 2147483647 w 161"/>
                <a:gd name="T15" fmla="*/ 2147483647 h 161"/>
                <a:gd name="T16" fmla="*/ 2147483647 w 161"/>
                <a:gd name="T17" fmla="*/ 0 h 161"/>
                <a:gd name="T18" fmla="*/ 2147483647 w 161"/>
                <a:gd name="T19" fmla="*/ 2147483647 h 161"/>
                <a:gd name="T20" fmla="*/ 2147483647 w 161"/>
                <a:gd name="T21" fmla="*/ 2147483647 h 161"/>
                <a:gd name="T22" fmla="*/ 2147483647 w 161"/>
                <a:gd name="T23" fmla="*/ 2147483647 h 161"/>
                <a:gd name="T24" fmla="*/ 2147483647 w 161"/>
                <a:gd name="T25" fmla="*/ 2147483647 h 161"/>
                <a:gd name="T26" fmla="*/ 2147483647 w 161"/>
                <a:gd name="T27" fmla="*/ 2147483647 h 161"/>
                <a:gd name="T28" fmla="*/ 0 w 161"/>
                <a:gd name="T29" fmla="*/ 2147483647 h 161"/>
                <a:gd name="T30" fmla="*/ 2147483647 w 161"/>
                <a:gd name="T31" fmla="*/ 2147483647 h 161"/>
                <a:gd name="T32" fmla="*/ 2147483647 w 161"/>
                <a:gd name="T33" fmla="*/ 2147483647 h 161"/>
                <a:gd name="T34" fmla="*/ 2147483647 w 161"/>
                <a:gd name="T35" fmla="*/ 2147483647 h 161"/>
                <a:gd name="T36" fmla="*/ 2147483647 w 161"/>
                <a:gd name="T37" fmla="*/ 2147483647 h 161"/>
                <a:gd name="T38" fmla="*/ 2147483647 w 161"/>
                <a:gd name="T39" fmla="*/ 2147483647 h 161"/>
                <a:gd name="T40" fmla="*/ 2147483647 w 161"/>
                <a:gd name="T41" fmla="*/ 2147483647 h 161"/>
                <a:gd name="T42" fmla="*/ 2147483647 w 161"/>
                <a:gd name="T43" fmla="*/ 2147483647 h 161"/>
                <a:gd name="T44" fmla="*/ 2147483647 w 161"/>
                <a:gd name="T45" fmla="*/ 2147483647 h 161"/>
                <a:gd name="T46" fmla="*/ 2147483647 w 161"/>
                <a:gd name="T47" fmla="*/ 2147483647 h 161"/>
                <a:gd name="T48" fmla="*/ 2147483647 w 161"/>
                <a:gd name="T49" fmla="*/ 2147483647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61"/>
                <a:gd name="T77" fmla="*/ 161 w 161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61">
                  <a:moveTo>
                    <a:pt x="133" y="141"/>
                  </a:moveTo>
                  <a:lnTo>
                    <a:pt x="152" y="116"/>
                  </a:lnTo>
                  <a:lnTo>
                    <a:pt x="161" y="88"/>
                  </a:lnTo>
                  <a:lnTo>
                    <a:pt x="158" y="57"/>
                  </a:lnTo>
                  <a:lnTo>
                    <a:pt x="142" y="29"/>
                  </a:lnTo>
                  <a:lnTo>
                    <a:pt x="129" y="18"/>
                  </a:lnTo>
                  <a:lnTo>
                    <a:pt x="117" y="9"/>
                  </a:lnTo>
                  <a:lnTo>
                    <a:pt x="102" y="4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58" y="4"/>
                  </a:lnTo>
                  <a:lnTo>
                    <a:pt x="43" y="11"/>
                  </a:lnTo>
                  <a:lnTo>
                    <a:pt x="29" y="20"/>
                  </a:lnTo>
                  <a:lnTo>
                    <a:pt x="9" y="45"/>
                  </a:lnTo>
                  <a:lnTo>
                    <a:pt x="0" y="73"/>
                  </a:lnTo>
                  <a:lnTo>
                    <a:pt x="4" y="104"/>
                  </a:lnTo>
                  <a:lnTo>
                    <a:pt x="20" y="132"/>
                  </a:lnTo>
                  <a:lnTo>
                    <a:pt x="33" y="143"/>
                  </a:lnTo>
                  <a:lnTo>
                    <a:pt x="45" y="152"/>
                  </a:lnTo>
                  <a:lnTo>
                    <a:pt x="59" y="157"/>
                  </a:lnTo>
                  <a:lnTo>
                    <a:pt x="74" y="161"/>
                  </a:lnTo>
                  <a:lnTo>
                    <a:pt x="90" y="159"/>
                  </a:lnTo>
                  <a:lnTo>
                    <a:pt x="104" y="157"/>
                  </a:lnTo>
                  <a:lnTo>
                    <a:pt x="118" y="150"/>
                  </a:lnTo>
                  <a:lnTo>
                    <a:pt x="13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4" name="Freeform 95">
              <a:extLst>
                <a:ext uri="{FF2B5EF4-FFF2-40B4-BE49-F238E27FC236}">
                  <a16:creationId xmlns:a16="http://schemas.microsoft.com/office/drawing/2014/main" id="{8A7591C7-6A3E-2060-50C6-99ED6F1D6DFB}"/>
                </a:ext>
              </a:extLst>
            </p:cNvPr>
            <p:cNvSpPr>
              <a:spLocks/>
            </p:cNvSpPr>
            <p:nvPr/>
          </p:nvSpPr>
          <p:spPr bwMode="auto">
            <a:xfrm rot="2862631">
              <a:off x="1000559" y="2907852"/>
              <a:ext cx="374650" cy="47625"/>
            </a:xfrm>
            <a:custGeom>
              <a:avLst/>
              <a:gdLst>
                <a:gd name="T0" fmla="*/ 2147483647 w 471"/>
                <a:gd name="T1" fmla="*/ 2147483647 h 59"/>
                <a:gd name="T2" fmla="*/ 0 w 471"/>
                <a:gd name="T3" fmla="*/ 2147483647 h 59"/>
                <a:gd name="T4" fmla="*/ 2147483647 w 471"/>
                <a:gd name="T5" fmla="*/ 0 h 59"/>
                <a:gd name="T6" fmla="*/ 2147483647 w 471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1"/>
                <a:gd name="T13" fmla="*/ 0 h 59"/>
                <a:gd name="T14" fmla="*/ 471 w 47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1" h="59">
                  <a:moveTo>
                    <a:pt x="466" y="59"/>
                  </a:moveTo>
                  <a:lnTo>
                    <a:pt x="0" y="16"/>
                  </a:lnTo>
                  <a:lnTo>
                    <a:pt x="471" y="0"/>
                  </a:lnTo>
                  <a:lnTo>
                    <a:pt x="46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5" name="Freeform 96">
              <a:extLst>
                <a:ext uri="{FF2B5EF4-FFF2-40B4-BE49-F238E27FC236}">
                  <a16:creationId xmlns:a16="http://schemas.microsoft.com/office/drawing/2014/main" id="{6AD56EE6-44EC-5CCF-BFE9-0CEAAD5FA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1" y="2808288"/>
              <a:ext cx="77788" cy="198438"/>
            </a:xfrm>
            <a:custGeom>
              <a:avLst/>
              <a:gdLst>
                <a:gd name="T0" fmla="*/ 2147483647 w 97"/>
                <a:gd name="T1" fmla="*/ 2147483647 h 251"/>
                <a:gd name="T2" fmla="*/ 2147483647 w 97"/>
                <a:gd name="T3" fmla="*/ 0 h 251"/>
                <a:gd name="T4" fmla="*/ 0 w 97"/>
                <a:gd name="T5" fmla="*/ 2147483647 h 251"/>
                <a:gd name="T6" fmla="*/ 2147483647 w 97"/>
                <a:gd name="T7" fmla="*/ 2147483647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51"/>
                <a:gd name="T14" fmla="*/ 97 w 97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51">
                  <a:moveTo>
                    <a:pt x="59" y="251"/>
                  </a:moveTo>
                  <a:lnTo>
                    <a:pt x="97" y="0"/>
                  </a:lnTo>
                  <a:lnTo>
                    <a:pt x="0" y="238"/>
                  </a:lnTo>
                  <a:lnTo>
                    <a:pt x="5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6" name="Freeform 97">
              <a:extLst>
                <a:ext uri="{FF2B5EF4-FFF2-40B4-BE49-F238E27FC236}">
                  <a16:creationId xmlns:a16="http://schemas.microsoft.com/office/drawing/2014/main" id="{D5919607-4889-4865-F5DF-F4119F8D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51" y="2366963"/>
              <a:ext cx="31750" cy="33338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2147483647 w 41"/>
                <a:gd name="T11" fmla="*/ 2147483647 h 41"/>
                <a:gd name="T12" fmla="*/ 2147483647 w 41"/>
                <a:gd name="T13" fmla="*/ 0 h 41"/>
                <a:gd name="T14" fmla="*/ 2147483647 w 41"/>
                <a:gd name="T15" fmla="*/ 0 h 41"/>
                <a:gd name="T16" fmla="*/ 2147483647 w 41"/>
                <a:gd name="T17" fmla="*/ 2147483647 h 41"/>
                <a:gd name="T18" fmla="*/ 2147483647 w 41"/>
                <a:gd name="T19" fmla="*/ 2147483647 h 41"/>
                <a:gd name="T20" fmla="*/ 0 w 41"/>
                <a:gd name="T21" fmla="*/ 2147483647 h 41"/>
                <a:gd name="T22" fmla="*/ 0 w 41"/>
                <a:gd name="T23" fmla="*/ 2147483647 h 41"/>
                <a:gd name="T24" fmla="*/ 2147483647 w 41"/>
                <a:gd name="T25" fmla="*/ 2147483647 h 41"/>
                <a:gd name="T26" fmla="*/ 2147483647 w 41"/>
                <a:gd name="T27" fmla="*/ 2147483647 h 41"/>
                <a:gd name="T28" fmla="*/ 2147483647 w 41"/>
                <a:gd name="T29" fmla="*/ 2147483647 h 41"/>
                <a:gd name="T30" fmla="*/ 2147483647 w 41"/>
                <a:gd name="T31" fmla="*/ 2147483647 h 41"/>
                <a:gd name="T32" fmla="*/ 2147483647 w 41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1"/>
                <a:gd name="T53" fmla="*/ 41 w 4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1">
                  <a:moveTo>
                    <a:pt x="34" y="36"/>
                  </a:moveTo>
                  <a:lnTo>
                    <a:pt x="39" y="31"/>
                  </a:lnTo>
                  <a:lnTo>
                    <a:pt x="41" y="22"/>
                  </a:lnTo>
                  <a:lnTo>
                    <a:pt x="41" y="15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5" y="34"/>
                  </a:lnTo>
                  <a:lnTo>
                    <a:pt x="10" y="40"/>
                  </a:lnTo>
                  <a:lnTo>
                    <a:pt x="19" y="41"/>
                  </a:lnTo>
                  <a:lnTo>
                    <a:pt x="27" y="41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7" name="Freeform 98">
              <a:extLst>
                <a:ext uri="{FF2B5EF4-FFF2-40B4-BE49-F238E27FC236}">
                  <a16:creationId xmlns:a16="http://schemas.microsoft.com/office/drawing/2014/main" id="{456CD572-BF5C-7A0D-1CDC-B5D041F5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1" y="2389188"/>
              <a:ext cx="33338" cy="31750"/>
            </a:xfrm>
            <a:custGeom>
              <a:avLst/>
              <a:gdLst>
                <a:gd name="T0" fmla="*/ 2147483647 w 42"/>
                <a:gd name="T1" fmla="*/ 2147483647 h 41"/>
                <a:gd name="T2" fmla="*/ 2147483647 w 42"/>
                <a:gd name="T3" fmla="*/ 2147483647 h 41"/>
                <a:gd name="T4" fmla="*/ 2147483647 w 42"/>
                <a:gd name="T5" fmla="*/ 2147483647 h 41"/>
                <a:gd name="T6" fmla="*/ 2147483647 w 42"/>
                <a:gd name="T7" fmla="*/ 2147483647 h 41"/>
                <a:gd name="T8" fmla="*/ 2147483647 w 42"/>
                <a:gd name="T9" fmla="*/ 2147483647 h 41"/>
                <a:gd name="T10" fmla="*/ 2147483647 w 42"/>
                <a:gd name="T11" fmla="*/ 2147483647 h 41"/>
                <a:gd name="T12" fmla="*/ 2147483647 w 42"/>
                <a:gd name="T13" fmla="*/ 0 h 41"/>
                <a:gd name="T14" fmla="*/ 2147483647 w 42"/>
                <a:gd name="T15" fmla="*/ 0 h 41"/>
                <a:gd name="T16" fmla="*/ 2147483647 w 42"/>
                <a:gd name="T17" fmla="*/ 2147483647 h 41"/>
                <a:gd name="T18" fmla="*/ 2147483647 w 42"/>
                <a:gd name="T19" fmla="*/ 2147483647 h 41"/>
                <a:gd name="T20" fmla="*/ 0 w 42"/>
                <a:gd name="T21" fmla="*/ 2147483647 h 41"/>
                <a:gd name="T22" fmla="*/ 2147483647 w 42"/>
                <a:gd name="T23" fmla="*/ 2147483647 h 41"/>
                <a:gd name="T24" fmla="*/ 2147483647 w 42"/>
                <a:gd name="T25" fmla="*/ 2147483647 h 41"/>
                <a:gd name="T26" fmla="*/ 2147483647 w 42"/>
                <a:gd name="T27" fmla="*/ 2147483647 h 41"/>
                <a:gd name="T28" fmla="*/ 2147483647 w 42"/>
                <a:gd name="T29" fmla="*/ 2147483647 h 41"/>
                <a:gd name="T30" fmla="*/ 2147483647 w 42"/>
                <a:gd name="T31" fmla="*/ 2147483647 h 41"/>
                <a:gd name="T32" fmla="*/ 2147483647 w 42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1"/>
                <a:gd name="T53" fmla="*/ 42 w 42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1">
                  <a:moveTo>
                    <a:pt x="34" y="36"/>
                  </a:moveTo>
                  <a:lnTo>
                    <a:pt x="40" y="30"/>
                  </a:lnTo>
                  <a:lnTo>
                    <a:pt x="42" y="22"/>
                  </a:lnTo>
                  <a:lnTo>
                    <a:pt x="42" y="14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1" y="39"/>
                  </a:lnTo>
                  <a:lnTo>
                    <a:pt x="20" y="41"/>
                  </a:lnTo>
                  <a:lnTo>
                    <a:pt x="27" y="41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8" name="Freeform 99">
              <a:extLst>
                <a:ext uri="{FF2B5EF4-FFF2-40B4-BE49-F238E27FC236}">
                  <a16:creationId xmlns:a16="http://schemas.microsoft.com/office/drawing/2014/main" id="{5DB8E0FC-5AA6-8965-1863-132D563E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3" y="3055938"/>
              <a:ext cx="31750" cy="33338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2147483647 w 41"/>
                <a:gd name="T11" fmla="*/ 2147483647 h 41"/>
                <a:gd name="T12" fmla="*/ 2147483647 w 41"/>
                <a:gd name="T13" fmla="*/ 0 h 41"/>
                <a:gd name="T14" fmla="*/ 2147483647 w 41"/>
                <a:gd name="T15" fmla="*/ 0 h 41"/>
                <a:gd name="T16" fmla="*/ 2147483647 w 41"/>
                <a:gd name="T17" fmla="*/ 2147483647 h 41"/>
                <a:gd name="T18" fmla="*/ 2147483647 w 41"/>
                <a:gd name="T19" fmla="*/ 2147483647 h 41"/>
                <a:gd name="T20" fmla="*/ 0 w 41"/>
                <a:gd name="T21" fmla="*/ 2147483647 h 41"/>
                <a:gd name="T22" fmla="*/ 0 w 41"/>
                <a:gd name="T23" fmla="*/ 2147483647 h 41"/>
                <a:gd name="T24" fmla="*/ 2147483647 w 41"/>
                <a:gd name="T25" fmla="*/ 2147483647 h 41"/>
                <a:gd name="T26" fmla="*/ 2147483647 w 41"/>
                <a:gd name="T27" fmla="*/ 2147483647 h 41"/>
                <a:gd name="T28" fmla="*/ 2147483647 w 41"/>
                <a:gd name="T29" fmla="*/ 2147483647 h 41"/>
                <a:gd name="T30" fmla="*/ 2147483647 w 41"/>
                <a:gd name="T31" fmla="*/ 2147483647 h 41"/>
                <a:gd name="T32" fmla="*/ 2147483647 w 41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1"/>
                <a:gd name="T53" fmla="*/ 41 w 4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1">
                  <a:moveTo>
                    <a:pt x="34" y="36"/>
                  </a:moveTo>
                  <a:lnTo>
                    <a:pt x="40" y="31"/>
                  </a:lnTo>
                  <a:lnTo>
                    <a:pt x="41" y="22"/>
                  </a:lnTo>
                  <a:lnTo>
                    <a:pt x="41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4"/>
                  </a:lnTo>
                  <a:lnTo>
                    <a:pt x="11" y="40"/>
                  </a:lnTo>
                  <a:lnTo>
                    <a:pt x="20" y="41"/>
                  </a:lnTo>
                  <a:lnTo>
                    <a:pt x="27" y="40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9" name="Freeform 100">
              <a:extLst>
                <a:ext uri="{FF2B5EF4-FFF2-40B4-BE49-F238E27FC236}">
                  <a16:creationId xmlns:a16="http://schemas.microsoft.com/office/drawing/2014/main" id="{123085CB-DFE2-19E8-3871-557D4F9EB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1" y="3078163"/>
              <a:ext cx="771525" cy="658813"/>
            </a:xfrm>
            <a:custGeom>
              <a:avLst/>
              <a:gdLst>
                <a:gd name="T0" fmla="*/ 2147483647 w 972"/>
                <a:gd name="T1" fmla="*/ 2147483647 h 829"/>
                <a:gd name="T2" fmla="*/ 2147483647 w 972"/>
                <a:gd name="T3" fmla="*/ 2147483647 h 829"/>
                <a:gd name="T4" fmla="*/ 2147483647 w 972"/>
                <a:gd name="T5" fmla="*/ 2147483647 h 829"/>
                <a:gd name="T6" fmla="*/ 2147483647 w 972"/>
                <a:gd name="T7" fmla="*/ 2147483647 h 829"/>
                <a:gd name="T8" fmla="*/ 2147483647 w 972"/>
                <a:gd name="T9" fmla="*/ 2147483647 h 829"/>
                <a:gd name="T10" fmla="*/ 2147483647 w 972"/>
                <a:gd name="T11" fmla="*/ 2147483647 h 829"/>
                <a:gd name="T12" fmla="*/ 2147483647 w 972"/>
                <a:gd name="T13" fmla="*/ 2147483647 h 829"/>
                <a:gd name="T14" fmla="*/ 2147483647 w 972"/>
                <a:gd name="T15" fmla="*/ 2147483647 h 829"/>
                <a:gd name="T16" fmla="*/ 2147483647 w 972"/>
                <a:gd name="T17" fmla="*/ 2147483647 h 829"/>
                <a:gd name="T18" fmla="*/ 2147483647 w 972"/>
                <a:gd name="T19" fmla="*/ 2147483647 h 829"/>
                <a:gd name="T20" fmla="*/ 2147483647 w 972"/>
                <a:gd name="T21" fmla="*/ 2147483647 h 829"/>
                <a:gd name="T22" fmla="*/ 2147483647 w 972"/>
                <a:gd name="T23" fmla="*/ 2147483647 h 829"/>
                <a:gd name="T24" fmla="*/ 2147483647 w 972"/>
                <a:gd name="T25" fmla="*/ 2147483647 h 829"/>
                <a:gd name="T26" fmla="*/ 2147483647 w 972"/>
                <a:gd name="T27" fmla="*/ 2147483647 h 829"/>
                <a:gd name="T28" fmla="*/ 2147483647 w 972"/>
                <a:gd name="T29" fmla="*/ 2147483647 h 829"/>
                <a:gd name="T30" fmla="*/ 2147483647 w 972"/>
                <a:gd name="T31" fmla="*/ 2147483647 h 829"/>
                <a:gd name="T32" fmla="*/ 2147483647 w 972"/>
                <a:gd name="T33" fmla="*/ 2147483647 h 829"/>
                <a:gd name="T34" fmla="*/ 0 w 972"/>
                <a:gd name="T35" fmla="*/ 2147483647 h 829"/>
                <a:gd name="T36" fmla="*/ 2147483647 w 972"/>
                <a:gd name="T37" fmla="*/ 2147483647 h 829"/>
                <a:gd name="T38" fmla="*/ 2147483647 w 972"/>
                <a:gd name="T39" fmla="*/ 2147483647 h 829"/>
                <a:gd name="T40" fmla="*/ 2147483647 w 972"/>
                <a:gd name="T41" fmla="*/ 2147483647 h 829"/>
                <a:gd name="T42" fmla="*/ 2147483647 w 972"/>
                <a:gd name="T43" fmla="*/ 2147483647 h 829"/>
                <a:gd name="T44" fmla="*/ 2147483647 w 972"/>
                <a:gd name="T45" fmla="*/ 2147483647 h 829"/>
                <a:gd name="T46" fmla="*/ 2147483647 w 972"/>
                <a:gd name="T47" fmla="*/ 2147483647 h 829"/>
                <a:gd name="T48" fmla="*/ 2147483647 w 972"/>
                <a:gd name="T49" fmla="*/ 2147483647 h 829"/>
                <a:gd name="T50" fmla="*/ 2147483647 w 972"/>
                <a:gd name="T51" fmla="*/ 2147483647 h 829"/>
                <a:gd name="T52" fmla="*/ 2147483647 w 972"/>
                <a:gd name="T53" fmla="*/ 2147483647 h 829"/>
                <a:gd name="T54" fmla="*/ 2147483647 w 972"/>
                <a:gd name="T55" fmla="*/ 2147483647 h 829"/>
                <a:gd name="T56" fmla="*/ 2147483647 w 972"/>
                <a:gd name="T57" fmla="*/ 2147483647 h 829"/>
                <a:gd name="T58" fmla="*/ 2147483647 w 972"/>
                <a:gd name="T59" fmla="*/ 2147483647 h 829"/>
                <a:gd name="T60" fmla="*/ 2147483647 w 972"/>
                <a:gd name="T61" fmla="*/ 2147483647 h 829"/>
                <a:gd name="T62" fmla="*/ 2147483647 w 972"/>
                <a:gd name="T63" fmla="*/ 2147483647 h 829"/>
                <a:gd name="T64" fmla="*/ 2147483647 w 972"/>
                <a:gd name="T65" fmla="*/ 2147483647 h 829"/>
                <a:gd name="T66" fmla="*/ 2147483647 w 972"/>
                <a:gd name="T67" fmla="*/ 2147483647 h 829"/>
                <a:gd name="T68" fmla="*/ 2147483647 w 972"/>
                <a:gd name="T69" fmla="*/ 2147483647 h 829"/>
                <a:gd name="T70" fmla="*/ 2147483647 w 972"/>
                <a:gd name="T71" fmla="*/ 2147483647 h 829"/>
                <a:gd name="T72" fmla="*/ 2147483647 w 972"/>
                <a:gd name="T73" fmla="*/ 2147483647 h 829"/>
                <a:gd name="T74" fmla="*/ 2147483647 w 972"/>
                <a:gd name="T75" fmla="*/ 2147483647 h 829"/>
                <a:gd name="T76" fmla="*/ 2147483647 w 972"/>
                <a:gd name="T77" fmla="*/ 0 h 829"/>
                <a:gd name="T78" fmla="*/ 2147483647 w 972"/>
                <a:gd name="T79" fmla="*/ 2147483647 h 829"/>
                <a:gd name="T80" fmla="*/ 2147483647 w 972"/>
                <a:gd name="T81" fmla="*/ 2147483647 h 8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2"/>
                <a:gd name="T124" fmla="*/ 0 h 829"/>
                <a:gd name="T125" fmla="*/ 972 w 972"/>
                <a:gd name="T126" fmla="*/ 829 h 8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2" h="829">
                  <a:moveTo>
                    <a:pt x="972" y="20"/>
                  </a:moveTo>
                  <a:lnTo>
                    <a:pt x="966" y="63"/>
                  </a:lnTo>
                  <a:lnTo>
                    <a:pt x="961" y="107"/>
                  </a:lnTo>
                  <a:lnTo>
                    <a:pt x="952" y="149"/>
                  </a:lnTo>
                  <a:lnTo>
                    <a:pt x="939" y="191"/>
                  </a:lnTo>
                  <a:lnTo>
                    <a:pt x="927" y="233"/>
                  </a:lnTo>
                  <a:lnTo>
                    <a:pt x="913" y="272"/>
                  </a:lnTo>
                  <a:lnTo>
                    <a:pt x="895" y="311"/>
                  </a:lnTo>
                  <a:lnTo>
                    <a:pt x="877" y="351"/>
                  </a:lnTo>
                  <a:lnTo>
                    <a:pt x="855" y="388"/>
                  </a:lnTo>
                  <a:lnTo>
                    <a:pt x="834" y="424"/>
                  </a:lnTo>
                  <a:lnTo>
                    <a:pt x="809" y="460"/>
                  </a:lnTo>
                  <a:lnTo>
                    <a:pt x="782" y="494"/>
                  </a:lnTo>
                  <a:lnTo>
                    <a:pt x="755" y="528"/>
                  </a:lnTo>
                  <a:lnTo>
                    <a:pt x="725" y="560"/>
                  </a:lnTo>
                  <a:lnTo>
                    <a:pt x="692" y="591"/>
                  </a:lnTo>
                  <a:lnTo>
                    <a:pt x="660" y="619"/>
                  </a:lnTo>
                  <a:lnTo>
                    <a:pt x="626" y="646"/>
                  </a:lnTo>
                  <a:lnTo>
                    <a:pt x="590" y="673"/>
                  </a:lnTo>
                  <a:lnTo>
                    <a:pt x="555" y="696"/>
                  </a:lnTo>
                  <a:lnTo>
                    <a:pt x="517" y="718"/>
                  </a:lnTo>
                  <a:lnTo>
                    <a:pt x="479" y="739"/>
                  </a:lnTo>
                  <a:lnTo>
                    <a:pt x="440" y="757"/>
                  </a:lnTo>
                  <a:lnTo>
                    <a:pt x="399" y="773"/>
                  </a:lnTo>
                  <a:lnTo>
                    <a:pt x="360" y="786"/>
                  </a:lnTo>
                  <a:lnTo>
                    <a:pt x="318" y="798"/>
                  </a:lnTo>
                  <a:lnTo>
                    <a:pt x="275" y="809"/>
                  </a:lnTo>
                  <a:lnTo>
                    <a:pt x="232" y="816"/>
                  </a:lnTo>
                  <a:lnTo>
                    <a:pt x="189" y="823"/>
                  </a:lnTo>
                  <a:lnTo>
                    <a:pt x="147" y="827"/>
                  </a:lnTo>
                  <a:lnTo>
                    <a:pt x="104" y="829"/>
                  </a:lnTo>
                  <a:lnTo>
                    <a:pt x="61" y="827"/>
                  </a:lnTo>
                  <a:lnTo>
                    <a:pt x="16" y="825"/>
                  </a:lnTo>
                  <a:lnTo>
                    <a:pt x="9" y="823"/>
                  </a:lnTo>
                  <a:lnTo>
                    <a:pt x="3" y="820"/>
                  </a:lnTo>
                  <a:lnTo>
                    <a:pt x="0" y="813"/>
                  </a:lnTo>
                  <a:lnTo>
                    <a:pt x="0" y="805"/>
                  </a:lnTo>
                  <a:lnTo>
                    <a:pt x="2" y="798"/>
                  </a:lnTo>
                  <a:lnTo>
                    <a:pt x="5" y="795"/>
                  </a:lnTo>
                  <a:lnTo>
                    <a:pt x="12" y="791"/>
                  </a:lnTo>
                  <a:lnTo>
                    <a:pt x="19" y="789"/>
                  </a:lnTo>
                  <a:lnTo>
                    <a:pt x="62" y="791"/>
                  </a:lnTo>
                  <a:lnTo>
                    <a:pt x="104" y="793"/>
                  </a:lnTo>
                  <a:lnTo>
                    <a:pt x="145" y="791"/>
                  </a:lnTo>
                  <a:lnTo>
                    <a:pt x="188" y="788"/>
                  </a:lnTo>
                  <a:lnTo>
                    <a:pt x="229" y="782"/>
                  </a:lnTo>
                  <a:lnTo>
                    <a:pt x="268" y="775"/>
                  </a:lnTo>
                  <a:lnTo>
                    <a:pt x="309" y="764"/>
                  </a:lnTo>
                  <a:lnTo>
                    <a:pt x="349" y="754"/>
                  </a:lnTo>
                  <a:lnTo>
                    <a:pt x="388" y="739"/>
                  </a:lnTo>
                  <a:lnTo>
                    <a:pt x="426" y="725"/>
                  </a:lnTo>
                  <a:lnTo>
                    <a:pt x="463" y="707"/>
                  </a:lnTo>
                  <a:lnTo>
                    <a:pt x="501" y="687"/>
                  </a:lnTo>
                  <a:lnTo>
                    <a:pt x="537" y="668"/>
                  </a:lnTo>
                  <a:lnTo>
                    <a:pt x="571" y="644"/>
                  </a:lnTo>
                  <a:lnTo>
                    <a:pt x="607" y="619"/>
                  </a:lnTo>
                  <a:lnTo>
                    <a:pt x="639" y="592"/>
                  </a:lnTo>
                  <a:lnTo>
                    <a:pt x="671" y="564"/>
                  </a:lnTo>
                  <a:lnTo>
                    <a:pt x="700" y="535"/>
                  </a:lnTo>
                  <a:lnTo>
                    <a:pt x="728" y="505"/>
                  </a:lnTo>
                  <a:lnTo>
                    <a:pt x="755" y="472"/>
                  </a:lnTo>
                  <a:lnTo>
                    <a:pt x="780" y="438"/>
                  </a:lnTo>
                  <a:lnTo>
                    <a:pt x="803" y="404"/>
                  </a:lnTo>
                  <a:lnTo>
                    <a:pt x="825" y="370"/>
                  </a:lnTo>
                  <a:lnTo>
                    <a:pt x="845" y="333"/>
                  </a:lnTo>
                  <a:lnTo>
                    <a:pt x="862" y="297"/>
                  </a:lnTo>
                  <a:lnTo>
                    <a:pt x="879" y="259"/>
                  </a:lnTo>
                  <a:lnTo>
                    <a:pt x="893" y="220"/>
                  </a:lnTo>
                  <a:lnTo>
                    <a:pt x="905" y="181"/>
                  </a:lnTo>
                  <a:lnTo>
                    <a:pt x="916" y="140"/>
                  </a:lnTo>
                  <a:lnTo>
                    <a:pt x="925" y="100"/>
                  </a:lnTo>
                  <a:lnTo>
                    <a:pt x="932" y="57"/>
                  </a:lnTo>
                  <a:lnTo>
                    <a:pt x="936" y="16"/>
                  </a:lnTo>
                  <a:lnTo>
                    <a:pt x="938" y="9"/>
                  </a:lnTo>
                  <a:lnTo>
                    <a:pt x="943" y="5"/>
                  </a:lnTo>
                  <a:lnTo>
                    <a:pt x="948" y="2"/>
                  </a:lnTo>
                  <a:lnTo>
                    <a:pt x="956" y="0"/>
                  </a:lnTo>
                  <a:lnTo>
                    <a:pt x="963" y="2"/>
                  </a:lnTo>
                  <a:lnTo>
                    <a:pt x="968" y="7"/>
                  </a:lnTo>
                  <a:lnTo>
                    <a:pt x="972" y="12"/>
                  </a:lnTo>
                  <a:lnTo>
                    <a:pt x="972" y="20"/>
                  </a:lnTo>
                  <a:close/>
                </a:path>
              </a:pathLst>
            </a:custGeom>
            <a:solidFill>
              <a:srgbClr val="D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0" name="Freeform 101">
              <a:extLst>
                <a:ext uri="{FF2B5EF4-FFF2-40B4-BE49-F238E27FC236}">
                  <a16:creationId xmlns:a16="http://schemas.microsoft.com/office/drawing/2014/main" id="{C3C24AEB-5FA0-9E8F-8061-D0CA9580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51" y="3683000"/>
              <a:ext cx="33338" cy="31750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0 h 41"/>
                <a:gd name="T4" fmla="*/ 2147483647 w 41"/>
                <a:gd name="T5" fmla="*/ 0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2147483647 w 41"/>
                <a:gd name="T11" fmla="*/ 2147483647 h 41"/>
                <a:gd name="T12" fmla="*/ 2147483647 w 41"/>
                <a:gd name="T13" fmla="*/ 2147483647 h 41"/>
                <a:gd name="T14" fmla="*/ 2147483647 w 41"/>
                <a:gd name="T15" fmla="*/ 2147483647 h 41"/>
                <a:gd name="T16" fmla="*/ 2147483647 w 41"/>
                <a:gd name="T17" fmla="*/ 2147483647 h 41"/>
                <a:gd name="T18" fmla="*/ 2147483647 w 41"/>
                <a:gd name="T19" fmla="*/ 2147483647 h 41"/>
                <a:gd name="T20" fmla="*/ 2147483647 w 41"/>
                <a:gd name="T21" fmla="*/ 2147483647 h 41"/>
                <a:gd name="T22" fmla="*/ 2147483647 w 41"/>
                <a:gd name="T23" fmla="*/ 2147483647 h 41"/>
                <a:gd name="T24" fmla="*/ 2147483647 w 41"/>
                <a:gd name="T25" fmla="*/ 2147483647 h 41"/>
                <a:gd name="T26" fmla="*/ 2147483647 w 41"/>
                <a:gd name="T27" fmla="*/ 2147483647 h 41"/>
                <a:gd name="T28" fmla="*/ 0 w 41"/>
                <a:gd name="T29" fmla="*/ 2147483647 h 41"/>
                <a:gd name="T30" fmla="*/ 2147483647 w 41"/>
                <a:gd name="T31" fmla="*/ 2147483647 h 41"/>
                <a:gd name="T32" fmla="*/ 2147483647 w 41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1"/>
                <a:gd name="T53" fmla="*/ 41 w 4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1">
                  <a:moveTo>
                    <a:pt x="7" y="5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7" y="7"/>
                  </a:lnTo>
                  <a:lnTo>
                    <a:pt x="41" y="14"/>
                  </a:lnTo>
                  <a:lnTo>
                    <a:pt x="41" y="21"/>
                  </a:lnTo>
                  <a:lnTo>
                    <a:pt x="37" y="30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0" y="41"/>
                  </a:lnTo>
                  <a:lnTo>
                    <a:pt x="11" y="39"/>
                  </a:lnTo>
                  <a:lnTo>
                    <a:pt x="5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1" name="Freeform 102">
              <a:extLst>
                <a:ext uri="{FF2B5EF4-FFF2-40B4-BE49-F238E27FC236}">
                  <a16:creationId xmlns:a16="http://schemas.microsoft.com/office/drawing/2014/main" id="{E346DDBA-FC6C-9923-4CC0-7513FD72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6" y="3665538"/>
              <a:ext cx="34925" cy="33338"/>
            </a:xfrm>
            <a:custGeom>
              <a:avLst/>
              <a:gdLst>
                <a:gd name="T0" fmla="*/ 2147483647 w 43"/>
                <a:gd name="T1" fmla="*/ 2147483647 h 41"/>
                <a:gd name="T2" fmla="*/ 2147483647 w 43"/>
                <a:gd name="T3" fmla="*/ 0 h 41"/>
                <a:gd name="T4" fmla="*/ 2147483647 w 43"/>
                <a:gd name="T5" fmla="*/ 0 h 41"/>
                <a:gd name="T6" fmla="*/ 2147483647 w 43"/>
                <a:gd name="T7" fmla="*/ 2147483647 h 41"/>
                <a:gd name="T8" fmla="*/ 2147483647 w 43"/>
                <a:gd name="T9" fmla="*/ 2147483647 h 41"/>
                <a:gd name="T10" fmla="*/ 2147483647 w 43"/>
                <a:gd name="T11" fmla="*/ 2147483647 h 41"/>
                <a:gd name="T12" fmla="*/ 2147483647 w 43"/>
                <a:gd name="T13" fmla="*/ 2147483647 h 41"/>
                <a:gd name="T14" fmla="*/ 2147483647 w 43"/>
                <a:gd name="T15" fmla="*/ 2147483647 h 41"/>
                <a:gd name="T16" fmla="*/ 2147483647 w 43"/>
                <a:gd name="T17" fmla="*/ 2147483647 h 41"/>
                <a:gd name="T18" fmla="*/ 2147483647 w 43"/>
                <a:gd name="T19" fmla="*/ 2147483647 h 41"/>
                <a:gd name="T20" fmla="*/ 2147483647 w 43"/>
                <a:gd name="T21" fmla="*/ 2147483647 h 41"/>
                <a:gd name="T22" fmla="*/ 2147483647 w 43"/>
                <a:gd name="T23" fmla="*/ 2147483647 h 41"/>
                <a:gd name="T24" fmla="*/ 2147483647 w 43"/>
                <a:gd name="T25" fmla="*/ 2147483647 h 41"/>
                <a:gd name="T26" fmla="*/ 2147483647 w 43"/>
                <a:gd name="T27" fmla="*/ 2147483647 h 41"/>
                <a:gd name="T28" fmla="*/ 0 w 43"/>
                <a:gd name="T29" fmla="*/ 2147483647 h 41"/>
                <a:gd name="T30" fmla="*/ 2147483647 w 43"/>
                <a:gd name="T31" fmla="*/ 2147483647 h 41"/>
                <a:gd name="T32" fmla="*/ 2147483647 w 43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1"/>
                <a:gd name="T53" fmla="*/ 43 w 4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1">
                  <a:moveTo>
                    <a:pt x="7" y="6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7" y="7"/>
                  </a:lnTo>
                  <a:lnTo>
                    <a:pt x="41" y="15"/>
                  </a:lnTo>
                  <a:lnTo>
                    <a:pt x="43" y="23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2" y="40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D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2" name="Freeform 103">
              <a:extLst>
                <a:ext uri="{FF2B5EF4-FFF2-40B4-BE49-F238E27FC236}">
                  <a16:creationId xmlns:a16="http://schemas.microsoft.com/office/drawing/2014/main" id="{71C151C0-B73B-8B40-2657-3EBF825F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2997200"/>
              <a:ext cx="33338" cy="33338"/>
            </a:xfrm>
            <a:custGeom>
              <a:avLst/>
              <a:gdLst>
                <a:gd name="T0" fmla="*/ 2147483647 w 43"/>
                <a:gd name="T1" fmla="*/ 2147483647 h 41"/>
                <a:gd name="T2" fmla="*/ 2147483647 w 43"/>
                <a:gd name="T3" fmla="*/ 0 h 41"/>
                <a:gd name="T4" fmla="*/ 2147483647 w 43"/>
                <a:gd name="T5" fmla="*/ 0 h 41"/>
                <a:gd name="T6" fmla="*/ 2147483647 w 43"/>
                <a:gd name="T7" fmla="*/ 2147483647 h 41"/>
                <a:gd name="T8" fmla="*/ 2147483647 w 43"/>
                <a:gd name="T9" fmla="*/ 2147483647 h 41"/>
                <a:gd name="T10" fmla="*/ 2147483647 w 43"/>
                <a:gd name="T11" fmla="*/ 2147483647 h 41"/>
                <a:gd name="T12" fmla="*/ 2147483647 w 43"/>
                <a:gd name="T13" fmla="*/ 2147483647 h 41"/>
                <a:gd name="T14" fmla="*/ 2147483647 w 43"/>
                <a:gd name="T15" fmla="*/ 2147483647 h 41"/>
                <a:gd name="T16" fmla="*/ 2147483647 w 43"/>
                <a:gd name="T17" fmla="*/ 2147483647 h 41"/>
                <a:gd name="T18" fmla="*/ 2147483647 w 43"/>
                <a:gd name="T19" fmla="*/ 2147483647 h 41"/>
                <a:gd name="T20" fmla="*/ 2147483647 w 43"/>
                <a:gd name="T21" fmla="*/ 2147483647 h 41"/>
                <a:gd name="T22" fmla="*/ 2147483647 w 43"/>
                <a:gd name="T23" fmla="*/ 2147483647 h 41"/>
                <a:gd name="T24" fmla="*/ 2147483647 w 43"/>
                <a:gd name="T25" fmla="*/ 2147483647 h 41"/>
                <a:gd name="T26" fmla="*/ 2147483647 w 43"/>
                <a:gd name="T27" fmla="*/ 2147483647 h 41"/>
                <a:gd name="T28" fmla="*/ 0 w 43"/>
                <a:gd name="T29" fmla="*/ 2147483647 h 41"/>
                <a:gd name="T30" fmla="*/ 2147483647 w 43"/>
                <a:gd name="T31" fmla="*/ 2147483647 h 41"/>
                <a:gd name="T32" fmla="*/ 2147483647 w 43"/>
                <a:gd name="T33" fmla="*/ 214748364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1"/>
                <a:gd name="T53" fmla="*/ 43 w 4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1">
                  <a:moveTo>
                    <a:pt x="7" y="5"/>
                  </a:moveTo>
                  <a:lnTo>
                    <a:pt x="15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43" y="21"/>
                  </a:lnTo>
                  <a:lnTo>
                    <a:pt x="41" y="30"/>
                  </a:lnTo>
                  <a:lnTo>
                    <a:pt x="36" y="38"/>
                  </a:lnTo>
                  <a:lnTo>
                    <a:pt x="29" y="41"/>
                  </a:lnTo>
                  <a:lnTo>
                    <a:pt x="20" y="41"/>
                  </a:lnTo>
                  <a:lnTo>
                    <a:pt x="13" y="39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4582" name="Group 106">
            <a:extLst>
              <a:ext uri="{FF2B5EF4-FFF2-40B4-BE49-F238E27FC236}">
                <a16:creationId xmlns:a16="http://schemas.microsoft.com/office/drawing/2014/main" id="{727CFB31-F1A2-85B0-8390-7406576958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3600" y="4038600"/>
            <a:ext cx="3048000" cy="2516188"/>
            <a:chOff x="3918" y="2592"/>
            <a:chExt cx="1598" cy="1319"/>
          </a:xfrm>
        </p:grpSpPr>
        <p:sp>
          <p:nvSpPr>
            <p:cNvPr id="24583" name="AutoShape 105">
              <a:extLst>
                <a:ext uri="{FF2B5EF4-FFF2-40B4-BE49-F238E27FC236}">
                  <a16:creationId xmlns:a16="http://schemas.microsoft.com/office/drawing/2014/main" id="{1D6E7350-68F0-E145-84A9-13B6FC644A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18" y="2592"/>
              <a:ext cx="1598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4" name="Freeform 107">
              <a:extLst>
                <a:ext uri="{FF2B5EF4-FFF2-40B4-BE49-F238E27FC236}">
                  <a16:creationId xmlns:a16="http://schemas.microsoft.com/office/drawing/2014/main" id="{26176F32-147F-AC89-093F-D60318F97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95"/>
              <a:ext cx="87" cy="69"/>
            </a:xfrm>
            <a:custGeom>
              <a:avLst/>
              <a:gdLst>
                <a:gd name="T0" fmla="*/ 0 w 176"/>
                <a:gd name="T1" fmla="*/ 1 h 138"/>
                <a:gd name="T2" fmla="*/ 0 w 176"/>
                <a:gd name="T3" fmla="*/ 1 h 138"/>
                <a:gd name="T4" fmla="*/ 0 w 176"/>
                <a:gd name="T5" fmla="*/ 1 h 138"/>
                <a:gd name="T6" fmla="*/ 0 w 176"/>
                <a:gd name="T7" fmla="*/ 1 h 138"/>
                <a:gd name="T8" fmla="*/ 0 w 176"/>
                <a:gd name="T9" fmla="*/ 1 h 138"/>
                <a:gd name="T10" fmla="*/ 0 w 176"/>
                <a:gd name="T11" fmla="*/ 1 h 138"/>
                <a:gd name="T12" fmla="*/ 0 w 176"/>
                <a:gd name="T13" fmla="*/ 1 h 138"/>
                <a:gd name="T14" fmla="*/ 0 w 176"/>
                <a:gd name="T15" fmla="*/ 1 h 138"/>
                <a:gd name="T16" fmla="*/ 0 w 176"/>
                <a:gd name="T17" fmla="*/ 1 h 138"/>
                <a:gd name="T18" fmla="*/ 0 w 176"/>
                <a:gd name="T19" fmla="*/ 1 h 138"/>
                <a:gd name="T20" fmla="*/ 0 w 176"/>
                <a:gd name="T21" fmla="*/ 1 h 138"/>
                <a:gd name="T22" fmla="*/ 0 w 176"/>
                <a:gd name="T23" fmla="*/ 1 h 138"/>
                <a:gd name="T24" fmla="*/ 0 w 176"/>
                <a:gd name="T25" fmla="*/ 1 h 138"/>
                <a:gd name="T26" fmla="*/ 0 w 176"/>
                <a:gd name="T27" fmla="*/ 1 h 138"/>
                <a:gd name="T28" fmla="*/ 0 w 176"/>
                <a:gd name="T29" fmla="*/ 1 h 138"/>
                <a:gd name="T30" fmla="*/ 0 w 176"/>
                <a:gd name="T31" fmla="*/ 1 h 138"/>
                <a:gd name="T32" fmla="*/ 0 w 176"/>
                <a:gd name="T33" fmla="*/ 1 h 138"/>
                <a:gd name="T34" fmla="*/ 0 w 176"/>
                <a:gd name="T35" fmla="*/ 1 h 138"/>
                <a:gd name="T36" fmla="*/ 0 w 176"/>
                <a:gd name="T37" fmla="*/ 0 h 138"/>
                <a:gd name="T38" fmla="*/ 0 w 176"/>
                <a:gd name="T39" fmla="*/ 0 h 138"/>
                <a:gd name="T40" fmla="*/ 0 w 176"/>
                <a:gd name="T41" fmla="*/ 1 h 138"/>
                <a:gd name="T42" fmla="*/ 0 w 176"/>
                <a:gd name="T43" fmla="*/ 1 h 138"/>
                <a:gd name="T44" fmla="*/ 0 w 176"/>
                <a:gd name="T45" fmla="*/ 1 h 138"/>
                <a:gd name="T46" fmla="*/ 0 w 176"/>
                <a:gd name="T47" fmla="*/ 1 h 138"/>
                <a:gd name="T48" fmla="*/ 0 w 176"/>
                <a:gd name="T49" fmla="*/ 1 h 138"/>
                <a:gd name="T50" fmla="*/ 0 w 176"/>
                <a:gd name="T51" fmla="*/ 1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6"/>
                <a:gd name="T79" fmla="*/ 0 h 138"/>
                <a:gd name="T80" fmla="*/ 176 w 176"/>
                <a:gd name="T81" fmla="*/ 138 h 1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6" h="138">
                  <a:moveTo>
                    <a:pt x="142" y="59"/>
                  </a:moveTo>
                  <a:lnTo>
                    <a:pt x="154" y="77"/>
                  </a:lnTo>
                  <a:lnTo>
                    <a:pt x="166" y="96"/>
                  </a:lnTo>
                  <a:lnTo>
                    <a:pt x="172" y="117"/>
                  </a:lnTo>
                  <a:lnTo>
                    <a:pt x="176" y="138"/>
                  </a:lnTo>
                  <a:lnTo>
                    <a:pt x="158" y="137"/>
                  </a:lnTo>
                  <a:lnTo>
                    <a:pt x="150" y="122"/>
                  </a:lnTo>
                  <a:lnTo>
                    <a:pt x="145" y="103"/>
                  </a:lnTo>
                  <a:lnTo>
                    <a:pt x="137" y="88"/>
                  </a:lnTo>
                  <a:lnTo>
                    <a:pt x="124" y="70"/>
                  </a:lnTo>
                  <a:lnTo>
                    <a:pt x="109" y="56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0" y="22"/>
                  </a:lnTo>
                  <a:lnTo>
                    <a:pt x="42" y="17"/>
                  </a:lnTo>
                  <a:lnTo>
                    <a:pt x="23" y="13"/>
                  </a:lnTo>
                  <a:lnTo>
                    <a:pt x="0" y="13"/>
                  </a:lnTo>
                  <a:lnTo>
                    <a:pt x="0" y="2"/>
                  </a:lnTo>
                  <a:lnTo>
                    <a:pt x="23" y="0"/>
                  </a:lnTo>
                  <a:lnTo>
                    <a:pt x="44" y="0"/>
                  </a:lnTo>
                  <a:lnTo>
                    <a:pt x="64" y="4"/>
                  </a:lnTo>
                  <a:lnTo>
                    <a:pt x="81" y="10"/>
                  </a:lnTo>
                  <a:lnTo>
                    <a:pt x="99" y="18"/>
                  </a:lnTo>
                  <a:lnTo>
                    <a:pt x="116" y="30"/>
                  </a:lnTo>
                  <a:lnTo>
                    <a:pt x="129" y="43"/>
                  </a:lnTo>
                  <a:lnTo>
                    <a:pt x="14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5" name="Freeform 108">
              <a:extLst>
                <a:ext uri="{FF2B5EF4-FFF2-40B4-BE49-F238E27FC236}">
                  <a16:creationId xmlns:a16="http://schemas.microsoft.com/office/drawing/2014/main" id="{70A88057-E584-25BB-FAA3-B9486F386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630"/>
              <a:ext cx="57" cy="55"/>
            </a:xfrm>
            <a:custGeom>
              <a:avLst/>
              <a:gdLst>
                <a:gd name="T0" fmla="*/ 1 w 114"/>
                <a:gd name="T1" fmla="*/ 0 h 109"/>
                <a:gd name="T2" fmla="*/ 1 w 114"/>
                <a:gd name="T3" fmla="*/ 1 h 109"/>
                <a:gd name="T4" fmla="*/ 1 w 114"/>
                <a:gd name="T5" fmla="*/ 1 h 109"/>
                <a:gd name="T6" fmla="*/ 1 w 114"/>
                <a:gd name="T7" fmla="*/ 1 h 109"/>
                <a:gd name="T8" fmla="*/ 1 w 114"/>
                <a:gd name="T9" fmla="*/ 1 h 109"/>
                <a:gd name="T10" fmla="*/ 1 w 114"/>
                <a:gd name="T11" fmla="*/ 1 h 109"/>
                <a:gd name="T12" fmla="*/ 1 w 114"/>
                <a:gd name="T13" fmla="*/ 1 h 109"/>
                <a:gd name="T14" fmla="*/ 1 w 114"/>
                <a:gd name="T15" fmla="*/ 1 h 109"/>
                <a:gd name="T16" fmla="*/ 1 w 114"/>
                <a:gd name="T17" fmla="*/ 1 h 109"/>
                <a:gd name="T18" fmla="*/ 0 w 114"/>
                <a:gd name="T19" fmla="*/ 1 h 109"/>
                <a:gd name="T20" fmla="*/ 1 w 114"/>
                <a:gd name="T21" fmla="*/ 1 h 109"/>
                <a:gd name="T22" fmla="*/ 1 w 114"/>
                <a:gd name="T23" fmla="*/ 1 h 109"/>
                <a:gd name="T24" fmla="*/ 1 w 114"/>
                <a:gd name="T25" fmla="*/ 1 h 109"/>
                <a:gd name="T26" fmla="*/ 1 w 114"/>
                <a:gd name="T27" fmla="*/ 1 h 109"/>
                <a:gd name="T28" fmla="*/ 1 w 114"/>
                <a:gd name="T29" fmla="*/ 1 h 109"/>
                <a:gd name="T30" fmla="*/ 1 w 114"/>
                <a:gd name="T31" fmla="*/ 1 h 109"/>
                <a:gd name="T32" fmla="*/ 1 w 114"/>
                <a:gd name="T33" fmla="*/ 1 h 109"/>
                <a:gd name="T34" fmla="*/ 1 w 114"/>
                <a:gd name="T35" fmla="*/ 0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4"/>
                <a:gd name="T55" fmla="*/ 0 h 109"/>
                <a:gd name="T56" fmla="*/ 114 w 114"/>
                <a:gd name="T57" fmla="*/ 109 h 1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4" h="109">
                  <a:moveTo>
                    <a:pt x="114" y="0"/>
                  </a:moveTo>
                  <a:lnTo>
                    <a:pt x="114" y="18"/>
                  </a:lnTo>
                  <a:lnTo>
                    <a:pt x="96" y="21"/>
                  </a:lnTo>
                  <a:lnTo>
                    <a:pt x="80" y="28"/>
                  </a:lnTo>
                  <a:lnTo>
                    <a:pt x="63" y="39"/>
                  </a:lnTo>
                  <a:lnTo>
                    <a:pt x="49" y="52"/>
                  </a:lnTo>
                  <a:lnTo>
                    <a:pt x="36" y="67"/>
                  </a:lnTo>
                  <a:lnTo>
                    <a:pt x="23" y="83"/>
                  </a:lnTo>
                  <a:lnTo>
                    <a:pt x="11" y="96"/>
                  </a:lnTo>
                  <a:lnTo>
                    <a:pt x="0" y="109"/>
                  </a:lnTo>
                  <a:lnTo>
                    <a:pt x="7" y="93"/>
                  </a:lnTo>
                  <a:lnTo>
                    <a:pt x="15" y="75"/>
                  </a:lnTo>
                  <a:lnTo>
                    <a:pt x="26" y="55"/>
                  </a:lnTo>
                  <a:lnTo>
                    <a:pt x="41" y="38"/>
                  </a:lnTo>
                  <a:lnTo>
                    <a:pt x="57" y="23"/>
                  </a:lnTo>
                  <a:lnTo>
                    <a:pt x="73" y="10"/>
                  </a:lnTo>
                  <a:lnTo>
                    <a:pt x="93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6" name="Freeform 109">
              <a:extLst>
                <a:ext uri="{FF2B5EF4-FFF2-40B4-BE49-F238E27FC236}">
                  <a16:creationId xmlns:a16="http://schemas.microsoft.com/office/drawing/2014/main" id="{7F13742F-2E2B-BCE1-166C-8902D559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741"/>
              <a:ext cx="1341" cy="1054"/>
            </a:xfrm>
            <a:custGeom>
              <a:avLst/>
              <a:gdLst>
                <a:gd name="T0" fmla="*/ 0 w 2683"/>
                <a:gd name="T1" fmla="*/ 0 h 2109"/>
                <a:gd name="T2" fmla="*/ 0 w 2683"/>
                <a:gd name="T3" fmla="*/ 0 h 2109"/>
                <a:gd name="T4" fmla="*/ 0 w 2683"/>
                <a:gd name="T5" fmla="*/ 0 h 2109"/>
                <a:gd name="T6" fmla="*/ 0 w 2683"/>
                <a:gd name="T7" fmla="*/ 0 h 2109"/>
                <a:gd name="T8" fmla="*/ 0 w 2683"/>
                <a:gd name="T9" fmla="*/ 0 h 2109"/>
                <a:gd name="T10" fmla="*/ 0 w 2683"/>
                <a:gd name="T11" fmla="*/ 0 h 2109"/>
                <a:gd name="T12" fmla="*/ 0 w 2683"/>
                <a:gd name="T13" fmla="*/ 0 h 2109"/>
                <a:gd name="T14" fmla="*/ 0 w 2683"/>
                <a:gd name="T15" fmla="*/ 0 h 2109"/>
                <a:gd name="T16" fmla="*/ 0 w 2683"/>
                <a:gd name="T17" fmla="*/ 0 h 2109"/>
                <a:gd name="T18" fmla="*/ 0 w 2683"/>
                <a:gd name="T19" fmla="*/ 0 h 2109"/>
                <a:gd name="T20" fmla="*/ 0 w 2683"/>
                <a:gd name="T21" fmla="*/ 0 h 2109"/>
                <a:gd name="T22" fmla="*/ 0 w 2683"/>
                <a:gd name="T23" fmla="*/ 0 h 2109"/>
                <a:gd name="T24" fmla="*/ 0 w 2683"/>
                <a:gd name="T25" fmla="*/ 0 h 2109"/>
                <a:gd name="T26" fmla="*/ 0 w 2683"/>
                <a:gd name="T27" fmla="*/ 0 h 2109"/>
                <a:gd name="T28" fmla="*/ 0 w 2683"/>
                <a:gd name="T29" fmla="*/ 0 h 2109"/>
                <a:gd name="T30" fmla="*/ 0 w 2683"/>
                <a:gd name="T31" fmla="*/ 0 h 2109"/>
                <a:gd name="T32" fmla="*/ 0 w 2683"/>
                <a:gd name="T33" fmla="*/ 0 h 2109"/>
                <a:gd name="T34" fmla="*/ 0 w 2683"/>
                <a:gd name="T35" fmla="*/ 0 h 2109"/>
                <a:gd name="T36" fmla="*/ 0 w 2683"/>
                <a:gd name="T37" fmla="*/ 0 h 2109"/>
                <a:gd name="T38" fmla="*/ 0 w 2683"/>
                <a:gd name="T39" fmla="*/ 0 h 2109"/>
                <a:gd name="T40" fmla="*/ 0 w 2683"/>
                <a:gd name="T41" fmla="*/ 0 h 2109"/>
                <a:gd name="T42" fmla="*/ 0 w 2683"/>
                <a:gd name="T43" fmla="*/ 0 h 2109"/>
                <a:gd name="T44" fmla="*/ 0 w 2683"/>
                <a:gd name="T45" fmla="*/ 0 h 2109"/>
                <a:gd name="T46" fmla="*/ 0 w 2683"/>
                <a:gd name="T47" fmla="*/ 0 h 2109"/>
                <a:gd name="T48" fmla="*/ 0 w 2683"/>
                <a:gd name="T49" fmla="*/ 0 h 2109"/>
                <a:gd name="T50" fmla="*/ 0 w 2683"/>
                <a:gd name="T51" fmla="*/ 0 h 2109"/>
                <a:gd name="T52" fmla="*/ 0 w 2683"/>
                <a:gd name="T53" fmla="*/ 0 h 2109"/>
                <a:gd name="T54" fmla="*/ 0 w 2683"/>
                <a:gd name="T55" fmla="*/ 0 h 2109"/>
                <a:gd name="T56" fmla="*/ 0 w 2683"/>
                <a:gd name="T57" fmla="*/ 0 h 2109"/>
                <a:gd name="T58" fmla="*/ 0 w 2683"/>
                <a:gd name="T59" fmla="*/ 0 h 2109"/>
                <a:gd name="T60" fmla="*/ 0 w 2683"/>
                <a:gd name="T61" fmla="*/ 0 h 2109"/>
                <a:gd name="T62" fmla="*/ 0 w 2683"/>
                <a:gd name="T63" fmla="*/ 0 h 2109"/>
                <a:gd name="T64" fmla="*/ 0 w 2683"/>
                <a:gd name="T65" fmla="*/ 0 h 2109"/>
                <a:gd name="T66" fmla="*/ 0 w 2683"/>
                <a:gd name="T67" fmla="*/ 0 h 2109"/>
                <a:gd name="T68" fmla="*/ 0 w 2683"/>
                <a:gd name="T69" fmla="*/ 0 h 2109"/>
                <a:gd name="T70" fmla="*/ 0 w 2683"/>
                <a:gd name="T71" fmla="*/ 0 h 2109"/>
                <a:gd name="T72" fmla="*/ 0 w 2683"/>
                <a:gd name="T73" fmla="*/ 0 h 2109"/>
                <a:gd name="T74" fmla="*/ 0 w 2683"/>
                <a:gd name="T75" fmla="*/ 0 h 2109"/>
                <a:gd name="T76" fmla="*/ 0 w 2683"/>
                <a:gd name="T77" fmla="*/ 0 h 2109"/>
                <a:gd name="T78" fmla="*/ 0 w 2683"/>
                <a:gd name="T79" fmla="*/ 0 h 2109"/>
                <a:gd name="T80" fmla="*/ 0 w 2683"/>
                <a:gd name="T81" fmla="*/ 0 h 2109"/>
                <a:gd name="T82" fmla="*/ 0 w 2683"/>
                <a:gd name="T83" fmla="*/ 0 h 2109"/>
                <a:gd name="T84" fmla="*/ 0 w 2683"/>
                <a:gd name="T85" fmla="*/ 0 h 2109"/>
                <a:gd name="T86" fmla="*/ 0 w 2683"/>
                <a:gd name="T87" fmla="*/ 0 h 2109"/>
                <a:gd name="T88" fmla="*/ 0 w 2683"/>
                <a:gd name="T89" fmla="*/ 0 h 2109"/>
                <a:gd name="T90" fmla="*/ 0 w 2683"/>
                <a:gd name="T91" fmla="*/ 0 h 2109"/>
                <a:gd name="T92" fmla="*/ 0 w 2683"/>
                <a:gd name="T93" fmla="*/ 0 h 2109"/>
                <a:gd name="T94" fmla="*/ 0 w 2683"/>
                <a:gd name="T95" fmla="*/ 0 h 2109"/>
                <a:gd name="T96" fmla="*/ 0 w 2683"/>
                <a:gd name="T97" fmla="*/ 0 h 2109"/>
                <a:gd name="T98" fmla="*/ 0 w 2683"/>
                <a:gd name="T99" fmla="*/ 0 h 2109"/>
                <a:gd name="T100" fmla="*/ 0 w 2683"/>
                <a:gd name="T101" fmla="*/ 0 h 2109"/>
                <a:gd name="T102" fmla="*/ 0 w 2683"/>
                <a:gd name="T103" fmla="*/ 0 h 2109"/>
                <a:gd name="T104" fmla="*/ 0 w 2683"/>
                <a:gd name="T105" fmla="*/ 0 h 2109"/>
                <a:gd name="T106" fmla="*/ 0 w 2683"/>
                <a:gd name="T107" fmla="*/ 0 h 2109"/>
                <a:gd name="T108" fmla="*/ 0 w 2683"/>
                <a:gd name="T109" fmla="*/ 0 h 2109"/>
                <a:gd name="T110" fmla="*/ 0 w 2683"/>
                <a:gd name="T111" fmla="*/ 0 h 2109"/>
                <a:gd name="T112" fmla="*/ 0 w 2683"/>
                <a:gd name="T113" fmla="*/ 0 h 2109"/>
                <a:gd name="T114" fmla="*/ 0 w 2683"/>
                <a:gd name="T115" fmla="*/ 0 h 2109"/>
                <a:gd name="T116" fmla="*/ 0 w 2683"/>
                <a:gd name="T117" fmla="*/ 0 h 2109"/>
                <a:gd name="T118" fmla="*/ 0 w 2683"/>
                <a:gd name="T119" fmla="*/ 0 h 2109"/>
                <a:gd name="T120" fmla="*/ 0 w 2683"/>
                <a:gd name="T121" fmla="*/ 0 h 2109"/>
                <a:gd name="T122" fmla="*/ 0 w 2683"/>
                <a:gd name="T123" fmla="*/ 0 h 2109"/>
                <a:gd name="T124" fmla="*/ 0 w 2683"/>
                <a:gd name="T125" fmla="*/ 0 h 21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3"/>
                <a:gd name="T190" fmla="*/ 0 h 2109"/>
                <a:gd name="T191" fmla="*/ 2683 w 2683"/>
                <a:gd name="T192" fmla="*/ 2109 h 21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3" h="2109">
                  <a:moveTo>
                    <a:pt x="354" y="81"/>
                  </a:moveTo>
                  <a:lnTo>
                    <a:pt x="348" y="187"/>
                  </a:lnTo>
                  <a:lnTo>
                    <a:pt x="328" y="296"/>
                  </a:lnTo>
                  <a:lnTo>
                    <a:pt x="302" y="406"/>
                  </a:lnTo>
                  <a:lnTo>
                    <a:pt x="281" y="515"/>
                  </a:lnTo>
                  <a:lnTo>
                    <a:pt x="270" y="620"/>
                  </a:lnTo>
                  <a:lnTo>
                    <a:pt x="278" y="722"/>
                  </a:lnTo>
                  <a:lnTo>
                    <a:pt x="312" y="817"/>
                  </a:lnTo>
                  <a:lnTo>
                    <a:pt x="382" y="903"/>
                  </a:lnTo>
                  <a:lnTo>
                    <a:pt x="413" y="911"/>
                  </a:lnTo>
                  <a:lnTo>
                    <a:pt x="440" y="911"/>
                  </a:lnTo>
                  <a:lnTo>
                    <a:pt x="466" y="908"/>
                  </a:lnTo>
                  <a:lnTo>
                    <a:pt x="492" y="898"/>
                  </a:lnTo>
                  <a:lnTo>
                    <a:pt x="516" y="886"/>
                  </a:lnTo>
                  <a:lnTo>
                    <a:pt x="539" y="872"/>
                  </a:lnTo>
                  <a:lnTo>
                    <a:pt x="560" y="854"/>
                  </a:lnTo>
                  <a:lnTo>
                    <a:pt x="581" y="838"/>
                  </a:lnTo>
                  <a:lnTo>
                    <a:pt x="609" y="807"/>
                  </a:lnTo>
                  <a:lnTo>
                    <a:pt x="637" y="774"/>
                  </a:lnTo>
                  <a:lnTo>
                    <a:pt x="664" y="742"/>
                  </a:lnTo>
                  <a:lnTo>
                    <a:pt x="690" y="709"/>
                  </a:lnTo>
                  <a:lnTo>
                    <a:pt x="716" y="675"/>
                  </a:lnTo>
                  <a:lnTo>
                    <a:pt x="744" y="643"/>
                  </a:lnTo>
                  <a:lnTo>
                    <a:pt x="770" y="610"/>
                  </a:lnTo>
                  <a:lnTo>
                    <a:pt x="797" y="578"/>
                  </a:lnTo>
                  <a:lnTo>
                    <a:pt x="827" y="549"/>
                  </a:lnTo>
                  <a:lnTo>
                    <a:pt x="856" y="520"/>
                  </a:lnTo>
                  <a:lnTo>
                    <a:pt x="887" y="494"/>
                  </a:lnTo>
                  <a:lnTo>
                    <a:pt x="919" y="469"/>
                  </a:lnTo>
                  <a:lnTo>
                    <a:pt x="953" y="448"/>
                  </a:lnTo>
                  <a:lnTo>
                    <a:pt x="991" y="430"/>
                  </a:lnTo>
                  <a:lnTo>
                    <a:pt x="1030" y="416"/>
                  </a:lnTo>
                  <a:lnTo>
                    <a:pt x="1070" y="404"/>
                  </a:lnTo>
                  <a:lnTo>
                    <a:pt x="1112" y="401"/>
                  </a:lnTo>
                  <a:lnTo>
                    <a:pt x="1153" y="408"/>
                  </a:lnTo>
                  <a:lnTo>
                    <a:pt x="1189" y="421"/>
                  </a:lnTo>
                  <a:lnTo>
                    <a:pt x="1223" y="440"/>
                  </a:lnTo>
                  <a:lnTo>
                    <a:pt x="1252" y="464"/>
                  </a:lnTo>
                  <a:lnTo>
                    <a:pt x="1278" y="490"/>
                  </a:lnTo>
                  <a:lnTo>
                    <a:pt x="1301" y="520"/>
                  </a:lnTo>
                  <a:lnTo>
                    <a:pt x="1319" y="547"/>
                  </a:lnTo>
                  <a:lnTo>
                    <a:pt x="1330" y="570"/>
                  </a:lnTo>
                  <a:lnTo>
                    <a:pt x="1346" y="588"/>
                  </a:lnTo>
                  <a:lnTo>
                    <a:pt x="1364" y="604"/>
                  </a:lnTo>
                  <a:lnTo>
                    <a:pt x="1385" y="619"/>
                  </a:lnTo>
                  <a:lnTo>
                    <a:pt x="1406" y="632"/>
                  </a:lnTo>
                  <a:lnTo>
                    <a:pt x="1428" y="645"/>
                  </a:lnTo>
                  <a:lnTo>
                    <a:pt x="1447" y="661"/>
                  </a:lnTo>
                  <a:lnTo>
                    <a:pt x="1467" y="677"/>
                  </a:lnTo>
                  <a:lnTo>
                    <a:pt x="1489" y="697"/>
                  </a:lnTo>
                  <a:lnTo>
                    <a:pt x="1514" y="713"/>
                  </a:lnTo>
                  <a:lnTo>
                    <a:pt x="1538" y="729"/>
                  </a:lnTo>
                  <a:lnTo>
                    <a:pt x="1566" y="740"/>
                  </a:lnTo>
                  <a:lnTo>
                    <a:pt x="1593" y="750"/>
                  </a:lnTo>
                  <a:lnTo>
                    <a:pt x="1622" y="755"/>
                  </a:lnTo>
                  <a:lnTo>
                    <a:pt x="1652" y="757"/>
                  </a:lnTo>
                  <a:lnTo>
                    <a:pt x="1683" y="752"/>
                  </a:lnTo>
                  <a:lnTo>
                    <a:pt x="1715" y="747"/>
                  </a:lnTo>
                  <a:lnTo>
                    <a:pt x="1746" y="739"/>
                  </a:lnTo>
                  <a:lnTo>
                    <a:pt x="1773" y="727"/>
                  </a:lnTo>
                  <a:lnTo>
                    <a:pt x="1798" y="713"/>
                  </a:lnTo>
                  <a:lnTo>
                    <a:pt x="1821" y="695"/>
                  </a:lnTo>
                  <a:lnTo>
                    <a:pt x="1842" y="675"/>
                  </a:lnTo>
                  <a:lnTo>
                    <a:pt x="1863" y="654"/>
                  </a:lnTo>
                  <a:lnTo>
                    <a:pt x="1882" y="633"/>
                  </a:lnTo>
                  <a:lnTo>
                    <a:pt x="1902" y="610"/>
                  </a:lnTo>
                  <a:lnTo>
                    <a:pt x="1923" y="589"/>
                  </a:lnTo>
                  <a:lnTo>
                    <a:pt x="1942" y="568"/>
                  </a:lnTo>
                  <a:lnTo>
                    <a:pt x="1965" y="549"/>
                  </a:lnTo>
                  <a:lnTo>
                    <a:pt x="1988" y="531"/>
                  </a:lnTo>
                  <a:lnTo>
                    <a:pt x="2012" y="516"/>
                  </a:lnTo>
                  <a:lnTo>
                    <a:pt x="2040" y="505"/>
                  </a:lnTo>
                  <a:lnTo>
                    <a:pt x="2071" y="497"/>
                  </a:lnTo>
                  <a:lnTo>
                    <a:pt x="2098" y="489"/>
                  </a:lnTo>
                  <a:lnTo>
                    <a:pt x="2126" y="482"/>
                  </a:lnTo>
                  <a:lnTo>
                    <a:pt x="2153" y="476"/>
                  </a:lnTo>
                  <a:lnTo>
                    <a:pt x="2183" y="471"/>
                  </a:lnTo>
                  <a:lnTo>
                    <a:pt x="2212" y="468"/>
                  </a:lnTo>
                  <a:lnTo>
                    <a:pt x="2241" y="468"/>
                  </a:lnTo>
                  <a:lnTo>
                    <a:pt x="2272" y="468"/>
                  </a:lnTo>
                  <a:lnTo>
                    <a:pt x="2301" y="469"/>
                  </a:lnTo>
                  <a:lnTo>
                    <a:pt x="2329" y="472"/>
                  </a:lnTo>
                  <a:lnTo>
                    <a:pt x="2356" y="479"/>
                  </a:lnTo>
                  <a:lnTo>
                    <a:pt x="2384" y="487"/>
                  </a:lnTo>
                  <a:lnTo>
                    <a:pt x="2410" y="498"/>
                  </a:lnTo>
                  <a:lnTo>
                    <a:pt x="2436" y="510"/>
                  </a:lnTo>
                  <a:lnTo>
                    <a:pt x="2459" y="526"/>
                  </a:lnTo>
                  <a:lnTo>
                    <a:pt x="2482" y="544"/>
                  </a:lnTo>
                  <a:lnTo>
                    <a:pt x="2501" y="563"/>
                  </a:lnTo>
                  <a:lnTo>
                    <a:pt x="2543" y="614"/>
                  </a:lnTo>
                  <a:lnTo>
                    <a:pt x="2577" y="671"/>
                  </a:lnTo>
                  <a:lnTo>
                    <a:pt x="2603" y="729"/>
                  </a:lnTo>
                  <a:lnTo>
                    <a:pt x="2623" y="792"/>
                  </a:lnTo>
                  <a:lnTo>
                    <a:pt x="2631" y="856"/>
                  </a:lnTo>
                  <a:lnTo>
                    <a:pt x="2629" y="922"/>
                  </a:lnTo>
                  <a:lnTo>
                    <a:pt x="2618" y="987"/>
                  </a:lnTo>
                  <a:lnTo>
                    <a:pt x="2597" y="1052"/>
                  </a:lnTo>
                  <a:lnTo>
                    <a:pt x="2587" y="1076"/>
                  </a:lnTo>
                  <a:lnTo>
                    <a:pt x="2576" y="1101"/>
                  </a:lnTo>
                  <a:lnTo>
                    <a:pt x="2564" y="1125"/>
                  </a:lnTo>
                  <a:lnTo>
                    <a:pt x="2551" y="1149"/>
                  </a:lnTo>
                  <a:lnTo>
                    <a:pt x="2537" y="1172"/>
                  </a:lnTo>
                  <a:lnTo>
                    <a:pt x="2520" y="1195"/>
                  </a:lnTo>
                  <a:lnTo>
                    <a:pt x="2504" y="1216"/>
                  </a:lnTo>
                  <a:lnTo>
                    <a:pt x="2486" y="1237"/>
                  </a:lnTo>
                  <a:lnTo>
                    <a:pt x="2467" y="1257"/>
                  </a:lnTo>
                  <a:lnTo>
                    <a:pt x="2447" y="1273"/>
                  </a:lnTo>
                  <a:lnTo>
                    <a:pt x="2426" y="1289"/>
                  </a:lnTo>
                  <a:lnTo>
                    <a:pt x="2402" y="1304"/>
                  </a:lnTo>
                  <a:lnTo>
                    <a:pt x="2379" y="1317"/>
                  </a:lnTo>
                  <a:lnTo>
                    <a:pt x="2353" y="1326"/>
                  </a:lnTo>
                  <a:lnTo>
                    <a:pt x="2326" y="1335"/>
                  </a:lnTo>
                  <a:lnTo>
                    <a:pt x="2298" y="1341"/>
                  </a:lnTo>
                  <a:lnTo>
                    <a:pt x="2270" y="1341"/>
                  </a:lnTo>
                  <a:lnTo>
                    <a:pt x="2243" y="1344"/>
                  </a:lnTo>
                  <a:lnTo>
                    <a:pt x="2215" y="1347"/>
                  </a:lnTo>
                  <a:lnTo>
                    <a:pt x="2189" y="1351"/>
                  </a:lnTo>
                  <a:lnTo>
                    <a:pt x="2163" y="1356"/>
                  </a:lnTo>
                  <a:lnTo>
                    <a:pt x="2137" y="1362"/>
                  </a:lnTo>
                  <a:lnTo>
                    <a:pt x="2111" y="1367"/>
                  </a:lnTo>
                  <a:lnTo>
                    <a:pt x="2087" y="1373"/>
                  </a:lnTo>
                  <a:lnTo>
                    <a:pt x="2061" y="1378"/>
                  </a:lnTo>
                  <a:lnTo>
                    <a:pt x="2035" y="1383"/>
                  </a:lnTo>
                  <a:lnTo>
                    <a:pt x="2009" y="1388"/>
                  </a:lnTo>
                  <a:lnTo>
                    <a:pt x="1983" y="1391"/>
                  </a:lnTo>
                  <a:lnTo>
                    <a:pt x="1955" y="1395"/>
                  </a:lnTo>
                  <a:lnTo>
                    <a:pt x="1928" y="1395"/>
                  </a:lnTo>
                  <a:lnTo>
                    <a:pt x="1900" y="1395"/>
                  </a:lnTo>
                  <a:lnTo>
                    <a:pt x="1871" y="1393"/>
                  </a:lnTo>
                  <a:lnTo>
                    <a:pt x="1845" y="1401"/>
                  </a:lnTo>
                  <a:lnTo>
                    <a:pt x="1819" y="1412"/>
                  </a:lnTo>
                  <a:lnTo>
                    <a:pt x="1793" y="1425"/>
                  </a:lnTo>
                  <a:lnTo>
                    <a:pt x="1767" y="1440"/>
                  </a:lnTo>
                  <a:lnTo>
                    <a:pt x="1744" y="1456"/>
                  </a:lnTo>
                  <a:lnTo>
                    <a:pt x="1723" y="1476"/>
                  </a:lnTo>
                  <a:lnTo>
                    <a:pt x="1707" y="1498"/>
                  </a:lnTo>
                  <a:lnTo>
                    <a:pt x="1694" y="1523"/>
                  </a:lnTo>
                  <a:lnTo>
                    <a:pt x="1679" y="1580"/>
                  </a:lnTo>
                  <a:lnTo>
                    <a:pt x="1678" y="1641"/>
                  </a:lnTo>
                  <a:lnTo>
                    <a:pt x="1689" y="1703"/>
                  </a:lnTo>
                  <a:lnTo>
                    <a:pt x="1712" y="1755"/>
                  </a:lnTo>
                  <a:lnTo>
                    <a:pt x="1728" y="1771"/>
                  </a:lnTo>
                  <a:lnTo>
                    <a:pt x="1744" y="1786"/>
                  </a:lnTo>
                  <a:lnTo>
                    <a:pt x="1762" y="1797"/>
                  </a:lnTo>
                  <a:lnTo>
                    <a:pt x="1780" y="1809"/>
                  </a:lnTo>
                  <a:lnTo>
                    <a:pt x="1799" y="1818"/>
                  </a:lnTo>
                  <a:lnTo>
                    <a:pt x="1819" y="1826"/>
                  </a:lnTo>
                  <a:lnTo>
                    <a:pt x="1840" y="1835"/>
                  </a:lnTo>
                  <a:lnTo>
                    <a:pt x="1861" y="1839"/>
                  </a:lnTo>
                  <a:lnTo>
                    <a:pt x="1881" y="1843"/>
                  </a:lnTo>
                  <a:lnTo>
                    <a:pt x="1902" y="1846"/>
                  </a:lnTo>
                  <a:lnTo>
                    <a:pt x="1924" y="1847"/>
                  </a:lnTo>
                  <a:lnTo>
                    <a:pt x="1946" y="1847"/>
                  </a:lnTo>
                  <a:lnTo>
                    <a:pt x="1967" y="1846"/>
                  </a:lnTo>
                  <a:lnTo>
                    <a:pt x="1988" y="1843"/>
                  </a:lnTo>
                  <a:lnTo>
                    <a:pt x="2007" y="1839"/>
                  </a:lnTo>
                  <a:lnTo>
                    <a:pt x="2028" y="1835"/>
                  </a:lnTo>
                  <a:lnTo>
                    <a:pt x="2063" y="1820"/>
                  </a:lnTo>
                  <a:lnTo>
                    <a:pt x="2098" y="1802"/>
                  </a:lnTo>
                  <a:lnTo>
                    <a:pt x="2134" y="1786"/>
                  </a:lnTo>
                  <a:lnTo>
                    <a:pt x="2170" y="1768"/>
                  </a:lnTo>
                  <a:lnTo>
                    <a:pt x="2207" y="1750"/>
                  </a:lnTo>
                  <a:lnTo>
                    <a:pt x="2244" y="1732"/>
                  </a:lnTo>
                  <a:lnTo>
                    <a:pt x="2282" y="1718"/>
                  </a:lnTo>
                  <a:lnTo>
                    <a:pt x="2319" y="1703"/>
                  </a:lnTo>
                  <a:lnTo>
                    <a:pt x="2356" y="1693"/>
                  </a:lnTo>
                  <a:lnTo>
                    <a:pt x="2395" y="1685"/>
                  </a:lnTo>
                  <a:lnTo>
                    <a:pt x="2433" y="1680"/>
                  </a:lnTo>
                  <a:lnTo>
                    <a:pt x="2472" y="1680"/>
                  </a:lnTo>
                  <a:lnTo>
                    <a:pt x="2511" y="1685"/>
                  </a:lnTo>
                  <a:lnTo>
                    <a:pt x="2548" y="1695"/>
                  </a:lnTo>
                  <a:lnTo>
                    <a:pt x="2587" y="1711"/>
                  </a:lnTo>
                  <a:lnTo>
                    <a:pt x="2626" y="1734"/>
                  </a:lnTo>
                  <a:lnTo>
                    <a:pt x="2639" y="1745"/>
                  </a:lnTo>
                  <a:lnTo>
                    <a:pt x="2652" y="1758"/>
                  </a:lnTo>
                  <a:lnTo>
                    <a:pt x="2663" y="1771"/>
                  </a:lnTo>
                  <a:lnTo>
                    <a:pt x="2672" y="1784"/>
                  </a:lnTo>
                  <a:lnTo>
                    <a:pt x="2680" y="1799"/>
                  </a:lnTo>
                  <a:lnTo>
                    <a:pt x="2683" y="1815"/>
                  </a:lnTo>
                  <a:lnTo>
                    <a:pt x="2683" y="1831"/>
                  </a:lnTo>
                  <a:lnTo>
                    <a:pt x="2678" y="1847"/>
                  </a:lnTo>
                  <a:lnTo>
                    <a:pt x="2652" y="1873"/>
                  </a:lnTo>
                  <a:lnTo>
                    <a:pt x="2624" y="1895"/>
                  </a:lnTo>
                  <a:lnTo>
                    <a:pt x="2594" y="1911"/>
                  </a:lnTo>
                  <a:lnTo>
                    <a:pt x="2563" y="1925"/>
                  </a:lnTo>
                  <a:lnTo>
                    <a:pt x="2529" y="1935"/>
                  </a:lnTo>
                  <a:lnTo>
                    <a:pt x="2495" y="1943"/>
                  </a:lnTo>
                  <a:lnTo>
                    <a:pt x="2459" y="1950"/>
                  </a:lnTo>
                  <a:lnTo>
                    <a:pt x="2423" y="1956"/>
                  </a:lnTo>
                  <a:lnTo>
                    <a:pt x="2387" y="1961"/>
                  </a:lnTo>
                  <a:lnTo>
                    <a:pt x="2350" y="1968"/>
                  </a:lnTo>
                  <a:lnTo>
                    <a:pt x="2314" y="1974"/>
                  </a:lnTo>
                  <a:lnTo>
                    <a:pt x="2280" y="1984"/>
                  </a:lnTo>
                  <a:lnTo>
                    <a:pt x="2246" y="1995"/>
                  </a:lnTo>
                  <a:lnTo>
                    <a:pt x="2214" y="2010"/>
                  </a:lnTo>
                  <a:lnTo>
                    <a:pt x="2184" y="2028"/>
                  </a:lnTo>
                  <a:lnTo>
                    <a:pt x="2155" y="2050"/>
                  </a:lnTo>
                  <a:lnTo>
                    <a:pt x="2121" y="2068"/>
                  </a:lnTo>
                  <a:lnTo>
                    <a:pt x="2084" y="2081"/>
                  </a:lnTo>
                  <a:lnTo>
                    <a:pt x="2048" y="2093"/>
                  </a:lnTo>
                  <a:lnTo>
                    <a:pt x="2009" y="2101"/>
                  </a:lnTo>
                  <a:lnTo>
                    <a:pt x="1972" y="2106"/>
                  </a:lnTo>
                  <a:lnTo>
                    <a:pt x="1933" y="2109"/>
                  </a:lnTo>
                  <a:lnTo>
                    <a:pt x="1894" y="2107"/>
                  </a:lnTo>
                  <a:lnTo>
                    <a:pt x="1855" y="2104"/>
                  </a:lnTo>
                  <a:lnTo>
                    <a:pt x="1817" y="2099"/>
                  </a:lnTo>
                  <a:lnTo>
                    <a:pt x="1778" y="2091"/>
                  </a:lnTo>
                  <a:lnTo>
                    <a:pt x="1741" y="2080"/>
                  </a:lnTo>
                  <a:lnTo>
                    <a:pt x="1705" y="2067"/>
                  </a:lnTo>
                  <a:lnTo>
                    <a:pt x="1670" y="2050"/>
                  </a:lnTo>
                  <a:lnTo>
                    <a:pt x="1637" y="2033"/>
                  </a:lnTo>
                  <a:lnTo>
                    <a:pt x="1605" y="2011"/>
                  </a:lnTo>
                  <a:lnTo>
                    <a:pt x="1574" y="1989"/>
                  </a:lnTo>
                  <a:lnTo>
                    <a:pt x="1522" y="1942"/>
                  </a:lnTo>
                  <a:lnTo>
                    <a:pt x="1483" y="1888"/>
                  </a:lnTo>
                  <a:lnTo>
                    <a:pt x="1452" y="1828"/>
                  </a:lnTo>
                  <a:lnTo>
                    <a:pt x="1431" y="1763"/>
                  </a:lnTo>
                  <a:lnTo>
                    <a:pt x="1418" y="1695"/>
                  </a:lnTo>
                  <a:lnTo>
                    <a:pt x="1413" y="1625"/>
                  </a:lnTo>
                  <a:lnTo>
                    <a:pt x="1415" y="1554"/>
                  </a:lnTo>
                  <a:lnTo>
                    <a:pt x="1421" y="1482"/>
                  </a:lnTo>
                  <a:lnTo>
                    <a:pt x="1429" y="1455"/>
                  </a:lnTo>
                  <a:lnTo>
                    <a:pt x="1437" y="1429"/>
                  </a:lnTo>
                  <a:lnTo>
                    <a:pt x="1450" y="1403"/>
                  </a:lnTo>
                  <a:lnTo>
                    <a:pt x="1463" y="1378"/>
                  </a:lnTo>
                  <a:lnTo>
                    <a:pt x="1480" y="1354"/>
                  </a:lnTo>
                  <a:lnTo>
                    <a:pt x="1497" y="1331"/>
                  </a:lnTo>
                  <a:lnTo>
                    <a:pt x="1517" y="1310"/>
                  </a:lnTo>
                  <a:lnTo>
                    <a:pt x="1538" y="1289"/>
                  </a:lnTo>
                  <a:lnTo>
                    <a:pt x="1559" y="1271"/>
                  </a:lnTo>
                  <a:lnTo>
                    <a:pt x="1583" y="1253"/>
                  </a:lnTo>
                  <a:lnTo>
                    <a:pt x="1608" y="1237"/>
                  </a:lnTo>
                  <a:lnTo>
                    <a:pt x="1632" y="1224"/>
                  </a:lnTo>
                  <a:lnTo>
                    <a:pt x="1658" y="1211"/>
                  </a:lnTo>
                  <a:lnTo>
                    <a:pt x="1686" y="1201"/>
                  </a:lnTo>
                  <a:lnTo>
                    <a:pt x="1712" y="1193"/>
                  </a:lnTo>
                  <a:lnTo>
                    <a:pt x="1739" y="1187"/>
                  </a:lnTo>
                  <a:lnTo>
                    <a:pt x="1777" y="1174"/>
                  </a:lnTo>
                  <a:lnTo>
                    <a:pt x="1817" y="1166"/>
                  </a:lnTo>
                  <a:lnTo>
                    <a:pt x="1858" y="1161"/>
                  </a:lnTo>
                  <a:lnTo>
                    <a:pt x="1900" y="1159"/>
                  </a:lnTo>
                  <a:lnTo>
                    <a:pt x="1942" y="1159"/>
                  </a:lnTo>
                  <a:lnTo>
                    <a:pt x="1985" y="1159"/>
                  </a:lnTo>
                  <a:lnTo>
                    <a:pt x="2027" y="1161"/>
                  </a:lnTo>
                  <a:lnTo>
                    <a:pt x="2069" y="1161"/>
                  </a:lnTo>
                  <a:lnTo>
                    <a:pt x="2111" y="1161"/>
                  </a:lnTo>
                  <a:lnTo>
                    <a:pt x="2152" y="1158"/>
                  </a:lnTo>
                  <a:lnTo>
                    <a:pt x="2189" y="1151"/>
                  </a:lnTo>
                  <a:lnTo>
                    <a:pt x="2227" y="1140"/>
                  </a:lnTo>
                  <a:lnTo>
                    <a:pt x="2261" y="1125"/>
                  </a:lnTo>
                  <a:lnTo>
                    <a:pt x="2293" y="1102"/>
                  </a:lnTo>
                  <a:lnTo>
                    <a:pt x="2322" y="1075"/>
                  </a:lnTo>
                  <a:lnTo>
                    <a:pt x="2348" y="1039"/>
                  </a:lnTo>
                  <a:lnTo>
                    <a:pt x="2361" y="1011"/>
                  </a:lnTo>
                  <a:lnTo>
                    <a:pt x="2373" y="981"/>
                  </a:lnTo>
                  <a:lnTo>
                    <a:pt x="2378" y="948"/>
                  </a:lnTo>
                  <a:lnTo>
                    <a:pt x="2381" y="916"/>
                  </a:lnTo>
                  <a:lnTo>
                    <a:pt x="2378" y="883"/>
                  </a:lnTo>
                  <a:lnTo>
                    <a:pt x="2371" y="852"/>
                  </a:lnTo>
                  <a:lnTo>
                    <a:pt x="2360" y="823"/>
                  </a:lnTo>
                  <a:lnTo>
                    <a:pt x="2342" y="797"/>
                  </a:lnTo>
                  <a:lnTo>
                    <a:pt x="2332" y="784"/>
                  </a:lnTo>
                  <a:lnTo>
                    <a:pt x="2321" y="774"/>
                  </a:lnTo>
                  <a:lnTo>
                    <a:pt x="2309" y="766"/>
                  </a:lnTo>
                  <a:lnTo>
                    <a:pt x="2298" y="758"/>
                  </a:lnTo>
                  <a:lnTo>
                    <a:pt x="2285" y="753"/>
                  </a:lnTo>
                  <a:lnTo>
                    <a:pt x="2272" y="748"/>
                  </a:lnTo>
                  <a:lnTo>
                    <a:pt x="2259" y="744"/>
                  </a:lnTo>
                  <a:lnTo>
                    <a:pt x="2246" y="740"/>
                  </a:lnTo>
                  <a:lnTo>
                    <a:pt x="2220" y="744"/>
                  </a:lnTo>
                  <a:lnTo>
                    <a:pt x="2196" y="748"/>
                  </a:lnTo>
                  <a:lnTo>
                    <a:pt x="2171" y="755"/>
                  </a:lnTo>
                  <a:lnTo>
                    <a:pt x="2147" y="761"/>
                  </a:lnTo>
                  <a:lnTo>
                    <a:pt x="2124" y="770"/>
                  </a:lnTo>
                  <a:lnTo>
                    <a:pt x="2101" y="779"/>
                  </a:lnTo>
                  <a:lnTo>
                    <a:pt x="2080" y="789"/>
                  </a:lnTo>
                  <a:lnTo>
                    <a:pt x="2059" y="800"/>
                  </a:lnTo>
                  <a:lnTo>
                    <a:pt x="2038" y="812"/>
                  </a:lnTo>
                  <a:lnTo>
                    <a:pt x="2019" y="825"/>
                  </a:lnTo>
                  <a:lnTo>
                    <a:pt x="1998" y="838"/>
                  </a:lnTo>
                  <a:lnTo>
                    <a:pt x="1978" y="852"/>
                  </a:lnTo>
                  <a:lnTo>
                    <a:pt x="1960" y="867"/>
                  </a:lnTo>
                  <a:lnTo>
                    <a:pt x="1941" y="882"/>
                  </a:lnTo>
                  <a:lnTo>
                    <a:pt x="1923" y="898"/>
                  </a:lnTo>
                  <a:lnTo>
                    <a:pt x="1905" y="914"/>
                  </a:lnTo>
                  <a:lnTo>
                    <a:pt x="1890" y="942"/>
                  </a:lnTo>
                  <a:lnTo>
                    <a:pt x="1869" y="964"/>
                  </a:lnTo>
                  <a:lnTo>
                    <a:pt x="1845" y="982"/>
                  </a:lnTo>
                  <a:lnTo>
                    <a:pt x="1817" y="998"/>
                  </a:lnTo>
                  <a:lnTo>
                    <a:pt x="1786" y="1010"/>
                  </a:lnTo>
                  <a:lnTo>
                    <a:pt x="1756" y="1021"/>
                  </a:lnTo>
                  <a:lnTo>
                    <a:pt x="1725" y="1029"/>
                  </a:lnTo>
                  <a:lnTo>
                    <a:pt x="1694" y="1039"/>
                  </a:lnTo>
                  <a:lnTo>
                    <a:pt x="1663" y="1044"/>
                  </a:lnTo>
                  <a:lnTo>
                    <a:pt x="1634" y="1047"/>
                  </a:lnTo>
                  <a:lnTo>
                    <a:pt x="1605" y="1047"/>
                  </a:lnTo>
                  <a:lnTo>
                    <a:pt x="1575" y="1046"/>
                  </a:lnTo>
                  <a:lnTo>
                    <a:pt x="1548" y="1041"/>
                  </a:lnTo>
                  <a:lnTo>
                    <a:pt x="1520" y="1036"/>
                  </a:lnTo>
                  <a:lnTo>
                    <a:pt x="1494" y="1029"/>
                  </a:lnTo>
                  <a:lnTo>
                    <a:pt x="1468" y="1020"/>
                  </a:lnTo>
                  <a:lnTo>
                    <a:pt x="1442" y="1010"/>
                  </a:lnTo>
                  <a:lnTo>
                    <a:pt x="1416" y="997"/>
                  </a:lnTo>
                  <a:lnTo>
                    <a:pt x="1392" y="984"/>
                  </a:lnTo>
                  <a:lnTo>
                    <a:pt x="1369" y="969"/>
                  </a:lnTo>
                  <a:lnTo>
                    <a:pt x="1346" y="955"/>
                  </a:lnTo>
                  <a:lnTo>
                    <a:pt x="1324" y="938"/>
                  </a:lnTo>
                  <a:lnTo>
                    <a:pt x="1301" y="921"/>
                  </a:lnTo>
                  <a:lnTo>
                    <a:pt x="1280" y="903"/>
                  </a:lnTo>
                  <a:lnTo>
                    <a:pt x="1267" y="883"/>
                  </a:lnTo>
                  <a:lnTo>
                    <a:pt x="1251" y="869"/>
                  </a:lnTo>
                  <a:lnTo>
                    <a:pt x="1236" y="856"/>
                  </a:lnTo>
                  <a:lnTo>
                    <a:pt x="1220" y="846"/>
                  </a:lnTo>
                  <a:lnTo>
                    <a:pt x="1205" y="834"/>
                  </a:lnTo>
                  <a:lnTo>
                    <a:pt x="1192" y="822"/>
                  </a:lnTo>
                  <a:lnTo>
                    <a:pt x="1181" y="807"/>
                  </a:lnTo>
                  <a:lnTo>
                    <a:pt x="1173" y="786"/>
                  </a:lnTo>
                  <a:lnTo>
                    <a:pt x="1166" y="774"/>
                  </a:lnTo>
                  <a:lnTo>
                    <a:pt x="1160" y="763"/>
                  </a:lnTo>
                  <a:lnTo>
                    <a:pt x="1150" y="752"/>
                  </a:lnTo>
                  <a:lnTo>
                    <a:pt x="1140" y="740"/>
                  </a:lnTo>
                  <a:lnTo>
                    <a:pt x="1129" y="729"/>
                  </a:lnTo>
                  <a:lnTo>
                    <a:pt x="1117" y="721"/>
                  </a:lnTo>
                  <a:lnTo>
                    <a:pt x="1104" y="713"/>
                  </a:lnTo>
                  <a:lnTo>
                    <a:pt x="1093" y="706"/>
                  </a:lnTo>
                  <a:lnTo>
                    <a:pt x="1061" y="719"/>
                  </a:lnTo>
                  <a:lnTo>
                    <a:pt x="1031" y="737"/>
                  </a:lnTo>
                  <a:lnTo>
                    <a:pt x="1004" y="758"/>
                  </a:lnTo>
                  <a:lnTo>
                    <a:pt x="979" y="781"/>
                  </a:lnTo>
                  <a:lnTo>
                    <a:pt x="957" y="807"/>
                  </a:lnTo>
                  <a:lnTo>
                    <a:pt x="935" y="834"/>
                  </a:lnTo>
                  <a:lnTo>
                    <a:pt x="914" y="864"/>
                  </a:lnTo>
                  <a:lnTo>
                    <a:pt x="895" y="893"/>
                  </a:lnTo>
                  <a:lnTo>
                    <a:pt x="874" y="922"/>
                  </a:lnTo>
                  <a:lnTo>
                    <a:pt x="854" y="951"/>
                  </a:lnTo>
                  <a:lnTo>
                    <a:pt x="832" y="981"/>
                  </a:lnTo>
                  <a:lnTo>
                    <a:pt x="809" y="1008"/>
                  </a:lnTo>
                  <a:lnTo>
                    <a:pt x="784" y="1034"/>
                  </a:lnTo>
                  <a:lnTo>
                    <a:pt x="757" y="1057"/>
                  </a:lnTo>
                  <a:lnTo>
                    <a:pt x="728" y="1078"/>
                  </a:lnTo>
                  <a:lnTo>
                    <a:pt x="695" y="1096"/>
                  </a:lnTo>
                  <a:lnTo>
                    <a:pt x="664" y="1110"/>
                  </a:lnTo>
                  <a:lnTo>
                    <a:pt x="630" y="1123"/>
                  </a:lnTo>
                  <a:lnTo>
                    <a:pt x="596" y="1135"/>
                  </a:lnTo>
                  <a:lnTo>
                    <a:pt x="559" y="1146"/>
                  </a:lnTo>
                  <a:lnTo>
                    <a:pt x="523" y="1156"/>
                  </a:lnTo>
                  <a:lnTo>
                    <a:pt x="484" y="1164"/>
                  </a:lnTo>
                  <a:lnTo>
                    <a:pt x="447" y="1169"/>
                  </a:lnTo>
                  <a:lnTo>
                    <a:pt x="408" y="1172"/>
                  </a:lnTo>
                  <a:lnTo>
                    <a:pt x="370" y="1174"/>
                  </a:lnTo>
                  <a:lnTo>
                    <a:pt x="333" y="1172"/>
                  </a:lnTo>
                  <a:lnTo>
                    <a:pt x="296" y="1167"/>
                  </a:lnTo>
                  <a:lnTo>
                    <a:pt x="260" y="1158"/>
                  </a:lnTo>
                  <a:lnTo>
                    <a:pt x="226" y="1146"/>
                  </a:lnTo>
                  <a:lnTo>
                    <a:pt x="193" y="1130"/>
                  </a:lnTo>
                  <a:lnTo>
                    <a:pt x="162" y="1109"/>
                  </a:lnTo>
                  <a:lnTo>
                    <a:pt x="133" y="1085"/>
                  </a:lnTo>
                  <a:lnTo>
                    <a:pt x="70" y="1003"/>
                  </a:lnTo>
                  <a:lnTo>
                    <a:pt x="29" y="912"/>
                  </a:lnTo>
                  <a:lnTo>
                    <a:pt x="8" y="815"/>
                  </a:lnTo>
                  <a:lnTo>
                    <a:pt x="0" y="713"/>
                  </a:lnTo>
                  <a:lnTo>
                    <a:pt x="5" y="609"/>
                  </a:lnTo>
                  <a:lnTo>
                    <a:pt x="16" y="505"/>
                  </a:lnTo>
                  <a:lnTo>
                    <a:pt x="31" y="404"/>
                  </a:lnTo>
                  <a:lnTo>
                    <a:pt x="47" y="309"/>
                  </a:lnTo>
                  <a:lnTo>
                    <a:pt x="49" y="266"/>
                  </a:lnTo>
                  <a:lnTo>
                    <a:pt x="47" y="224"/>
                  </a:lnTo>
                  <a:lnTo>
                    <a:pt x="47" y="180"/>
                  </a:lnTo>
                  <a:lnTo>
                    <a:pt x="50" y="138"/>
                  </a:lnTo>
                  <a:lnTo>
                    <a:pt x="57" y="97"/>
                  </a:lnTo>
                  <a:lnTo>
                    <a:pt x="70" y="62"/>
                  </a:lnTo>
                  <a:lnTo>
                    <a:pt x="93" y="31"/>
                  </a:lnTo>
                  <a:lnTo>
                    <a:pt x="127" y="7"/>
                  </a:lnTo>
                  <a:lnTo>
                    <a:pt x="161" y="5"/>
                  </a:lnTo>
                  <a:lnTo>
                    <a:pt x="195" y="2"/>
                  </a:lnTo>
                  <a:lnTo>
                    <a:pt x="229" y="0"/>
                  </a:lnTo>
                  <a:lnTo>
                    <a:pt x="263" y="2"/>
                  </a:lnTo>
                  <a:lnTo>
                    <a:pt x="292" y="8"/>
                  </a:lnTo>
                  <a:lnTo>
                    <a:pt x="318" y="23"/>
                  </a:lnTo>
                  <a:lnTo>
                    <a:pt x="339" y="46"/>
                  </a:lnTo>
                  <a:lnTo>
                    <a:pt x="354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7" name="Freeform 110">
              <a:extLst>
                <a:ext uri="{FF2B5EF4-FFF2-40B4-BE49-F238E27FC236}">
                  <a16:creationId xmlns:a16="http://schemas.microsoft.com/office/drawing/2014/main" id="{A0C453C3-D551-2FFE-7441-315282D4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753"/>
              <a:ext cx="659" cy="557"/>
            </a:xfrm>
            <a:custGeom>
              <a:avLst/>
              <a:gdLst>
                <a:gd name="T0" fmla="*/ 1 w 1317"/>
                <a:gd name="T1" fmla="*/ 0 h 1116"/>
                <a:gd name="T2" fmla="*/ 1 w 1317"/>
                <a:gd name="T3" fmla="*/ 0 h 1116"/>
                <a:gd name="T4" fmla="*/ 1 w 1317"/>
                <a:gd name="T5" fmla="*/ 0 h 1116"/>
                <a:gd name="T6" fmla="*/ 1 w 1317"/>
                <a:gd name="T7" fmla="*/ 0 h 1116"/>
                <a:gd name="T8" fmla="*/ 1 w 1317"/>
                <a:gd name="T9" fmla="*/ 0 h 1116"/>
                <a:gd name="T10" fmla="*/ 1 w 1317"/>
                <a:gd name="T11" fmla="*/ 0 h 1116"/>
                <a:gd name="T12" fmla="*/ 1 w 1317"/>
                <a:gd name="T13" fmla="*/ 0 h 1116"/>
                <a:gd name="T14" fmla="*/ 1 w 1317"/>
                <a:gd name="T15" fmla="*/ 0 h 1116"/>
                <a:gd name="T16" fmla="*/ 1 w 1317"/>
                <a:gd name="T17" fmla="*/ 0 h 1116"/>
                <a:gd name="T18" fmla="*/ 1 w 1317"/>
                <a:gd name="T19" fmla="*/ 0 h 1116"/>
                <a:gd name="T20" fmla="*/ 1 w 1317"/>
                <a:gd name="T21" fmla="*/ 0 h 1116"/>
                <a:gd name="T22" fmla="*/ 1 w 1317"/>
                <a:gd name="T23" fmla="*/ 0 h 1116"/>
                <a:gd name="T24" fmla="*/ 1 w 1317"/>
                <a:gd name="T25" fmla="*/ 0 h 1116"/>
                <a:gd name="T26" fmla="*/ 1 w 1317"/>
                <a:gd name="T27" fmla="*/ 0 h 1116"/>
                <a:gd name="T28" fmla="*/ 1 w 1317"/>
                <a:gd name="T29" fmla="*/ 0 h 1116"/>
                <a:gd name="T30" fmla="*/ 1 w 1317"/>
                <a:gd name="T31" fmla="*/ 0 h 1116"/>
                <a:gd name="T32" fmla="*/ 1 w 1317"/>
                <a:gd name="T33" fmla="*/ 0 h 1116"/>
                <a:gd name="T34" fmla="*/ 1 w 1317"/>
                <a:gd name="T35" fmla="*/ 0 h 1116"/>
                <a:gd name="T36" fmla="*/ 1 w 1317"/>
                <a:gd name="T37" fmla="*/ 0 h 1116"/>
                <a:gd name="T38" fmla="*/ 1 w 1317"/>
                <a:gd name="T39" fmla="*/ 0 h 1116"/>
                <a:gd name="T40" fmla="*/ 1 w 1317"/>
                <a:gd name="T41" fmla="*/ 0 h 1116"/>
                <a:gd name="T42" fmla="*/ 1 w 1317"/>
                <a:gd name="T43" fmla="*/ 0 h 1116"/>
                <a:gd name="T44" fmla="*/ 1 w 1317"/>
                <a:gd name="T45" fmla="*/ 0 h 1116"/>
                <a:gd name="T46" fmla="*/ 1 w 1317"/>
                <a:gd name="T47" fmla="*/ 0 h 1116"/>
                <a:gd name="T48" fmla="*/ 1 w 1317"/>
                <a:gd name="T49" fmla="*/ 0 h 1116"/>
                <a:gd name="T50" fmla="*/ 1 w 1317"/>
                <a:gd name="T51" fmla="*/ 0 h 1116"/>
                <a:gd name="T52" fmla="*/ 1 w 1317"/>
                <a:gd name="T53" fmla="*/ 0 h 1116"/>
                <a:gd name="T54" fmla="*/ 1 w 1317"/>
                <a:gd name="T55" fmla="*/ 0 h 1116"/>
                <a:gd name="T56" fmla="*/ 1 w 1317"/>
                <a:gd name="T57" fmla="*/ 0 h 1116"/>
                <a:gd name="T58" fmla="*/ 1 w 1317"/>
                <a:gd name="T59" fmla="*/ 0 h 1116"/>
                <a:gd name="T60" fmla="*/ 1 w 1317"/>
                <a:gd name="T61" fmla="*/ 0 h 1116"/>
                <a:gd name="T62" fmla="*/ 1 w 1317"/>
                <a:gd name="T63" fmla="*/ 0 h 1116"/>
                <a:gd name="T64" fmla="*/ 1 w 1317"/>
                <a:gd name="T65" fmla="*/ 0 h 1116"/>
                <a:gd name="T66" fmla="*/ 1 w 1317"/>
                <a:gd name="T67" fmla="*/ 0 h 1116"/>
                <a:gd name="T68" fmla="*/ 1 w 1317"/>
                <a:gd name="T69" fmla="*/ 0 h 1116"/>
                <a:gd name="T70" fmla="*/ 1 w 1317"/>
                <a:gd name="T71" fmla="*/ 0 h 1116"/>
                <a:gd name="T72" fmla="*/ 1 w 1317"/>
                <a:gd name="T73" fmla="*/ 0 h 1116"/>
                <a:gd name="T74" fmla="*/ 1 w 1317"/>
                <a:gd name="T75" fmla="*/ 0 h 1116"/>
                <a:gd name="T76" fmla="*/ 1 w 1317"/>
                <a:gd name="T77" fmla="*/ 0 h 1116"/>
                <a:gd name="T78" fmla="*/ 1 w 1317"/>
                <a:gd name="T79" fmla="*/ 0 h 1116"/>
                <a:gd name="T80" fmla="*/ 1 w 1317"/>
                <a:gd name="T81" fmla="*/ 0 h 1116"/>
                <a:gd name="T82" fmla="*/ 1 w 1317"/>
                <a:gd name="T83" fmla="*/ 0 h 1116"/>
                <a:gd name="T84" fmla="*/ 1 w 1317"/>
                <a:gd name="T85" fmla="*/ 0 h 1116"/>
                <a:gd name="T86" fmla="*/ 1 w 1317"/>
                <a:gd name="T87" fmla="*/ 0 h 1116"/>
                <a:gd name="T88" fmla="*/ 1 w 1317"/>
                <a:gd name="T89" fmla="*/ 0 h 1116"/>
                <a:gd name="T90" fmla="*/ 1 w 1317"/>
                <a:gd name="T91" fmla="*/ 0 h 1116"/>
                <a:gd name="T92" fmla="*/ 1 w 1317"/>
                <a:gd name="T93" fmla="*/ 0 h 1116"/>
                <a:gd name="T94" fmla="*/ 1 w 1317"/>
                <a:gd name="T95" fmla="*/ 0 h 1116"/>
                <a:gd name="T96" fmla="*/ 1 w 1317"/>
                <a:gd name="T97" fmla="*/ 0 h 1116"/>
                <a:gd name="T98" fmla="*/ 0 w 1317"/>
                <a:gd name="T99" fmla="*/ 0 h 1116"/>
                <a:gd name="T100" fmla="*/ 1 w 1317"/>
                <a:gd name="T101" fmla="*/ 0 h 1116"/>
                <a:gd name="T102" fmla="*/ 1 w 1317"/>
                <a:gd name="T103" fmla="*/ 0 h 1116"/>
                <a:gd name="T104" fmla="*/ 1 w 1317"/>
                <a:gd name="T105" fmla="*/ 0 h 1116"/>
                <a:gd name="T106" fmla="*/ 1 w 1317"/>
                <a:gd name="T107" fmla="*/ 0 h 1116"/>
                <a:gd name="T108" fmla="*/ 1 w 1317"/>
                <a:gd name="T109" fmla="*/ 0 h 1116"/>
                <a:gd name="T110" fmla="*/ 1 w 1317"/>
                <a:gd name="T111" fmla="*/ 0 h 1116"/>
                <a:gd name="T112" fmla="*/ 1 w 1317"/>
                <a:gd name="T113" fmla="*/ 0 h 1116"/>
                <a:gd name="T114" fmla="*/ 1 w 1317"/>
                <a:gd name="T115" fmla="*/ 0 h 1116"/>
                <a:gd name="T116" fmla="*/ 1 w 1317"/>
                <a:gd name="T117" fmla="*/ 0 h 1116"/>
                <a:gd name="T118" fmla="*/ 1 w 1317"/>
                <a:gd name="T119" fmla="*/ 0 h 11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17"/>
                <a:gd name="T181" fmla="*/ 0 h 1116"/>
                <a:gd name="T182" fmla="*/ 1317 w 1317"/>
                <a:gd name="T183" fmla="*/ 1116 h 11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17" h="1116">
                  <a:moveTo>
                    <a:pt x="301" y="64"/>
                  </a:moveTo>
                  <a:lnTo>
                    <a:pt x="296" y="169"/>
                  </a:lnTo>
                  <a:lnTo>
                    <a:pt x="276" y="276"/>
                  </a:lnTo>
                  <a:lnTo>
                    <a:pt x="254" y="385"/>
                  </a:lnTo>
                  <a:lnTo>
                    <a:pt x="233" y="494"/>
                  </a:lnTo>
                  <a:lnTo>
                    <a:pt x="223" y="601"/>
                  </a:lnTo>
                  <a:lnTo>
                    <a:pt x="229" y="703"/>
                  </a:lnTo>
                  <a:lnTo>
                    <a:pt x="262" y="802"/>
                  </a:lnTo>
                  <a:lnTo>
                    <a:pt x="325" y="897"/>
                  </a:lnTo>
                  <a:lnTo>
                    <a:pt x="359" y="910"/>
                  </a:lnTo>
                  <a:lnTo>
                    <a:pt x="393" y="916"/>
                  </a:lnTo>
                  <a:lnTo>
                    <a:pt x="424" y="916"/>
                  </a:lnTo>
                  <a:lnTo>
                    <a:pt x="454" y="911"/>
                  </a:lnTo>
                  <a:lnTo>
                    <a:pt x="481" y="901"/>
                  </a:lnTo>
                  <a:lnTo>
                    <a:pt x="509" y="887"/>
                  </a:lnTo>
                  <a:lnTo>
                    <a:pt x="533" y="871"/>
                  </a:lnTo>
                  <a:lnTo>
                    <a:pt x="559" y="849"/>
                  </a:lnTo>
                  <a:lnTo>
                    <a:pt x="582" y="827"/>
                  </a:lnTo>
                  <a:lnTo>
                    <a:pt x="605" y="802"/>
                  </a:lnTo>
                  <a:lnTo>
                    <a:pt x="626" y="776"/>
                  </a:lnTo>
                  <a:lnTo>
                    <a:pt x="647" y="750"/>
                  </a:lnTo>
                  <a:lnTo>
                    <a:pt x="668" y="724"/>
                  </a:lnTo>
                  <a:lnTo>
                    <a:pt x="687" y="698"/>
                  </a:lnTo>
                  <a:lnTo>
                    <a:pt x="708" y="676"/>
                  </a:lnTo>
                  <a:lnTo>
                    <a:pt x="728" y="653"/>
                  </a:lnTo>
                  <a:lnTo>
                    <a:pt x="751" y="627"/>
                  </a:lnTo>
                  <a:lnTo>
                    <a:pt x="773" y="599"/>
                  </a:lnTo>
                  <a:lnTo>
                    <a:pt x="799" y="570"/>
                  </a:lnTo>
                  <a:lnTo>
                    <a:pt x="824" y="544"/>
                  </a:lnTo>
                  <a:lnTo>
                    <a:pt x="851" y="518"/>
                  </a:lnTo>
                  <a:lnTo>
                    <a:pt x="879" y="496"/>
                  </a:lnTo>
                  <a:lnTo>
                    <a:pt x="908" y="476"/>
                  </a:lnTo>
                  <a:lnTo>
                    <a:pt x="939" y="461"/>
                  </a:lnTo>
                  <a:lnTo>
                    <a:pt x="962" y="450"/>
                  </a:lnTo>
                  <a:lnTo>
                    <a:pt x="983" y="437"/>
                  </a:lnTo>
                  <a:lnTo>
                    <a:pt x="1006" y="426"/>
                  </a:lnTo>
                  <a:lnTo>
                    <a:pt x="1030" y="416"/>
                  </a:lnTo>
                  <a:lnTo>
                    <a:pt x="1054" y="408"/>
                  </a:lnTo>
                  <a:lnTo>
                    <a:pt x="1079" y="403"/>
                  </a:lnTo>
                  <a:lnTo>
                    <a:pt x="1105" y="403"/>
                  </a:lnTo>
                  <a:lnTo>
                    <a:pt x="1132" y="410"/>
                  </a:lnTo>
                  <a:lnTo>
                    <a:pt x="1166" y="423"/>
                  </a:lnTo>
                  <a:lnTo>
                    <a:pt x="1196" y="440"/>
                  </a:lnTo>
                  <a:lnTo>
                    <a:pt x="1220" y="465"/>
                  </a:lnTo>
                  <a:lnTo>
                    <a:pt x="1241" y="492"/>
                  </a:lnTo>
                  <a:lnTo>
                    <a:pt x="1261" y="522"/>
                  </a:lnTo>
                  <a:lnTo>
                    <a:pt x="1278" y="551"/>
                  </a:lnTo>
                  <a:lnTo>
                    <a:pt x="1298" y="580"/>
                  </a:lnTo>
                  <a:lnTo>
                    <a:pt x="1317" y="608"/>
                  </a:lnTo>
                  <a:lnTo>
                    <a:pt x="1309" y="634"/>
                  </a:lnTo>
                  <a:lnTo>
                    <a:pt x="1296" y="656"/>
                  </a:lnTo>
                  <a:lnTo>
                    <a:pt x="1282" y="677"/>
                  </a:lnTo>
                  <a:lnTo>
                    <a:pt x="1262" y="695"/>
                  </a:lnTo>
                  <a:lnTo>
                    <a:pt x="1243" y="711"/>
                  </a:lnTo>
                  <a:lnTo>
                    <a:pt x="1220" y="724"/>
                  </a:lnTo>
                  <a:lnTo>
                    <a:pt x="1196" y="734"/>
                  </a:lnTo>
                  <a:lnTo>
                    <a:pt x="1171" y="739"/>
                  </a:lnTo>
                  <a:lnTo>
                    <a:pt x="1155" y="723"/>
                  </a:lnTo>
                  <a:lnTo>
                    <a:pt x="1140" y="705"/>
                  </a:lnTo>
                  <a:lnTo>
                    <a:pt x="1124" y="689"/>
                  </a:lnTo>
                  <a:lnTo>
                    <a:pt x="1108" y="674"/>
                  </a:lnTo>
                  <a:lnTo>
                    <a:pt x="1090" y="663"/>
                  </a:lnTo>
                  <a:lnTo>
                    <a:pt x="1071" y="656"/>
                  </a:lnTo>
                  <a:lnTo>
                    <a:pt x="1050" y="655"/>
                  </a:lnTo>
                  <a:lnTo>
                    <a:pt x="1025" y="660"/>
                  </a:lnTo>
                  <a:lnTo>
                    <a:pt x="993" y="685"/>
                  </a:lnTo>
                  <a:lnTo>
                    <a:pt x="963" y="713"/>
                  </a:lnTo>
                  <a:lnTo>
                    <a:pt x="934" y="744"/>
                  </a:lnTo>
                  <a:lnTo>
                    <a:pt x="907" y="775"/>
                  </a:lnTo>
                  <a:lnTo>
                    <a:pt x="881" y="809"/>
                  </a:lnTo>
                  <a:lnTo>
                    <a:pt x="853" y="843"/>
                  </a:lnTo>
                  <a:lnTo>
                    <a:pt x="827" y="875"/>
                  </a:lnTo>
                  <a:lnTo>
                    <a:pt x="801" y="910"/>
                  </a:lnTo>
                  <a:lnTo>
                    <a:pt x="773" y="942"/>
                  </a:lnTo>
                  <a:lnTo>
                    <a:pt x="744" y="973"/>
                  </a:lnTo>
                  <a:lnTo>
                    <a:pt x="713" y="1002"/>
                  </a:lnTo>
                  <a:lnTo>
                    <a:pt x="682" y="1028"/>
                  </a:lnTo>
                  <a:lnTo>
                    <a:pt x="648" y="1051"/>
                  </a:lnTo>
                  <a:lnTo>
                    <a:pt x="611" y="1070"/>
                  </a:lnTo>
                  <a:lnTo>
                    <a:pt x="570" y="1086"/>
                  </a:lnTo>
                  <a:lnTo>
                    <a:pt x="528" y="1096"/>
                  </a:lnTo>
                  <a:lnTo>
                    <a:pt x="502" y="1101"/>
                  </a:lnTo>
                  <a:lnTo>
                    <a:pt x="478" y="1104"/>
                  </a:lnTo>
                  <a:lnTo>
                    <a:pt x="452" y="1109"/>
                  </a:lnTo>
                  <a:lnTo>
                    <a:pt x="426" y="1112"/>
                  </a:lnTo>
                  <a:lnTo>
                    <a:pt x="400" y="1114"/>
                  </a:lnTo>
                  <a:lnTo>
                    <a:pt x="374" y="1116"/>
                  </a:lnTo>
                  <a:lnTo>
                    <a:pt x="348" y="1116"/>
                  </a:lnTo>
                  <a:lnTo>
                    <a:pt x="322" y="1114"/>
                  </a:lnTo>
                  <a:lnTo>
                    <a:pt x="298" y="1112"/>
                  </a:lnTo>
                  <a:lnTo>
                    <a:pt x="272" y="1109"/>
                  </a:lnTo>
                  <a:lnTo>
                    <a:pt x="247" y="1104"/>
                  </a:lnTo>
                  <a:lnTo>
                    <a:pt x="225" y="1098"/>
                  </a:lnTo>
                  <a:lnTo>
                    <a:pt x="200" y="1091"/>
                  </a:lnTo>
                  <a:lnTo>
                    <a:pt x="179" y="1082"/>
                  </a:lnTo>
                  <a:lnTo>
                    <a:pt x="158" y="1069"/>
                  </a:lnTo>
                  <a:lnTo>
                    <a:pt x="137" y="1056"/>
                  </a:lnTo>
                  <a:lnTo>
                    <a:pt x="62" y="955"/>
                  </a:lnTo>
                  <a:lnTo>
                    <a:pt x="20" y="845"/>
                  </a:lnTo>
                  <a:lnTo>
                    <a:pt x="0" y="726"/>
                  </a:lnTo>
                  <a:lnTo>
                    <a:pt x="0" y="603"/>
                  </a:lnTo>
                  <a:lnTo>
                    <a:pt x="12" y="476"/>
                  </a:lnTo>
                  <a:lnTo>
                    <a:pt x="30" y="349"/>
                  </a:lnTo>
                  <a:lnTo>
                    <a:pt x="44" y="224"/>
                  </a:lnTo>
                  <a:lnTo>
                    <a:pt x="52" y="103"/>
                  </a:lnTo>
                  <a:lnTo>
                    <a:pt x="56" y="86"/>
                  </a:lnTo>
                  <a:lnTo>
                    <a:pt x="61" y="70"/>
                  </a:lnTo>
                  <a:lnTo>
                    <a:pt x="69" y="57"/>
                  </a:lnTo>
                  <a:lnTo>
                    <a:pt x="77" y="44"/>
                  </a:lnTo>
                  <a:lnTo>
                    <a:pt x="88" y="33"/>
                  </a:lnTo>
                  <a:lnTo>
                    <a:pt x="101" y="22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56" y="4"/>
                  </a:lnTo>
                  <a:lnTo>
                    <a:pt x="182" y="0"/>
                  </a:lnTo>
                  <a:lnTo>
                    <a:pt x="208" y="0"/>
                  </a:lnTo>
                  <a:lnTo>
                    <a:pt x="233" y="2"/>
                  </a:lnTo>
                  <a:lnTo>
                    <a:pt x="255" y="9"/>
                  </a:lnTo>
                  <a:lnTo>
                    <a:pt x="275" y="20"/>
                  </a:lnTo>
                  <a:lnTo>
                    <a:pt x="289" y="38"/>
                  </a:lnTo>
                  <a:lnTo>
                    <a:pt x="301" y="64"/>
                  </a:lnTo>
                  <a:close/>
                </a:path>
              </a:pathLst>
            </a:custGeom>
            <a:solidFill>
              <a:srgbClr val="CC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8" name="Freeform 111">
              <a:extLst>
                <a:ext uri="{FF2B5EF4-FFF2-40B4-BE49-F238E27FC236}">
                  <a16:creationId xmlns:a16="http://schemas.microsoft.com/office/drawing/2014/main" id="{65CA3757-7CAB-6496-17C8-5772147B1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767"/>
              <a:ext cx="20" cy="14"/>
            </a:xfrm>
            <a:custGeom>
              <a:avLst/>
              <a:gdLst>
                <a:gd name="T0" fmla="*/ 1 w 40"/>
                <a:gd name="T1" fmla="*/ 0 h 29"/>
                <a:gd name="T2" fmla="*/ 1 w 40"/>
                <a:gd name="T3" fmla="*/ 0 h 29"/>
                <a:gd name="T4" fmla="*/ 1 w 40"/>
                <a:gd name="T5" fmla="*/ 0 h 29"/>
                <a:gd name="T6" fmla="*/ 1 w 40"/>
                <a:gd name="T7" fmla="*/ 0 h 29"/>
                <a:gd name="T8" fmla="*/ 1 w 40"/>
                <a:gd name="T9" fmla="*/ 0 h 29"/>
                <a:gd name="T10" fmla="*/ 0 w 40"/>
                <a:gd name="T11" fmla="*/ 0 h 29"/>
                <a:gd name="T12" fmla="*/ 1 w 40"/>
                <a:gd name="T13" fmla="*/ 0 h 29"/>
                <a:gd name="T14" fmla="*/ 1 w 40"/>
                <a:gd name="T15" fmla="*/ 0 h 29"/>
                <a:gd name="T16" fmla="*/ 1 w 40"/>
                <a:gd name="T17" fmla="*/ 0 h 29"/>
                <a:gd name="T18" fmla="*/ 1 w 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9"/>
                <a:gd name="T32" fmla="*/ 40 w 4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9">
                  <a:moveTo>
                    <a:pt x="39" y="0"/>
                  </a:moveTo>
                  <a:lnTo>
                    <a:pt x="40" y="10"/>
                  </a:lnTo>
                  <a:lnTo>
                    <a:pt x="36" y="16"/>
                  </a:lnTo>
                  <a:lnTo>
                    <a:pt x="27" y="23"/>
                  </a:lnTo>
                  <a:lnTo>
                    <a:pt x="23" y="29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14" y="7"/>
                  </a:lnTo>
                  <a:lnTo>
                    <a:pt x="26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9" name="Freeform 112">
              <a:extLst>
                <a:ext uri="{FF2B5EF4-FFF2-40B4-BE49-F238E27FC236}">
                  <a16:creationId xmlns:a16="http://schemas.microsoft.com/office/drawing/2014/main" id="{B36BDAA6-0EA4-D7F6-C4B0-3E6E4E0C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770"/>
              <a:ext cx="17" cy="15"/>
            </a:xfrm>
            <a:custGeom>
              <a:avLst/>
              <a:gdLst>
                <a:gd name="T0" fmla="*/ 1 w 34"/>
                <a:gd name="T1" fmla="*/ 1 h 30"/>
                <a:gd name="T2" fmla="*/ 1 w 34"/>
                <a:gd name="T3" fmla="*/ 1 h 30"/>
                <a:gd name="T4" fmla="*/ 1 w 34"/>
                <a:gd name="T5" fmla="*/ 1 h 30"/>
                <a:gd name="T6" fmla="*/ 1 w 34"/>
                <a:gd name="T7" fmla="*/ 1 h 30"/>
                <a:gd name="T8" fmla="*/ 0 w 34"/>
                <a:gd name="T9" fmla="*/ 0 h 30"/>
                <a:gd name="T10" fmla="*/ 1 w 34"/>
                <a:gd name="T11" fmla="*/ 1 h 30"/>
                <a:gd name="T12" fmla="*/ 1 w 34"/>
                <a:gd name="T13" fmla="*/ 1 h 30"/>
                <a:gd name="T14" fmla="*/ 1 w 34"/>
                <a:gd name="T15" fmla="*/ 1 h 30"/>
                <a:gd name="T16" fmla="*/ 1 w 34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0"/>
                <a:gd name="T29" fmla="*/ 34 w 3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0">
                  <a:moveTo>
                    <a:pt x="34" y="29"/>
                  </a:moveTo>
                  <a:lnTo>
                    <a:pt x="25" y="30"/>
                  </a:lnTo>
                  <a:lnTo>
                    <a:pt x="15" y="22"/>
                  </a:lnTo>
                  <a:lnTo>
                    <a:pt x="5" y="9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1" y="9"/>
                  </a:lnTo>
                  <a:lnTo>
                    <a:pt x="28" y="17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0" name="Freeform 113">
              <a:extLst>
                <a:ext uri="{FF2B5EF4-FFF2-40B4-BE49-F238E27FC236}">
                  <a16:creationId xmlns:a16="http://schemas.microsoft.com/office/drawing/2014/main" id="{14A8E886-8FC2-AF25-EBA9-475A62018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795"/>
              <a:ext cx="15" cy="12"/>
            </a:xfrm>
            <a:custGeom>
              <a:avLst/>
              <a:gdLst>
                <a:gd name="T0" fmla="*/ 0 w 31"/>
                <a:gd name="T1" fmla="*/ 1 h 24"/>
                <a:gd name="T2" fmla="*/ 0 w 31"/>
                <a:gd name="T3" fmla="*/ 1 h 24"/>
                <a:gd name="T4" fmla="*/ 0 w 31"/>
                <a:gd name="T5" fmla="*/ 1 h 24"/>
                <a:gd name="T6" fmla="*/ 0 w 31"/>
                <a:gd name="T7" fmla="*/ 1 h 24"/>
                <a:gd name="T8" fmla="*/ 0 w 31"/>
                <a:gd name="T9" fmla="*/ 0 h 24"/>
                <a:gd name="T10" fmla="*/ 0 w 31"/>
                <a:gd name="T11" fmla="*/ 0 h 24"/>
                <a:gd name="T12" fmla="*/ 0 w 31"/>
                <a:gd name="T13" fmla="*/ 1 h 24"/>
                <a:gd name="T14" fmla="*/ 0 w 31"/>
                <a:gd name="T15" fmla="*/ 1 h 24"/>
                <a:gd name="T16" fmla="*/ 0 w 31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4"/>
                <a:gd name="T29" fmla="*/ 31 w 3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4">
                  <a:moveTo>
                    <a:pt x="30" y="23"/>
                  </a:moveTo>
                  <a:lnTo>
                    <a:pt x="18" y="24"/>
                  </a:lnTo>
                  <a:lnTo>
                    <a:pt x="9" y="19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5" y="3"/>
                  </a:lnTo>
                  <a:lnTo>
                    <a:pt x="31" y="1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1" name="Freeform 114">
              <a:extLst>
                <a:ext uri="{FF2B5EF4-FFF2-40B4-BE49-F238E27FC236}">
                  <a16:creationId xmlns:a16="http://schemas.microsoft.com/office/drawing/2014/main" id="{82503E7D-4FDE-4851-CD01-91DAEACF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795"/>
              <a:ext cx="12" cy="15"/>
            </a:xfrm>
            <a:custGeom>
              <a:avLst/>
              <a:gdLst>
                <a:gd name="T0" fmla="*/ 1 w 24"/>
                <a:gd name="T1" fmla="*/ 1 h 29"/>
                <a:gd name="T2" fmla="*/ 1 w 24"/>
                <a:gd name="T3" fmla="*/ 1 h 29"/>
                <a:gd name="T4" fmla="*/ 1 w 24"/>
                <a:gd name="T5" fmla="*/ 1 h 29"/>
                <a:gd name="T6" fmla="*/ 1 w 24"/>
                <a:gd name="T7" fmla="*/ 1 h 29"/>
                <a:gd name="T8" fmla="*/ 0 w 24"/>
                <a:gd name="T9" fmla="*/ 1 h 29"/>
                <a:gd name="T10" fmla="*/ 1 w 24"/>
                <a:gd name="T11" fmla="*/ 0 h 29"/>
                <a:gd name="T12" fmla="*/ 1 w 24"/>
                <a:gd name="T13" fmla="*/ 0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9"/>
                <a:gd name="T32" fmla="*/ 24 w 2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9">
                  <a:moveTo>
                    <a:pt x="24" y="11"/>
                  </a:moveTo>
                  <a:lnTo>
                    <a:pt x="24" y="29"/>
                  </a:lnTo>
                  <a:lnTo>
                    <a:pt x="13" y="29"/>
                  </a:lnTo>
                  <a:lnTo>
                    <a:pt x="5" y="23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3"/>
                  </a:lnTo>
                  <a:lnTo>
                    <a:pt x="20" y="6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2" name="Freeform 115">
              <a:extLst>
                <a:ext uri="{FF2B5EF4-FFF2-40B4-BE49-F238E27FC236}">
                  <a16:creationId xmlns:a16="http://schemas.microsoft.com/office/drawing/2014/main" id="{15391C8F-7AA7-DC40-EDD9-A99A7FF33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2829"/>
              <a:ext cx="66" cy="41"/>
            </a:xfrm>
            <a:custGeom>
              <a:avLst/>
              <a:gdLst>
                <a:gd name="T0" fmla="*/ 1 w 131"/>
                <a:gd name="T1" fmla="*/ 1 h 81"/>
                <a:gd name="T2" fmla="*/ 1 w 131"/>
                <a:gd name="T3" fmla="*/ 1 h 81"/>
                <a:gd name="T4" fmla="*/ 1 w 131"/>
                <a:gd name="T5" fmla="*/ 1 h 81"/>
                <a:gd name="T6" fmla="*/ 1 w 131"/>
                <a:gd name="T7" fmla="*/ 1 h 81"/>
                <a:gd name="T8" fmla="*/ 1 w 131"/>
                <a:gd name="T9" fmla="*/ 1 h 81"/>
                <a:gd name="T10" fmla="*/ 1 w 131"/>
                <a:gd name="T11" fmla="*/ 1 h 81"/>
                <a:gd name="T12" fmla="*/ 1 w 131"/>
                <a:gd name="T13" fmla="*/ 1 h 81"/>
                <a:gd name="T14" fmla="*/ 1 w 131"/>
                <a:gd name="T15" fmla="*/ 1 h 81"/>
                <a:gd name="T16" fmla="*/ 1 w 131"/>
                <a:gd name="T17" fmla="*/ 1 h 81"/>
                <a:gd name="T18" fmla="*/ 1 w 131"/>
                <a:gd name="T19" fmla="*/ 1 h 81"/>
                <a:gd name="T20" fmla="*/ 1 w 131"/>
                <a:gd name="T21" fmla="*/ 1 h 81"/>
                <a:gd name="T22" fmla="*/ 1 w 131"/>
                <a:gd name="T23" fmla="*/ 1 h 81"/>
                <a:gd name="T24" fmla="*/ 1 w 131"/>
                <a:gd name="T25" fmla="*/ 1 h 81"/>
                <a:gd name="T26" fmla="*/ 1 w 131"/>
                <a:gd name="T27" fmla="*/ 1 h 81"/>
                <a:gd name="T28" fmla="*/ 1 w 131"/>
                <a:gd name="T29" fmla="*/ 1 h 81"/>
                <a:gd name="T30" fmla="*/ 1 w 131"/>
                <a:gd name="T31" fmla="*/ 1 h 81"/>
                <a:gd name="T32" fmla="*/ 1 w 131"/>
                <a:gd name="T33" fmla="*/ 1 h 81"/>
                <a:gd name="T34" fmla="*/ 1 w 131"/>
                <a:gd name="T35" fmla="*/ 1 h 81"/>
                <a:gd name="T36" fmla="*/ 1 w 131"/>
                <a:gd name="T37" fmla="*/ 1 h 81"/>
                <a:gd name="T38" fmla="*/ 1 w 131"/>
                <a:gd name="T39" fmla="*/ 1 h 81"/>
                <a:gd name="T40" fmla="*/ 1 w 131"/>
                <a:gd name="T41" fmla="*/ 1 h 81"/>
                <a:gd name="T42" fmla="*/ 1 w 131"/>
                <a:gd name="T43" fmla="*/ 1 h 81"/>
                <a:gd name="T44" fmla="*/ 1 w 131"/>
                <a:gd name="T45" fmla="*/ 1 h 81"/>
                <a:gd name="T46" fmla="*/ 1 w 131"/>
                <a:gd name="T47" fmla="*/ 1 h 81"/>
                <a:gd name="T48" fmla="*/ 0 w 131"/>
                <a:gd name="T49" fmla="*/ 1 h 81"/>
                <a:gd name="T50" fmla="*/ 0 w 131"/>
                <a:gd name="T51" fmla="*/ 0 h 81"/>
                <a:gd name="T52" fmla="*/ 1 w 131"/>
                <a:gd name="T53" fmla="*/ 1 h 81"/>
                <a:gd name="T54" fmla="*/ 1 w 131"/>
                <a:gd name="T55" fmla="*/ 1 h 81"/>
                <a:gd name="T56" fmla="*/ 1 w 131"/>
                <a:gd name="T57" fmla="*/ 1 h 81"/>
                <a:gd name="T58" fmla="*/ 1 w 131"/>
                <a:gd name="T59" fmla="*/ 1 h 81"/>
                <a:gd name="T60" fmla="*/ 1 w 131"/>
                <a:gd name="T61" fmla="*/ 1 h 81"/>
                <a:gd name="T62" fmla="*/ 1 w 131"/>
                <a:gd name="T63" fmla="*/ 1 h 81"/>
                <a:gd name="T64" fmla="*/ 1 w 131"/>
                <a:gd name="T65" fmla="*/ 1 h 81"/>
                <a:gd name="T66" fmla="*/ 1 w 131"/>
                <a:gd name="T67" fmla="*/ 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1"/>
                <a:gd name="T103" fmla="*/ 0 h 81"/>
                <a:gd name="T104" fmla="*/ 131 w 13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1" h="81">
                  <a:moveTo>
                    <a:pt x="57" y="57"/>
                  </a:moveTo>
                  <a:lnTo>
                    <a:pt x="70" y="54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94" y="37"/>
                  </a:lnTo>
                  <a:lnTo>
                    <a:pt x="100" y="31"/>
                  </a:lnTo>
                  <a:lnTo>
                    <a:pt x="109" y="24"/>
                  </a:lnTo>
                  <a:lnTo>
                    <a:pt x="118" y="21"/>
                  </a:lnTo>
                  <a:lnTo>
                    <a:pt x="131" y="18"/>
                  </a:lnTo>
                  <a:lnTo>
                    <a:pt x="128" y="31"/>
                  </a:lnTo>
                  <a:lnTo>
                    <a:pt x="123" y="42"/>
                  </a:lnTo>
                  <a:lnTo>
                    <a:pt x="118" y="52"/>
                  </a:lnTo>
                  <a:lnTo>
                    <a:pt x="110" y="60"/>
                  </a:lnTo>
                  <a:lnTo>
                    <a:pt x="102" y="67"/>
                  </a:lnTo>
                  <a:lnTo>
                    <a:pt x="92" y="73"/>
                  </a:lnTo>
                  <a:lnTo>
                    <a:pt x="81" y="78"/>
                  </a:lnTo>
                  <a:lnTo>
                    <a:pt x="70" y="81"/>
                  </a:lnTo>
                  <a:lnTo>
                    <a:pt x="58" y="78"/>
                  </a:lnTo>
                  <a:lnTo>
                    <a:pt x="48" y="73"/>
                  </a:lnTo>
                  <a:lnTo>
                    <a:pt x="37" y="67"/>
                  </a:lnTo>
                  <a:lnTo>
                    <a:pt x="29" y="60"/>
                  </a:lnTo>
                  <a:lnTo>
                    <a:pt x="21" y="52"/>
                  </a:lnTo>
                  <a:lnTo>
                    <a:pt x="13" y="44"/>
                  </a:lnTo>
                  <a:lnTo>
                    <a:pt x="6" y="3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7"/>
                  </a:lnTo>
                  <a:lnTo>
                    <a:pt x="13" y="13"/>
                  </a:lnTo>
                  <a:lnTo>
                    <a:pt x="21" y="21"/>
                  </a:lnTo>
                  <a:lnTo>
                    <a:pt x="27" y="28"/>
                  </a:lnTo>
                  <a:lnTo>
                    <a:pt x="35" y="36"/>
                  </a:lnTo>
                  <a:lnTo>
                    <a:pt x="42" y="44"/>
                  </a:lnTo>
                  <a:lnTo>
                    <a:pt x="50" y="5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3" name="Freeform 116">
              <a:extLst>
                <a:ext uri="{FF2B5EF4-FFF2-40B4-BE49-F238E27FC236}">
                  <a16:creationId xmlns:a16="http://schemas.microsoft.com/office/drawing/2014/main" id="{1E944272-7943-FEDB-4FBE-5172D369C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840"/>
              <a:ext cx="94" cy="46"/>
            </a:xfrm>
            <a:custGeom>
              <a:avLst/>
              <a:gdLst>
                <a:gd name="T0" fmla="*/ 1 w 188"/>
                <a:gd name="T1" fmla="*/ 0 h 93"/>
                <a:gd name="T2" fmla="*/ 1 w 188"/>
                <a:gd name="T3" fmla="*/ 0 h 93"/>
                <a:gd name="T4" fmla="*/ 1 w 188"/>
                <a:gd name="T5" fmla="*/ 0 h 93"/>
                <a:gd name="T6" fmla="*/ 1 w 188"/>
                <a:gd name="T7" fmla="*/ 0 h 93"/>
                <a:gd name="T8" fmla="*/ 1 w 188"/>
                <a:gd name="T9" fmla="*/ 0 h 93"/>
                <a:gd name="T10" fmla="*/ 1 w 188"/>
                <a:gd name="T11" fmla="*/ 0 h 93"/>
                <a:gd name="T12" fmla="*/ 1 w 188"/>
                <a:gd name="T13" fmla="*/ 0 h 93"/>
                <a:gd name="T14" fmla="*/ 1 w 188"/>
                <a:gd name="T15" fmla="*/ 0 h 93"/>
                <a:gd name="T16" fmla="*/ 0 w 188"/>
                <a:gd name="T17" fmla="*/ 0 h 93"/>
                <a:gd name="T18" fmla="*/ 1 w 188"/>
                <a:gd name="T19" fmla="*/ 0 h 93"/>
                <a:gd name="T20" fmla="*/ 1 w 188"/>
                <a:gd name="T21" fmla="*/ 0 h 93"/>
                <a:gd name="T22" fmla="*/ 1 w 188"/>
                <a:gd name="T23" fmla="*/ 0 h 93"/>
                <a:gd name="T24" fmla="*/ 1 w 188"/>
                <a:gd name="T25" fmla="*/ 0 h 93"/>
                <a:gd name="T26" fmla="*/ 1 w 188"/>
                <a:gd name="T27" fmla="*/ 0 h 93"/>
                <a:gd name="T28" fmla="*/ 1 w 188"/>
                <a:gd name="T29" fmla="*/ 0 h 93"/>
                <a:gd name="T30" fmla="*/ 1 w 188"/>
                <a:gd name="T31" fmla="*/ 0 h 93"/>
                <a:gd name="T32" fmla="*/ 1 w 188"/>
                <a:gd name="T33" fmla="*/ 0 h 93"/>
                <a:gd name="T34" fmla="*/ 1 w 188"/>
                <a:gd name="T35" fmla="*/ 0 h 93"/>
                <a:gd name="T36" fmla="*/ 1 w 188"/>
                <a:gd name="T37" fmla="*/ 0 h 93"/>
                <a:gd name="T38" fmla="*/ 1 w 188"/>
                <a:gd name="T39" fmla="*/ 0 h 93"/>
                <a:gd name="T40" fmla="*/ 1 w 188"/>
                <a:gd name="T41" fmla="*/ 0 h 93"/>
                <a:gd name="T42" fmla="*/ 1 w 188"/>
                <a:gd name="T43" fmla="*/ 0 h 93"/>
                <a:gd name="T44" fmla="*/ 1 w 188"/>
                <a:gd name="T45" fmla="*/ 0 h 93"/>
                <a:gd name="T46" fmla="*/ 1 w 188"/>
                <a:gd name="T47" fmla="*/ 0 h 93"/>
                <a:gd name="T48" fmla="*/ 1 w 188"/>
                <a:gd name="T49" fmla="*/ 0 h 93"/>
                <a:gd name="T50" fmla="*/ 1 w 188"/>
                <a:gd name="T51" fmla="*/ 0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8"/>
                <a:gd name="T79" fmla="*/ 0 h 93"/>
                <a:gd name="T80" fmla="*/ 188 w 18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8" h="93">
                  <a:moveTo>
                    <a:pt x="188" y="20"/>
                  </a:moveTo>
                  <a:lnTo>
                    <a:pt x="160" y="20"/>
                  </a:lnTo>
                  <a:lnTo>
                    <a:pt x="134" y="24"/>
                  </a:lnTo>
                  <a:lnTo>
                    <a:pt x="112" y="34"/>
                  </a:lnTo>
                  <a:lnTo>
                    <a:pt x="91" y="47"/>
                  </a:lnTo>
                  <a:lnTo>
                    <a:pt x="69" y="60"/>
                  </a:lnTo>
                  <a:lnTo>
                    <a:pt x="48" y="73"/>
                  </a:lnTo>
                  <a:lnTo>
                    <a:pt x="26" y="85"/>
                  </a:lnTo>
                  <a:lnTo>
                    <a:pt x="0" y="93"/>
                  </a:lnTo>
                  <a:lnTo>
                    <a:pt x="8" y="81"/>
                  </a:lnTo>
                  <a:lnTo>
                    <a:pt x="16" y="70"/>
                  </a:lnTo>
                  <a:lnTo>
                    <a:pt x="27" y="60"/>
                  </a:lnTo>
                  <a:lnTo>
                    <a:pt x="40" y="52"/>
                  </a:lnTo>
                  <a:lnTo>
                    <a:pt x="53" y="44"/>
                  </a:lnTo>
                  <a:lnTo>
                    <a:pt x="66" y="36"/>
                  </a:lnTo>
                  <a:lnTo>
                    <a:pt x="81" y="28"/>
                  </a:lnTo>
                  <a:lnTo>
                    <a:pt x="92" y="20"/>
                  </a:lnTo>
                  <a:lnTo>
                    <a:pt x="105" y="20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8"/>
                  </a:lnTo>
                  <a:lnTo>
                    <a:pt x="149" y="3"/>
                  </a:lnTo>
                  <a:lnTo>
                    <a:pt x="162" y="0"/>
                  </a:lnTo>
                  <a:lnTo>
                    <a:pt x="173" y="0"/>
                  </a:lnTo>
                  <a:lnTo>
                    <a:pt x="188" y="3"/>
                  </a:lnTo>
                  <a:lnTo>
                    <a:pt x="18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4" name="Freeform 117">
              <a:extLst>
                <a:ext uri="{FF2B5EF4-FFF2-40B4-BE49-F238E27FC236}">
                  <a16:creationId xmlns:a16="http://schemas.microsoft.com/office/drawing/2014/main" id="{AF999CC2-A33E-1F2E-5183-56158B0F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892"/>
              <a:ext cx="37" cy="142"/>
            </a:xfrm>
            <a:custGeom>
              <a:avLst/>
              <a:gdLst>
                <a:gd name="T0" fmla="*/ 1 w 74"/>
                <a:gd name="T1" fmla="*/ 1 h 284"/>
                <a:gd name="T2" fmla="*/ 1 w 74"/>
                <a:gd name="T3" fmla="*/ 1 h 284"/>
                <a:gd name="T4" fmla="*/ 1 w 74"/>
                <a:gd name="T5" fmla="*/ 1 h 284"/>
                <a:gd name="T6" fmla="*/ 1 w 74"/>
                <a:gd name="T7" fmla="*/ 1 h 284"/>
                <a:gd name="T8" fmla="*/ 1 w 74"/>
                <a:gd name="T9" fmla="*/ 1 h 284"/>
                <a:gd name="T10" fmla="*/ 1 w 74"/>
                <a:gd name="T11" fmla="*/ 1 h 284"/>
                <a:gd name="T12" fmla="*/ 1 w 74"/>
                <a:gd name="T13" fmla="*/ 1 h 284"/>
                <a:gd name="T14" fmla="*/ 1 w 74"/>
                <a:gd name="T15" fmla="*/ 1 h 284"/>
                <a:gd name="T16" fmla="*/ 1 w 74"/>
                <a:gd name="T17" fmla="*/ 1 h 284"/>
                <a:gd name="T18" fmla="*/ 1 w 74"/>
                <a:gd name="T19" fmla="*/ 1 h 284"/>
                <a:gd name="T20" fmla="*/ 1 w 74"/>
                <a:gd name="T21" fmla="*/ 1 h 284"/>
                <a:gd name="T22" fmla="*/ 1 w 74"/>
                <a:gd name="T23" fmla="*/ 1 h 284"/>
                <a:gd name="T24" fmla="*/ 0 w 74"/>
                <a:gd name="T25" fmla="*/ 1 h 284"/>
                <a:gd name="T26" fmla="*/ 0 w 74"/>
                <a:gd name="T27" fmla="*/ 1 h 284"/>
                <a:gd name="T28" fmla="*/ 1 w 74"/>
                <a:gd name="T29" fmla="*/ 1 h 284"/>
                <a:gd name="T30" fmla="*/ 1 w 74"/>
                <a:gd name="T31" fmla="*/ 1 h 284"/>
                <a:gd name="T32" fmla="*/ 1 w 74"/>
                <a:gd name="T33" fmla="*/ 1 h 284"/>
                <a:gd name="T34" fmla="*/ 1 w 74"/>
                <a:gd name="T35" fmla="*/ 1 h 284"/>
                <a:gd name="T36" fmla="*/ 1 w 74"/>
                <a:gd name="T37" fmla="*/ 1 h 284"/>
                <a:gd name="T38" fmla="*/ 1 w 74"/>
                <a:gd name="T39" fmla="*/ 1 h 284"/>
                <a:gd name="T40" fmla="*/ 1 w 74"/>
                <a:gd name="T41" fmla="*/ 0 h 284"/>
                <a:gd name="T42" fmla="*/ 1 w 74"/>
                <a:gd name="T43" fmla="*/ 0 h 284"/>
                <a:gd name="T44" fmla="*/ 1 w 74"/>
                <a:gd name="T45" fmla="*/ 0 h 284"/>
                <a:gd name="T46" fmla="*/ 1 w 74"/>
                <a:gd name="T47" fmla="*/ 1 h 284"/>
                <a:gd name="T48" fmla="*/ 1 w 74"/>
                <a:gd name="T49" fmla="*/ 1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284"/>
                <a:gd name="T77" fmla="*/ 74 w 7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284">
                  <a:moveTo>
                    <a:pt x="74" y="7"/>
                  </a:moveTo>
                  <a:lnTo>
                    <a:pt x="69" y="24"/>
                  </a:lnTo>
                  <a:lnTo>
                    <a:pt x="60" y="41"/>
                  </a:lnTo>
                  <a:lnTo>
                    <a:pt x="48" y="57"/>
                  </a:lnTo>
                  <a:lnTo>
                    <a:pt x="40" y="75"/>
                  </a:lnTo>
                  <a:lnTo>
                    <a:pt x="31" y="127"/>
                  </a:lnTo>
                  <a:lnTo>
                    <a:pt x="21" y="179"/>
                  </a:lnTo>
                  <a:lnTo>
                    <a:pt x="18" y="232"/>
                  </a:lnTo>
                  <a:lnTo>
                    <a:pt x="29" y="284"/>
                  </a:lnTo>
                  <a:lnTo>
                    <a:pt x="14" y="278"/>
                  </a:lnTo>
                  <a:lnTo>
                    <a:pt x="8" y="263"/>
                  </a:lnTo>
                  <a:lnTo>
                    <a:pt x="5" y="245"/>
                  </a:lnTo>
                  <a:lnTo>
                    <a:pt x="0" y="227"/>
                  </a:lnTo>
                  <a:lnTo>
                    <a:pt x="0" y="198"/>
                  </a:lnTo>
                  <a:lnTo>
                    <a:pt x="3" y="169"/>
                  </a:lnTo>
                  <a:lnTo>
                    <a:pt x="8" y="140"/>
                  </a:lnTo>
                  <a:lnTo>
                    <a:pt x="16" y="110"/>
                  </a:lnTo>
                  <a:lnTo>
                    <a:pt x="26" y="83"/>
                  </a:lnTo>
                  <a:lnTo>
                    <a:pt x="35" y="55"/>
                  </a:lnTo>
                  <a:lnTo>
                    <a:pt x="47" y="28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3"/>
                  </a:lnTo>
                  <a:lnTo>
                    <a:pt x="7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5" name="Freeform 118">
              <a:extLst>
                <a:ext uri="{FF2B5EF4-FFF2-40B4-BE49-F238E27FC236}">
                  <a16:creationId xmlns:a16="http://schemas.microsoft.com/office/drawing/2014/main" id="{BD0877F3-A17F-FFBA-0E9E-C4D473C2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2899"/>
              <a:ext cx="79" cy="31"/>
            </a:xfrm>
            <a:custGeom>
              <a:avLst/>
              <a:gdLst>
                <a:gd name="T0" fmla="*/ 1 w 158"/>
                <a:gd name="T1" fmla="*/ 1 h 61"/>
                <a:gd name="T2" fmla="*/ 1 w 158"/>
                <a:gd name="T3" fmla="*/ 1 h 61"/>
                <a:gd name="T4" fmla="*/ 1 w 158"/>
                <a:gd name="T5" fmla="*/ 1 h 61"/>
                <a:gd name="T6" fmla="*/ 1 w 158"/>
                <a:gd name="T7" fmla="*/ 1 h 61"/>
                <a:gd name="T8" fmla="*/ 1 w 158"/>
                <a:gd name="T9" fmla="*/ 1 h 61"/>
                <a:gd name="T10" fmla="*/ 1 w 158"/>
                <a:gd name="T11" fmla="*/ 1 h 61"/>
                <a:gd name="T12" fmla="*/ 1 w 158"/>
                <a:gd name="T13" fmla="*/ 1 h 61"/>
                <a:gd name="T14" fmla="*/ 1 w 158"/>
                <a:gd name="T15" fmla="*/ 1 h 61"/>
                <a:gd name="T16" fmla="*/ 1 w 158"/>
                <a:gd name="T17" fmla="*/ 1 h 61"/>
                <a:gd name="T18" fmla="*/ 1 w 158"/>
                <a:gd name="T19" fmla="*/ 1 h 61"/>
                <a:gd name="T20" fmla="*/ 1 w 158"/>
                <a:gd name="T21" fmla="*/ 1 h 61"/>
                <a:gd name="T22" fmla="*/ 1 w 158"/>
                <a:gd name="T23" fmla="*/ 1 h 61"/>
                <a:gd name="T24" fmla="*/ 1 w 158"/>
                <a:gd name="T25" fmla="*/ 1 h 61"/>
                <a:gd name="T26" fmla="*/ 1 w 158"/>
                <a:gd name="T27" fmla="*/ 1 h 61"/>
                <a:gd name="T28" fmla="*/ 1 w 158"/>
                <a:gd name="T29" fmla="*/ 1 h 61"/>
                <a:gd name="T30" fmla="*/ 1 w 158"/>
                <a:gd name="T31" fmla="*/ 1 h 61"/>
                <a:gd name="T32" fmla="*/ 0 w 158"/>
                <a:gd name="T33" fmla="*/ 1 h 61"/>
                <a:gd name="T34" fmla="*/ 0 w 158"/>
                <a:gd name="T35" fmla="*/ 1 h 61"/>
                <a:gd name="T36" fmla="*/ 1 w 158"/>
                <a:gd name="T37" fmla="*/ 1 h 61"/>
                <a:gd name="T38" fmla="*/ 1 w 158"/>
                <a:gd name="T39" fmla="*/ 1 h 61"/>
                <a:gd name="T40" fmla="*/ 1 w 158"/>
                <a:gd name="T41" fmla="*/ 1 h 61"/>
                <a:gd name="T42" fmla="*/ 1 w 158"/>
                <a:gd name="T43" fmla="*/ 1 h 61"/>
                <a:gd name="T44" fmla="*/ 1 w 158"/>
                <a:gd name="T45" fmla="*/ 1 h 61"/>
                <a:gd name="T46" fmla="*/ 1 w 158"/>
                <a:gd name="T47" fmla="*/ 1 h 61"/>
                <a:gd name="T48" fmla="*/ 1 w 158"/>
                <a:gd name="T49" fmla="*/ 1 h 61"/>
                <a:gd name="T50" fmla="*/ 1 w 158"/>
                <a:gd name="T51" fmla="*/ 1 h 61"/>
                <a:gd name="T52" fmla="*/ 1 w 158"/>
                <a:gd name="T53" fmla="*/ 1 h 61"/>
                <a:gd name="T54" fmla="*/ 1 w 158"/>
                <a:gd name="T55" fmla="*/ 1 h 61"/>
                <a:gd name="T56" fmla="*/ 1 w 158"/>
                <a:gd name="T57" fmla="*/ 1 h 61"/>
                <a:gd name="T58" fmla="*/ 1 w 158"/>
                <a:gd name="T59" fmla="*/ 1 h 61"/>
                <a:gd name="T60" fmla="*/ 1 w 158"/>
                <a:gd name="T61" fmla="*/ 1 h 61"/>
                <a:gd name="T62" fmla="*/ 1 w 158"/>
                <a:gd name="T63" fmla="*/ 1 h 61"/>
                <a:gd name="T64" fmla="*/ 1 w 158"/>
                <a:gd name="T65" fmla="*/ 0 h 61"/>
                <a:gd name="T66" fmla="*/ 1 w 158"/>
                <a:gd name="T67" fmla="*/ 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61"/>
                <a:gd name="T104" fmla="*/ 158 w 158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61">
                  <a:moveTo>
                    <a:pt x="158" y="3"/>
                  </a:moveTo>
                  <a:lnTo>
                    <a:pt x="155" y="11"/>
                  </a:lnTo>
                  <a:lnTo>
                    <a:pt x="152" y="21"/>
                  </a:lnTo>
                  <a:lnTo>
                    <a:pt x="145" y="29"/>
                  </a:lnTo>
                  <a:lnTo>
                    <a:pt x="139" y="35"/>
                  </a:lnTo>
                  <a:lnTo>
                    <a:pt x="132" y="42"/>
                  </a:lnTo>
                  <a:lnTo>
                    <a:pt x="124" y="48"/>
                  </a:lnTo>
                  <a:lnTo>
                    <a:pt x="116" y="55"/>
                  </a:lnTo>
                  <a:lnTo>
                    <a:pt x="108" y="60"/>
                  </a:lnTo>
                  <a:lnTo>
                    <a:pt x="91" y="61"/>
                  </a:lnTo>
                  <a:lnTo>
                    <a:pt x="77" y="61"/>
                  </a:lnTo>
                  <a:lnTo>
                    <a:pt x="62" y="60"/>
                  </a:lnTo>
                  <a:lnTo>
                    <a:pt x="48" y="56"/>
                  </a:lnTo>
                  <a:lnTo>
                    <a:pt x="35" y="50"/>
                  </a:lnTo>
                  <a:lnTo>
                    <a:pt x="22" y="42"/>
                  </a:lnTo>
                  <a:lnTo>
                    <a:pt x="10" y="32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3" y="16"/>
                  </a:lnTo>
                  <a:lnTo>
                    <a:pt x="25" y="22"/>
                  </a:lnTo>
                  <a:lnTo>
                    <a:pt x="38" y="27"/>
                  </a:lnTo>
                  <a:lnTo>
                    <a:pt x="52" y="32"/>
                  </a:lnTo>
                  <a:lnTo>
                    <a:pt x="65" y="37"/>
                  </a:lnTo>
                  <a:lnTo>
                    <a:pt x="78" y="37"/>
                  </a:lnTo>
                  <a:lnTo>
                    <a:pt x="93" y="35"/>
                  </a:lnTo>
                  <a:lnTo>
                    <a:pt x="108" y="30"/>
                  </a:lnTo>
                  <a:lnTo>
                    <a:pt x="116" y="27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4" y="9"/>
                  </a:lnTo>
                  <a:lnTo>
                    <a:pt x="140" y="5"/>
                  </a:lnTo>
                  <a:lnTo>
                    <a:pt x="145" y="1"/>
                  </a:lnTo>
                  <a:lnTo>
                    <a:pt x="152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6" name="Freeform 119">
              <a:extLst>
                <a:ext uri="{FF2B5EF4-FFF2-40B4-BE49-F238E27FC236}">
                  <a16:creationId xmlns:a16="http://schemas.microsoft.com/office/drawing/2014/main" id="{8BAEAEBB-3129-8317-8955-913A9C7D2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904"/>
              <a:ext cx="76" cy="62"/>
            </a:xfrm>
            <a:custGeom>
              <a:avLst/>
              <a:gdLst>
                <a:gd name="T0" fmla="*/ 0 w 153"/>
                <a:gd name="T1" fmla="*/ 0 h 125"/>
                <a:gd name="T2" fmla="*/ 0 w 153"/>
                <a:gd name="T3" fmla="*/ 0 h 125"/>
                <a:gd name="T4" fmla="*/ 0 w 153"/>
                <a:gd name="T5" fmla="*/ 0 h 125"/>
                <a:gd name="T6" fmla="*/ 0 w 153"/>
                <a:gd name="T7" fmla="*/ 0 h 125"/>
                <a:gd name="T8" fmla="*/ 0 w 153"/>
                <a:gd name="T9" fmla="*/ 0 h 125"/>
                <a:gd name="T10" fmla="*/ 0 w 153"/>
                <a:gd name="T11" fmla="*/ 0 h 125"/>
                <a:gd name="T12" fmla="*/ 0 w 153"/>
                <a:gd name="T13" fmla="*/ 0 h 125"/>
                <a:gd name="T14" fmla="*/ 0 w 153"/>
                <a:gd name="T15" fmla="*/ 0 h 125"/>
                <a:gd name="T16" fmla="*/ 0 w 153"/>
                <a:gd name="T17" fmla="*/ 0 h 125"/>
                <a:gd name="T18" fmla="*/ 0 w 153"/>
                <a:gd name="T19" fmla="*/ 0 h 125"/>
                <a:gd name="T20" fmla="*/ 0 w 153"/>
                <a:gd name="T21" fmla="*/ 0 h 125"/>
                <a:gd name="T22" fmla="*/ 0 w 153"/>
                <a:gd name="T23" fmla="*/ 0 h 125"/>
                <a:gd name="T24" fmla="*/ 0 w 153"/>
                <a:gd name="T25" fmla="*/ 0 h 125"/>
                <a:gd name="T26" fmla="*/ 0 w 153"/>
                <a:gd name="T27" fmla="*/ 0 h 125"/>
                <a:gd name="T28" fmla="*/ 0 w 153"/>
                <a:gd name="T29" fmla="*/ 0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"/>
                <a:gd name="T46" fmla="*/ 0 h 125"/>
                <a:gd name="T47" fmla="*/ 153 w 15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" h="125">
                  <a:moveTo>
                    <a:pt x="153" y="114"/>
                  </a:moveTo>
                  <a:lnTo>
                    <a:pt x="145" y="124"/>
                  </a:lnTo>
                  <a:lnTo>
                    <a:pt x="133" y="125"/>
                  </a:lnTo>
                  <a:lnTo>
                    <a:pt x="120" y="124"/>
                  </a:lnTo>
                  <a:lnTo>
                    <a:pt x="107" y="1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39" y="23"/>
                  </a:lnTo>
                  <a:lnTo>
                    <a:pt x="57" y="39"/>
                  </a:lnTo>
                  <a:lnTo>
                    <a:pt x="75" y="54"/>
                  </a:lnTo>
                  <a:lnTo>
                    <a:pt x="93" y="72"/>
                  </a:lnTo>
                  <a:lnTo>
                    <a:pt x="112" y="86"/>
                  </a:lnTo>
                  <a:lnTo>
                    <a:pt x="132" y="101"/>
                  </a:lnTo>
                  <a:lnTo>
                    <a:pt x="153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7" name="Freeform 120">
              <a:extLst>
                <a:ext uri="{FF2B5EF4-FFF2-40B4-BE49-F238E27FC236}">
                  <a16:creationId xmlns:a16="http://schemas.microsoft.com/office/drawing/2014/main" id="{11B345E2-8FF1-BDE3-20C4-3E9AA738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2917"/>
              <a:ext cx="102" cy="60"/>
            </a:xfrm>
            <a:custGeom>
              <a:avLst/>
              <a:gdLst>
                <a:gd name="T0" fmla="*/ 0 w 205"/>
                <a:gd name="T1" fmla="*/ 0 h 118"/>
                <a:gd name="T2" fmla="*/ 0 w 205"/>
                <a:gd name="T3" fmla="*/ 1 h 118"/>
                <a:gd name="T4" fmla="*/ 0 w 205"/>
                <a:gd name="T5" fmla="*/ 1 h 118"/>
                <a:gd name="T6" fmla="*/ 0 w 205"/>
                <a:gd name="T7" fmla="*/ 1 h 118"/>
                <a:gd name="T8" fmla="*/ 0 w 205"/>
                <a:gd name="T9" fmla="*/ 1 h 118"/>
                <a:gd name="T10" fmla="*/ 0 w 205"/>
                <a:gd name="T11" fmla="*/ 1 h 118"/>
                <a:gd name="T12" fmla="*/ 0 w 205"/>
                <a:gd name="T13" fmla="*/ 1 h 118"/>
                <a:gd name="T14" fmla="*/ 0 w 205"/>
                <a:gd name="T15" fmla="*/ 1 h 118"/>
                <a:gd name="T16" fmla="*/ 0 w 205"/>
                <a:gd name="T17" fmla="*/ 1 h 118"/>
                <a:gd name="T18" fmla="*/ 0 w 205"/>
                <a:gd name="T19" fmla="*/ 1 h 118"/>
                <a:gd name="T20" fmla="*/ 0 w 205"/>
                <a:gd name="T21" fmla="*/ 1 h 118"/>
                <a:gd name="T22" fmla="*/ 0 w 205"/>
                <a:gd name="T23" fmla="*/ 1 h 118"/>
                <a:gd name="T24" fmla="*/ 0 w 205"/>
                <a:gd name="T25" fmla="*/ 1 h 118"/>
                <a:gd name="T26" fmla="*/ 0 w 205"/>
                <a:gd name="T27" fmla="*/ 1 h 118"/>
                <a:gd name="T28" fmla="*/ 0 w 205"/>
                <a:gd name="T29" fmla="*/ 1 h 118"/>
                <a:gd name="T30" fmla="*/ 0 w 205"/>
                <a:gd name="T31" fmla="*/ 1 h 118"/>
                <a:gd name="T32" fmla="*/ 0 w 205"/>
                <a:gd name="T33" fmla="*/ 1 h 118"/>
                <a:gd name="T34" fmla="*/ 0 w 205"/>
                <a:gd name="T35" fmla="*/ 1 h 118"/>
                <a:gd name="T36" fmla="*/ 0 w 205"/>
                <a:gd name="T37" fmla="*/ 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5"/>
                <a:gd name="T58" fmla="*/ 0 h 118"/>
                <a:gd name="T59" fmla="*/ 205 w 205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5" h="118">
                  <a:moveTo>
                    <a:pt x="205" y="0"/>
                  </a:moveTo>
                  <a:lnTo>
                    <a:pt x="205" y="18"/>
                  </a:lnTo>
                  <a:lnTo>
                    <a:pt x="175" y="23"/>
                  </a:lnTo>
                  <a:lnTo>
                    <a:pt x="148" y="31"/>
                  </a:lnTo>
                  <a:lnTo>
                    <a:pt x="123" y="44"/>
                  </a:lnTo>
                  <a:lnTo>
                    <a:pt x="99" y="58"/>
                  </a:lnTo>
                  <a:lnTo>
                    <a:pt x="75" y="75"/>
                  </a:lnTo>
                  <a:lnTo>
                    <a:pt x="50" y="91"/>
                  </a:lnTo>
                  <a:lnTo>
                    <a:pt x="26" y="107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24" y="91"/>
                  </a:lnTo>
                  <a:lnTo>
                    <a:pt x="49" y="73"/>
                  </a:lnTo>
                  <a:lnTo>
                    <a:pt x="73" y="57"/>
                  </a:lnTo>
                  <a:lnTo>
                    <a:pt x="99" y="39"/>
                  </a:lnTo>
                  <a:lnTo>
                    <a:pt x="123" y="24"/>
                  </a:lnTo>
                  <a:lnTo>
                    <a:pt x="149" y="13"/>
                  </a:lnTo>
                  <a:lnTo>
                    <a:pt x="177" y="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8" name="Freeform 121">
              <a:extLst>
                <a:ext uri="{FF2B5EF4-FFF2-40B4-BE49-F238E27FC236}">
                  <a16:creationId xmlns:a16="http://schemas.microsoft.com/office/drawing/2014/main" id="{011122D0-F07F-6EC9-B253-CB72AABE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932"/>
              <a:ext cx="79" cy="104"/>
            </a:xfrm>
            <a:custGeom>
              <a:avLst/>
              <a:gdLst>
                <a:gd name="T0" fmla="*/ 1 w 158"/>
                <a:gd name="T1" fmla="*/ 1 h 208"/>
                <a:gd name="T2" fmla="*/ 1 w 158"/>
                <a:gd name="T3" fmla="*/ 1 h 208"/>
                <a:gd name="T4" fmla="*/ 1 w 158"/>
                <a:gd name="T5" fmla="*/ 1 h 208"/>
                <a:gd name="T6" fmla="*/ 1 w 158"/>
                <a:gd name="T7" fmla="*/ 1 h 208"/>
                <a:gd name="T8" fmla="*/ 1 w 158"/>
                <a:gd name="T9" fmla="*/ 1 h 208"/>
                <a:gd name="T10" fmla="*/ 1 w 158"/>
                <a:gd name="T11" fmla="*/ 1 h 208"/>
                <a:gd name="T12" fmla="*/ 1 w 158"/>
                <a:gd name="T13" fmla="*/ 1 h 208"/>
                <a:gd name="T14" fmla="*/ 1 w 158"/>
                <a:gd name="T15" fmla="*/ 1 h 208"/>
                <a:gd name="T16" fmla="*/ 1 w 158"/>
                <a:gd name="T17" fmla="*/ 1 h 208"/>
                <a:gd name="T18" fmla="*/ 1 w 158"/>
                <a:gd name="T19" fmla="*/ 1 h 208"/>
                <a:gd name="T20" fmla="*/ 1 w 158"/>
                <a:gd name="T21" fmla="*/ 1 h 208"/>
                <a:gd name="T22" fmla="*/ 1 w 158"/>
                <a:gd name="T23" fmla="*/ 1 h 208"/>
                <a:gd name="T24" fmla="*/ 0 w 158"/>
                <a:gd name="T25" fmla="*/ 1 h 208"/>
                <a:gd name="T26" fmla="*/ 1 w 158"/>
                <a:gd name="T27" fmla="*/ 0 h 208"/>
                <a:gd name="T28" fmla="*/ 1 w 158"/>
                <a:gd name="T29" fmla="*/ 1 h 208"/>
                <a:gd name="T30" fmla="*/ 1 w 158"/>
                <a:gd name="T31" fmla="*/ 1 h 208"/>
                <a:gd name="T32" fmla="*/ 1 w 158"/>
                <a:gd name="T33" fmla="*/ 1 h 208"/>
                <a:gd name="T34" fmla="*/ 1 w 158"/>
                <a:gd name="T35" fmla="*/ 1 h 208"/>
                <a:gd name="T36" fmla="*/ 1 w 158"/>
                <a:gd name="T37" fmla="*/ 1 h 208"/>
                <a:gd name="T38" fmla="*/ 1 w 158"/>
                <a:gd name="T39" fmla="*/ 1 h 208"/>
                <a:gd name="T40" fmla="*/ 1 w 158"/>
                <a:gd name="T41" fmla="*/ 1 h 208"/>
                <a:gd name="T42" fmla="*/ 1 w 158"/>
                <a:gd name="T43" fmla="*/ 1 h 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08"/>
                <a:gd name="T68" fmla="*/ 158 w 158"/>
                <a:gd name="T69" fmla="*/ 208 h 2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08">
                  <a:moveTo>
                    <a:pt x="158" y="203"/>
                  </a:moveTo>
                  <a:lnTo>
                    <a:pt x="143" y="208"/>
                  </a:lnTo>
                  <a:lnTo>
                    <a:pt x="140" y="193"/>
                  </a:lnTo>
                  <a:lnTo>
                    <a:pt x="138" y="174"/>
                  </a:lnTo>
                  <a:lnTo>
                    <a:pt x="128" y="159"/>
                  </a:lnTo>
                  <a:lnTo>
                    <a:pt x="115" y="141"/>
                  </a:lnTo>
                  <a:lnTo>
                    <a:pt x="104" y="120"/>
                  </a:lnTo>
                  <a:lnTo>
                    <a:pt x="91" y="98"/>
                  </a:lnTo>
                  <a:lnTo>
                    <a:pt x="77" y="76"/>
                  </a:lnTo>
                  <a:lnTo>
                    <a:pt x="62" y="57"/>
                  </a:lnTo>
                  <a:lnTo>
                    <a:pt x="44" y="39"/>
                  </a:lnTo>
                  <a:lnTo>
                    <a:pt x="25" y="2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34" y="13"/>
                  </a:lnTo>
                  <a:lnTo>
                    <a:pt x="60" y="33"/>
                  </a:lnTo>
                  <a:lnTo>
                    <a:pt x="81" y="55"/>
                  </a:lnTo>
                  <a:lnTo>
                    <a:pt x="101" y="81"/>
                  </a:lnTo>
                  <a:lnTo>
                    <a:pt x="117" y="111"/>
                  </a:lnTo>
                  <a:lnTo>
                    <a:pt x="132" y="141"/>
                  </a:lnTo>
                  <a:lnTo>
                    <a:pt x="146" y="172"/>
                  </a:lnTo>
                  <a:lnTo>
                    <a:pt x="158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9" name="Freeform 122">
              <a:extLst>
                <a:ext uri="{FF2B5EF4-FFF2-40B4-BE49-F238E27FC236}">
                  <a16:creationId xmlns:a16="http://schemas.microsoft.com/office/drawing/2014/main" id="{923E9362-A52C-809B-5711-8A671301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965"/>
              <a:ext cx="25" cy="129"/>
            </a:xfrm>
            <a:custGeom>
              <a:avLst/>
              <a:gdLst>
                <a:gd name="T0" fmla="*/ 1 w 50"/>
                <a:gd name="T1" fmla="*/ 0 h 256"/>
                <a:gd name="T2" fmla="*/ 1 w 50"/>
                <a:gd name="T3" fmla="*/ 1 h 256"/>
                <a:gd name="T4" fmla="*/ 1 w 50"/>
                <a:gd name="T5" fmla="*/ 1 h 256"/>
                <a:gd name="T6" fmla="*/ 1 w 50"/>
                <a:gd name="T7" fmla="*/ 1 h 256"/>
                <a:gd name="T8" fmla="*/ 1 w 50"/>
                <a:gd name="T9" fmla="*/ 1 h 256"/>
                <a:gd name="T10" fmla="*/ 1 w 50"/>
                <a:gd name="T11" fmla="*/ 1 h 256"/>
                <a:gd name="T12" fmla="*/ 1 w 50"/>
                <a:gd name="T13" fmla="*/ 1 h 256"/>
                <a:gd name="T14" fmla="*/ 1 w 50"/>
                <a:gd name="T15" fmla="*/ 1 h 256"/>
                <a:gd name="T16" fmla="*/ 1 w 50"/>
                <a:gd name="T17" fmla="*/ 1 h 256"/>
                <a:gd name="T18" fmla="*/ 1 w 50"/>
                <a:gd name="T19" fmla="*/ 1 h 256"/>
                <a:gd name="T20" fmla="*/ 1 w 50"/>
                <a:gd name="T21" fmla="*/ 1 h 256"/>
                <a:gd name="T22" fmla="*/ 1 w 50"/>
                <a:gd name="T23" fmla="*/ 1 h 256"/>
                <a:gd name="T24" fmla="*/ 1 w 50"/>
                <a:gd name="T25" fmla="*/ 1 h 256"/>
                <a:gd name="T26" fmla="*/ 1 w 50"/>
                <a:gd name="T27" fmla="*/ 1 h 256"/>
                <a:gd name="T28" fmla="*/ 0 w 50"/>
                <a:gd name="T29" fmla="*/ 1 h 256"/>
                <a:gd name="T30" fmla="*/ 0 w 50"/>
                <a:gd name="T31" fmla="*/ 1 h 256"/>
                <a:gd name="T32" fmla="*/ 1 w 50"/>
                <a:gd name="T33" fmla="*/ 1 h 256"/>
                <a:gd name="T34" fmla="*/ 1 w 50"/>
                <a:gd name="T35" fmla="*/ 1 h 256"/>
                <a:gd name="T36" fmla="*/ 1 w 50"/>
                <a:gd name="T37" fmla="*/ 1 h 256"/>
                <a:gd name="T38" fmla="*/ 1 w 50"/>
                <a:gd name="T39" fmla="*/ 1 h 256"/>
                <a:gd name="T40" fmla="*/ 1 w 50"/>
                <a:gd name="T41" fmla="*/ 0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56"/>
                <a:gd name="T65" fmla="*/ 50 w 50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56">
                  <a:moveTo>
                    <a:pt x="50" y="0"/>
                  </a:moveTo>
                  <a:lnTo>
                    <a:pt x="47" y="29"/>
                  </a:lnTo>
                  <a:lnTo>
                    <a:pt x="39" y="60"/>
                  </a:lnTo>
                  <a:lnTo>
                    <a:pt x="31" y="91"/>
                  </a:lnTo>
                  <a:lnTo>
                    <a:pt x="23" y="123"/>
                  </a:lnTo>
                  <a:lnTo>
                    <a:pt x="18" y="156"/>
                  </a:lnTo>
                  <a:lnTo>
                    <a:pt x="16" y="186"/>
                  </a:lnTo>
                  <a:lnTo>
                    <a:pt x="21" y="219"/>
                  </a:lnTo>
                  <a:lnTo>
                    <a:pt x="32" y="250"/>
                  </a:lnTo>
                  <a:lnTo>
                    <a:pt x="31" y="255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18" y="256"/>
                  </a:lnTo>
                  <a:lnTo>
                    <a:pt x="5" y="224"/>
                  </a:lnTo>
                  <a:lnTo>
                    <a:pt x="0" y="190"/>
                  </a:lnTo>
                  <a:lnTo>
                    <a:pt x="0" y="156"/>
                  </a:lnTo>
                  <a:lnTo>
                    <a:pt x="5" y="123"/>
                  </a:lnTo>
                  <a:lnTo>
                    <a:pt x="15" y="89"/>
                  </a:lnTo>
                  <a:lnTo>
                    <a:pt x="26" y="58"/>
                  </a:lnTo>
                  <a:lnTo>
                    <a:pt x="37" y="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0" name="Freeform 123">
              <a:extLst>
                <a:ext uri="{FF2B5EF4-FFF2-40B4-BE49-F238E27FC236}">
                  <a16:creationId xmlns:a16="http://schemas.microsoft.com/office/drawing/2014/main" id="{BA6CA538-6C08-75C3-E870-5915F50F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986"/>
              <a:ext cx="609" cy="795"/>
            </a:xfrm>
            <a:custGeom>
              <a:avLst/>
              <a:gdLst>
                <a:gd name="T0" fmla="*/ 0 w 1220"/>
                <a:gd name="T1" fmla="*/ 0 h 1591"/>
                <a:gd name="T2" fmla="*/ 0 w 1220"/>
                <a:gd name="T3" fmla="*/ 0 h 1591"/>
                <a:gd name="T4" fmla="*/ 0 w 1220"/>
                <a:gd name="T5" fmla="*/ 0 h 1591"/>
                <a:gd name="T6" fmla="*/ 0 w 1220"/>
                <a:gd name="T7" fmla="*/ 0 h 1591"/>
                <a:gd name="T8" fmla="*/ 0 w 1220"/>
                <a:gd name="T9" fmla="*/ 0 h 1591"/>
                <a:gd name="T10" fmla="*/ 0 w 1220"/>
                <a:gd name="T11" fmla="*/ 0 h 1591"/>
                <a:gd name="T12" fmla="*/ 0 w 1220"/>
                <a:gd name="T13" fmla="*/ 0 h 1591"/>
                <a:gd name="T14" fmla="*/ 0 w 1220"/>
                <a:gd name="T15" fmla="*/ 0 h 1591"/>
                <a:gd name="T16" fmla="*/ 0 w 1220"/>
                <a:gd name="T17" fmla="*/ 0 h 1591"/>
                <a:gd name="T18" fmla="*/ 0 w 1220"/>
                <a:gd name="T19" fmla="*/ 0 h 1591"/>
                <a:gd name="T20" fmla="*/ 0 w 1220"/>
                <a:gd name="T21" fmla="*/ 0 h 1591"/>
                <a:gd name="T22" fmla="*/ 0 w 1220"/>
                <a:gd name="T23" fmla="*/ 0 h 1591"/>
                <a:gd name="T24" fmla="*/ 0 w 1220"/>
                <a:gd name="T25" fmla="*/ 0 h 1591"/>
                <a:gd name="T26" fmla="*/ 0 w 1220"/>
                <a:gd name="T27" fmla="*/ 0 h 1591"/>
                <a:gd name="T28" fmla="*/ 0 w 1220"/>
                <a:gd name="T29" fmla="*/ 0 h 1591"/>
                <a:gd name="T30" fmla="*/ 0 w 1220"/>
                <a:gd name="T31" fmla="*/ 0 h 1591"/>
                <a:gd name="T32" fmla="*/ 0 w 1220"/>
                <a:gd name="T33" fmla="*/ 0 h 1591"/>
                <a:gd name="T34" fmla="*/ 0 w 1220"/>
                <a:gd name="T35" fmla="*/ 0 h 1591"/>
                <a:gd name="T36" fmla="*/ 0 w 1220"/>
                <a:gd name="T37" fmla="*/ 0 h 1591"/>
                <a:gd name="T38" fmla="*/ 0 w 1220"/>
                <a:gd name="T39" fmla="*/ 0 h 1591"/>
                <a:gd name="T40" fmla="*/ 0 w 1220"/>
                <a:gd name="T41" fmla="*/ 0 h 1591"/>
                <a:gd name="T42" fmla="*/ 0 w 1220"/>
                <a:gd name="T43" fmla="*/ 0 h 1591"/>
                <a:gd name="T44" fmla="*/ 0 w 1220"/>
                <a:gd name="T45" fmla="*/ 0 h 1591"/>
                <a:gd name="T46" fmla="*/ 0 w 1220"/>
                <a:gd name="T47" fmla="*/ 0 h 1591"/>
                <a:gd name="T48" fmla="*/ 0 w 1220"/>
                <a:gd name="T49" fmla="*/ 0 h 1591"/>
                <a:gd name="T50" fmla="*/ 0 w 1220"/>
                <a:gd name="T51" fmla="*/ 0 h 1591"/>
                <a:gd name="T52" fmla="*/ 0 w 1220"/>
                <a:gd name="T53" fmla="*/ 0 h 1591"/>
                <a:gd name="T54" fmla="*/ 0 w 1220"/>
                <a:gd name="T55" fmla="*/ 0 h 1591"/>
                <a:gd name="T56" fmla="*/ 0 w 1220"/>
                <a:gd name="T57" fmla="*/ 0 h 1591"/>
                <a:gd name="T58" fmla="*/ 0 w 1220"/>
                <a:gd name="T59" fmla="*/ 0 h 1591"/>
                <a:gd name="T60" fmla="*/ 0 w 1220"/>
                <a:gd name="T61" fmla="*/ 0 h 1591"/>
                <a:gd name="T62" fmla="*/ 0 w 1220"/>
                <a:gd name="T63" fmla="*/ 0 h 1591"/>
                <a:gd name="T64" fmla="*/ 0 w 1220"/>
                <a:gd name="T65" fmla="*/ 0 h 1591"/>
                <a:gd name="T66" fmla="*/ 0 w 1220"/>
                <a:gd name="T67" fmla="*/ 0 h 1591"/>
                <a:gd name="T68" fmla="*/ 0 w 1220"/>
                <a:gd name="T69" fmla="*/ 0 h 1591"/>
                <a:gd name="T70" fmla="*/ 0 w 1220"/>
                <a:gd name="T71" fmla="*/ 0 h 1591"/>
                <a:gd name="T72" fmla="*/ 0 w 1220"/>
                <a:gd name="T73" fmla="*/ 0 h 1591"/>
                <a:gd name="T74" fmla="*/ 0 w 1220"/>
                <a:gd name="T75" fmla="*/ 0 h 1591"/>
                <a:gd name="T76" fmla="*/ 0 w 1220"/>
                <a:gd name="T77" fmla="*/ 0 h 1591"/>
                <a:gd name="T78" fmla="*/ 0 w 1220"/>
                <a:gd name="T79" fmla="*/ 0 h 1591"/>
                <a:gd name="T80" fmla="*/ 0 w 1220"/>
                <a:gd name="T81" fmla="*/ 0 h 1591"/>
                <a:gd name="T82" fmla="*/ 0 w 1220"/>
                <a:gd name="T83" fmla="*/ 0 h 1591"/>
                <a:gd name="T84" fmla="*/ 0 w 1220"/>
                <a:gd name="T85" fmla="*/ 0 h 1591"/>
                <a:gd name="T86" fmla="*/ 0 w 1220"/>
                <a:gd name="T87" fmla="*/ 0 h 1591"/>
                <a:gd name="T88" fmla="*/ 0 w 1220"/>
                <a:gd name="T89" fmla="*/ 0 h 1591"/>
                <a:gd name="T90" fmla="*/ 0 w 1220"/>
                <a:gd name="T91" fmla="*/ 0 h 1591"/>
                <a:gd name="T92" fmla="*/ 0 w 1220"/>
                <a:gd name="T93" fmla="*/ 0 h 1591"/>
                <a:gd name="T94" fmla="*/ 0 w 1220"/>
                <a:gd name="T95" fmla="*/ 0 h 1591"/>
                <a:gd name="T96" fmla="*/ 0 w 1220"/>
                <a:gd name="T97" fmla="*/ 0 h 1591"/>
                <a:gd name="T98" fmla="*/ 0 w 1220"/>
                <a:gd name="T99" fmla="*/ 0 h 1591"/>
                <a:gd name="T100" fmla="*/ 0 w 1220"/>
                <a:gd name="T101" fmla="*/ 0 h 1591"/>
                <a:gd name="T102" fmla="*/ 0 w 1220"/>
                <a:gd name="T103" fmla="*/ 0 h 1591"/>
                <a:gd name="T104" fmla="*/ 0 w 1220"/>
                <a:gd name="T105" fmla="*/ 0 h 1591"/>
                <a:gd name="T106" fmla="*/ 0 w 1220"/>
                <a:gd name="T107" fmla="*/ 0 h 1591"/>
                <a:gd name="T108" fmla="*/ 0 w 1220"/>
                <a:gd name="T109" fmla="*/ 0 h 1591"/>
                <a:gd name="T110" fmla="*/ 0 w 1220"/>
                <a:gd name="T111" fmla="*/ 0 h 1591"/>
                <a:gd name="T112" fmla="*/ 0 w 1220"/>
                <a:gd name="T113" fmla="*/ 0 h 1591"/>
                <a:gd name="T114" fmla="*/ 0 w 1220"/>
                <a:gd name="T115" fmla="*/ 0 h 1591"/>
                <a:gd name="T116" fmla="*/ 0 w 1220"/>
                <a:gd name="T117" fmla="*/ 0 h 1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0"/>
                <a:gd name="T178" fmla="*/ 0 h 1591"/>
                <a:gd name="T179" fmla="*/ 1220 w 1220"/>
                <a:gd name="T180" fmla="*/ 1591 h 1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0" h="1591">
                  <a:moveTo>
                    <a:pt x="1121" y="187"/>
                  </a:moveTo>
                  <a:lnTo>
                    <a:pt x="1139" y="229"/>
                  </a:lnTo>
                  <a:lnTo>
                    <a:pt x="1153" y="273"/>
                  </a:lnTo>
                  <a:lnTo>
                    <a:pt x="1165" y="320"/>
                  </a:lnTo>
                  <a:lnTo>
                    <a:pt x="1171" y="367"/>
                  </a:lnTo>
                  <a:lnTo>
                    <a:pt x="1174" y="416"/>
                  </a:lnTo>
                  <a:lnTo>
                    <a:pt x="1170" y="463"/>
                  </a:lnTo>
                  <a:lnTo>
                    <a:pt x="1158" y="507"/>
                  </a:lnTo>
                  <a:lnTo>
                    <a:pt x="1139" y="549"/>
                  </a:lnTo>
                  <a:lnTo>
                    <a:pt x="1129" y="573"/>
                  </a:lnTo>
                  <a:lnTo>
                    <a:pt x="1118" y="596"/>
                  </a:lnTo>
                  <a:lnTo>
                    <a:pt x="1106" y="619"/>
                  </a:lnTo>
                  <a:lnTo>
                    <a:pt x="1093" y="642"/>
                  </a:lnTo>
                  <a:lnTo>
                    <a:pt x="1080" y="663"/>
                  </a:lnTo>
                  <a:lnTo>
                    <a:pt x="1066" y="684"/>
                  </a:lnTo>
                  <a:lnTo>
                    <a:pt x="1051" y="703"/>
                  </a:lnTo>
                  <a:lnTo>
                    <a:pt x="1035" y="721"/>
                  </a:lnTo>
                  <a:lnTo>
                    <a:pt x="1017" y="739"/>
                  </a:lnTo>
                  <a:lnTo>
                    <a:pt x="997" y="755"/>
                  </a:lnTo>
                  <a:lnTo>
                    <a:pt x="978" y="771"/>
                  </a:lnTo>
                  <a:lnTo>
                    <a:pt x="958" y="784"/>
                  </a:lnTo>
                  <a:lnTo>
                    <a:pt x="937" y="796"/>
                  </a:lnTo>
                  <a:lnTo>
                    <a:pt x="915" y="807"/>
                  </a:lnTo>
                  <a:lnTo>
                    <a:pt x="890" y="815"/>
                  </a:lnTo>
                  <a:lnTo>
                    <a:pt x="866" y="822"/>
                  </a:lnTo>
                  <a:lnTo>
                    <a:pt x="835" y="823"/>
                  </a:lnTo>
                  <a:lnTo>
                    <a:pt x="806" y="825"/>
                  </a:lnTo>
                  <a:lnTo>
                    <a:pt x="777" y="828"/>
                  </a:lnTo>
                  <a:lnTo>
                    <a:pt x="749" y="833"/>
                  </a:lnTo>
                  <a:lnTo>
                    <a:pt x="720" y="838"/>
                  </a:lnTo>
                  <a:lnTo>
                    <a:pt x="692" y="843"/>
                  </a:lnTo>
                  <a:lnTo>
                    <a:pt x="664" y="848"/>
                  </a:lnTo>
                  <a:lnTo>
                    <a:pt x="637" y="854"/>
                  </a:lnTo>
                  <a:lnTo>
                    <a:pt x="608" y="859"/>
                  </a:lnTo>
                  <a:lnTo>
                    <a:pt x="580" y="864"/>
                  </a:lnTo>
                  <a:lnTo>
                    <a:pt x="552" y="869"/>
                  </a:lnTo>
                  <a:lnTo>
                    <a:pt x="523" y="874"/>
                  </a:lnTo>
                  <a:lnTo>
                    <a:pt x="496" y="877"/>
                  </a:lnTo>
                  <a:lnTo>
                    <a:pt x="466" y="879"/>
                  </a:lnTo>
                  <a:lnTo>
                    <a:pt x="437" y="879"/>
                  </a:lnTo>
                  <a:lnTo>
                    <a:pt x="406" y="879"/>
                  </a:lnTo>
                  <a:lnTo>
                    <a:pt x="369" y="892"/>
                  </a:lnTo>
                  <a:lnTo>
                    <a:pt x="335" y="909"/>
                  </a:lnTo>
                  <a:lnTo>
                    <a:pt x="304" y="932"/>
                  </a:lnTo>
                  <a:lnTo>
                    <a:pt x="275" y="958"/>
                  </a:lnTo>
                  <a:lnTo>
                    <a:pt x="252" y="989"/>
                  </a:lnTo>
                  <a:lnTo>
                    <a:pt x="233" y="1021"/>
                  </a:lnTo>
                  <a:lnTo>
                    <a:pt x="220" y="1057"/>
                  </a:lnTo>
                  <a:lnTo>
                    <a:pt x="211" y="1095"/>
                  </a:lnTo>
                  <a:lnTo>
                    <a:pt x="215" y="1119"/>
                  </a:lnTo>
                  <a:lnTo>
                    <a:pt x="216" y="1145"/>
                  </a:lnTo>
                  <a:lnTo>
                    <a:pt x="218" y="1172"/>
                  </a:lnTo>
                  <a:lnTo>
                    <a:pt x="221" y="1198"/>
                  </a:lnTo>
                  <a:lnTo>
                    <a:pt x="226" y="1224"/>
                  </a:lnTo>
                  <a:lnTo>
                    <a:pt x="234" y="1250"/>
                  </a:lnTo>
                  <a:lnTo>
                    <a:pt x="247" y="1273"/>
                  </a:lnTo>
                  <a:lnTo>
                    <a:pt x="263" y="1294"/>
                  </a:lnTo>
                  <a:lnTo>
                    <a:pt x="280" y="1309"/>
                  </a:lnTo>
                  <a:lnTo>
                    <a:pt x="297" y="1322"/>
                  </a:lnTo>
                  <a:lnTo>
                    <a:pt x="315" y="1333"/>
                  </a:lnTo>
                  <a:lnTo>
                    <a:pt x="333" y="1343"/>
                  </a:lnTo>
                  <a:lnTo>
                    <a:pt x="353" y="1353"/>
                  </a:lnTo>
                  <a:lnTo>
                    <a:pt x="372" y="1362"/>
                  </a:lnTo>
                  <a:lnTo>
                    <a:pt x="392" y="1369"/>
                  </a:lnTo>
                  <a:lnTo>
                    <a:pt x="413" y="1375"/>
                  </a:lnTo>
                  <a:lnTo>
                    <a:pt x="432" y="1380"/>
                  </a:lnTo>
                  <a:lnTo>
                    <a:pt x="453" y="1383"/>
                  </a:lnTo>
                  <a:lnTo>
                    <a:pt x="474" y="1385"/>
                  </a:lnTo>
                  <a:lnTo>
                    <a:pt x="497" y="1387"/>
                  </a:lnTo>
                  <a:lnTo>
                    <a:pt x="518" y="1387"/>
                  </a:lnTo>
                  <a:lnTo>
                    <a:pt x="541" y="1385"/>
                  </a:lnTo>
                  <a:lnTo>
                    <a:pt x="564" y="1382"/>
                  </a:lnTo>
                  <a:lnTo>
                    <a:pt x="587" y="1379"/>
                  </a:lnTo>
                  <a:lnTo>
                    <a:pt x="621" y="1364"/>
                  </a:lnTo>
                  <a:lnTo>
                    <a:pt x="655" y="1348"/>
                  </a:lnTo>
                  <a:lnTo>
                    <a:pt x="689" y="1330"/>
                  </a:lnTo>
                  <a:lnTo>
                    <a:pt x="725" y="1312"/>
                  </a:lnTo>
                  <a:lnTo>
                    <a:pt x="760" y="1294"/>
                  </a:lnTo>
                  <a:lnTo>
                    <a:pt x="798" y="1278"/>
                  </a:lnTo>
                  <a:lnTo>
                    <a:pt x="833" y="1263"/>
                  </a:lnTo>
                  <a:lnTo>
                    <a:pt x="871" y="1249"/>
                  </a:lnTo>
                  <a:lnTo>
                    <a:pt x="908" y="1237"/>
                  </a:lnTo>
                  <a:lnTo>
                    <a:pt x="945" y="1229"/>
                  </a:lnTo>
                  <a:lnTo>
                    <a:pt x="983" y="1224"/>
                  </a:lnTo>
                  <a:lnTo>
                    <a:pt x="1020" y="1223"/>
                  </a:lnTo>
                  <a:lnTo>
                    <a:pt x="1059" y="1226"/>
                  </a:lnTo>
                  <a:lnTo>
                    <a:pt x="1096" y="1232"/>
                  </a:lnTo>
                  <a:lnTo>
                    <a:pt x="1135" y="1245"/>
                  </a:lnTo>
                  <a:lnTo>
                    <a:pt x="1173" y="1265"/>
                  </a:lnTo>
                  <a:lnTo>
                    <a:pt x="1179" y="1273"/>
                  </a:lnTo>
                  <a:lnTo>
                    <a:pt x="1187" y="1281"/>
                  </a:lnTo>
                  <a:lnTo>
                    <a:pt x="1197" y="1289"/>
                  </a:lnTo>
                  <a:lnTo>
                    <a:pt x="1207" y="1297"/>
                  </a:lnTo>
                  <a:lnTo>
                    <a:pt x="1213" y="1306"/>
                  </a:lnTo>
                  <a:lnTo>
                    <a:pt x="1218" y="1315"/>
                  </a:lnTo>
                  <a:lnTo>
                    <a:pt x="1220" y="1327"/>
                  </a:lnTo>
                  <a:lnTo>
                    <a:pt x="1217" y="1340"/>
                  </a:lnTo>
                  <a:lnTo>
                    <a:pt x="1194" y="1366"/>
                  </a:lnTo>
                  <a:lnTo>
                    <a:pt x="1168" y="1387"/>
                  </a:lnTo>
                  <a:lnTo>
                    <a:pt x="1140" y="1403"/>
                  </a:lnTo>
                  <a:lnTo>
                    <a:pt x="1109" y="1416"/>
                  </a:lnTo>
                  <a:lnTo>
                    <a:pt x="1077" y="1424"/>
                  </a:lnTo>
                  <a:lnTo>
                    <a:pt x="1045" y="1432"/>
                  </a:lnTo>
                  <a:lnTo>
                    <a:pt x="1010" y="1437"/>
                  </a:lnTo>
                  <a:lnTo>
                    <a:pt x="976" y="1440"/>
                  </a:lnTo>
                  <a:lnTo>
                    <a:pt x="941" y="1445"/>
                  </a:lnTo>
                  <a:lnTo>
                    <a:pt x="906" y="1448"/>
                  </a:lnTo>
                  <a:lnTo>
                    <a:pt x="872" y="1455"/>
                  </a:lnTo>
                  <a:lnTo>
                    <a:pt x="840" y="1463"/>
                  </a:lnTo>
                  <a:lnTo>
                    <a:pt x="807" y="1474"/>
                  </a:lnTo>
                  <a:lnTo>
                    <a:pt x="777" y="1489"/>
                  </a:lnTo>
                  <a:lnTo>
                    <a:pt x="749" y="1508"/>
                  </a:lnTo>
                  <a:lnTo>
                    <a:pt x="723" y="1533"/>
                  </a:lnTo>
                  <a:lnTo>
                    <a:pt x="689" y="1551"/>
                  </a:lnTo>
                  <a:lnTo>
                    <a:pt x="652" y="1564"/>
                  </a:lnTo>
                  <a:lnTo>
                    <a:pt x="614" y="1575"/>
                  </a:lnTo>
                  <a:lnTo>
                    <a:pt x="577" y="1583"/>
                  </a:lnTo>
                  <a:lnTo>
                    <a:pt x="538" y="1588"/>
                  </a:lnTo>
                  <a:lnTo>
                    <a:pt x="499" y="1591"/>
                  </a:lnTo>
                  <a:lnTo>
                    <a:pt x="460" y="1591"/>
                  </a:lnTo>
                  <a:lnTo>
                    <a:pt x="421" y="1588"/>
                  </a:lnTo>
                  <a:lnTo>
                    <a:pt x="382" y="1582"/>
                  </a:lnTo>
                  <a:lnTo>
                    <a:pt x="345" y="1573"/>
                  </a:lnTo>
                  <a:lnTo>
                    <a:pt x="307" y="1564"/>
                  </a:lnTo>
                  <a:lnTo>
                    <a:pt x="270" y="1549"/>
                  </a:lnTo>
                  <a:lnTo>
                    <a:pt x="234" y="1533"/>
                  </a:lnTo>
                  <a:lnTo>
                    <a:pt x="200" y="1515"/>
                  </a:lnTo>
                  <a:lnTo>
                    <a:pt x="168" y="1494"/>
                  </a:lnTo>
                  <a:lnTo>
                    <a:pt x="137" y="1471"/>
                  </a:lnTo>
                  <a:lnTo>
                    <a:pt x="90" y="1426"/>
                  </a:lnTo>
                  <a:lnTo>
                    <a:pt x="56" y="1374"/>
                  </a:lnTo>
                  <a:lnTo>
                    <a:pt x="30" y="1317"/>
                  </a:lnTo>
                  <a:lnTo>
                    <a:pt x="13" y="1257"/>
                  </a:lnTo>
                  <a:lnTo>
                    <a:pt x="4" y="1195"/>
                  </a:lnTo>
                  <a:lnTo>
                    <a:pt x="0" y="1132"/>
                  </a:lnTo>
                  <a:lnTo>
                    <a:pt x="2" y="1070"/>
                  </a:lnTo>
                  <a:lnTo>
                    <a:pt x="8" y="1010"/>
                  </a:lnTo>
                  <a:lnTo>
                    <a:pt x="25" y="970"/>
                  </a:lnTo>
                  <a:lnTo>
                    <a:pt x="46" y="927"/>
                  </a:lnTo>
                  <a:lnTo>
                    <a:pt x="70" y="887"/>
                  </a:lnTo>
                  <a:lnTo>
                    <a:pt x="98" y="849"/>
                  </a:lnTo>
                  <a:lnTo>
                    <a:pt x="129" y="815"/>
                  </a:lnTo>
                  <a:lnTo>
                    <a:pt x="163" y="784"/>
                  </a:lnTo>
                  <a:lnTo>
                    <a:pt x="203" y="762"/>
                  </a:lnTo>
                  <a:lnTo>
                    <a:pt x="246" y="744"/>
                  </a:lnTo>
                  <a:lnTo>
                    <a:pt x="270" y="739"/>
                  </a:lnTo>
                  <a:lnTo>
                    <a:pt x="294" y="734"/>
                  </a:lnTo>
                  <a:lnTo>
                    <a:pt x="320" y="728"/>
                  </a:lnTo>
                  <a:lnTo>
                    <a:pt x="345" y="723"/>
                  </a:lnTo>
                  <a:lnTo>
                    <a:pt x="369" y="716"/>
                  </a:lnTo>
                  <a:lnTo>
                    <a:pt x="395" y="711"/>
                  </a:lnTo>
                  <a:lnTo>
                    <a:pt x="419" y="707"/>
                  </a:lnTo>
                  <a:lnTo>
                    <a:pt x="445" y="702"/>
                  </a:lnTo>
                  <a:lnTo>
                    <a:pt x="470" y="697"/>
                  </a:lnTo>
                  <a:lnTo>
                    <a:pt x="496" y="694"/>
                  </a:lnTo>
                  <a:lnTo>
                    <a:pt x="522" y="692"/>
                  </a:lnTo>
                  <a:lnTo>
                    <a:pt x="546" y="690"/>
                  </a:lnTo>
                  <a:lnTo>
                    <a:pt x="572" y="689"/>
                  </a:lnTo>
                  <a:lnTo>
                    <a:pt x="598" y="690"/>
                  </a:lnTo>
                  <a:lnTo>
                    <a:pt x="622" y="694"/>
                  </a:lnTo>
                  <a:lnTo>
                    <a:pt x="648" y="697"/>
                  </a:lnTo>
                  <a:lnTo>
                    <a:pt x="669" y="697"/>
                  </a:lnTo>
                  <a:lnTo>
                    <a:pt x="692" y="695"/>
                  </a:lnTo>
                  <a:lnTo>
                    <a:pt x="713" y="694"/>
                  </a:lnTo>
                  <a:lnTo>
                    <a:pt x="734" y="690"/>
                  </a:lnTo>
                  <a:lnTo>
                    <a:pt x="755" y="687"/>
                  </a:lnTo>
                  <a:lnTo>
                    <a:pt x="777" y="681"/>
                  </a:lnTo>
                  <a:lnTo>
                    <a:pt x="796" y="674"/>
                  </a:lnTo>
                  <a:lnTo>
                    <a:pt x="816" y="668"/>
                  </a:lnTo>
                  <a:lnTo>
                    <a:pt x="835" y="658"/>
                  </a:lnTo>
                  <a:lnTo>
                    <a:pt x="853" y="648"/>
                  </a:lnTo>
                  <a:lnTo>
                    <a:pt x="869" y="637"/>
                  </a:lnTo>
                  <a:lnTo>
                    <a:pt x="885" y="624"/>
                  </a:lnTo>
                  <a:lnTo>
                    <a:pt x="902" y="609"/>
                  </a:lnTo>
                  <a:lnTo>
                    <a:pt x="915" y="593"/>
                  </a:lnTo>
                  <a:lnTo>
                    <a:pt x="928" y="575"/>
                  </a:lnTo>
                  <a:lnTo>
                    <a:pt x="939" y="556"/>
                  </a:lnTo>
                  <a:lnTo>
                    <a:pt x="963" y="497"/>
                  </a:lnTo>
                  <a:lnTo>
                    <a:pt x="971" y="434"/>
                  </a:lnTo>
                  <a:lnTo>
                    <a:pt x="963" y="369"/>
                  </a:lnTo>
                  <a:lnTo>
                    <a:pt x="939" y="312"/>
                  </a:lnTo>
                  <a:lnTo>
                    <a:pt x="926" y="294"/>
                  </a:lnTo>
                  <a:lnTo>
                    <a:pt x="913" y="280"/>
                  </a:lnTo>
                  <a:lnTo>
                    <a:pt x="900" y="265"/>
                  </a:lnTo>
                  <a:lnTo>
                    <a:pt x="885" y="252"/>
                  </a:lnTo>
                  <a:lnTo>
                    <a:pt x="869" y="242"/>
                  </a:lnTo>
                  <a:lnTo>
                    <a:pt x="853" y="234"/>
                  </a:lnTo>
                  <a:lnTo>
                    <a:pt x="835" y="228"/>
                  </a:lnTo>
                  <a:lnTo>
                    <a:pt x="814" y="223"/>
                  </a:lnTo>
                  <a:lnTo>
                    <a:pt x="790" y="224"/>
                  </a:lnTo>
                  <a:lnTo>
                    <a:pt x="764" y="228"/>
                  </a:lnTo>
                  <a:lnTo>
                    <a:pt x="739" y="232"/>
                  </a:lnTo>
                  <a:lnTo>
                    <a:pt x="716" y="239"/>
                  </a:lnTo>
                  <a:lnTo>
                    <a:pt x="692" y="247"/>
                  </a:lnTo>
                  <a:lnTo>
                    <a:pt x="669" y="255"/>
                  </a:lnTo>
                  <a:lnTo>
                    <a:pt x="647" y="265"/>
                  </a:lnTo>
                  <a:lnTo>
                    <a:pt x="626" y="276"/>
                  </a:lnTo>
                  <a:lnTo>
                    <a:pt x="604" y="288"/>
                  </a:lnTo>
                  <a:lnTo>
                    <a:pt x="583" y="299"/>
                  </a:lnTo>
                  <a:lnTo>
                    <a:pt x="564" y="310"/>
                  </a:lnTo>
                  <a:lnTo>
                    <a:pt x="544" y="323"/>
                  </a:lnTo>
                  <a:lnTo>
                    <a:pt x="526" y="336"/>
                  </a:lnTo>
                  <a:lnTo>
                    <a:pt x="510" y="349"/>
                  </a:lnTo>
                  <a:lnTo>
                    <a:pt x="492" y="361"/>
                  </a:lnTo>
                  <a:lnTo>
                    <a:pt x="478" y="374"/>
                  </a:lnTo>
                  <a:lnTo>
                    <a:pt x="481" y="341"/>
                  </a:lnTo>
                  <a:lnTo>
                    <a:pt x="470" y="309"/>
                  </a:lnTo>
                  <a:lnTo>
                    <a:pt x="453" y="278"/>
                  </a:lnTo>
                  <a:lnTo>
                    <a:pt x="436" y="247"/>
                  </a:lnTo>
                  <a:lnTo>
                    <a:pt x="424" y="219"/>
                  </a:lnTo>
                  <a:lnTo>
                    <a:pt x="423" y="192"/>
                  </a:lnTo>
                  <a:lnTo>
                    <a:pt x="439" y="166"/>
                  </a:lnTo>
                  <a:lnTo>
                    <a:pt x="478" y="142"/>
                  </a:lnTo>
                  <a:lnTo>
                    <a:pt x="507" y="117"/>
                  </a:lnTo>
                  <a:lnTo>
                    <a:pt x="538" y="96"/>
                  </a:lnTo>
                  <a:lnTo>
                    <a:pt x="570" y="78"/>
                  </a:lnTo>
                  <a:lnTo>
                    <a:pt x="603" y="60"/>
                  </a:lnTo>
                  <a:lnTo>
                    <a:pt x="635" y="46"/>
                  </a:lnTo>
                  <a:lnTo>
                    <a:pt x="668" y="31"/>
                  </a:lnTo>
                  <a:lnTo>
                    <a:pt x="702" y="18"/>
                  </a:lnTo>
                  <a:lnTo>
                    <a:pt x="734" y="7"/>
                  </a:lnTo>
                  <a:lnTo>
                    <a:pt x="765" y="2"/>
                  </a:lnTo>
                  <a:lnTo>
                    <a:pt x="796" y="0"/>
                  </a:lnTo>
                  <a:lnTo>
                    <a:pt x="825" y="0"/>
                  </a:lnTo>
                  <a:lnTo>
                    <a:pt x="855" y="2"/>
                  </a:lnTo>
                  <a:lnTo>
                    <a:pt x="882" y="7"/>
                  </a:lnTo>
                  <a:lnTo>
                    <a:pt x="910" y="15"/>
                  </a:lnTo>
                  <a:lnTo>
                    <a:pt x="936" y="23"/>
                  </a:lnTo>
                  <a:lnTo>
                    <a:pt x="962" y="34"/>
                  </a:lnTo>
                  <a:lnTo>
                    <a:pt x="986" y="47"/>
                  </a:lnTo>
                  <a:lnTo>
                    <a:pt x="1009" y="64"/>
                  </a:lnTo>
                  <a:lnTo>
                    <a:pt x="1030" y="80"/>
                  </a:lnTo>
                  <a:lnTo>
                    <a:pt x="1051" y="98"/>
                  </a:lnTo>
                  <a:lnTo>
                    <a:pt x="1070" y="119"/>
                  </a:lnTo>
                  <a:lnTo>
                    <a:pt x="1088" y="140"/>
                  </a:lnTo>
                  <a:lnTo>
                    <a:pt x="1106" y="163"/>
                  </a:lnTo>
                  <a:lnTo>
                    <a:pt x="1121" y="187"/>
                  </a:lnTo>
                  <a:close/>
                </a:path>
              </a:pathLst>
            </a:custGeom>
            <a:solidFill>
              <a:srgbClr val="CC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1" name="Freeform 124">
              <a:extLst>
                <a:ext uri="{FF2B5EF4-FFF2-40B4-BE49-F238E27FC236}">
                  <a16:creationId xmlns:a16="http://schemas.microsoft.com/office/drawing/2014/main" id="{F6D164D9-7A84-0A50-1DDD-4CDB6D79E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060"/>
              <a:ext cx="82" cy="86"/>
            </a:xfrm>
            <a:custGeom>
              <a:avLst/>
              <a:gdLst>
                <a:gd name="T0" fmla="*/ 1 w 164"/>
                <a:gd name="T1" fmla="*/ 1 h 172"/>
                <a:gd name="T2" fmla="*/ 1 w 164"/>
                <a:gd name="T3" fmla="*/ 1 h 172"/>
                <a:gd name="T4" fmla="*/ 1 w 164"/>
                <a:gd name="T5" fmla="*/ 1 h 172"/>
                <a:gd name="T6" fmla="*/ 1 w 164"/>
                <a:gd name="T7" fmla="*/ 1 h 172"/>
                <a:gd name="T8" fmla="*/ 1 w 164"/>
                <a:gd name="T9" fmla="*/ 1 h 172"/>
                <a:gd name="T10" fmla="*/ 1 w 164"/>
                <a:gd name="T11" fmla="*/ 1 h 172"/>
                <a:gd name="T12" fmla="*/ 1 w 164"/>
                <a:gd name="T13" fmla="*/ 1 h 172"/>
                <a:gd name="T14" fmla="*/ 1 w 164"/>
                <a:gd name="T15" fmla="*/ 1 h 172"/>
                <a:gd name="T16" fmla="*/ 0 w 164"/>
                <a:gd name="T17" fmla="*/ 1 h 172"/>
                <a:gd name="T18" fmla="*/ 1 w 164"/>
                <a:gd name="T19" fmla="*/ 1 h 172"/>
                <a:gd name="T20" fmla="*/ 1 w 164"/>
                <a:gd name="T21" fmla="*/ 1 h 172"/>
                <a:gd name="T22" fmla="*/ 1 w 164"/>
                <a:gd name="T23" fmla="*/ 1 h 172"/>
                <a:gd name="T24" fmla="*/ 1 w 164"/>
                <a:gd name="T25" fmla="*/ 1 h 172"/>
                <a:gd name="T26" fmla="*/ 1 w 164"/>
                <a:gd name="T27" fmla="*/ 1 h 172"/>
                <a:gd name="T28" fmla="*/ 1 w 164"/>
                <a:gd name="T29" fmla="*/ 1 h 172"/>
                <a:gd name="T30" fmla="*/ 1 w 164"/>
                <a:gd name="T31" fmla="*/ 1 h 172"/>
                <a:gd name="T32" fmla="*/ 1 w 164"/>
                <a:gd name="T33" fmla="*/ 0 h 172"/>
                <a:gd name="T34" fmla="*/ 1 w 164"/>
                <a:gd name="T35" fmla="*/ 1 h 172"/>
                <a:gd name="T36" fmla="*/ 1 w 164"/>
                <a:gd name="T37" fmla="*/ 1 h 172"/>
                <a:gd name="T38" fmla="*/ 1 w 164"/>
                <a:gd name="T39" fmla="*/ 1 h 172"/>
                <a:gd name="T40" fmla="*/ 1 w 164"/>
                <a:gd name="T41" fmla="*/ 1 h 172"/>
                <a:gd name="T42" fmla="*/ 1 w 164"/>
                <a:gd name="T43" fmla="*/ 1 h 172"/>
                <a:gd name="T44" fmla="*/ 1 w 164"/>
                <a:gd name="T45" fmla="*/ 1 h 172"/>
                <a:gd name="T46" fmla="*/ 1 w 164"/>
                <a:gd name="T47" fmla="*/ 1 h 172"/>
                <a:gd name="T48" fmla="*/ 1 w 164"/>
                <a:gd name="T49" fmla="*/ 1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72"/>
                <a:gd name="T77" fmla="*/ 164 w 164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72">
                  <a:moveTo>
                    <a:pt x="62" y="153"/>
                  </a:moveTo>
                  <a:lnTo>
                    <a:pt x="52" y="153"/>
                  </a:lnTo>
                  <a:lnTo>
                    <a:pt x="44" y="156"/>
                  </a:lnTo>
                  <a:lnTo>
                    <a:pt x="36" y="161"/>
                  </a:lnTo>
                  <a:lnTo>
                    <a:pt x="29" y="166"/>
                  </a:lnTo>
                  <a:lnTo>
                    <a:pt x="23" y="169"/>
                  </a:lnTo>
                  <a:lnTo>
                    <a:pt x="15" y="172"/>
                  </a:lnTo>
                  <a:lnTo>
                    <a:pt x="8" y="171"/>
                  </a:lnTo>
                  <a:lnTo>
                    <a:pt x="0" y="164"/>
                  </a:lnTo>
                  <a:lnTo>
                    <a:pt x="28" y="158"/>
                  </a:lnTo>
                  <a:lnTo>
                    <a:pt x="54" y="143"/>
                  </a:lnTo>
                  <a:lnTo>
                    <a:pt x="78" y="125"/>
                  </a:lnTo>
                  <a:lnTo>
                    <a:pt x="101" y="104"/>
                  </a:lnTo>
                  <a:lnTo>
                    <a:pt x="120" y="78"/>
                  </a:lnTo>
                  <a:lnTo>
                    <a:pt x="138" y="52"/>
                  </a:lnTo>
                  <a:lnTo>
                    <a:pt x="151" y="26"/>
                  </a:lnTo>
                  <a:lnTo>
                    <a:pt x="163" y="0"/>
                  </a:lnTo>
                  <a:lnTo>
                    <a:pt x="164" y="24"/>
                  </a:lnTo>
                  <a:lnTo>
                    <a:pt x="159" y="47"/>
                  </a:lnTo>
                  <a:lnTo>
                    <a:pt x="150" y="68"/>
                  </a:lnTo>
                  <a:lnTo>
                    <a:pt x="135" y="88"/>
                  </a:lnTo>
                  <a:lnTo>
                    <a:pt x="119" y="107"/>
                  </a:lnTo>
                  <a:lnTo>
                    <a:pt x="101" y="123"/>
                  </a:lnTo>
                  <a:lnTo>
                    <a:pt x="81" y="140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2" name="Freeform 125">
              <a:extLst>
                <a:ext uri="{FF2B5EF4-FFF2-40B4-BE49-F238E27FC236}">
                  <a16:creationId xmlns:a16="http://schemas.microsoft.com/office/drawing/2014/main" id="{7AFDFB09-1669-1391-ED50-F968FBDB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079"/>
              <a:ext cx="86" cy="89"/>
            </a:xfrm>
            <a:custGeom>
              <a:avLst/>
              <a:gdLst>
                <a:gd name="T0" fmla="*/ 1 w 170"/>
                <a:gd name="T1" fmla="*/ 0 h 179"/>
                <a:gd name="T2" fmla="*/ 1 w 170"/>
                <a:gd name="T3" fmla="*/ 0 h 179"/>
                <a:gd name="T4" fmla="*/ 1 w 170"/>
                <a:gd name="T5" fmla="*/ 0 h 179"/>
                <a:gd name="T6" fmla="*/ 1 w 170"/>
                <a:gd name="T7" fmla="*/ 0 h 179"/>
                <a:gd name="T8" fmla="*/ 1 w 170"/>
                <a:gd name="T9" fmla="*/ 0 h 179"/>
                <a:gd name="T10" fmla="*/ 1 w 170"/>
                <a:gd name="T11" fmla="*/ 0 h 179"/>
                <a:gd name="T12" fmla="*/ 1 w 170"/>
                <a:gd name="T13" fmla="*/ 0 h 179"/>
                <a:gd name="T14" fmla="*/ 1 w 170"/>
                <a:gd name="T15" fmla="*/ 0 h 179"/>
                <a:gd name="T16" fmla="*/ 1 w 170"/>
                <a:gd name="T17" fmla="*/ 0 h 179"/>
                <a:gd name="T18" fmla="*/ 1 w 170"/>
                <a:gd name="T19" fmla="*/ 0 h 179"/>
                <a:gd name="T20" fmla="*/ 1 w 170"/>
                <a:gd name="T21" fmla="*/ 0 h 179"/>
                <a:gd name="T22" fmla="*/ 1 w 170"/>
                <a:gd name="T23" fmla="*/ 0 h 179"/>
                <a:gd name="T24" fmla="*/ 1 w 170"/>
                <a:gd name="T25" fmla="*/ 0 h 179"/>
                <a:gd name="T26" fmla="*/ 1 w 170"/>
                <a:gd name="T27" fmla="*/ 0 h 179"/>
                <a:gd name="T28" fmla="*/ 1 w 170"/>
                <a:gd name="T29" fmla="*/ 0 h 179"/>
                <a:gd name="T30" fmla="*/ 1 w 170"/>
                <a:gd name="T31" fmla="*/ 0 h 179"/>
                <a:gd name="T32" fmla="*/ 0 w 170"/>
                <a:gd name="T33" fmla="*/ 0 h 179"/>
                <a:gd name="T34" fmla="*/ 1 w 170"/>
                <a:gd name="T35" fmla="*/ 0 h 179"/>
                <a:gd name="T36" fmla="*/ 1 w 170"/>
                <a:gd name="T37" fmla="*/ 0 h 179"/>
                <a:gd name="T38" fmla="*/ 1 w 170"/>
                <a:gd name="T39" fmla="*/ 0 h 179"/>
                <a:gd name="T40" fmla="*/ 1 w 170"/>
                <a:gd name="T41" fmla="*/ 0 h 179"/>
                <a:gd name="T42" fmla="*/ 1 w 170"/>
                <a:gd name="T43" fmla="*/ 0 h 179"/>
                <a:gd name="T44" fmla="*/ 1 w 170"/>
                <a:gd name="T45" fmla="*/ 0 h 179"/>
                <a:gd name="T46" fmla="*/ 1 w 170"/>
                <a:gd name="T47" fmla="*/ 0 h 179"/>
                <a:gd name="T48" fmla="*/ 1 w 170"/>
                <a:gd name="T49" fmla="*/ 0 h 179"/>
                <a:gd name="T50" fmla="*/ 1 w 170"/>
                <a:gd name="T51" fmla="*/ 0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0"/>
                <a:gd name="T79" fmla="*/ 0 h 179"/>
                <a:gd name="T80" fmla="*/ 170 w 170"/>
                <a:gd name="T81" fmla="*/ 179 h 1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0" h="179">
                  <a:moveTo>
                    <a:pt x="170" y="0"/>
                  </a:moveTo>
                  <a:lnTo>
                    <a:pt x="164" y="24"/>
                  </a:lnTo>
                  <a:lnTo>
                    <a:pt x="154" y="49"/>
                  </a:lnTo>
                  <a:lnTo>
                    <a:pt x="141" y="73"/>
                  </a:lnTo>
                  <a:lnTo>
                    <a:pt x="125" y="96"/>
                  </a:lnTo>
                  <a:lnTo>
                    <a:pt x="108" y="119"/>
                  </a:lnTo>
                  <a:lnTo>
                    <a:pt x="89" y="140"/>
                  </a:lnTo>
                  <a:lnTo>
                    <a:pt x="71" y="159"/>
                  </a:lnTo>
                  <a:lnTo>
                    <a:pt x="51" y="177"/>
                  </a:lnTo>
                  <a:lnTo>
                    <a:pt x="42" y="179"/>
                  </a:lnTo>
                  <a:lnTo>
                    <a:pt x="34" y="179"/>
                  </a:lnTo>
                  <a:lnTo>
                    <a:pt x="27" y="175"/>
                  </a:lnTo>
                  <a:lnTo>
                    <a:pt x="22" y="172"/>
                  </a:lnTo>
                  <a:lnTo>
                    <a:pt x="16" y="167"/>
                  </a:lnTo>
                  <a:lnTo>
                    <a:pt x="11" y="162"/>
                  </a:lnTo>
                  <a:lnTo>
                    <a:pt x="6" y="157"/>
                  </a:lnTo>
                  <a:lnTo>
                    <a:pt x="0" y="154"/>
                  </a:lnTo>
                  <a:lnTo>
                    <a:pt x="27" y="146"/>
                  </a:lnTo>
                  <a:lnTo>
                    <a:pt x="53" y="135"/>
                  </a:lnTo>
                  <a:lnTo>
                    <a:pt x="77" y="119"/>
                  </a:lnTo>
                  <a:lnTo>
                    <a:pt x="100" y="99"/>
                  </a:lnTo>
                  <a:lnTo>
                    <a:pt x="120" y="76"/>
                  </a:lnTo>
                  <a:lnTo>
                    <a:pt x="136" y="52"/>
                  </a:lnTo>
                  <a:lnTo>
                    <a:pt x="149" y="26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3" name="Freeform 126">
              <a:extLst>
                <a:ext uri="{FF2B5EF4-FFF2-40B4-BE49-F238E27FC236}">
                  <a16:creationId xmlns:a16="http://schemas.microsoft.com/office/drawing/2014/main" id="{1092C65E-17EC-C0B4-ED5B-2947F9D9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090"/>
              <a:ext cx="79" cy="102"/>
            </a:xfrm>
            <a:custGeom>
              <a:avLst/>
              <a:gdLst>
                <a:gd name="T0" fmla="*/ 1 w 158"/>
                <a:gd name="T1" fmla="*/ 1 h 203"/>
                <a:gd name="T2" fmla="*/ 1 w 158"/>
                <a:gd name="T3" fmla="*/ 1 h 203"/>
                <a:gd name="T4" fmla="*/ 1 w 158"/>
                <a:gd name="T5" fmla="*/ 1 h 203"/>
                <a:gd name="T6" fmla="*/ 1 w 158"/>
                <a:gd name="T7" fmla="*/ 1 h 203"/>
                <a:gd name="T8" fmla="*/ 1 w 158"/>
                <a:gd name="T9" fmla="*/ 1 h 203"/>
                <a:gd name="T10" fmla="*/ 1 w 158"/>
                <a:gd name="T11" fmla="*/ 1 h 203"/>
                <a:gd name="T12" fmla="*/ 1 w 158"/>
                <a:gd name="T13" fmla="*/ 1 h 203"/>
                <a:gd name="T14" fmla="*/ 1 w 158"/>
                <a:gd name="T15" fmla="*/ 1 h 203"/>
                <a:gd name="T16" fmla="*/ 1 w 158"/>
                <a:gd name="T17" fmla="*/ 1 h 203"/>
                <a:gd name="T18" fmla="*/ 0 w 158"/>
                <a:gd name="T19" fmla="*/ 1 h 203"/>
                <a:gd name="T20" fmla="*/ 1 w 158"/>
                <a:gd name="T21" fmla="*/ 1 h 203"/>
                <a:gd name="T22" fmla="*/ 1 w 158"/>
                <a:gd name="T23" fmla="*/ 1 h 203"/>
                <a:gd name="T24" fmla="*/ 1 w 158"/>
                <a:gd name="T25" fmla="*/ 1 h 203"/>
                <a:gd name="T26" fmla="*/ 1 w 158"/>
                <a:gd name="T27" fmla="*/ 1 h 203"/>
                <a:gd name="T28" fmla="*/ 1 w 158"/>
                <a:gd name="T29" fmla="*/ 1 h 203"/>
                <a:gd name="T30" fmla="*/ 1 w 158"/>
                <a:gd name="T31" fmla="*/ 1 h 203"/>
                <a:gd name="T32" fmla="*/ 1 w 158"/>
                <a:gd name="T33" fmla="*/ 1 h 203"/>
                <a:gd name="T34" fmla="*/ 1 w 158"/>
                <a:gd name="T35" fmla="*/ 0 h 203"/>
                <a:gd name="T36" fmla="*/ 1 w 158"/>
                <a:gd name="T37" fmla="*/ 1 h 203"/>
                <a:gd name="T38" fmla="*/ 1 w 158"/>
                <a:gd name="T39" fmla="*/ 1 h 203"/>
                <a:gd name="T40" fmla="*/ 1 w 158"/>
                <a:gd name="T41" fmla="*/ 1 h 203"/>
                <a:gd name="T42" fmla="*/ 1 w 158"/>
                <a:gd name="T43" fmla="*/ 1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03"/>
                <a:gd name="T68" fmla="*/ 158 w 158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03">
                  <a:moveTo>
                    <a:pt x="137" y="91"/>
                  </a:moveTo>
                  <a:lnTo>
                    <a:pt x="126" y="107"/>
                  </a:lnTo>
                  <a:lnTo>
                    <a:pt x="113" y="123"/>
                  </a:lnTo>
                  <a:lnTo>
                    <a:pt x="98" y="141"/>
                  </a:lnTo>
                  <a:lnTo>
                    <a:pt x="83" y="156"/>
                  </a:lnTo>
                  <a:lnTo>
                    <a:pt x="67" y="170"/>
                  </a:lnTo>
                  <a:lnTo>
                    <a:pt x="51" y="183"/>
                  </a:lnTo>
                  <a:lnTo>
                    <a:pt x="35" y="195"/>
                  </a:lnTo>
                  <a:lnTo>
                    <a:pt x="17" y="203"/>
                  </a:lnTo>
                  <a:lnTo>
                    <a:pt x="0" y="186"/>
                  </a:lnTo>
                  <a:lnTo>
                    <a:pt x="25" y="172"/>
                  </a:lnTo>
                  <a:lnTo>
                    <a:pt x="49" y="154"/>
                  </a:lnTo>
                  <a:lnTo>
                    <a:pt x="74" y="133"/>
                  </a:lnTo>
                  <a:lnTo>
                    <a:pt x="95" y="109"/>
                  </a:lnTo>
                  <a:lnTo>
                    <a:pt x="114" y="83"/>
                  </a:lnTo>
                  <a:lnTo>
                    <a:pt x="130" y="55"/>
                  </a:lnTo>
                  <a:lnTo>
                    <a:pt x="142" y="27"/>
                  </a:lnTo>
                  <a:lnTo>
                    <a:pt x="148" y="0"/>
                  </a:lnTo>
                  <a:lnTo>
                    <a:pt x="158" y="22"/>
                  </a:lnTo>
                  <a:lnTo>
                    <a:pt x="155" y="45"/>
                  </a:lnTo>
                  <a:lnTo>
                    <a:pt x="145" y="68"/>
                  </a:lnTo>
                  <a:lnTo>
                    <a:pt x="137" y="91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4" name="Freeform 127">
              <a:extLst>
                <a:ext uri="{FF2B5EF4-FFF2-40B4-BE49-F238E27FC236}">
                  <a16:creationId xmlns:a16="http://schemas.microsoft.com/office/drawing/2014/main" id="{13A8C284-3E59-C5FD-1ED9-1245FFE9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107"/>
              <a:ext cx="80" cy="91"/>
            </a:xfrm>
            <a:custGeom>
              <a:avLst/>
              <a:gdLst>
                <a:gd name="T0" fmla="*/ 0 w 161"/>
                <a:gd name="T1" fmla="*/ 0 h 180"/>
                <a:gd name="T2" fmla="*/ 0 w 161"/>
                <a:gd name="T3" fmla="*/ 1 h 180"/>
                <a:gd name="T4" fmla="*/ 0 w 161"/>
                <a:gd name="T5" fmla="*/ 1 h 180"/>
                <a:gd name="T6" fmla="*/ 0 w 161"/>
                <a:gd name="T7" fmla="*/ 1 h 180"/>
                <a:gd name="T8" fmla="*/ 0 w 161"/>
                <a:gd name="T9" fmla="*/ 1 h 180"/>
                <a:gd name="T10" fmla="*/ 0 w 161"/>
                <a:gd name="T11" fmla="*/ 1 h 180"/>
                <a:gd name="T12" fmla="*/ 0 w 161"/>
                <a:gd name="T13" fmla="*/ 1 h 180"/>
                <a:gd name="T14" fmla="*/ 0 w 161"/>
                <a:gd name="T15" fmla="*/ 1 h 180"/>
                <a:gd name="T16" fmla="*/ 0 w 161"/>
                <a:gd name="T17" fmla="*/ 1 h 180"/>
                <a:gd name="T18" fmla="*/ 0 w 161"/>
                <a:gd name="T19" fmla="*/ 1 h 180"/>
                <a:gd name="T20" fmla="*/ 0 w 161"/>
                <a:gd name="T21" fmla="*/ 1 h 180"/>
                <a:gd name="T22" fmla="*/ 0 w 161"/>
                <a:gd name="T23" fmla="*/ 1 h 180"/>
                <a:gd name="T24" fmla="*/ 0 w 161"/>
                <a:gd name="T25" fmla="*/ 1 h 180"/>
                <a:gd name="T26" fmla="*/ 0 w 161"/>
                <a:gd name="T27" fmla="*/ 1 h 180"/>
                <a:gd name="T28" fmla="*/ 0 w 161"/>
                <a:gd name="T29" fmla="*/ 1 h 180"/>
                <a:gd name="T30" fmla="*/ 0 w 161"/>
                <a:gd name="T31" fmla="*/ 1 h 180"/>
                <a:gd name="T32" fmla="*/ 0 w 161"/>
                <a:gd name="T33" fmla="*/ 1 h 180"/>
                <a:gd name="T34" fmla="*/ 0 w 161"/>
                <a:gd name="T35" fmla="*/ 0 h 180"/>
                <a:gd name="T36" fmla="*/ 0 w 161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80"/>
                <a:gd name="T59" fmla="*/ 161 w 161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80">
                  <a:moveTo>
                    <a:pt x="161" y="0"/>
                  </a:moveTo>
                  <a:lnTo>
                    <a:pt x="158" y="26"/>
                  </a:lnTo>
                  <a:lnTo>
                    <a:pt x="152" y="50"/>
                  </a:lnTo>
                  <a:lnTo>
                    <a:pt x="140" y="75"/>
                  </a:lnTo>
                  <a:lnTo>
                    <a:pt x="126" y="99"/>
                  </a:lnTo>
                  <a:lnTo>
                    <a:pt x="109" y="122"/>
                  </a:lnTo>
                  <a:lnTo>
                    <a:pt x="91" y="143"/>
                  </a:lnTo>
                  <a:lnTo>
                    <a:pt x="72" y="162"/>
                  </a:lnTo>
                  <a:lnTo>
                    <a:pt x="52" y="180"/>
                  </a:lnTo>
                  <a:lnTo>
                    <a:pt x="0" y="180"/>
                  </a:lnTo>
                  <a:lnTo>
                    <a:pt x="28" y="170"/>
                  </a:lnTo>
                  <a:lnTo>
                    <a:pt x="52" y="156"/>
                  </a:lnTo>
                  <a:lnTo>
                    <a:pt x="77" y="135"/>
                  </a:lnTo>
                  <a:lnTo>
                    <a:pt x="96" y="112"/>
                  </a:lnTo>
                  <a:lnTo>
                    <a:pt x="114" y="86"/>
                  </a:lnTo>
                  <a:lnTo>
                    <a:pt x="129" y="58"/>
                  </a:lnTo>
                  <a:lnTo>
                    <a:pt x="140" y="29"/>
                  </a:lnTo>
                  <a:lnTo>
                    <a:pt x="148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5" name="Freeform 128">
              <a:extLst>
                <a:ext uri="{FF2B5EF4-FFF2-40B4-BE49-F238E27FC236}">
                  <a16:creationId xmlns:a16="http://schemas.microsoft.com/office/drawing/2014/main" id="{E2A148B3-2FD4-5295-1843-9B7186589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107"/>
              <a:ext cx="28" cy="125"/>
            </a:xfrm>
            <a:custGeom>
              <a:avLst/>
              <a:gdLst>
                <a:gd name="T0" fmla="*/ 0 w 57"/>
                <a:gd name="T1" fmla="*/ 1 h 248"/>
                <a:gd name="T2" fmla="*/ 0 w 57"/>
                <a:gd name="T3" fmla="*/ 1 h 248"/>
                <a:gd name="T4" fmla="*/ 0 w 57"/>
                <a:gd name="T5" fmla="*/ 1 h 248"/>
                <a:gd name="T6" fmla="*/ 0 w 57"/>
                <a:gd name="T7" fmla="*/ 1 h 248"/>
                <a:gd name="T8" fmla="*/ 0 w 57"/>
                <a:gd name="T9" fmla="*/ 1 h 248"/>
                <a:gd name="T10" fmla="*/ 0 w 57"/>
                <a:gd name="T11" fmla="*/ 1 h 248"/>
                <a:gd name="T12" fmla="*/ 0 w 57"/>
                <a:gd name="T13" fmla="*/ 1 h 248"/>
                <a:gd name="T14" fmla="*/ 0 w 57"/>
                <a:gd name="T15" fmla="*/ 1 h 248"/>
                <a:gd name="T16" fmla="*/ 0 w 57"/>
                <a:gd name="T17" fmla="*/ 1 h 248"/>
                <a:gd name="T18" fmla="*/ 0 w 57"/>
                <a:gd name="T19" fmla="*/ 1 h 248"/>
                <a:gd name="T20" fmla="*/ 0 w 57"/>
                <a:gd name="T21" fmla="*/ 0 h 248"/>
                <a:gd name="T22" fmla="*/ 0 w 57"/>
                <a:gd name="T23" fmla="*/ 1 h 248"/>
                <a:gd name="T24" fmla="*/ 0 w 57"/>
                <a:gd name="T25" fmla="*/ 1 h 248"/>
                <a:gd name="T26" fmla="*/ 0 w 57"/>
                <a:gd name="T27" fmla="*/ 1 h 248"/>
                <a:gd name="T28" fmla="*/ 0 w 57"/>
                <a:gd name="T29" fmla="*/ 1 h 248"/>
                <a:gd name="T30" fmla="*/ 0 w 57"/>
                <a:gd name="T31" fmla="*/ 1 h 248"/>
                <a:gd name="T32" fmla="*/ 0 w 57"/>
                <a:gd name="T33" fmla="*/ 1 h 248"/>
                <a:gd name="T34" fmla="*/ 0 w 57"/>
                <a:gd name="T35" fmla="*/ 1 h 248"/>
                <a:gd name="T36" fmla="*/ 0 w 57"/>
                <a:gd name="T37" fmla="*/ 1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248"/>
                <a:gd name="T59" fmla="*/ 57 w 57"/>
                <a:gd name="T60" fmla="*/ 248 h 2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248">
                  <a:moveTo>
                    <a:pt x="23" y="243"/>
                  </a:moveTo>
                  <a:lnTo>
                    <a:pt x="0" y="248"/>
                  </a:lnTo>
                  <a:lnTo>
                    <a:pt x="12" y="221"/>
                  </a:lnTo>
                  <a:lnTo>
                    <a:pt x="22" y="191"/>
                  </a:lnTo>
                  <a:lnTo>
                    <a:pt x="30" y="161"/>
                  </a:lnTo>
                  <a:lnTo>
                    <a:pt x="35" y="130"/>
                  </a:lnTo>
                  <a:lnTo>
                    <a:pt x="35" y="97"/>
                  </a:lnTo>
                  <a:lnTo>
                    <a:pt x="33" y="66"/>
                  </a:lnTo>
                  <a:lnTo>
                    <a:pt x="28" y="36"/>
                  </a:lnTo>
                  <a:lnTo>
                    <a:pt x="18" y="6"/>
                  </a:lnTo>
                  <a:lnTo>
                    <a:pt x="28" y="0"/>
                  </a:lnTo>
                  <a:lnTo>
                    <a:pt x="46" y="26"/>
                  </a:lnTo>
                  <a:lnTo>
                    <a:pt x="54" y="55"/>
                  </a:lnTo>
                  <a:lnTo>
                    <a:pt x="57" y="86"/>
                  </a:lnTo>
                  <a:lnTo>
                    <a:pt x="54" y="118"/>
                  </a:lnTo>
                  <a:lnTo>
                    <a:pt x="48" y="151"/>
                  </a:lnTo>
                  <a:lnTo>
                    <a:pt x="39" y="183"/>
                  </a:lnTo>
                  <a:lnTo>
                    <a:pt x="31" y="214"/>
                  </a:lnTo>
                  <a:lnTo>
                    <a:pt x="23" y="243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6" name="Freeform 129">
              <a:extLst>
                <a:ext uri="{FF2B5EF4-FFF2-40B4-BE49-F238E27FC236}">
                  <a16:creationId xmlns:a16="http://schemas.microsoft.com/office/drawing/2014/main" id="{941FA136-7330-8E17-D6AA-4F5D7D08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3111"/>
              <a:ext cx="26" cy="107"/>
            </a:xfrm>
            <a:custGeom>
              <a:avLst/>
              <a:gdLst>
                <a:gd name="T0" fmla="*/ 1 w 50"/>
                <a:gd name="T1" fmla="*/ 0 h 215"/>
                <a:gd name="T2" fmla="*/ 0 w 50"/>
                <a:gd name="T3" fmla="*/ 0 h 215"/>
                <a:gd name="T4" fmla="*/ 1 w 50"/>
                <a:gd name="T5" fmla="*/ 0 h 215"/>
                <a:gd name="T6" fmla="*/ 1 w 50"/>
                <a:gd name="T7" fmla="*/ 0 h 215"/>
                <a:gd name="T8" fmla="*/ 1 w 50"/>
                <a:gd name="T9" fmla="*/ 0 h 215"/>
                <a:gd name="T10" fmla="*/ 1 w 50"/>
                <a:gd name="T11" fmla="*/ 0 h 215"/>
                <a:gd name="T12" fmla="*/ 1 w 50"/>
                <a:gd name="T13" fmla="*/ 0 h 215"/>
                <a:gd name="T14" fmla="*/ 1 w 50"/>
                <a:gd name="T15" fmla="*/ 0 h 215"/>
                <a:gd name="T16" fmla="*/ 1 w 50"/>
                <a:gd name="T17" fmla="*/ 0 h 215"/>
                <a:gd name="T18" fmla="*/ 1 w 50"/>
                <a:gd name="T19" fmla="*/ 0 h 215"/>
                <a:gd name="T20" fmla="*/ 1 w 50"/>
                <a:gd name="T21" fmla="*/ 0 h 215"/>
                <a:gd name="T22" fmla="*/ 1 w 50"/>
                <a:gd name="T23" fmla="*/ 0 h 215"/>
                <a:gd name="T24" fmla="*/ 1 w 50"/>
                <a:gd name="T25" fmla="*/ 0 h 215"/>
                <a:gd name="T26" fmla="*/ 1 w 50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215"/>
                <a:gd name="T44" fmla="*/ 50 w 50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215">
                  <a:moveTo>
                    <a:pt x="34" y="185"/>
                  </a:moveTo>
                  <a:lnTo>
                    <a:pt x="0" y="215"/>
                  </a:lnTo>
                  <a:lnTo>
                    <a:pt x="13" y="163"/>
                  </a:lnTo>
                  <a:lnTo>
                    <a:pt x="19" y="107"/>
                  </a:lnTo>
                  <a:lnTo>
                    <a:pt x="18" y="54"/>
                  </a:lnTo>
                  <a:lnTo>
                    <a:pt x="6" y="0"/>
                  </a:lnTo>
                  <a:lnTo>
                    <a:pt x="21" y="20"/>
                  </a:lnTo>
                  <a:lnTo>
                    <a:pt x="32" y="41"/>
                  </a:lnTo>
                  <a:lnTo>
                    <a:pt x="42" y="65"/>
                  </a:lnTo>
                  <a:lnTo>
                    <a:pt x="49" y="90"/>
                  </a:lnTo>
                  <a:lnTo>
                    <a:pt x="50" y="114"/>
                  </a:lnTo>
                  <a:lnTo>
                    <a:pt x="49" y="138"/>
                  </a:lnTo>
                  <a:lnTo>
                    <a:pt x="44" y="163"/>
                  </a:lnTo>
                  <a:lnTo>
                    <a:pt x="34" y="185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7" name="Freeform 130">
              <a:extLst>
                <a:ext uri="{FF2B5EF4-FFF2-40B4-BE49-F238E27FC236}">
                  <a16:creationId xmlns:a16="http://schemas.microsoft.com/office/drawing/2014/main" id="{A19AE0CF-CCC6-3D3C-3568-760331ED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3119"/>
              <a:ext cx="34" cy="122"/>
            </a:xfrm>
            <a:custGeom>
              <a:avLst/>
              <a:gdLst>
                <a:gd name="T0" fmla="*/ 1 w 68"/>
                <a:gd name="T1" fmla="*/ 1 h 243"/>
                <a:gd name="T2" fmla="*/ 1 w 68"/>
                <a:gd name="T3" fmla="*/ 1 h 243"/>
                <a:gd name="T4" fmla="*/ 1 w 68"/>
                <a:gd name="T5" fmla="*/ 1 h 243"/>
                <a:gd name="T6" fmla="*/ 1 w 68"/>
                <a:gd name="T7" fmla="*/ 1 h 243"/>
                <a:gd name="T8" fmla="*/ 1 w 68"/>
                <a:gd name="T9" fmla="*/ 1 h 243"/>
                <a:gd name="T10" fmla="*/ 1 w 68"/>
                <a:gd name="T11" fmla="*/ 1 h 243"/>
                <a:gd name="T12" fmla="*/ 1 w 68"/>
                <a:gd name="T13" fmla="*/ 1 h 243"/>
                <a:gd name="T14" fmla="*/ 1 w 68"/>
                <a:gd name="T15" fmla="*/ 1 h 243"/>
                <a:gd name="T16" fmla="*/ 0 w 68"/>
                <a:gd name="T17" fmla="*/ 1 h 243"/>
                <a:gd name="T18" fmla="*/ 1 w 68"/>
                <a:gd name="T19" fmla="*/ 1 h 243"/>
                <a:gd name="T20" fmla="*/ 1 w 68"/>
                <a:gd name="T21" fmla="*/ 1 h 243"/>
                <a:gd name="T22" fmla="*/ 1 w 68"/>
                <a:gd name="T23" fmla="*/ 1 h 243"/>
                <a:gd name="T24" fmla="*/ 1 w 68"/>
                <a:gd name="T25" fmla="*/ 1 h 243"/>
                <a:gd name="T26" fmla="*/ 1 w 68"/>
                <a:gd name="T27" fmla="*/ 1 h 243"/>
                <a:gd name="T28" fmla="*/ 1 w 68"/>
                <a:gd name="T29" fmla="*/ 1 h 243"/>
                <a:gd name="T30" fmla="*/ 1 w 68"/>
                <a:gd name="T31" fmla="*/ 1 h 243"/>
                <a:gd name="T32" fmla="*/ 1 w 68"/>
                <a:gd name="T33" fmla="*/ 0 h 243"/>
                <a:gd name="T34" fmla="*/ 1 w 68"/>
                <a:gd name="T35" fmla="*/ 1 h 243"/>
                <a:gd name="T36" fmla="*/ 1 w 68"/>
                <a:gd name="T37" fmla="*/ 1 h 243"/>
                <a:gd name="T38" fmla="*/ 1 w 68"/>
                <a:gd name="T39" fmla="*/ 1 h 243"/>
                <a:gd name="T40" fmla="*/ 1 w 68"/>
                <a:gd name="T41" fmla="*/ 1 h 2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43"/>
                <a:gd name="T65" fmla="*/ 68 w 68"/>
                <a:gd name="T66" fmla="*/ 243 h 2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43">
                  <a:moveTo>
                    <a:pt x="68" y="56"/>
                  </a:moveTo>
                  <a:lnTo>
                    <a:pt x="68" y="105"/>
                  </a:lnTo>
                  <a:lnTo>
                    <a:pt x="60" y="152"/>
                  </a:lnTo>
                  <a:lnTo>
                    <a:pt x="45" y="196"/>
                  </a:lnTo>
                  <a:lnTo>
                    <a:pt x="27" y="238"/>
                  </a:lnTo>
                  <a:lnTo>
                    <a:pt x="21" y="240"/>
                  </a:lnTo>
                  <a:lnTo>
                    <a:pt x="14" y="241"/>
                  </a:lnTo>
                  <a:lnTo>
                    <a:pt x="8" y="243"/>
                  </a:lnTo>
                  <a:lnTo>
                    <a:pt x="0" y="243"/>
                  </a:lnTo>
                  <a:lnTo>
                    <a:pt x="9" y="220"/>
                  </a:lnTo>
                  <a:lnTo>
                    <a:pt x="21" y="194"/>
                  </a:lnTo>
                  <a:lnTo>
                    <a:pt x="32" y="164"/>
                  </a:lnTo>
                  <a:lnTo>
                    <a:pt x="42" y="131"/>
                  </a:lnTo>
                  <a:lnTo>
                    <a:pt x="50" y="97"/>
                  </a:lnTo>
                  <a:lnTo>
                    <a:pt x="53" y="63"/>
                  </a:lnTo>
                  <a:lnTo>
                    <a:pt x="52" y="30"/>
                  </a:lnTo>
                  <a:lnTo>
                    <a:pt x="45" y="0"/>
                  </a:lnTo>
                  <a:lnTo>
                    <a:pt x="58" y="6"/>
                  </a:lnTo>
                  <a:lnTo>
                    <a:pt x="66" y="21"/>
                  </a:lnTo>
                  <a:lnTo>
                    <a:pt x="68" y="39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8" name="Freeform 131">
              <a:extLst>
                <a:ext uri="{FF2B5EF4-FFF2-40B4-BE49-F238E27FC236}">
                  <a16:creationId xmlns:a16="http://schemas.microsoft.com/office/drawing/2014/main" id="{77E1D5B6-AEF0-C86D-50E1-7B598773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3122"/>
              <a:ext cx="71" cy="98"/>
            </a:xfrm>
            <a:custGeom>
              <a:avLst/>
              <a:gdLst>
                <a:gd name="T0" fmla="*/ 0 w 143"/>
                <a:gd name="T1" fmla="*/ 0 h 196"/>
                <a:gd name="T2" fmla="*/ 0 w 143"/>
                <a:gd name="T3" fmla="*/ 1 h 196"/>
                <a:gd name="T4" fmla="*/ 0 w 143"/>
                <a:gd name="T5" fmla="*/ 1 h 196"/>
                <a:gd name="T6" fmla="*/ 0 w 143"/>
                <a:gd name="T7" fmla="*/ 1 h 196"/>
                <a:gd name="T8" fmla="*/ 0 w 143"/>
                <a:gd name="T9" fmla="*/ 1 h 196"/>
                <a:gd name="T10" fmla="*/ 0 w 143"/>
                <a:gd name="T11" fmla="*/ 1 h 196"/>
                <a:gd name="T12" fmla="*/ 0 w 143"/>
                <a:gd name="T13" fmla="*/ 1 h 196"/>
                <a:gd name="T14" fmla="*/ 0 w 143"/>
                <a:gd name="T15" fmla="*/ 1 h 196"/>
                <a:gd name="T16" fmla="*/ 0 w 143"/>
                <a:gd name="T17" fmla="*/ 1 h 196"/>
                <a:gd name="T18" fmla="*/ 0 w 143"/>
                <a:gd name="T19" fmla="*/ 1 h 196"/>
                <a:gd name="T20" fmla="*/ 0 w 143"/>
                <a:gd name="T21" fmla="*/ 1 h 196"/>
                <a:gd name="T22" fmla="*/ 0 w 143"/>
                <a:gd name="T23" fmla="*/ 1 h 196"/>
                <a:gd name="T24" fmla="*/ 0 w 143"/>
                <a:gd name="T25" fmla="*/ 1 h 196"/>
                <a:gd name="T26" fmla="*/ 0 w 143"/>
                <a:gd name="T27" fmla="*/ 1 h 196"/>
                <a:gd name="T28" fmla="*/ 0 w 143"/>
                <a:gd name="T29" fmla="*/ 1 h 196"/>
                <a:gd name="T30" fmla="*/ 0 w 143"/>
                <a:gd name="T31" fmla="*/ 1 h 196"/>
                <a:gd name="T32" fmla="*/ 0 w 143"/>
                <a:gd name="T33" fmla="*/ 1 h 196"/>
                <a:gd name="T34" fmla="*/ 0 w 143"/>
                <a:gd name="T35" fmla="*/ 1 h 196"/>
                <a:gd name="T36" fmla="*/ 0 w 143"/>
                <a:gd name="T37" fmla="*/ 1 h 196"/>
                <a:gd name="T38" fmla="*/ 0 w 143"/>
                <a:gd name="T39" fmla="*/ 1 h 196"/>
                <a:gd name="T40" fmla="*/ 0 w 143"/>
                <a:gd name="T41" fmla="*/ 1 h 196"/>
                <a:gd name="T42" fmla="*/ 0 w 143"/>
                <a:gd name="T43" fmla="*/ 1 h 196"/>
                <a:gd name="T44" fmla="*/ 0 w 143"/>
                <a:gd name="T45" fmla="*/ 1 h 196"/>
                <a:gd name="T46" fmla="*/ 0 w 143"/>
                <a:gd name="T47" fmla="*/ 1 h 196"/>
                <a:gd name="T48" fmla="*/ 0 w 143"/>
                <a:gd name="T49" fmla="*/ 1 h 196"/>
                <a:gd name="T50" fmla="*/ 0 w 143"/>
                <a:gd name="T51" fmla="*/ 0 h 1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3"/>
                <a:gd name="T79" fmla="*/ 0 h 196"/>
                <a:gd name="T80" fmla="*/ 143 w 143"/>
                <a:gd name="T81" fmla="*/ 196 h 1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3" h="196">
                  <a:moveTo>
                    <a:pt x="143" y="0"/>
                  </a:moveTo>
                  <a:lnTo>
                    <a:pt x="138" y="29"/>
                  </a:lnTo>
                  <a:lnTo>
                    <a:pt x="130" y="59"/>
                  </a:lnTo>
                  <a:lnTo>
                    <a:pt x="119" y="86"/>
                  </a:lnTo>
                  <a:lnTo>
                    <a:pt x="104" y="112"/>
                  </a:lnTo>
                  <a:lnTo>
                    <a:pt x="88" y="138"/>
                  </a:lnTo>
                  <a:lnTo>
                    <a:pt x="68" y="159"/>
                  </a:lnTo>
                  <a:lnTo>
                    <a:pt x="47" y="180"/>
                  </a:lnTo>
                  <a:lnTo>
                    <a:pt x="25" y="196"/>
                  </a:lnTo>
                  <a:lnTo>
                    <a:pt x="0" y="196"/>
                  </a:lnTo>
                  <a:lnTo>
                    <a:pt x="8" y="185"/>
                  </a:lnTo>
                  <a:lnTo>
                    <a:pt x="18" y="174"/>
                  </a:lnTo>
                  <a:lnTo>
                    <a:pt x="29" y="162"/>
                  </a:lnTo>
                  <a:lnTo>
                    <a:pt x="42" y="151"/>
                  </a:lnTo>
                  <a:lnTo>
                    <a:pt x="54" y="140"/>
                  </a:lnTo>
                  <a:lnTo>
                    <a:pt x="65" y="127"/>
                  </a:lnTo>
                  <a:lnTo>
                    <a:pt x="75" y="114"/>
                  </a:lnTo>
                  <a:lnTo>
                    <a:pt x="81" y="101"/>
                  </a:lnTo>
                  <a:lnTo>
                    <a:pt x="91" y="89"/>
                  </a:lnTo>
                  <a:lnTo>
                    <a:pt x="99" y="76"/>
                  </a:lnTo>
                  <a:lnTo>
                    <a:pt x="106" y="62"/>
                  </a:lnTo>
                  <a:lnTo>
                    <a:pt x="112" y="47"/>
                  </a:lnTo>
                  <a:lnTo>
                    <a:pt x="117" y="34"/>
                  </a:lnTo>
                  <a:lnTo>
                    <a:pt x="125" y="21"/>
                  </a:lnTo>
                  <a:lnTo>
                    <a:pt x="133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9" name="Freeform 132">
              <a:extLst>
                <a:ext uri="{FF2B5EF4-FFF2-40B4-BE49-F238E27FC236}">
                  <a16:creationId xmlns:a16="http://schemas.microsoft.com/office/drawing/2014/main" id="{14FC7EF9-948E-CAA5-A2C9-4BDF9A1D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125"/>
              <a:ext cx="52" cy="121"/>
            </a:xfrm>
            <a:custGeom>
              <a:avLst/>
              <a:gdLst>
                <a:gd name="T0" fmla="*/ 1 w 103"/>
                <a:gd name="T1" fmla="*/ 1 h 241"/>
                <a:gd name="T2" fmla="*/ 1 w 103"/>
                <a:gd name="T3" fmla="*/ 1 h 241"/>
                <a:gd name="T4" fmla="*/ 1 w 103"/>
                <a:gd name="T5" fmla="*/ 1 h 241"/>
                <a:gd name="T6" fmla="*/ 1 w 103"/>
                <a:gd name="T7" fmla="*/ 1 h 241"/>
                <a:gd name="T8" fmla="*/ 1 w 103"/>
                <a:gd name="T9" fmla="*/ 1 h 241"/>
                <a:gd name="T10" fmla="*/ 1 w 103"/>
                <a:gd name="T11" fmla="*/ 1 h 241"/>
                <a:gd name="T12" fmla="*/ 1 w 103"/>
                <a:gd name="T13" fmla="*/ 1 h 241"/>
                <a:gd name="T14" fmla="*/ 1 w 103"/>
                <a:gd name="T15" fmla="*/ 1 h 241"/>
                <a:gd name="T16" fmla="*/ 0 w 103"/>
                <a:gd name="T17" fmla="*/ 1 h 241"/>
                <a:gd name="T18" fmla="*/ 1 w 103"/>
                <a:gd name="T19" fmla="*/ 1 h 241"/>
                <a:gd name="T20" fmla="*/ 1 w 103"/>
                <a:gd name="T21" fmla="*/ 1 h 241"/>
                <a:gd name="T22" fmla="*/ 1 w 103"/>
                <a:gd name="T23" fmla="*/ 1 h 241"/>
                <a:gd name="T24" fmla="*/ 1 w 103"/>
                <a:gd name="T25" fmla="*/ 1 h 241"/>
                <a:gd name="T26" fmla="*/ 1 w 103"/>
                <a:gd name="T27" fmla="*/ 1 h 241"/>
                <a:gd name="T28" fmla="*/ 1 w 103"/>
                <a:gd name="T29" fmla="*/ 1 h 241"/>
                <a:gd name="T30" fmla="*/ 1 w 103"/>
                <a:gd name="T31" fmla="*/ 1 h 241"/>
                <a:gd name="T32" fmla="*/ 1 w 103"/>
                <a:gd name="T33" fmla="*/ 0 h 241"/>
                <a:gd name="T34" fmla="*/ 1 w 103"/>
                <a:gd name="T35" fmla="*/ 1 h 241"/>
                <a:gd name="T36" fmla="*/ 1 w 103"/>
                <a:gd name="T37" fmla="*/ 1 h 241"/>
                <a:gd name="T38" fmla="*/ 1 w 103"/>
                <a:gd name="T39" fmla="*/ 1 h 241"/>
                <a:gd name="T40" fmla="*/ 1 w 103"/>
                <a:gd name="T41" fmla="*/ 1 h 2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241"/>
                <a:gd name="T65" fmla="*/ 103 w 103"/>
                <a:gd name="T66" fmla="*/ 241 h 2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241">
                  <a:moveTo>
                    <a:pt x="103" y="61"/>
                  </a:moveTo>
                  <a:lnTo>
                    <a:pt x="97" y="87"/>
                  </a:lnTo>
                  <a:lnTo>
                    <a:pt x="90" y="115"/>
                  </a:lnTo>
                  <a:lnTo>
                    <a:pt x="84" y="144"/>
                  </a:lnTo>
                  <a:lnTo>
                    <a:pt x="76" y="172"/>
                  </a:lnTo>
                  <a:lnTo>
                    <a:pt x="65" y="198"/>
                  </a:lnTo>
                  <a:lnTo>
                    <a:pt x="50" y="219"/>
                  </a:lnTo>
                  <a:lnTo>
                    <a:pt x="27" y="233"/>
                  </a:lnTo>
                  <a:lnTo>
                    <a:pt x="0" y="241"/>
                  </a:lnTo>
                  <a:lnTo>
                    <a:pt x="17" y="214"/>
                  </a:lnTo>
                  <a:lnTo>
                    <a:pt x="32" y="186"/>
                  </a:lnTo>
                  <a:lnTo>
                    <a:pt x="45" y="157"/>
                  </a:lnTo>
                  <a:lnTo>
                    <a:pt x="55" y="126"/>
                  </a:lnTo>
                  <a:lnTo>
                    <a:pt x="61" y="95"/>
                  </a:lnTo>
                  <a:lnTo>
                    <a:pt x="66" y="64"/>
                  </a:lnTo>
                  <a:lnTo>
                    <a:pt x="71" y="32"/>
                  </a:lnTo>
                  <a:lnTo>
                    <a:pt x="74" y="0"/>
                  </a:lnTo>
                  <a:lnTo>
                    <a:pt x="92" y="4"/>
                  </a:lnTo>
                  <a:lnTo>
                    <a:pt x="102" y="19"/>
                  </a:lnTo>
                  <a:lnTo>
                    <a:pt x="103" y="40"/>
                  </a:lnTo>
                  <a:lnTo>
                    <a:pt x="103" y="61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0" name="Freeform 133">
              <a:extLst>
                <a:ext uri="{FF2B5EF4-FFF2-40B4-BE49-F238E27FC236}">
                  <a16:creationId xmlns:a16="http://schemas.microsoft.com/office/drawing/2014/main" id="{C4E5EFF6-1F05-A18E-66A2-9818D4C9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131"/>
              <a:ext cx="71" cy="104"/>
            </a:xfrm>
            <a:custGeom>
              <a:avLst/>
              <a:gdLst>
                <a:gd name="T0" fmla="*/ 1 w 142"/>
                <a:gd name="T1" fmla="*/ 0 h 208"/>
                <a:gd name="T2" fmla="*/ 1 w 142"/>
                <a:gd name="T3" fmla="*/ 1 h 208"/>
                <a:gd name="T4" fmla="*/ 1 w 142"/>
                <a:gd name="T5" fmla="*/ 1 h 208"/>
                <a:gd name="T6" fmla="*/ 1 w 142"/>
                <a:gd name="T7" fmla="*/ 1 h 208"/>
                <a:gd name="T8" fmla="*/ 1 w 142"/>
                <a:gd name="T9" fmla="*/ 1 h 208"/>
                <a:gd name="T10" fmla="*/ 1 w 142"/>
                <a:gd name="T11" fmla="*/ 1 h 208"/>
                <a:gd name="T12" fmla="*/ 1 w 142"/>
                <a:gd name="T13" fmla="*/ 1 h 208"/>
                <a:gd name="T14" fmla="*/ 1 w 142"/>
                <a:gd name="T15" fmla="*/ 1 h 208"/>
                <a:gd name="T16" fmla="*/ 1 w 142"/>
                <a:gd name="T17" fmla="*/ 1 h 208"/>
                <a:gd name="T18" fmla="*/ 0 w 142"/>
                <a:gd name="T19" fmla="*/ 1 h 208"/>
                <a:gd name="T20" fmla="*/ 1 w 142"/>
                <a:gd name="T21" fmla="*/ 1 h 208"/>
                <a:gd name="T22" fmla="*/ 1 w 142"/>
                <a:gd name="T23" fmla="*/ 1 h 208"/>
                <a:gd name="T24" fmla="*/ 1 w 142"/>
                <a:gd name="T25" fmla="*/ 1 h 208"/>
                <a:gd name="T26" fmla="*/ 1 w 142"/>
                <a:gd name="T27" fmla="*/ 1 h 208"/>
                <a:gd name="T28" fmla="*/ 1 w 142"/>
                <a:gd name="T29" fmla="*/ 1 h 208"/>
                <a:gd name="T30" fmla="*/ 1 w 142"/>
                <a:gd name="T31" fmla="*/ 1 h 208"/>
                <a:gd name="T32" fmla="*/ 1 w 142"/>
                <a:gd name="T33" fmla="*/ 1 h 208"/>
                <a:gd name="T34" fmla="*/ 1 w 142"/>
                <a:gd name="T35" fmla="*/ 0 h 208"/>
                <a:gd name="T36" fmla="*/ 1 w 142"/>
                <a:gd name="T37" fmla="*/ 0 h 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208"/>
                <a:gd name="T59" fmla="*/ 142 w 142"/>
                <a:gd name="T60" fmla="*/ 208 h 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208">
                  <a:moveTo>
                    <a:pt x="142" y="0"/>
                  </a:moveTo>
                  <a:lnTo>
                    <a:pt x="138" y="31"/>
                  </a:lnTo>
                  <a:lnTo>
                    <a:pt x="132" y="60"/>
                  </a:lnTo>
                  <a:lnTo>
                    <a:pt x="122" y="89"/>
                  </a:lnTo>
                  <a:lnTo>
                    <a:pt x="109" y="115"/>
                  </a:lnTo>
                  <a:lnTo>
                    <a:pt x="93" y="141"/>
                  </a:lnTo>
                  <a:lnTo>
                    <a:pt x="73" y="166"/>
                  </a:lnTo>
                  <a:lnTo>
                    <a:pt x="49" y="188"/>
                  </a:lnTo>
                  <a:lnTo>
                    <a:pt x="23" y="208"/>
                  </a:lnTo>
                  <a:lnTo>
                    <a:pt x="0" y="201"/>
                  </a:lnTo>
                  <a:lnTo>
                    <a:pt x="26" y="183"/>
                  </a:lnTo>
                  <a:lnTo>
                    <a:pt x="49" y="162"/>
                  </a:lnTo>
                  <a:lnTo>
                    <a:pt x="68" y="138"/>
                  </a:lnTo>
                  <a:lnTo>
                    <a:pt x="85" y="112"/>
                  </a:lnTo>
                  <a:lnTo>
                    <a:pt x="98" y="84"/>
                  </a:lnTo>
                  <a:lnTo>
                    <a:pt x="111" y="57"/>
                  </a:lnTo>
                  <a:lnTo>
                    <a:pt x="120" y="28"/>
                  </a:lnTo>
                  <a:lnTo>
                    <a:pt x="130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1" name="Freeform 134">
              <a:extLst>
                <a:ext uri="{FF2B5EF4-FFF2-40B4-BE49-F238E27FC236}">
                  <a16:creationId xmlns:a16="http://schemas.microsoft.com/office/drawing/2014/main" id="{3F69FF82-4DE4-24A9-6CB5-2F9C3FB0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131"/>
              <a:ext cx="71" cy="113"/>
            </a:xfrm>
            <a:custGeom>
              <a:avLst/>
              <a:gdLst>
                <a:gd name="T0" fmla="*/ 1 w 142"/>
                <a:gd name="T1" fmla="*/ 1 h 226"/>
                <a:gd name="T2" fmla="*/ 1 w 142"/>
                <a:gd name="T3" fmla="*/ 1 h 226"/>
                <a:gd name="T4" fmla="*/ 1 w 142"/>
                <a:gd name="T5" fmla="*/ 1 h 226"/>
                <a:gd name="T6" fmla="*/ 1 w 142"/>
                <a:gd name="T7" fmla="*/ 1 h 226"/>
                <a:gd name="T8" fmla="*/ 1 w 142"/>
                <a:gd name="T9" fmla="*/ 1 h 226"/>
                <a:gd name="T10" fmla="*/ 1 w 142"/>
                <a:gd name="T11" fmla="*/ 1 h 226"/>
                <a:gd name="T12" fmla="*/ 1 w 142"/>
                <a:gd name="T13" fmla="*/ 1 h 226"/>
                <a:gd name="T14" fmla="*/ 1 w 142"/>
                <a:gd name="T15" fmla="*/ 1 h 226"/>
                <a:gd name="T16" fmla="*/ 1 w 142"/>
                <a:gd name="T17" fmla="*/ 1 h 226"/>
                <a:gd name="T18" fmla="*/ 0 w 142"/>
                <a:gd name="T19" fmla="*/ 1 h 226"/>
                <a:gd name="T20" fmla="*/ 1 w 142"/>
                <a:gd name="T21" fmla="*/ 1 h 226"/>
                <a:gd name="T22" fmla="*/ 1 w 142"/>
                <a:gd name="T23" fmla="*/ 1 h 226"/>
                <a:gd name="T24" fmla="*/ 1 w 142"/>
                <a:gd name="T25" fmla="*/ 1 h 226"/>
                <a:gd name="T26" fmla="*/ 1 w 142"/>
                <a:gd name="T27" fmla="*/ 1 h 226"/>
                <a:gd name="T28" fmla="*/ 1 w 142"/>
                <a:gd name="T29" fmla="*/ 1 h 226"/>
                <a:gd name="T30" fmla="*/ 1 w 142"/>
                <a:gd name="T31" fmla="*/ 1 h 226"/>
                <a:gd name="T32" fmla="*/ 1 w 142"/>
                <a:gd name="T33" fmla="*/ 1 h 226"/>
                <a:gd name="T34" fmla="*/ 1 w 142"/>
                <a:gd name="T35" fmla="*/ 0 h 226"/>
                <a:gd name="T36" fmla="*/ 1 w 142"/>
                <a:gd name="T37" fmla="*/ 1 h 226"/>
                <a:gd name="T38" fmla="*/ 1 w 142"/>
                <a:gd name="T39" fmla="*/ 1 h 226"/>
                <a:gd name="T40" fmla="*/ 1 w 142"/>
                <a:gd name="T41" fmla="*/ 1 h 226"/>
                <a:gd name="T42" fmla="*/ 1 w 142"/>
                <a:gd name="T43" fmla="*/ 1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226"/>
                <a:gd name="T68" fmla="*/ 142 w 142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226">
                  <a:moveTo>
                    <a:pt x="142" y="5"/>
                  </a:moveTo>
                  <a:lnTo>
                    <a:pt x="135" y="36"/>
                  </a:lnTo>
                  <a:lnTo>
                    <a:pt x="125" y="66"/>
                  </a:lnTo>
                  <a:lnTo>
                    <a:pt x="114" y="97"/>
                  </a:lnTo>
                  <a:lnTo>
                    <a:pt x="99" y="127"/>
                  </a:lnTo>
                  <a:lnTo>
                    <a:pt x="83" y="156"/>
                  </a:lnTo>
                  <a:lnTo>
                    <a:pt x="64" y="182"/>
                  </a:lnTo>
                  <a:lnTo>
                    <a:pt x="42" y="204"/>
                  </a:lnTo>
                  <a:lnTo>
                    <a:pt x="21" y="226"/>
                  </a:lnTo>
                  <a:lnTo>
                    <a:pt x="0" y="226"/>
                  </a:lnTo>
                  <a:lnTo>
                    <a:pt x="26" y="204"/>
                  </a:lnTo>
                  <a:lnTo>
                    <a:pt x="49" y="180"/>
                  </a:lnTo>
                  <a:lnTo>
                    <a:pt x="68" y="154"/>
                  </a:lnTo>
                  <a:lnTo>
                    <a:pt x="85" y="125"/>
                  </a:lnTo>
                  <a:lnTo>
                    <a:pt x="98" y="94"/>
                  </a:lnTo>
                  <a:lnTo>
                    <a:pt x="109" y="63"/>
                  </a:lnTo>
                  <a:lnTo>
                    <a:pt x="117" y="32"/>
                  </a:lnTo>
                  <a:lnTo>
                    <a:pt x="124" y="0"/>
                  </a:lnTo>
                  <a:lnTo>
                    <a:pt x="127" y="3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2" name="Freeform 135">
              <a:extLst>
                <a:ext uri="{FF2B5EF4-FFF2-40B4-BE49-F238E27FC236}">
                  <a16:creationId xmlns:a16="http://schemas.microsoft.com/office/drawing/2014/main" id="{5994973F-3F54-04B4-0AED-47816DC78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3147"/>
              <a:ext cx="54" cy="99"/>
            </a:xfrm>
            <a:custGeom>
              <a:avLst/>
              <a:gdLst>
                <a:gd name="T0" fmla="*/ 0 w 109"/>
                <a:gd name="T1" fmla="*/ 1 h 198"/>
                <a:gd name="T2" fmla="*/ 0 w 109"/>
                <a:gd name="T3" fmla="*/ 1 h 198"/>
                <a:gd name="T4" fmla="*/ 0 w 109"/>
                <a:gd name="T5" fmla="*/ 1 h 198"/>
                <a:gd name="T6" fmla="*/ 0 w 109"/>
                <a:gd name="T7" fmla="*/ 1 h 198"/>
                <a:gd name="T8" fmla="*/ 0 w 109"/>
                <a:gd name="T9" fmla="*/ 1 h 198"/>
                <a:gd name="T10" fmla="*/ 0 w 109"/>
                <a:gd name="T11" fmla="*/ 1 h 198"/>
                <a:gd name="T12" fmla="*/ 0 w 109"/>
                <a:gd name="T13" fmla="*/ 1 h 198"/>
                <a:gd name="T14" fmla="*/ 0 w 109"/>
                <a:gd name="T15" fmla="*/ 1 h 198"/>
                <a:gd name="T16" fmla="*/ 0 w 109"/>
                <a:gd name="T17" fmla="*/ 1 h 198"/>
                <a:gd name="T18" fmla="*/ 0 w 109"/>
                <a:gd name="T19" fmla="*/ 0 h 198"/>
                <a:gd name="T20" fmla="*/ 0 w 109"/>
                <a:gd name="T21" fmla="*/ 1 h 198"/>
                <a:gd name="T22" fmla="*/ 0 w 109"/>
                <a:gd name="T23" fmla="*/ 1 h 198"/>
                <a:gd name="T24" fmla="*/ 0 w 109"/>
                <a:gd name="T25" fmla="*/ 1 h 198"/>
                <a:gd name="T26" fmla="*/ 0 w 109"/>
                <a:gd name="T27" fmla="*/ 1 h 198"/>
                <a:gd name="T28" fmla="*/ 0 w 109"/>
                <a:gd name="T29" fmla="*/ 1 h 198"/>
                <a:gd name="T30" fmla="*/ 0 w 109"/>
                <a:gd name="T31" fmla="*/ 1 h 198"/>
                <a:gd name="T32" fmla="*/ 0 w 109"/>
                <a:gd name="T33" fmla="*/ 1 h 198"/>
                <a:gd name="T34" fmla="*/ 0 w 109"/>
                <a:gd name="T35" fmla="*/ 1 h 1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198"/>
                <a:gd name="T56" fmla="*/ 109 w 109"/>
                <a:gd name="T57" fmla="*/ 198 h 1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198">
                  <a:moveTo>
                    <a:pt x="28" y="198"/>
                  </a:moveTo>
                  <a:lnTo>
                    <a:pt x="0" y="198"/>
                  </a:lnTo>
                  <a:lnTo>
                    <a:pt x="18" y="177"/>
                  </a:lnTo>
                  <a:lnTo>
                    <a:pt x="36" y="156"/>
                  </a:lnTo>
                  <a:lnTo>
                    <a:pt x="52" y="134"/>
                  </a:lnTo>
                  <a:lnTo>
                    <a:pt x="67" y="109"/>
                  </a:lnTo>
                  <a:lnTo>
                    <a:pt x="81" y="83"/>
                  </a:lnTo>
                  <a:lnTo>
                    <a:pt x="93" y="56"/>
                  </a:lnTo>
                  <a:lnTo>
                    <a:pt x="102" y="28"/>
                  </a:lnTo>
                  <a:lnTo>
                    <a:pt x="109" y="0"/>
                  </a:lnTo>
                  <a:lnTo>
                    <a:pt x="102" y="26"/>
                  </a:lnTo>
                  <a:lnTo>
                    <a:pt x="96" y="54"/>
                  </a:lnTo>
                  <a:lnTo>
                    <a:pt x="89" y="82"/>
                  </a:lnTo>
                  <a:lnTo>
                    <a:pt x="81" y="108"/>
                  </a:lnTo>
                  <a:lnTo>
                    <a:pt x="71" y="134"/>
                  </a:lnTo>
                  <a:lnTo>
                    <a:pt x="60" y="158"/>
                  </a:lnTo>
                  <a:lnTo>
                    <a:pt x="45" y="179"/>
                  </a:lnTo>
                  <a:lnTo>
                    <a:pt x="28" y="198"/>
                  </a:lnTo>
                  <a:close/>
                </a:path>
              </a:pathLst>
            </a:custGeom>
            <a:solidFill>
              <a:srgbClr val="99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3" name="Freeform 136">
              <a:extLst>
                <a:ext uri="{FF2B5EF4-FFF2-40B4-BE49-F238E27FC236}">
                  <a16:creationId xmlns:a16="http://schemas.microsoft.com/office/drawing/2014/main" id="{613E9743-9332-F636-14D3-F1BF6F89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3263"/>
              <a:ext cx="64" cy="98"/>
            </a:xfrm>
            <a:custGeom>
              <a:avLst/>
              <a:gdLst>
                <a:gd name="T0" fmla="*/ 1 w 128"/>
                <a:gd name="T1" fmla="*/ 1 h 194"/>
                <a:gd name="T2" fmla="*/ 1 w 128"/>
                <a:gd name="T3" fmla="*/ 1 h 194"/>
                <a:gd name="T4" fmla="*/ 1 w 128"/>
                <a:gd name="T5" fmla="*/ 1 h 194"/>
                <a:gd name="T6" fmla="*/ 1 w 128"/>
                <a:gd name="T7" fmla="*/ 1 h 194"/>
                <a:gd name="T8" fmla="*/ 1 w 128"/>
                <a:gd name="T9" fmla="*/ 1 h 194"/>
                <a:gd name="T10" fmla="*/ 1 w 128"/>
                <a:gd name="T11" fmla="*/ 1 h 194"/>
                <a:gd name="T12" fmla="*/ 1 w 128"/>
                <a:gd name="T13" fmla="*/ 1 h 194"/>
                <a:gd name="T14" fmla="*/ 1 w 128"/>
                <a:gd name="T15" fmla="*/ 1 h 194"/>
                <a:gd name="T16" fmla="*/ 0 w 128"/>
                <a:gd name="T17" fmla="*/ 1 h 194"/>
                <a:gd name="T18" fmla="*/ 1 w 128"/>
                <a:gd name="T19" fmla="*/ 1 h 194"/>
                <a:gd name="T20" fmla="*/ 1 w 128"/>
                <a:gd name="T21" fmla="*/ 1 h 194"/>
                <a:gd name="T22" fmla="*/ 1 w 128"/>
                <a:gd name="T23" fmla="*/ 1 h 194"/>
                <a:gd name="T24" fmla="*/ 1 w 128"/>
                <a:gd name="T25" fmla="*/ 1 h 194"/>
                <a:gd name="T26" fmla="*/ 1 w 128"/>
                <a:gd name="T27" fmla="*/ 1 h 194"/>
                <a:gd name="T28" fmla="*/ 1 w 128"/>
                <a:gd name="T29" fmla="*/ 1 h 194"/>
                <a:gd name="T30" fmla="*/ 1 w 128"/>
                <a:gd name="T31" fmla="*/ 1 h 194"/>
                <a:gd name="T32" fmla="*/ 1 w 128"/>
                <a:gd name="T33" fmla="*/ 0 h 194"/>
                <a:gd name="T34" fmla="*/ 1 w 128"/>
                <a:gd name="T35" fmla="*/ 1 h 194"/>
                <a:gd name="T36" fmla="*/ 1 w 128"/>
                <a:gd name="T37" fmla="*/ 1 h 194"/>
                <a:gd name="T38" fmla="*/ 1 w 128"/>
                <a:gd name="T39" fmla="*/ 1 h 194"/>
                <a:gd name="T40" fmla="*/ 1 w 128"/>
                <a:gd name="T41" fmla="*/ 1 h 194"/>
                <a:gd name="T42" fmla="*/ 1 w 128"/>
                <a:gd name="T43" fmla="*/ 1 h 194"/>
                <a:gd name="T44" fmla="*/ 1 w 128"/>
                <a:gd name="T45" fmla="*/ 1 h 194"/>
                <a:gd name="T46" fmla="*/ 1 w 128"/>
                <a:gd name="T47" fmla="*/ 1 h 194"/>
                <a:gd name="T48" fmla="*/ 1 w 128"/>
                <a:gd name="T49" fmla="*/ 1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94"/>
                <a:gd name="T77" fmla="*/ 128 w 128"/>
                <a:gd name="T78" fmla="*/ 194 h 1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94">
                  <a:moveTo>
                    <a:pt x="97" y="84"/>
                  </a:moveTo>
                  <a:lnTo>
                    <a:pt x="84" y="99"/>
                  </a:lnTo>
                  <a:lnTo>
                    <a:pt x="73" y="118"/>
                  </a:lnTo>
                  <a:lnTo>
                    <a:pt x="65" y="139"/>
                  </a:lnTo>
                  <a:lnTo>
                    <a:pt x="58" y="159"/>
                  </a:lnTo>
                  <a:lnTo>
                    <a:pt x="48" y="176"/>
                  </a:lnTo>
                  <a:lnTo>
                    <a:pt x="37" y="189"/>
                  </a:lnTo>
                  <a:lnTo>
                    <a:pt x="21" y="194"/>
                  </a:lnTo>
                  <a:lnTo>
                    <a:pt x="0" y="193"/>
                  </a:lnTo>
                  <a:lnTo>
                    <a:pt x="21" y="175"/>
                  </a:lnTo>
                  <a:lnTo>
                    <a:pt x="39" y="154"/>
                  </a:lnTo>
                  <a:lnTo>
                    <a:pt x="55" y="129"/>
                  </a:lnTo>
                  <a:lnTo>
                    <a:pt x="68" y="103"/>
                  </a:lnTo>
                  <a:lnTo>
                    <a:pt x="81" y="76"/>
                  </a:lnTo>
                  <a:lnTo>
                    <a:pt x="94" y="50"/>
                  </a:lnTo>
                  <a:lnTo>
                    <a:pt x="105" y="24"/>
                  </a:lnTo>
                  <a:lnTo>
                    <a:pt x="118" y="0"/>
                  </a:lnTo>
                  <a:lnTo>
                    <a:pt x="126" y="9"/>
                  </a:lnTo>
                  <a:lnTo>
                    <a:pt x="128" y="19"/>
                  </a:lnTo>
                  <a:lnTo>
                    <a:pt x="126" y="29"/>
                  </a:lnTo>
                  <a:lnTo>
                    <a:pt x="120" y="40"/>
                  </a:lnTo>
                  <a:lnTo>
                    <a:pt x="113" y="50"/>
                  </a:lnTo>
                  <a:lnTo>
                    <a:pt x="105" y="61"/>
                  </a:lnTo>
                  <a:lnTo>
                    <a:pt x="100" y="73"/>
                  </a:lnTo>
                  <a:lnTo>
                    <a:pt x="9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4" name="Freeform 137">
              <a:extLst>
                <a:ext uri="{FF2B5EF4-FFF2-40B4-BE49-F238E27FC236}">
                  <a16:creationId xmlns:a16="http://schemas.microsoft.com/office/drawing/2014/main" id="{5F2ABD8F-48A4-2808-F602-35E4E8365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3269"/>
              <a:ext cx="43" cy="40"/>
            </a:xfrm>
            <a:custGeom>
              <a:avLst/>
              <a:gdLst>
                <a:gd name="T0" fmla="*/ 1 w 84"/>
                <a:gd name="T1" fmla="*/ 1 h 79"/>
                <a:gd name="T2" fmla="*/ 1 w 84"/>
                <a:gd name="T3" fmla="*/ 1 h 79"/>
                <a:gd name="T4" fmla="*/ 1 w 84"/>
                <a:gd name="T5" fmla="*/ 1 h 79"/>
                <a:gd name="T6" fmla="*/ 1 w 84"/>
                <a:gd name="T7" fmla="*/ 1 h 79"/>
                <a:gd name="T8" fmla="*/ 1 w 84"/>
                <a:gd name="T9" fmla="*/ 1 h 79"/>
                <a:gd name="T10" fmla="*/ 1 w 84"/>
                <a:gd name="T11" fmla="*/ 1 h 79"/>
                <a:gd name="T12" fmla="*/ 1 w 84"/>
                <a:gd name="T13" fmla="*/ 1 h 79"/>
                <a:gd name="T14" fmla="*/ 1 w 84"/>
                <a:gd name="T15" fmla="*/ 1 h 79"/>
                <a:gd name="T16" fmla="*/ 0 w 84"/>
                <a:gd name="T17" fmla="*/ 1 h 79"/>
                <a:gd name="T18" fmla="*/ 1 w 84"/>
                <a:gd name="T19" fmla="*/ 0 h 79"/>
                <a:gd name="T20" fmla="*/ 1 w 84"/>
                <a:gd name="T21" fmla="*/ 1 h 79"/>
                <a:gd name="T22" fmla="*/ 1 w 84"/>
                <a:gd name="T23" fmla="*/ 1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79"/>
                <a:gd name="T38" fmla="*/ 84 w 84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79">
                  <a:moveTo>
                    <a:pt x="84" y="79"/>
                  </a:moveTo>
                  <a:lnTo>
                    <a:pt x="69" y="76"/>
                  </a:lnTo>
                  <a:lnTo>
                    <a:pt x="58" y="71"/>
                  </a:lnTo>
                  <a:lnTo>
                    <a:pt x="47" y="65"/>
                  </a:lnTo>
                  <a:lnTo>
                    <a:pt x="35" y="55"/>
                  </a:lnTo>
                  <a:lnTo>
                    <a:pt x="26" y="45"/>
                  </a:lnTo>
                  <a:lnTo>
                    <a:pt x="18" y="34"/>
                  </a:lnTo>
                  <a:lnTo>
                    <a:pt x="8" y="23"/>
                  </a:lnTo>
                  <a:lnTo>
                    <a:pt x="0" y="11"/>
                  </a:lnTo>
                  <a:lnTo>
                    <a:pt x="6" y="0"/>
                  </a:lnTo>
                  <a:lnTo>
                    <a:pt x="84" y="63"/>
                  </a:lnTo>
                  <a:lnTo>
                    <a:pt x="8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5" name="Freeform 138">
              <a:extLst>
                <a:ext uri="{FF2B5EF4-FFF2-40B4-BE49-F238E27FC236}">
                  <a16:creationId xmlns:a16="http://schemas.microsoft.com/office/drawing/2014/main" id="{D9568A6C-6E75-7465-0E9E-8CEE49104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343"/>
              <a:ext cx="76" cy="48"/>
            </a:xfrm>
            <a:custGeom>
              <a:avLst/>
              <a:gdLst>
                <a:gd name="T0" fmla="*/ 0 w 153"/>
                <a:gd name="T1" fmla="*/ 1 h 95"/>
                <a:gd name="T2" fmla="*/ 0 w 153"/>
                <a:gd name="T3" fmla="*/ 1 h 95"/>
                <a:gd name="T4" fmla="*/ 0 w 153"/>
                <a:gd name="T5" fmla="*/ 1 h 95"/>
                <a:gd name="T6" fmla="*/ 0 w 153"/>
                <a:gd name="T7" fmla="*/ 1 h 95"/>
                <a:gd name="T8" fmla="*/ 0 w 153"/>
                <a:gd name="T9" fmla="*/ 1 h 95"/>
                <a:gd name="T10" fmla="*/ 0 w 153"/>
                <a:gd name="T11" fmla="*/ 1 h 95"/>
                <a:gd name="T12" fmla="*/ 0 w 153"/>
                <a:gd name="T13" fmla="*/ 1 h 95"/>
                <a:gd name="T14" fmla="*/ 0 w 153"/>
                <a:gd name="T15" fmla="*/ 1 h 95"/>
                <a:gd name="T16" fmla="*/ 0 w 153"/>
                <a:gd name="T17" fmla="*/ 1 h 95"/>
                <a:gd name="T18" fmla="*/ 0 w 153"/>
                <a:gd name="T19" fmla="*/ 0 h 95"/>
                <a:gd name="T20" fmla="*/ 0 w 153"/>
                <a:gd name="T21" fmla="*/ 1 h 95"/>
                <a:gd name="T22" fmla="*/ 0 w 153"/>
                <a:gd name="T23" fmla="*/ 1 h 95"/>
                <a:gd name="T24" fmla="*/ 0 w 153"/>
                <a:gd name="T25" fmla="*/ 1 h 95"/>
                <a:gd name="T26" fmla="*/ 0 w 153"/>
                <a:gd name="T27" fmla="*/ 1 h 95"/>
                <a:gd name="T28" fmla="*/ 0 w 153"/>
                <a:gd name="T29" fmla="*/ 1 h 95"/>
                <a:gd name="T30" fmla="*/ 0 w 153"/>
                <a:gd name="T31" fmla="*/ 1 h 95"/>
                <a:gd name="T32" fmla="*/ 0 w 153"/>
                <a:gd name="T33" fmla="*/ 1 h 95"/>
                <a:gd name="T34" fmla="*/ 0 w 153"/>
                <a:gd name="T35" fmla="*/ 1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95"/>
                <a:gd name="T56" fmla="*/ 153 w 15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95">
                  <a:moveTo>
                    <a:pt x="153" y="86"/>
                  </a:moveTo>
                  <a:lnTo>
                    <a:pt x="153" y="95"/>
                  </a:lnTo>
                  <a:lnTo>
                    <a:pt x="130" y="94"/>
                  </a:lnTo>
                  <a:lnTo>
                    <a:pt x="109" y="89"/>
                  </a:lnTo>
                  <a:lnTo>
                    <a:pt x="86" y="79"/>
                  </a:lnTo>
                  <a:lnTo>
                    <a:pt x="67" y="66"/>
                  </a:lnTo>
                  <a:lnTo>
                    <a:pt x="47" y="50"/>
                  </a:lnTo>
                  <a:lnTo>
                    <a:pt x="29" y="34"/>
                  </a:lnTo>
                  <a:lnTo>
                    <a:pt x="13" y="17"/>
                  </a:lnTo>
                  <a:lnTo>
                    <a:pt x="0" y="0"/>
                  </a:lnTo>
                  <a:lnTo>
                    <a:pt x="21" y="9"/>
                  </a:lnTo>
                  <a:lnTo>
                    <a:pt x="41" y="21"/>
                  </a:lnTo>
                  <a:lnTo>
                    <a:pt x="59" y="32"/>
                  </a:lnTo>
                  <a:lnTo>
                    <a:pt x="76" y="45"/>
                  </a:lnTo>
                  <a:lnTo>
                    <a:pt x="94" y="56"/>
                  </a:lnTo>
                  <a:lnTo>
                    <a:pt x="112" y="68"/>
                  </a:lnTo>
                  <a:lnTo>
                    <a:pt x="132" y="78"/>
                  </a:lnTo>
                  <a:lnTo>
                    <a:pt x="1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6" name="Freeform 139">
              <a:extLst>
                <a:ext uri="{FF2B5EF4-FFF2-40B4-BE49-F238E27FC236}">
                  <a16:creationId xmlns:a16="http://schemas.microsoft.com/office/drawing/2014/main" id="{586259CA-B7B4-21CE-B936-90F01783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3357"/>
              <a:ext cx="110" cy="43"/>
            </a:xfrm>
            <a:custGeom>
              <a:avLst/>
              <a:gdLst>
                <a:gd name="T0" fmla="*/ 0 w 221"/>
                <a:gd name="T1" fmla="*/ 1 h 84"/>
                <a:gd name="T2" fmla="*/ 0 w 221"/>
                <a:gd name="T3" fmla="*/ 1 h 84"/>
                <a:gd name="T4" fmla="*/ 0 w 221"/>
                <a:gd name="T5" fmla="*/ 1 h 84"/>
                <a:gd name="T6" fmla="*/ 0 w 221"/>
                <a:gd name="T7" fmla="*/ 1 h 84"/>
                <a:gd name="T8" fmla="*/ 0 w 221"/>
                <a:gd name="T9" fmla="*/ 1 h 84"/>
                <a:gd name="T10" fmla="*/ 0 w 221"/>
                <a:gd name="T11" fmla="*/ 1 h 84"/>
                <a:gd name="T12" fmla="*/ 0 w 221"/>
                <a:gd name="T13" fmla="*/ 1 h 84"/>
                <a:gd name="T14" fmla="*/ 0 w 221"/>
                <a:gd name="T15" fmla="*/ 1 h 84"/>
                <a:gd name="T16" fmla="*/ 0 w 221"/>
                <a:gd name="T17" fmla="*/ 1 h 84"/>
                <a:gd name="T18" fmla="*/ 0 w 221"/>
                <a:gd name="T19" fmla="*/ 1 h 84"/>
                <a:gd name="T20" fmla="*/ 0 w 221"/>
                <a:gd name="T21" fmla="*/ 1 h 84"/>
                <a:gd name="T22" fmla="*/ 0 w 221"/>
                <a:gd name="T23" fmla="*/ 1 h 84"/>
                <a:gd name="T24" fmla="*/ 0 w 221"/>
                <a:gd name="T25" fmla="*/ 1 h 84"/>
                <a:gd name="T26" fmla="*/ 0 w 221"/>
                <a:gd name="T27" fmla="*/ 1 h 84"/>
                <a:gd name="T28" fmla="*/ 0 w 221"/>
                <a:gd name="T29" fmla="*/ 1 h 84"/>
                <a:gd name="T30" fmla="*/ 0 w 221"/>
                <a:gd name="T31" fmla="*/ 1 h 84"/>
                <a:gd name="T32" fmla="*/ 0 w 221"/>
                <a:gd name="T33" fmla="*/ 0 h 84"/>
                <a:gd name="T34" fmla="*/ 0 w 221"/>
                <a:gd name="T35" fmla="*/ 0 h 84"/>
                <a:gd name="T36" fmla="*/ 0 w 221"/>
                <a:gd name="T37" fmla="*/ 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1"/>
                <a:gd name="T58" fmla="*/ 0 h 84"/>
                <a:gd name="T59" fmla="*/ 221 w 221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1" h="84">
                  <a:moveTo>
                    <a:pt x="221" y="16"/>
                  </a:moveTo>
                  <a:lnTo>
                    <a:pt x="193" y="27"/>
                  </a:lnTo>
                  <a:lnTo>
                    <a:pt x="167" y="40"/>
                  </a:lnTo>
                  <a:lnTo>
                    <a:pt x="140" y="52"/>
                  </a:lnTo>
                  <a:lnTo>
                    <a:pt x="114" y="63"/>
                  </a:lnTo>
                  <a:lnTo>
                    <a:pt x="86" y="73"/>
                  </a:lnTo>
                  <a:lnTo>
                    <a:pt x="57" y="79"/>
                  </a:lnTo>
                  <a:lnTo>
                    <a:pt x="29" y="84"/>
                  </a:lnTo>
                  <a:lnTo>
                    <a:pt x="0" y="84"/>
                  </a:lnTo>
                  <a:lnTo>
                    <a:pt x="24" y="76"/>
                  </a:lnTo>
                  <a:lnTo>
                    <a:pt x="49" y="68"/>
                  </a:lnTo>
                  <a:lnTo>
                    <a:pt x="75" y="58"/>
                  </a:lnTo>
                  <a:lnTo>
                    <a:pt x="99" y="49"/>
                  </a:lnTo>
                  <a:lnTo>
                    <a:pt x="125" y="39"/>
                  </a:lnTo>
                  <a:lnTo>
                    <a:pt x="149" y="27"/>
                  </a:lnTo>
                  <a:lnTo>
                    <a:pt x="174" y="14"/>
                  </a:lnTo>
                  <a:lnTo>
                    <a:pt x="198" y="0"/>
                  </a:lnTo>
                  <a:lnTo>
                    <a:pt x="221" y="0"/>
                  </a:lnTo>
                  <a:lnTo>
                    <a:pt x="22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7" name="Freeform 140">
              <a:extLst>
                <a:ext uri="{FF2B5EF4-FFF2-40B4-BE49-F238E27FC236}">
                  <a16:creationId xmlns:a16="http://schemas.microsoft.com/office/drawing/2014/main" id="{32A3AB9C-C9F2-C3F3-1232-CF480211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3388"/>
              <a:ext cx="29" cy="99"/>
            </a:xfrm>
            <a:custGeom>
              <a:avLst/>
              <a:gdLst>
                <a:gd name="T0" fmla="*/ 0 w 59"/>
                <a:gd name="T1" fmla="*/ 0 h 198"/>
                <a:gd name="T2" fmla="*/ 0 w 59"/>
                <a:gd name="T3" fmla="*/ 1 h 198"/>
                <a:gd name="T4" fmla="*/ 0 w 59"/>
                <a:gd name="T5" fmla="*/ 1 h 198"/>
                <a:gd name="T6" fmla="*/ 0 w 59"/>
                <a:gd name="T7" fmla="*/ 1 h 198"/>
                <a:gd name="T8" fmla="*/ 0 w 59"/>
                <a:gd name="T9" fmla="*/ 1 h 198"/>
                <a:gd name="T10" fmla="*/ 0 w 59"/>
                <a:gd name="T11" fmla="*/ 1 h 198"/>
                <a:gd name="T12" fmla="*/ 0 w 59"/>
                <a:gd name="T13" fmla="*/ 1 h 198"/>
                <a:gd name="T14" fmla="*/ 0 w 59"/>
                <a:gd name="T15" fmla="*/ 1 h 198"/>
                <a:gd name="T16" fmla="*/ 0 w 59"/>
                <a:gd name="T17" fmla="*/ 1 h 198"/>
                <a:gd name="T18" fmla="*/ 0 w 59"/>
                <a:gd name="T19" fmla="*/ 1 h 198"/>
                <a:gd name="T20" fmla="*/ 0 w 59"/>
                <a:gd name="T21" fmla="*/ 1 h 198"/>
                <a:gd name="T22" fmla="*/ 0 w 59"/>
                <a:gd name="T23" fmla="*/ 1 h 198"/>
                <a:gd name="T24" fmla="*/ 0 w 59"/>
                <a:gd name="T25" fmla="*/ 1 h 198"/>
                <a:gd name="T26" fmla="*/ 0 w 59"/>
                <a:gd name="T27" fmla="*/ 0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198"/>
                <a:gd name="T44" fmla="*/ 59 w 59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198">
                  <a:moveTo>
                    <a:pt x="59" y="0"/>
                  </a:moveTo>
                  <a:lnTo>
                    <a:pt x="47" y="47"/>
                  </a:lnTo>
                  <a:lnTo>
                    <a:pt x="34" y="95"/>
                  </a:lnTo>
                  <a:lnTo>
                    <a:pt x="23" y="146"/>
                  </a:lnTo>
                  <a:lnTo>
                    <a:pt x="15" y="198"/>
                  </a:lnTo>
                  <a:lnTo>
                    <a:pt x="2" y="198"/>
                  </a:lnTo>
                  <a:lnTo>
                    <a:pt x="0" y="170"/>
                  </a:lnTo>
                  <a:lnTo>
                    <a:pt x="0" y="142"/>
                  </a:lnTo>
                  <a:lnTo>
                    <a:pt x="3" y="115"/>
                  </a:lnTo>
                  <a:lnTo>
                    <a:pt x="8" y="89"/>
                  </a:lnTo>
                  <a:lnTo>
                    <a:pt x="16" y="63"/>
                  </a:lnTo>
                  <a:lnTo>
                    <a:pt x="26" y="39"/>
                  </a:lnTo>
                  <a:lnTo>
                    <a:pt x="41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8" name="Freeform 141">
              <a:extLst>
                <a:ext uri="{FF2B5EF4-FFF2-40B4-BE49-F238E27FC236}">
                  <a16:creationId xmlns:a16="http://schemas.microsoft.com/office/drawing/2014/main" id="{AD50174F-A042-C231-0E36-BC69E51F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3494"/>
              <a:ext cx="130" cy="39"/>
            </a:xfrm>
            <a:custGeom>
              <a:avLst/>
              <a:gdLst>
                <a:gd name="T0" fmla="*/ 1 w 260"/>
                <a:gd name="T1" fmla="*/ 1 h 78"/>
                <a:gd name="T2" fmla="*/ 1 w 260"/>
                <a:gd name="T3" fmla="*/ 1 h 78"/>
                <a:gd name="T4" fmla="*/ 1 w 260"/>
                <a:gd name="T5" fmla="*/ 1 h 78"/>
                <a:gd name="T6" fmla="*/ 1 w 260"/>
                <a:gd name="T7" fmla="*/ 1 h 78"/>
                <a:gd name="T8" fmla="*/ 1 w 260"/>
                <a:gd name="T9" fmla="*/ 1 h 78"/>
                <a:gd name="T10" fmla="*/ 1 w 260"/>
                <a:gd name="T11" fmla="*/ 1 h 78"/>
                <a:gd name="T12" fmla="*/ 1 w 260"/>
                <a:gd name="T13" fmla="*/ 1 h 78"/>
                <a:gd name="T14" fmla="*/ 1 w 260"/>
                <a:gd name="T15" fmla="*/ 1 h 78"/>
                <a:gd name="T16" fmla="*/ 1 w 260"/>
                <a:gd name="T17" fmla="*/ 1 h 78"/>
                <a:gd name="T18" fmla="*/ 1 w 260"/>
                <a:gd name="T19" fmla="*/ 1 h 78"/>
                <a:gd name="T20" fmla="*/ 0 w 260"/>
                <a:gd name="T21" fmla="*/ 1 h 78"/>
                <a:gd name="T22" fmla="*/ 0 w 260"/>
                <a:gd name="T23" fmla="*/ 1 h 78"/>
                <a:gd name="T24" fmla="*/ 1 w 260"/>
                <a:gd name="T25" fmla="*/ 1 h 78"/>
                <a:gd name="T26" fmla="*/ 1 w 260"/>
                <a:gd name="T27" fmla="*/ 1 h 78"/>
                <a:gd name="T28" fmla="*/ 1 w 260"/>
                <a:gd name="T29" fmla="*/ 1 h 78"/>
                <a:gd name="T30" fmla="*/ 1 w 260"/>
                <a:gd name="T31" fmla="*/ 1 h 78"/>
                <a:gd name="T32" fmla="*/ 1 w 260"/>
                <a:gd name="T33" fmla="*/ 1 h 78"/>
                <a:gd name="T34" fmla="*/ 1 w 260"/>
                <a:gd name="T35" fmla="*/ 1 h 78"/>
                <a:gd name="T36" fmla="*/ 1 w 260"/>
                <a:gd name="T37" fmla="*/ 1 h 78"/>
                <a:gd name="T38" fmla="*/ 1 w 260"/>
                <a:gd name="T39" fmla="*/ 0 h 78"/>
                <a:gd name="T40" fmla="*/ 1 w 260"/>
                <a:gd name="T41" fmla="*/ 1 h 78"/>
                <a:gd name="T42" fmla="*/ 1 w 260"/>
                <a:gd name="T43" fmla="*/ 1 h 78"/>
                <a:gd name="T44" fmla="*/ 1 w 260"/>
                <a:gd name="T45" fmla="*/ 1 h 78"/>
                <a:gd name="T46" fmla="*/ 1 w 260"/>
                <a:gd name="T47" fmla="*/ 1 h 78"/>
                <a:gd name="T48" fmla="*/ 1 w 260"/>
                <a:gd name="T49" fmla="*/ 1 h 78"/>
                <a:gd name="T50" fmla="*/ 1 w 260"/>
                <a:gd name="T51" fmla="*/ 1 h 78"/>
                <a:gd name="T52" fmla="*/ 1 w 260"/>
                <a:gd name="T53" fmla="*/ 1 h 78"/>
                <a:gd name="T54" fmla="*/ 1 w 260"/>
                <a:gd name="T55" fmla="*/ 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0"/>
                <a:gd name="T85" fmla="*/ 0 h 78"/>
                <a:gd name="T86" fmla="*/ 260 w 260"/>
                <a:gd name="T87" fmla="*/ 78 h 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0" h="78">
                  <a:moveTo>
                    <a:pt x="260" y="11"/>
                  </a:moveTo>
                  <a:lnTo>
                    <a:pt x="260" y="21"/>
                  </a:lnTo>
                  <a:lnTo>
                    <a:pt x="228" y="14"/>
                  </a:lnTo>
                  <a:lnTo>
                    <a:pt x="197" y="14"/>
                  </a:lnTo>
                  <a:lnTo>
                    <a:pt x="164" y="17"/>
                  </a:lnTo>
                  <a:lnTo>
                    <a:pt x="134" y="26"/>
                  </a:lnTo>
                  <a:lnTo>
                    <a:pt x="104" y="37"/>
                  </a:lnTo>
                  <a:lnTo>
                    <a:pt x="74" y="50"/>
                  </a:lnTo>
                  <a:lnTo>
                    <a:pt x="46" y="65"/>
                  </a:lnTo>
                  <a:lnTo>
                    <a:pt x="18" y="7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25" y="61"/>
                  </a:lnTo>
                  <a:lnTo>
                    <a:pt x="49" y="52"/>
                  </a:lnTo>
                  <a:lnTo>
                    <a:pt x="70" y="40"/>
                  </a:lnTo>
                  <a:lnTo>
                    <a:pt x="93" y="29"/>
                  </a:lnTo>
                  <a:lnTo>
                    <a:pt x="116" y="17"/>
                  </a:lnTo>
                  <a:lnTo>
                    <a:pt x="138" y="8"/>
                  </a:lnTo>
                  <a:lnTo>
                    <a:pt x="163" y="1"/>
                  </a:lnTo>
                  <a:lnTo>
                    <a:pt x="189" y="0"/>
                  </a:lnTo>
                  <a:lnTo>
                    <a:pt x="197" y="1"/>
                  </a:lnTo>
                  <a:lnTo>
                    <a:pt x="205" y="3"/>
                  </a:lnTo>
                  <a:lnTo>
                    <a:pt x="215" y="6"/>
                  </a:lnTo>
                  <a:lnTo>
                    <a:pt x="223" y="8"/>
                  </a:lnTo>
                  <a:lnTo>
                    <a:pt x="231" y="11"/>
                  </a:lnTo>
                  <a:lnTo>
                    <a:pt x="241" y="11"/>
                  </a:lnTo>
                  <a:lnTo>
                    <a:pt x="251" y="13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9" name="Freeform 142">
              <a:extLst>
                <a:ext uri="{FF2B5EF4-FFF2-40B4-BE49-F238E27FC236}">
                  <a16:creationId xmlns:a16="http://schemas.microsoft.com/office/drawing/2014/main" id="{90F76704-4CF0-EBA6-FFDC-642A544F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3522"/>
              <a:ext cx="59" cy="48"/>
            </a:xfrm>
            <a:custGeom>
              <a:avLst/>
              <a:gdLst>
                <a:gd name="T0" fmla="*/ 0 w 119"/>
                <a:gd name="T1" fmla="*/ 1 h 96"/>
                <a:gd name="T2" fmla="*/ 0 w 119"/>
                <a:gd name="T3" fmla="*/ 1 h 96"/>
                <a:gd name="T4" fmla="*/ 0 w 119"/>
                <a:gd name="T5" fmla="*/ 1 h 96"/>
                <a:gd name="T6" fmla="*/ 0 w 119"/>
                <a:gd name="T7" fmla="*/ 1 h 96"/>
                <a:gd name="T8" fmla="*/ 0 w 119"/>
                <a:gd name="T9" fmla="*/ 1 h 96"/>
                <a:gd name="T10" fmla="*/ 0 w 119"/>
                <a:gd name="T11" fmla="*/ 1 h 96"/>
                <a:gd name="T12" fmla="*/ 0 w 119"/>
                <a:gd name="T13" fmla="*/ 1 h 96"/>
                <a:gd name="T14" fmla="*/ 0 w 119"/>
                <a:gd name="T15" fmla="*/ 1 h 96"/>
                <a:gd name="T16" fmla="*/ 0 w 119"/>
                <a:gd name="T17" fmla="*/ 1 h 96"/>
                <a:gd name="T18" fmla="*/ 0 w 119"/>
                <a:gd name="T19" fmla="*/ 1 h 96"/>
                <a:gd name="T20" fmla="*/ 0 w 119"/>
                <a:gd name="T21" fmla="*/ 1 h 96"/>
                <a:gd name="T22" fmla="*/ 0 w 119"/>
                <a:gd name="T23" fmla="*/ 1 h 96"/>
                <a:gd name="T24" fmla="*/ 0 w 119"/>
                <a:gd name="T25" fmla="*/ 1 h 96"/>
                <a:gd name="T26" fmla="*/ 0 w 119"/>
                <a:gd name="T27" fmla="*/ 1 h 96"/>
                <a:gd name="T28" fmla="*/ 0 w 119"/>
                <a:gd name="T29" fmla="*/ 1 h 96"/>
                <a:gd name="T30" fmla="*/ 0 w 119"/>
                <a:gd name="T31" fmla="*/ 1 h 96"/>
                <a:gd name="T32" fmla="*/ 0 w 119"/>
                <a:gd name="T33" fmla="*/ 0 h 96"/>
                <a:gd name="T34" fmla="*/ 0 w 119"/>
                <a:gd name="T35" fmla="*/ 1 h 96"/>
                <a:gd name="T36" fmla="*/ 0 w 119"/>
                <a:gd name="T37" fmla="*/ 1 h 96"/>
                <a:gd name="T38" fmla="*/ 0 w 119"/>
                <a:gd name="T39" fmla="*/ 1 h 96"/>
                <a:gd name="T40" fmla="*/ 0 w 119"/>
                <a:gd name="T41" fmla="*/ 1 h 96"/>
                <a:gd name="T42" fmla="*/ 0 w 119"/>
                <a:gd name="T43" fmla="*/ 1 h 96"/>
                <a:gd name="T44" fmla="*/ 0 w 119"/>
                <a:gd name="T45" fmla="*/ 1 h 96"/>
                <a:gd name="T46" fmla="*/ 0 w 119"/>
                <a:gd name="T47" fmla="*/ 1 h 96"/>
                <a:gd name="T48" fmla="*/ 0 w 119"/>
                <a:gd name="T49" fmla="*/ 1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96"/>
                <a:gd name="T77" fmla="*/ 119 w 11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96">
                  <a:moveTo>
                    <a:pt x="119" y="96"/>
                  </a:moveTo>
                  <a:lnTo>
                    <a:pt x="109" y="91"/>
                  </a:lnTo>
                  <a:lnTo>
                    <a:pt x="100" y="86"/>
                  </a:lnTo>
                  <a:lnTo>
                    <a:pt x="90" y="78"/>
                  </a:lnTo>
                  <a:lnTo>
                    <a:pt x="80" y="72"/>
                  </a:lnTo>
                  <a:lnTo>
                    <a:pt x="69" y="64"/>
                  </a:lnTo>
                  <a:lnTo>
                    <a:pt x="59" y="56"/>
                  </a:lnTo>
                  <a:lnTo>
                    <a:pt x="49" y="47"/>
                  </a:lnTo>
                  <a:lnTo>
                    <a:pt x="39" y="39"/>
                  </a:lnTo>
                  <a:lnTo>
                    <a:pt x="35" y="34"/>
                  </a:lnTo>
                  <a:lnTo>
                    <a:pt x="26" y="31"/>
                  </a:lnTo>
                  <a:lnTo>
                    <a:pt x="18" y="26"/>
                  </a:lnTo>
                  <a:lnTo>
                    <a:pt x="10" y="22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0"/>
                  </a:lnTo>
                  <a:lnTo>
                    <a:pt x="20" y="10"/>
                  </a:lnTo>
                  <a:lnTo>
                    <a:pt x="38" y="20"/>
                  </a:lnTo>
                  <a:lnTo>
                    <a:pt x="56" y="30"/>
                  </a:lnTo>
                  <a:lnTo>
                    <a:pt x="74" y="39"/>
                  </a:lnTo>
                  <a:lnTo>
                    <a:pt x="90" y="51"/>
                  </a:lnTo>
                  <a:lnTo>
                    <a:pt x="104" y="64"/>
                  </a:lnTo>
                  <a:lnTo>
                    <a:pt x="114" y="80"/>
                  </a:lnTo>
                  <a:lnTo>
                    <a:pt x="11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0" name="Freeform 143">
              <a:extLst>
                <a:ext uri="{FF2B5EF4-FFF2-40B4-BE49-F238E27FC236}">
                  <a16:creationId xmlns:a16="http://schemas.microsoft.com/office/drawing/2014/main" id="{50080D8F-784F-4AD8-3835-51DD1896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727"/>
              <a:ext cx="66" cy="70"/>
            </a:xfrm>
            <a:custGeom>
              <a:avLst/>
              <a:gdLst>
                <a:gd name="T0" fmla="*/ 1 w 131"/>
                <a:gd name="T1" fmla="*/ 0 h 142"/>
                <a:gd name="T2" fmla="*/ 1 w 131"/>
                <a:gd name="T3" fmla="*/ 0 h 142"/>
                <a:gd name="T4" fmla="*/ 1 w 131"/>
                <a:gd name="T5" fmla="*/ 0 h 142"/>
                <a:gd name="T6" fmla="*/ 1 w 131"/>
                <a:gd name="T7" fmla="*/ 0 h 142"/>
                <a:gd name="T8" fmla="*/ 1 w 131"/>
                <a:gd name="T9" fmla="*/ 0 h 142"/>
                <a:gd name="T10" fmla="*/ 1 w 131"/>
                <a:gd name="T11" fmla="*/ 0 h 142"/>
                <a:gd name="T12" fmla="*/ 1 w 131"/>
                <a:gd name="T13" fmla="*/ 0 h 142"/>
                <a:gd name="T14" fmla="*/ 1 w 131"/>
                <a:gd name="T15" fmla="*/ 0 h 142"/>
                <a:gd name="T16" fmla="*/ 1 w 131"/>
                <a:gd name="T17" fmla="*/ 0 h 142"/>
                <a:gd name="T18" fmla="*/ 0 w 131"/>
                <a:gd name="T19" fmla="*/ 0 h 142"/>
                <a:gd name="T20" fmla="*/ 1 w 131"/>
                <a:gd name="T21" fmla="*/ 0 h 142"/>
                <a:gd name="T22" fmla="*/ 1 w 131"/>
                <a:gd name="T23" fmla="*/ 0 h 142"/>
                <a:gd name="T24" fmla="*/ 1 w 131"/>
                <a:gd name="T25" fmla="*/ 0 h 142"/>
                <a:gd name="T26" fmla="*/ 1 w 131"/>
                <a:gd name="T27" fmla="*/ 0 h 142"/>
                <a:gd name="T28" fmla="*/ 1 w 131"/>
                <a:gd name="T29" fmla="*/ 0 h 142"/>
                <a:gd name="T30" fmla="*/ 1 w 131"/>
                <a:gd name="T31" fmla="*/ 0 h 142"/>
                <a:gd name="T32" fmla="*/ 1 w 131"/>
                <a:gd name="T33" fmla="*/ 0 h 142"/>
                <a:gd name="T34" fmla="*/ 1 w 131"/>
                <a:gd name="T35" fmla="*/ 0 h 142"/>
                <a:gd name="T36" fmla="*/ 1 w 13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142"/>
                <a:gd name="T59" fmla="*/ 131 w 13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142">
                  <a:moveTo>
                    <a:pt x="131" y="124"/>
                  </a:moveTo>
                  <a:lnTo>
                    <a:pt x="131" y="142"/>
                  </a:lnTo>
                  <a:lnTo>
                    <a:pt x="112" y="132"/>
                  </a:lnTo>
                  <a:lnTo>
                    <a:pt x="94" y="119"/>
                  </a:lnTo>
                  <a:lnTo>
                    <a:pt x="74" y="103"/>
                  </a:lnTo>
                  <a:lnTo>
                    <a:pt x="58" y="87"/>
                  </a:lnTo>
                  <a:lnTo>
                    <a:pt x="40" y="69"/>
                  </a:lnTo>
                  <a:lnTo>
                    <a:pt x="26" y="49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6" y="18"/>
                  </a:lnTo>
                  <a:lnTo>
                    <a:pt x="39" y="36"/>
                  </a:lnTo>
                  <a:lnTo>
                    <a:pt x="51" y="52"/>
                  </a:lnTo>
                  <a:lnTo>
                    <a:pt x="66" y="69"/>
                  </a:lnTo>
                  <a:lnTo>
                    <a:pt x="81" y="85"/>
                  </a:lnTo>
                  <a:lnTo>
                    <a:pt x="97" y="100"/>
                  </a:lnTo>
                  <a:lnTo>
                    <a:pt x="113" y="113"/>
                  </a:lnTo>
                  <a:lnTo>
                    <a:pt x="131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1" name="Freeform 144">
              <a:extLst>
                <a:ext uri="{FF2B5EF4-FFF2-40B4-BE49-F238E27FC236}">
                  <a16:creationId xmlns:a16="http://schemas.microsoft.com/office/drawing/2014/main" id="{62AB60D9-EA11-28B2-944D-B2552FBC9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3743"/>
              <a:ext cx="106" cy="71"/>
            </a:xfrm>
            <a:custGeom>
              <a:avLst/>
              <a:gdLst>
                <a:gd name="T0" fmla="*/ 1 w 211"/>
                <a:gd name="T1" fmla="*/ 0 h 143"/>
                <a:gd name="T2" fmla="*/ 1 w 211"/>
                <a:gd name="T3" fmla="*/ 0 h 143"/>
                <a:gd name="T4" fmla="*/ 1 w 211"/>
                <a:gd name="T5" fmla="*/ 0 h 143"/>
                <a:gd name="T6" fmla="*/ 1 w 211"/>
                <a:gd name="T7" fmla="*/ 0 h 143"/>
                <a:gd name="T8" fmla="*/ 1 w 211"/>
                <a:gd name="T9" fmla="*/ 0 h 143"/>
                <a:gd name="T10" fmla="*/ 1 w 211"/>
                <a:gd name="T11" fmla="*/ 0 h 143"/>
                <a:gd name="T12" fmla="*/ 1 w 211"/>
                <a:gd name="T13" fmla="*/ 0 h 143"/>
                <a:gd name="T14" fmla="*/ 1 w 211"/>
                <a:gd name="T15" fmla="*/ 0 h 143"/>
                <a:gd name="T16" fmla="*/ 0 w 211"/>
                <a:gd name="T17" fmla="*/ 0 h 143"/>
                <a:gd name="T18" fmla="*/ 1 w 211"/>
                <a:gd name="T19" fmla="*/ 0 h 143"/>
                <a:gd name="T20" fmla="*/ 1 w 211"/>
                <a:gd name="T21" fmla="*/ 0 h 143"/>
                <a:gd name="T22" fmla="*/ 1 w 211"/>
                <a:gd name="T23" fmla="*/ 0 h 143"/>
                <a:gd name="T24" fmla="*/ 1 w 211"/>
                <a:gd name="T25" fmla="*/ 0 h 143"/>
                <a:gd name="T26" fmla="*/ 1 w 211"/>
                <a:gd name="T27" fmla="*/ 0 h 143"/>
                <a:gd name="T28" fmla="*/ 1 w 211"/>
                <a:gd name="T29" fmla="*/ 0 h 143"/>
                <a:gd name="T30" fmla="*/ 1 w 211"/>
                <a:gd name="T31" fmla="*/ 0 h 143"/>
                <a:gd name="T32" fmla="*/ 1 w 211"/>
                <a:gd name="T33" fmla="*/ 0 h 143"/>
                <a:gd name="T34" fmla="*/ 1 w 211"/>
                <a:gd name="T35" fmla="*/ 0 h 143"/>
                <a:gd name="T36" fmla="*/ 1 w 211"/>
                <a:gd name="T37" fmla="*/ 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1"/>
                <a:gd name="T58" fmla="*/ 0 h 143"/>
                <a:gd name="T59" fmla="*/ 211 w 211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1" h="143">
                  <a:moveTo>
                    <a:pt x="211" y="13"/>
                  </a:moveTo>
                  <a:lnTo>
                    <a:pt x="185" y="29"/>
                  </a:lnTo>
                  <a:lnTo>
                    <a:pt x="159" y="47"/>
                  </a:lnTo>
                  <a:lnTo>
                    <a:pt x="135" y="67"/>
                  </a:lnTo>
                  <a:lnTo>
                    <a:pt x="109" y="84"/>
                  </a:lnTo>
                  <a:lnTo>
                    <a:pt x="84" y="102"/>
                  </a:lnTo>
                  <a:lnTo>
                    <a:pt x="57" y="118"/>
                  </a:lnTo>
                  <a:lnTo>
                    <a:pt x="29" y="131"/>
                  </a:lnTo>
                  <a:lnTo>
                    <a:pt x="0" y="143"/>
                  </a:lnTo>
                  <a:lnTo>
                    <a:pt x="24" y="127"/>
                  </a:lnTo>
                  <a:lnTo>
                    <a:pt x="48" y="110"/>
                  </a:lnTo>
                  <a:lnTo>
                    <a:pt x="73" y="94"/>
                  </a:lnTo>
                  <a:lnTo>
                    <a:pt x="97" y="78"/>
                  </a:lnTo>
                  <a:lnTo>
                    <a:pt x="120" y="60"/>
                  </a:lnTo>
                  <a:lnTo>
                    <a:pt x="144" y="42"/>
                  </a:lnTo>
                  <a:lnTo>
                    <a:pt x="167" y="21"/>
                  </a:lnTo>
                  <a:lnTo>
                    <a:pt x="188" y="0"/>
                  </a:lnTo>
                  <a:lnTo>
                    <a:pt x="211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2" name="Freeform 145">
              <a:extLst>
                <a:ext uri="{FF2B5EF4-FFF2-40B4-BE49-F238E27FC236}">
                  <a16:creationId xmlns:a16="http://schemas.microsoft.com/office/drawing/2014/main" id="{67DA0572-7185-A6BF-71DF-1372137C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863"/>
              <a:ext cx="107" cy="48"/>
            </a:xfrm>
            <a:custGeom>
              <a:avLst/>
              <a:gdLst>
                <a:gd name="T0" fmla="*/ 0 w 215"/>
                <a:gd name="T1" fmla="*/ 1 h 96"/>
                <a:gd name="T2" fmla="*/ 0 w 215"/>
                <a:gd name="T3" fmla="*/ 1 h 96"/>
                <a:gd name="T4" fmla="*/ 0 w 215"/>
                <a:gd name="T5" fmla="*/ 1 h 96"/>
                <a:gd name="T6" fmla="*/ 0 w 215"/>
                <a:gd name="T7" fmla="*/ 1 h 96"/>
                <a:gd name="T8" fmla="*/ 0 w 215"/>
                <a:gd name="T9" fmla="*/ 1 h 96"/>
                <a:gd name="T10" fmla="*/ 0 w 215"/>
                <a:gd name="T11" fmla="*/ 1 h 96"/>
                <a:gd name="T12" fmla="*/ 0 w 215"/>
                <a:gd name="T13" fmla="*/ 1 h 96"/>
                <a:gd name="T14" fmla="*/ 0 w 215"/>
                <a:gd name="T15" fmla="*/ 1 h 96"/>
                <a:gd name="T16" fmla="*/ 0 w 215"/>
                <a:gd name="T17" fmla="*/ 1 h 96"/>
                <a:gd name="T18" fmla="*/ 0 w 215"/>
                <a:gd name="T19" fmla="*/ 1 h 96"/>
                <a:gd name="T20" fmla="*/ 0 w 215"/>
                <a:gd name="T21" fmla="*/ 1 h 96"/>
                <a:gd name="T22" fmla="*/ 0 w 215"/>
                <a:gd name="T23" fmla="*/ 1 h 96"/>
                <a:gd name="T24" fmla="*/ 0 w 215"/>
                <a:gd name="T25" fmla="*/ 1 h 96"/>
                <a:gd name="T26" fmla="*/ 0 w 215"/>
                <a:gd name="T27" fmla="*/ 1 h 96"/>
                <a:gd name="T28" fmla="*/ 0 w 215"/>
                <a:gd name="T29" fmla="*/ 1 h 96"/>
                <a:gd name="T30" fmla="*/ 0 w 215"/>
                <a:gd name="T31" fmla="*/ 1 h 96"/>
                <a:gd name="T32" fmla="*/ 0 w 215"/>
                <a:gd name="T33" fmla="*/ 0 h 96"/>
                <a:gd name="T34" fmla="*/ 0 w 215"/>
                <a:gd name="T35" fmla="*/ 1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96"/>
                <a:gd name="T56" fmla="*/ 215 w 215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96">
                  <a:moveTo>
                    <a:pt x="215" y="16"/>
                  </a:moveTo>
                  <a:lnTo>
                    <a:pt x="189" y="26"/>
                  </a:lnTo>
                  <a:lnTo>
                    <a:pt x="161" y="38"/>
                  </a:lnTo>
                  <a:lnTo>
                    <a:pt x="135" y="49"/>
                  </a:lnTo>
                  <a:lnTo>
                    <a:pt x="109" y="59"/>
                  </a:lnTo>
                  <a:lnTo>
                    <a:pt x="81" y="70"/>
                  </a:lnTo>
                  <a:lnTo>
                    <a:pt x="55" y="80"/>
                  </a:lnTo>
                  <a:lnTo>
                    <a:pt x="28" y="88"/>
                  </a:lnTo>
                  <a:lnTo>
                    <a:pt x="0" y="96"/>
                  </a:lnTo>
                  <a:lnTo>
                    <a:pt x="23" y="78"/>
                  </a:lnTo>
                  <a:lnTo>
                    <a:pt x="49" y="65"/>
                  </a:lnTo>
                  <a:lnTo>
                    <a:pt x="75" y="52"/>
                  </a:lnTo>
                  <a:lnTo>
                    <a:pt x="103" y="41"/>
                  </a:lnTo>
                  <a:lnTo>
                    <a:pt x="132" y="31"/>
                  </a:lnTo>
                  <a:lnTo>
                    <a:pt x="159" y="21"/>
                  </a:lnTo>
                  <a:lnTo>
                    <a:pt x="187" y="12"/>
                  </a:lnTo>
                  <a:lnTo>
                    <a:pt x="215" y="0"/>
                  </a:lnTo>
                  <a:lnTo>
                    <a:pt x="2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B3507C0-D646-0992-9000-F272839FBE22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8D61576-3678-A362-EAA8-148EAD7CD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L-Għasfur</a:t>
            </a:r>
            <a:endParaRPr lang="en-GB" sz="1800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6727E66-BAE0-1FC0-91B8-31DD1B16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2570163"/>
            <a:ext cx="5181600" cy="2881312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L-għasfur minn tal-kampanja,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minn siġra għal oħra jtir.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Jiekol it-tina l-misjura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u n-nejja jħalliha ssir.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25605" name="Group 312">
            <a:extLst>
              <a:ext uri="{FF2B5EF4-FFF2-40B4-BE49-F238E27FC236}">
                <a16:creationId xmlns:a16="http://schemas.microsoft.com/office/drawing/2014/main" id="{A647E78B-0C24-8369-A992-36AC911CAE6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143000"/>
            <a:ext cx="2387600" cy="1417638"/>
            <a:chOff x="7875588" y="4721225"/>
            <a:chExt cx="601662" cy="357188"/>
          </a:xfrm>
        </p:grpSpPr>
        <p:sp>
          <p:nvSpPr>
            <p:cNvPr id="25607" name="Freeform 209">
              <a:extLst>
                <a:ext uri="{FF2B5EF4-FFF2-40B4-BE49-F238E27FC236}">
                  <a16:creationId xmlns:a16="http://schemas.microsoft.com/office/drawing/2014/main" id="{119E7E78-D872-D359-8FD5-DB53CD56C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4741863"/>
              <a:ext cx="569913" cy="274637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2147483647 h 173"/>
                <a:gd name="T4" fmla="*/ 2147483647 w 359"/>
                <a:gd name="T5" fmla="*/ 2147483647 h 173"/>
                <a:gd name="T6" fmla="*/ 2147483647 w 359"/>
                <a:gd name="T7" fmla="*/ 2147483647 h 173"/>
                <a:gd name="T8" fmla="*/ 2147483647 w 359"/>
                <a:gd name="T9" fmla="*/ 2147483647 h 173"/>
                <a:gd name="T10" fmla="*/ 2147483647 w 359"/>
                <a:gd name="T11" fmla="*/ 2147483647 h 173"/>
                <a:gd name="T12" fmla="*/ 2147483647 w 359"/>
                <a:gd name="T13" fmla="*/ 2147483647 h 173"/>
                <a:gd name="T14" fmla="*/ 2147483647 w 359"/>
                <a:gd name="T15" fmla="*/ 2147483647 h 173"/>
                <a:gd name="T16" fmla="*/ 2147483647 w 359"/>
                <a:gd name="T17" fmla="*/ 2147483647 h 173"/>
                <a:gd name="T18" fmla="*/ 2147483647 w 359"/>
                <a:gd name="T19" fmla="*/ 0 h 173"/>
                <a:gd name="T20" fmla="*/ 2147483647 w 359"/>
                <a:gd name="T21" fmla="*/ 2147483647 h 173"/>
                <a:gd name="T22" fmla="*/ 2147483647 w 359"/>
                <a:gd name="T23" fmla="*/ 2147483647 h 173"/>
                <a:gd name="T24" fmla="*/ 2147483647 w 359"/>
                <a:gd name="T25" fmla="*/ 2147483647 h 173"/>
                <a:gd name="T26" fmla="*/ 2147483647 w 359"/>
                <a:gd name="T27" fmla="*/ 2147483647 h 173"/>
                <a:gd name="T28" fmla="*/ 2147483647 w 359"/>
                <a:gd name="T29" fmla="*/ 2147483647 h 173"/>
                <a:gd name="T30" fmla="*/ 0 w 359"/>
                <a:gd name="T31" fmla="*/ 2147483647 h 173"/>
                <a:gd name="T32" fmla="*/ 0 w 359"/>
                <a:gd name="T33" fmla="*/ 2147483647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173"/>
                <a:gd name="T53" fmla="*/ 359 w 359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173">
                  <a:moveTo>
                    <a:pt x="0" y="26"/>
                  </a:moveTo>
                  <a:lnTo>
                    <a:pt x="26" y="89"/>
                  </a:lnTo>
                  <a:lnTo>
                    <a:pt x="44" y="102"/>
                  </a:lnTo>
                  <a:lnTo>
                    <a:pt x="60" y="171"/>
                  </a:lnTo>
                  <a:lnTo>
                    <a:pt x="261" y="173"/>
                  </a:lnTo>
                  <a:lnTo>
                    <a:pt x="284" y="145"/>
                  </a:lnTo>
                  <a:lnTo>
                    <a:pt x="359" y="118"/>
                  </a:lnTo>
                  <a:lnTo>
                    <a:pt x="322" y="95"/>
                  </a:lnTo>
                  <a:lnTo>
                    <a:pt x="330" y="72"/>
                  </a:lnTo>
                  <a:lnTo>
                    <a:pt x="327" y="0"/>
                  </a:lnTo>
                  <a:lnTo>
                    <a:pt x="233" y="56"/>
                  </a:lnTo>
                  <a:lnTo>
                    <a:pt x="196" y="33"/>
                  </a:lnTo>
                  <a:lnTo>
                    <a:pt x="139" y="39"/>
                  </a:lnTo>
                  <a:lnTo>
                    <a:pt x="77" y="49"/>
                  </a:lnTo>
                  <a:lnTo>
                    <a:pt x="60" y="6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08" name="Freeform 210">
              <a:extLst>
                <a:ext uri="{FF2B5EF4-FFF2-40B4-BE49-F238E27FC236}">
                  <a16:creationId xmlns:a16="http://schemas.microsoft.com/office/drawing/2014/main" id="{763BB147-F14B-23A8-BAB0-791EA377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0" y="4956175"/>
              <a:ext cx="88900" cy="85725"/>
            </a:xfrm>
            <a:custGeom>
              <a:avLst/>
              <a:gdLst>
                <a:gd name="T0" fmla="*/ 2147483647 w 56"/>
                <a:gd name="T1" fmla="*/ 2147483647 h 54"/>
                <a:gd name="T2" fmla="*/ 2147483647 w 56"/>
                <a:gd name="T3" fmla="*/ 0 h 54"/>
                <a:gd name="T4" fmla="*/ 2147483647 w 56"/>
                <a:gd name="T5" fmla="*/ 0 h 54"/>
                <a:gd name="T6" fmla="*/ 2147483647 w 56"/>
                <a:gd name="T7" fmla="*/ 0 h 54"/>
                <a:gd name="T8" fmla="*/ 2147483647 w 56"/>
                <a:gd name="T9" fmla="*/ 2147483647 h 54"/>
                <a:gd name="T10" fmla="*/ 2147483647 w 56"/>
                <a:gd name="T11" fmla="*/ 2147483647 h 54"/>
                <a:gd name="T12" fmla="*/ 2147483647 w 56"/>
                <a:gd name="T13" fmla="*/ 2147483647 h 54"/>
                <a:gd name="T14" fmla="*/ 2147483647 w 56"/>
                <a:gd name="T15" fmla="*/ 2147483647 h 54"/>
                <a:gd name="T16" fmla="*/ 2147483647 w 56"/>
                <a:gd name="T17" fmla="*/ 2147483647 h 54"/>
                <a:gd name="T18" fmla="*/ 2147483647 w 56"/>
                <a:gd name="T19" fmla="*/ 2147483647 h 54"/>
                <a:gd name="T20" fmla="*/ 2147483647 w 56"/>
                <a:gd name="T21" fmla="*/ 2147483647 h 54"/>
                <a:gd name="T22" fmla="*/ 2147483647 w 56"/>
                <a:gd name="T23" fmla="*/ 2147483647 h 54"/>
                <a:gd name="T24" fmla="*/ 2147483647 w 56"/>
                <a:gd name="T25" fmla="*/ 2147483647 h 54"/>
                <a:gd name="T26" fmla="*/ 2147483647 w 56"/>
                <a:gd name="T27" fmla="*/ 2147483647 h 54"/>
                <a:gd name="T28" fmla="*/ 0 w 56"/>
                <a:gd name="T29" fmla="*/ 2147483647 h 54"/>
                <a:gd name="T30" fmla="*/ 2147483647 w 56"/>
                <a:gd name="T31" fmla="*/ 2147483647 h 54"/>
                <a:gd name="T32" fmla="*/ 2147483647 w 56"/>
                <a:gd name="T33" fmla="*/ 2147483647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54"/>
                <a:gd name="T53" fmla="*/ 56 w 5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54">
                  <a:moveTo>
                    <a:pt x="21" y="2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9" y="9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4" y="19"/>
                  </a:lnTo>
                  <a:lnTo>
                    <a:pt x="56" y="23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09" name="Freeform 211">
              <a:extLst>
                <a:ext uri="{FF2B5EF4-FFF2-40B4-BE49-F238E27FC236}">
                  <a16:creationId xmlns:a16="http://schemas.microsoft.com/office/drawing/2014/main" id="{0B3E5E5A-AAD4-BCF9-E765-C5C939D6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0" y="4929188"/>
              <a:ext cx="358775" cy="139700"/>
            </a:xfrm>
            <a:custGeom>
              <a:avLst/>
              <a:gdLst>
                <a:gd name="T0" fmla="*/ 2147483647 w 226"/>
                <a:gd name="T1" fmla="*/ 2147483647 h 88"/>
                <a:gd name="T2" fmla="*/ 2147483647 w 226"/>
                <a:gd name="T3" fmla="*/ 2147483647 h 88"/>
                <a:gd name="T4" fmla="*/ 2147483647 w 226"/>
                <a:gd name="T5" fmla="*/ 2147483647 h 88"/>
                <a:gd name="T6" fmla="*/ 2147483647 w 226"/>
                <a:gd name="T7" fmla="*/ 0 h 88"/>
                <a:gd name="T8" fmla="*/ 2147483647 w 226"/>
                <a:gd name="T9" fmla="*/ 2147483647 h 88"/>
                <a:gd name="T10" fmla="*/ 2147483647 w 226"/>
                <a:gd name="T11" fmla="*/ 2147483647 h 88"/>
                <a:gd name="T12" fmla="*/ 2147483647 w 226"/>
                <a:gd name="T13" fmla="*/ 2147483647 h 88"/>
                <a:gd name="T14" fmla="*/ 2147483647 w 226"/>
                <a:gd name="T15" fmla="*/ 2147483647 h 88"/>
                <a:gd name="T16" fmla="*/ 2147483647 w 226"/>
                <a:gd name="T17" fmla="*/ 2147483647 h 88"/>
                <a:gd name="T18" fmla="*/ 2147483647 w 226"/>
                <a:gd name="T19" fmla="*/ 2147483647 h 88"/>
                <a:gd name="T20" fmla="*/ 0 w 226"/>
                <a:gd name="T21" fmla="*/ 2147483647 h 88"/>
                <a:gd name="T22" fmla="*/ 2147483647 w 226"/>
                <a:gd name="T23" fmla="*/ 2147483647 h 88"/>
                <a:gd name="T24" fmla="*/ 2147483647 w 226"/>
                <a:gd name="T25" fmla="*/ 2147483647 h 88"/>
                <a:gd name="T26" fmla="*/ 2147483647 w 226"/>
                <a:gd name="T27" fmla="*/ 2147483647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88"/>
                <a:gd name="T44" fmla="*/ 226 w 226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88">
                  <a:moveTo>
                    <a:pt x="39" y="29"/>
                  </a:moveTo>
                  <a:lnTo>
                    <a:pt x="68" y="36"/>
                  </a:lnTo>
                  <a:lnTo>
                    <a:pt x="150" y="4"/>
                  </a:lnTo>
                  <a:lnTo>
                    <a:pt x="226" y="0"/>
                  </a:lnTo>
                  <a:lnTo>
                    <a:pt x="179" y="20"/>
                  </a:lnTo>
                  <a:lnTo>
                    <a:pt x="147" y="29"/>
                  </a:lnTo>
                  <a:lnTo>
                    <a:pt x="125" y="66"/>
                  </a:lnTo>
                  <a:lnTo>
                    <a:pt x="79" y="87"/>
                  </a:lnTo>
                  <a:lnTo>
                    <a:pt x="39" y="88"/>
                  </a:lnTo>
                  <a:lnTo>
                    <a:pt x="10" y="78"/>
                  </a:lnTo>
                  <a:lnTo>
                    <a:pt x="0" y="61"/>
                  </a:lnTo>
                  <a:lnTo>
                    <a:pt x="27" y="49"/>
                  </a:lnTo>
                  <a:lnTo>
                    <a:pt x="39" y="29"/>
                  </a:lnTo>
                  <a:close/>
                </a:path>
              </a:pathLst>
            </a:custGeom>
            <a:solidFill>
              <a:srgbClr val="B3D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0" name="Freeform 273">
              <a:extLst>
                <a:ext uri="{FF2B5EF4-FFF2-40B4-BE49-F238E27FC236}">
                  <a16:creationId xmlns:a16="http://schemas.microsoft.com/office/drawing/2014/main" id="{DC166212-6116-0697-86E4-38D388538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4930775"/>
              <a:ext cx="19050" cy="34925"/>
            </a:xfrm>
            <a:custGeom>
              <a:avLst/>
              <a:gdLst>
                <a:gd name="T0" fmla="*/ 2147483647 w 12"/>
                <a:gd name="T1" fmla="*/ 2147483647 h 22"/>
                <a:gd name="T2" fmla="*/ 2147483647 w 12"/>
                <a:gd name="T3" fmla="*/ 0 h 22"/>
                <a:gd name="T4" fmla="*/ 2147483647 w 12"/>
                <a:gd name="T5" fmla="*/ 0 h 22"/>
                <a:gd name="T6" fmla="*/ 2147483647 w 12"/>
                <a:gd name="T7" fmla="*/ 0 h 22"/>
                <a:gd name="T8" fmla="*/ 2147483647 w 12"/>
                <a:gd name="T9" fmla="*/ 2147483647 h 22"/>
                <a:gd name="T10" fmla="*/ 0 w 12"/>
                <a:gd name="T11" fmla="*/ 2147483647 h 22"/>
                <a:gd name="T12" fmla="*/ 2147483647 w 12"/>
                <a:gd name="T13" fmla="*/ 2147483647 h 22"/>
                <a:gd name="T14" fmla="*/ 2147483647 w 12"/>
                <a:gd name="T15" fmla="*/ 2147483647 h 22"/>
                <a:gd name="T16" fmla="*/ 2147483647 w 12"/>
                <a:gd name="T17" fmla="*/ 2147483647 h 22"/>
                <a:gd name="T18" fmla="*/ 2147483647 w 12"/>
                <a:gd name="T19" fmla="*/ 2147483647 h 22"/>
                <a:gd name="T20" fmla="*/ 2147483647 w 12"/>
                <a:gd name="T21" fmla="*/ 2147483647 h 22"/>
                <a:gd name="T22" fmla="*/ 2147483647 w 12"/>
                <a:gd name="T23" fmla="*/ 2147483647 h 22"/>
                <a:gd name="T24" fmla="*/ 2147483647 w 12"/>
                <a:gd name="T25" fmla="*/ 2147483647 h 22"/>
                <a:gd name="T26" fmla="*/ 2147483647 w 12"/>
                <a:gd name="T27" fmla="*/ 2147483647 h 22"/>
                <a:gd name="T28" fmla="*/ 2147483647 w 12"/>
                <a:gd name="T29" fmla="*/ 2147483647 h 22"/>
                <a:gd name="T30" fmla="*/ 2147483647 w 12"/>
                <a:gd name="T31" fmla="*/ 2147483647 h 22"/>
                <a:gd name="T32" fmla="*/ 2147483647 w 12"/>
                <a:gd name="T33" fmla="*/ 2147483647 h 22"/>
                <a:gd name="T34" fmla="*/ 2147483647 w 12"/>
                <a:gd name="T35" fmla="*/ 214748364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2"/>
                <a:gd name="T56" fmla="*/ 12 w 1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2">
                  <a:moveTo>
                    <a:pt x="7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1" name="Freeform 274">
              <a:extLst>
                <a:ext uri="{FF2B5EF4-FFF2-40B4-BE49-F238E27FC236}">
                  <a16:creationId xmlns:a16="http://schemas.microsoft.com/office/drawing/2014/main" id="{D30EF00E-2ABF-AE45-2FE8-99699F92E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5" y="4935538"/>
              <a:ext cx="103188" cy="117475"/>
            </a:xfrm>
            <a:custGeom>
              <a:avLst/>
              <a:gdLst>
                <a:gd name="T0" fmla="*/ 2147483647 w 65"/>
                <a:gd name="T1" fmla="*/ 2147483647 h 74"/>
                <a:gd name="T2" fmla="*/ 2147483647 w 65"/>
                <a:gd name="T3" fmla="*/ 2147483647 h 74"/>
                <a:gd name="T4" fmla="*/ 2147483647 w 65"/>
                <a:gd name="T5" fmla="*/ 2147483647 h 74"/>
                <a:gd name="T6" fmla="*/ 2147483647 w 65"/>
                <a:gd name="T7" fmla="*/ 2147483647 h 74"/>
                <a:gd name="T8" fmla="*/ 2147483647 w 65"/>
                <a:gd name="T9" fmla="*/ 2147483647 h 74"/>
                <a:gd name="T10" fmla="*/ 2147483647 w 65"/>
                <a:gd name="T11" fmla="*/ 2147483647 h 74"/>
                <a:gd name="T12" fmla="*/ 2147483647 w 65"/>
                <a:gd name="T13" fmla="*/ 2147483647 h 74"/>
                <a:gd name="T14" fmla="*/ 2147483647 w 65"/>
                <a:gd name="T15" fmla="*/ 2147483647 h 74"/>
                <a:gd name="T16" fmla="*/ 2147483647 w 65"/>
                <a:gd name="T17" fmla="*/ 2147483647 h 74"/>
                <a:gd name="T18" fmla="*/ 2147483647 w 65"/>
                <a:gd name="T19" fmla="*/ 2147483647 h 74"/>
                <a:gd name="T20" fmla="*/ 2147483647 w 65"/>
                <a:gd name="T21" fmla="*/ 2147483647 h 74"/>
                <a:gd name="T22" fmla="*/ 2147483647 w 65"/>
                <a:gd name="T23" fmla="*/ 2147483647 h 74"/>
                <a:gd name="T24" fmla="*/ 2147483647 w 65"/>
                <a:gd name="T25" fmla="*/ 2147483647 h 74"/>
                <a:gd name="T26" fmla="*/ 2147483647 w 65"/>
                <a:gd name="T27" fmla="*/ 2147483647 h 74"/>
                <a:gd name="T28" fmla="*/ 2147483647 w 65"/>
                <a:gd name="T29" fmla="*/ 2147483647 h 74"/>
                <a:gd name="T30" fmla="*/ 2147483647 w 65"/>
                <a:gd name="T31" fmla="*/ 2147483647 h 74"/>
                <a:gd name="T32" fmla="*/ 2147483647 w 65"/>
                <a:gd name="T33" fmla="*/ 2147483647 h 74"/>
                <a:gd name="T34" fmla="*/ 2147483647 w 65"/>
                <a:gd name="T35" fmla="*/ 2147483647 h 74"/>
                <a:gd name="T36" fmla="*/ 2147483647 w 65"/>
                <a:gd name="T37" fmla="*/ 2147483647 h 74"/>
                <a:gd name="T38" fmla="*/ 2147483647 w 65"/>
                <a:gd name="T39" fmla="*/ 2147483647 h 74"/>
                <a:gd name="T40" fmla="*/ 2147483647 w 65"/>
                <a:gd name="T41" fmla="*/ 2147483647 h 74"/>
                <a:gd name="T42" fmla="*/ 2147483647 w 65"/>
                <a:gd name="T43" fmla="*/ 2147483647 h 74"/>
                <a:gd name="T44" fmla="*/ 2147483647 w 65"/>
                <a:gd name="T45" fmla="*/ 2147483647 h 74"/>
                <a:gd name="T46" fmla="*/ 2147483647 w 65"/>
                <a:gd name="T47" fmla="*/ 2147483647 h 74"/>
                <a:gd name="T48" fmla="*/ 2147483647 w 65"/>
                <a:gd name="T49" fmla="*/ 2147483647 h 74"/>
                <a:gd name="T50" fmla="*/ 2147483647 w 65"/>
                <a:gd name="T51" fmla="*/ 2147483647 h 74"/>
                <a:gd name="T52" fmla="*/ 0 w 65"/>
                <a:gd name="T53" fmla="*/ 2147483647 h 74"/>
                <a:gd name="T54" fmla="*/ 0 w 65"/>
                <a:gd name="T55" fmla="*/ 2147483647 h 74"/>
                <a:gd name="T56" fmla="*/ 2147483647 w 65"/>
                <a:gd name="T57" fmla="*/ 2147483647 h 74"/>
                <a:gd name="T58" fmla="*/ 2147483647 w 65"/>
                <a:gd name="T59" fmla="*/ 2147483647 h 74"/>
                <a:gd name="T60" fmla="*/ 2147483647 w 65"/>
                <a:gd name="T61" fmla="*/ 2147483647 h 74"/>
                <a:gd name="T62" fmla="*/ 2147483647 w 65"/>
                <a:gd name="T63" fmla="*/ 2147483647 h 74"/>
                <a:gd name="T64" fmla="*/ 2147483647 w 65"/>
                <a:gd name="T65" fmla="*/ 2147483647 h 74"/>
                <a:gd name="T66" fmla="*/ 2147483647 w 65"/>
                <a:gd name="T67" fmla="*/ 2147483647 h 74"/>
                <a:gd name="T68" fmla="*/ 2147483647 w 65"/>
                <a:gd name="T69" fmla="*/ 0 h 74"/>
                <a:gd name="T70" fmla="*/ 2147483647 w 65"/>
                <a:gd name="T71" fmla="*/ 2147483647 h 74"/>
                <a:gd name="T72" fmla="*/ 2147483647 w 65"/>
                <a:gd name="T73" fmla="*/ 2147483647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74"/>
                <a:gd name="T113" fmla="*/ 65 w 65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74">
                  <a:moveTo>
                    <a:pt x="32" y="10"/>
                  </a:moveTo>
                  <a:lnTo>
                    <a:pt x="30" y="10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29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6" y="44"/>
                  </a:lnTo>
                  <a:lnTo>
                    <a:pt x="14" y="48"/>
                  </a:lnTo>
                  <a:lnTo>
                    <a:pt x="13" y="52"/>
                  </a:lnTo>
                  <a:lnTo>
                    <a:pt x="11" y="55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6" y="58"/>
                  </a:lnTo>
                  <a:lnTo>
                    <a:pt x="19" y="57"/>
                  </a:lnTo>
                  <a:lnTo>
                    <a:pt x="21" y="55"/>
                  </a:lnTo>
                  <a:lnTo>
                    <a:pt x="26" y="52"/>
                  </a:lnTo>
                  <a:lnTo>
                    <a:pt x="30" y="51"/>
                  </a:lnTo>
                  <a:lnTo>
                    <a:pt x="34" y="48"/>
                  </a:lnTo>
                  <a:lnTo>
                    <a:pt x="40" y="46"/>
                  </a:lnTo>
                  <a:lnTo>
                    <a:pt x="43" y="44"/>
                  </a:lnTo>
                  <a:lnTo>
                    <a:pt x="47" y="41"/>
                  </a:lnTo>
                  <a:lnTo>
                    <a:pt x="52" y="39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3" y="34"/>
                  </a:lnTo>
                  <a:lnTo>
                    <a:pt x="65" y="42"/>
                  </a:lnTo>
                  <a:lnTo>
                    <a:pt x="63" y="42"/>
                  </a:lnTo>
                  <a:lnTo>
                    <a:pt x="62" y="44"/>
                  </a:lnTo>
                  <a:lnTo>
                    <a:pt x="59" y="44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9" y="58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3" y="65"/>
                  </a:lnTo>
                  <a:lnTo>
                    <a:pt x="20" y="70"/>
                  </a:lnTo>
                  <a:lnTo>
                    <a:pt x="16" y="71"/>
                  </a:lnTo>
                  <a:lnTo>
                    <a:pt x="14" y="72"/>
                  </a:lnTo>
                  <a:lnTo>
                    <a:pt x="11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7" y="19"/>
                  </a:lnTo>
                  <a:lnTo>
                    <a:pt x="20" y="13"/>
                  </a:lnTo>
                  <a:lnTo>
                    <a:pt x="23" y="10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8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2" name="Freeform 275">
              <a:extLst>
                <a:ext uri="{FF2B5EF4-FFF2-40B4-BE49-F238E27FC236}">
                  <a16:creationId xmlns:a16="http://schemas.microsoft.com/office/drawing/2014/main" id="{B4035DD2-A856-D45C-130E-F6BA03E0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4784725"/>
              <a:ext cx="236538" cy="249237"/>
            </a:xfrm>
            <a:custGeom>
              <a:avLst/>
              <a:gdLst>
                <a:gd name="T0" fmla="*/ 2147483647 w 149"/>
                <a:gd name="T1" fmla="*/ 2147483647 h 157"/>
                <a:gd name="T2" fmla="*/ 2147483647 w 149"/>
                <a:gd name="T3" fmla="*/ 2147483647 h 157"/>
                <a:gd name="T4" fmla="*/ 2147483647 w 149"/>
                <a:gd name="T5" fmla="*/ 2147483647 h 157"/>
                <a:gd name="T6" fmla="*/ 2147483647 w 149"/>
                <a:gd name="T7" fmla="*/ 2147483647 h 157"/>
                <a:gd name="T8" fmla="*/ 2147483647 w 149"/>
                <a:gd name="T9" fmla="*/ 2147483647 h 157"/>
                <a:gd name="T10" fmla="*/ 2147483647 w 149"/>
                <a:gd name="T11" fmla="*/ 2147483647 h 157"/>
                <a:gd name="T12" fmla="*/ 2147483647 w 149"/>
                <a:gd name="T13" fmla="*/ 2147483647 h 157"/>
                <a:gd name="T14" fmla="*/ 2147483647 w 149"/>
                <a:gd name="T15" fmla="*/ 2147483647 h 157"/>
                <a:gd name="T16" fmla="*/ 2147483647 w 149"/>
                <a:gd name="T17" fmla="*/ 2147483647 h 157"/>
                <a:gd name="T18" fmla="*/ 2147483647 w 149"/>
                <a:gd name="T19" fmla="*/ 2147483647 h 157"/>
                <a:gd name="T20" fmla="*/ 2147483647 w 149"/>
                <a:gd name="T21" fmla="*/ 2147483647 h 157"/>
                <a:gd name="T22" fmla="*/ 2147483647 w 149"/>
                <a:gd name="T23" fmla="*/ 2147483647 h 157"/>
                <a:gd name="T24" fmla="*/ 2147483647 w 149"/>
                <a:gd name="T25" fmla="*/ 2147483647 h 157"/>
                <a:gd name="T26" fmla="*/ 2147483647 w 149"/>
                <a:gd name="T27" fmla="*/ 2147483647 h 157"/>
                <a:gd name="T28" fmla="*/ 2147483647 w 149"/>
                <a:gd name="T29" fmla="*/ 2147483647 h 157"/>
                <a:gd name="T30" fmla="*/ 2147483647 w 149"/>
                <a:gd name="T31" fmla="*/ 2147483647 h 157"/>
                <a:gd name="T32" fmla="*/ 2147483647 w 149"/>
                <a:gd name="T33" fmla="*/ 2147483647 h 157"/>
                <a:gd name="T34" fmla="*/ 2147483647 w 149"/>
                <a:gd name="T35" fmla="*/ 2147483647 h 157"/>
                <a:gd name="T36" fmla="*/ 2147483647 w 149"/>
                <a:gd name="T37" fmla="*/ 2147483647 h 157"/>
                <a:gd name="T38" fmla="*/ 2147483647 w 149"/>
                <a:gd name="T39" fmla="*/ 2147483647 h 157"/>
                <a:gd name="T40" fmla="*/ 2147483647 w 149"/>
                <a:gd name="T41" fmla="*/ 2147483647 h 157"/>
                <a:gd name="T42" fmla="*/ 2147483647 w 149"/>
                <a:gd name="T43" fmla="*/ 2147483647 h 157"/>
                <a:gd name="T44" fmla="*/ 2147483647 w 149"/>
                <a:gd name="T45" fmla="*/ 2147483647 h 157"/>
                <a:gd name="T46" fmla="*/ 2147483647 w 149"/>
                <a:gd name="T47" fmla="*/ 2147483647 h 157"/>
                <a:gd name="T48" fmla="*/ 2147483647 w 149"/>
                <a:gd name="T49" fmla="*/ 2147483647 h 157"/>
                <a:gd name="T50" fmla="*/ 2147483647 w 149"/>
                <a:gd name="T51" fmla="*/ 2147483647 h 157"/>
                <a:gd name="T52" fmla="*/ 2147483647 w 149"/>
                <a:gd name="T53" fmla="*/ 2147483647 h 157"/>
                <a:gd name="T54" fmla="*/ 2147483647 w 149"/>
                <a:gd name="T55" fmla="*/ 2147483647 h 157"/>
                <a:gd name="T56" fmla="*/ 2147483647 w 149"/>
                <a:gd name="T57" fmla="*/ 2147483647 h 157"/>
                <a:gd name="T58" fmla="*/ 2147483647 w 149"/>
                <a:gd name="T59" fmla="*/ 2147483647 h 157"/>
                <a:gd name="T60" fmla="*/ 2147483647 w 149"/>
                <a:gd name="T61" fmla="*/ 2147483647 h 157"/>
                <a:gd name="T62" fmla="*/ 2147483647 w 149"/>
                <a:gd name="T63" fmla="*/ 2147483647 h 157"/>
                <a:gd name="T64" fmla="*/ 2147483647 w 149"/>
                <a:gd name="T65" fmla="*/ 2147483647 h 157"/>
                <a:gd name="T66" fmla="*/ 2147483647 w 149"/>
                <a:gd name="T67" fmla="*/ 2147483647 h 157"/>
                <a:gd name="T68" fmla="*/ 2147483647 w 149"/>
                <a:gd name="T69" fmla="*/ 2147483647 h 157"/>
                <a:gd name="T70" fmla="*/ 2147483647 w 149"/>
                <a:gd name="T71" fmla="*/ 2147483647 h 157"/>
                <a:gd name="T72" fmla="*/ 2147483647 w 149"/>
                <a:gd name="T73" fmla="*/ 2147483647 h 157"/>
                <a:gd name="T74" fmla="*/ 2147483647 w 149"/>
                <a:gd name="T75" fmla="*/ 2147483647 h 157"/>
                <a:gd name="T76" fmla="*/ 2147483647 w 149"/>
                <a:gd name="T77" fmla="*/ 2147483647 h 157"/>
                <a:gd name="T78" fmla="*/ 2147483647 w 149"/>
                <a:gd name="T79" fmla="*/ 2147483647 h 157"/>
                <a:gd name="T80" fmla="*/ 2147483647 w 149"/>
                <a:gd name="T81" fmla="*/ 2147483647 h 157"/>
                <a:gd name="T82" fmla="*/ 2147483647 w 149"/>
                <a:gd name="T83" fmla="*/ 2147483647 h 157"/>
                <a:gd name="T84" fmla="*/ 2147483647 w 149"/>
                <a:gd name="T85" fmla="*/ 2147483647 h 157"/>
                <a:gd name="T86" fmla="*/ 2147483647 w 149"/>
                <a:gd name="T87" fmla="*/ 2147483647 h 157"/>
                <a:gd name="T88" fmla="*/ 2147483647 w 149"/>
                <a:gd name="T89" fmla="*/ 2147483647 h 157"/>
                <a:gd name="T90" fmla="*/ 2147483647 w 149"/>
                <a:gd name="T91" fmla="*/ 2147483647 h 157"/>
                <a:gd name="T92" fmla="*/ 2147483647 w 149"/>
                <a:gd name="T93" fmla="*/ 2147483647 h 157"/>
                <a:gd name="T94" fmla="*/ 2147483647 w 149"/>
                <a:gd name="T95" fmla="*/ 0 h 157"/>
                <a:gd name="T96" fmla="*/ 2147483647 w 149"/>
                <a:gd name="T97" fmla="*/ 2147483647 h 157"/>
                <a:gd name="T98" fmla="*/ 2147483647 w 149"/>
                <a:gd name="T99" fmla="*/ 2147483647 h 157"/>
                <a:gd name="T100" fmla="*/ 2147483647 w 149"/>
                <a:gd name="T101" fmla="*/ 2147483647 h 157"/>
                <a:gd name="T102" fmla="*/ 2147483647 w 149"/>
                <a:gd name="T103" fmla="*/ 2147483647 h 157"/>
                <a:gd name="T104" fmla="*/ 2147483647 w 149"/>
                <a:gd name="T105" fmla="*/ 2147483647 h 157"/>
                <a:gd name="T106" fmla="*/ 2147483647 w 149"/>
                <a:gd name="T107" fmla="*/ 2147483647 h 157"/>
                <a:gd name="T108" fmla="*/ 2147483647 w 149"/>
                <a:gd name="T109" fmla="*/ 2147483647 h 157"/>
                <a:gd name="T110" fmla="*/ 0 w 149"/>
                <a:gd name="T111" fmla="*/ 2147483647 h 157"/>
                <a:gd name="T112" fmla="*/ 0 w 149"/>
                <a:gd name="T113" fmla="*/ 2147483647 h 157"/>
                <a:gd name="T114" fmla="*/ 2147483647 w 149"/>
                <a:gd name="T115" fmla="*/ 2147483647 h 157"/>
                <a:gd name="T116" fmla="*/ 2147483647 w 149"/>
                <a:gd name="T117" fmla="*/ 2147483647 h 1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"/>
                <a:gd name="T178" fmla="*/ 0 h 157"/>
                <a:gd name="T179" fmla="*/ 149 w 149"/>
                <a:gd name="T180" fmla="*/ 157 h 1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" h="157">
                  <a:moveTo>
                    <a:pt x="16" y="107"/>
                  </a:moveTo>
                  <a:lnTo>
                    <a:pt x="15" y="105"/>
                  </a:lnTo>
                  <a:lnTo>
                    <a:pt x="15" y="104"/>
                  </a:lnTo>
                  <a:lnTo>
                    <a:pt x="13" y="100"/>
                  </a:lnTo>
                  <a:lnTo>
                    <a:pt x="13" y="97"/>
                  </a:lnTo>
                  <a:lnTo>
                    <a:pt x="12" y="91"/>
                  </a:lnTo>
                  <a:lnTo>
                    <a:pt x="12" y="87"/>
                  </a:lnTo>
                  <a:lnTo>
                    <a:pt x="12" y="80"/>
                  </a:lnTo>
                  <a:lnTo>
                    <a:pt x="12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3" y="64"/>
                  </a:lnTo>
                  <a:lnTo>
                    <a:pt x="13" y="61"/>
                  </a:lnTo>
                  <a:lnTo>
                    <a:pt x="15" y="58"/>
                  </a:lnTo>
                  <a:lnTo>
                    <a:pt x="16" y="54"/>
                  </a:lnTo>
                  <a:lnTo>
                    <a:pt x="18" y="51"/>
                  </a:lnTo>
                  <a:lnTo>
                    <a:pt x="19" y="48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8" y="35"/>
                  </a:lnTo>
                  <a:lnTo>
                    <a:pt x="31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2" y="25"/>
                  </a:lnTo>
                  <a:lnTo>
                    <a:pt x="47" y="22"/>
                  </a:lnTo>
                  <a:lnTo>
                    <a:pt x="51" y="20"/>
                  </a:lnTo>
                  <a:lnTo>
                    <a:pt x="54" y="19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3" y="19"/>
                  </a:lnTo>
                  <a:lnTo>
                    <a:pt x="87" y="19"/>
                  </a:lnTo>
                  <a:lnTo>
                    <a:pt x="91" y="20"/>
                  </a:lnTo>
                  <a:lnTo>
                    <a:pt x="94" y="22"/>
                  </a:lnTo>
                  <a:lnTo>
                    <a:pt x="98" y="25"/>
                  </a:lnTo>
                  <a:lnTo>
                    <a:pt x="101" y="26"/>
                  </a:lnTo>
                  <a:lnTo>
                    <a:pt x="106" y="29"/>
                  </a:lnTo>
                  <a:lnTo>
                    <a:pt x="111" y="33"/>
                  </a:lnTo>
                  <a:lnTo>
                    <a:pt x="117" y="38"/>
                  </a:lnTo>
                  <a:lnTo>
                    <a:pt x="122" y="43"/>
                  </a:lnTo>
                  <a:lnTo>
                    <a:pt x="127" y="49"/>
                  </a:lnTo>
                  <a:lnTo>
                    <a:pt x="127" y="52"/>
                  </a:lnTo>
                  <a:lnTo>
                    <a:pt x="130" y="55"/>
                  </a:lnTo>
                  <a:lnTo>
                    <a:pt x="130" y="59"/>
                  </a:lnTo>
                  <a:lnTo>
                    <a:pt x="133" y="62"/>
                  </a:lnTo>
                  <a:lnTo>
                    <a:pt x="133" y="65"/>
                  </a:lnTo>
                  <a:lnTo>
                    <a:pt x="134" y="69"/>
                  </a:lnTo>
                  <a:lnTo>
                    <a:pt x="134" y="72"/>
                  </a:lnTo>
                  <a:lnTo>
                    <a:pt x="136" y="77"/>
                  </a:lnTo>
                  <a:lnTo>
                    <a:pt x="134" y="82"/>
                  </a:lnTo>
                  <a:lnTo>
                    <a:pt x="134" y="88"/>
                  </a:lnTo>
                  <a:lnTo>
                    <a:pt x="133" y="94"/>
                  </a:lnTo>
                  <a:lnTo>
                    <a:pt x="133" y="100"/>
                  </a:lnTo>
                  <a:lnTo>
                    <a:pt x="130" y="104"/>
                  </a:lnTo>
                  <a:lnTo>
                    <a:pt x="129" y="108"/>
                  </a:lnTo>
                  <a:lnTo>
                    <a:pt x="127" y="113"/>
                  </a:lnTo>
                  <a:lnTo>
                    <a:pt x="124" y="117"/>
                  </a:lnTo>
                  <a:lnTo>
                    <a:pt x="122" y="120"/>
                  </a:lnTo>
                  <a:lnTo>
                    <a:pt x="120" y="123"/>
                  </a:lnTo>
                  <a:lnTo>
                    <a:pt x="117" y="127"/>
                  </a:lnTo>
                  <a:lnTo>
                    <a:pt x="114" y="130"/>
                  </a:lnTo>
                  <a:lnTo>
                    <a:pt x="110" y="133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0"/>
                  </a:lnTo>
                  <a:lnTo>
                    <a:pt x="96" y="141"/>
                  </a:lnTo>
                  <a:lnTo>
                    <a:pt x="91" y="143"/>
                  </a:lnTo>
                  <a:lnTo>
                    <a:pt x="87" y="143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4" y="144"/>
                  </a:lnTo>
                  <a:lnTo>
                    <a:pt x="70" y="143"/>
                  </a:lnTo>
                  <a:lnTo>
                    <a:pt x="65" y="143"/>
                  </a:lnTo>
                  <a:lnTo>
                    <a:pt x="62" y="141"/>
                  </a:lnTo>
                  <a:lnTo>
                    <a:pt x="58" y="140"/>
                  </a:lnTo>
                  <a:lnTo>
                    <a:pt x="55" y="139"/>
                  </a:lnTo>
                  <a:lnTo>
                    <a:pt x="52" y="139"/>
                  </a:lnTo>
                  <a:lnTo>
                    <a:pt x="48" y="137"/>
                  </a:lnTo>
                  <a:lnTo>
                    <a:pt x="47" y="137"/>
                  </a:lnTo>
                  <a:lnTo>
                    <a:pt x="39" y="143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5" y="150"/>
                  </a:lnTo>
                  <a:lnTo>
                    <a:pt x="60" y="152"/>
                  </a:lnTo>
                  <a:lnTo>
                    <a:pt x="62" y="153"/>
                  </a:lnTo>
                  <a:lnTo>
                    <a:pt x="65" y="153"/>
                  </a:lnTo>
                  <a:lnTo>
                    <a:pt x="70" y="154"/>
                  </a:lnTo>
                  <a:lnTo>
                    <a:pt x="74" y="156"/>
                  </a:lnTo>
                  <a:lnTo>
                    <a:pt x="80" y="157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4" y="154"/>
                  </a:lnTo>
                  <a:lnTo>
                    <a:pt x="100" y="153"/>
                  </a:lnTo>
                  <a:lnTo>
                    <a:pt x="104" y="150"/>
                  </a:lnTo>
                  <a:lnTo>
                    <a:pt x="110" y="147"/>
                  </a:lnTo>
                  <a:lnTo>
                    <a:pt x="114" y="146"/>
                  </a:lnTo>
                  <a:lnTo>
                    <a:pt x="120" y="141"/>
                  </a:lnTo>
                  <a:lnTo>
                    <a:pt x="124" y="139"/>
                  </a:lnTo>
                  <a:lnTo>
                    <a:pt x="129" y="134"/>
                  </a:lnTo>
                  <a:lnTo>
                    <a:pt x="133" y="129"/>
                  </a:lnTo>
                  <a:lnTo>
                    <a:pt x="137" y="126"/>
                  </a:lnTo>
                  <a:lnTo>
                    <a:pt x="140" y="120"/>
                  </a:lnTo>
                  <a:lnTo>
                    <a:pt x="143" y="116"/>
                  </a:lnTo>
                  <a:lnTo>
                    <a:pt x="146" y="110"/>
                  </a:lnTo>
                  <a:lnTo>
                    <a:pt x="147" y="105"/>
                  </a:lnTo>
                  <a:lnTo>
                    <a:pt x="149" y="98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7"/>
                  </a:lnTo>
                  <a:lnTo>
                    <a:pt x="149" y="82"/>
                  </a:lnTo>
                  <a:lnTo>
                    <a:pt x="149" y="80"/>
                  </a:lnTo>
                  <a:lnTo>
                    <a:pt x="149" y="77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6" y="64"/>
                  </a:lnTo>
                  <a:lnTo>
                    <a:pt x="146" y="59"/>
                  </a:lnTo>
                  <a:lnTo>
                    <a:pt x="145" y="56"/>
                  </a:lnTo>
                  <a:lnTo>
                    <a:pt x="145" y="54"/>
                  </a:lnTo>
                  <a:lnTo>
                    <a:pt x="142" y="51"/>
                  </a:lnTo>
                  <a:lnTo>
                    <a:pt x="142" y="46"/>
                  </a:lnTo>
                  <a:lnTo>
                    <a:pt x="140" y="43"/>
                  </a:lnTo>
                  <a:lnTo>
                    <a:pt x="139" y="41"/>
                  </a:lnTo>
                  <a:lnTo>
                    <a:pt x="136" y="35"/>
                  </a:lnTo>
                  <a:lnTo>
                    <a:pt x="133" y="31"/>
                  </a:lnTo>
                  <a:lnTo>
                    <a:pt x="129" y="25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5"/>
                  </a:lnTo>
                  <a:lnTo>
                    <a:pt x="110" y="10"/>
                  </a:lnTo>
                  <a:lnTo>
                    <a:pt x="106" y="9"/>
                  </a:lnTo>
                  <a:lnTo>
                    <a:pt x="101" y="6"/>
                  </a:lnTo>
                  <a:lnTo>
                    <a:pt x="97" y="5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47" y="7"/>
                  </a:lnTo>
                  <a:lnTo>
                    <a:pt x="42" y="9"/>
                  </a:lnTo>
                  <a:lnTo>
                    <a:pt x="38" y="12"/>
                  </a:lnTo>
                  <a:lnTo>
                    <a:pt x="34" y="16"/>
                  </a:lnTo>
                  <a:lnTo>
                    <a:pt x="29" y="19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2" y="42"/>
                  </a:lnTo>
                  <a:lnTo>
                    <a:pt x="11" y="46"/>
                  </a:lnTo>
                  <a:lnTo>
                    <a:pt x="8" y="51"/>
                  </a:lnTo>
                  <a:lnTo>
                    <a:pt x="6" y="54"/>
                  </a:lnTo>
                  <a:lnTo>
                    <a:pt x="5" y="58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5"/>
                  </a:lnTo>
                  <a:lnTo>
                    <a:pt x="5" y="101"/>
                  </a:lnTo>
                  <a:lnTo>
                    <a:pt x="8" y="107"/>
                  </a:lnTo>
                  <a:lnTo>
                    <a:pt x="11" y="113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3" name="Freeform 276">
              <a:extLst>
                <a:ext uri="{FF2B5EF4-FFF2-40B4-BE49-F238E27FC236}">
                  <a16:creationId xmlns:a16="http://schemas.microsoft.com/office/drawing/2014/main" id="{367DE5BE-0F13-F30A-9958-3B3CF167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4767263"/>
              <a:ext cx="119063" cy="150812"/>
            </a:xfrm>
            <a:custGeom>
              <a:avLst/>
              <a:gdLst>
                <a:gd name="T0" fmla="*/ 2147483647 w 75"/>
                <a:gd name="T1" fmla="*/ 2147483647 h 95"/>
                <a:gd name="T2" fmla="*/ 2147483647 w 75"/>
                <a:gd name="T3" fmla="*/ 2147483647 h 95"/>
                <a:gd name="T4" fmla="*/ 2147483647 w 75"/>
                <a:gd name="T5" fmla="*/ 2147483647 h 95"/>
                <a:gd name="T6" fmla="*/ 2147483647 w 75"/>
                <a:gd name="T7" fmla="*/ 2147483647 h 95"/>
                <a:gd name="T8" fmla="*/ 2147483647 w 75"/>
                <a:gd name="T9" fmla="*/ 2147483647 h 95"/>
                <a:gd name="T10" fmla="*/ 2147483647 w 75"/>
                <a:gd name="T11" fmla="*/ 2147483647 h 95"/>
                <a:gd name="T12" fmla="*/ 2147483647 w 75"/>
                <a:gd name="T13" fmla="*/ 2147483647 h 95"/>
                <a:gd name="T14" fmla="*/ 2147483647 w 75"/>
                <a:gd name="T15" fmla="*/ 2147483647 h 95"/>
                <a:gd name="T16" fmla="*/ 2147483647 w 75"/>
                <a:gd name="T17" fmla="*/ 2147483647 h 95"/>
                <a:gd name="T18" fmla="*/ 2147483647 w 75"/>
                <a:gd name="T19" fmla="*/ 2147483647 h 95"/>
                <a:gd name="T20" fmla="*/ 2147483647 w 75"/>
                <a:gd name="T21" fmla="*/ 2147483647 h 95"/>
                <a:gd name="T22" fmla="*/ 2147483647 w 75"/>
                <a:gd name="T23" fmla="*/ 2147483647 h 95"/>
                <a:gd name="T24" fmla="*/ 2147483647 w 75"/>
                <a:gd name="T25" fmla="*/ 2147483647 h 95"/>
                <a:gd name="T26" fmla="*/ 2147483647 w 75"/>
                <a:gd name="T27" fmla="*/ 2147483647 h 95"/>
                <a:gd name="T28" fmla="*/ 2147483647 w 75"/>
                <a:gd name="T29" fmla="*/ 2147483647 h 95"/>
                <a:gd name="T30" fmla="*/ 2147483647 w 75"/>
                <a:gd name="T31" fmla="*/ 2147483647 h 95"/>
                <a:gd name="T32" fmla="*/ 2147483647 w 75"/>
                <a:gd name="T33" fmla="*/ 2147483647 h 95"/>
                <a:gd name="T34" fmla="*/ 2147483647 w 75"/>
                <a:gd name="T35" fmla="*/ 2147483647 h 95"/>
                <a:gd name="T36" fmla="*/ 2147483647 w 75"/>
                <a:gd name="T37" fmla="*/ 2147483647 h 95"/>
                <a:gd name="T38" fmla="*/ 2147483647 w 75"/>
                <a:gd name="T39" fmla="*/ 2147483647 h 95"/>
                <a:gd name="T40" fmla="*/ 2147483647 w 75"/>
                <a:gd name="T41" fmla="*/ 2147483647 h 95"/>
                <a:gd name="T42" fmla="*/ 2147483647 w 75"/>
                <a:gd name="T43" fmla="*/ 2147483647 h 95"/>
                <a:gd name="T44" fmla="*/ 2147483647 w 75"/>
                <a:gd name="T45" fmla="*/ 2147483647 h 95"/>
                <a:gd name="T46" fmla="*/ 2147483647 w 75"/>
                <a:gd name="T47" fmla="*/ 0 h 95"/>
                <a:gd name="T48" fmla="*/ 2147483647 w 75"/>
                <a:gd name="T49" fmla="*/ 2147483647 h 95"/>
                <a:gd name="T50" fmla="*/ 0 w 75"/>
                <a:gd name="T51" fmla="*/ 2147483647 h 95"/>
                <a:gd name="T52" fmla="*/ 0 w 75"/>
                <a:gd name="T53" fmla="*/ 2147483647 h 95"/>
                <a:gd name="T54" fmla="*/ 2147483647 w 75"/>
                <a:gd name="T55" fmla="*/ 2147483647 h 95"/>
                <a:gd name="T56" fmla="*/ 2147483647 w 75"/>
                <a:gd name="T57" fmla="*/ 2147483647 h 95"/>
                <a:gd name="T58" fmla="*/ 2147483647 w 75"/>
                <a:gd name="T59" fmla="*/ 2147483647 h 95"/>
                <a:gd name="T60" fmla="*/ 2147483647 w 75"/>
                <a:gd name="T61" fmla="*/ 2147483647 h 95"/>
                <a:gd name="T62" fmla="*/ 2147483647 w 75"/>
                <a:gd name="T63" fmla="*/ 2147483647 h 95"/>
                <a:gd name="T64" fmla="*/ 2147483647 w 75"/>
                <a:gd name="T65" fmla="*/ 2147483647 h 95"/>
                <a:gd name="T66" fmla="*/ 2147483647 w 75"/>
                <a:gd name="T67" fmla="*/ 2147483647 h 95"/>
                <a:gd name="T68" fmla="*/ 2147483647 w 75"/>
                <a:gd name="T69" fmla="*/ 2147483647 h 95"/>
                <a:gd name="T70" fmla="*/ 2147483647 w 75"/>
                <a:gd name="T71" fmla="*/ 2147483647 h 95"/>
                <a:gd name="T72" fmla="*/ 2147483647 w 75"/>
                <a:gd name="T73" fmla="*/ 2147483647 h 95"/>
                <a:gd name="T74" fmla="*/ 2147483647 w 75"/>
                <a:gd name="T75" fmla="*/ 2147483647 h 95"/>
                <a:gd name="T76" fmla="*/ 2147483647 w 75"/>
                <a:gd name="T77" fmla="*/ 2147483647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"/>
                <a:gd name="T118" fmla="*/ 0 h 95"/>
                <a:gd name="T119" fmla="*/ 75 w 75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" h="95">
                  <a:moveTo>
                    <a:pt x="54" y="79"/>
                  </a:moveTo>
                  <a:lnTo>
                    <a:pt x="52" y="78"/>
                  </a:lnTo>
                  <a:lnTo>
                    <a:pt x="49" y="75"/>
                  </a:lnTo>
                  <a:lnTo>
                    <a:pt x="44" y="69"/>
                  </a:lnTo>
                  <a:lnTo>
                    <a:pt x="39" y="65"/>
                  </a:lnTo>
                  <a:lnTo>
                    <a:pt x="35" y="60"/>
                  </a:lnTo>
                  <a:lnTo>
                    <a:pt x="32" y="56"/>
                  </a:lnTo>
                  <a:lnTo>
                    <a:pt x="29" y="52"/>
                  </a:lnTo>
                  <a:lnTo>
                    <a:pt x="26" y="47"/>
                  </a:lnTo>
                  <a:lnTo>
                    <a:pt x="23" y="42"/>
                  </a:lnTo>
                  <a:lnTo>
                    <a:pt x="21" y="37"/>
                  </a:lnTo>
                  <a:lnTo>
                    <a:pt x="19" y="31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8" y="27"/>
                  </a:lnTo>
                  <a:lnTo>
                    <a:pt x="31" y="30"/>
                  </a:lnTo>
                  <a:lnTo>
                    <a:pt x="35" y="33"/>
                  </a:lnTo>
                  <a:lnTo>
                    <a:pt x="39" y="36"/>
                  </a:lnTo>
                  <a:lnTo>
                    <a:pt x="44" y="40"/>
                  </a:lnTo>
                  <a:lnTo>
                    <a:pt x="47" y="43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7" y="50"/>
                  </a:lnTo>
                  <a:lnTo>
                    <a:pt x="61" y="54"/>
                  </a:lnTo>
                  <a:lnTo>
                    <a:pt x="62" y="57"/>
                  </a:lnTo>
                  <a:lnTo>
                    <a:pt x="75" y="43"/>
                  </a:lnTo>
                  <a:lnTo>
                    <a:pt x="73" y="42"/>
                  </a:lnTo>
                  <a:lnTo>
                    <a:pt x="68" y="37"/>
                  </a:lnTo>
                  <a:lnTo>
                    <a:pt x="65" y="34"/>
                  </a:lnTo>
                  <a:lnTo>
                    <a:pt x="61" y="31"/>
                  </a:lnTo>
                  <a:lnTo>
                    <a:pt x="57" y="29"/>
                  </a:lnTo>
                  <a:lnTo>
                    <a:pt x="52" y="26"/>
                  </a:lnTo>
                  <a:lnTo>
                    <a:pt x="48" y="23"/>
                  </a:lnTo>
                  <a:lnTo>
                    <a:pt x="44" y="18"/>
                  </a:lnTo>
                  <a:lnTo>
                    <a:pt x="38" y="16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26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9" y="36"/>
                  </a:lnTo>
                  <a:lnTo>
                    <a:pt x="11" y="40"/>
                  </a:lnTo>
                  <a:lnTo>
                    <a:pt x="12" y="44"/>
                  </a:lnTo>
                  <a:lnTo>
                    <a:pt x="13" y="49"/>
                  </a:lnTo>
                  <a:lnTo>
                    <a:pt x="16" y="53"/>
                  </a:lnTo>
                  <a:lnTo>
                    <a:pt x="18" y="57"/>
                  </a:lnTo>
                  <a:lnTo>
                    <a:pt x="21" y="62"/>
                  </a:lnTo>
                  <a:lnTo>
                    <a:pt x="22" y="65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29" y="76"/>
                  </a:lnTo>
                  <a:lnTo>
                    <a:pt x="34" y="80"/>
                  </a:lnTo>
                  <a:lnTo>
                    <a:pt x="39" y="86"/>
                  </a:lnTo>
                  <a:lnTo>
                    <a:pt x="44" y="89"/>
                  </a:lnTo>
                  <a:lnTo>
                    <a:pt x="48" y="92"/>
                  </a:lnTo>
                  <a:lnTo>
                    <a:pt x="51" y="93"/>
                  </a:lnTo>
                  <a:lnTo>
                    <a:pt x="52" y="9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4" name="Freeform 277">
              <a:extLst>
                <a:ext uri="{FF2B5EF4-FFF2-40B4-BE49-F238E27FC236}">
                  <a16:creationId xmlns:a16="http://schemas.microsoft.com/office/drawing/2014/main" id="{480BC18F-2269-BD54-0CCA-3D45AB6D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721225"/>
              <a:ext cx="249238" cy="280987"/>
            </a:xfrm>
            <a:custGeom>
              <a:avLst/>
              <a:gdLst>
                <a:gd name="T0" fmla="*/ 2147483647 w 157"/>
                <a:gd name="T1" fmla="*/ 2147483647 h 177"/>
                <a:gd name="T2" fmla="*/ 2147483647 w 157"/>
                <a:gd name="T3" fmla="*/ 2147483647 h 177"/>
                <a:gd name="T4" fmla="*/ 2147483647 w 157"/>
                <a:gd name="T5" fmla="*/ 2147483647 h 177"/>
                <a:gd name="T6" fmla="*/ 2147483647 w 157"/>
                <a:gd name="T7" fmla="*/ 2147483647 h 177"/>
                <a:gd name="T8" fmla="*/ 2147483647 w 157"/>
                <a:gd name="T9" fmla="*/ 2147483647 h 177"/>
                <a:gd name="T10" fmla="*/ 2147483647 w 157"/>
                <a:gd name="T11" fmla="*/ 2147483647 h 177"/>
                <a:gd name="T12" fmla="*/ 2147483647 w 157"/>
                <a:gd name="T13" fmla="*/ 2147483647 h 177"/>
                <a:gd name="T14" fmla="*/ 2147483647 w 157"/>
                <a:gd name="T15" fmla="*/ 2147483647 h 177"/>
                <a:gd name="T16" fmla="*/ 2147483647 w 157"/>
                <a:gd name="T17" fmla="*/ 2147483647 h 177"/>
                <a:gd name="T18" fmla="*/ 2147483647 w 157"/>
                <a:gd name="T19" fmla="*/ 2147483647 h 177"/>
                <a:gd name="T20" fmla="*/ 2147483647 w 157"/>
                <a:gd name="T21" fmla="*/ 2147483647 h 177"/>
                <a:gd name="T22" fmla="*/ 2147483647 w 157"/>
                <a:gd name="T23" fmla="*/ 2147483647 h 177"/>
                <a:gd name="T24" fmla="*/ 2147483647 w 157"/>
                <a:gd name="T25" fmla="*/ 2147483647 h 177"/>
                <a:gd name="T26" fmla="*/ 2147483647 w 157"/>
                <a:gd name="T27" fmla="*/ 2147483647 h 177"/>
                <a:gd name="T28" fmla="*/ 2147483647 w 157"/>
                <a:gd name="T29" fmla="*/ 2147483647 h 177"/>
                <a:gd name="T30" fmla="*/ 2147483647 w 157"/>
                <a:gd name="T31" fmla="*/ 2147483647 h 177"/>
                <a:gd name="T32" fmla="*/ 2147483647 w 157"/>
                <a:gd name="T33" fmla="*/ 2147483647 h 177"/>
                <a:gd name="T34" fmla="*/ 2147483647 w 157"/>
                <a:gd name="T35" fmla="*/ 2147483647 h 177"/>
                <a:gd name="T36" fmla="*/ 2147483647 w 157"/>
                <a:gd name="T37" fmla="*/ 2147483647 h 177"/>
                <a:gd name="T38" fmla="*/ 2147483647 w 157"/>
                <a:gd name="T39" fmla="*/ 2147483647 h 177"/>
                <a:gd name="T40" fmla="*/ 2147483647 w 157"/>
                <a:gd name="T41" fmla="*/ 2147483647 h 177"/>
                <a:gd name="T42" fmla="*/ 2147483647 w 157"/>
                <a:gd name="T43" fmla="*/ 2147483647 h 177"/>
                <a:gd name="T44" fmla="*/ 2147483647 w 157"/>
                <a:gd name="T45" fmla="*/ 2147483647 h 177"/>
                <a:gd name="T46" fmla="*/ 2147483647 w 157"/>
                <a:gd name="T47" fmla="*/ 2147483647 h 177"/>
                <a:gd name="T48" fmla="*/ 2147483647 w 157"/>
                <a:gd name="T49" fmla="*/ 2147483647 h 177"/>
                <a:gd name="T50" fmla="*/ 2147483647 w 157"/>
                <a:gd name="T51" fmla="*/ 2147483647 h 177"/>
                <a:gd name="T52" fmla="*/ 2147483647 w 157"/>
                <a:gd name="T53" fmla="*/ 2147483647 h 177"/>
                <a:gd name="T54" fmla="*/ 2147483647 w 157"/>
                <a:gd name="T55" fmla="*/ 2147483647 h 177"/>
                <a:gd name="T56" fmla="*/ 2147483647 w 157"/>
                <a:gd name="T57" fmla="*/ 2147483647 h 177"/>
                <a:gd name="T58" fmla="*/ 2147483647 w 157"/>
                <a:gd name="T59" fmla="*/ 2147483647 h 177"/>
                <a:gd name="T60" fmla="*/ 2147483647 w 157"/>
                <a:gd name="T61" fmla="*/ 2147483647 h 177"/>
                <a:gd name="T62" fmla="*/ 2147483647 w 157"/>
                <a:gd name="T63" fmla="*/ 2147483647 h 177"/>
                <a:gd name="T64" fmla="*/ 2147483647 w 157"/>
                <a:gd name="T65" fmla="*/ 2147483647 h 177"/>
                <a:gd name="T66" fmla="*/ 2147483647 w 157"/>
                <a:gd name="T67" fmla="*/ 2147483647 h 177"/>
                <a:gd name="T68" fmla="*/ 2147483647 w 157"/>
                <a:gd name="T69" fmla="*/ 2147483647 h 177"/>
                <a:gd name="T70" fmla="*/ 2147483647 w 157"/>
                <a:gd name="T71" fmla="*/ 2147483647 h 177"/>
                <a:gd name="T72" fmla="*/ 2147483647 w 157"/>
                <a:gd name="T73" fmla="*/ 2147483647 h 177"/>
                <a:gd name="T74" fmla="*/ 2147483647 w 157"/>
                <a:gd name="T75" fmla="*/ 2147483647 h 177"/>
                <a:gd name="T76" fmla="*/ 2147483647 w 157"/>
                <a:gd name="T77" fmla="*/ 2147483647 h 177"/>
                <a:gd name="T78" fmla="*/ 2147483647 w 157"/>
                <a:gd name="T79" fmla="*/ 2147483647 h 177"/>
                <a:gd name="T80" fmla="*/ 2147483647 w 157"/>
                <a:gd name="T81" fmla="*/ 2147483647 h 177"/>
                <a:gd name="T82" fmla="*/ 2147483647 w 157"/>
                <a:gd name="T83" fmla="*/ 2147483647 h 177"/>
                <a:gd name="T84" fmla="*/ 2147483647 w 157"/>
                <a:gd name="T85" fmla="*/ 2147483647 h 177"/>
                <a:gd name="T86" fmla="*/ 2147483647 w 157"/>
                <a:gd name="T87" fmla="*/ 2147483647 h 177"/>
                <a:gd name="T88" fmla="*/ 2147483647 w 157"/>
                <a:gd name="T89" fmla="*/ 2147483647 h 177"/>
                <a:gd name="T90" fmla="*/ 2147483647 w 157"/>
                <a:gd name="T91" fmla="*/ 2147483647 h 177"/>
                <a:gd name="T92" fmla="*/ 2147483647 w 157"/>
                <a:gd name="T93" fmla="*/ 2147483647 h 177"/>
                <a:gd name="T94" fmla="*/ 2147483647 w 157"/>
                <a:gd name="T95" fmla="*/ 2147483647 h 177"/>
                <a:gd name="T96" fmla="*/ 2147483647 w 157"/>
                <a:gd name="T97" fmla="*/ 2147483647 h 177"/>
                <a:gd name="T98" fmla="*/ 2147483647 w 157"/>
                <a:gd name="T99" fmla="*/ 2147483647 h 177"/>
                <a:gd name="T100" fmla="*/ 2147483647 w 157"/>
                <a:gd name="T101" fmla="*/ 2147483647 h 177"/>
                <a:gd name="T102" fmla="*/ 2147483647 w 157"/>
                <a:gd name="T103" fmla="*/ 2147483647 h 177"/>
                <a:gd name="T104" fmla="*/ 2147483647 w 157"/>
                <a:gd name="T105" fmla="*/ 2147483647 h 177"/>
                <a:gd name="T106" fmla="*/ 2147483647 w 157"/>
                <a:gd name="T107" fmla="*/ 2147483647 h 177"/>
                <a:gd name="T108" fmla="*/ 2147483647 w 157"/>
                <a:gd name="T109" fmla="*/ 2147483647 h 177"/>
                <a:gd name="T110" fmla="*/ 2147483647 w 157"/>
                <a:gd name="T111" fmla="*/ 2147483647 h 177"/>
                <a:gd name="T112" fmla="*/ 2147483647 w 157"/>
                <a:gd name="T113" fmla="*/ 2147483647 h 177"/>
                <a:gd name="T114" fmla="*/ 2147483647 w 157"/>
                <a:gd name="T115" fmla="*/ 2147483647 h 177"/>
                <a:gd name="T116" fmla="*/ 2147483647 w 157"/>
                <a:gd name="T117" fmla="*/ 2147483647 h 1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7"/>
                <a:gd name="T178" fmla="*/ 0 h 177"/>
                <a:gd name="T179" fmla="*/ 157 w 157"/>
                <a:gd name="T180" fmla="*/ 177 h 1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7" h="177">
                  <a:moveTo>
                    <a:pt x="0" y="92"/>
                  </a:moveTo>
                  <a:lnTo>
                    <a:pt x="0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3" y="82"/>
                  </a:lnTo>
                  <a:lnTo>
                    <a:pt x="16" y="81"/>
                  </a:lnTo>
                  <a:lnTo>
                    <a:pt x="19" y="78"/>
                  </a:lnTo>
                  <a:lnTo>
                    <a:pt x="21" y="76"/>
                  </a:lnTo>
                  <a:lnTo>
                    <a:pt x="26" y="73"/>
                  </a:lnTo>
                  <a:lnTo>
                    <a:pt x="29" y="72"/>
                  </a:lnTo>
                  <a:lnTo>
                    <a:pt x="33" y="69"/>
                  </a:lnTo>
                  <a:lnTo>
                    <a:pt x="37" y="68"/>
                  </a:lnTo>
                  <a:lnTo>
                    <a:pt x="42" y="65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3" y="58"/>
                  </a:lnTo>
                  <a:lnTo>
                    <a:pt x="59" y="55"/>
                  </a:lnTo>
                  <a:lnTo>
                    <a:pt x="62" y="52"/>
                  </a:lnTo>
                  <a:lnTo>
                    <a:pt x="66" y="49"/>
                  </a:lnTo>
                  <a:lnTo>
                    <a:pt x="70" y="47"/>
                  </a:lnTo>
                  <a:lnTo>
                    <a:pt x="75" y="46"/>
                  </a:lnTo>
                  <a:lnTo>
                    <a:pt x="78" y="42"/>
                  </a:lnTo>
                  <a:lnTo>
                    <a:pt x="82" y="40"/>
                  </a:lnTo>
                  <a:lnTo>
                    <a:pt x="85" y="39"/>
                  </a:lnTo>
                  <a:lnTo>
                    <a:pt x="89" y="36"/>
                  </a:lnTo>
                  <a:lnTo>
                    <a:pt x="93" y="33"/>
                  </a:lnTo>
                  <a:lnTo>
                    <a:pt x="99" y="32"/>
                  </a:lnTo>
                  <a:lnTo>
                    <a:pt x="102" y="29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4" y="20"/>
                  </a:lnTo>
                  <a:lnTo>
                    <a:pt x="117" y="17"/>
                  </a:lnTo>
                  <a:lnTo>
                    <a:pt x="121" y="14"/>
                  </a:lnTo>
                  <a:lnTo>
                    <a:pt x="124" y="11"/>
                  </a:lnTo>
                  <a:lnTo>
                    <a:pt x="128" y="10"/>
                  </a:lnTo>
                  <a:lnTo>
                    <a:pt x="131" y="7"/>
                  </a:lnTo>
                  <a:lnTo>
                    <a:pt x="135" y="4"/>
                  </a:lnTo>
                  <a:lnTo>
                    <a:pt x="137" y="3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4"/>
                  </a:lnTo>
                  <a:lnTo>
                    <a:pt x="153" y="9"/>
                  </a:lnTo>
                  <a:lnTo>
                    <a:pt x="153" y="11"/>
                  </a:lnTo>
                  <a:lnTo>
                    <a:pt x="154" y="16"/>
                  </a:lnTo>
                  <a:lnTo>
                    <a:pt x="154" y="20"/>
                  </a:lnTo>
                  <a:lnTo>
                    <a:pt x="155" y="24"/>
                  </a:lnTo>
                  <a:lnTo>
                    <a:pt x="155" y="29"/>
                  </a:lnTo>
                  <a:lnTo>
                    <a:pt x="155" y="34"/>
                  </a:lnTo>
                  <a:lnTo>
                    <a:pt x="155" y="39"/>
                  </a:lnTo>
                  <a:lnTo>
                    <a:pt x="157" y="46"/>
                  </a:lnTo>
                  <a:lnTo>
                    <a:pt x="155" y="50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5" y="69"/>
                  </a:lnTo>
                  <a:lnTo>
                    <a:pt x="154" y="75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3" y="89"/>
                  </a:lnTo>
                  <a:lnTo>
                    <a:pt x="151" y="92"/>
                  </a:lnTo>
                  <a:lnTo>
                    <a:pt x="151" y="96"/>
                  </a:lnTo>
                  <a:lnTo>
                    <a:pt x="148" y="101"/>
                  </a:lnTo>
                  <a:lnTo>
                    <a:pt x="148" y="104"/>
                  </a:lnTo>
                  <a:lnTo>
                    <a:pt x="144" y="109"/>
                  </a:lnTo>
                  <a:lnTo>
                    <a:pt x="138" y="115"/>
                  </a:lnTo>
                  <a:lnTo>
                    <a:pt x="135" y="117"/>
                  </a:lnTo>
                  <a:lnTo>
                    <a:pt x="132" y="120"/>
                  </a:lnTo>
                  <a:lnTo>
                    <a:pt x="130" y="122"/>
                  </a:lnTo>
                  <a:lnTo>
                    <a:pt x="125" y="125"/>
                  </a:lnTo>
                  <a:lnTo>
                    <a:pt x="122" y="127"/>
                  </a:lnTo>
                  <a:lnTo>
                    <a:pt x="121" y="128"/>
                  </a:lnTo>
                  <a:lnTo>
                    <a:pt x="117" y="130"/>
                  </a:lnTo>
                  <a:lnTo>
                    <a:pt x="114" y="132"/>
                  </a:lnTo>
                  <a:lnTo>
                    <a:pt x="111" y="134"/>
                  </a:lnTo>
                  <a:lnTo>
                    <a:pt x="108" y="135"/>
                  </a:lnTo>
                  <a:lnTo>
                    <a:pt x="104" y="138"/>
                  </a:lnTo>
                  <a:lnTo>
                    <a:pt x="99" y="140"/>
                  </a:lnTo>
                  <a:lnTo>
                    <a:pt x="95" y="141"/>
                  </a:lnTo>
                  <a:lnTo>
                    <a:pt x="91" y="144"/>
                  </a:lnTo>
                  <a:lnTo>
                    <a:pt x="86" y="147"/>
                  </a:lnTo>
                  <a:lnTo>
                    <a:pt x="82" y="148"/>
                  </a:lnTo>
                  <a:lnTo>
                    <a:pt x="76" y="151"/>
                  </a:lnTo>
                  <a:lnTo>
                    <a:pt x="72" y="154"/>
                  </a:lnTo>
                  <a:lnTo>
                    <a:pt x="68" y="156"/>
                  </a:lnTo>
                  <a:lnTo>
                    <a:pt x="63" y="158"/>
                  </a:lnTo>
                  <a:lnTo>
                    <a:pt x="57" y="160"/>
                  </a:lnTo>
                  <a:lnTo>
                    <a:pt x="53" y="163"/>
                  </a:lnTo>
                  <a:lnTo>
                    <a:pt x="49" y="164"/>
                  </a:lnTo>
                  <a:lnTo>
                    <a:pt x="44" y="167"/>
                  </a:lnTo>
                  <a:lnTo>
                    <a:pt x="40" y="167"/>
                  </a:lnTo>
                  <a:lnTo>
                    <a:pt x="36" y="169"/>
                  </a:lnTo>
                  <a:lnTo>
                    <a:pt x="32" y="171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21" y="174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4" y="177"/>
                  </a:lnTo>
                  <a:lnTo>
                    <a:pt x="13" y="177"/>
                  </a:lnTo>
                  <a:lnTo>
                    <a:pt x="10" y="173"/>
                  </a:lnTo>
                  <a:lnTo>
                    <a:pt x="7" y="169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3" y="163"/>
                  </a:lnTo>
                  <a:lnTo>
                    <a:pt x="17" y="160"/>
                  </a:lnTo>
                  <a:lnTo>
                    <a:pt x="20" y="158"/>
                  </a:lnTo>
                  <a:lnTo>
                    <a:pt x="23" y="157"/>
                  </a:lnTo>
                  <a:lnTo>
                    <a:pt x="27" y="154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2" y="148"/>
                  </a:lnTo>
                  <a:lnTo>
                    <a:pt x="47" y="147"/>
                  </a:lnTo>
                  <a:lnTo>
                    <a:pt x="55" y="145"/>
                  </a:lnTo>
                  <a:lnTo>
                    <a:pt x="59" y="141"/>
                  </a:lnTo>
                  <a:lnTo>
                    <a:pt x="66" y="140"/>
                  </a:lnTo>
                  <a:lnTo>
                    <a:pt x="72" y="137"/>
                  </a:lnTo>
                  <a:lnTo>
                    <a:pt x="78" y="135"/>
                  </a:lnTo>
                  <a:lnTo>
                    <a:pt x="83" y="132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9" y="127"/>
                  </a:lnTo>
                  <a:lnTo>
                    <a:pt x="102" y="125"/>
                  </a:lnTo>
                  <a:lnTo>
                    <a:pt x="106" y="122"/>
                  </a:lnTo>
                  <a:lnTo>
                    <a:pt x="111" y="120"/>
                  </a:lnTo>
                  <a:lnTo>
                    <a:pt x="114" y="118"/>
                  </a:lnTo>
                  <a:lnTo>
                    <a:pt x="117" y="117"/>
                  </a:lnTo>
                  <a:lnTo>
                    <a:pt x="121" y="114"/>
                  </a:lnTo>
                  <a:lnTo>
                    <a:pt x="124" y="111"/>
                  </a:lnTo>
                  <a:lnTo>
                    <a:pt x="127" y="109"/>
                  </a:lnTo>
                  <a:lnTo>
                    <a:pt x="132" y="105"/>
                  </a:lnTo>
                  <a:lnTo>
                    <a:pt x="137" y="99"/>
                  </a:lnTo>
                  <a:lnTo>
                    <a:pt x="140" y="94"/>
                  </a:lnTo>
                  <a:lnTo>
                    <a:pt x="144" y="88"/>
                  </a:lnTo>
                  <a:lnTo>
                    <a:pt x="144" y="83"/>
                  </a:lnTo>
                  <a:lnTo>
                    <a:pt x="145" y="79"/>
                  </a:lnTo>
                  <a:lnTo>
                    <a:pt x="145" y="75"/>
                  </a:lnTo>
                  <a:lnTo>
                    <a:pt x="145" y="71"/>
                  </a:lnTo>
                  <a:lnTo>
                    <a:pt x="145" y="65"/>
                  </a:lnTo>
                  <a:lnTo>
                    <a:pt x="145" y="60"/>
                  </a:lnTo>
                  <a:lnTo>
                    <a:pt x="145" y="55"/>
                  </a:lnTo>
                  <a:lnTo>
                    <a:pt x="145" y="50"/>
                  </a:lnTo>
                  <a:lnTo>
                    <a:pt x="144" y="46"/>
                  </a:lnTo>
                  <a:lnTo>
                    <a:pt x="144" y="42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2" y="29"/>
                  </a:lnTo>
                  <a:lnTo>
                    <a:pt x="142" y="27"/>
                  </a:lnTo>
                  <a:lnTo>
                    <a:pt x="140" y="27"/>
                  </a:lnTo>
                  <a:lnTo>
                    <a:pt x="135" y="30"/>
                  </a:lnTo>
                  <a:lnTo>
                    <a:pt x="131" y="32"/>
                  </a:lnTo>
                  <a:lnTo>
                    <a:pt x="128" y="33"/>
                  </a:lnTo>
                  <a:lnTo>
                    <a:pt x="124" y="36"/>
                  </a:lnTo>
                  <a:lnTo>
                    <a:pt x="119" y="39"/>
                  </a:lnTo>
                  <a:lnTo>
                    <a:pt x="114" y="42"/>
                  </a:lnTo>
                  <a:lnTo>
                    <a:pt x="108" y="45"/>
                  </a:lnTo>
                  <a:lnTo>
                    <a:pt x="102" y="49"/>
                  </a:lnTo>
                  <a:lnTo>
                    <a:pt x="96" y="52"/>
                  </a:lnTo>
                  <a:lnTo>
                    <a:pt x="91" y="55"/>
                  </a:lnTo>
                  <a:lnTo>
                    <a:pt x="85" y="59"/>
                  </a:lnTo>
                  <a:lnTo>
                    <a:pt x="78" y="63"/>
                  </a:lnTo>
                  <a:lnTo>
                    <a:pt x="72" y="68"/>
                  </a:lnTo>
                  <a:lnTo>
                    <a:pt x="69" y="69"/>
                  </a:lnTo>
                  <a:lnTo>
                    <a:pt x="65" y="71"/>
                  </a:lnTo>
                  <a:lnTo>
                    <a:pt x="62" y="73"/>
                  </a:lnTo>
                  <a:lnTo>
                    <a:pt x="59" y="75"/>
                  </a:lnTo>
                  <a:lnTo>
                    <a:pt x="53" y="79"/>
                  </a:lnTo>
                  <a:lnTo>
                    <a:pt x="47" y="82"/>
                  </a:lnTo>
                  <a:lnTo>
                    <a:pt x="40" y="86"/>
                  </a:lnTo>
                  <a:lnTo>
                    <a:pt x="36" y="89"/>
                  </a:lnTo>
                  <a:lnTo>
                    <a:pt x="30" y="94"/>
                  </a:lnTo>
                  <a:lnTo>
                    <a:pt x="26" y="96"/>
                  </a:lnTo>
                  <a:lnTo>
                    <a:pt x="20" y="99"/>
                  </a:lnTo>
                  <a:lnTo>
                    <a:pt x="17" y="101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7" y="109"/>
                  </a:lnTo>
                  <a:lnTo>
                    <a:pt x="6" y="11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5" name="Freeform 278">
              <a:extLst>
                <a:ext uri="{FF2B5EF4-FFF2-40B4-BE49-F238E27FC236}">
                  <a16:creationId xmlns:a16="http://schemas.microsoft.com/office/drawing/2014/main" id="{A3E41EE5-8692-54CB-8E6F-2432F398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0" y="4787900"/>
              <a:ext cx="149225" cy="46037"/>
            </a:xfrm>
            <a:custGeom>
              <a:avLst/>
              <a:gdLst>
                <a:gd name="T0" fmla="*/ 2147483647 w 94"/>
                <a:gd name="T1" fmla="*/ 2147483647 h 29"/>
                <a:gd name="T2" fmla="*/ 2147483647 w 94"/>
                <a:gd name="T3" fmla="*/ 2147483647 h 29"/>
                <a:gd name="T4" fmla="*/ 2147483647 w 94"/>
                <a:gd name="T5" fmla="*/ 2147483647 h 29"/>
                <a:gd name="T6" fmla="*/ 2147483647 w 94"/>
                <a:gd name="T7" fmla="*/ 2147483647 h 29"/>
                <a:gd name="T8" fmla="*/ 2147483647 w 94"/>
                <a:gd name="T9" fmla="*/ 2147483647 h 29"/>
                <a:gd name="T10" fmla="*/ 2147483647 w 94"/>
                <a:gd name="T11" fmla="*/ 2147483647 h 29"/>
                <a:gd name="T12" fmla="*/ 2147483647 w 94"/>
                <a:gd name="T13" fmla="*/ 2147483647 h 29"/>
                <a:gd name="T14" fmla="*/ 2147483647 w 94"/>
                <a:gd name="T15" fmla="*/ 2147483647 h 29"/>
                <a:gd name="T16" fmla="*/ 2147483647 w 94"/>
                <a:gd name="T17" fmla="*/ 2147483647 h 29"/>
                <a:gd name="T18" fmla="*/ 2147483647 w 94"/>
                <a:gd name="T19" fmla="*/ 2147483647 h 29"/>
                <a:gd name="T20" fmla="*/ 2147483647 w 94"/>
                <a:gd name="T21" fmla="*/ 2147483647 h 29"/>
                <a:gd name="T22" fmla="*/ 2147483647 w 94"/>
                <a:gd name="T23" fmla="*/ 2147483647 h 29"/>
                <a:gd name="T24" fmla="*/ 2147483647 w 94"/>
                <a:gd name="T25" fmla="*/ 2147483647 h 29"/>
                <a:gd name="T26" fmla="*/ 2147483647 w 94"/>
                <a:gd name="T27" fmla="*/ 2147483647 h 29"/>
                <a:gd name="T28" fmla="*/ 2147483647 w 94"/>
                <a:gd name="T29" fmla="*/ 2147483647 h 29"/>
                <a:gd name="T30" fmla="*/ 2147483647 w 94"/>
                <a:gd name="T31" fmla="*/ 2147483647 h 29"/>
                <a:gd name="T32" fmla="*/ 2147483647 w 94"/>
                <a:gd name="T33" fmla="*/ 2147483647 h 29"/>
                <a:gd name="T34" fmla="*/ 2147483647 w 94"/>
                <a:gd name="T35" fmla="*/ 2147483647 h 29"/>
                <a:gd name="T36" fmla="*/ 2147483647 w 94"/>
                <a:gd name="T37" fmla="*/ 2147483647 h 29"/>
                <a:gd name="T38" fmla="*/ 2147483647 w 94"/>
                <a:gd name="T39" fmla="*/ 2147483647 h 29"/>
                <a:gd name="T40" fmla="*/ 2147483647 w 94"/>
                <a:gd name="T41" fmla="*/ 2147483647 h 29"/>
                <a:gd name="T42" fmla="*/ 2147483647 w 94"/>
                <a:gd name="T43" fmla="*/ 2147483647 h 29"/>
                <a:gd name="T44" fmla="*/ 2147483647 w 94"/>
                <a:gd name="T45" fmla="*/ 2147483647 h 29"/>
                <a:gd name="T46" fmla="*/ 2147483647 w 94"/>
                <a:gd name="T47" fmla="*/ 2147483647 h 29"/>
                <a:gd name="T48" fmla="*/ 2147483647 w 94"/>
                <a:gd name="T49" fmla="*/ 2147483647 h 29"/>
                <a:gd name="T50" fmla="*/ 2147483647 w 94"/>
                <a:gd name="T51" fmla="*/ 2147483647 h 29"/>
                <a:gd name="T52" fmla="*/ 2147483647 w 94"/>
                <a:gd name="T53" fmla="*/ 2147483647 h 29"/>
                <a:gd name="T54" fmla="*/ 2147483647 w 94"/>
                <a:gd name="T55" fmla="*/ 2147483647 h 29"/>
                <a:gd name="T56" fmla="*/ 2147483647 w 94"/>
                <a:gd name="T57" fmla="*/ 2147483647 h 29"/>
                <a:gd name="T58" fmla="*/ 2147483647 w 94"/>
                <a:gd name="T59" fmla="*/ 2147483647 h 29"/>
                <a:gd name="T60" fmla="*/ 2147483647 w 94"/>
                <a:gd name="T61" fmla="*/ 2147483647 h 29"/>
                <a:gd name="T62" fmla="*/ 2147483647 w 94"/>
                <a:gd name="T63" fmla="*/ 2147483647 h 29"/>
                <a:gd name="T64" fmla="*/ 2147483647 w 94"/>
                <a:gd name="T65" fmla="*/ 2147483647 h 29"/>
                <a:gd name="T66" fmla="*/ 2147483647 w 94"/>
                <a:gd name="T67" fmla="*/ 2147483647 h 29"/>
                <a:gd name="T68" fmla="*/ 2147483647 w 94"/>
                <a:gd name="T69" fmla="*/ 2147483647 h 29"/>
                <a:gd name="T70" fmla="*/ 2147483647 w 94"/>
                <a:gd name="T71" fmla="*/ 2147483647 h 29"/>
                <a:gd name="T72" fmla="*/ 2147483647 w 94"/>
                <a:gd name="T73" fmla="*/ 0 h 29"/>
                <a:gd name="T74" fmla="*/ 2147483647 w 94"/>
                <a:gd name="T75" fmla="*/ 0 h 29"/>
                <a:gd name="T76" fmla="*/ 2147483647 w 94"/>
                <a:gd name="T77" fmla="*/ 0 h 29"/>
                <a:gd name="T78" fmla="*/ 2147483647 w 94"/>
                <a:gd name="T79" fmla="*/ 0 h 29"/>
                <a:gd name="T80" fmla="*/ 2147483647 w 94"/>
                <a:gd name="T81" fmla="*/ 0 h 29"/>
                <a:gd name="T82" fmla="*/ 2147483647 w 94"/>
                <a:gd name="T83" fmla="*/ 0 h 29"/>
                <a:gd name="T84" fmla="*/ 2147483647 w 94"/>
                <a:gd name="T85" fmla="*/ 0 h 29"/>
                <a:gd name="T86" fmla="*/ 2147483647 w 94"/>
                <a:gd name="T87" fmla="*/ 2147483647 h 29"/>
                <a:gd name="T88" fmla="*/ 2147483647 w 94"/>
                <a:gd name="T89" fmla="*/ 2147483647 h 29"/>
                <a:gd name="T90" fmla="*/ 2147483647 w 94"/>
                <a:gd name="T91" fmla="*/ 2147483647 h 29"/>
                <a:gd name="T92" fmla="*/ 2147483647 w 94"/>
                <a:gd name="T93" fmla="*/ 2147483647 h 29"/>
                <a:gd name="T94" fmla="*/ 2147483647 w 94"/>
                <a:gd name="T95" fmla="*/ 2147483647 h 29"/>
                <a:gd name="T96" fmla="*/ 2147483647 w 94"/>
                <a:gd name="T97" fmla="*/ 2147483647 h 29"/>
                <a:gd name="T98" fmla="*/ 0 w 94"/>
                <a:gd name="T99" fmla="*/ 2147483647 h 29"/>
                <a:gd name="T100" fmla="*/ 2147483647 w 94"/>
                <a:gd name="T101" fmla="*/ 2147483647 h 29"/>
                <a:gd name="T102" fmla="*/ 2147483647 w 94"/>
                <a:gd name="T103" fmla="*/ 2147483647 h 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"/>
                <a:gd name="T157" fmla="*/ 0 h 29"/>
                <a:gd name="T158" fmla="*/ 94 w 94"/>
                <a:gd name="T159" fmla="*/ 29 h 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" h="29">
                  <a:moveTo>
                    <a:pt x="11" y="13"/>
                  </a:moveTo>
                  <a:lnTo>
                    <a:pt x="11" y="13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5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61" y="11"/>
                  </a:lnTo>
                  <a:lnTo>
                    <a:pt x="65" y="14"/>
                  </a:lnTo>
                  <a:lnTo>
                    <a:pt x="70" y="17"/>
                  </a:lnTo>
                  <a:lnTo>
                    <a:pt x="75" y="20"/>
                  </a:lnTo>
                  <a:lnTo>
                    <a:pt x="78" y="23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3" y="29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91" y="18"/>
                  </a:lnTo>
                  <a:lnTo>
                    <a:pt x="87" y="16"/>
                  </a:lnTo>
                  <a:lnTo>
                    <a:pt x="84" y="13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7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6" name="Freeform 279">
              <a:extLst>
                <a:ext uri="{FF2B5EF4-FFF2-40B4-BE49-F238E27FC236}">
                  <a16:creationId xmlns:a16="http://schemas.microsoft.com/office/drawing/2014/main" id="{96A97A7F-B738-AA8D-EABF-458947B2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75" y="4887913"/>
              <a:ext cx="396875" cy="190500"/>
            </a:xfrm>
            <a:custGeom>
              <a:avLst/>
              <a:gdLst>
                <a:gd name="T0" fmla="*/ 2147483647 w 250"/>
                <a:gd name="T1" fmla="*/ 2147483647 h 120"/>
                <a:gd name="T2" fmla="*/ 2147483647 w 250"/>
                <a:gd name="T3" fmla="*/ 2147483647 h 120"/>
                <a:gd name="T4" fmla="*/ 2147483647 w 250"/>
                <a:gd name="T5" fmla="*/ 2147483647 h 120"/>
                <a:gd name="T6" fmla="*/ 2147483647 w 250"/>
                <a:gd name="T7" fmla="*/ 2147483647 h 120"/>
                <a:gd name="T8" fmla="*/ 2147483647 w 250"/>
                <a:gd name="T9" fmla="*/ 2147483647 h 120"/>
                <a:gd name="T10" fmla="*/ 2147483647 w 250"/>
                <a:gd name="T11" fmla="*/ 2147483647 h 120"/>
                <a:gd name="T12" fmla="*/ 2147483647 w 250"/>
                <a:gd name="T13" fmla="*/ 2147483647 h 120"/>
                <a:gd name="T14" fmla="*/ 2147483647 w 250"/>
                <a:gd name="T15" fmla="*/ 2147483647 h 120"/>
                <a:gd name="T16" fmla="*/ 2147483647 w 250"/>
                <a:gd name="T17" fmla="*/ 2147483647 h 120"/>
                <a:gd name="T18" fmla="*/ 2147483647 w 250"/>
                <a:gd name="T19" fmla="*/ 2147483647 h 120"/>
                <a:gd name="T20" fmla="*/ 2147483647 w 250"/>
                <a:gd name="T21" fmla="*/ 2147483647 h 120"/>
                <a:gd name="T22" fmla="*/ 2147483647 w 250"/>
                <a:gd name="T23" fmla="*/ 2147483647 h 120"/>
                <a:gd name="T24" fmla="*/ 2147483647 w 250"/>
                <a:gd name="T25" fmla="*/ 2147483647 h 120"/>
                <a:gd name="T26" fmla="*/ 2147483647 w 250"/>
                <a:gd name="T27" fmla="*/ 2147483647 h 120"/>
                <a:gd name="T28" fmla="*/ 2147483647 w 250"/>
                <a:gd name="T29" fmla="*/ 2147483647 h 120"/>
                <a:gd name="T30" fmla="*/ 2147483647 w 250"/>
                <a:gd name="T31" fmla="*/ 2147483647 h 120"/>
                <a:gd name="T32" fmla="*/ 2147483647 w 250"/>
                <a:gd name="T33" fmla="*/ 2147483647 h 120"/>
                <a:gd name="T34" fmla="*/ 2147483647 w 250"/>
                <a:gd name="T35" fmla="*/ 2147483647 h 120"/>
                <a:gd name="T36" fmla="*/ 2147483647 w 250"/>
                <a:gd name="T37" fmla="*/ 2147483647 h 120"/>
                <a:gd name="T38" fmla="*/ 2147483647 w 250"/>
                <a:gd name="T39" fmla="*/ 2147483647 h 120"/>
                <a:gd name="T40" fmla="*/ 2147483647 w 250"/>
                <a:gd name="T41" fmla="*/ 2147483647 h 120"/>
                <a:gd name="T42" fmla="*/ 2147483647 w 250"/>
                <a:gd name="T43" fmla="*/ 2147483647 h 120"/>
                <a:gd name="T44" fmla="*/ 2147483647 w 250"/>
                <a:gd name="T45" fmla="*/ 2147483647 h 120"/>
                <a:gd name="T46" fmla="*/ 2147483647 w 250"/>
                <a:gd name="T47" fmla="*/ 0 h 120"/>
                <a:gd name="T48" fmla="*/ 2147483647 w 250"/>
                <a:gd name="T49" fmla="*/ 2147483647 h 120"/>
                <a:gd name="T50" fmla="*/ 2147483647 w 250"/>
                <a:gd name="T51" fmla="*/ 2147483647 h 120"/>
                <a:gd name="T52" fmla="*/ 2147483647 w 250"/>
                <a:gd name="T53" fmla="*/ 2147483647 h 120"/>
                <a:gd name="T54" fmla="*/ 2147483647 w 250"/>
                <a:gd name="T55" fmla="*/ 2147483647 h 120"/>
                <a:gd name="T56" fmla="*/ 2147483647 w 250"/>
                <a:gd name="T57" fmla="*/ 2147483647 h 120"/>
                <a:gd name="T58" fmla="*/ 2147483647 w 250"/>
                <a:gd name="T59" fmla="*/ 2147483647 h 120"/>
                <a:gd name="T60" fmla="*/ 2147483647 w 250"/>
                <a:gd name="T61" fmla="*/ 2147483647 h 120"/>
                <a:gd name="T62" fmla="*/ 2147483647 w 250"/>
                <a:gd name="T63" fmla="*/ 2147483647 h 120"/>
                <a:gd name="T64" fmla="*/ 2147483647 w 250"/>
                <a:gd name="T65" fmla="*/ 2147483647 h 120"/>
                <a:gd name="T66" fmla="*/ 2147483647 w 250"/>
                <a:gd name="T67" fmla="*/ 2147483647 h 120"/>
                <a:gd name="T68" fmla="*/ 2147483647 w 250"/>
                <a:gd name="T69" fmla="*/ 2147483647 h 120"/>
                <a:gd name="T70" fmla="*/ 2147483647 w 250"/>
                <a:gd name="T71" fmla="*/ 2147483647 h 120"/>
                <a:gd name="T72" fmla="*/ 2147483647 w 250"/>
                <a:gd name="T73" fmla="*/ 2147483647 h 120"/>
                <a:gd name="T74" fmla="*/ 2147483647 w 250"/>
                <a:gd name="T75" fmla="*/ 2147483647 h 120"/>
                <a:gd name="T76" fmla="*/ 2147483647 w 250"/>
                <a:gd name="T77" fmla="*/ 2147483647 h 120"/>
                <a:gd name="T78" fmla="*/ 2147483647 w 250"/>
                <a:gd name="T79" fmla="*/ 2147483647 h 120"/>
                <a:gd name="T80" fmla="*/ 2147483647 w 250"/>
                <a:gd name="T81" fmla="*/ 2147483647 h 120"/>
                <a:gd name="T82" fmla="*/ 2147483647 w 250"/>
                <a:gd name="T83" fmla="*/ 2147483647 h 120"/>
                <a:gd name="T84" fmla="*/ 2147483647 w 250"/>
                <a:gd name="T85" fmla="*/ 2147483647 h 120"/>
                <a:gd name="T86" fmla="*/ 2147483647 w 250"/>
                <a:gd name="T87" fmla="*/ 2147483647 h 120"/>
                <a:gd name="T88" fmla="*/ 2147483647 w 250"/>
                <a:gd name="T89" fmla="*/ 2147483647 h 120"/>
                <a:gd name="T90" fmla="*/ 2147483647 w 250"/>
                <a:gd name="T91" fmla="*/ 2147483647 h 120"/>
                <a:gd name="T92" fmla="*/ 2147483647 w 250"/>
                <a:gd name="T93" fmla="*/ 2147483647 h 120"/>
                <a:gd name="T94" fmla="*/ 2147483647 w 250"/>
                <a:gd name="T95" fmla="*/ 2147483647 h 120"/>
                <a:gd name="T96" fmla="*/ 2147483647 w 250"/>
                <a:gd name="T97" fmla="*/ 2147483647 h 120"/>
                <a:gd name="T98" fmla="*/ 0 w 250"/>
                <a:gd name="T99" fmla="*/ 2147483647 h 120"/>
                <a:gd name="T100" fmla="*/ 2147483647 w 250"/>
                <a:gd name="T101" fmla="*/ 2147483647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120"/>
                <a:gd name="T155" fmla="*/ 250 w 250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120">
                  <a:moveTo>
                    <a:pt x="16" y="89"/>
                  </a:moveTo>
                  <a:lnTo>
                    <a:pt x="17" y="89"/>
                  </a:lnTo>
                  <a:lnTo>
                    <a:pt x="18" y="92"/>
                  </a:lnTo>
                  <a:lnTo>
                    <a:pt x="20" y="95"/>
                  </a:lnTo>
                  <a:lnTo>
                    <a:pt x="23" y="97"/>
                  </a:lnTo>
                  <a:lnTo>
                    <a:pt x="26" y="100"/>
                  </a:lnTo>
                  <a:lnTo>
                    <a:pt x="30" y="101"/>
                  </a:lnTo>
                  <a:lnTo>
                    <a:pt x="34" y="104"/>
                  </a:lnTo>
                  <a:lnTo>
                    <a:pt x="39" y="105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7" y="108"/>
                  </a:lnTo>
                  <a:lnTo>
                    <a:pt x="50" y="108"/>
                  </a:lnTo>
                  <a:lnTo>
                    <a:pt x="53" y="108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5" y="110"/>
                  </a:lnTo>
                  <a:lnTo>
                    <a:pt x="69" y="110"/>
                  </a:lnTo>
                  <a:lnTo>
                    <a:pt x="73" y="110"/>
                  </a:lnTo>
                  <a:lnTo>
                    <a:pt x="78" y="108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91" y="107"/>
                  </a:lnTo>
                  <a:lnTo>
                    <a:pt x="95" y="104"/>
                  </a:lnTo>
                  <a:lnTo>
                    <a:pt x="99" y="104"/>
                  </a:lnTo>
                  <a:lnTo>
                    <a:pt x="102" y="101"/>
                  </a:lnTo>
                  <a:lnTo>
                    <a:pt x="106" y="100"/>
                  </a:lnTo>
                  <a:lnTo>
                    <a:pt x="111" y="98"/>
                  </a:lnTo>
                  <a:lnTo>
                    <a:pt x="115" y="95"/>
                  </a:lnTo>
                  <a:lnTo>
                    <a:pt x="118" y="92"/>
                  </a:lnTo>
                  <a:lnTo>
                    <a:pt x="121" y="91"/>
                  </a:lnTo>
                  <a:lnTo>
                    <a:pt x="124" y="88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38" y="76"/>
                  </a:lnTo>
                  <a:lnTo>
                    <a:pt x="142" y="71"/>
                  </a:lnTo>
                  <a:lnTo>
                    <a:pt x="147" y="65"/>
                  </a:lnTo>
                  <a:lnTo>
                    <a:pt x="150" y="61"/>
                  </a:lnTo>
                  <a:lnTo>
                    <a:pt x="152" y="58"/>
                  </a:lnTo>
                  <a:lnTo>
                    <a:pt x="154" y="53"/>
                  </a:lnTo>
                  <a:lnTo>
                    <a:pt x="157" y="51"/>
                  </a:lnTo>
                  <a:lnTo>
                    <a:pt x="158" y="49"/>
                  </a:lnTo>
                  <a:lnTo>
                    <a:pt x="161" y="48"/>
                  </a:lnTo>
                  <a:lnTo>
                    <a:pt x="164" y="46"/>
                  </a:lnTo>
                  <a:lnTo>
                    <a:pt x="168" y="46"/>
                  </a:lnTo>
                  <a:lnTo>
                    <a:pt x="173" y="43"/>
                  </a:lnTo>
                  <a:lnTo>
                    <a:pt x="180" y="42"/>
                  </a:lnTo>
                  <a:lnTo>
                    <a:pt x="183" y="40"/>
                  </a:lnTo>
                  <a:lnTo>
                    <a:pt x="186" y="40"/>
                  </a:lnTo>
                  <a:lnTo>
                    <a:pt x="189" y="40"/>
                  </a:lnTo>
                  <a:lnTo>
                    <a:pt x="193" y="39"/>
                  </a:lnTo>
                  <a:lnTo>
                    <a:pt x="199" y="36"/>
                  </a:lnTo>
                  <a:lnTo>
                    <a:pt x="204" y="35"/>
                  </a:lnTo>
                  <a:lnTo>
                    <a:pt x="210" y="33"/>
                  </a:lnTo>
                  <a:lnTo>
                    <a:pt x="216" y="30"/>
                  </a:lnTo>
                  <a:lnTo>
                    <a:pt x="220" y="29"/>
                  </a:lnTo>
                  <a:lnTo>
                    <a:pt x="223" y="27"/>
                  </a:lnTo>
                  <a:lnTo>
                    <a:pt x="225" y="26"/>
                  </a:lnTo>
                  <a:lnTo>
                    <a:pt x="226" y="25"/>
                  </a:lnTo>
                  <a:lnTo>
                    <a:pt x="223" y="23"/>
                  </a:lnTo>
                  <a:lnTo>
                    <a:pt x="219" y="20"/>
                  </a:lnTo>
                  <a:lnTo>
                    <a:pt x="216" y="17"/>
                  </a:lnTo>
                  <a:lnTo>
                    <a:pt x="213" y="17"/>
                  </a:lnTo>
                  <a:lnTo>
                    <a:pt x="210" y="15"/>
                  </a:lnTo>
                  <a:lnTo>
                    <a:pt x="207" y="15"/>
                  </a:lnTo>
                  <a:lnTo>
                    <a:pt x="200" y="10"/>
                  </a:lnTo>
                  <a:lnTo>
                    <a:pt x="194" y="9"/>
                  </a:lnTo>
                  <a:lnTo>
                    <a:pt x="191" y="7"/>
                  </a:lnTo>
                  <a:lnTo>
                    <a:pt x="190" y="7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3"/>
                  </a:lnTo>
                  <a:lnTo>
                    <a:pt x="212" y="3"/>
                  </a:lnTo>
                  <a:lnTo>
                    <a:pt x="216" y="6"/>
                  </a:lnTo>
                  <a:lnTo>
                    <a:pt x="220" y="7"/>
                  </a:lnTo>
                  <a:lnTo>
                    <a:pt x="226" y="10"/>
                  </a:lnTo>
                  <a:lnTo>
                    <a:pt x="230" y="12"/>
                  </a:lnTo>
                  <a:lnTo>
                    <a:pt x="235" y="15"/>
                  </a:lnTo>
                  <a:lnTo>
                    <a:pt x="239" y="16"/>
                  </a:lnTo>
                  <a:lnTo>
                    <a:pt x="243" y="19"/>
                  </a:lnTo>
                  <a:lnTo>
                    <a:pt x="246" y="22"/>
                  </a:lnTo>
                  <a:lnTo>
                    <a:pt x="249" y="23"/>
                  </a:lnTo>
                  <a:lnTo>
                    <a:pt x="250" y="26"/>
                  </a:lnTo>
                  <a:lnTo>
                    <a:pt x="250" y="27"/>
                  </a:lnTo>
                  <a:lnTo>
                    <a:pt x="249" y="30"/>
                  </a:lnTo>
                  <a:lnTo>
                    <a:pt x="246" y="32"/>
                  </a:lnTo>
                  <a:lnTo>
                    <a:pt x="242" y="33"/>
                  </a:lnTo>
                  <a:lnTo>
                    <a:pt x="236" y="36"/>
                  </a:lnTo>
                  <a:lnTo>
                    <a:pt x="232" y="38"/>
                  </a:lnTo>
                  <a:lnTo>
                    <a:pt x="229" y="39"/>
                  </a:lnTo>
                  <a:lnTo>
                    <a:pt x="226" y="40"/>
                  </a:lnTo>
                  <a:lnTo>
                    <a:pt x="222" y="42"/>
                  </a:lnTo>
                  <a:lnTo>
                    <a:pt x="217" y="43"/>
                  </a:lnTo>
                  <a:lnTo>
                    <a:pt x="214" y="43"/>
                  </a:lnTo>
                  <a:lnTo>
                    <a:pt x="210" y="45"/>
                  </a:lnTo>
                  <a:lnTo>
                    <a:pt x="207" y="46"/>
                  </a:lnTo>
                  <a:lnTo>
                    <a:pt x="201" y="48"/>
                  </a:lnTo>
                  <a:lnTo>
                    <a:pt x="199" y="49"/>
                  </a:lnTo>
                  <a:lnTo>
                    <a:pt x="194" y="49"/>
                  </a:lnTo>
                  <a:lnTo>
                    <a:pt x="190" y="51"/>
                  </a:lnTo>
                  <a:lnTo>
                    <a:pt x="187" y="52"/>
                  </a:lnTo>
                  <a:lnTo>
                    <a:pt x="183" y="52"/>
                  </a:lnTo>
                  <a:lnTo>
                    <a:pt x="180" y="53"/>
                  </a:lnTo>
                  <a:lnTo>
                    <a:pt x="177" y="55"/>
                  </a:lnTo>
                  <a:lnTo>
                    <a:pt x="171" y="56"/>
                  </a:lnTo>
                  <a:lnTo>
                    <a:pt x="167" y="58"/>
                  </a:lnTo>
                  <a:lnTo>
                    <a:pt x="165" y="58"/>
                  </a:lnTo>
                  <a:lnTo>
                    <a:pt x="164" y="58"/>
                  </a:lnTo>
                  <a:lnTo>
                    <a:pt x="164" y="61"/>
                  </a:lnTo>
                  <a:lnTo>
                    <a:pt x="161" y="65"/>
                  </a:lnTo>
                  <a:lnTo>
                    <a:pt x="160" y="69"/>
                  </a:lnTo>
                  <a:lnTo>
                    <a:pt x="157" y="74"/>
                  </a:lnTo>
                  <a:lnTo>
                    <a:pt x="154" y="78"/>
                  </a:lnTo>
                  <a:lnTo>
                    <a:pt x="151" y="84"/>
                  </a:lnTo>
                  <a:lnTo>
                    <a:pt x="145" y="88"/>
                  </a:lnTo>
                  <a:lnTo>
                    <a:pt x="141" y="94"/>
                  </a:lnTo>
                  <a:lnTo>
                    <a:pt x="137" y="95"/>
                  </a:lnTo>
                  <a:lnTo>
                    <a:pt x="134" y="98"/>
                  </a:lnTo>
                  <a:lnTo>
                    <a:pt x="131" y="101"/>
                  </a:lnTo>
                  <a:lnTo>
                    <a:pt x="128" y="104"/>
                  </a:lnTo>
                  <a:lnTo>
                    <a:pt x="124" y="105"/>
                  </a:lnTo>
                  <a:lnTo>
                    <a:pt x="119" y="107"/>
                  </a:lnTo>
                  <a:lnTo>
                    <a:pt x="115" y="108"/>
                  </a:lnTo>
                  <a:lnTo>
                    <a:pt x="111" y="111"/>
                  </a:lnTo>
                  <a:lnTo>
                    <a:pt x="105" y="113"/>
                  </a:lnTo>
                  <a:lnTo>
                    <a:pt x="99" y="114"/>
                  </a:lnTo>
                  <a:lnTo>
                    <a:pt x="93" y="115"/>
                  </a:lnTo>
                  <a:lnTo>
                    <a:pt x="89" y="117"/>
                  </a:lnTo>
                  <a:lnTo>
                    <a:pt x="82" y="118"/>
                  </a:lnTo>
                  <a:lnTo>
                    <a:pt x="76" y="118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18"/>
                  </a:lnTo>
                  <a:lnTo>
                    <a:pt x="47" y="117"/>
                  </a:lnTo>
                  <a:lnTo>
                    <a:pt x="43" y="117"/>
                  </a:lnTo>
                  <a:lnTo>
                    <a:pt x="39" y="115"/>
                  </a:lnTo>
                  <a:lnTo>
                    <a:pt x="34" y="114"/>
                  </a:lnTo>
                  <a:lnTo>
                    <a:pt x="31" y="113"/>
                  </a:lnTo>
                  <a:lnTo>
                    <a:pt x="26" y="110"/>
                  </a:lnTo>
                  <a:lnTo>
                    <a:pt x="20" y="107"/>
                  </a:lnTo>
                  <a:lnTo>
                    <a:pt x="14" y="102"/>
                  </a:lnTo>
                  <a:lnTo>
                    <a:pt x="10" y="100"/>
                  </a:lnTo>
                  <a:lnTo>
                    <a:pt x="7" y="95"/>
                  </a:lnTo>
                  <a:lnTo>
                    <a:pt x="4" y="92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16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pic>
        <p:nvPicPr>
          <p:cNvPr id="25606" name="Picture 316" descr="C:\Users\User\AppData\Local\Microsoft\Windows\Temporary Internet Files\Content.IE5\28FFBYRE\MC900446106[1].wmf">
            <a:extLst>
              <a:ext uri="{FF2B5EF4-FFF2-40B4-BE49-F238E27FC236}">
                <a16:creationId xmlns:a16="http://schemas.microsoft.com/office/drawing/2014/main" id="{A1837289-CF44-7107-24A5-BAF8AF4D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335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9B799E3-71B0-137B-CA92-0976B6FC9CD6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954B232-42AA-7D41-7CFC-5577D381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 Lupu</a:t>
            </a:r>
            <a:endParaRPr lang="en-GB" sz="1800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5F04B15-DE0D-4976-3BB1-43D80780F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6553200" cy="5181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Tx/>
              <a:buChar char="-"/>
            </a:pPr>
            <a:r>
              <a:rPr lang="mt-MT" altLang="en-MT"/>
              <a:t>Lupu, lupu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X’inti tagħmel?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Qed inħaffer ħofra.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Il-ħofra għalfejn?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Biex nagħmel il-misħun.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Il-misħun għalfejn?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Biex insinn is-skieken.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Is-skieken għalfejn?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- Biex noqtolkom!</a:t>
            </a:r>
            <a:endParaRPr lang="en-GB" altLang="en-MT"/>
          </a:p>
        </p:txBody>
      </p:sp>
      <p:pic>
        <p:nvPicPr>
          <p:cNvPr id="26629" name="Picture 7" descr="C:\Users\User\AppData\Local\Microsoft\Windows\Temporary Internet Files\Content.IE5\NIEHBKP3\MC900053046[1].wmf">
            <a:extLst>
              <a:ext uri="{FF2B5EF4-FFF2-40B4-BE49-F238E27FC236}">
                <a16:creationId xmlns:a16="http://schemas.microsoft.com/office/drawing/2014/main" id="{C0DC0F81-DA46-3A3A-57D8-56DEAF1C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2460">
            <a:off x="7315200" y="53340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:\Users\User\AppData\Local\Microsoft\Windows\Temporary Internet Files\Content.IE5\NNPLBO9J\MC900084340[1].wmf">
            <a:extLst>
              <a:ext uri="{FF2B5EF4-FFF2-40B4-BE49-F238E27FC236}">
                <a16:creationId xmlns:a16="http://schemas.microsoft.com/office/drawing/2014/main" id="{C8188BBF-1B18-0127-99C1-65576E29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256">
            <a:off x="90488" y="1914525"/>
            <a:ext cx="34290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30971292-9B40-8A7C-89AA-1E2E7FD7BF8C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4C5F3B0-6EAF-85D0-6BFA-6BD06B6CB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It-Tiġieġa</a:t>
            </a:r>
            <a:endParaRPr lang="en-GB" sz="1800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105C0F9-D27D-5A99-012A-DC4744FA3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5181600" cy="2881313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It-tiġieġa biedet bajda,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biditha fil-katusa.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Ma kellhiex min iġibhielha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ġabithielha l-qattusa.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27653" name="Group 1445">
            <a:extLst>
              <a:ext uri="{FF2B5EF4-FFF2-40B4-BE49-F238E27FC236}">
                <a16:creationId xmlns:a16="http://schemas.microsoft.com/office/drawing/2014/main" id="{5A258B1F-52D6-E0D6-C8DF-B01B566323F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083175"/>
            <a:ext cx="2773363" cy="1774825"/>
            <a:chOff x="4584077" y="3900066"/>
            <a:chExt cx="3634548" cy="2326373"/>
          </a:xfrm>
        </p:grpSpPr>
        <p:sp>
          <p:nvSpPr>
            <p:cNvPr id="27708" name="Freeform 1275">
              <a:extLst>
                <a:ext uri="{FF2B5EF4-FFF2-40B4-BE49-F238E27FC236}">
                  <a16:creationId xmlns:a16="http://schemas.microsoft.com/office/drawing/2014/main" id="{2A6D085B-1364-1CF1-54D0-E0BF77A1B653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4584077" y="3900066"/>
              <a:ext cx="1510085" cy="1512331"/>
            </a:xfrm>
            <a:custGeom>
              <a:avLst/>
              <a:gdLst>
                <a:gd name="T0" fmla="*/ 2147483647 w 672"/>
                <a:gd name="T1" fmla="*/ 2147483647 h 673"/>
                <a:gd name="T2" fmla="*/ 2147483647 w 672"/>
                <a:gd name="T3" fmla="*/ 2147483647 h 673"/>
                <a:gd name="T4" fmla="*/ 2147483647 w 672"/>
                <a:gd name="T5" fmla="*/ 2147483647 h 673"/>
                <a:gd name="T6" fmla="*/ 2147483647 w 672"/>
                <a:gd name="T7" fmla="*/ 2147483647 h 673"/>
                <a:gd name="T8" fmla="*/ 2147483647 w 672"/>
                <a:gd name="T9" fmla="*/ 2147483647 h 673"/>
                <a:gd name="T10" fmla="*/ 2147483647 w 672"/>
                <a:gd name="T11" fmla="*/ 2147483647 h 673"/>
                <a:gd name="T12" fmla="*/ 2147483647 w 672"/>
                <a:gd name="T13" fmla="*/ 2147483647 h 673"/>
                <a:gd name="T14" fmla="*/ 2147483647 w 672"/>
                <a:gd name="T15" fmla="*/ 2147483647 h 673"/>
                <a:gd name="T16" fmla="*/ 2147483647 w 672"/>
                <a:gd name="T17" fmla="*/ 2147483647 h 673"/>
                <a:gd name="T18" fmla="*/ 2147483647 w 672"/>
                <a:gd name="T19" fmla="*/ 2147483647 h 673"/>
                <a:gd name="T20" fmla="*/ 2147483647 w 672"/>
                <a:gd name="T21" fmla="*/ 2147483647 h 673"/>
                <a:gd name="T22" fmla="*/ 2147483647 w 672"/>
                <a:gd name="T23" fmla="*/ 2147483647 h 673"/>
                <a:gd name="T24" fmla="*/ 2147483647 w 672"/>
                <a:gd name="T25" fmla="*/ 2147483647 h 673"/>
                <a:gd name="T26" fmla="*/ 2147483647 w 672"/>
                <a:gd name="T27" fmla="*/ 2147483647 h 673"/>
                <a:gd name="T28" fmla="*/ 2147483647 w 672"/>
                <a:gd name="T29" fmla="*/ 2147483647 h 673"/>
                <a:gd name="T30" fmla="*/ 2147483647 w 672"/>
                <a:gd name="T31" fmla="*/ 2147483647 h 673"/>
                <a:gd name="T32" fmla="*/ 2147483647 w 672"/>
                <a:gd name="T33" fmla="*/ 2147483647 h 673"/>
                <a:gd name="T34" fmla="*/ 2147483647 w 672"/>
                <a:gd name="T35" fmla="*/ 2147483647 h 673"/>
                <a:gd name="T36" fmla="*/ 2147483647 w 672"/>
                <a:gd name="T37" fmla="*/ 2147483647 h 673"/>
                <a:gd name="T38" fmla="*/ 2147483647 w 672"/>
                <a:gd name="T39" fmla="*/ 2147483647 h 673"/>
                <a:gd name="T40" fmla="*/ 2147483647 w 672"/>
                <a:gd name="T41" fmla="*/ 2147483647 h 673"/>
                <a:gd name="T42" fmla="*/ 2147483647 w 672"/>
                <a:gd name="T43" fmla="*/ 2147483647 h 673"/>
                <a:gd name="T44" fmla="*/ 2147483647 w 672"/>
                <a:gd name="T45" fmla="*/ 2147483647 h 673"/>
                <a:gd name="T46" fmla="*/ 2147483647 w 672"/>
                <a:gd name="T47" fmla="*/ 2147483647 h 673"/>
                <a:gd name="T48" fmla="*/ 2147483647 w 672"/>
                <a:gd name="T49" fmla="*/ 2147483647 h 673"/>
                <a:gd name="T50" fmla="*/ 2147483647 w 672"/>
                <a:gd name="T51" fmla="*/ 0 h 673"/>
                <a:gd name="T52" fmla="*/ 2147483647 w 672"/>
                <a:gd name="T53" fmla="*/ 2147483647 h 673"/>
                <a:gd name="T54" fmla="*/ 2147483647 w 672"/>
                <a:gd name="T55" fmla="*/ 2147483647 h 673"/>
                <a:gd name="T56" fmla="*/ 2147483647 w 672"/>
                <a:gd name="T57" fmla="*/ 2147483647 h 673"/>
                <a:gd name="T58" fmla="*/ 2147483647 w 672"/>
                <a:gd name="T59" fmla="*/ 2147483647 h 673"/>
                <a:gd name="T60" fmla="*/ 2147483647 w 672"/>
                <a:gd name="T61" fmla="*/ 2147483647 h 673"/>
                <a:gd name="T62" fmla="*/ 2147483647 w 672"/>
                <a:gd name="T63" fmla="*/ 2147483647 h 673"/>
                <a:gd name="T64" fmla="*/ 2147483647 w 672"/>
                <a:gd name="T65" fmla="*/ 2147483647 h 673"/>
                <a:gd name="T66" fmla="*/ 2147483647 w 672"/>
                <a:gd name="T67" fmla="*/ 2147483647 h 673"/>
                <a:gd name="T68" fmla="*/ 2147483647 w 672"/>
                <a:gd name="T69" fmla="*/ 2147483647 h 673"/>
                <a:gd name="T70" fmla="*/ 2147483647 w 672"/>
                <a:gd name="T71" fmla="*/ 2147483647 h 673"/>
                <a:gd name="T72" fmla="*/ 2147483647 w 672"/>
                <a:gd name="T73" fmla="*/ 2147483647 h 673"/>
                <a:gd name="T74" fmla="*/ 0 w 672"/>
                <a:gd name="T75" fmla="*/ 2147483647 h 673"/>
                <a:gd name="T76" fmla="*/ 0 w 672"/>
                <a:gd name="T77" fmla="*/ 2147483647 h 673"/>
                <a:gd name="T78" fmla="*/ 2147483647 w 672"/>
                <a:gd name="T79" fmla="*/ 2147483647 h 673"/>
                <a:gd name="T80" fmla="*/ 2147483647 w 672"/>
                <a:gd name="T81" fmla="*/ 2147483647 h 673"/>
                <a:gd name="T82" fmla="*/ 2147483647 w 672"/>
                <a:gd name="T83" fmla="*/ 2147483647 h 673"/>
                <a:gd name="T84" fmla="*/ 2147483647 w 672"/>
                <a:gd name="T85" fmla="*/ 2147483647 h 673"/>
                <a:gd name="T86" fmla="*/ 2147483647 w 672"/>
                <a:gd name="T87" fmla="*/ 2147483647 h 673"/>
                <a:gd name="T88" fmla="*/ 2147483647 w 672"/>
                <a:gd name="T89" fmla="*/ 2147483647 h 673"/>
                <a:gd name="T90" fmla="*/ 2147483647 w 672"/>
                <a:gd name="T91" fmla="*/ 2147483647 h 673"/>
                <a:gd name="T92" fmla="*/ 2147483647 w 672"/>
                <a:gd name="T93" fmla="*/ 2147483647 h 673"/>
                <a:gd name="T94" fmla="*/ 2147483647 w 672"/>
                <a:gd name="T95" fmla="*/ 2147483647 h 673"/>
                <a:gd name="T96" fmla="*/ 2147483647 w 672"/>
                <a:gd name="T97" fmla="*/ 2147483647 h 673"/>
                <a:gd name="T98" fmla="*/ 2147483647 w 672"/>
                <a:gd name="T99" fmla="*/ 2147483647 h 673"/>
                <a:gd name="T100" fmla="*/ 2147483647 w 672"/>
                <a:gd name="T101" fmla="*/ 2147483647 h 6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2"/>
                <a:gd name="T154" fmla="*/ 0 h 673"/>
                <a:gd name="T155" fmla="*/ 672 w 672"/>
                <a:gd name="T156" fmla="*/ 673 h 6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2" h="673">
                  <a:moveTo>
                    <a:pt x="335" y="673"/>
                  </a:moveTo>
                  <a:lnTo>
                    <a:pt x="342" y="671"/>
                  </a:lnTo>
                  <a:lnTo>
                    <a:pt x="351" y="671"/>
                  </a:lnTo>
                  <a:lnTo>
                    <a:pt x="359" y="671"/>
                  </a:lnTo>
                  <a:lnTo>
                    <a:pt x="368" y="669"/>
                  </a:lnTo>
                  <a:lnTo>
                    <a:pt x="376" y="668"/>
                  </a:lnTo>
                  <a:lnTo>
                    <a:pt x="385" y="668"/>
                  </a:lnTo>
                  <a:lnTo>
                    <a:pt x="394" y="666"/>
                  </a:lnTo>
                  <a:lnTo>
                    <a:pt x="401" y="664"/>
                  </a:lnTo>
                  <a:lnTo>
                    <a:pt x="409" y="662"/>
                  </a:lnTo>
                  <a:lnTo>
                    <a:pt x="418" y="661"/>
                  </a:lnTo>
                  <a:lnTo>
                    <a:pt x="425" y="657"/>
                  </a:lnTo>
                  <a:lnTo>
                    <a:pt x="433" y="656"/>
                  </a:lnTo>
                  <a:lnTo>
                    <a:pt x="440" y="654"/>
                  </a:lnTo>
                  <a:lnTo>
                    <a:pt x="449" y="650"/>
                  </a:lnTo>
                  <a:lnTo>
                    <a:pt x="456" y="647"/>
                  </a:lnTo>
                  <a:lnTo>
                    <a:pt x="464" y="645"/>
                  </a:lnTo>
                  <a:lnTo>
                    <a:pt x="471" y="642"/>
                  </a:lnTo>
                  <a:lnTo>
                    <a:pt x="480" y="638"/>
                  </a:lnTo>
                  <a:lnTo>
                    <a:pt x="487" y="633"/>
                  </a:lnTo>
                  <a:lnTo>
                    <a:pt x="494" y="630"/>
                  </a:lnTo>
                  <a:lnTo>
                    <a:pt x="501" y="626"/>
                  </a:lnTo>
                  <a:lnTo>
                    <a:pt x="508" y="621"/>
                  </a:lnTo>
                  <a:lnTo>
                    <a:pt x="515" y="618"/>
                  </a:lnTo>
                  <a:lnTo>
                    <a:pt x="521" y="614"/>
                  </a:lnTo>
                  <a:lnTo>
                    <a:pt x="528" y="609"/>
                  </a:lnTo>
                  <a:lnTo>
                    <a:pt x="535" y="604"/>
                  </a:lnTo>
                  <a:lnTo>
                    <a:pt x="540" y="599"/>
                  </a:lnTo>
                  <a:lnTo>
                    <a:pt x="547" y="593"/>
                  </a:lnTo>
                  <a:lnTo>
                    <a:pt x="554" y="588"/>
                  </a:lnTo>
                  <a:lnTo>
                    <a:pt x="559" y="583"/>
                  </a:lnTo>
                  <a:lnTo>
                    <a:pt x="566" y="578"/>
                  </a:lnTo>
                  <a:lnTo>
                    <a:pt x="571" y="573"/>
                  </a:lnTo>
                  <a:lnTo>
                    <a:pt x="578" y="568"/>
                  </a:lnTo>
                  <a:lnTo>
                    <a:pt x="584" y="561"/>
                  </a:lnTo>
                  <a:lnTo>
                    <a:pt x="589" y="555"/>
                  </a:lnTo>
                  <a:lnTo>
                    <a:pt x="594" y="549"/>
                  </a:lnTo>
                  <a:lnTo>
                    <a:pt x="599" y="542"/>
                  </a:lnTo>
                  <a:lnTo>
                    <a:pt x="603" y="536"/>
                  </a:lnTo>
                  <a:lnTo>
                    <a:pt x="608" y="530"/>
                  </a:lnTo>
                  <a:lnTo>
                    <a:pt x="613" y="523"/>
                  </a:lnTo>
                  <a:lnTo>
                    <a:pt x="616" y="516"/>
                  </a:lnTo>
                  <a:lnTo>
                    <a:pt x="621" y="509"/>
                  </a:lnTo>
                  <a:lnTo>
                    <a:pt x="625" y="502"/>
                  </a:lnTo>
                  <a:lnTo>
                    <a:pt x="630" y="495"/>
                  </a:lnTo>
                  <a:lnTo>
                    <a:pt x="632" y="488"/>
                  </a:lnTo>
                  <a:lnTo>
                    <a:pt x="637" y="481"/>
                  </a:lnTo>
                  <a:lnTo>
                    <a:pt x="640" y="474"/>
                  </a:lnTo>
                  <a:lnTo>
                    <a:pt x="644" y="467"/>
                  </a:lnTo>
                  <a:lnTo>
                    <a:pt x="646" y="459"/>
                  </a:lnTo>
                  <a:lnTo>
                    <a:pt x="649" y="450"/>
                  </a:lnTo>
                  <a:lnTo>
                    <a:pt x="651" y="443"/>
                  </a:lnTo>
                  <a:lnTo>
                    <a:pt x="654" y="435"/>
                  </a:lnTo>
                  <a:lnTo>
                    <a:pt x="656" y="428"/>
                  </a:lnTo>
                  <a:lnTo>
                    <a:pt x="658" y="419"/>
                  </a:lnTo>
                  <a:lnTo>
                    <a:pt x="661" y="412"/>
                  </a:lnTo>
                  <a:lnTo>
                    <a:pt x="663" y="404"/>
                  </a:lnTo>
                  <a:lnTo>
                    <a:pt x="665" y="395"/>
                  </a:lnTo>
                  <a:lnTo>
                    <a:pt x="665" y="386"/>
                  </a:lnTo>
                  <a:lnTo>
                    <a:pt x="666" y="378"/>
                  </a:lnTo>
                  <a:lnTo>
                    <a:pt x="668" y="371"/>
                  </a:lnTo>
                  <a:lnTo>
                    <a:pt x="670" y="360"/>
                  </a:lnTo>
                  <a:lnTo>
                    <a:pt x="670" y="354"/>
                  </a:lnTo>
                  <a:lnTo>
                    <a:pt x="670" y="345"/>
                  </a:lnTo>
                  <a:lnTo>
                    <a:pt x="672" y="336"/>
                  </a:lnTo>
                  <a:lnTo>
                    <a:pt x="670" y="328"/>
                  </a:lnTo>
                  <a:lnTo>
                    <a:pt x="670" y="319"/>
                  </a:lnTo>
                  <a:lnTo>
                    <a:pt x="670" y="310"/>
                  </a:lnTo>
                  <a:lnTo>
                    <a:pt x="668" y="302"/>
                  </a:lnTo>
                  <a:lnTo>
                    <a:pt x="666" y="293"/>
                  </a:lnTo>
                  <a:lnTo>
                    <a:pt x="665" y="285"/>
                  </a:lnTo>
                  <a:lnTo>
                    <a:pt x="665" y="276"/>
                  </a:lnTo>
                  <a:lnTo>
                    <a:pt x="663" y="267"/>
                  </a:lnTo>
                  <a:lnTo>
                    <a:pt x="661" y="259"/>
                  </a:lnTo>
                  <a:lnTo>
                    <a:pt x="658" y="252"/>
                  </a:lnTo>
                  <a:lnTo>
                    <a:pt x="656" y="243"/>
                  </a:lnTo>
                  <a:lnTo>
                    <a:pt x="654" y="234"/>
                  </a:lnTo>
                  <a:lnTo>
                    <a:pt x="651" y="228"/>
                  </a:lnTo>
                  <a:lnTo>
                    <a:pt x="649" y="219"/>
                  </a:lnTo>
                  <a:lnTo>
                    <a:pt x="646" y="212"/>
                  </a:lnTo>
                  <a:lnTo>
                    <a:pt x="644" y="205"/>
                  </a:lnTo>
                  <a:lnTo>
                    <a:pt x="640" y="197"/>
                  </a:lnTo>
                  <a:lnTo>
                    <a:pt x="637" y="190"/>
                  </a:lnTo>
                  <a:lnTo>
                    <a:pt x="632" y="181"/>
                  </a:lnTo>
                  <a:lnTo>
                    <a:pt x="630" y="174"/>
                  </a:lnTo>
                  <a:lnTo>
                    <a:pt x="625" y="169"/>
                  </a:lnTo>
                  <a:lnTo>
                    <a:pt x="621" y="162"/>
                  </a:lnTo>
                  <a:lnTo>
                    <a:pt x="616" y="155"/>
                  </a:lnTo>
                  <a:lnTo>
                    <a:pt x="613" y="148"/>
                  </a:lnTo>
                  <a:lnTo>
                    <a:pt x="608" y="141"/>
                  </a:lnTo>
                  <a:lnTo>
                    <a:pt x="603" y="134"/>
                  </a:lnTo>
                  <a:lnTo>
                    <a:pt x="599" y="128"/>
                  </a:lnTo>
                  <a:lnTo>
                    <a:pt x="594" y="121"/>
                  </a:lnTo>
                  <a:lnTo>
                    <a:pt x="589" y="114"/>
                  </a:lnTo>
                  <a:lnTo>
                    <a:pt x="584" y="109"/>
                  </a:lnTo>
                  <a:lnTo>
                    <a:pt x="578" y="103"/>
                  </a:lnTo>
                  <a:lnTo>
                    <a:pt x="571" y="98"/>
                  </a:lnTo>
                  <a:lnTo>
                    <a:pt x="566" y="93"/>
                  </a:lnTo>
                  <a:lnTo>
                    <a:pt x="559" y="88"/>
                  </a:lnTo>
                  <a:lnTo>
                    <a:pt x="554" y="81"/>
                  </a:lnTo>
                  <a:lnTo>
                    <a:pt x="547" y="76"/>
                  </a:lnTo>
                  <a:lnTo>
                    <a:pt x="540" y="71"/>
                  </a:lnTo>
                  <a:lnTo>
                    <a:pt x="535" y="65"/>
                  </a:lnTo>
                  <a:lnTo>
                    <a:pt x="528" y="60"/>
                  </a:lnTo>
                  <a:lnTo>
                    <a:pt x="521" y="57"/>
                  </a:lnTo>
                  <a:lnTo>
                    <a:pt x="515" y="52"/>
                  </a:lnTo>
                  <a:lnTo>
                    <a:pt x="508" y="46"/>
                  </a:lnTo>
                  <a:lnTo>
                    <a:pt x="501" y="43"/>
                  </a:lnTo>
                  <a:lnTo>
                    <a:pt x="494" y="39"/>
                  </a:lnTo>
                  <a:lnTo>
                    <a:pt x="487" y="34"/>
                  </a:lnTo>
                  <a:lnTo>
                    <a:pt x="480" y="33"/>
                  </a:lnTo>
                  <a:lnTo>
                    <a:pt x="471" y="27"/>
                  </a:lnTo>
                  <a:lnTo>
                    <a:pt x="464" y="26"/>
                  </a:lnTo>
                  <a:lnTo>
                    <a:pt x="456" y="22"/>
                  </a:lnTo>
                  <a:lnTo>
                    <a:pt x="449" y="19"/>
                  </a:lnTo>
                  <a:lnTo>
                    <a:pt x="440" y="17"/>
                  </a:lnTo>
                  <a:lnTo>
                    <a:pt x="433" y="14"/>
                  </a:lnTo>
                  <a:lnTo>
                    <a:pt x="425" y="12"/>
                  </a:lnTo>
                  <a:lnTo>
                    <a:pt x="418" y="8"/>
                  </a:lnTo>
                  <a:lnTo>
                    <a:pt x="409" y="7"/>
                  </a:lnTo>
                  <a:lnTo>
                    <a:pt x="401" y="7"/>
                  </a:lnTo>
                  <a:lnTo>
                    <a:pt x="394" y="3"/>
                  </a:lnTo>
                  <a:lnTo>
                    <a:pt x="385" y="3"/>
                  </a:lnTo>
                  <a:lnTo>
                    <a:pt x="376" y="2"/>
                  </a:lnTo>
                  <a:lnTo>
                    <a:pt x="368" y="2"/>
                  </a:lnTo>
                  <a:lnTo>
                    <a:pt x="359" y="0"/>
                  </a:lnTo>
                  <a:lnTo>
                    <a:pt x="351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9" y="2"/>
                  </a:lnTo>
                  <a:lnTo>
                    <a:pt x="290" y="2"/>
                  </a:lnTo>
                  <a:lnTo>
                    <a:pt x="282" y="3"/>
                  </a:lnTo>
                  <a:lnTo>
                    <a:pt x="275" y="3"/>
                  </a:lnTo>
                  <a:lnTo>
                    <a:pt x="266" y="7"/>
                  </a:lnTo>
                  <a:lnTo>
                    <a:pt x="257" y="7"/>
                  </a:lnTo>
                  <a:lnTo>
                    <a:pt x="251" y="8"/>
                  </a:lnTo>
                  <a:lnTo>
                    <a:pt x="242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04" y="26"/>
                  </a:lnTo>
                  <a:lnTo>
                    <a:pt x="197" y="27"/>
                  </a:lnTo>
                  <a:lnTo>
                    <a:pt x="188" y="33"/>
                  </a:lnTo>
                  <a:lnTo>
                    <a:pt x="182" y="34"/>
                  </a:lnTo>
                  <a:lnTo>
                    <a:pt x="175" y="39"/>
                  </a:lnTo>
                  <a:lnTo>
                    <a:pt x="168" y="43"/>
                  </a:lnTo>
                  <a:lnTo>
                    <a:pt x="161" y="46"/>
                  </a:lnTo>
                  <a:lnTo>
                    <a:pt x="154" y="52"/>
                  </a:lnTo>
                  <a:lnTo>
                    <a:pt x="147" y="57"/>
                  </a:lnTo>
                  <a:lnTo>
                    <a:pt x="140" y="60"/>
                  </a:lnTo>
                  <a:lnTo>
                    <a:pt x="133" y="65"/>
                  </a:lnTo>
                  <a:lnTo>
                    <a:pt x="126" y="71"/>
                  </a:lnTo>
                  <a:lnTo>
                    <a:pt x="121" y="76"/>
                  </a:lnTo>
                  <a:lnTo>
                    <a:pt x="114" y="81"/>
                  </a:lnTo>
                  <a:lnTo>
                    <a:pt x="109" y="88"/>
                  </a:lnTo>
                  <a:lnTo>
                    <a:pt x="104" y="93"/>
                  </a:lnTo>
                  <a:lnTo>
                    <a:pt x="97" y="98"/>
                  </a:lnTo>
                  <a:lnTo>
                    <a:pt x="92" y="103"/>
                  </a:lnTo>
                  <a:lnTo>
                    <a:pt x="87" y="109"/>
                  </a:lnTo>
                  <a:lnTo>
                    <a:pt x="80" y="114"/>
                  </a:lnTo>
                  <a:lnTo>
                    <a:pt x="76" y="121"/>
                  </a:lnTo>
                  <a:lnTo>
                    <a:pt x="71" y="128"/>
                  </a:lnTo>
                  <a:lnTo>
                    <a:pt x="66" y="134"/>
                  </a:lnTo>
                  <a:lnTo>
                    <a:pt x="61" y="141"/>
                  </a:lnTo>
                  <a:lnTo>
                    <a:pt x="57" y="148"/>
                  </a:lnTo>
                  <a:lnTo>
                    <a:pt x="52" y="155"/>
                  </a:lnTo>
                  <a:lnTo>
                    <a:pt x="47" y="162"/>
                  </a:lnTo>
                  <a:lnTo>
                    <a:pt x="43" y="169"/>
                  </a:lnTo>
                  <a:lnTo>
                    <a:pt x="40" y="174"/>
                  </a:lnTo>
                  <a:lnTo>
                    <a:pt x="35" y="181"/>
                  </a:lnTo>
                  <a:lnTo>
                    <a:pt x="31" y="190"/>
                  </a:lnTo>
                  <a:lnTo>
                    <a:pt x="28" y="197"/>
                  </a:lnTo>
                  <a:lnTo>
                    <a:pt x="26" y="205"/>
                  </a:lnTo>
                  <a:lnTo>
                    <a:pt x="23" y="212"/>
                  </a:lnTo>
                  <a:lnTo>
                    <a:pt x="19" y="219"/>
                  </a:lnTo>
                  <a:lnTo>
                    <a:pt x="18" y="228"/>
                  </a:lnTo>
                  <a:lnTo>
                    <a:pt x="14" y="234"/>
                  </a:lnTo>
                  <a:lnTo>
                    <a:pt x="12" y="243"/>
                  </a:lnTo>
                  <a:lnTo>
                    <a:pt x="9" y="252"/>
                  </a:lnTo>
                  <a:lnTo>
                    <a:pt x="7" y="259"/>
                  </a:lnTo>
                  <a:lnTo>
                    <a:pt x="6" y="267"/>
                  </a:lnTo>
                  <a:lnTo>
                    <a:pt x="4" y="276"/>
                  </a:lnTo>
                  <a:lnTo>
                    <a:pt x="4" y="285"/>
                  </a:lnTo>
                  <a:lnTo>
                    <a:pt x="2" y="293"/>
                  </a:lnTo>
                  <a:lnTo>
                    <a:pt x="2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8"/>
                  </a:lnTo>
                  <a:lnTo>
                    <a:pt x="0" y="336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2" y="371"/>
                  </a:lnTo>
                  <a:lnTo>
                    <a:pt x="2" y="378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6" y="404"/>
                  </a:lnTo>
                  <a:lnTo>
                    <a:pt x="7" y="412"/>
                  </a:lnTo>
                  <a:lnTo>
                    <a:pt x="9" y="419"/>
                  </a:lnTo>
                  <a:lnTo>
                    <a:pt x="12" y="428"/>
                  </a:lnTo>
                  <a:lnTo>
                    <a:pt x="14" y="435"/>
                  </a:lnTo>
                  <a:lnTo>
                    <a:pt x="18" y="443"/>
                  </a:lnTo>
                  <a:lnTo>
                    <a:pt x="19" y="450"/>
                  </a:lnTo>
                  <a:lnTo>
                    <a:pt x="23" y="459"/>
                  </a:lnTo>
                  <a:lnTo>
                    <a:pt x="26" y="467"/>
                  </a:lnTo>
                  <a:lnTo>
                    <a:pt x="28" y="474"/>
                  </a:lnTo>
                  <a:lnTo>
                    <a:pt x="31" y="481"/>
                  </a:lnTo>
                  <a:lnTo>
                    <a:pt x="35" y="488"/>
                  </a:lnTo>
                  <a:lnTo>
                    <a:pt x="40" y="495"/>
                  </a:lnTo>
                  <a:lnTo>
                    <a:pt x="43" y="502"/>
                  </a:lnTo>
                  <a:lnTo>
                    <a:pt x="47" y="509"/>
                  </a:lnTo>
                  <a:lnTo>
                    <a:pt x="52" y="516"/>
                  </a:lnTo>
                  <a:lnTo>
                    <a:pt x="57" y="523"/>
                  </a:lnTo>
                  <a:lnTo>
                    <a:pt x="61" y="530"/>
                  </a:lnTo>
                  <a:lnTo>
                    <a:pt x="66" y="536"/>
                  </a:lnTo>
                  <a:lnTo>
                    <a:pt x="71" y="542"/>
                  </a:lnTo>
                  <a:lnTo>
                    <a:pt x="76" y="549"/>
                  </a:lnTo>
                  <a:lnTo>
                    <a:pt x="80" y="555"/>
                  </a:lnTo>
                  <a:lnTo>
                    <a:pt x="87" y="561"/>
                  </a:lnTo>
                  <a:lnTo>
                    <a:pt x="92" y="568"/>
                  </a:lnTo>
                  <a:lnTo>
                    <a:pt x="97" y="573"/>
                  </a:lnTo>
                  <a:lnTo>
                    <a:pt x="104" y="578"/>
                  </a:lnTo>
                  <a:lnTo>
                    <a:pt x="109" y="583"/>
                  </a:lnTo>
                  <a:lnTo>
                    <a:pt x="114" y="588"/>
                  </a:lnTo>
                  <a:lnTo>
                    <a:pt x="121" y="593"/>
                  </a:lnTo>
                  <a:lnTo>
                    <a:pt x="126" y="599"/>
                  </a:lnTo>
                  <a:lnTo>
                    <a:pt x="133" y="604"/>
                  </a:lnTo>
                  <a:lnTo>
                    <a:pt x="140" y="609"/>
                  </a:lnTo>
                  <a:lnTo>
                    <a:pt x="147" y="614"/>
                  </a:lnTo>
                  <a:lnTo>
                    <a:pt x="154" y="618"/>
                  </a:lnTo>
                  <a:lnTo>
                    <a:pt x="161" y="621"/>
                  </a:lnTo>
                  <a:lnTo>
                    <a:pt x="168" y="626"/>
                  </a:lnTo>
                  <a:lnTo>
                    <a:pt x="175" y="630"/>
                  </a:lnTo>
                  <a:lnTo>
                    <a:pt x="182" y="633"/>
                  </a:lnTo>
                  <a:lnTo>
                    <a:pt x="188" y="638"/>
                  </a:lnTo>
                  <a:lnTo>
                    <a:pt x="197" y="642"/>
                  </a:lnTo>
                  <a:lnTo>
                    <a:pt x="204" y="645"/>
                  </a:lnTo>
                  <a:lnTo>
                    <a:pt x="211" y="647"/>
                  </a:lnTo>
                  <a:lnTo>
                    <a:pt x="218" y="650"/>
                  </a:lnTo>
                  <a:lnTo>
                    <a:pt x="226" y="654"/>
                  </a:lnTo>
                  <a:lnTo>
                    <a:pt x="235" y="656"/>
                  </a:lnTo>
                  <a:lnTo>
                    <a:pt x="242" y="657"/>
                  </a:lnTo>
                  <a:lnTo>
                    <a:pt x="251" y="661"/>
                  </a:lnTo>
                  <a:lnTo>
                    <a:pt x="257" y="662"/>
                  </a:lnTo>
                  <a:lnTo>
                    <a:pt x="266" y="664"/>
                  </a:lnTo>
                  <a:lnTo>
                    <a:pt x="275" y="666"/>
                  </a:lnTo>
                  <a:lnTo>
                    <a:pt x="282" y="668"/>
                  </a:lnTo>
                  <a:lnTo>
                    <a:pt x="290" y="668"/>
                  </a:lnTo>
                  <a:lnTo>
                    <a:pt x="299" y="669"/>
                  </a:lnTo>
                  <a:lnTo>
                    <a:pt x="307" y="671"/>
                  </a:lnTo>
                  <a:lnTo>
                    <a:pt x="316" y="671"/>
                  </a:lnTo>
                  <a:lnTo>
                    <a:pt x="325" y="671"/>
                  </a:lnTo>
                  <a:lnTo>
                    <a:pt x="335" y="6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6332" name="Freeform 1276">
              <a:extLst>
                <a:ext uri="{FF2B5EF4-FFF2-40B4-BE49-F238E27FC236}">
                  <a16:creationId xmlns:a16="http://schemas.microsoft.com/office/drawing/2014/main" id="{FC8B2DC1-570B-98BF-7B73-356186364A47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100029" y="4359931"/>
              <a:ext cx="2958401" cy="1866508"/>
            </a:xfrm>
            <a:custGeom>
              <a:avLst/>
              <a:gdLst/>
              <a:ahLst/>
              <a:cxnLst>
                <a:cxn ang="0">
                  <a:pos x="1284" y="292"/>
                </a:cxn>
                <a:cxn ang="0">
                  <a:pos x="1287" y="285"/>
                </a:cxn>
                <a:cxn ang="0">
                  <a:pos x="1291" y="278"/>
                </a:cxn>
                <a:cxn ang="0">
                  <a:pos x="1294" y="269"/>
                </a:cxn>
                <a:cxn ang="0">
                  <a:pos x="1298" y="257"/>
                </a:cxn>
                <a:cxn ang="0">
                  <a:pos x="1303" y="243"/>
                </a:cxn>
                <a:cxn ang="0">
                  <a:pos x="1306" y="230"/>
                </a:cxn>
                <a:cxn ang="0">
                  <a:pos x="1311" y="214"/>
                </a:cxn>
                <a:cxn ang="0">
                  <a:pos x="1311" y="205"/>
                </a:cxn>
                <a:cxn ang="0">
                  <a:pos x="1313" y="197"/>
                </a:cxn>
                <a:cxn ang="0">
                  <a:pos x="1315" y="188"/>
                </a:cxn>
                <a:cxn ang="0">
                  <a:pos x="1317" y="180"/>
                </a:cxn>
                <a:cxn ang="0">
                  <a:pos x="1317" y="171"/>
                </a:cxn>
                <a:cxn ang="0">
                  <a:pos x="1317" y="162"/>
                </a:cxn>
                <a:cxn ang="0">
                  <a:pos x="1317" y="154"/>
                </a:cxn>
                <a:cxn ang="0">
                  <a:pos x="1317" y="145"/>
                </a:cxn>
                <a:cxn ang="0">
                  <a:pos x="1313" y="136"/>
                </a:cxn>
                <a:cxn ang="0">
                  <a:pos x="1311" y="128"/>
                </a:cxn>
                <a:cxn ang="0">
                  <a:pos x="1306" y="111"/>
                </a:cxn>
                <a:cxn ang="0">
                  <a:pos x="1299" y="95"/>
                </a:cxn>
                <a:cxn ang="0">
                  <a:pos x="1289" y="81"/>
                </a:cxn>
                <a:cxn ang="0">
                  <a:pos x="1275" y="66"/>
                </a:cxn>
                <a:cxn ang="0">
                  <a:pos x="1263" y="54"/>
                </a:cxn>
                <a:cxn ang="0">
                  <a:pos x="1251" y="43"/>
                </a:cxn>
                <a:cxn ang="0">
                  <a:pos x="1242" y="35"/>
                </a:cxn>
                <a:cxn ang="0">
                  <a:pos x="1230" y="26"/>
                </a:cxn>
                <a:cxn ang="0">
                  <a:pos x="1223" y="21"/>
                </a:cxn>
                <a:cxn ang="0">
                  <a:pos x="1213" y="16"/>
                </a:cxn>
                <a:cxn ang="0">
                  <a:pos x="1206" y="10"/>
                </a:cxn>
                <a:cxn ang="0">
                  <a:pos x="1192" y="4"/>
                </a:cxn>
                <a:cxn ang="0">
                  <a:pos x="1184" y="2"/>
                </a:cxn>
                <a:cxn ang="0">
                  <a:pos x="1177" y="0"/>
                </a:cxn>
                <a:cxn ang="0">
                  <a:pos x="216" y="830"/>
                </a:cxn>
              </a:cxnLst>
              <a:rect l="0" t="0" r="r" b="b"/>
              <a:pathLst>
                <a:path w="1317" h="830">
                  <a:moveTo>
                    <a:pt x="216" y="830"/>
                  </a:moveTo>
                  <a:lnTo>
                    <a:pt x="1284" y="292"/>
                  </a:lnTo>
                  <a:lnTo>
                    <a:pt x="1284" y="288"/>
                  </a:lnTo>
                  <a:lnTo>
                    <a:pt x="1287" y="285"/>
                  </a:lnTo>
                  <a:lnTo>
                    <a:pt x="1287" y="281"/>
                  </a:lnTo>
                  <a:lnTo>
                    <a:pt x="1291" y="278"/>
                  </a:lnTo>
                  <a:lnTo>
                    <a:pt x="1292" y="273"/>
                  </a:lnTo>
                  <a:lnTo>
                    <a:pt x="1294" y="269"/>
                  </a:lnTo>
                  <a:lnTo>
                    <a:pt x="1296" y="262"/>
                  </a:lnTo>
                  <a:lnTo>
                    <a:pt x="1298" y="257"/>
                  </a:lnTo>
                  <a:lnTo>
                    <a:pt x="1301" y="250"/>
                  </a:lnTo>
                  <a:lnTo>
                    <a:pt x="1303" y="243"/>
                  </a:lnTo>
                  <a:lnTo>
                    <a:pt x="1305" y="237"/>
                  </a:lnTo>
                  <a:lnTo>
                    <a:pt x="1306" y="230"/>
                  </a:lnTo>
                  <a:lnTo>
                    <a:pt x="1310" y="223"/>
                  </a:lnTo>
                  <a:lnTo>
                    <a:pt x="1311" y="214"/>
                  </a:lnTo>
                  <a:lnTo>
                    <a:pt x="1311" y="209"/>
                  </a:lnTo>
                  <a:lnTo>
                    <a:pt x="1311" y="205"/>
                  </a:lnTo>
                  <a:lnTo>
                    <a:pt x="1313" y="202"/>
                  </a:lnTo>
                  <a:lnTo>
                    <a:pt x="1313" y="197"/>
                  </a:lnTo>
                  <a:lnTo>
                    <a:pt x="1313" y="193"/>
                  </a:lnTo>
                  <a:lnTo>
                    <a:pt x="1315" y="188"/>
                  </a:lnTo>
                  <a:lnTo>
                    <a:pt x="1315" y="183"/>
                  </a:lnTo>
                  <a:lnTo>
                    <a:pt x="1317" y="180"/>
                  </a:lnTo>
                  <a:lnTo>
                    <a:pt x="1317" y="176"/>
                  </a:lnTo>
                  <a:lnTo>
                    <a:pt x="1317" y="171"/>
                  </a:lnTo>
                  <a:lnTo>
                    <a:pt x="1317" y="166"/>
                  </a:lnTo>
                  <a:lnTo>
                    <a:pt x="1317" y="162"/>
                  </a:lnTo>
                  <a:lnTo>
                    <a:pt x="1317" y="157"/>
                  </a:lnTo>
                  <a:lnTo>
                    <a:pt x="1317" y="154"/>
                  </a:lnTo>
                  <a:lnTo>
                    <a:pt x="1317" y="150"/>
                  </a:lnTo>
                  <a:lnTo>
                    <a:pt x="1317" y="145"/>
                  </a:lnTo>
                  <a:lnTo>
                    <a:pt x="1315" y="142"/>
                  </a:lnTo>
                  <a:lnTo>
                    <a:pt x="1313" y="136"/>
                  </a:lnTo>
                  <a:lnTo>
                    <a:pt x="1313" y="131"/>
                  </a:lnTo>
                  <a:lnTo>
                    <a:pt x="1311" y="128"/>
                  </a:lnTo>
                  <a:lnTo>
                    <a:pt x="1310" y="119"/>
                  </a:lnTo>
                  <a:lnTo>
                    <a:pt x="1306" y="111"/>
                  </a:lnTo>
                  <a:lnTo>
                    <a:pt x="1303" y="104"/>
                  </a:lnTo>
                  <a:lnTo>
                    <a:pt x="1299" y="95"/>
                  </a:lnTo>
                  <a:lnTo>
                    <a:pt x="1294" y="88"/>
                  </a:lnTo>
                  <a:lnTo>
                    <a:pt x="1289" y="81"/>
                  </a:lnTo>
                  <a:lnTo>
                    <a:pt x="1282" y="73"/>
                  </a:lnTo>
                  <a:lnTo>
                    <a:pt x="1275" y="66"/>
                  </a:lnTo>
                  <a:lnTo>
                    <a:pt x="1270" y="59"/>
                  </a:lnTo>
                  <a:lnTo>
                    <a:pt x="1263" y="54"/>
                  </a:lnTo>
                  <a:lnTo>
                    <a:pt x="1256" y="48"/>
                  </a:lnTo>
                  <a:lnTo>
                    <a:pt x="1251" y="43"/>
                  </a:lnTo>
                  <a:lnTo>
                    <a:pt x="1246" y="38"/>
                  </a:lnTo>
                  <a:lnTo>
                    <a:pt x="1242" y="35"/>
                  </a:lnTo>
                  <a:lnTo>
                    <a:pt x="1237" y="29"/>
                  </a:lnTo>
                  <a:lnTo>
                    <a:pt x="1230" y="26"/>
                  </a:lnTo>
                  <a:lnTo>
                    <a:pt x="1227" y="23"/>
                  </a:lnTo>
                  <a:lnTo>
                    <a:pt x="1223" y="21"/>
                  </a:lnTo>
                  <a:lnTo>
                    <a:pt x="1218" y="17"/>
                  </a:lnTo>
                  <a:lnTo>
                    <a:pt x="1213" y="16"/>
                  </a:lnTo>
                  <a:lnTo>
                    <a:pt x="1210" y="12"/>
                  </a:lnTo>
                  <a:lnTo>
                    <a:pt x="1206" y="10"/>
                  </a:lnTo>
                  <a:lnTo>
                    <a:pt x="1199" y="7"/>
                  </a:lnTo>
                  <a:lnTo>
                    <a:pt x="1192" y="4"/>
                  </a:lnTo>
                  <a:lnTo>
                    <a:pt x="1187" y="2"/>
                  </a:lnTo>
                  <a:lnTo>
                    <a:pt x="1184" y="2"/>
                  </a:lnTo>
                  <a:lnTo>
                    <a:pt x="1177" y="0"/>
                  </a:lnTo>
                  <a:lnTo>
                    <a:pt x="1177" y="0"/>
                  </a:lnTo>
                  <a:lnTo>
                    <a:pt x="0" y="274"/>
                  </a:lnTo>
                  <a:lnTo>
                    <a:pt x="216" y="830"/>
                  </a:lnTo>
                  <a:lnTo>
                    <a:pt x="216" y="83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710" name="Freeform 1277">
              <a:extLst>
                <a:ext uri="{FF2B5EF4-FFF2-40B4-BE49-F238E27FC236}">
                  <a16:creationId xmlns:a16="http://schemas.microsoft.com/office/drawing/2014/main" id="{6785F690-D2E6-756E-3EB4-6D3ACA6CF13C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546764" y="4543498"/>
              <a:ext cx="2671861" cy="937061"/>
            </a:xfrm>
            <a:custGeom>
              <a:avLst/>
              <a:gdLst>
                <a:gd name="T0" fmla="*/ 0 w 1189"/>
                <a:gd name="T1" fmla="*/ 2147483647 h 417"/>
                <a:gd name="T2" fmla="*/ 2147483647 w 1189"/>
                <a:gd name="T3" fmla="*/ 0 h 417"/>
                <a:gd name="T4" fmla="*/ 2147483647 w 1189"/>
                <a:gd name="T5" fmla="*/ 2147483647 h 417"/>
                <a:gd name="T6" fmla="*/ 2147483647 w 1189"/>
                <a:gd name="T7" fmla="*/ 2147483647 h 417"/>
                <a:gd name="T8" fmla="*/ 2147483647 w 1189"/>
                <a:gd name="T9" fmla="*/ 2147483647 h 417"/>
                <a:gd name="T10" fmla="*/ 2147483647 w 1189"/>
                <a:gd name="T11" fmla="*/ 2147483647 h 417"/>
                <a:gd name="T12" fmla="*/ 0 w 1189"/>
                <a:gd name="T13" fmla="*/ 2147483647 h 417"/>
                <a:gd name="T14" fmla="*/ 0 w 1189"/>
                <a:gd name="T15" fmla="*/ 214748364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9"/>
                <a:gd name="T25" fmla="*/ 0 h 417"/>
                <a:gd name="T26" fmla="*/ 1189 w 1189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9" h="417">
                  <a:moveTo>
                    <a:pt x="0" y="296"/>
                  </a:moveTo>
                  <a:lnTo>
                    <a:pt x="1101" y="0"/>
                  </a:lnTo>
                  <a:lnTo>
                    <a:pt x="1167" y="27"/>
                  </a:lnTo>
                  <a:lnTo>
                    <a:pt x="1189" y="58"/>
                  </a:lnTo>
                  <a:lnTo>
                    <a:pt x="202" y="417"/>
                  </a:lnTo>
                  <a:lnTo>
                    <a:pt x="112" y="334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11" name="Freeform 1278">
              <a:extLst>
                <a:ext uri="{FF2B5EF4-FFF2-40B4-BE49-F238E27FC236}">
                  <a16:creationId xmlns:a16="http://schemas.microsoft.com/office/drawing/2014/main" id="{7268F6C7-2562-09C9-2E2C-65FD668CE2B2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815807" y="4654362"/>
              <a:ext cx="2350519" cy="806726"/>
            </a:xfrm>
            <a:custGeom>
              <a:avLst/>
              <a:gdLst>
                <a:gd name="T0" fmla="*/ 0 w 1046"/>
                <a:gd name="T1" fmla="*/ 2147483647 h 359"/>
                <a:gd name="T2" fmla="*/ 2147483647 w 1046"/>
                <a:gd name="T3" fmla="*/ 0 h 359"/>
                <a:gd name="T4" fmla="*/ 2147483647 w 1046"/>
                <a:gd name="T5" fmla="*/ 2147483647 h 359"/>
                <a:gd name="T6" fmla="*/ 2147483647 w 1046"/>
                <a:gd name="T7" fmla="*/ 2147483647 h 359"/>
                <a:gd name="T8" fmla="*/ 0 w 1046"/>
                <a:gd name="T9" fmla="*/ 2147483647 h 359"/>
                <a:gd name="T10" fmla="*/ 0 w 1046"/>
                <a:gd name="T11" fmla="*/ 2147483647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6"/>
                <a:gd name="T19" fmla="*/ 0 h 359"/>
                <a:gd name="T20" fmla="*/ 1046 w 1046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6" h="359">
                  <a:moveTo>
                    <a:pt x="0" y="274"/>
                  </a:moveTo>
                  <a:lnTo>
                    <a:pt x="1013" y="0"/>
                  </a:lnTo>
                  <a:lnTo>
                    <a:pt x="1046" y="15"/>
                  </a:lnTo>
                  <a:lnTo>
                    <a:pt x="71" y="359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12" name="Freeform 1279">
              <a:extLst>
                <a:ext uri="{FF2B5EF4-FFF2-40B4-BE49-F238E27FC236}">
                  <a16:creationId xmlns:a16="http://schemas.microsoft.com/office/drawing/2014/main" id="{652F9663-F006-8586-8E75-AC092E0443F0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322131" y="4755137"/>
              <a:ext cx="2606694" cy="1422445"/>
            </a:xfrm>
            <a:custGeom>
              <a:avLst/>
              <a:gdLst>
                <a:gd name="T0" fmla="*/ 0 w 1160"/>
                <a:gd name="T1" fmla="*/ 2147483647 h 633"/>
                <a:gd name="T2" fmla="*/ 2147483647 w 1160"/>
                <a:gd name="T3" fmla="*/ 2147483647 h 633"/>
                <a:gd name="T4" fmla="*/ 2147483647 w 1160"/>
                <a:gd name="T5" fmla="*/ 2147483647 h 633"/>
                <a:gd name="T6" fmla="*/ 2147483647 w 1160"/>
                <a:gd name="T7" fmla="*/ 0 h 633"/>
                <a:gd name="T8" fmla="*/ 2147483647 w 1160"/>
                <a:gd name="T9" fmla="*/ 2147483647 h 633"/>
                <a:gd name="T10" fmla="*/ 0 w 1160"/>
                <a:gd name="T11" fmla="*/ 2147483647 h 633"/>
                <a:gd name="T12" fmla="*/ 0 w 1160"/>
                <a:gd name="T13" fmla="*/ 2147483647 h 6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0"/>
                <a:gd name="T22" fmla="*/ 0 h 633"/>
                <a:gd name="T23" fmla="*/ 1160 w 1160"/>
                <a:gd name="T24" fmla="*/ 633 h 6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0" h="633">
                  <a:moveTo>
                    <a:pt x="0" y="633"/>
                  </a:moveTo>
                  <a:lnTo>
                    <a:pt x="1149" y="89"/>
                  </a:lnTo>
                  <a:lnTo>
                    <a:pt x="1160" y="29"/>
                  </a:lnTo>
                  <a:lnTo>
                    <a:pt x="1147" y="0"/>
                  </a:lnTo>
                  <a:lnTo>
                    <a:pt x="97" y="414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6336" name="Freeform 1280">
              <a:extLst>
                <a:ext uri="{FF2B5EF4-FFF2-40B4-BE49-F238E27FC236}">
                  <a16:creationId xmlns:a16="http://schemas.microsoft.com/office/drawing/2014/main" id="{34D8B3D5-CEEE-E513-1FB5-2BB45043ECD3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724164" y="4975858"/>
              <a:ext cx="2213600" cy="1119489"/>
            </a:xfrm>
            <a:custGeom>
              <a:avLst/>
              <a:gdLst/>
              <a:ahLst/>
              <a:cxnLst>
                <a:cxn ang="0">
                  <a:pos x="7" y="424"/>
                </a:cxn>
                <a:cxn ang="0">
                  <a:pos x="985" y="0"/>
                </a:cxn>
                <a:cxn ang="0">
                  <a:pos x="980" y="38"/>
                </a:cxn>
                <a:cxn ang="0">
                  <a:pos x="0" y="499"/>
                </a:cxn>
                <a:cxn ang="0">
                  <a:pos x="7" y="424"/>
                </a:cxn>
                <a:cxn ang="0">
                  <a:pos x="7" y="424"/>
                </a:cxn>
              </a:cxnLst>
              <a:rect l="0" t="0" r="r" b="b"/>
              <a:pathLst>
                <a:path w="985" h="499">
                  <a:moveTo>
                    <a:pt x="7" y="424"/>
                  </a:moveTo>
                  <a:lnTo>
                    <a:pt x="985" y="0"/>
                  </a:lnTo>
                  <a:lnTo>
                    <a:pt x="980" y="38"/>
                  </a:lnTo>
                  <a:lnTo>
                    <a:pt x="0" y="499"/>
                  </a:lnTo>
                  <a:lnTo>
                    <a:pt x="7" y="424"/>
                  </a:lnTo>
                  <a:lnTo>
                    <a:pt x="7" y="42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337" name="Freeform 1281">
              <a:extLst>
                <a:ext uri="{FF2B5EF4-FFF2-40B4-BE49-F238E27FC236}">
                  <a16:creationId xmlns:a16="http://schemas.microsoft.com/office/drawing/2014/main" id="{F720D5FA-8B3D-C6CC-A9AA-479438EAB0FD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4629847" y="3970814"/>
              <a:ext cx="1381419" cy="1383756"/>
            </a:xfrm>
            <a:custGeom>
              <a:avLst/>
              <a:gdLst/>
              <a:ahLst/>
              <a:cxnLst>
                <a:cxn ang="0">
                  <a:pos x="337" y="613"/>
                </a:cxn>
                <a:cxn ang="0">
                  <a:pos x="375" y="606"/>
                </a:cxn>
                <a:cxn ang="0">
                  <a:pos x="411" y="595"/>
                </a:cxn>
                <a:cxn ang="0">
                  <a:pos x="446" y="580"/>
                </a:cxn>
                <a:cxn ang="0">
                  <a:pos x="478" y="563"/>
                </a:cxn>
                <a:cxn ang="0">
                  <a:pos x="506" y="538"/>
                </a:cxn>
                <a:cxn ang="0">
                  <a:pos x="534" y="513"/>
                </a:cxn>
                <a:cxn ang="0">
                  <a:pos x="556" y="485"/>
                </a:cxn>
                <a:cxn ang="0">
                  <a:pos x="577" y="452"/>
                </a:cxn>
                <a:cxn ang="0">
                  <a:pos x="592" y="419"/>
                </a:cxn>
                <a:cxn ang="0">
                  <a:pos x="603" y="383"/>
                </a:cxn>
                <a:cxn ang="0">
                  <a:pos x="611" y="345"/>
                </a:cxn>
                <a:cxn ang="0">
                  <a:pos x="615" y="307"/>
                </a:cxn>
                <a:cxn ang="0">
                  <a:pos x="611" y="268"/>
                </a:cxn>
                <a:cxn ang="0">
                  <a:pos x="603" y="230"/>
                </a:cxn>
                <a:cxn ang="0">
                  <a:pos x="592" y="195"/>
                </a:cxn>
                <a:cxn ang="0">
                  <a:pos x="577" y="161"/>
                </a:cxn>
                <a:cxn ang="0">
                  <a:pos x="556" y="128"/>
                </a:cxn>
                <a:cxn ang="0">
                  <a:pos x="534" y="100"/>
                </a:cxn>
                <a:cxn ang="0">
                  <a:pos x="506" y="74"/>
                </a:cxn>
                <a:cxn ang="0">
                  <a:pos x="478" y="52"/>
                </a:cxn>
                <a:cxn ang="0">
                  <a:pos x="446" y="31"/>
                </a:cxn>
                <a:cxn ang="0">
                  <a:pos x="411" y="17"/>
                </a:cxn>
                <a:cxn ang="0">
                  <a:pos x="375" y="7"/>
                </a:cxn>
                <a:cxn ang="0">
                  <a:pos x="337" y="0"/>
                </a:cxn>
                <a:cxn ang="0">
                  <a:pos x="297" y="0"/>
                </a:cxn>
                <a:cxn ang="0">
                  <a:pos x="259" y="3"/>
                </a:cxn>
                <a:cxn ang="0">
                  <a:pos x="221" y="10"/>
                </a:cxn>
                <a:cxn ang="0">
                  <a:pos x="187" y="24"/>
                </a:cxn>
                <a:cxn ang="0">
                  <a:pos x="152" y="40"/>
                </a:cxn>
                <a:cxn ang="0">
                  <a:pos x="123" y="60"/>
                </a:cxn>
                <a:cxn ang="0">
                  <a:pos x="95" y="85"/>
                </a:cxn>
                <a:cxn ang="0">
                  <a:pos x="70" y="112"/>
                </a:cxn>
                <a:cxn ang="0">
                  <a:pos x="47" y="142"/>
                </a:cxn>
                <a:cxn ang="0">
                  <a:pos x="30" y="174"/>
                </a:cxn>
                <a:cxn ang="0">
                  <a:pos x="16" y="209"/>
                </a:cxn>
                <a:cxn ang="0">
                  <a:pos x="7" y="245"/>
                </a:cxn>
                <a:cxn ang="0">
                  <a:pos x="0" y="283"/>
                </a:cxn>
                <a:cxn ang="0">
                  <a:pos x="0" y="323"/>
                </a:cxn>
                <a:cxn ang="0">
                  <a:pos x="4" y="359"/>
                </a:cxn>
                <a:cxn ang="0">
                  <a:pos x="14" y="397"/>
                </a:cxn>
                <a:cxn ang="0">
                  <a:pos x="26" y="431"/>
                </a:cxn>
                <a:cxn ang="0">
                  <a:pos x="44" y="466"/>
                </a:cxn>
                <a:cxn ang="0">
                  <a:pos x="66" y="495"/>
                </a:cxn>
                <a:cxn ang="0">
                  <a:pos x="90" y="525"/>
                </a:cxn>
                <a:cxn ang="0">
                  <a:pos x="116" y="549"/>
                </a:cxn>
                <a:cxn ang="0">
                  <a:pos x="147" y="570"/>
                </a:cxn>
                <a:cxn ang="0">
                  <a:pos x="180" y="587"/>
                </a:cxn>
                <a:cxn ang="0">
                  <a:pos x="214" y="601"/>
                </a:cxn>
                <a:cxn ang="0">
                  <a:pos x="251" y="609"/>
                </a:cxn>
                <a:cxn ang="0">
                  <a:pos x="290" y="614"/>
                </a:cxn>
              </a:cxnLst>
              <a:rect l="0" t="0" r="r" b="b"/>
              <a:pathLst>
                <a:path w="615" h="616">
                  <a:moveTo>
                    <a:pt x="306" y="616"/>
                  </a:moveTo>
                  <a:lnTo>
                    <a:pt x="313" y="614"/>
                  </a:lnTo>
                  <a:lnTo>
                    <a:pt x="321" y="614"/>
                  </a:lnTo>
                  <a:lnTo>
                    <a:pt x="328" y="614"/>
                  </a:lnTo>
                  <a:lnTo>
                    <a:pt x="337" y="613"/>
                  </a:lnTo>
                  <a:lnTo>
                    <a:pt x="344" y="611"/>
                  </a:lnTo>
                  <a:lnTo>
                    <a:pt x="352" y="611"/>
                  </a:lnTo>
                  <a:lnTo>
                    <a:pt x="359" y="609"/>
                  </a:lnTo>
                  <a:lnTo>
                    <a:pt x="368" y="609"/>
                  </a:lnTo>
                  <a:lnTo>
                    <a:pt x="375" y="606"/>
                  </a:lnTo>
                  <a:lnTo>
                    <a:pt x="382" y="604"/>
                  </a:lnTo>
                  <a:lnTo>
                    <a:pt x="389" y="602"/>
                  </a:lnTo>
                  <a:lnTo>
                    <a:pt x="396" y="601"/>
                  </a:lnTo>
                  <a:lnTo>
                    <a:pt x="403" y="597"/>
                  </a:lnTo>
                  <a:lnTo>
                    <a:pt x="411" y="595"/>
                  </a:lnTo>
                  <a:lnTo>
                    <a:pt x="418" y="592"/>
                  </a:lnTo>
                  <a:lnTo>
                    <a:pt x="425" y="590"/>
                  </a:lnTo>
                  <a:lnTo>
                    <a:pt x="432" y="587"/>
                  </a:lnTo>
                  <a:lnTo>
                    <a:pt x="439" y="583"/>
                  </a:lnTo>
                  <a:lnTo>
                    <a:pt x="446" y="580"/>
                  </a:lnTo>
                  <a:lnTo>
                    <a:pt x="453" y="576"/>
                  </a:lnTo>
                  <a:lnTo>
                    <a:pt x="458" y="573"/>
                  </a:lnTo>
                  <a:lnTo>
                    <a:pt x="465" y="570"/>
                  </a:lnTo>
                  <a:lnTo>
                    <a:pt x="472" y="564"/>
                  </a:lnTo>
                  <a:lnTo>
                    <a:pt x="478" y="563"/>
                  </a:lnTo>
                  <a:lnTo>
                    <a:pt x="484" y="557"/>
                  </a:lnTo>
                  <a:lnTo>
                    <a:pt x="489" y="552"/>
                  </a:lnTo>
                  <a:lnTo>
                    <a:pt x="496" y="549"/>
                  </a:lnTo>
                  <a:lnTo>
                    <a:pt x="501" y="544"/>
                  </a:lnTo>
                  <a:lnTo>
                    <a:pt x="506" y="538"/>
                  </a:lnTo>
                  <a:lnTo>
                    <a:pt x="513" y="533"/>
                  </a:lnTo>
                  <a:lnTo>
                    <a:pt x="518" y="530"/>
                  </a:lnTo>
                  <a:lnTo>
                    <a:pt x="523" y="525"/>
                  </a:lnTo>
                  <a:lnTo>
                    <a:pt x="528" y="518"/>
                  </a:lnTo>
                  <a:lnTo>
                    <a:pt x="534" y="513"/>
                  </a:lnTo>
                  <a:lnTo>
                    <a:pt x="537" y="507"/>
                  </a:lnTo>
                  <a:lnTo>
                    <a:pt x="542" y="502"/>
                  </a:lnTo>
                  <a:lnTo>
                    <a:pt x="547" y="495"/>
                  </a:lnTo>
                  <a:lnTo>
                    <a:pt x="553" y="490"/>
                  </a:lnTo>
                  <a:lnTo>
                    <a:pt x="556" y="485"/>
                  </a:lnTo>
                  <a:lnTo>
                    <a:pt x="561" y="478"/>
                  </a:lnTo>
                  <a:lnTo>
                    <a:pt x="565" y="471"/>
                  </a:lnTo>
                  <a:lnTo>
                    <a:pt x="568" y="466"/>
                  </a:lnTo>
                  <a:lnTo>
                    <a:pt x="572" y="459"/>
                  </a:lnTo>
                  <a:lnTo>
                    <a:pt x="577" y="452"/>
                  </a:lnTo>
                  <a:lnTo>
                    <a:pt x="580" y="445"/>
                  </a:lnTo>
                  <a:lnTo>
                    <a:pt x="582" y="438"/>
                  </a:lnTo>
                  <a:lnTo>
                    <a:pt x="585" y="431"/>
                  </a:lnTo>
                  <a:lnTo>
                    <a:pt x="589" y="426"/>
                  </a:lnTo>
                  <a:lnTo>
                    <a:pt x="592" y="419"/>
                  </a:lnTo>
                  <a:lnTo>
                    <a:pt x="594" y="412"/>
                  </a:lnTo>
                  <a:lnTo>
                    <a:pt x="596" y="404"/>
                  </a:lnTo>
                  <a:lnTo>
                    <a:pt x="599" y="397"/>
                  </a:lnTo>
                  <a:lnTo>
                    <a:pt x="601" y="390"/>
                  </a:lnTo>
                  <a:lnTo>
                    <a:pt x="603" y="383"/>
                  </a:lnTo>
                  <a:lnTo>
                    <a:pt x="606" y="375"/>
                  </a:lnTo>
                  <a:lnTo>
                    <a:pt x="608" y="368"/>
                  </a:lnTo>
                  <a:lnTo>
                    <a:pt x="608" y="359"/>
                  </a:lnTo>
                  <a:lnTo>
                    <a:pt x="610" y="352"/>
                  </a:lnTo>
                  <a:lnTo>
                    <a:pt x="611" y="345"/>
                  </a:lnTo>
                  <a:lnTo>
                    <a:pt x="613" y="338"/>
                  </a:lnTo>
                  <a:lnTo>
                    <a:pt x="613" y="330"/>
                  </a:lnTo>
                  <a:lnTo>
                    <a:pt x="615" y="323"/>
                  </a:lnTo>
                  <a:lnTo>
                    <a:pt x="615" y="314"/>
                  </a:lnTo>
                  <a:lnTo>
                    <a:pt x="615" y="307"/>
                  </a:lnTo>
                  <a:lnTo>
                    <a:pt x="615" y="299"/>
                  </a:lnTo>
                  <a:lnTo>
                    <a:pt x="615" y="290"/>
                  </a:lnTo>
                  <a:lnTo>
                    <a:pt x="613" y="283"/>
                  </a:lnTo>
                  <a:lnTo>
                    <a:pt x="613" y="274"/>
                  </a:lnTo>
                  <a:lnTo>
                    <a:pt x="611" y="268"/>
                  </a:lnTo>
                  <a:lnTo>
                    <a:pt x="610" y="259"/>
                  </a:lnTo>
                  <a:lnTo>
                    <a:pt x="608" y="252"/>
                  </a:lnTo>
                  <a:lnTo>
                    <a:pt x="608" y="245"/>
                  </a:lnTo>
                  <a:lnTo>
                    <a:pt x="606" y="238"/>
                  </a:lnTo>
                  <a:lnTo>
                    <a:pt x="603" y="230"/>
                  </a:lnTo>
                  <a:lnTo>
                    <a:pt x="601" y="223"/>
                  </a:lnTo>
                  <a:lnTo>
                    <a:pt x="599" y="216"/>
                  </a:lnTo>
                  <a:lnTo>
                    <a:pt x="596" y="209"/>
                  </a:lnTo>
                  <a:lnTo>
                    <a:pt x="594" y="202"/>
                  </a:lnTo>
                  <a:lnTo>
                    <a:pt x="592" y="195"/>
                  </a:lnTo>
                  <a:lnTo>
                    <a:pt x="589" y="188"/>
                  </a:lnTo>
                  <a:lnTo>
                    <a:pt x="585" y="181"/>
                  </a:lnTo>
                  <a:lnTo>
                    <a:pt x="582" y="174"/>
                  </a:lnTo>
                  <a:lnTo>
                    <a:pt x="580" y="167"/>
                  </a:lnTo>
                  <a:lnTo>
                    <a:pt x="577" y="161"/>
                  </a:lnTo>
                  <a:lnTo>
                    <a:pt x="572" y="154"/>
                  </a:lnTo>
                  <a:lnTo>
                    <a:pt x="568" y="147"/>
                  </a:lnTo>
                  <a:lnTo>
                    <a:pt x="565" y="142"/>
                  </a:lnTo>
                  <a:lnTo>
                    <a:pt x="561" y="135"/>
                  </a:lnTo>
                  <a:lnTo>
                    <a:pt x="556" y="128"/>
                  </a:lnTo>
                  <a:lnTo>
                    <a:pt x="553" y="123"/>
                  </a:lnTo>
                  <a:lnTo>
                    <a:pt x="547" y="117"/>
                  </a:lnTo>
                  <a:lnTo>
                    <a:pt x="542" y="112"/>
                  </a:lnTo>
                  <a:lnTo>
                    <a:pt x="537" y="105"/>
                  </a:lnTo>
                  <a:lnTo>
                    <a:pt x="534" y="100"/>
                  </a:lnTo>
                  <a:lnTo>
                    <a:pt x="528" y="95"/>
                  </a:lnTo>
                  <a:lnTo>
                    <a:pt x="523" y="90"/>
                  </a:lnTo>
                  <a:lnTo>
                    <a:pt x="518" y="85"/>
                  </a:lnTo>
                  <a:lnTo>
                    <a:pt x="513" y="78"/>
                  </a:lnTo>
                  <a:lnTo>
                    <a:pt x="506" y="74"/>
                  </a:lnTo>
                  <a:lnTo>
                    <a:pt x="501" y="69"/>
                  </a:lnTo>
                  <a:lnTo>
                    <a:pt x="496" y="64"/>
                  </a:lnTo>
                  <a:lnTo>
                    <a:pt x="489" y="60"/>
                  </a:lnTo>
                  <a:lnTo>
                    <a:pt x="484" y="55"/>
                  </a:lnTo>
                  <a:lnTo>
                    <a:pt x="478" y="52"/>
                  </a:lnTo>
                  <a:lnTo>
                    <a:pt x="472" y="47"/>
                  </a:lnTo>
                  <a:lnTo>
                    <a:pt x="465" y="43"/>
                  </a:lnTo>
                  <a:lnTo>
                    <a:pt x="458" y="40"/>
                  </a:lnTo>
                  <a:lnTo>
                    <a:pt x="453" y="36"/>
                  </a:lnTo>
                  <a:lnTo>
                    <a:pt x="446" y="31"/>
                  </a:lnTo>
                  <a:lnTo>
                    <a:pt x="439" y="29"/>
                  </a:lnTo>
                  <a:lnTo>
                    <a:pt x="432" y="26"/>
                  </a:lnTo>
                  <a:lnTo>
                    <a:pt x="425" y="24"/>
                  </a:lnTo>
                  <a:lnTo>
                    <a:pt x="418" y="21"/>
                  </a:lnTo>
                  <a:lnTo>
                    <a:pt x="411" y="17"/>
                  </a:lnTo>
                  <a:lnTo>
                    <a:pt x="403" y="16"/>
                  </a:lnTo>
                  <a:lnTo>
                    <a:pt x="396" y="12"/>
                  </a:lnTo>
                  <a:lnTo>
                    <a:pt x="389" y="10"/>
                  </a:lnTo>
                  <a:lnTo>
                    <a:pt x="382" y="9"/>
                  </a:lnTo>
                  <a:lnTo>
                    <a:pt x="375" y="7"/>
                  </a:lnTo>
                  <a:lnTo>
                    <a:pt x="368" y="5"/>
                  </a:lnTo>
                  <a:lnTo>
                    <a:pt x="359" y="3"/>
                  </a:lnTo>
                  <a:lnTo>
                    <a:pt x="352" y="3"/>
                  </a:lnTo>
                  <a:lnTo>
                    <a:pt x="344" y="2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21" y="0"/>
                  </a:lnTo>
                  <a:lnTo>
                    <a:pt x="313" y="0"/>
                  </a:lnTo>
                  <a:lnTo>
                    <a:pt x="306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2" y="0"/>
                  </a:lnTo>
                  <a:lnTo>
                    <a:pt x="275" y="0"/>
                  </a:lnTo>
                  <a:lnTo>
                    <a:pt x="266" y="2"/>
                  </a:lnTo>
                  <a:lnTo>
                    <a:pt x="259" y="3"/>
                  </a:lnTo>
                  <a:lnTo>
                    <a:pt x="251" y="3"/>
                  </a:lnTo>
                  <a:lnTo>
                    <a:pt x="246" y="5"/>
                  </a:lnTo>
                  <a:lnTo>
                    <a:pt x="237" y="7"/>
                  </a:lnTo>
                  <a:lnTo>
                    <a:pt x="230" y="9"/>
                  </a:lnTo>
                  <a:lnTo>
                    <a:pt x="221" y="10"/>
                  </a:lnTo>
                  <a:lnTo>
                    <a:pt x="214" y="12"/>
                  </a:lnTo>
                  <a:lnTo>
                    <a:pt x="208" y="16"/>
                  </a:lnTo>
                  <a:lnTo>
                    <a:pt x="201" y="17"/>
                  </a:lnTo>
                  <a:lnTo>
                    <a:pt x="194" y="21"/>
                  </a:lnTo>
                  <a:lnTo>
                    <a:pt x="187" y="24"/>
                  </a:lnTo>
                  <a:lnTo>
                    <a:pt x="180" y="26"/>
                  </a:lnTo>
                  <a:lnTo>
                    <a:pt x="173" y="29"/>
                  </a:lnTo>
                  <a:lnTo>
                    <a:pt x="166" y="31"/>
                  </a:lnTo>
                  <a:lnTo>
                    <a:pt x="159" y="36"/>
                  </a:lnTo>
                  <a:lnTo>
                    <a:pt x="152" y="40"/>
                  </a:lnTo>
                  <a:lnTo>
                    <a:pt x="147" y="43"/>
                  </a:lnTo>
                  <a:lnTo>
                    <a:pt x="140" y="47"/>
                  </a:lnTo>
                  <a:lnTo>
                    <a:pt x="135" y="52"/>
                  </a:lnTo>
                  <a:lnTo>
                    <a:pt x="128" y="55"/>
                  </a:lnTo>
                  <a:lnTo>
                    <a:pt x="123" y="60"/>
                  </a:lnTo>
                  <a:lnTo>
                    <a:pt x="116" y="64"/>
                  </a:lnTo>
                  <a:lnTo>
                    <a:pt x="113" y="69"/>
                  </a:lnTo>
                  <a:lnTo>
                    <a:pt x="106" y="74"/>
                  </a:lnTo>
                  <a:lnTo>
                    <a:pt x="101" y="78"/>
                  </a:lnTo>
                  <a:lnTo>
                    <a:pt x="95" y="85"/>
                  </a:lnTo>
                  <a:lnTo>
                    <a:pt x="90" y="90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75" y="105"/>
                  </a:lnTo>
                  <a:lnTo>
                    <a:pt x="70" y="112"/>
                  </a:lnTo>
                  <a:lnTo>
                    <a:pt x="66" y="117"/>
                  </a:lnTo>
                  <a:lnTo>
                    <a:pt x="61" y="123"/>
                  </a:lnTo>
                  <a:lnTo>
                    <a:pt x="56" y="128"/>
                  </a:lnTo>
                  <a:lnTo>
                    <a:pt x="52" y="135"/>
                  </a:lnTo>
                  <a:lnTo>
                    <a:pt x="47" y="142"/>
                  </a:lnTo>
                  <a:lnTo>
                    <a:pt x="44" y="147"/>
                  </a:lnTo>
                  <a:lnTo>
                    <a:pt x="40" y="154"/>
                  </a:lnTo>
                  <a:lnTo>
                    <a:pt x="37" y="161"/>
                  </a:lnTo>
                  <a:lnTo>
                    <a:pt x="33" y="167"/>
                  </a:lnTo>
                  <a:lnTo>
                    <a:pt x="30" y="174"/>
                  </a:lnTo>
                  <a:lnTo>
                    <a:pt x="26" y="181"/>
                  </a:lnTo>
                  <a:lnTo>
                    <a:pt x="25" y="188"/>
                  </a:lnTo>
                  <a:lnTo>
                    <a:pt x="21" y="195"/>
                  </a:lnTo>
                  <a:lnTo>
                    <a:pt x="18" y="202"/>
                  </a:lnTo>
                  <a:lnTo>
                    <a:pt x="16" y="209"/>
                  </a:lnTo>
                  <a:lnTo>
                    <a:pt x="14" y="216"/>
                  </a:lnTo>
                  <a:lnTo>
                    <a:pt x="11" y="223"/>
                  </a:lnTo>
                  <a:lnTo>
                    <a:pt x="9" y="230"/>
                  </a:lnTo>
                  <a:lnTo>
                    <a:pt x="7" y="238"/>
                  </a:lnTo>
                  <a:lnTo>
                    <a:pt x="7" y="245"/>
                  </a:lnTo>
                  <a:lnTo>
                    <a:pt x="4" y="252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0" y="274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0" y="299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0" y="323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2" y="345"/>
                  </a:lnTo>
                  <a:lnTo>
                    <a:pt x="4" y="352"/>
                  </a:lnTo>
                  <a:lnTo>
                    <a:pt x="4" y="359"/>
                  </a:lnTo>
                  <a:lnTo>
                    <a:pt x="7" y="368"/>
                  </a:lnTo>
                  <a:lnTo>
                    <a:pt x="7" y="375"/>
                  </a:lnTo>
                  <a:lnTo>
                    <a:pt x="9" y="383"/>
                  </a:lnTo>
                  <a:lnTo>
                    <a:pt x="11" y="390"/>
                  </a:lnTo>
                  <a:lnTo>
                    <a:pt x="14" y="397"/>
                  </a:lnTo>
                  <a:lnTo>
                    <a:pt x="16" y="404"/>
                  </a:lnTo>
                  <a:lnTo>
                    <a:pt x="18" y="412"/>
                  </a:lnTo>
                  <a:lnTo>
                    <a:pt x="21" y="419"/>
                  </a:lnTo>
                  <a:lnTo>
                    <a:pt x="25" y="426"/>
                  </a:lnTo>
                  <a:lnTo>
                    <a:pt x="26" y="431"/>
                  </a:lnTo>
                  <a:lnTo>
                    <a:pt x="30" y="438"/>
                  </a:lnTo>
                  <a:lnTo>
                    <a:pt x="33" y="445"/>
                  </a:lnTo>
                  <a:lnTo>
                    <a:pt x="37" y="452"/>
                  </a:lnTo>
                  <a:lnTo>
                    <a:pt x="40" y="459"/>
                  </a:lnTo>
                  <a:lnTo>
                    <a:pt x="44" y="466"/>
                  </a:lnTo>
                  <a:lnTo>
                    <a:pt x="47" y="471"/>
                  </a:lnTo>
                  <a:lnTo>
                    <a:pt x="52" y="478"/>
                  </a:lnTo>
                  <a:lnTo>
                    <a:pt x="56" y="485"/>
                  </a:lnTo>
                  <a:lnTo>
                    <a:pt x="61" y="490"/>
                  </a:lnTo>
                  <a:lnTo>
                    <a:pt x="66" y="495"/>
                  </a:lnTo>
                  <a:lnTo>
                    <a:pt x="70" y="502"/>
                  </a:lnTo>
                  <a:lnTo>
                    <a:pt x="75" y="507"/>
                  </a:lnTo>
                  <a:lnTo>
                    <a:pt x="80" y="513"/>
                  </a:lnTo>
                  <a:lnTo>
                    <a:pt x="85" y="518"/>
                  </a:lnTo>
                  <a:lnTo>
                    <a:pt x="90" y="525"/>
                  </a:lnTo>
                  <a:lnTo>
                    <a:pt x="95" y="530"/>
                  </a:lnTo>
                  <a:lnTo>
                    <a:pt x="101" y="533"/>
                  </a:lnTo>
                  <a:lnTo>
                    <a:pt x="106" y="538"/>
                  </a:lnTo>
                  <a:lnTo>
                    <a:pt x="113" y="544"/>
                  </a:lnTo>
                  <a:lnTo>
                    <a:pt x="116" y="549"/>
                  </a:lnTo>
                  <a:lnTo>
                    <a:pt x="123" y="552"/>
                  </a:lnTo>
                  <a:lnTo>
                    <a:pt x="128" y="557"/>
                  </a:lnTo>
                  <a:lnTo>
                    <a:pt x="135" y="563"/>
                  </a:lnTo>
                  <a:lnTo>
                    <a:pt x="140" y="564"/>
                  </a:lnTo>
                  <a:lnTo>
                    <a:pt x="147" y="570"/>
                  </a:lnTo>
                  <a:lnTo>
                    <a:pt x="152" y="573"/>
                  </a:lnTo>
                  <a:lnTo>
                    <a:pt x="159" y="576"/>
                  </a:lnTo>
                  <a:lnTo>
                    <a:pt x="166" y="580"/>
                  </a:lnTo>
                  <a:lnTo>
                    <a:pt x="173" y="583"/>
                  </a:lnTo>
                  <a:lnTo>
                    <a:pt x="180" y="587"/>
                  </a:lnTo>
                  <a:lnTo>
                    <a:pt x="187" y="590"/>
                  </a:lnTo>
                  <a:lnTo>
                    <a:pt x="194" y="592"/>
                  </a:lnTo>
                  <a:lnTo>
                    <a:pt x="201" y="595"/>
                  </a:lnTo>
                  <a:lnTo>
                    <a:pt x="208" y="597"/>
                  </a:lnTo>
                  <a:lnTo>
                    <a:pt x="214" y="601"/>
                  </a:lnTo>
                  <a:lnTo>
                    <a:pt x="221" y="602"/>
                  </a:lnTo>
                  <a:lnTo>
                    <a:pt x="230" y="604"/>
                  </a:lnTo>
                  <a:lnTo>
                    <a:pt x="237" y="606"/>
                  </a:lnTo>
                  <a:lnTo>
                    <a:pt x="246" y="609"/>
                  </a:lnTo>
                  <a:lnTo>
                    <a:pt x="251" y="609"/>
                  </a:lnTo>
                  <a:lnTo>
                    <a:pt x="259" y="611"/>
                  </a:lnTo>
                  <a:lnTo>
                    <a:pt x="266" y="611"/>
                  </a:lnTo>
                  <a:lnTo>
                    <a:pt x="275" y="613"/>
                  </a:lnTo>
                  <a:lnTo>
                    <a:pt x="282" y="614"/>
                  </a:lnTo>
                  <a:lnTo>
                    <a:pt x="290" y="614"/>
                  </a:lnTo>
                  <a:lnTo>
                    <a:pt x="297" y="614"/>
                  </a:lnTo>
                  <a:lnTo>
                    <a:pt x="306" y="616"/>
                  </a:lnTo>
                  <a:lnTo>
                    <a:pt x="306" y="61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715" name="Freeform 1282">
              <a:extLst>
                <a:ext uri="{FF2B5EF4-FFF2-40B4-BE49-F238E27FC236}">
                  <a16:creationId xmlns:a16="http://schemas.microsoft.com/office/drawing/2014/main" id="{0B3A442D-93BC-95E0-6A9E-C48B2027ED00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4769729" y="4031535"/>
              <a:ext cx="1143799" cy="1139304"/>
            </a:xfrm>
            <a:custGeom>
              <a:avLst/>
              <a:gdLst>
                <a:gd name="T0" fmla="*/ 2147483647 w 509"/>
                <a:gd name="T1" fmla="*/ 2147483647 h 507"/>
                <a:gd name="T2" fmla="*/ 2147483647 w 509"/>
                <a:gd name="T3" fmla="*/ 2147483647 h 507"/>
                <a:gd name="T4" fmla="*/ 2147483647 w 509"/>
                <a:gd name="T5" fmla="*/ 2147483647 h 507"/>
                <a:gd name="T6" fmla="*/ 2147483647 w 509"/>
                <a:gd name="T7" fmla="*/ 2147483647 h 507"/>
                <a:gd name="T8" fmla="*/ 2147483647 w 509"/>
                <a:gd name="T9" fmla="*/ 2147483647 h 507"/>
                <a:gd name="T10" fmla="*/ 2147483647 w 509"/>
                <a:gd name="T11" fmla="*/ 2147483647 h 507"/>
                <a:gd name="T12" fmla="*/ 2147483647 w 509"/>
                <a:gd name="T13" fmla="*/ 2147483647 h 507"/>
                <a:gd name="T14" fmla="*/ 2147483647 w 509"/>
                <a:gd name="T15" fmla="*/ 2147483647 h 507"/>
                <a:gd name="T16" fmla="*/ 2147483647 w 509"/>
                <a:gd name="T17" fmla="*/ 2147483647 h 507"/>
                <a:gd name="T18" fmla="*/ 2147483647 w 509"/>
                <a:gd name="T19" fmla="*/ 2147483647 h 507"/>
                <a:gd name="T20" fmla="*/ 2147483647 w 509"/>
                <a:gd name="T21" fmla="*/ 2147483647 h 507"/>
                <a:gd name="T22" fmla="*/ 2147483647 w 509"/>
                <a:gd name="T23" fmla="*/ 2147483647 h 507"/>
                <a:gd name="T24" fmla="*/ 2147483647 w 509"/>
                <a:gd name="T25" fmla="*/ 2147483647 h 507"/>
                <a:gd name="T26" fmla="*/ 2147483647 w 509"/>
                <a:gd name="T27" fmla="*/ 2147483647 h 507"/>
                <a:gd name="T28" fmla="*/ 2147483647 w 509"/>
                <a:gd name="T29" fmla="*/ 2147483647 h 507"/>
                <a:gd name="T30" fmla="*/ 2147483647 w 509"/>
                <a:gd name="T31" fmla="*/ 2147483647 h 507"/>
                <a:gd name="T32" fmla="*/ 2147483647 w 509"/>
                <a:gd name="T33" fmla="*/ 2147483647 h 507"/>
                <a:gd name="T34" fmla="*/ 2147483647 w 509"/>
                <a:gd name="T35" fmla="*/ 2147483647 h 507"/>
                <a:gd name="T36" fmla="*/ 2147483647 w 509"/>
                <a:gd name="T37" fmla="*/ 2147483647 h 507"/>
                <a:gd name="T38" fmla="*/ 2147483647 w 509"/>
                <a:gd name="T39" fmla="*/ 2147483647 h 507"/>
                <a:gd name="T40" fmla="*/ 2147483647 w 509"/>
                <a:gd name="T41" fmla="*/ 2147483647 h 507"/>
                <a:gd name="T42" fmla="*/ 2147483647 w 509"/>
                <a:gd name="T43" fmla="*/ 2147483647 h 507"/>
                <a:gd name="T44" fmla="*/ 2147483647 w 509"/>
                <a:gd name="T45" fmla="*/ 2147483647 h 507"/>
                <a:gd name="T46" fmla="*/ 2147483647 w 509"/>
                <a:gd name="T47" fmla="*/ 2147483647 h 507"/>
                <a:gd name="T48" fmla="*/ 2147483647 w 509"/>
                <a:gd name="T49" fmla="*/ 2147483647 h 507"/>
                <a:gd name="T50" fmla="*/ 2147483647 w 509"/>
                <a:gd name="T51" fmla="*/ 0 h 507"/>
                <a:gd name="T52" fmla="*/ 2147483647 w 509"/>
                <a:gd name="T53" fmla="*/ 2147483647 h 507"/>
                <a:gd name="T54" fmla="*/ 2147483647 w 509"/>
                <a:gd name="T55" fmla="*/ 2147483647 h 507"/>
                <a:gd name="T56" fmla="*/ 2147483647 w 509"/>
                <a:gd name="T57" fmla="*/ 2147483647 h 507"/>
                <a:gd name="T58" fmla="*/ 2147483647 w 509"/>
                <a:gd name="T59" fmla="*/ 2147483647 h 507"/>
                <a:gd name="T60" fmla="*/ 2147483647 w 509"/>
                <a:gd name="T61" fmla="*/ 2147483647 h 507"/>
                <a:gd name="T62" fmla="*/ 2147483647 w 509"/>
                <a:gd name="T63" fmla="*/ 2147483647 h 507"/>
                <a:gd name="T64" fmla="*/ 2147483647 w 509"/>
                <a:gd name="T65" fmla="*/ 2147483647 h 507"/>
                <a:gd name="T66" fmla="*/ 2147483647 w 509"/>
                <a:gd name="T67" fmla="*/ 2147483647 h 507"/>
                <a:gd name="T68" fmla="*/ 2147483647 w 509"/>
                <a:gd name="T69" fmla="*/ 2147483647 h 507"/>
                <a:gd name="T70" fmla="*/ 2147483647 w 509"/>
                <a:gd name="T71" fmla="*/ 2147483647 h 507"/>
                <a:gd name="T72" fmla="*/ 2147483647 w 509"/>
                <a:gd name="T73" fmla="*/ 2147483647 h 507"/>
                <a:gd name="T74" fmla="*/ 0 w 509"/>
                <a:gd name="T75" fmla="*/ 2147483647 h 507"/>
                <a:gd name="T76" fmla="*/ 0 w 509"/>
                <a:gd name="T77" fmla="*/ 2147483647 h 507"/>
                <a:gd name="T78" fmla="*/ 2147483647 w 509"/>
                <a:gd name="T79" fmla="*/ 2147483647 h 507"/>
                <a:gd name="T80" fmla="*/ 2147483647 w 509"/>
                <a:gd name="T81" fmla="*/ 2147483647 h 507"/>
                <a:gd name="T82" fmla="*/ 2147483647 w 509"/>
                <a:gd name="T83" fmla="*/ 2147483647 h 507"/>
                <a:gd name="T84" fmla="*/ 2147483647 w 509"/>
                <a:gd name="T85" fmla="*/ 2147483647 h 507"/>
                <a:gd name="T86" fmla="*/ 2147483647 w 509"/>
                <a:gd name="T87" fmla="*/ 2147483647 h 507"/>
                <a:gd name="T88" fmla="*/ 2147483647 w 509"/>
                <a:gd name="T89" fmla="*/ 2147483647 h 507"/>
                <a:gd name="T90" fmla="*/ 2147483647 w 509"/>
                <a:gd name="T91" fmla="*/ 2147483647 h 507"/>
                <a:gd name="T92" fmla="*/ 2147483647 w 509"/>
                <a:gd name="T93" fmla="*/ 2147483647 h 507"/>
                <a:gd name="T94" fmla="*/ 2147483647 w 509"/>
                <a:gd name="T95" fmla="*/ 2147483647 h 507"/>
                <a:gd name="T96" fmla="*/ 2147483647 w 509"/>
                <a:gd name="T97" fmla="*/ 2147483647 h 507"/>
                <a:gd name="T98" fmla="*/ 2147483647 w 509"/>
                <a:gd name="T99" fmla="*/ 2147483647 h 507"/>
                <a:gd name="T100" fmla="*/ 2147483647 w 509"/>
                <a:gd name="T101" fmla="*/ 2147483647 h 5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9"/>
                <a:gd name="T154" fmla="*/ 0 h 507"/>
                <a:gd name="T155" fmla="*/ 509 w 509"/>
                <a:gd name="T156" fmla="*/ 507 h 5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9" h="507">
                  <a:moveTo>
                    <a:pt x="255" y="507"/>
                  </a:moveTo>
                  <a:lnTo>
                    <a:pt x="260" y="507"/>
                  </a:lnTo>
                  <a:lnTo>
                    <a:pt x="267" y="507"/>
                  </a:lnTo>
                  <a:lnTo>
                    <a:pt x="273" y="505"/>
                  </a:lnTo>
                  <a:lnTo>
                    <a:pt x="279" y="505"/>
                  </a:lnTo>
                  <a:lnTo>
                    <a:pt x="286" y="504"/>
                  </a:lnTo>
                  <a:lnTo>
                    <a:pt x="292" y="504"/>
                  </a:lnTo>
                  <a:lnTo>
                    <a:pt x="298" y="502"/>
                  </a:lnTo>
                  <a:lnTo>
                    <a:pt x="305" y="502"/>
                  </a:lnTo>
                  <a:lnTo>
                    <a:pt x="310" y="500"/>
                  </a:lnTo>
                  <a:lnTo>
                    <a:pt x="317" y="498"/>
                  </a:lnTo>
                  <a:lnTo>
                    <a:pt x="323" y="497"/>
                  </a:lnTo>
                  <a:lnTo>
                    <a:pt x="329" y="495"/>
                  </a:lnTo>
                  <a:lnTo>
                    <a:pt x="335" y="493"/>
                  </a:lnTo>
                  <a:lnTo>
                    <a:pt x="342" y="490"/>
                  </a:lnTo>
                  <a:lnTo>
                    <a:pt x="347" y="488"/>
                  </a:lnTo>
                  <a:lnTo>
                    <a:pt x="354" y="486"/>
                  </a:lnTo>
                  <a:lnTo>
                    <a:pt x="359" y="483"/>
                  </a:lnTo>
                  <a:lnTo>
                    <a:pt x="364" y="481"/>
                  </a:lnTo>
                  <a:lnTo>
                    <a:pt x="369" y="478"/>
                  </a:lnTo>
                  <a:lnTo>
                    <a:pt x="374" y="476"/>
                  </a:lnTo>
                  <a:lnTo>
                    <a:pt x="380" y="472"/>
                  </a:lnTo>
                  <a:lnTo>
                    <a:pt x="385" y="469"/>
                  </a:lnTo>
                  <a:lnTo>
                    <a:pt x="390" y="466"/>
                  </a:lnTo>
                  <a:lnTo>
                    <a:pt x="395" y="464"/>
                  </a:lnTo>
                  <a:lnTo>
                    <a:pt x="400" y="459"/>
                  </a:lnTo>
                  <a:lnTo>
                    <a:pt x="405" y="455"/>
                  </a:lnTo>
                  <a:lnTo>
                    <a:pt x="411" y="452"/>
                  </a:lnTo>
                  <a:lnTo>
                    <a:pt x="416" y="448"/>
                  </a:lnTo>
                  <a:lnTo>
                    <a:pt x="421" y="443"/>
                  </a:lnTo>
                  <a:lnTo>
                    <a:pt x="424" y="440"/>
                  </a:lnTo>
                  <a:lnTo>
                    <a:pt x="430" y="436"/>
                  </a:lnTo>
                  <a:lnTo>
                    <a:pt x="433" y="433"/>
                  </a:lnTo>
                  <a:lnTo>
                    <a:pt x="438" y="428"/>
                  </a:lnTo>
                  <a:lnTo>
                    <a:pt x="442" y="424"/>
                  </a:lnTo>
                  <a:lnTo>
                    <a:pt x="445" y="419"/>
                  </a:lnTo>
                  <a:lnTo>
                    <a:pt x="450" y="414"/>
                  </a:lnTo>
                  <a:lnTo>
                    <a:pt x="454" y="409"/>
                  </a:lnTo>
                  <a:lnTo>
                    <a:pt x="457" y="403"/>
                  </a:lnTo>
                  <a:lnTo>
                    <a:pt x="461" y="398"/>
                  </a:lnTo>
                  <a:lnTo>
                    <a:pt x="464" y="395"/>
                  </a:lnTo>
                  <a:lnTo>
                    <a:pt x="468" y="390"/>
                  </a:lnTo>
                  <a:lnTo>
                    <a:pt x="471" y="384"/>
                  </a:lnTo>
                  <a:lnTo>
                    <a:pt x="473" y="378"/>
                  </a:lnTo>
                  <a:lnTo>
                    <a:pt x="476" y="374"/>
                  </a:lnTo>
                  <a:lnTo>
                    <a:pt x="480" y="367"/>
                  </a:lnTo>
                  <a:lnTo>
                    <a:pt x="481" y="362"/>
                  </a:lnTo>
                  <a:lnTo>
                    <a:pt x="485" y="357"/>
                  </a:lnTo>
                  <a:lnTo>
                    <a:pt x="488" y="352"/>
                  </a:lnTo>
                  <a:lnTo>
                    <a:pt x="490" y="345"/>
                  </a:lnTo>
                  <a:lnTo>
                    <a:pt x="492" y="340"/>
                  </a:lnTo>
                  <a:lnTo>
                    <a:pt x="493" y="333"/>
                  </a:lnTo>
                  <a:lnTo>
                    <a:pt x="497" y="328"/>
                  </a:lnTo>
                  <a:lnTo>
                    <a:pt x="499" y="321"/>
                  </a:lnTo>
                  <a:lnTo>
                    <a:pt x="499" y="315"/>
                  </a:lnTo>
                  <a:lnTo>
                    <a:pt x="500" y="309"/>
                  </a:lnTo>
                  <a:lnTo>
                    <a:pt x="502" y="303"/>
                  </a:lnTo>
                  <a:lnTo>
                    <a:pt x="504" y="296"/>
                  </a:lnTo>
                  <a:lnTo>
                    <a:pt x="504" y="290"/>
                  </a:lnTo>
                  <a:lnTo>
                    <a:pt x="505" y="284"/>
                  </a:lnTo>
                  <a:lnTo>
                    <a:pt x="505" y="277"/>
                  </a:lnTo>
                  <a:lnTo>
                    <a:pt x="507" y="271"/>
                  </a:lnTo>
                  <a:lnTo>
                    <a:pt x="507" y="265"/>
                  </a:lnTo>
                  <a:lnTo>
                    <a:pt x="507" y="258"/>
                  </a:lnTo>
                  <a:lnTo>
                    <a:pt x="509" y="253"/>
                  </a:lnTo>
                  <a:lnTo>
                    <a:pt x="507" y="246"/>
                  </a:lnTo>
                  <a:lnTo>
                    <a:pt x="507" y="240"/>
                  </a:lnTo>
                  <a:lnTo>
                    <a:pt x="507" y="233"/>
                  </a:lnTo>
                  <a:lnTo>
                    <a:pt x="505" y="226"/>
                  </a:lnTo>
                  <a:lnTo>
                    <a:pt x="505" y="219"/>
                  </a:lnTo>
                  <a:lnTo>
                    <a:pt x="504" y="214"/>
                  </a:lnTo>
                  <a:lnTo>
                    <a:pt x="504" y="207"/>
                  </a:lnTo>
                  <a:lnTo>
                    <a:pt x="502" y="202"/>
                  </a:lnTo>
                  <a:lnTo>
                    <a:pt x="500" y="195"/>
                  </a:lnTo>
                  <a:lnTo>
                    <a:pt x="499" y="189"/>
                  </a:lnTo>
                  <a:lnTo>
                    <a:pt x="499" y="183"/>
                  </a:lnTo>
                  <a:lnTo>
                    <a:pt x="497" y="177"/>
                  </a:lnTo>
                  <a:lnTo>
                    <a:pt x="493" y="170"/>
                  </a:lnTo>
                  <a:lnTo>
                    <a:pt x="492" y="165"/>
                  </a:lnTo>
                  <a:lnTo>
                    <a:pt x="490" y="160"/>
                  </a:lnTo>
                  <a:lnTo>
                    <a:pt x="488" y="155"/>
                  </a:lnTo>
                  <a:lnTo>
                    <a:pt x="485" y="148"/>
                  </a:lnTo>
                  <a:lnTo>
                    <a:pt x="481" y="143"/>
                  </a:lnTo>
                  <a:lnTo>
                    <a:pt x="480" y="138"/>
                  </a:lnTo>
                  <a:lnTo>
                    <a:pt x="476" y="131"/>
                  </a:lnTo>
                  <a:lnTo>
                    <a:pt x="473" y="126"/>
                  </a:lnTo>
                  <a:lnTo>
                    <a:pt x="471" y="120"/>
                  </a:lnTo>
                  <a:lnTo>
                    <a:pt x="468" y="115"/>
                  </a:lnTo>
                  <a:lnTo>
                    <a:pt x="464" y="110"/>
                  </a:lnTo>
                  <a:lnTo>
                    <a:pt x="461" y="105"/>
                  </a:lnTo>
                  <a:lnTo>
                    <a:pt x="457" y="101"/>
                  </a:lnTo>
                  <a:lnTo>
                    <a:pt x="454" y="96"/>
                  </a:lnTo>
                  <a:lnTo>
                    <a:pt x="450" y="91"/>
                  </a:lnTo>
                  <a:lnTo>
                    <a:pt x="445" y="88"/>
                  </a:lnTo>
                  <a:lnTo>
                    <a:pt x="442" y="82"/>
                  </a:lnTo>
                  <a:lnTo>
                    <a:pt x="438" y="77"/>
                  </a:lnTo>
                  <a:lnTo>
                    <a:pt x="433" y="74"/>
                  </a:lnTo>
                  <a:lnTo>
                    <a:pt x="430" y="70"/>
                  </a:lnTo>
                  <a:lnTo>
                    <a:pt x="424" y="65"/>
                  </a:lnTo>
                  <a:lnTo>
                    <a:pt x="421" y="62"/>
                  </a:lnTo>
                  <a:lnTo>
                    <a:pt x="416" y="57"/>
                  </a:lnTo>
                  <a:lnTo>
                    <a:pt x="411" y="53"/>
                  </a:lnTo>
                  <a:lnTo>
                    <a:pt x="405" y="50"/>
                  </a:lnTo>
                  <a:lnTo>
                    <a:pt x="400" y="46"/>
                  </a:lnTo>
                  <a:lnTo>
                    <a:pt x="395" y="43"/>
                  </a:lnTo>
                  <a:lnTo>
                    <a:pt x="390" y="39"/>
                  </a:lnTo>
                  <a:lnTo>
                    <a:pt x="385" y="36"/>
                  </a:lnTo>
                  <a:lnTo>
                    <a:pt x="380" y="32"/>
                  </a:lnTo>
                  <a:lnTo>
                    <a:pt x="374" y="29"/>
                  </a:lnTo>
                  <a:lnTo>
                    <a:pt x="369" y="27"/>
                  </a:lnTo>
                  <a:lnTo>
                    <a:pt x="364" y="24"/>
                  </a:lnTo>
                  <a:lnTo>
                    <a:pt x="359" y="22"/>
                  </a:lnTo>
                  <a:lnTo>
                    <a:pt x="354" y="20"/>
                  </a:lnTo>
                  <a:lnTo>
                    <a:pt x="347" y="17"/>
                  </a:lnTo>
                  <a:lnTo>
                    <a:pt x="342" y="15"/>
                  </a:lnTo>
                  <a:lnTo>
                    <a:pt x="335" y="12"/>
                  </a:lnTo>
                  <a:lnTo>
                    <a:pt x="329" y="10"/>
                  </a:lnTo>
                  <a:lnTo>
                    <a:pt x="323" y="8"/>
                  </a:lnTo>
                  <a:lnTo>
                    <a:pt x="317" y="7"/>
                  </a:lnTo>
                  <a:lnTo>
                    <a:pt x="310" y="5"/>
                  </a:lnTo>
                  <a:lnTo>
                    <a:pt x="305" y="5"/>
                  </a:lnTo>
                  <a:lnTo>
                    <a:pt x="298" y="3"/>
                  </a:lnTo>
                  <a:lnTo>
                    <a:pt x="292" y="3"/>
                  </a:lnTo>
                  <a:lnTo>
                    <a:pt x="286" y="1"/>
                  </a:lnTo>
                  <a:lnTo>
                    <a:pt x="279" y="1"/>
                  </a:lnTo>
                  <a:lnTo>
                    <a:pt x="273" y="0"/>
                  </a:lnTo>
                  <a:lnTo>
                    <a:pt x="267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1"/>
                  </a:lnTo>
                  <a:lnTo>
                    <a:pt x="221" y="1"/>
                  </a:lnTo>
                  <a:lnTo>
                    <a:pt x="216" y="3"/>
                  </a:lnTo>
                  <a:lnTo>
                    <a:pt x="209" y="3"/>
                  </a:lnTo>
                  <a:lnTo>
                    <a:pt x="204" y="5"/>
                  </a:lnTo>
                  <a:lnTo>
                    <a:pt x="197" y="5"/>
                  </a:lnTo>
                  <a:lnTo>
                    <a:pt x="190" y="7"/>
                  </a:lnTo>
                  <a:lnTo>
                    <a:pt x="183" y="8"/>
                  </a:lnTo>
                  <a:lnTo>
                    <a:pt x="178" y="10"/>
                  </a:lnTo>
                  <a:lnTo>
                    <a:pt x="172" y="12"/>
                  </a:lnTo>
                  <a:lnTo>
                    <a:pt x="167" y="15"/>
                  </a:lnTo>
                  <a:lnTo>
                    <a:pt x="160" y="17"/>
                  </a:lnTo>
                  <a:lnTo>
                    <a:pt x="155" y="20"/>
                  </a:lnTo>
                  <a:lnTo>
                    <a:pt x="150" y="22"/>
                  </a:lnTo>
                  <a:lnTo>
                    <a:pt x="143" y="24"/>
                  </a:lnTo>
                  <a:lnTo>
                    <a:pt x="138" y="27"/>
                  </a:lnTo>
                  <a:lnTo>
                    <a:pt x="133" y="29"/>
                  </a:lnTo>
                  <a:lnTo>
                    <a:pt x="128" y="32"/>
                  </a:lnTo>
                  <a:lnTo>
                    <a:pt x="122" y="36"/>
                  </a:lnTo>
                  <a:lnTo>
                    <a:pt x="117" y="39"/>
                  </a:lnTo>
                  <a:lnTo>
                    <a:pt x="112" y="43"/>
                  </a:lnTo>
                  <a:lnTo>
                    <a:pt x="107" y="46"/>
                  </a:lnTo>
                  <a:lnTo>
                    <a:pt x="102" y="50"/>
                  </a:lnTo>
                  <a:lnTo>
                    <a:pt x="97" y="53"/>
                  </a:lnTo>
                  <a:lnTo>
                    <a:pt x="91" y="57"/>
                  </a:lnTo>
                  <a:lnTo>
                    <a:pt x="88" y="62"/>
                  </a:lnTo>
                  <a:lnTo>
                    <a:pt x="83" y="65"/>
                  </a:lnTo>
                  <a:lnTo>
                    <a:pt x="78" y="70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5" y="82"/>
                  </a:lnTo>
                  <a:lnTo>
                    <a:pt x="62" y="88"/>
                  </a:lnTo>
                  <a:lnTo>
                    <a:pt x="59" y="91"/>
                  </a:lnTo>
                  <a:lnTo>
                    <a:pt x="53" y="96"/>
                  </a:lnTo>
                  <a:lnTo>
                    <a:pt x="50" y="101"/>
                  </a:lnTo>
                  <a:lnTo>
                    <a:pt x="46" y="105"/>
                  </a:lnTo>
                  <a:lnTo>
                    <a:pt x="43" y="110"/>
                  </a:lnTo>
                  <a:lnTo>
                    <a:pt x="40" y="115"/>
                  </a:lnTo>
                  <a:lnTo>
                    <a:pt x="36" y="120"/>
                  </a:lnTo>
                  <a:lnTo>
                    <a:pt x="33" y="126"/>
                  </a:lnTo>
                  <a:lnTo>
                    <a:pt x="31" y="131"/>
                  </a:lnTo>
                  <a:lnTo>
                    <a:pt x="28" y="138"/>
                  </a:lnTo>
                  <a:lnTo>
                    <a:pt x="24" y="143"/>
                  </a:lnTo>
                  <a:lnTo>
                    <a:pt x="22" y="148"/>
                  </a:lnTo>
                  <a:lnTo>
                    <a:pt x="21" y="155"/>
                  </a:lnTo>
                  <a:lnTo>
                    <a:pt x="17" y="160"/>
                  </a:lnTo>
                  <a:lnTo>
                    <a:pt x="15" y="165"/>
                  </a:lnTo>
                  <a:lnTo>
                    <a:pt x="12" y="170"/>
                  </a:lnTo>
                  <a:lnTo>
                    <a:pt x="12" y="177"/>
                  </a:lnTo>
                  <a:lnTo>
                    <a:pt x="9" y="183"/>
                  </a:lnTo>
                  <a:lnTo>
                    <a:pt x="7" y="189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07"/>
                  </a:lnTo>
                  <a:lnTo>
                    <a:pt x="3" y="214"/>
                  </a:lnTo>
                  <a:lnTo>
                    <a:pt x="2" y="219"/>
                  </a:lnTo>
                  <a:lnTo>
                    <a:pt x="2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3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1"/>
                  </a:lnTo>
                  <a:lnTo>
                    <a:pt x="2" y="277"/>
                  </a:lnTo>
                  <a:lnTo>
                    <a:pt x="2" y="284"/>
                  </a:lnTo>
                  <a:lnTo>
                    <a:pt x="3" y="290"/>
                  </a:lnTo>
                  <a:lnTo>
                    <a:pt x="3" y="296"/>
                  </a:lnTo>
                  <a:lnTo>
                    <a:pt x="5" y="303"/>
                  </a:lnTo>
                  <a:lnTo>
                    <a:pt x="5" y="309"/>
                  </a:lnTo>
                  <a:lnTo>
                    <a:pt x="7" y="315"/>
                  </a:lnTo>
                  <a:lnTo>
                    <a:pt x="9" y="321"/>
                  </a:lnTo>
                  <a:lnTo>
                    <a:pt x="12" y="328"/>
                  </a:lnTo>
                  <a:lnTo>
                    <a:pt x="12" y="333"/>
                  </a:lnTo>
                  <a:lnTo>
                    <a:pt x="15" y="340"/>
                  </a:lnTo>
                  <a:lnTo>
                    <a:pt x="17" y="345"/>
                  </a:lnTo>
                  <a:lnTo>
                    <a:pt x="21" y="352"/>
                  </a:lnTo>
                  <a:lnTo>
                    <a:pt x="22" y="357"/>
                  </a:lnTo>
                  <a:lnTo>
                    <a:pt x="24" y="362"/>
                  </a:lnTo>
                  <a:lnTo>
                    <a:pt x="28" y="367"/>
                  </a:lnTo>
                  <a:lnTo>
                    <a:pt x="31" y="374"/>
                  </a:lnTo>
                  <a:lnTo>
                    <a:pt x="33" y="378"/>
                  </a:lnTo>
                  <a:lnTo>
                    <a:pt x="36" y="384"/>
                  </a:lnTo>
                  <a:lnTo>
                    <a:pt x="40" y="390"/>
                  </a:lnTo>
                  <a:lnTo>
                    <a:pt x="43" y="395"/>
                  </a:lnTo>
                  <a:lnTo>
                    <a:pt x="46" y="398"/>
                  </a:lnTo>
                  <a:lnTo>
                    <a:pt x="50" y="403"/>
                  </a:lnTo>
                  <a:lnTo>
                    <a:pt x="53" y="409"/>
                  </a:lnTo>
                  <a:lnTo>
                    <a:pt x="59" y="414"/>
                  </a:lnTo>
                  <a:lnTo>
                    <a:pt x="62" y="419"/>
                  </a:lnTo>
                  <a:lnTo>
                    <a:pt x="65" y="424"/>
                  </a:lnTo>
                  <a:lnTo>
                    <a:pt x="71" y="428"/>
                  </a:lnTo>
                  <a:lnTo>
                    <a:pt x="74" y="433"/>
                  </a:lnTo>
                  <a:lnTo>
                    <a:pt x="78" y="436"/>
                  </a:lnTo>
                  <a:lnTo>
                    <a:pt x="83" y="440"/>
                  </a:lnTo>
                  <a:lnTo>
                    <a:pt x="88" y="443"/>
                  </a:lnTo>
                  <a:lnTo>
                    <a:pt x="91" y="448"/>
                  </a:lnTo>
                  <a:lnTo>
                    <a:pt x="97" y="452"/>
                  </a:lnTo>
                  <a:lnTo>
                    <a:pt x="102" y="455"/>
                  </a:lnTo>
                  <a:lnTo>
                    <a:pt x="107" y="459"/>
                  </a:lnTo>
                  <a:lnTo>
                    <a:pt x="112" y="464"/>
                  </a:lnTo>
                  <a:lnTo>
                    <a:pt x="117" y="466"/>
                  </a:lnTo>
                  <a:lnTo>
                    <a:pt x="122" y="469"/>
                  </a:lnTo>
                  <a:lnTo>
                    <a:pt x="128" y="472"/>
                  </a:lnTo>
                  <a:lnTo>
                    <a:pt x="133" y="476"/>
                  </a:lnTo>
                  <a:lnTo>
                    <a:pt x="138" y="478"/>
                  </a:lnTo>
                  <a:lnTo>
                    <a:pt x="143" y="481"/>
                  </a:lnTo>
                  <a:lnTo>
                    <a:pt x="150" y="483"/>
                  </a:lnTo>
                  <a:lnTo>
                    <a:pt x="155" y="486"/>
                  </a:lnTo>
                  <a:lnTo>
                    <a:pt x="160" y="488"/>
                  </a:lnTo>
                  <a:lnTo>
                    <a:pt x="167" y="490"/>
                  </a:lnTo>
                  <a:lnTo>
                    <a:pt x="172" y="493"/>
                  </a:lnTo>
                  <a:lnTo>
                    <a:pt x="178" y="495"/>
                  </a:lnTo>
                  <a:lnTo>
                    <a:pt x="183" y="497"/>
                  </a:lnTo>
                  <a:lnTo>
                    <a:pt x="190" y="498"/>
                  </a:lnTo>
                  <a:lnTo>
                    <a:pt x="197" y="500"/>
                  </a:lnTo>
                  <a:lnTo>
                    <a:pt x="204" y="502"/>
                  </a:lnTo>
                  <a:lnTo>
                    <a:pt x="209" y="502"/>
                  </a:lnTo>
                  <a:lnTo>
                    <a:pt x="216" y="504"/>
                  </a:lnTo>
                  <a:lnTo>
                    <a:pt x="221" y="504"/>
                  </a:lnTo>
                  <a:lnTo>
                    <a:pt x="228" y="505"/>
                  </a:lnTo>
                  <a:lnTo>
                    <a:pt x="235" y="505"/>
                  </a:lnTo>
                  <a:lnTo>
                    <a:pt x="241" y="507"/>
                  </a:lnTo>
                  <a:lnTo>
                    <a:pt x="248" y="507"/>
                  </a:lnTo>
                  <a:lnTo>
                    <a:pt x="255" y="507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16" name="Freeform 1283">
              <a:extLst>
                <a:ext uri="{FF2B5EF4-FFF2-40B4-BE49-F238E27FC236}">
                  <a16:creationId xmlns:a16="http://schemas.microsoft.com/office/drawing/2014/main" id="{8CED445A-BACC-0FD5-EBF0-88A7C427B49B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4851725" y="4074928"/>
              <a:ext cx="968521" cy="964026"/>
            </a:xfrm>
            <a:custGeom>
              <a:avLst/>
              <a:gdLst>
                <a:gd name="T0" fmla="*/ 2147483647 w 431"/>
                <a:gd name="T1" fmla="*/ 2147483647 h 429"/>
                <a:gd name="T2" fmla="*/ 2147483647 w 431"/>
                <a:gd name="T3" fmla="*/ 2147483647 h 429"/>
                <a:gd name="T4" fmla="*/ 2147483647 w 431"/>
                <a:gd name="T5" fmla="*/ 2147483647 h 429"/>
                <a:gd name="T6" fmla="*/ 2147483647 w 431"/>
                <a:gd name="T7" fmla="*/ 2147483647 h 429"/>
                <a:gd name="T8" fmla="*/ 2147483647 w 431"/>
                <a:gd name="T9" fmla="*/ 2147483647 h 429"/>
                <a:gd name="T10" fmla="*/ 2147483647 w 431"/>
                <a:gd name="T11" fmla="*/ 2147483647 h 429"/>
                <a:gd name="T12" fmla="*/ 2147483647 w 431"/>
                <a:gd name="T13" fmla="*/ 2147483647 h 429"/>
                <a:gd name="T14" fmla="*/ 2147483647 w 431"/>
                <a:gd name="T15" fmla="*/ 2147483647 h 429"/>
                <a:gd name="T16" fmla="*/ 2147483647 w 431"/>
                <a:gd name="T17" fmla="*/ 2147483647 h 429"/>
                <a:gd name="T18" fmla="*/ 2147483647 w 431"/>
                <a:gd name="T19" fmla="*/ 2147483647 h 429"/>
                <a:gd name="T20" fmla="*/ 2147483647 w 431"/>
                <a:gd name="T21" fmla="*/ 2147483647 h 429"/>
                <a:gd name="T22" fmla="*/ 2147483647 w 431"/>
                <a:gd name="T23" fmla="*/ 2147483647 h 429"/>
                <a:gd name="T24" fmla="*/ 2147483647 w 431"/>
                <a:gd name="T25" fmla="*/ 2147483647 h 429"/>
                <a:gd name="T26" fmla="*/ 2147483647 w 431"/>
                <a:gd name="T27" fmla="*/ 2147483647 h 429"/>
                <a:gd name="T28" fmla="*/ 2147483647 w 431"/>
                <a:gd name="T29" fmla="*/ 2147483647 h 429"/>
                <a:gd name="T30" fmla="*/ 2147483647 w 431"/>
                <a:gd name="T31" fmla="*/ 2147483647 h 429"/>
                <a:gd name="T32" fmla="*/ 2147483647 w 431"/>
                <a:gd name="T33" fmla="*/ 2147483647 h 429"/>
                <a:gd name="T34" fmla="*/ 2147483647 w 431"/>
                <a:gd name="T35" fmla="*/ 2147483647 h 429"/>
                <a:gd name="T36" fmla="*/ 2147483647 w 431"/>
                <a:gd name="T37" fmla="*/ 2147483647 h 429"/>
                <a:gd name="T38" fmla="*/ 2147483647 w 431"/>
                <a:gd name="T39" fmla="*/ 2147483647 h 429"/>
                <a:gd name="T40" fmla="*/ 2147483647 w 431"/>
                <a:gd name="T41" fmla="*/ 2147483647 h 429"/>
                <a:gd name="T42" fmla="*/ 2147483647 w 431"/>
                <a:gd name="T43" fmla="*/ 2147483647 h 429"/>
                <a:gd name="T44" fmla="*/ 2147483647 w 431"/>
                <a:gd name="T45" fmla="*/ 2147483647 h 429"/>
                <a:gd name="T46" fmla="*/ 2147483647 w 431"/>
                <a:gd name="T47" fmla="*/ 2147483647 h 429"/>
                <a:gd name="T48" fmla="*/ 2147483647 w 431"/>
                <a:gd name="T49" fmla="*/ 2147483647 h 429"/>
                <a:gd name="T50" fmla="*/ 2147483647 w 431"/>
                <a:gd name="T51" fmla="*/ 2147483647 h 429"/>
                <a:gd name="T52" fmla="*/ 2147483647 w 431"/>
                <a:gd name="T53" fmla="*/ 2147483647 h 429"/>
                <a:gd name="T54" fmla="*/ 2147483647 w 431"/>
                <a:gd name="T55" fmla="*/ 0 h 429"/>
                <a:gd name="T56" fmla="*/ 2147483647 w 431"/>
                <a:gd name="T57" fmla="*/ 0 h 429"/>
                <a:gd name="T58" fmla="*/ 2147483647 w 431"/>
                <a:gd name="T59" fmla="*/ 2147483647 h 429"/>
                <a:gd name="T60" fmla="*/ 2147483647 w 431"/>
                <a:gd name="T61" fmla="*/ 2147483647 h 429"/>
                <a:gd name="T62" fmla="*/ 2147483647 w 431"/>
                <a:gd name="T63" fmla="*/ 2147483647 h 429"/>
                <a:gd name="T64" fmla="*/ 2147483647 w 431"/>
                <a:gd name="T65" fmla="*/ 2147483647 h 429"/>
                <a:gd name="T66" fmla="*/ 2147483647 w 431"/>
                <a:gd name="T67" fmla="*/ 2147483647 h 429"/>
                <a:gd name="T68" fmla="*/ 2147483647 w 431"/>
                <a:gd name="T69" fmla="*/ 2147483647 h 429"/>
                <a:gd name="T70" fmla="*/ 2147483647 w 431"/>
                <a:gd name="T71" fmla="*/ 2147483647 h 429"/>
                <a:gd name="T72" fmla="*/ 2147483647 w 431"/>
                <a:gd name="T73" fmla="*/ 2147483647 h 429"/>
                <a:gd name="T74" fmla="*/ 2147483647 w 431"/>
                <a:gd name="T75" fmla="*/ 2147483647 h 429"/>
                <a:gd name="T76" fmla="*/ 2147483647 w 431"/>
                <a:gd name="T77" fmla="*/ 2147483647 h 429"/>
                <a:gd name="T78" fmla="*/ 2147483647 w 431"/>
                <a:gd name="T79" fmla="*/ 2147483647 h 429"/>
                <a:gd name="T80" fmla="*/ 2147483647 w 431"/>
                <a:gd name="T81" fmla="*/ 2147483647 h 429"/>
                <a:gd name="T82" fmla="*/ 2147483647 w 431"/>
                <a:gd name="T83" fmla="*/ 2147483647 h 429"/>
                <a:gd name="T84" fmla="*/ 0 w 431"/>
                <a:gd name="T85" fmla="*/ 2147483647 h 429"/>
                <a:gd name="T86" fmla="*/ 0 w 431"/>
                <a:gd name="T87" fmla="*/ 2147483647 h 429"/>
                <a:gd name="T88" fmla="*/ 0 w 431"/>
                <a:gd name="T89" fmla="*/ 2147483647 h 429"/>
                <a:gd name="T90" fmla="*/ 2147483647 w 431"/>
                <a:gd name="T91" fmla="*/ 2147483647 h 429"/>
                <a:gd name="T92" fmla="*/ 2147483647 w 431"/>
                <a:gd name="T93" fmla="*/ 2147483647 h 429"/>
                <a:gd name="T94" fmla="*/ 2147483647 w 431"/>
                <a:gd name="T95" fmla="*/ 2147483647 h 429"/>
                <a:gd name="T96" fmla="*/ 2147483647 w 431"/>
                <a:gd name="T97" fmla="*/ 2147483647 h 429"/>
                <a:gd name="T98" fmla="*/ 2147483647 w 431"/>
                <a:gd name="T99" fmla="*/ 2147483647 h 429"/>
                <a:gd name="T100" fmla="*/ 2147483647 w 431"/>
                <a:gd name="T101" fmla="*/ 2147483647 h 429"/>
                <a:gd name="T102" fmla="*/ 2147483647 w 431"/>
                <a:gd name="T103" fmla="*/ 2147483647 h 429"/>
                <a:gd name="T104" fmla="*/ 2147483647 w 431"/>
                <a:gd name="T105" fmla="*/ 2147483647 h 429"/>
                <a:gd name="T106" fmla="*/ 2147483647 w 431"/>
                <a:gd name="T107" fmla="*/ 2147483647 h 429"/>
                <a:gd name="T108" fmla="*/ 2147483647 w 431"/>
                <a:gd name="T109" fmla="*/ 2147483647 h 429"/>
                <a:gd name="T110" fmla="*/ 2147483647 w 431"/>
                <a:gd name="T111" fmla="*/ 2147483647 h 429"/>
                <a:gd name="T112" fmla="*/ 2147483647 w 431"/>
                <a:gd name="T113" fmla="*/ 2147483647 h 429"/>
                <a:gd name="T114" fmla="*/ 2147483647 w 431"/>
                <a:gd name="T115" fmla="*/ 2147483647 h 4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1"/>
                <a:gd name="T175" fmla="*/ 0 h 429"/>
                <a:gd name="T176" fmla="*/ 431 w 431"/>
                <a:gd name="T177" fmla="*/ 429 h 4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1" h="429">
                  <a:moveTo>
                    <a:pt x="214" y="429"/>
                  </a:moveTo>
                  <a:lnTo>
                    <a:pt x="219" y="429"/>
                  </a:lnTo>
                  <a:lnTo>
                    <a:pt x="226" y="429"/>
                  </a:lnTo>
                  <a:lnTo>
                    <a:pt x="230" y="427"/>
                  </a:lnTo>
                  <a:lnTo>
                    <a:pt x="236" y="427"/>
                  </a:lnTo>
                  <a:lnTo>
                    <a:pt x="242" y="427"/>
                  </a:lnTo>
                  <a:lnTo>
                    <a:pt x="247" y="426"/>
                  </a:lnTo>
                  <a:lnTo>
                    <a:pt x="252" y="426"/>
                  </a:lnTo>
                  <a:lnTo>
                    <a:pt x="259" y="424"/>
                  </a:lnTo>
                  <a:lnTo>
                    <a:pt x="262" y="424"/>
                  </a:lnTo>
                  <a:lnTo>
                    <a:pt x="268" y="422"/>
                  </a:lnTo>
                  <a:lnTo>
                    <a:pt x="273" y="421"/>
                  </a:lnTo>
                  <a:lnTo>
                    <a:pt x="278" y="419"/>
                  </a:lnTo>
                  <a:lnTo>
                    <a:pt x="283" y="417"/>
                  </a:lnTo>
                  <a:lnTo>
                    <a:pt x="288" y="415"/>
                  </a:lnTo>
                  <a:lnTo>
                    <a:pt x="293" y="414"/>
                  </a:lnTo>
                  <a:lnTo>
                    <a:pt x="299" y="412"/>
                  </a:lnTo>
                  <a:lnTo>
                    <a:pt x="304" y="410"/>
                  </a:lnTo>
                  <a:lnTo>
                    <a:pt x="309" y="407"/>
                  </a:lnTo>
                  <a:lnTo>
                    <a:pt x="312" y="405"/>
                  </a:lnTo>
                  <a:lnTo>
                    <a:pt x="318" y="403"/>
                  </a:lnTo>
                  <a:lnTo>
                    <a:pt x="323" y="400"/>
                  </a:lnTo>
                  <a:lnTo>
                    <a:pt x="326" y="398"/>
                  </a:lnTo>
                  <a:lnTo>
                    <a:pt x="331" y="395"/>
                  </a:lnTo>
                  <a:lnTo>
                    <a:pt x="337" y="391"/>
                  </a:lnTo>
                  <a:lnTo>
                    <a:pt x="343" y="384"/>
                  </a:lnTo>
                  <a:lnTo>
                    <a:pt x="352" y="379"/>
                  </a:lnTo>
                  <a:lnTo>
                    <a:pt x="359" y="372"/>
                  </a:lnTo>
                  <a:lnTo>
                    <a:pt x="368" y="365"/>
                  </a:lnTo>
                  <a:lnTo>
                    <a:pt x="374" y="358"/>
                  </a:lnTo>
                  <a:lnTo>
                    <a:pt x="381" y="350"/>
                  </a:lnTo>
                  <a:lnTo>
                    <a:pt x="387" y="341"/>
                  </a:lnTo>
                  <a:lnTo>
                    <a:pt x="393" y="334"/>
                  </a:lnTo>
                  <a:lnTo>
                    <a:pt x="397" y="329"/>
                  </a:lnTo>
                  <a:lnTo>
                    <a:pt x="399" y="324"/>
                  </a:lnTo>
                  <a:lnTo>
                    <a:pt x="402" y="321"/>
                  </a:lnTo>
                  <a:lnTo>
                    <a:pt x="404" y="315"/>
                  </a:lnTo>
                  <a:lnTo>
                    <a:pt x="407" y="310"/>
                  </a:lnTo>
                  <a:lnTo>
                    <a:pt x="409" y="307"/>
                  </a:lnTo>
                  <a:lnTo>
                    <a:pt x="411" y="302"/>
                  </a:lnTo>
                  <a:lnTo>
                    <a:pt x="414" y="296"/>
                  </a:lnTo>
                  <a:lnTo>
                    <a:pt x="416" y="291"/>
                  </a:lnTo>
                  <a:lnTo>
                    <a:pt x="416" y="288"/>
                  </a:lnTo>
                  <a:lnTo>
                    <a:pt x="418" y="283"/>
                  </a:lnTo>
                  <a:lnTo>
                    <a:pt x="421" y="277"/>
                  </a:lnTo>
                  <a:lnTo>
                    <a:pt x="423" y="272"/>
                  </a:lnTo>
                  <a:lnTo>
                    <a:pt x="423" y="267"/>
                  </a:lnTo>
                  <a:lnTo>
                    <a:pt x="425" y="262"/>
                  </a:lnTo>
                  <a:lnTo>
                    <a:pt x="426" y="257"/>
                  </a:lnTo>
                  <a:lnTo>
                    <a:pt x="428" y="251"/>
                  </a:lnTo>
                  <a:lnTo>
                    <a:pt x="428" y="246"/>
                  </a:lnTo>
                  <a:lnTo>
                    <a:pt x="430" y="241"/>
                  </a:lnTo>
                  <a:lnTo>
                    <a:pt x="430" y="236"/>
                  </a:lnTo>
                  <a:lnTo>
                    <a:pt x="430" y="231"/>
                  </a:lnTo>
                  <a:lnTo>
                    <a:pt x="430" y="224"/>
                  </a:lnTo>
                  <a:lnTo>
                    <a:pt x="430" y="219"/>
                  </a:lnTo>
                  <a:lnTo>
                    <a:pt x="431" y="215"/>
                  </a:lnTo>
                  <a:lnTo>
                    <a:pt x="430" y="208"/>
                  </a:lnTo>
                  <a:lnTo>
                    <a:pt x="430" y="203"/>
                  </a:lnTo>
                  <a:lnTo>
                    <a:pt x="430" y="196"/>
                  </a:lnTo>
                  <a:lnTo>
                    <a:pt x="430" y="191"/>
                  </a:lnTo>
                  <a:lnTo>
                    <a:pt x="430" y="186"/>
                  </a:lnTo>
                  <a:lnTo>
                    <a:pt x="428" y="181"/>
                  </a:lnTo>
                  <a:lnTo>
                    <a:pt x="428" y="176"/>
                  </a:lnTo>
                  <a:lnTo>
                    <a:pt x="426" y="170"/>
                  </a:lnTo>
                  <a:lnTo>
                    <a:pt x="425" y="165"/>
                  </a:lnTo>
                  <a:lnTo>
                    <a:pt x="423" y="160"/>
                  </a:lnTo>
                  <a:lnTo>
                    <a:pt x="423" y="155"/>
                  </a:lnTo>
                  <a:lnTo>
                    <a:pt x="421" y="150"/>
                  </a:lnTo>
                  <a:lnTo>
                    <a:pt x="418" y="144"/>
                  </a:lnTo>
                  <a:lnTo>
                    <a:pt x="416" y="139"/>
                  </a:lnTo>
                  <a:lnTo>
                    <a:pt x="416" y="136"/>
                  </a:lnTo>
                  <a:lnTo>
                    <a:pt x="414" y="131"/>
                  </a:lnTo>
                  <a:lnTo>
                    <a:pt x="411" y="126"/>
                  </a:lnTo>
                  <a:lnTo>
                    <a:pt x="409" y="120"/>
                  </a:lnTo>
                  <a:lnTo>
                    <a:pt x="407" y="117"/>
                  </a:lnTo>
                  <a:lnTo>
                    <a:pt x="404" y="112"/>
                  </a:lnTo>
                  <a:lnTo>
                    <a:pt x="402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3" y="94"/>
                  </a:lnTo>
                  <a:lnTo>
                    <a:pt x="390" y="89"/>
                  </a:lnTo>
                  <a:lnTo>
                    <a:pt x="387" y="84"/>
                  </a:lnTo>
                  <a:lnTo>
                    <a:pt x="383" y="81"/>
                  </a:lnTo>
                  <a:lnTo>
                    <a:pt x="381" y="77"/>
                  </a:lnTo>
                  <a:lnTo>
                    <a:pt x="374" y="70"/>
                  </a:lnTo>
                  <a:lnTo>
                    <a:pt x="368" y="63"/>
                  </a:lnTo>
                  <a:lnTo>
                    <a:pt x="359" y="55"/>
                  </a:lnTo>
                  <a:lnTo>
                    <a:pt x="352" y="48"/>
                  </a:lnTo>
                  <a:lnTo>
                    <a:pt x="343" y="41"/>
                  </a:lnTo>
                  <a:lnTo>
                    <a:pt x="337" y="36"/>
                  </a:lnTo>
                  <a:lnTo>
                    <a:pt x="331" y="32"/>
                  </a:lnTo>
                  <a:lnTo>
                    <a:pt x="326" y="31"/>
                  </a:lnTo>
                  <a:lnTo>
                    <a:pt x="323" y="27"/>
                  </a:lnTo>
                  <a:lnTo>
                    <a:pt x="318" y="24"/>
                  </a:lnTo>
                  <a:lnTo>
                    <a:pt x="312" y="22"/>
                  </a:lnTo>
                  <a:lnTo>
                    <a:pt x="309" y="20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83" y="10"/>
                  </a:lnTo>
                  <a:lnTo>
                    <a:pt x="278" y="8"/>
                  </a:lnTo>
                  <a:lnTo>
                    <a:pt x="273" y="6"/>
                  </a:lnTo>
                  <a:lnTo>
                    <a:pt x="268" y="5"/>
                  </a:lnTo>
                  <a:lnTo>
                    <a:pt x="262" y="3"/>
                  </a:lnTo>
                  <a:lnTo>
                    <a:pt x="259" y="3"/>
                  </a:lnTo>
                  <a:lnTo>
                    <a:pt x="252" y="3"/>
                  </a:lnTo>
                  <a:lnTo>
                    <a:pt x="247" y="1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6" y="1"/>
                  </a:lnTo>
                  <a:lnTo>
                    <a:pt x="181" y="1"/>
                  </a:lnTo>
                  <a:lnTo>
                    <a:pt x="176" y="3"/>
                  </a:lnTo>
                  <a:lnTo>
                    <a:pt x="171" y="3"/>
                  </a:lnTo>
                  <a:lnTo>
                    <a:pt x="166" y="3"/>
                  </a:lnTo>
                  <a:lnTo>
                    <a:pt x="159" y="5"/>
                  </a:lnTo>
                  <a:lnTo>
                    <a:pt x="154" y="6"/>
                  </a:lnTo>
                  <a:lnTo>
                    <a:pt x="150" y="8"/>
                  </a:lnTo>
                  <a:lnTo>
                    <a:pt x="145" y="10"/>
                  </a:lnTo>
                  <a:lnTo>
                    <a:pt x="140" y="12"/>
                  </a:lnTo>
                  <a:lnTo>
                    <a:pt x="135" y="13"/>
                  </a:lnTo>
                  <a:lnTo>
                    <a:pt x="131" y="17"/>
                  </a:lnTo>
                  <a:lnTo>
                    <a:pt x="126" y="17"/>
                  </a:lnTo>
                  <a:lnTo>
                    <a:pt x="121" y="20"/>
                  </a:lnTo>
                  <a:lnTo>
                    <a:pt x="116" y="22"/>
                  </a:lnTo>
                  <a:lnTo>
                    <a:pt x="112" y="24"/>
                  </a:lnTo>
                  <a:lnTo>
                    <a:pt x="107" y="27"/>
                  </a:lnTo>
                  <a:lnTo>
                    <a:pt x="102" y="31"/>
                  </a:lnTo>
                  <a:lnTo>
                    <a:pt x="98" y="32"/>
                  </a:lnTo>
                  <a:lnTo>
                    <a:pt x="93" y="36"/>
                  </a:lnTo>
                  <a:lnTo>
                    <a:pt x="90" y="38"/>
                  </a:lnTo>
                  <a:lnTo>
                    <a:pt x="85" y="41"/>
                  </a:lnTo>
                  <a:lnTo>
                    <a:pt x="81" y="44"/>
                  </a:lnTo>
                  <a:lnTo>
                    <a:pt x="78" y="48"/>
                  </a:lnTo>
                  <a:lnTo>
                    <a:pt x="69" y="55"/>
                  </a:lnTo>
                  <a:lnTo>
                    <a:pt x="62" y="63"/>
                  </a:lnTo>
                  <a:lnTo>
                    <a:pt x="55" y="70"/>
                  </a:lnTo>
                  <a:lnTo>
                    <a:pt x="48" y="77"/>
                  </a:lnTo>
                  <a:lnTo>
                    <a:pt x="45" y="81"/>
                  </a:lnTo>
                  <a:lnTo>
                    <a:pt x="41" y="84"/>
                  </a:lnTo>
                  <a:lnTo>
                    <a:pt x="38" y="89"/>
                  </a:lnTo>
                  <a:lnTo>
                    <a:pt x="36" y="94"/>
                  </a:lnTo>
                  <a:lnTo>
                    <a:pt x="33" y="98"/>
                  </a:lnTo>
                  <a:lnTo>
                    <a:pt x="29" y="103"/>
                  </a:lnTo>
                  <a:lnTo>
                    <a:pt x="28" y="107"/>
                  </a:lnTo>
                  <a:lnTo>
                    <a:pt x="24" y="112"/>
                  </a:lnTo>
                  <a:lnTo>
                    <a:pt x="22" y="117"/>
                  </a:lnTo>
                  <a:lnTo>
                    <a:pt x="21" y="120"/>
                  </a:lnTo>
                  <a:lnTo>
                    <a:pt x="17" y="126"/>
                  </a:lnTo>
                  <a:lnTo>
                    <a:pt x="16" y="131"/>
                  </a:lnTo>
                  <a:lnTo>
                    <a:pt x="14" y="136"/>
                  </a:lnTo>
                  <a:lnTo>
                    <a:pt x="12" y="139"/>
                  </a:lnTo>
                  <a:lnTo>
                    <a:pt x="10" y="144"/>
                  </a:lnTo>
                  <a:lnTo>
                    <a:pt x="9" y="150"/>
                  </a:lnTo>
                  <a:lnTo>
                    <a:pt x="7" y="155"/>
                  </a:lnTo>
                  <a:lnTo>
                    <a:pt x="5" y="160"/>
                  </a:lnTo>
                  <a:lnTo>
                    <a:pt x="4" y="165"/>
                  </a:lnTo>
                  <a:lnTo>
                    <a:pt x="4" y="170"/>
                  </a:lnTo>
                  <a:lnTo>
                    <a:pt x="2" y="176"/>
                  </a:lnTo>
                  <a:lnTo>
                    <a:pt x="2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2" y="246"/>
                  </a:lnTo>
                  <a:lnTo>
                    <a:pt x="2" y="251"/>
                  </a:lnTo>
                  <a:lnTo>
                    <a:pt x="4" y="257"/>
                  </a:lnTo>
                  <a:lnTo>
                    <a:pt x="4" y="262"/>
                  </a:lnTo>
                  <a:lnTo>
                    <a:pt x="5" y="267"/>
                  </a:lnTo>
                  <a:lnTo>
                    <a:pt x="7" y="272"/>
                  </a:lnTo>
                  <a:lnTo>
                    <a:pt x="9" y="277"/>
                  </a:lnTo>
                  <a:lnTo>
                    <a:pt x="10" y="283"/>
                  </a:lnTo>
                  <a:lnTo>
                    <a:pt x="12" y="288"/>
                  </a:lnTo>
                  <a:lnTo>
                    <a:pt x="14" y="291"/>
                  </a:lnTo>
                  <a:lnTo>
                    <a:pt x="16" y="296"/>
                  </a:lnTo>
                  <a:lnTo>
                    <a:pt x="17" y="302"/>
                  </a:lnTo>
                  <a:lnTo>
                    <a:pt x="21" y="307"/>
                  </a:lnTo>
                  <a:lnTo>
                    <a:pt x="22" y="310"/>
                  </a:lnTo>
                  <a:lnTo>
                    <a:pt x="24" y="315"/>
                  </a:lnTo>
                  <a:lnTo>
                    <a:pt x="28" y="321"/>
                  </a:lnTo>
                  <a:lnTo>
                    <a:pt x="29" y="324"/>
                  </a:lnTo>
                  <a:lnTo>
                    <a:pt x="33" y="329"/>
                  </a:lnTo>
                  <a:lnTo>
                    <a:pt x="36" y="334"/>
                  </a:lnTo>
                  <a:lnTo>
                    <a:pt x="41" y="341"/>
                  </a:lnTo>
                  <a:lnTo>
                    <a:pt x="48" y="350"/>
                  </a:lnTo>
                  <a:lnTo>
                    <a:pt x="55" y="358"/>
                  </a:lnTo>
                  <a:lnTo>
                    <a:pt x="62" y="365"/>
                  </a:lnTo>
                  <a:lnTo>
                    <a:pt x="69" y="372"/>
                  </a:lnTo>
                  <a:lnTo>
                    <a:pt x="78" y="379"/>
                  </a:lnTo>
                  <a:lnTo>
                    <a:pt x="81" y="383"/>
                  </a:lnTo>
                  <a:lnTo>
                    <a:pt x="85" y="384"/>
                  </a:lnTo>
                  <a:lnTo>
                    <a:pt x="90" y="388"/>
                  </a:lnTo>
                  <a:lnTo>
                    <a:pt x="93" y="391"/>
                  </a:lnTo>
                  <a:lnTo>
                    <a:pt x="98" y="395"/>
                  </a:lnTo>
                  <a:lnTo>
                    <a:pt x="102" y="398"/>
                  </a:lnTo>
                  <a:lnTo>
                    <a:pt x="107" y="400"/>
                  </a:lnTo>
                  <a:lnTo>
                    <a:pt x="112" y="403"/>
                  </a:lnTo>
                  <a:lnTo>
                    <a:pt x="116" y="405"/>
                  </a:lnTo>
                  <a:lnTo>
                    <a:pt x="121" y="407"/>
                  </a:lnTo>
                  <a:lnTo>
                    <a:pt x="126" y="410"/>
                  </a:lnTo>
                  <a:lnTo>
                    <a:pt x="131" y="412"/>
                  </a:lnTo>
                  <a:lnTo>
                    <a:pt x="135" y="414"/>
                  </a:lnTo>
                  <a:lnTo>
                    <a:pt x="140" y="415"/>
                  </a:lnTo>
                  <a:lnTo>
                    <a:pt x="145" y="417"/>
                  </a:lnTo>
                  <a:lnTo>
                    <a:pt x="150" y="419"/>
                  </a:lnTo>
                  <a:lnTo>
                    <a:pt x="154" y="421"/>
                  </a:lnTo>
                  <a:lnTo>
                    <a:pt x="159" y="422"/>
                  </a:lnTo>
                  <a:lnTo>
                    <a:pt x="166" y="424"/>
                  </a:lnTo>
                  <a:lnTo>
                    <a:pt x="171" y="424"/>
                  </a:lnTo>
                  <a:lnTo>
                    <a:pt x="176" y="426"/>
                  </a:lnTo>
                  <a:lnTo>
                    <a:pt x="181" y="426"/>
                  </a:lnTo>
                  <a:lnTo>
                    <a:pt x="186" y="427"/>
                  </a:lnTo>
                  <a:lnTo>
                    <a:pt x="192" y="427"/>
                  </a:lnTo>
                  <a:lnTo>
                    <a:pt x="197" y="427"/>
                  </a:lnTo>
                  <a:lnTo>
                    <a:pt x="204" y="429"/>
                  </a:lnTo>
                  <a:lnTo>
                    <a:pt x="209" y="429"/>
                  </a:lnTo>
                  <a:lnTo>
                    <a:pt x="214" y="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6340" name="Freeform 1284">
              <a:extLst>
                <a:ext uri="{FF2B5EF4-FFF2-40B4-BE49-F238E27FC236}">
                  <a16:creationId xmlns:a16="http://schemas.microsoft.com/office/drawing/2014/main" id="{51F93E19-4F4B-597A-0C46-364575D0070A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5002248" y="4222596"/>
              <a:ext cx="915398" cy="913486"/>
            </a:xfrm>
            <a:custGeom>
              <a:avLst/>
              <a:gdLst/>
              <a:ahLst/>
              <a:cxnLst>
                <a:cxn ang="0">
                  <a:pos x="217" y="406"/>
                </a:cxn>
                <a:cxn ang="0">
                  <a:pos x="238" y="402"/>
                </a:cxn>
                <a:cxn ang="0">
                  <a:pos x="257" y="397"/>
                </a:cxn>
                <a:cxn ang="0">
                  <a:pos x="276" y="392"/>
                </a:cxn>
                <a:cxn ang="0">
                  <a:pos x="293" y="383"/>
                </a:cxn>
                <a:cxn ang="0">
                  <a:pos x="310" y="373"/>
                </a:cxn>
                <a:cxn ang="0">
                  <a:pos x="340" y="352"/>
                </a:cxn>
                <a:cxn ang="0">
                  <a:pos x="366" y="323"/>
                </a:cxn>
                <a:cxn ang="0">
                  <a:pos x="378" y="302"/>
                </a:cxn>
                <a:cxn ang="0">
                  <a:pos x="388" y="285"/>
                </a:cxn>
                <a:cxn ang="0">
                  <a:pos x="395" y="266"/>
                </a:cxn>
                <a:cxn ang="0">
                  <a:pos x="400" y="247"/>
                </a:cxn>
                <a:cxn ang="0">
                  <a:pos x="405" y="226"/>
                </a:cxn>
                <a:cxn ang="0">
                  <a:pos x="405" y="207"/>
                </a:cxn>
                <a:cxn ang="0">
                  <a:pos x="405" y="185"/>
                </a:cxn>
                <a:cxn ang="0">
                  <a:pos x="404" y="166"/>
                </a:cxn>
                <a:cxn ang="0">
                  <a:pos x="398" y="145"/>
                </a:cxn>
                <a:cxn ang="0">
                  <a:pos x="391" y="128"/>
                </a:cxn>
                <a:cxn ang="0">
                  <a:pos x="383" y="109"/>
                </a:cxn>
                <a:cxn ang="0">
                  <a:pos x="366" y="79"/>
                </a:cxn>
                <a:cxn ang="0">
                  <a:pos x="340" y="52"/>
                </a:cxn>
                <a:cxn ang="0">
                  <a:pos x="310" y="29"/>
                </a:cxn>
                <a:cxn ang="0">
                  <a:pos x="293" y="21"/>
                </a:cxn>
                <a:cxn ang="0">
                  <a:pos x="276" y="12"/>
                </a:cxn>
                <a:cxn ang="0">
                  <a:pos x="257" y="5"/>
                </a:cxn>
                <a:cxn ang="0">
                  <a:pos x="238" y="2"/>
                </a:cxn>
                <a:cxn ang="0">
                  <a:pos x="217" y="0"/>
                </a:cxn>
                <a:cxn ang="0">
                  <a:pos x="196" y="0"/>
                </a:cxn>
                <a:cxn ang="0">
                  <a:pos x="176" y="0"/>
                </a:cxn>
                <a:cxn ang="0">
                  <a:pos x="155" y="4"/>
                </a:cxn>
                <a:cxn ang="0">
                  <a:pos x="136" y="9"/>
                </a:cxn>
                <a:cxn ang="0">
                  <a:pos x="119" y="16"/>
                </a:cxn>
                <a:cxn ang="0">
                  <a:pos x="96" y="28"/>
                </a:cxn>
                <a:cxn ang="0">
                  <a:pos x="65" y="52"/>
                </a:cxn>
                <a:cxn ang="0">
                  <a:pos x="39" y="79"/>
                </a:cxn>
                <a:cxn ang="0">
                  <a:pos x="20" y="109"/>
                </a:cxn>
                <a:cxn ang="0">
                  <a:pos x="14" y="128"/>
                </a:cxn>
                <a:cxn ang="0">
                  <a:pos x="7" y="145"/>
                </a:cxn>
                <a:cxn ang="0">
                  <a:pos x="3" y="166"/>
                </a:cxn>
                <a:cxn ang="0">
                  <a:pos x="0" y="185"/>
                </a:cxn>
                <a:cxn ang="0">
                  <a:pos x="0" y="207"/>
                </a:cxn>
                <a:cxn ang="0">
                  <a:pos x="2" y="226"/>
                </a:cxn>
                <a:cxn ang="0">
                  <a:pos x="3" y="247"/>
                </a:cxn>
                <a:cxn ang="0">
                  <a:pos x="10" y="266"/>
                </a:cxn>
                <a:cxn ang="0">
                  <a:pos x="17" y="285"/>
                </a:cxn>
                <a:cxn ang="0">
                  <a:pos x="26" y="302"/>
                </a:cxn>
                <a:cxn ang="0">
                  <a:pos x="39" y="323"/>
                </a:cxn>
                <a:cxn ang="0">
                  <a:pos x="65" y="352"/>
                </a:cxn>
                <a:cxn ang="0">
                  <a:pos x="96" y="376"/>
                </a:cxn>
                <a:cxn ang="0">
                  <a:pos x="119" y="388"/>
                </a:cxn>
                <a:cxn ang="0">
                  <a:pos x="136" y="395"/>
                </a:cxn>
                <a:cxn ang="0">
                  <a:pos x="155" y="400"/>
                </a:cxn>
                <a:cxn ang="0">
                  <a:pos x="176" y="404"/>
                </a:cxn>
                <a:cxn ang="0">
                  <a:pos x="196" y="406"/>
                </a:cxn>
              </a:cxnLst>
              <a:rect l="0" t="0" r="r" b="b"/>
              <a:pathLst>
                <a:path w="407" h="407">
                  <a:moveTo>
                    <a:pt x="202" y="407"/>
                  </a:moveTo>
                  <a:lnTo>
                    <a:pt x="207" y="406"/>
                  </a:lnTo>
                  <a:lnTo>
                    <a:pt x="212" y="406"/>
                  </a:lnTo>
                  <a:lnTo>
                    <a:pt x="217" y="406"/>
                  </a:lnTo>
                  <a:lnTo>
                    <a:pt x="222" y="406"/>
                  </a:lnTo>
                  <a:lnTo>
                    <a:pt x="228" y="404"/>
                  </a:lnTo>
                  <a:lnTo>
                    <a:pt x="233" y="404"/>
                  </a:lnTo>
                  <a:lnTo>
                    <a:pt x="238" y="402"/>
                  </a:lnTo>
                  <a:lnTo>
                    <a:pt x="243" y="402"/>
                  </a:lnTo>
                  <a:lnTo>
                    <a:pt x="247" y="400"/>
                  </a:lnTo>
                  <a:lnTo>
                    <a:pt x="252" y="399"/>
                  </a:lnTo>
                  <a:lnTo>
                    <a:pt x="257" y="397"/>
                  </a:lnTo>
                  <a:lnTo>
                    <a:pt x="262" y="397"/>
                  </a:lnTo>
                  <a:lnTo>
                    <a:pt x="267" y="395"/>
                  </a:lnTo>
                  <a:lnTo>
                    <a:pt x="271" y="394"/>
                  </a:lnTo>
                  <a:lnTo>
                    <a:pt x="276" y="392"/>
                  </a:lnTo>
                  <a:lnTo>
                    <a:pt x="281" y="390"/>
                  </a:lnTo>
                  <a:lnTo>
                    <a:pt x="284" y="388"/>
                  </a:lnTo>
                  <a:lnTo>
                    <a:pt x="290" y="385"/>
                  </a:lnTo>
                  <a:lnTo>
                    <a:pt x="293" y="383"/>
                  </a:lnTo>
                  <a:lnTo>
                    <a:pt x="298" y="381"/>
                  </a:lnTo>
                  <a:lnTo>
                    <a:pt x="302" y="378"/>
                  </a:lnTo>
                  <a:lnTo>
                    <a:pt x="307" y="376"/>
                  </a:lnTo>
                  <a:lnTo>
                    <a:pt x="310" y="373"/>
                  </a:lnTo>
                  <a:lnTo>
                    <a:pt x="316" y="371"/>
                  </a:lnTo>
                  <a:lnTo>
                    <a:pt x="322" y="364"/>
                  </a:lnTo>
                  <a:lnTo>
                    <a:pt x="331" y="359"/>
                  </a:lnTo>
                  <a:lnTo>
                    <a:pt x="340" y="352"/>
                  </a:lnTo>
                  <a:lnTo>
                    <a:pt x="347" y="347"/>
                  </a:lnTo>
                  <a:lnTo>
                    <a:pt x="352" y="338"/>
                  </a:lnTo>
                  <a:lnTo>
                    <a:pt x="359" y="331"/>
                  </a:lnTo>
                  <a:lnTo>
                    <a:pt x="366" y="323"/>
                  </a:lnTo>
                  <a:lnTo>
                    <a:pt x="371" y="316"/>
                  </a:lnTo>
                  <a:lnTo>
                    <a:pt x="372" y="311"/>
                  </a:lnTo>
                  <a:lnTo>
                    <a:pt x="376" y="307"/>
                  </a:lnTo>
                  <a:lnTo>
                    <a:pt x="378" y="302"/>
                  </a:lnTo>
                  <a:lnTo>
                    <a:pt x="381" y="299"/>
                  </a:lnTo>
                  <a:lnTo>
                    <a:pt x="383" y="293"/>
                  </a:lnTo>
                  <a:lnTo>
                    <a:pt x="385" y="288"/>
                  </a:lnTo>
                  <a:lnTo>
                    <a:pt x="388" y="285"/>
                  </a:lnTo>
                  <a:lnTo>
                    <a:pt x="390" y="281"/>
                  </a:lnTo>
                  <a:lnTo>
                    <a:pt x="391" y="276"/>
                  </a:lnTo>
                  <a:lnTo>
                    <a:pt x="393" y="271"/>
                  </a:lnTo>
                  <a:lnTo>
                    <a:pt x="395" y="266"/>
                  </a:lnTo>
                  <a:lnTo>
                    <a:pt x="397" y="262"/>
                  </a:lnTo>
                  <a:lnTo>
                    <a:pt x="398" y="255"/>
                  </a:lnTo>
                  <a:lnTo>
                    <a:pt x="398" y="252"/>
                  </a:lnTo>
                  <a:lnTo>
                    <a:pt x="400" y="247"/>
                  </a:lnTo>
                  <a:lnTo>
                    <a:pt x="402" y="242"/>
                  </a:lnTo>
                  <a:lnTo>
                    <a:pt x="404" y="236"/>
                  </a:lnTo>
                  <a:lnTo>
                    <a:pt x="404" y="231"/>
                  </a:lnTo>
                  <a:lnTo>
                    <a:pt x="405" y="226"/>
                  </a:lnTo>
                  <a:lnTo>
                    <a:pt x="405" y="221"/>
                  </a:lnTo>
                  <a:lnTo>
                    <a:pt x="405" y="216"/>
                  </a:lnTo>
                  <a:lnTo>
                    <a:pt x="405" y="212"/>
                  </a:lnTo>
                  <a:lnTo>
                    <a:pt x="405" y="207"/>
                  </a:lnTo>
                  <a:lnTo>
                    <a:pt x="407" y="202"/>
                  </a:lnTo>
                  <a:lnTo>
                    <a:pt x="405" y="195"/>
                  </a:lnTo>
                  <a:lnTo>
                    <a:pt x="405" y="190"/>
                  </a:lnTo>
                  <a:lnTo>
                    <a:pt x="405" y="185"/>
                  </a:lnTo>
                  <a:lnTo>
                    <a:pt x="405" y="181"/>
                  </a:lnTo>
                  <a:lnTo>
                    <a:pt x="405" y="176"/>
                  </a:lnTo>
                  <a:lnTo>
                    <a:pt x="404" y="169"/>
                  </a:lnTo>
                  <a:lnTo>
                    <a:pt x="404" y="166"/>
                  </a:lnTo>
                  <a:lnTo>
                    <a:pt x="402" y="161"/>
                  </a:lnTo>
                  <a:lnTo>
                    <a:pt x="400" y="155"/>
                  </a:lnTo>
                  <a:lnTo>
                    <a:pt x="398" y="150"/>
                  </a:lnTo>
                  <a:lnTo>
                    <a:pt x="398" y="145"/>
                  </a:lnTo>
                  <a:lnTo>
                    <a:pt x="397" y="142"/>
                  </a:lnTo>
                  <a:lnTo>
                    <a:pt x="395" y="136"/>
                  </a:lnTo>
                  <a:lnTo>
                    <a:pt x="393" y="131"/>
                  </a:lnTo>
                  <a:lnTo>
                    <a:pt x="391" y="128"/>
                  </a:lnTo>
                  <a:lnTo>
                    <a:pt x="390" y="123"/>
                  </a:lnTo>
                  <a:lnTo>
                    <a:pt x="388" y="117"/>
                  </a:lnTo>
                  <a:lnTo>
                    <a:pt x="385" y="114"/>
                  </a:lnTo>
                  <a:lnTo>
                    <a:pt x="383" y="109"/>
                  </a:lnTo>
                  <a:lnTo>
                    <a:pt x="381" y="104"/>
                  </a:lnTo>
                  <a:lnTo>
                    <a:pt x="376" y="97"/>
                  </a:lnTo>
                  <a:lnTo>
                    <a:pt x="371" y="88"/>
                  </a:lnTo>
                  <a:lnTo>
                    <a:pt x="366" y="79"/>
                  </a:lnTo>
                  <a:lnTo>
                    <a:pt x="359" y="73"/>
                  </a:lnTo>
                  <a:lnTo>
                    <a:pt x="352" y="66"/>
                  </a:lnTo>
                  <a:lnTo>
                    <a:pt x="347" y="59"/>
                  </a:lnTo>
                  <a:lnTo>
                    <a:pt x="340" y="52"/>
                  </a:lnTo>
                  <a:lnTo>
                    <a:pt x="331" y="45"/>
                  </a:lnTo>
                  <a:lnTo>
                    <a:pt x="322" y="38"/>
                  </a:lnTo>
                  <a:lnTo>
                    <a:pt x="316" y="33"/>
                  </a:lnTo>
                  <a:lnTo>
                    <a:pt x="310" y="29"/>
                  </a:lnTo>
                  <a:lnTo>
                    <a:pt x="307" y="28"/>
                  </a:lnTo>
                  <a:lnTo>
                    <a:pt x="302" y="24"/>
                  </a:lnTo>
                  <a:lnTo>
                    <a:pt x="298" y="23"/>
                  </a:lnTo>
                  <a:lnTo>
                    <a:pt x="293" y="21"/>
                  </a:lnTo>
                  <a:lnTo>
                    <a:pt x="290" y="17"/>
                  </a:lnTo>
                  <a:lnTo>
                    <a:pt x="284" y="16"/>
                  </a:lnTo>
                  <a:lnTo>
                    <a:pt x="281" y="16"/>
                  </a:lnTo>
                  <a:lnTo>
                    <a:pt x="276" y="12"/>
                  </a:lnTo>
                  <a:lnTo>
                    <a:pt x="271" y="10"/>
                  </a:lnTo>
                  <a:lnTo>
                    <a:pt x="267" y="9"/>
                  </a:lnTo>
                  <a:lnTo>
                    <a:pt x="262" y="9"/>
                  </a:lnTo>
                  <a:lnTo>
                    <a:pt x="257" y="5"/>
                  </a:lnTo>
                  <a:lnTo>
                    <a:pt x="252" y="5"/>
                  </a:lnTo>
                  <a:lnTo>
                    <a:pt x="247" y="4"/>
                  </a:lnTo>
                  <a:lnTo>
                    <a:pt x="243" y="4"/>
                  </a:lnTo>
                  <a:lnTo>
                    <a:pt x="238" y="2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2"/>
                  </a:lnTo>
                  <a:lnTo>
                    <a:pt x="165" y="2"/>
                  </a:lnTo>
                  <a:lnTo>
                    <a:pt x="162" y="4"/>
                  </a:lnTo>
                  <a:lnTo>
                    <a:pt x="155" y="4"/>
                  </a:lnTo>
                  <a:lnTo>
                    <a:pt x="150" y="5"/>
                  </a:lnTo>
                  <a:lnTo>
                    <a:pt x="146" y="5"/>
                  </a:lnTo>
                  <a:lnTo>
                    <a:pt x="141" y="9"/>
                  </a:lnTo>
                  <a:lnTo>
                    <a:pt x="136" y="9"/>
                  </a:lnTo>
                  <a:lnTo>
                    <a:pt x="133" y="10"/>
                  </a:lnTo>
                  <a:lnTo>
                    <a:pt x="127" y="12"/>
                  </a:lnTo>
                  <a:lnTo>
                    <a:pt x="122" y="16"/>
                  </a:lnTo>
                  <a:lnTo>
                    <a:pt x="119" y="16"/>
                  </a:lnTo>
                  <a:lnTo>
                    <a:pt x="114" y="17"/>
                  </a:lnTo>
                  <a:lnTo>
                    <a:pt x="108" y="21"/>
                  </a:lnTo>
                  <a:lnTo>
                    <a:pt x="105" y="23"/>
                  </a:lnTo>
                  <a:lnTo>
                    <a:pt x="96" y="28"/>
                  </a:lnTo>
                  <a:lnTo>
                    <a:pt x="90" y="33"/>
                  </a:lnTo>
                  <a:lnTo>
                    <a:pt x="81" y="38"/>
                  </a:lnTo>
                  <a:lnTo>
                    <a:pt x="72" y="45"/>
                  </a:lnTo>
                  <a:lnTo>
                    <a:pt x="65" y="52"/>
                  </a:lnTo>
                  <a:lnTo>
                    <a:pt x="58" y="59"/>
                  </a:lnTo>
                  <a:lnTo>
                    <a:pt x="52" y="66"/>
                  </a:lnTo>
                  <a:lnTo>
                    <a:pt x="45" y="73"/>
                  </a:lnTo>
                  <a:lnTo>
                    <a:pt x="39" y="79"/>
                  </a:lnTo>
                  <a:lnTo>
                    <a:pt x="34" y="88"/>
                  </a:lnTo>
                  <a:lnTo>
                    <a:pt x="27" y="97"/>
                  </a:lnTo>
                  <a:lnTo>
                    <a:pt x="22" y="104"/>
                  </a:lnTo>
                  <a:lnTo>
                    <a:pt x="20" y="109"/>
                  </a:lnTo>
                  <a:lnTo>
                    <a:pt x="19" y="114"/>
                  </a:lnTo>
                  <a:lnTo>
                    <a:pt x="17" y="117"/>
                  </a:lnTo>
                  <a:lnTo>
                    <a:pt x="15" y="123"/>
                  </a:lnTo>
                  <a:lnTo>
                    <a:pt x="14" y="128"/>
                  </a:lnTo>
                  <a:lnTo>
                    <a:pt x="10" y="131"/>
                  </a:lnTo>
                  <a:lnTo>
                    <a:pt x="10" y="136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5" y="150"/>
                  </a:lnTo>
                  <a:lnTo>
                    <a:pt x="3" y="155"/>
                  </a:lnTo>
                  <a:lnTo>
                    <a:pt x="3" y="161"/>
                  </a:lnTo>
                  <a:lnTo>
                    <a:pt x="3" y="166"/>
                  </a:lnTo>
                  <a:lnTo>
                    <a:pt x="2" y="169"/>
                  </a:lnTo>
                  <a:lnTo>
                    <a:pt x="2" y="176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2" y="221"/>
                  </a:lnTo>
                  <a:lnTo>
                    <a:pt x="2" y="226"/>
                  </a:lnTo>
                  <a:lnTo>
                    <a:pt x="2" y="231"/>
                  </a:lnTo>
                  <a:lnTo>
                    <a:pt x="3" y="236"/>
                  </a:lnTo>
                  <a:lnTo>
                    <a:pt x="3" y="242"/>
                  </a:lnTo>
                  <a:lnTo>
                    <a:pt x="3" y="247"/>
                  </a:lnTo>
                  <a:lnTo>
                    <a:pt x="5" y="252"/>
                  </a:lnTo>
                  <a:lnTo>
                    <a:pt x="7" y="255"/>
                  </a:lnTo>
                  <a:lnTo>
                    <a:pt x="8" y="262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4" y="276"/>
                  </a:lnTo>
                  <a:lnTo>
                    <a:pt x="15" y="281"/>
                  </a:lnTo>
                  <a:lnTo>
                    <a:pt x="17" y="285"/>
                  </a:lnTo>
                  <a:lnTo>
                    <a:pt x="19" y="288"/>
                  </a:lnTo>
                  <a:lnTo>
                    <a:pt x="20" y="293"/>
                  </a:lnTo>
                  <a:lnTo>
                    <a:pt x="22" y="299"/>
                  </a:lnTo>
                  <a:lnTo>
                    <a:pt x="26" y="302"/>
                  </a:lnTo>
                  <a:lnTo>
                    <a:pt x="27" y="307"/>
                  </a:lnTo>
                  <a:lnTo>
                    <a:pt x="31" y="311"/>
                  </a:lnTo>
                  <a:lnTo>
                    <a:pt x="34" y="316"/>
                  </a:lnTo>
                  <a:lnTo>
                    <a:pt x="39" y="323"/>
                  </a:lnTo>
                  <a:lnTo>
                    <a:pt x="45" y="331"/>
                  </a:lnTo>
                  <a:lnTo>
                    <a:pt x="52" y="338"/>
                  </a:lnTo>
                  <a:lnTo>
                    <a:pt x="58" y="347"/>
                  </a:lnTo>
                  <a:lnTo>
                    <a:pt x="65" y="352"/>
                  </a:lnTo>
                  <a:lnTo>
                    <a:pt x="72" y="359"/>
                  </a:lnTo>
                  <a:lnTo>
                    <a:pt x="81" y="364"/>
                  </a:lnTo>
                  <a:lnTo>
                    <a:pt x="90" y="371"/>
                  </a:lnTo>
                  <a:lnTo>
                    <a:pt x="96" y="376"/>
                  </a:lnTo>
                  <a:lnTo>
                    <a:pt x="105" y="381"/>
                  </a:lnTo>
                  <a:lnTo>
                    <a:pt x="108" y="383"/>
                  </a:lnTo>
                  <a:lnTo>
                    <a:pt x="114" y="385"/>
                  </a:lnTo>
                  <a:lnTo>
                    <a:pt x="119" y="388"/>
                  </a:lnTo>
                  <a:lnTo>
                    <a:pt x="122" y="390"/>
                  </a:lnTo>
                  <a:lnTo>
                    <a:pt x="127" y="392"/>
                  </a:lnTo>
                  <a:lnTo>
                    <a:pt x="133" y="394"/>
                  </a:lnTo>
                  <a:lnTo>
                    <a:pt x="136" y="395"/>
                  </a:lnTo>
                  <a:lnTo>
                    <a:pt x="141" y="397"/>
                  </a:lnTo>
                  <a:lnTo>
                    <a:pt x="146" y="397"/>
                  </a:lnTo>
                  <a:lnTo>
                    <a:pt x="150" y="399"/>
                  </a:lnTo>
                  <a:lnTo>
                    <a:pt x="155" y="400"/>
                  </a:lnTo>
                  <a:lnTo>
                    <a:pt x="162" y="402"/>
                  </a:lnTo>
                  <a:lnTo>
                    <a:pt x="165" y="402"/>
                  </a:lnTo>
                  <a:lnTo>
                    <a:pt x="171" y="404"/>
                  </a:lnTo>
                  <a:lnTo>
                    <a:pt x="176" y="404"/>
                  </a:lnTo>
                  <a:lnTo>
                    <a:pt x="181" y="406"/>
                  </a:lnTo>
                  <a:lnTo>
                    <a:pt x="186" y="406"/>
                  </a:lnTo>
                  <a:lnTo>
                    <a:pt x="191" y="406"/>
                  </a:lnTo>
                  <a:lnTo>
                    <a:pt x="196" y="406"/>
                  </a:lnTo>
                  <a:lnTo>
                    <a:pt x="202" y="407"/>
                  </a:lnTo>
                  <a:lnTo>
                    <a:pt x="202" y="40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718" name="Freeform 1285">
              <a:extLst>
                <a:ext uri="{FF2B5EF4-FFF2-40B4-BE49-F238E27FC236}">
                  <a16:creationId xmlns:a16="http://schemas.microsoft.com/office/drawing/2014/main" id="{75E8C36B-D31C-4FC6-AC1A-A82290B39514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6251738" y="4626426"/>
              <a:ext cx="1008970" cy="1202224"/>
            </a:xfrm>
            <a:custGeom>
              <a:avLst/>
              <a:gdLst>
                <a:gd name="T0" fmla="*/ 2147483647 w 449"/>
                <a:gd name="T1" fmla="*/ 2147483647 h 535"/>
                <a:gd name="T2" fmla="*/ 2147483647 w 449"/>
                <a:gd name="T3" fmla="*/ 2147483647 h 535"/>
                <a:gd name="T4" fmla="*/ 2147483647 w 449"/>
                <a:gd name="T5" fmla="*/ 2147483647 h 535"/>
                <a:gd name="T6" fmla="*/ 2147483647 w 449"/>
                <a:gd name="T7" fmla="*/ 2147483647 h 535"/>
                <a:gd name="T8" fmla="*/ 2147483647 w 449"/>
                <a:gd name="T9" fmla="*/ 2147483647 h 535"/>
                <a:gd name="T10" fmla="*/ 2147483647 w 449"/>
                <a:gd name="T11" fmla="*/ 2147483647 h 535"/>
                <a:gd name="T12" fmla="*/ 2147483647 w 449"/>
                <a:gd name="T13" fmla="*/ 2147483647 h 535"/>
                <a:gd name="T14" fmla="*/ 2147483647 w 449"/>
                <a:gd name="T15" fmla="*/ 2147483647 h 535"/>
                <a:gd name="T16" fmla="*/ 2147483647 w 449"/>
                <a:gd name="T17" fmla="*/ 2147483647 h 535"/>
                <a:gd name="T18" fmla="*/ 2147483647 w 449"/>
                <a:gd name="T19" fmla="*/ 2147483647 h 535"/>
                <a:gd name="T20" fmla="*/ 2147483647 w 449"/>
                <a:gd name="T21" fmla="*/ 2147483647 h 535"/>
                <a:gd name="T22" fmla="*/ 2147483647 w 449"/>
                <a:gd name="T23" fmla="*/ 2147483647 h 535"/>
                <a:gd name="T24" fmla="*/ 2147483647 w 449"/>
                <a:gd name="T25" fmla="*/ 2147483647 h 535"/>
                <a:gd name="T26" fmla="*/ 2147483647 w 449"/>
                <a:gd name="T27" fmla="*/ 2147483647 h 535"/>
                <a:gd name="T28" fmla="*/ 2147483647 w 449"/>
                <a:gd name="T29" fmla="*/ 2147483647 h 535"/>
                <a:gd name="T30" fmla="*/ 2147483647 w 449"/>
                <a:gd name="T31" fmla="*/ 2147483647 h 535"/>
                <a:gd name="T32" fmla="*/ 2147483647 w 449"/>
                <a:gd name="T33" fmla="*/ 2147483647 h 535"/>
                <a:gd name="T34" fmla="*/ 2147483647 w 449"/>
                <a:gd name="T35" fmla="*/ 2147483647 h 535"/>
                <a:gd name="T36" fmla="*/ 2147483647 w 449"/>
                <a:gd name="T37" fmla="*/ 2147483647 h 535"/>
                <a:gd name="T38" fmla="*/ 2147483647 w 449"/>
                <a:gd name="T39" fmla="*/ 2147483647 h 535"/>
                <a:gd name="T40" fmla="*/ 2147483647 w 449"/>
                <a:gd name="T41" fmla="*/ 2147483647 h 535"/>
                <a:gd name="T42" fmla="*/ 2147483647 w 449"/>
                <a:gd name="T43" fmla="*/ 2147483647 h 535"/>
                <a:gd name="T44" fmla="*/ 2147483647 w 449"/>
                <a:gd name="T45" fmla="*/ 2147483647 h 535"/>
                <a:gd name="T46" fmla="*/ 2147483647 w 449"/>
                <a:gd name="T47" fmla="*/ 2147483647 h 535"/>
                <a:gd name="T48" fmla="*/ 2147483647 w 449"/>
                <a:gd name="T49" fmla="*/ 2147483647 h 535"/>
                <a:gd name="T50" fmla="*/ 2147483647 w 449"/>
                <a:gd name="T51" fmla="*/ 2147483647 h 535"/>
                <a:gd name="T52" fmla="*/ 2147483647 w 449"/>
                <a:gd name="T53" fmla="*/ 2147483647 h 535"/>
                <a:gd name="T54" fmla="*/ 2147483647 w 449"/>
                <a:gd name="T55" fmla="*/ 2147483647 h 535"/>
                <a:gd name="T56" fmla="*/ 0 w 449"/>
                <a:gd name="T57" fmla="*/ 2147483647 h 535"/>
                <a:gd name="T58" fmla="*/ 2147483647 w 449"/>
                <a:gd name="T59" fmla="*/ 2147483647 h 535"/>
                <a:gd name="T60" fmla="*/ 2147483647 w 449"/>
                <a:gd name="T61" fmla="*/ 2147483647 h 535"/>
                <a:gd name="T62" fmla="*/ 2147483647 w 449"/>
                <a:gd name="T63" fmla="*/ 2147483647 h 535"/>
                <a:gd name="T64" fmla="*/ 2147483647 w 449"/>
                <a:gd name="T65" fmla="*/ 2147483647 h 535"/>
                <a:gd name="T66" fmla="*/ 2147483647 w 449"/>
                <a:gd name="T67" fmla="*/ 2147483647 h 535"/>
                <a:gd name="T68" fmla="*/ 2147483647 w 449"/>
                <a:gd name="T69" fmla="*/ 0 h 535"/>
                <a:gd name="T70" fmla="*/ 2147483647 w 449"/>
                <a:gd name="T71" fmla="*/ 2147483647 h 535"/>
                <a:gd name="T72" fmla="*/ 2147483647 w 449"/>
                <a:gd name="T73" fmla="*/ 2147483647 h 535"/>
                <a:gd name="T74" fmla="*/ 2147483647 w 449"/>
                <a:gd name="T75" fmla="*/ 2147483647 h 535"/>
                <a:gd name="T76" fmla="*/ 2147483647 w 449"/>
                <a:gd name="T77" fmla="*/ 2147483647 h 535"/>
                <a:gd name="T78" fmla="*/ 2147483647 w 449"/>
                <a:gd name="T79" fmla="*/ 2147483647 h 535"/>
                <a:gd name="T80" fmla="*/ 2147483647 w 449"/>
                <a:gd name="T81" fmla="*/ 2147483647 h 535"/>
                <a:gd name="T82" fmla="*/ 2147483647 w 449"/>
                <a:gd name="T83" fmla="*/ 2147483647 h 535"/>
                <a:gd name="T84" fmla="*/ 2147483647 w 449"/>
                <a:gd name="T85" fmla="*/ 2147483647 h 535"/>
                <a:gd name="T86" fmla="*/ 2147483647 w 449"/>
                <a:gd name="T87" fmla="*/ 2147483647 h 535"/>
                <a:gd name="T88" fmla="*/ 2147483647 w 449"/>
                <a:gd name="T89" fmla="*/ 2147483647 h 535"/>
                <a:gd name="T90" fmla="*/ 2147483647 w 449"/>
                <a:gd name="T91" fmla="*/ 2147483647 h 535"/>
                <a:gd name="T92" fmla="*/ 2147483647 w 449"/>
                <a:gd name="T93" fmla="*/ 2147483647 h 535"/>
                <a:gd name="T94" fmla="*/ 2147483647 w 449"/>
                <a:gd name="T95" fmla="*/ 2147483647 h 535"/>
                <a:gd name="T96" fmla="*/ 2147483647 w 449"/>
                <a:gd name="T97" fmla="*/ 2147483647 h 535"/>
                <a:gd name="T98" fmla="*/ 2147483647 w 449"/>
                <a:gd name="T99" fmla="*/ 2147483647 h 535"/>
                <a:gd name="T100" fmla="*/ 2147483647 w 449"/>
                <a:gd name="T101" fmla="*/ 2147483647 h 535"/>
                <a:gd name="T102" fmla="*/ 2147483647 w 449"/>
                <a:gd name="T103" fmla="*/ 2147483647 h 535"/>
                <a:gd name="T104" fmla="*/ 2147483647 w 449"/>
                <a:gd name="T105" fmla="*/ 2147483647 h 535"/>
                <a:gd name="T106" fmla="*/ 2147483647 w 449"/>
                <a:gd name="T107" fmla="*/ 2147483647 h 535"/>
                <a:gd name="T108" fmla="*/ 2147483647 w 449"/>
                <a:gd name="T109" fmla="*/ 2147483647 h 535"/>
                <a:gd name="T110" fmla="*/ 2147483647 w 449"/>
                <a:gd name="T111" fmla="*/ 2147483647 h 535"/>
                <a:gd name="T112" fmla="*/ 2147483647 w 449"/>
                <a:gd name="T113" fmla="*/ 2147483647 h 535"/>
                <a:gd name="T114" fmla="*/ 2147483647 w 449"/>
                <a:gd name="T115" fmla="*/ 2147483647 h 535"/>
                <a:gd name="T116" fmla="*/ 2147483647 w 449"/>
                <a:gd name="T117" fmla="*/ 2147483647 h 535"/>
                <a:gd name="T118" fmla="*/ 2147483647 w 449"/>
                <a:gd name="T119" fmla="*/ 2147483647 h 535"/>
                <a:gd name="T120" fmla="*/ 2147483647 w 449"/>
                <a:gd name="T121" fmla="*/ 2147483647 h 5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9"/>
                <a:gd name="T184" fmla="*/ 0 h 535"/>
                <a:gd name="T185" fmla="*/ 449 w 449"/>
                <a:gd name="T186" fmla="*/ 535 h 5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9" h="535">
                  <a:moveTo>
                    <a:pt x="222" y="535"/>
                  </a:moveTo>
                  <a:lnTo>
                    <a:pt x="224" y="529"/>
                  </a:lnTo>
                  <a:lnTo>
                    <a:pt x="226" y="526"/>
                  </a:lnTo>
                  <a:lnTo>
                    <a:pt x="229" y="521"/>
                  </a:lnTo>
                  <a:lnTo>
                    <a:pt x="233" y="516"/>
                  </a:lnTo>
                  <a:lnTo>
                    <a:pt x="240" y="510"/>
                  </a:lnTo>
                  <a:lnTo>
                    <a:pt x="247" y="509"/>
                  </a:lnTo>
                  <a:lnTo>
                    <a:pt x="255" y="503"/>
                  </a:lnTo>
                  <a:lnTo>
                    <a:pt x="262" y="502"/>
                  </a:lnTo>
                  <a:lnTo>
                    <a:pt x="269" y="497"/>
                  </a:lnTo>
                  <a:lnTo>
                    <a:pt x="276" y="493"/>
                  </a:lnTo>
                  <a:lnTo>
                    <a:pt x="283" y="488"/>
                  </a:lnTo>
                  <a:lnTo>
                    <a:pt x="290" y="484"/>
                  </a:lnTo>
                  <a:lnTo>
                    <a:pt x="297" y="479"/>
                  </a:lnTo>
                  <a:lnTo>
                    <a:pt x="304" y="474"/>
                  </a:lnTo>
                  <a:lnTo>
                    <a:pt x="309" y="467"/>
                  </a:lnTo>
                  <a:lnTo>
                    <a:pt x="316" y="462"/>
                  </a:lnTo>
                  <a:lnTo>
                    <a:pt x="321" y="455"/>
                  </a:lnTo>
                  <a:lnTo>
                    <a:pt x="328" y="450"/>
                  </a:lnTo>
                  <a:lnTo>
                    <a:pt x="333" y="443"/>
                  </a:lnTo>
                  <a:lnTo>
                    <a:pt x="338" y="438"/>
                  </a:lnTo>
                  <a:lnTo>
                    <a:pt x="343" y="429"/>
                  </a:lnTo>
                  <a:lnTo>
                    <a:pt x="348" y="422"/>
                  </a:lnTo>
                  <a:lnTo>
                    <a:pt x="352" y="415"/>
                  </a:lnTo>
                  <a:lnTo>
                    <a:pt x="357" y="409"/>
                  </a:lnTo>
                  <a:lnTo>
                    <a:pt x="361" y="400"/>
                  </a:lnTo>
                  <a:lnTo>
                    <a:pt x="364" y="393"/>
                  </a:lnTo>
                  <a:lnTo>
                    <a:pt x="369" y="384"/>
                  </a:lnTo>
                  <a:lnTo>
                    <a:pt x="373" y="378"/>
                  </a:lnTo>
                  <a:lnTo>
                    <a:pt x="373" y="372"/>
                  </a:lnTo>
                  <a:lnTo>
                    <a:pt x="374" y="369"/>
                  </a:lnTo>
                  <a:lnTo>
                    <a:pt x="376" y="364"/>
                  </a:lnTo>
                  <a:lnTo>
                    <a:pt x="378" y="360"/>
                  </a:lnTo>
                  <a:lnTo>
                    <a:pt x="378" y="357"/>
                  </a:lnTo>
                  <a:lnTo>
                    <a:pt x="380" y="352"/>
                  </a:lnTo>
                  <a:lnTo>
                    <a:pt x="381" y="348"/>
                  </a:lnTo>
                  <a:lnTo>
                    <a:pt x="383" y="343"/>
                  </a:lnTo>
                  <a:lnTo>
                    <a:pt x="383" y="340"/>
                  </a:lnTo>
                  <a:lnTo>
                    <a:pt x="385" y="334"/>
                  </a:lnTo>
                  <a:lnTo>
                    <a:pt x="385" y="331"/>
                  </a:lnTo>
                  <a:lnTo>
                    <a:pt x="386" y="326"/>
                  </a:lnTo>
                  <a:lnTo>
                    <a:pt x="386" y="322"/>
                  </a:lnTo>
                  <a:lnTo>
                    <a:pt x="388" y="317"/>
                  </a:lnTo>
                  <a:lnTo>
                    <a:pt x="388" y="312"/>
                  </a:lnTo>
                  <a:lnTo>
                    <a:pt x="388" y="308"/>
                  </a:lnTo>
                  <a:lnTo>
                    <a:pt x="388" y="302"/>
                  </a:lnTo>
                  <a:lnTo>
                    <a:pt x="388" y="296"/>
                  </a:lnTo>
                  <a:lnTo>
                    <a:pt x="388" y="290"/>
                  </a:lnTo>
                  <a:lnTo>
                    <a:pt x="388" y="283"/>
                  </a:lnTo>
                  <a:lnTo>
                    <a:pt x="388" y="277"/>
                  </a:lnTo>
                  <a:lnTo>
                    <a:pt x="388" y="271"/>
                  </a:lnTo>
                  <a:lnTo>
                    <a:pt x="388" y="265"/>
                  </a:lnTo>
                  <a:lnTo>
                    <a:pt x="388" y="260"/>
                  </a:lnTo>
                  <a:lnTo>
                    <a:pt x="386" y="253"/>
                  </a:lnTo>
                  <a:lnTo>
                    <a:pt x="385" y="248"/>
                  </a:lnTo>
                  <a:lnTo>
                    <a:pt x="383" y="243"/>
                  </a:lnTo>
                  <a:lnTo>
                    <a:pt x="383" y="236"/>
                  </a:lnTo>
                  <a:lnTo>
                    <a:pt x="381" y="231"/>
                  </a:lnTo>
                  <a:lnTo>
                    <a:pt x="380" y="226"/>
                  </a:lnTo>
                  <a:lnTo>
                    <a:pt x="378" y="219"/>
                  </a:lnTo>
                  <a:lnTo>
                    <a:pt x="378" y="215"/>
                  </a:lnTo>
                  <a:lnTo>
                    <a:pt x="374" y="208"/>
                  </a:lnTo>
                  <a:lnTo>
                    <a:pt x="373" y="203"/>
                  </a:lnTo>
                  <a:lnTo>
                    <a:pt x="371" y="198"/>
                  </a:lnTo>
                  <a:lnTo>
                    <a:pt x="369" y="193"/>
                  </a:lnTo>
                  <a:lnTo>
                    <a:pt x="366" y="188"/>
                  </a:lnTo>
                  <a:lnTo>
                    <a:pt x="364" y="183"/>
                  </a:lnTo>
                  <a:lnTo>
                    <a:pt x="362" y="177"/>
                  </a:lnTo>
                  <a:lnTo>
                    <a:pt x="359" y="172"/>
                  </a:lnTo>
                  <a:lnTo>
                    <a:pt x="355" y="167"/>
                  </a:lnTo>
                  <a:lnTo>
                    <a:pt x="354" y="162"/>
                  </a:lnTo>
                  <a:lnTo>
                    <a:pt x="350" y="158"/>
                  </a:lnTo>
                  <a:lnTo>
                    <a:pt x="347" y="153"/>
                  </a:lnTo>
                  <a:lnTo>
                    <a:pt x="343" y="150"/>
                  </a:lnTo>
                  <a:lnTo>
                    <a:pt x="342" y="145"/>
                  </a:lnTo>
                  <a:lnTo>
                    <a:pt x="338" y="139"/>
                  </a:lnTo>
                  <a:lnTo>
                    <a:pt x="335" y="136"/>
                  </a:lnTo>
                  <a:lnTo>
                    <a:pt x="329" y="131"/>
                  </a:lnTo>
                  <a:lnTo>
                    <a:pt x="326" y="127"/>
                  </a:lnTo>
                  <a:lnTo>
                    <a:pt x="323" y="122"/>
                  </a:lnTo>
                  <a:lnTo>
                    <a:pt x="319" y="119"/>
                  </a:lnTo>
                  <a:lnTo>
                    <a:pt x="310" y="110"/>
                  </a:lnTo>
                  <a:lnTo>
                    <a:pt x="302" y="103"/>
                  </a:lnTo>
                  <a:lnTo>
                    <a:pt x="298" y="100"/>
                  </a:lnTo>
                  <a:lnTo>
                    <a:pt x="293" y="96"/>
                  </a:lnTo>
                  <a:lnTo>
                    <a:pt x="288" y="93"/>
                  </a:lnTo>
                  <a:lnTo>
                    <a:pt x="285" y="89"/>
                  </a:lnTo>
                  <a:lnTo>
                    <a:pt x="279" y="86"/>
                  </a:lnTo>
                  <a:lnTo>
                    <a:pt x="276" y="84"/>
                  </a:lnTo>
                  <a:lnTo>
                    <a:pt x="271" y="81"/>
                  </a:lnTo>
                  <a:lnTo>
                    <a:pt x="266" y="79"/>
                  </a:lnTo>
                  <a:lnTo>
                    <a:pt x="260" y="76"/>
                  </a:lnTo>
                  <a:lnTo>
                    <a:pt x="255" y="74"/>
                  </a:lnTo>
                  <a:lnTo>
                    <a:pt x="250" y="70"/>
                  </a:lnTo>
                  <a:lnTo>
                    <a:pt x="245" y="69"/>
                  </a:lnTo>
                  <a:lnTo>
                    <a:pt x="240" y="67"/>
                  </a:lnTo>
                  <a:lnTo>
                    <a:pt x="235" y="63"/>
                  </a:lnTo>
                  <a:lnTo>
                    <a:pt x="229" y="63"/>
                  </a:lnTo>
                  <a:lnTo>
                    <a:pt x="224" y="62"/>
                  </a:lnTo>
                  <a:lnTo>
                    <a:pt x="219" y="58"/>
                  </a:lnTo>
                  <a:lnTo>
                    <a:pt x="214" y="58"/>
                  </a:lnTo>
                  <a:lnTo>
                    <a:pt x="209" y="57"/>
                  </a:lnTo>
                  <a:lnTo>
                    <a:pt x="204" y="57"/>
                  </a:lnTo>
                  <a:lnTo>
                    <a:pt x="197" y="55"/>
                  </a:lnTo>
                  <a:lnTo>
                    <a:pt x="191" y="53"/>
                  </a:lnTo>
                  <a:lnTo>
                    <a:pt x="186" y="53"/>
                  </a:lnTo>
                  <a:lnTo>
                    <a:pt x="181" y="53"/>
                  </a:lnTo>
                  <a:lnTo>
                    <a:pt x="176" y="53"/>
                  </a:lnTo>
                  <a:lnTo>
                    <a:pt x="171" y="51"/>
                  </a:lnTo>
                  <a:lnTo>
                    <a:pt x="164" y="51"/>
                  </a:lnTo>
                  <a:lnTo>
                    <a:pt x="160" y="51"/>
                  </a:lnTo>
                  <a:lnTo>
                    <a:pt x="155" y="51"/>
                  </a:lnTo>
                  <a:lnTo>
                    <a:pt x="150" y="51"/>
                  </a:lnTo>
                  <a:lnTo>
                    <a:pt x="145" y="53"/>
                  </a:lnTo>
                  <a:lnTo>
                    <a:pt x="141" y="53"/>
                  </a:lnTo>
                  <a:lnTo>
                    <a:pt x="136" y="53"/>
                  </a:lnTo>
                  <a:lnTo>
                    <a:pt x="131" y="55"/>
                  </a:lnTo>
                  <a:lnTo>
                    <a:pt x="128" y="55"/>
                  </a:lnTo>
                  <a:lnTo>
                    <a:pt x="122" y="57"/>
                  </a:lnTo>
                  <a:lnTo>
                    <a:pt x="117" y="57"/>
                  </a:lnTo>
                  <a:lnTo>
                    <a:pt x="114" y="58"/>
                  </a:lnTo>
                  <a:lnTo>
                    <a:pt x="109" y="58"/>
                  </a:lnTo>
                  <a:lnTo>
                    <a:pt x="103" y="60"/>
                  </a:lnTo>
                  <a:lnTo>
                    <a:pt x="100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6" y="65"/>
                  </a:lnTo>
                  <a:lnTo>
                    <a:pt x="81" y="67"/>
                  </a:lnTo>
                  <a:lnTo>
                    <a:pt x="78" y="69"/>
                  </a:lnTo>
                  <a:lnTo>
                    <a:pt x="72" y="70"/>
                  </a:lnTo>
                  <a:lnTo>
                    <a:pt x="69" y="74"/>
                  </a:lnTo>
                  <a:lnTo>
                    <a:pt x="64" y="76"/>
                  </a:lnTo>
                  <a:lnTo>
                    <a:pt x="59" y="77"/>
                  </a:lnTo>
                  <a:lnTo>
                    <a:pt x="55" y="79"/>
                  </a:lnTo>
                  <a:lnTo>
                    <a:pt x="52" y="82"/>
                  </a:lnTo>
                  <a:lnTo>
                    <a:pt x="43" y="86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8" y="91"/>
                  </a:lnTo>
                  <a:lnTo>
                    <a:pt x="22" y="91"/>
                  </a:lnTo>
                  <a:lnTo>
                    <a:pt x="19" y="91"/>
                  </a:lnTo>
                  <a:lnTo>
                    <a:pt x="14" y="91"/>
                  </a:lnTo>
                  <a:lnTo>
                    <a:pt x="9" y="91"/>
                  </a:lnTo>
                  <a:lnTo>
                    <a:pt x="5" y="93"/>
                  </a:lnTo>
                  <a:lnTo>
                    <a:pt x="0" y="95"/>
                  </a:lnTo>
                  <a:lnTo>
                    <a:pt x="5" y="88"/>
                  </a:lnTo>
                  <a:lnTo>
                    <a:pt x="9" y="82"/>
                  </a:lnTo>
                  <a:lnTo>
                    <a:pt x="14" y="76"/>
                  </a:lnTo>
                  <a:lnTo>
                    <a:pt x="21" y="70"/>
                  </a:lnTo>
                  <a:lnTo>
                    <a:pt x="26" y="65"/>
                  </a:lnTo>
                  <a:lnTo>
                    <a:pt x="31" y="62"/>
                  </a:lnTo>
                  <a:lnTo>
                    <a:pt x="36" y="57"/>
                  </a:lnTo>
                  <a:lnTo>
                    <a:pt x="43" y="51"/>
                  </a:lnTo>
                  <a:lnTo>
                    <a:pt x="48" y="48"/>
                  </a:lnTo>
                  <a:lnTo>
                    <a:pt x="55" y="43"/>
                  </a:lnTo>
                  <a:lnTo>
                    <a:pt x="60" y="38"/>
                  </a:lnTo>
                  <a:lnTo>
                    <a:pt x="67" y="36"/>
                  </a:lnTo>
                  <a:lnTo>
                    <a:pt x="74" y="31"/>
                  </a:lnTo>
                  <a:lnTo>
                    <a:pt x="81" y="27"/>
                  </a:lnTo>
                  <a:lnTo>
                    <a:pt x="88" y="24"/>
                  </a:lnTo>
                  <a:lnTo>
                    <a:pt x="95" y="22"/>
                  </a:lnTo>
                  <a:lnTo>
                    <a:pt x="102" y="19"/>
                  </a:lnTo>
                  <a:lnTo>
                    <a:pt x="109" y="15"/>
                  </a:lnTo>
                  <a:lnTo>
                    <a:pt x="116" y="13"/>
                  </a:lnTo>
                  <a:lnTo>
                    <a:pt x="122" y="10"/>
                  </a:lnTo>
                  <a:lnTo>
                    <a:pt x="129" y="8"/>
                  </a:lnTo>
                  <a:lnTo>
                    <a:pt x="138" y="6"/>
                  </a:lnTo>
                  <a:lnTo>
                    <a:pt x="145" y="5"/>
                  </a:lnTo>
                  <a:lnTo>
                    <a:pt x="152" y="5"/>
                  </a:lnTo>
                  <a:lnTo>
                    <a:pt x="159" y="3"/>
                  </a:lnTo>
                  <a:lnTo>
                    <a:pt x="167" y="1"/>
                  </a:lnTo>
                  <a:lnTo>
                    <a:pt x="174" y="1"/>
                  </a:lnTo>
                  <a:lnTo>
                    <a:pt x="183" y="1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5" y="1"/>
                  </a:lnTo>
                  <a:lnTo>
                    <a:pt x="214" y="1"/>
                  </a:lnTo>
                  <a:lnTo>
                    <a:pt x="221" y="1"/>
                  </a:lnTo>
                  <a:lnTo>
                    <a:pt x="226" y="3"/>
                  </a:lnTo>
                  <a:lnTo>
                    <a:pt x="233" y="3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52" y="6"/>
                  </a:lnTo>
                  <a:lnTo>
                    <a:pt x="257" y="8"/>
                  </a:lnTo>
                  <a:lnTo>
                    <a:pt x="264" y="10"/>
                  </a:lnTo>
                  <a:lnTo>
                    <a:pt x="269" y="12"/>
                  </a:lnTo>
                  <a:lnTo>
                    <a:pt x="276" y="15"/>
                  </a:lnTo>
                  <a:lnTo>
                    <a:pt x="283" y="17"/>
                  </a:lnTo>
                  <a:lnTo>
                    <a:pt x="288" y="19"/>
                  </a:lnTo>
                  <a:lnTo>
                    <a:pt x="293" y="22"/>
                  </a:lnTo>
                  <a:lnTo>
                    <a:pt x="300" y="24"/>
                  </a:lnTo>
                  <a:lnTo>
                    <a:pt x="305" y="27"/>
                  </a:lnTo>
                  <a:lnTo>
                    <a:pt x="310" y="31"/>
                  </a:lnTo>
                  <a:lnTo>
                    <a:pt x="316" y="32"/>
                  </a:lnTo>
                  <a:lnTo>
                    <a:pt x="321" y="36"/>
                  </a:lnTo>
                  <a:lnTo>
                    <a:pt x="326" y="39"/>
                  </a:lnTo>
                  <a:lnTo>
                    <a:pt x="331" y="43"/>
                  </a:lnTo>
                  <a:lnTo>
                    <a:pt x="336" y="46"/>
                  </a:lnTo>
                  <a:lnTo>
                    <a:pt x="342" y="50"/>
                  </a:lnTo>
                  <a:lnTo>
                    <a:pt x="347" y="55"/>
                  </a:lnTo>
                  <a:lnTo>
                    <a:pt x="352" y="58"/>
                  </a:lnTo>
                  <a:lnTo>
                    <a:pt x="357" y="63"/>
                  </a:lnTo>
                  <a:lnTo>
                    <a:pt x="362" y="67"/>
                  </a:lnTo>
                  <a:lnTo>
                    <a:pt x="366" y="70"/>
                  </a:lnTo>
                  <a:lnTo>
                    <a:pt x="371" y="76"/>
                  </a:lnTo>
                  <a:lnTo>
                    <a:pt x="374" y="81"/>
                  </a:lnTo>
                  <a:lnTo>
                    <a:pt x="380" y="84"/>
                  </a:lnTo>
                  <a:lnTo>
                    <a:pt x="383" y="89"/>
                  </a:lnTo>
                  <a:lnTo>
                    <a:pt x="388" y="95"/>
                  </a:lnTo>
                  <a:lnTo>
                    <a:pt x="392" y="100"/>
                  </a:lnTo>
                  <a:lnTo>
                    <a:pt x="395" y="103"/>
                  </a:lnTo>
                  <a:lnTo>
                    <a:pt x="398" y="110"/>
                  </a:lnTo>
                  <a:lnTo>
                    <a:pt x="402" y="115"/>
                  </a:lnTo>
                  <a:lnTo>
                    <a:pt x="405" y="119"/>
                  </a:lnTo>
                  <a:lnTo>
                    <a:pt x="409" y="124"/>
                  </a:lnTo>
                  <a:lnTo>
                    <a:pt x="412" y="129"/>
                  </a:lnTo>
                  <a:lnTo>
                    <a:pt x="416" y="136"/>
                  </a:lnTo>
                  <a:lnTo>
                    <a:pt x="417" y="141"/>
                  </a:lnTo>
                  <a:lnTo>
                    <a:pt x="421" y="148"/>
                  </a:lnTo>
                  <a:lnTo>
                    <a:pt x="424" y="153"/>
                  </a:lnTo>
                  <a:lnTo>
                    <a:pt x="426" y="158"/>
                  </a:lnTo>
                  <a:lnTo>
                    <a:pt x="430" y="164"/>
                  </a:lnTo>
                  <a:lnTo>
                    <a:pt x="431" y="170"/>
                  </a:lnTo>
                  <a:lnTo>
                    <a:pt x="433" y="176"/>
                  </a:lnTo>
                  <a:lnTo>
                    <a:pt x="436" y="183"/>
                  </a:lnTo>
                  <a:lnTo>
                    <a:pt x="438" y="189"/>
                  </a:lnTo>
                  <a:lnTo>
                    <a:pt x="440" y="195"/>
                  </a:lnTo>
                  <a:lnTo>
                    <a:pt x="440" y="201"/>
                  </a:lnTo>
                  <a:lnTo>
                    <a:pt x="442" y="208"/>
                  </a:lnTo>
                  <a:lnTo>
                    <a:pt x="443" y="214"/>
                  </a:lnTo>
                  <a:lnTo>
                    <a:pt x="445" y="220"/>
                  </a:lnTo>
                  <a:lnTo>
                    <a:pt x="445" y="227"/>
                  </a:lnTo>
                  <a:lnTo>
                    <a:pt x="447" y="234"/>
                  </a:lnTo>
                  <a:lnTo>
                    <a:pt x="447" y="241"/>
                  </a:lnTo>
                  <a:lnTo>
                    <a:pt x="447" y="248"/>
                  </a:lnTo>
                  <a:lnTo>
                    <a:pt x="447" y="255"/>
                  </a:lnTo>
                  <a:lnTo>
                    <a:pt x="449" y="262"/>
                  </a:lnTo>
                  <a:lnTo>
                    <a:pt x="449" y="269"/>
                  </a:lnTo>
                  <a:lnTo>
                    <a:pt x="449" y="276"/>
                  </a:lnTo>
                  <a:lnTo>
                    <a:pt x="449" y="283"/>
                  </a:lnTo>
                  <a:lnTo>
                    <a:pt x="449" y="290"/>
                  </a:lnTo>
                  <a:lnTo>
                    <a:pt x="447" y="295"/>
                  </a:lnTo>
                  <a:lnTo>
                    <a:pt x="447" y="300"/>
                  </a:lnTo>
                  <a:lnTo>
                    <a:pt x="445" y="305"/>
                  </a:lnTo>
                  <a:lnTo>
                    <a:pt x="445" y="312"/>
                  </a:lnTo>
                  <a:lnTo>
                    <a:pt x="443" y="317"/>
                  </a:lnTo>
                  <a:lnTo>
                    <a:pt x="442" y="324"/>
                  </a:lnTo>
                  <a:lnTo>
                    <a:pt x="440" y="329"/>
                  </a:lnTo>
                  <a:lnTo>
                    <a:pt x="440" y="336"/>
                  </a:lnTo>
                  <a:lnTo>
                    <a:pt x="438" y="341"/>
                  </a:lnTo>
                  <a:lnTo>
                    <a:pt x="436" y="346"/>
                  </a:lnTo>
                  <a:lnTo>
                    <a:pt x="435" y="352"/>
                  </a:lnTo>
                  <a:lnTo>
                    <a:pt x="433" y="357"/>
                  </a:lnTo>
                  <a:lnTo>
                    <a:pt x="431" y="364"/>
                  </a:lnTo>
                  <a:lnTo>
                    <a:pt x="428" y="369"/>
                  </a:lnTo>
                  <a:lnTo>
                    <a:pt x="426" y="374"/>
                  </a:lnTo>
                  <a:lnTo>
                    <a:pt x="424" y="379"/>
                  </a:lnTo>
                  <a:lnTo>
                    <a:pt x="421" y="384"/>
                  </a:lnTo>
                  <a:lnTo>
                    <a:pt x="419" y="390"/>
                  </a:lnTo>
                  <a:lnTo>
                    <a:pt x="416" y="395"/>
                  </a:lnTo>
                  <a:lnTo>
                    <a:pt x="414" y="400"/>
                  </a:lnTo>
                  <a:lnTo>
                    <a:pt x="411" y="403"/>
                  </a:lnTo>
                  <a:lnTo>
                    <a:pt x="407" y="409"/>
                  </a:lnTo>
                  <a:lnTo>
                    <a:pt x="405" y="414"/>
                  </a:lnTo>
                  <a:lnTo>
                    <a:pt x="402" y="419"/>
                  </a:lnTo>
                  <a:lnTo>
                    <a:pt x="398" y="424"/>
                  </a:lnTo>
                  <a:lnTo>
                    <a:pt x="395" y="429"/>
                  </a:lnTo>
                  <a:lnTo>
                    <a:pt x="393" y="433"/>
                  </a:lnTo>
                  <a:lnTo>
                    <a:pt x="390" y="438"/>
                  </a:lnTo>
                  <a:lnTo>
                    <a:pt x="386" y="441"/>
                  </a:lnTo>
                  <a:lnTo>
                    <a:pt x="383" y="447"/>
                  </a:lnTo>
                  <a:lnTo>
                    <a:pt x="380" y="450"/>
                  </a:lnTo>
                  <a:lnTo>
                    <a:pt x="376" y="455"/>
                  </a:lnTo>
                  <a:lnTo>
                    <a:pt x="371" y="459"/>
                  </a:lnTo>
                  <a:lnTo>
                    <a:pt x="367" y="462"/>
                  </a:lnTo>
                  <a:lnTo>
                    <a:pt x="362" y="466"/>
                  </a:lnTo>
                  <a:lnTo>
                    <a:pt x="359" y="471"/>
                  </a:lnTo>
                  <a:lnTo>
                    <a:pt x="355" y="474"/>
                  </a:lnTo>
                  <a:lnTo>
                    <a:pt x="350" y="478"/>
                  </a:lnTo>
                  <a:lnTo>
                    <a:pt x="347" y="481"/>
                  </a:lnTo>
                  <a:lnTo>
                    <a:pt x="343" y="484"/>
                  </a:lnTo>
                  <a:lnTo>
                    <a:pt x="338" y="488"/>
                  </a:lnTo>
                  <a:lnTo>
                    <a:pt x="333" y="490"/>
                  </a:lnTo>
                  <a:lnTo>
                    <a:pt x="329" y="493"/>
                  </a:lnTo>
                  <a:lnTo>
                    <a:pt x="324" y="497"/>
                  </a:lnTo>
                  <a:lnTo>
                    <a:pt x="319" y="500"/>
                  </a:lnTo>
                  <a:lnTo>
                    <a:pt x="316" y="502"/>
                  </a:lnTo>
                  <a:lnTo>
                    <a:pt x="310" y="505"/>
                  </a:lnTo>
                  <a:lnTo>
                    <a:pt x="305" y="509"/>
                  </a:lnTo>
                  <a:lnTo>
                    <a:pt x="300" y="510"/>
                  </a:lnTo>
                  <a:lnTo>
                    <a:pt x="295" y="512"/>
                  </a:lnTo>
                  <a:lnTo>
                    <a:pt x="290" y="516"/>
                  </a:lnTo>
                  <a:lnTo>
                    <a:pt x="285" y="517"/>
                  </a:lnTo>
                  <a:lnTo>
                    <a:pt x="279" y="519"/>
                  </a:lnTo>
                  <a:lnTo>
                    <a:pt x="276" y="521"/>
                  </a:lnTo>
                  <a:lnTo>
                    <a:pt x="269" y="522"/>
                  </a:lnTo>
                  <a:lnTo>
                    <a:pt x="266" y="524"/>
                  </a:lnTo>
                  <a:lnTo>
                    <a:pt x="259" y="526"/>
                  </a:lnTo>
                  <a:lnTo>
                    <a:pt x="254" y="528"/>
                  </a:lnTo>
                  <a:lnTo>
                    <a:pt x="248" y="529"/>
                  </a:lnTo>
                  <a:lnTo>
                    <a:pt x="243" y="529"/>
                  </a:lnTo>
                  <a:lnTo>
                    <a:pt x="238" y="531"/>
                  </a:lnTo>
                  <a:lnTo>
                    <a:pt x="233" y="533"/>
                  </a:lnTo>
                  <a:lnTo>
                    <a:pt x="228" y="533"/>
                  </a:lnTo>
                  <a:lnTo>
                    <a:pt x="222" y="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6342" name="Freeform 1286">
              <a:extLst>
                <a:ext uri="{FF2B5EF4-FFF2-40B4-BE49-F238E27FC236}">
                  <a16:creationId xmlns:a16="http://schemas.microsoft.com/office/drawing/2014/main" id="{4947FB13-B1C3-F210-AF35-7F24331DFA82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6292128" y="4645005"/>
              <a:ext cx="1071431" cy="1256824"/>
            </a:xfrm>
            <a:custGeom>
              <a:avLst/>
              <a:gdLst/>
              <a:ahLst/>
              <a:cxnLst>
                <a:cxn ang="0">
                  <a:pos x="214" y="546"/>
                </a:cxn>
                <a:cxn ang="0">
                  <a:pos x="245" y="537"/>
                </a:cxn>
                <a:cxn ang="0">
                  <a:pos x="273" y="527"/>
                </a:cxn>
                <a:cxn ang="0">
                  <a:pos x="300" y="511"/>
                </a:cxn>
                <a:cxn ang="0">
                  <a:pos x="337" y="482"/>
                </a:cxn>
                <a:cxn ang="0">
                  <a:pos x="361" y="454"/>
                </a:cxn>
                <a:cxn ang="0">
                  <a:pos x="378" y="428"/>
                </a:cxn>
                <a:cxn ang="0">
                  <a:pos x="393" y="401"/>
                </a:cxn>
                <a:cxn ang="0">
                  <a:pos x="402" y="368"/>
                </a:cxn>
                <a:cxn ang="0">
                  <a:pos x="409" y="337"/>
                </a:cxn>
                <a:cxn ang="0">
                  <a:pos x="412" y="301"/>
                </a:cxn>
                <a:cxn ang="0">
                  <a:pos x="409" y="263"/>
                </a:cxn>
                <a:cxn ang="0">
                  <a:pos x="402" y="226"/>
                </a:cxn>
                <a:cxn ang="0">
                  <a:pos x="390" y="194"/>
                </a:cxn>
                <a:cxn ang="0">
                  <a:pos x="373" y="163"/>
                </a:cxn>
                <a:cxn ang="0">
                  <a:pos x="352" y="135"/>
                </a:cxn>
                <a:cxn ang="0">
                  <a:pos x="328" y="111"/>
                </a:cxn>
                <a:cxn ang="0">
                  <a:pos x="300" y="90"/>
                </a:cxn>
                <a:cxn ang="0">
                  <a:pos x="269" y="73"/>
                </a:cxn>
                <a:cxn ang="0">
                  <a:pos x="236" y="61"/>
                </a:cxn>
                <a:cxn ang="0">
                  <a:pos x="200" y="56"/>
                </a:cxn>
                <a:cxn ang="0">
                  <a:pos x="167" y="54"/>
                </a:cxn>
                <a:cxn ang="0">
                  <a:pos x="136" y="57"/>
                </a:cxn>
                <a:cxn ang="0">
                  <a:pos x="109" y="64"/>
                </a:cxn>
                <a:cxn ang="0">
                  <a:pos x="79" y="75"/>
                </a:cxn>
                <a:cxn ang="0">
                  <a:pos x="50" y="90"/>
                </a:cxn>
                <a:cxn ang="0">
                  <a:pos x="16" y="102"/>
                </a:cxn>
                <a:cxn ang="0">
                  <a:pos x="16" y="88"/>
                </a:cxn>
                <a:cxn ang="0">
                  <a:pos x="52" y="56"/>
                </a:cxn>
                <a:cxn ang="0">
                  <a:pos x="93" y="30"/>
                </a:cxn>
                <a:cxn ang="0">
                  <a:pos x="138" y="11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9" y="2"/>
                </a:cxn>
                <a:cxn ang="0">
                  <a:pos x="288" y="12"/>
                </a:cxn>
                <a:cxn ang="0">
                  <a:pos x="324" y="28"/>
                </a:cxn>
                <a:cxn ang="0">
                  <a:pos x="357" y="49"/>
                </a:cxn>
                <a:cxn ang="0">
                  <a:pos x="390" y="73"/>
                </a:cxn>
                <a:cxn ang="0">
                  <a:pos x="416" y="102"/>
                </a:cxn>
                <a:cxn ang="0">
                  <a:pos x="438" y="135"/>
                </a:cxn>
                <a:cxn ang="0">
                  <a:pos x="456" y="171"/>
                </a:cxn>
                <a:cxn ang="0">
                  <a:pos x="468" y="211"/>
                </a:cxn>
                <a:cxn ang="0">
                  <a:pos x="475" y="252"/>
                </a:cxn>
                <a:cxn ang="0">
                  <a:pos x="476" y="294"/>
                </a:cxn>
                <a:cxn ang="0">
                  <a:pos x="471" y="335"/>
                </a:cxn>
                <a:cxn ang="0">
                  <a:pos x="459" y="375"/>
                </a:cxn>
                <a:cxn ang="0">
                  <a:pos x="444" y="411"/>
                </a:cxn>
                <a:cxn ang="0">
                  <a:pos x="423" y="446"/>
                </a:cxn>
                <a:cxn ang="0">
                  <a:pos x="397" y="475"/>
                </a:cxn>
                <a:cxn ang="0">
                  <a:pos x="369" y="501"/>
                </a:cxn>
                <a:cxn ang="0">
                  <a:pos x="338" y="523"/>
                </a:cxn>
                <a:cxn ang="0">
                  <a:pos x="304" y="540"/>
                </a:cxn>
                <a:cxn ang="0">
                  <a:pos x="266" y="551"/>
                </a:cxn>
                <a:cxn ang="0">
                  <a:pos x="226" y="558"/>
                </a:cxn>
                <a:cxn ang="0">
                  <a:pos x="195" y="559"/>
                </a:cxn>
              </a:cxnLst>
              <a:rect l="0" t="0" r="r" b="b"/>
              <a:pathLst>
                <a:path w="476" h="559">
                  <a:moveTo>
                    <a:pt x="195" y="559"/>
                  </a:moveTo>
                  <a:lnTo>
                    <a:pt x="197" y="554"/>
                  </a:lnTo>
                  <a:lnTo>
                    <a:pt x="200" y="549"/>
                  </a:lnTo>
                  <a:lnTo>
                    <a:pt x="205" y="547"/>
                  </a:lnTo>
                  <a:lnTo>
                    <a:pt x="211" y="547"/>
                  </a:lnTo>
                  <a:lnTo>
                    <a:pt x="214" y="546"/>
                  </a:lnTo>
                  <a:lnTo>
                    <a:pt x="219" y="546"/>
                  </a:lnTo>
                  <a:lnTo>
                    <a:pt x="224" y="544"/>
                  </a:lnTo>
                  <a:lnTo>
                    <a:pt x="230" y="542"/>
                  </a:lnTo>
                  <a:lnTo>
                    <a:pt x="235" y="540"/>
                  </a:lnTo>
                  <a:lnTo>
                    <a:pt x="240" y="540"/>
                  </a:lnTo>
                  <a:lnTo>
                    <a:pt x="245" y="537"/>
                  </a:lnTo>
                  <a:lnTo>
                    <a:pt x="250" y="535"/>
                  </a:lnTo>
                  <a:lnTo>
                    <a:pt x="254" y="534"/>
                  </a:lnTo>
                  <a:lnTo>
                    <a:pt x="259" y="534"/>
                  </a:lnTo>
                  <a:lnTo>
                    <a:pt x="264" y="530"/>
                  </a:lnTo>
                  <a:lnTo>
                    <a:pt x="269" y="528"/>
                  </a:lnTo>
                  <a:lnTo>
                    <a:pt x="273" y="527"/>
                  </a:lnTo>
                  <a:lnTo>
                    <a:pt x="278" y="525"/>
                  </a:lnTo>
                  <a:lnTo>
                    <a:pt x="283" y="521"/>
                  </a:lnTo>
                  <a:lnTo>
                    <a:pt x="286" y="520"/>
                  </a:lnTo>
                  <a:lnTo>
                    <a:pt x="292" y="516"/>
                  </a:lnTo>
                  <a:lnTo>
                    <a:pt x="297" y="513"/>
                  </a:lnTo>
                  <a:lnTo>
                    <a:pt x="300" y="511"/>
                  </a:lnTo>
                  <a:lnTo>
                    <a:pt x="305" y="508"/>
                  </a:lnTo>
                  <a:lnTo>
                    <a:pt x="309" y="504"/>
                  </a:lnTo>
                  <a:lnTo>
                    <a:pt x="314" y="502"/>
                  </a:lnTo>
                  <a:lnTo>
                    <a:pt x="321" y="496"/>
                  </a:lnTo>
                  <a:lnTo>
                    <a:pt x="330" y="489"/>
                  </a:lnTo>
                  <a:lnTo>
                    <a:pt x="337" y="482"/>
                  </a:lnTo>
                  <a:lnTo>
                    <a:pt x="345" y="475"/>
                  </a:lnTo>
                  <a:lnTo>
                    <a:pt x="349" y="471"/>
                  </a:lnTo>
                  <a:lnTo>
                    <a:pt x="350" y="466"/>
                  </a:lnTo>
                  <a:lnTo>
                    <a:pt x="354" y="463"/>
                  </a:lnTo>
                  <a:lnTo>
                    <a:pt x="357" y="459"/>
                  </a:lnTo>
                  <a:lnTo>
                    <a:pt x="361" y="454"/>
                  </a:lnTo>
                  <a:lnTo>
                    <a:pt x="364" y="451"/>
                  </a:lnTo>
                  <a:lnTo>
                    <a:pt x="366" y="446"/>
                  </a:lnTo>
                  <a:lnTo>
                    <a:pt x="371" y="442"/>
                  </a:lnTo>
                  <a:lnTo>
                    <a:pt x="373" y="437"/>
                  </a:lnTo>
                  <a:lnTo>
                    <a:pt x="376" y="433"/>
                  </a:lnTo>
                  <a:lnTo>
                    <a:pt x="378" y="428"/>
                  </a:lnTo>
                  <a:lnTo>
                    <a:pt x="381" y="423"/>
                  </a:lnTo>
                  <a:lnTo>
                    <a:pt x="383" y="420"/>
                  </a:lnTo>
                  <a:lnTo>
                    <a:pt x="387" y="414"/>
                  </a:lnTo>
                  <a:lnTo>
                    <a:pt x="388" y="409"/>
                  </a:lnTo>
                  <a:lnTo>
                    <a:pt x="392" y="406"/>
                  </a:lnTo>
                  <a:lnTo>
                    <a:pt x="393" y="401"/>
                  </a:lnTo>
                  <a:lnTo>
                    <a:pt x="395" y="394"/>
                  </a:lnTo>
                  <a:lnTo>
                    <a:pt x="397" y="389"/>
                  </a:lnTo>
                  <a:lnTo>
                    <a:pt x="399" y="385"/>
                  </a:lnTo>
                  <a:lnTo>
                    <a:pt x="400" y="380"/>
                  </a:lnTo>
                  <a:lnTo>
                    <a:pt x="402" y="375"/>
                  </a:lnTo>
                  <a:lnTo>
                    <a:pt x="402" y="368"/>
                  </a:lnTo>
                  <a:lnTo>
                    <a:pt x="406" y="364"/>
                  </a:lnTo>
                  <a:lnTo>
                    <a:pt x="406" y="358"/>
                  </a:lnTo>
                  <a:lnTo>
                    <a:pt x="407" y="354"/>
                  </a:lnTo>
                  <a:lnTo>
                    <a:pt x="409" y="347"/>
                  </a:lnTo>
                  <a:lnTo>
                    <a:pt x="409" y="342"/>
                  </a:lnTo>
                  <a:lnTo>
                    <a:pt x="409" y="337"/>
                  </a:lnTo>
                  <a:lnTo>
                    <a:pt x="411" y="332"/>
                  </a:lnTo>
                  <a:lnTo>
                    <a:pt x="411" y="326"/>
                  </a:lnTo>
                  <a:lnTo>
                    <a:pt x="412" y="321"/>
                  </a:lnTo>
                  <a:lnTo>
                    <a:pt x="412" y="314"/>
                  </a:lnTo>
                  <a:lnTo>
                    <a:pt x="412" y="308"/>
                  </a:lnTo>
                  <a:lnTo>
                    <a:pt x="412" y="301"/>
                  </a:lnTo>
                  <a:lnTo>
                    <a:pt x="412" y="294"/>
                  </a:lnTo>
                  <a:lnTo>
                    <a:pt x="412" y="287"/>
                  </a:lnTo>
                  <a:lnTo>
                    <a:pt x="412" y="282"/>
                  </a:lnTo>
                  <a:lnTo>
                    <a:pt x="411" y="275"/>
                  </a:lnTo>
                  <a:lnTo>
                    <a:pt x="411" y="270"/>
                  </a:lnTo>
                  <a:lnTo>
                    <a:pt x="409" y="263"/>
                  </a:lnTo>
                  <a:lnTo>
                    <a:pt x="409" y="257"/>
                  </a:lnTo>
                  <a:lnTo>
                    <a:pt x="409" y="251"/>
                  </a:lnTo>
                  <a:lnTo>
                    <a:pt x="407" y="245"/>
                  </a:lnTo>
                  <a:lnTo>
                    <a:pt x="406" y="238"/>
                  </a:lnTo>
                  <a:lnTo>
                    <a:pt x="404" y="233"/>
                  </a:lnTo>
                  <a:lnTo>
                    <a:pt x="402" y="226"/>
                  </a:lnTo>
                  <a:lnTo>
                    <a:pt x="402" y="221"/>
                  </a:lnTo>
                  <a:lnTo>
                    <a:pt x="399" y="216"/>
                  </a:lnTo>
                  <a:lnTo>
                    <a:pt x="397" y="211"/>
                  </a:lnTo>
                  <a:lnTo>
                    <a:pt x="395" y="204"/>
                  </a:lnTo>
                  <a:lnTo>
                    <a:pt x="393" y="199"/>
                  </a:lnTo>
                  <a:lnTo>
                    <a:pt x="390" y="194"/>
                  </a:lnTo>
                  <a:lnTo>
                    <a:pt x="388" y="188"/>
                  </a:lnTo>
                  <a:lnTo>
                    <a:pt x="385" y="183"/>
                  </a:lnTo>
                  <a:lnTo>
                    <a:pt x="383" y="178"/>
                  </a:lnTo>
                  <a:lnTo>
                    <a:pt x="380" y="173"/>
                  </a:lnTo>
                  <a:lnTo>
                    <a:pt x="376" y="168"/>
                  </a:lnTo>
                  <a:lnTo>
                    <a:pt x="373" y="163"/>
                  </a:lnTo>
                  <a:lnTo>
                    <a:pt x="371" y="157"/>
                  </a:lnTo>
                  <a:lnTo>
                    <a:pt x="368" y="154"/>
                  </a:lnTo>
                  <a:lnTo>
                    <a:pt x="364" y="149"/>
                  </a:lnTo>
                  <a:lnTo>
                    <a:pt x="361" y="144"/>
                  </a:lnTo>
                  <a:lnTo>
                    <a:pt x="357" y="140"/>
                  </a:lnTo>
                  <a:lnTo>
                    <a:pt x="352" y="135"/>
                  </a:lnTo>
                  <a:lnTo>
                    <a:pt x="349" y="131"/>
                  </a:lnTo>
                  <a:lnTo>
                    <a:pt x="345" y="126"/>
                  </a:lnTo>
                  <a:lnTo>
                    <a:pt x="342" y="123"/>
                  </a:lnTo>
                  <a:lnTo>
                    <a:pt x="337" y="118"/>
                  </a:lnTo>
                  <a:lnTo>
                    <a:pt x="331" y="114"/>
                  </a:lnTo>
                  <a:lnTo>
                    <a:pt x="328" y="111"/>
                  </a:lnTo>
                  <a:lnTo>
                    <a:pt x="324" y="107"/>
                  </a:lnTo>
                  <a:lnTo>
                    <a:pt x="319" y="102"/>
                  </a:lnTo>
                  <a:lnTo>
                    <a:pt x="314" y="100"/>
                  </a:lnTo>
                  <a:lnTo>
                    <a:pt x="311" y="95"/>
                  </a:lnTo>
                  <a:lnTo>
                    <a:pt x="305" y="94"/>
                  </a:lnTo>
                  <a:lnTo>
                    <a:pt x="300" y="90"/>
                  </a:lnTo>
                  <a:lnTo>
                    <a:pt x="295" y="87"/>
                  </a:lnTo>
                  <a:lnTo>
                    <a:pt x="290" y="83"/>
                  </a:lnTo>
                  <a:lnTo>
                    <a:pt x="285" y="81"/>
                  </a:lnTo>
                  <a:lnTo>
                    <a:pt x="280" y="78"/>
                  </a:lnTo>
                  <a:lnTo>
                    <a:pt x="274" y="75"/>
                  </a:lnTo>
                  <a:lnTo>
                    <a:pt x="269" y="73"/>
                  </a:lnTo>
                  <a:lnTo>
                    <a:pt x="264" y="71"/>
                  </a:lnTo>
                  <a:lnTo>
                    <a:pt x="259" y="68"/>
                  </a:lnTo>
                  <a:lnTo>
                    <a:pt x="252" y="66"/>
                  </a:lnTo>
                  <a:lnTo>
                    <a:pt x="247" y="64"/>
                  </a:lnTo>
                  <a:lnTo>
                    <a:pt x="242" y="64"/>
                  </a:lnTo>
                  <a:lnTo>
                    <a:pt x="236" y="61"/>
                  </a:lnTo>
                  <a:lnTo>
                    <a:pt x="230" y="61"/>
                  </a:lnTo>
                  <a:lnTo>
                    <a:pt x="224" y="59"/>
                  </a:lnTo>
                  <a:lnTo>
                    <a:pt x="219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200" y="56"/>
                  </a:lnTo>
                  <a:lnTo>
                    <a:pt x="195" y="56"/>
                  </a:lnTo>
                  <a:lnTo>
                    <a:pt x="188" y="56"/>
                  </a:lnTo>
                  <a:lnTo>
                    <a:pt x="183" y="54"/>
                  </a:lnTo>
                  <a:lnTo>
                    <a:pt x="178" y="54"/>
                  </a:lnTo>
                  <a:lnTo>
                    <a:pt x="173" y="54"/>
                  </a:lnTo>
                  <a:lnTo>
                    <a:pt x="167" y="54"/>
                  </a:lnTo>
                  <a:lnTo>
                    <a:pt x="162" y="54"/>
                  </a:lnTo>
                  <a:lnTo>
                    <a:pt x="157" y="56"/>
                  </a:lnTo>
                  <a:lnTo>
                    <a:pt x="154" y="56"/>
                  </a:lnTo>
                  <a:lnTo>
                    <a:pt x="147" y="56"/>
                  </a:lnTo>
                  <a:lnTo>
                    <a:pt x="142" y="56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8" y="59"/>
                  </a:lnTo>
                  <a:lnTo>
                    <a:pt x="123" y="61"/>
                  </a:lnTo>
                  <a:lnTo>
                    <a:pt x="119" y="61"/>
                  </a:lnTo>
                  <a:lnTo>
                    <a:pt x="114" y="62"/>
                  </a:lnTo>
                  <a:lnTo>
                    <a:pt x="109" y="64"/>
                  </a:lnTo>
                  <a:lnTo>
                    <a:pt x="104" y="66"/>
                  </a:lnTo>
                  <a:lnTo>
                    <a:pt x="98" y="66"/>
                  </a:lnTo>
                  <a:lnTo>
                    <a:pt x="93" y="68"/>
                  </a:lnTo>
                  <a:lnTo>
                    <a:pt x="90" y="69"/>
                  </a:lnTo>
                  <a:lnTo>
                    <a:pt x="85" y="71"/>
                  </a:lnTo>
                  <a:lnTo>
                    <a:pt x="79" y="75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67" y="80"/>
                  </a:lnTo>
                  <a:lnTo>
                    <a:pt x="62" y="81"/>
                  </a:lnTo>
                  <a:lnTo>
                    <a:pt x="59" y="85"/>
                  </a:lnTo>
                  <a:lnTo>
                    <a:pt x="50" y="90"/>
                  </a:lnTo>
                  <a:lnTo>
                    <a:pt x="41" y="95"/>
                  </a:lnTo>
                  <a:lnTo>
                    <a:pt x="36" y="95"/>
                  </a:lnTo>
                  <a:lnTo>
                    <a:pt x="31" y="97"/>
                  </a:lnTo>
                  <a:lnTo>
                    <a:pt x="26" y="99"/>
                  </a:lnTo>
                  <a:lnTo>
                    <a:pt x="21" y="100"/>
                  </a:lnTo>
                  <a:lnTo>
                    <a:pt x="16" y="102"/>
                  </a:lnTo>
                  <a:lnTo>
                    <a:pt x="9" y="104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5" y="99"/>
                  </a:lnTo>
                  <a:lnTo>
                    <a:pt x="9" y="94"/>
                  </a:lnTo>
                  <a:lnTo>
                    <a:pt x="16" y="88"/>
                  </a:lnTo>
                  <a:lnTo>
                    <a:pt x="21" y="81"/>
                  </a:lnTo>
                  <a:lnTo>
                    <a:pt x="26" y="76"/>
                  </a:lnTo>
                  <a:lnTo>
                    <a:pt x="33" y="71"/>
                  </a:lnTo>
                  <a:lnTo>
                    <a:pt x="40" y="66"/>
                  </a:lnTo>
                  <a:lnTo>
                    <a:pt x="47" y="61"/>
                  </a:lnTo>
                  <a:lnTo>
                    <a:pt x="52" y="56"/>
                  </a:lnTo>
                  <a:lnTo>
                    <a:pt x="59" y="50"/>
                  </a:lnTo>
                  <a:lnTo>
                    <a:pt x="66" y="47"/>
                  </a:lnTo>
                  <a:lnTo>
                    <a:pt x="73" y="42"/>
                  </a:lnTo>
                  <a:lnTo>
                    <a:pt x="79" y="37"/>
                  </a:lnTo>
                  <a:lnTo>
                    <a:pt x="86" y="33"/>
                  </a:lnTo>
                  <a:lnTo>
                    <a:pt x="93" y="30"/>
                  </a:lnTo>
                  <a:lnTo>
                    <a:pt x="102" y="26"/>
                  </a:lnTo>
                  <a:lnTo>
                    <a:pt x="109" y="21"/>
                  </a:lnTo>
                  <a:lnTo>
                    <a:pt x="116" y="19"/>
                  </a:lnTo>
                  <a:lnTo>
                    <a:pt x="123" y="16"/>
                  </a:lnTo>
                  <a:lnTo>
                    <a:pt x="131" y="14"/>
                  </a:lnTo>
                  <a:lnTo>
                    <a:pt x="138" y="11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2" y="6"/>
                  </a:lnTo>
                  <a:lnTo>
                    <a:pt x="171" y="2"/>
                  </a:lnTo>
                  <a:lnTo>
                    <a:pt x="180" y="2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5" y="2"/>
                  </a:lnTo>
                  <a:lnTo>
                    <a:pt x="242" y="2"/>
                  </a:lnTo>
                  <a:lnTo>
                    <a:pt x="249" y="2"/>
                  </a:lnTo>
                  <a:lnTo>
                    <a:pt x="255" y="4"/>
                  </a:lnTo>
                  <a:lnTo>
                    <a:pt x="261" y="6"/>
                  </a:lnTo>
                  <a:lnTo>
                    <a:pt x="268" y="7"/>
                  </a:lnTo>
                  <a:lnTo>
                    <a:pt x="274" y="9"/>
                  </a:lnTo>
                  <a:lnTo>
                    <a:pt x="281" y="11"/>
                  </a:lnTo>
                  <a:lnTo>
                    <a:pt x="288" y="12"/>
                  </a:lnTo>
                  <a:lnTo>
                    <a:pt x="293" y="14"/>
                  </a:lnTo>
                  <a:lnTo>
                    <a:pt x="300" y="18"/>
                  </a:lnTo>
                  <a:lnTo>
                    <a:pt x="307" y="21"/>
                  </a:lnTo>
                  <a:lnTo>
                    <a:pt x="312" y="23"/>
                  </a:lnTo>
                  <a:lnTo>
                    <a:pt x="319" y="24"/>
                  </a:lnTo>
                  <a:lnTo>
                    <a:pt x="324" y="28"/>
                  </a:lnTo>
                  <a:lnTo>
                    <a:pt x="331" y="31"/>
                  </a:lnTo>
                  <a:lnTo>
                    <a:pt x="337" y="35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4" y="45"/>
                  </a:lnTo>
                  <a:lnTo>
                    <a:pt x="357" y="49"/>
                  </a:lnTo>
                  <a:lnTo>
                    <a:pt x="364" y="52"/>
                  </a:lnTo>
                  <a:lnTo>
                    <a:pt x="369" y="56"/>
                  </a:lnTo>
                  <a:lnTo>
                    <a:pt x="374" y="61"/>
                  </a:lnTo>
                  <a:lnTo>
                    <a:pt x="380" y="64"/>
                  </a:lnTo>
                  <a:lnTo>
                    <a:pt x="385" y="68"/>
                  </a:lnTo>
                  <a:lnTo>
                    <a:pt x="390" y="73"/>
                  </a:lnTo>
                  <a:lnTo>
                    <a:pt x="395" y="78"/>
                  </a:lnTo>
                  <a:lnTo>
                    <a:pt x="399" y="81"/>
                  </a:lnTo>
                  <a:lnTo>
                    <a:pt x="404" y="88"/>
                  </a:lnTo>
                  <a:lnTo>
                    <a:pt x="409" y="94"/>
                  </a:lnTo>
                  <a:lnTo>
                    <a:pt x="412" y="99"/>
                  </a:lnTo>
                  <a:lnTo>
                    <a:pt x="416" y="102"/>
                  </a:lnTo>
                  <a:lnTo>
                    <a:pt x="421" y="107"/>
                  </a:lnTo>
                  <a:lnTo>
                    <a:pt x="423" y="113"/>
                  </a:lnTo>
                  <a:lnTo>
                    <a:pt x="428" y="119"/>
                  </a:lnTo>
                  <a:lnTo>
                    <a:pt x="431" y="123"/>
                  </a:lnTo>
                  <a:lnTo>
                    <a:pt x="435" y="130"/>
                  </a:lnTo>
                  <a:lnTo>
                    <a:pt x="438" y="135"/>
                  </a:lnTo>
                  <a:lnTo>
                    <a:pt x="442" y="142"/>
                  </a:lnTo>
                  <a:lnTo>
                    <a:pt x="444" y="147"/>
                  </a:lnTo>
                  <a:lnTo>
                    <a:pt x="447" y="154"/>
                  </a:lnTo>
                  <a:lnTo>
                    <a:pt x="450" y="159"/>
                  </a:lnTo>
                  <a:lnTo>
                    <a:pt x="454" y="166"/>
                  </a:lnTo>
                  <a:lnTo>
                    <a:pt x="456" y="171"/>
                  </a:lnTo>
                  <a:lnTo>
                    <a:pt x="457" y="178"/>
                  </a:lnTo>
                  <a:lnTo>
                    <a:pt x="461" y="185"/>
                  </a:lnTo>
                  <a:lnTo>
                    <a:pt x="464" y="192"/>
                  </a:lnTo>
                  <a:lnTo>
                    <a:pt x="464" y="197"/>
                  </a:lnTo>
                  <a:lnTo>
                    <a:pt x="466" y="204"/>
                  </a:lnTo>
                  <a:lnTo>
                    <a:pt x="468" y="211"/>
                  </a:lnTo>
                  <a:lnTo>
                    <a:pt x="469" y="218"/>
                  </a:lnTo>
                  <a:lnTo>
                    <a:pt x="471" y="225"/>
                  </a:lnTo>
                  <a:lnTo>
                    <a:pt x="473" y="232"/>
                  </a:lnTo>
                  <a:lnTo>
                    <a:pt x="473" y="238"/>
                  </a:lnTo>
                  <a:lnTo>
                    <a:pt x="475" y="245"/>
                  </a:lnTo>
                  <a:lnTo>
                    <a:pt x="475" y="252"/>
                  </a:lnTo>
                  <a:lnTo>
                    <a:pt x="476" y="259"/>
                  </a:lnTo>
                  <a:lnTo>
                    <a:pt x="476" y="266"/>
                  </a:lnTo>
                  <a:lnTo>
                    <a:pt x="476" y="273"/>
                  </a:lnTo>
                  <a:lnTo>
                    <a:pt x="476" y="280"/>
                  </a:lnTo>
                  <a:lnTo>
                    <a:pt x="476" y="287"/>
                  </a:lnTo>
                  <a:lnTo>
                    <a:pt x="476" y="294"/>
                  </a:lnTo>
                  <a:lnTo>
                    <a:pt x="476" y="302"/>
                  </a:lnTo>
                  <a:lnTo>
                    <a:pt x="476" y="308"/>
                  </a:lnTo>
                  <a:lnTo>
                    <a:pt x="475" y="314"/>
                  </a:lnTo>
                  <a:lnTo>
                    <a:pt x="473" y="321"/>
                  </a:lnTo>
                  <a:lnTo>
                    <a:pt x="473" y="328"/>
                  </a:lnTo>
                  <a:lnTo>
                    <a:pt x="471" y="335"/>
                  </a:lnTo>
                  <a:lnTo>
                    <a:pt x="469" y="342"/>
                  </a:lnTo>
                  <a:lnTo>
                    <a:pt x="468" y="349"/>
                  </a:lnTo>
                  <a:lnTo>
                    <a:pt x="466" y="356"/>
                  </a:lnTo>
                  <a:lnTo>
                    <a:pt x="464" y="363"/>
                  </a:lnTo>
                  <a:lnTo>
                    <a:pt x="462" y="368"/>
                  </a:lnTo>
                  <a:lnTo>
                    <a:pt x="459" y="375"/>
                  </a:lnTo>
                  <a:lnTo>
                    <a:pt x="457" y="382"/>
                  </a:lnTo>
                  <a:lnTo>
                    <a:pt x="456" y="387"/>
                  </a:lnTo>
                  <a:lnTo>
                    <a:pt x="452" y="394"/>
                  </a:lnTo>
                  <a:lnTo>
                    <a:pt x="450" y="399"/>
                  </a:lnTo>
                  <a:lnTo>
                    <a:pt x="447" y="406"/>
                  </a:lnTo>
                  <a:lnTo>
                    <a:pt x="444" y="411"/>
                  </a:lnTo>
                  <a:lnTo>
                    <a:pt x="440" y="418"/>
                  </a:lnTo>
                  <a:lnTo>
                    <a:pt x="437" y="423"/>
                  </a:lnTo>
                  <a:lnTo>
                    <a:pt x="433" y="428"/>
                  </a:lnTo>
                  <a:lnTo>
                    <a:pt x="430" y="433"/>
                  </a:lnTo>
                  <a:lnTo>
                    <a:pt x="426" y="440"/>
                  </a:lnTo>
                  <a:lnTo>
                    <a:pt x="423" y="446"/>
                  </a:lnTo>
                  <a:lnTo>
                    <a:pt x="419" y="451"/>
                  </a:lnTo>
                  <a:lnTo>
                    <a:pt x="414" y="456"/>
                  </a:lnTo>
                  <a:lnTo>
                    <a:pt x="411" y="461"/>
                  </a:lnTo>
                  <a:lnTo>
                    <a:pt x="406" y="466"/>
                  </a:lnTo>
                  <a:lnTo>
                    <a:pt x="402" y="471"/>
                  </a:lnTo>
                  <a:lnTo>
                    <a:pt x="397" y="475"/>
                  </a:lnTo>
                  <a:lnTo>
                    <a:pt x="393" y="480"/>
                  </a:lnTo>
                  <a:lnTo>
                    <a:pt x="388" y="485"/>
                  </a:lnTo>
                  <a:lnTo>
                    <a:pt x="385" y="490"/>
                  </a:lnTo>
                  <a:lnTo>
                    <a:pt x="380" y="494"/>
                  </a:lnTo>
                  <a:lnTo>
                    <a:pt x="374" y="497"/>
                  </a:lnTo>
                  <a:lnTo>
                    <a:pt x="369" y="501"/>
                  </a:lnTo>
                  <a:lnTo>
                    <a:pt x="364" y="506"/>
                  </a:lnTo>
                  <a:lnTo>
                    <a:pt x="359" y="509"/>
                  </a:lnTo>
                  <a:lnTo>
                    <a:pt x="354" y="513"/>
                  </a:lnTo>
                  <a:lnTo>
                    <a:pt x="349" y="516"/>
                  </a:lnTo>
                  <a:lnTo>
                    <a:pt x="343" y="520"/>
                  </a:lnTo>
                  <a:lnTo>
                    <a:pt x="338" y="523"/>
                  </a:lnTo>
                  <a:lnTo>
                    <a:pt x="331" y="527"/>
                  </a:lnTo>
                  <a:lnTo>
                    <a:pt x="326" y="528"/>
                  </a:lnTo>
                  <a:lnTo>
                    <a:pt x="321" y="532"/>
                  </a:lnTo>
                  <a:lnTo>
                    <a:pt x="314" y="534"/>
                  </a:lnTo>
                  <a:lnTo>
                    <a:pt x="309" y="537"/>
                  </a:lnTo>
                  <a:lnTo>
                    <a:pt x="304" y="540"/>
                  </a:lnTo>
                  <a:lnTo>
                    <a:pt x="299" y="542"/>
                  </a:lnTo>
                  <a:lnTo>
                    <a:pt x="292" y="544"/>
                  </a:lnTo>
                  <a:lnTo>
                    <a:pt x="285" y="547"/>
                  </a:lnTo>
                  <a:lnTo>
                    <a:pt x="278" y="547"/>
                  </a:lnTo>
                  <a:lnTo>
                    <a:pt x="273" y="551"/>
                  </a:lnTo>
                  <a:lnTo>
                    <a:pt x="266" y="551"/>
                  </a:lnTo>
                  <a:lnTo>
                    <a:pt x="259" y="553"/>
                  </a:lnTo>
                  <a:lnTo>
                    <a:pt x="254" y="554"/>
                  </a:lnTo>
                  <a:lnTo>
                    <a:pt x="247" y="556"/>
                  </a:lnTo>
                  <a:lnTo>
                    <a:pt x="240" y="556"/>
                  </a:lnTo>
                  <a:lnTo>
                    <a:pt x="233" y="556"/>
                  </a:lnTo>
                  <a:lnTo>
                    <a:pt x="226" y="558"/>
                  </a:lnTo>
                  <a:lnTo>
                    <a:pt x="221" y="558"/>
                  </a:lnTo>
                  <a:lnTo>
                    <a:pt x="214" y="558"/>
                  </a:lnTo>
                  <a:lnTo>
                    <a:pt x="207" y="558"/>
                  </a:lnTo>
                  <a:lnTo>
                    <a:pt x="200" y="558"/>
                  </a:lnTo>
                  <a:lnTo>
                    <a:pt x="195" y="559"/>
                  </a:lnTo>
                  <a:lnTo>
                    <a:pt x="195" y="55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720" name="Freeform 1287">
              <a:extLst>
                <a:ext uri="{FF2B5EF4-FFF2-40B4-BE49-F238E27FC236}">
                  <a16:creationId xmlns:a16="http://schemas.microsoft.com/office/drawing/2014/main" id="{6193EBF1-9C42-9661-704E-99CE055E2F7D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6499843" y="4604627"/>
              <a:ext cx="458419" cy="211232"/>
            </a:xfrm>
            <a:custGeom>
              <a:avLst/>
              <a:gdLst>
                <a:gd name="T0" fmla="*/ 2147483647 w 204"/>
                <a:gd name="T1" fmla="*/ 2147483647 h 94"/>
                <a:gd name="T2" fmla="*/ 2147483647 w 204"/>
                <a:gd name="T3" fmla="*/ 0 h 94"/>
                <a:gd name="T4" fmla="*/ 2147483647 w 204"/>
                <a:gd name="T5" fmla="*/ 2147483647 h 94"/>
                <a:gd name="T6" fmla="*/ 2147483647 w 204"/>
                <a:gd name="T7" fmla="*/ 2147483647 h 94"/>
                <a:gd name="T8" fmla="*/ 0 w 204"/>
                <a:gd name="T9" fmla="*/ 2147483647 h 94"/>
                <a:gd name="T10" fmla="*/ 2147483647 w 204"/>
                <a:gd name="T11" fmla="*/ 2147483647 h 94"/>
                <a:gd name="T12" fmla="*/ 2147483647 w 204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94"/>
                <a:gd name="T23" fmla="*/ 204 w 204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94">
                  <a:moveTo>
                    <a:pt x="11" y="41"/>
                  </a:moveTo>
                  <a:lnTo>
                    <a:pt x="190" y="0"/>
                  </a:lnTo>
                  <a:lnTo>
                    <a:pt x="204" y="19"/>
                  </a:lnTo>
                  <a:lnTo>
                    <a:pt x="111" y="65"/>
                  </a:lnTo>
                  <a:lnTo>
                    <a:pt x="0" y="94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6344" name="Freeform 1288">
              <a:extLst>
                <a:ext uri="{FF2B5EF4-FFF2-40B4-BE49-F238E27FC236}">
                  <a16:creationId xmlns:a16="http://schemas.microsoft.com/office/drawing/2014/main" id="{38CBD1CE-254A-5B60-FA4E-B4B29B617FD9}"/>
                </a:ext>
              </a:extLst>
            </p:cNvPr>
            <p:cNvSpPr>
              <a:spLocks/>
            </p:cNvSpPr>
            <p:nvPr/>
          </p:nvSpPr>
          <p:spPr bwMode="auto">
            <a:xfrm rot="2509056">
              <a:off x="7436376" y="5231800"/>
              <a:ext cx="767686" cy="844819"/>
            </a:xfrm>
            <a:custGeom>
              <a:avLst/>
              <a:gdLst/>
              <a:ahLst/>
              <a:cxnLst>
                <a:cxn ang="0">
                  <a:pos x="155" y="364"/>
                </a:cxn>
                <a:cxn ang="0">
                  <a:pos x="178" y="355"/>
                </a:cxn>
                <a:cxn ang="0">
                  <a:pos x="205" y="345"/>
                </a:cxn>
                <a:cxn ang="0">
                  <a:pos x="230" y="329"/>
                </a:cxn>
                <a:cxn ang="0">
                  <a:pos x="250" y="312"/>
                </a:cxn>
                <a:cxn ang="0">
                  <a:pos x="268" y="291"/>
                </a:cxn>
                <a:cxn ang="0">
                  <a:pos x="281" y="267"/>
                </a:cxn>
                <a:cxn ang="0">
                  <a:pos x="290" y="240"/>
                </a:cxn>
                <a:cxn ang="0">
                  <a:pos x="295" y="212"/>
                </a:cxn>
                <a:cxn ang="0">
                  <a:pos x="295" y="191"/>
                </a:cxn>
                <a:cxn ang="0">
                  <a:pos x="290" y="162"/>
                </a:cxn>
                <a:cxn ang="0">
                  <a:pos x="278" y="133"/>
                </a:cxn>
                <a:cxn ang="0">
                  <a:pos x="262" y="105"/>
                </a:cxn>
                <a:cxn ang="0">
                  <a:pos x="242" y="83"/>
                </a:cxn>
                <a:cxn ang="0">
                  <a:pos x="216" y="64"/>
                </a:cxn>
                <a:cxn ang="0">
                  <a:pos x="185" y="51"/>
                </a:cxn>
                <a:cxn ang="0">
                  <a:pos x="159" y="45"/>
                </a:cxn>
                <a:cxn ang="0">
                  <a:pos x="138" y="43"/>
                </a:cxn>
                <a:cxn ang="0">
                  <a:pos x="107" y="43"/>
                </a:cxn>
                <a:cxn ang="0">
                  <a:pos x="79" y="48"/>
                </a:cxn>
                <a:cxn ang="0">
                  <a:pos x="52" y="57"/>
                </a:cxn>
                <a:cxn ang="0">
                  <a:pos x="26" y="70"/>
                </a:cxn>
                <a:cxn ang="0">
                  <a:pos x="5" y="72"/>
                </a:cxn>
                <a:cxn ang="0">
                  <a:pos x="9" y="58"/>
                </a:cxn>
                <a:cxn ang="0">
                  <a:pos x="36" y="34"/>
                </a:cxn>
                <a:cxn ang="0">
                  <a:pos x="59" y="20"/>
                </a:cxn>
                <a:cxn ang="0">
                  <a:pos x="78" y="12"/>
                </a:cxn>
                <a:cxn ang="0">
                  <a:pos x="98" y="5"/>
                </a:cxn>
                <a:cxn ang="0">
                  <a:pos x="119" y="1"/>
                </a:cxn>
                <a:cxn ang="0">
                  <a:pos x="142" y="0"/>
                </a:cxn>
                <a:cxn ang="0">
                  <a:pos x="162" y="0"/>
                </a:cxn>
                <a:cxn ang="0">
                  <a:pos x="181" y="3"/>
                </a:cxn>
                <a:cxn ang="0">
                  <a:pos x="200" y="7"/>
                </a:cxn>
                <a:cxn ang="0">
                  <a:pos x="217" y="13"/>
                </a:cxn>
                <a:cxn ang="0">
                  <a:pos x="243" y="26"/>
                </a:cxn>
                <a:cxn ang="0">
                  <a:pos x="262" y="38"/>
                </a:cxn>
                <a:cxn ang="0">
                  <a:pos x="290" y="64"/>
                </a:cxn>
                <a:cxn ang="0">
                  <a:pos x="312" y="91"/>
                </a:cxn>
                <a:cxn ang="0">
                  <a:pos x="324" y="114"/>
                </a:cxn>
                <a:cxn ang="0">
                  <a:pos x="330" y="131"/>
                </a:cxn>
                <a:cxn ang="0">
                  <a:pos x="337" y="148"/>
                </a:cxn>
                <a:cxn ang="0">
                  <a:pos x="340" y="167"/>
                </a:cxn>
                <a:cxn ang="0">
                  <a:pos x="342" y="186"/>
                </a:cxn>
                <a:cxn ang="0">
                  <a:pos x="342" y="205"/>
                </a:cxn>
                <a:cxn ang="0">
                  <a:pos x="338" y="222"/>
                </a:cxn>
                <a:cxn ang="0">
                  <a:pos x="333" y="240"/>
                </a:cxn>
                <a:cxn ang="0">
                  <a:pos x="328" y="257"/>
                </a:cxn>
                <a:cxn ang="0">
                  <a:pos x="314" y="284"/>
                </a:cxn>
                <a:cxn ang="0">
                  <a:pos x="292" y="312"/>
                </a:cxn>
                <a:cxn ang="0">
                  <a:pos x="264" y="336"/>
                </a:cxn>
                <a:cxn ang="0">
                  <a:pos x="233" y="353"/>
                </a:cxn>
                <a:cxn ang="0">
                  <a:pos x="212" y="362"/>
                </a:cxn>
                <a:cxn ang="0">
                  <a:pos x="195" y="369"/>
                </a:cxn>
                <a:cxn ang="0">
                  <a:pos x="178" y="371"/>
                </a:cxn>
                <a:cxn ang="0">
                  <a:pos x="159" y="374"/>
                </a:cxn>
              </a:cxnLst>
              <a:rect l="0" t="0" r="r" b="b"/>
              <a:pathLst>
                <a:path w="342" h="376">
                  <a:moveTo>
                    <a:pt x="154" y="376"/>
                  </a:moveTo>
                  <a:lnTo>
                    <a:pt x="155" y="371"/>
                  </a:lnTo>
                  <a:lnTo>
                    <a:pt x="155" y="367"/>
                  </a:lnTo>
                  <a:lnTo>
                    <a:pt x="155" y="364"/>
                  </a:lnTo>
                  <a:lnTo>
                    <a:pt x="159" y="362"/>
                  </a:lnTo>
                  <a:lnTo>
                    <a:pt x="164" y="359"/>
                  </a:lnTo>
                  <a:lnTo>
                    <a:pt x="171" y="357"/>
                  </a:lnTo>
                  <a:lnTo>
                    <a:pt x="178" y="355"/>
                  </a:lnTo>
                  <a:lnTo>
                    <a:pt x="185" y="353"/>
                  </a:lnTo>
                  <a:lnTo>
                    <a:pt x="192" y="350"/>
                  </a:lnTo>
                  <a:lnTo>
                    <a:pt x="198" y="348"/>
                  </a:lnTo>
                  <a:lnTo>
                    <a:pt x="205" y="345"/>
                  </a:lnTo>
                  <a:lnTo>
                    <a:pt x="212" y="341"/>
                  </a:lnTo>
                  <a:lnTo>
                    <a:pt x="217" y="338"/>
                  </a:lnTo>
                  <a:lnTo>
                    <a:pt x="224" y="334"/>
                  </a:lnTo>
                  <a:lnTo>
                    <a:pt x="230" y="329"/>
                  </a:lnTo>
                  <a:lnTo>
                    <a:pt x="235" y="326"/>
                  </a:lnTo>
                  <a:lnTo>
                    <a:pt x="240" y="321"/>
                  </a:lnTo>
                  <a:lnTo>
                    <a:pt x="245" y="317"/>
                  </a:lnTo>
                  <a:lnTo>
                    <a:pt x="250" y="312"/>
                  </a:lnTo>
                  <a:lnTo>
                    <a:pt x="255" y="307"/>
                  </a:lnTo>
                  <a:lnTo>
                    <a:pt x="259" y="302"/>
                  </a:lnTo>
                  <a:lnTo>
                    <a:pt x="264" y="296"/>
                  </a:lnTo>
                  <a:lnTo>
                    <a:pt x="268" y="291"/>
                  </a:lnTo>
                  <a:lnTo>
                    <a:pt x="271" y="284"/>
                  </a:lnTo>
                  <a:lnTo>
                    <a:pt x="274" y="279"/>
                  </a:lnTo>
                  <a:lnTo>
                    <a:pt x="278" y="272"/>
                  </a:lnTo>
                  <a:lnTo>
                    <a:pt x="281" y="267"/>
                  </a:lnTo>
                  <a:lnTo>
                    <a:pt x="285" y="260"/>
                  </a:lnTo>
                  <a:lnTo>
                    <a:pt x="286" y="253"/>
                  </a:lnTo>
                  <a:lnTo>
                    <a:pt x="290" y="246"/>
                  </a:lnTo>
                  <a:lnTo>
                    <a:pt x="290" y="240"/>
                  </a:lnTo>
                  <a:lnTo>
                    <a:pt x="293" y="233"/>
                  </a:lnTo>
                  <a:lnTo>
                    <a:pt x="293" y="226"/>
                  </a:lnTo>
                  <a:lnTo>
                    <a:pt x="295" y="219"/>
                  </a:lnTo>
                  <a:lnTo>
                    <a:pt x="295" y="212"/>
                  </a:lnTo>
                  <a:lnTo>
                    <a:pt x="297" y="205"/>
                  </a:lnTo>
                  <a:lnTo>
                    <a:pt x="295" y="200"/>
                  </a:lnTo>
                  <a:lnTo>
                    <a:pt x="295" y="196"/>
                  </a:lnTo>
                  <a:lnTo>
                    <a:pt x="295" y="191"/>
                  </a:lnTo>
                  <a:lnTo>
                    <a:pt x="295" y="186"/>
                  </a:lnTo>
                  <a:lnTo>
                    <a:pt x="293" y="179"/>
                  </a:lnTo>
                  <a:lnTo>
                    <a:pt x="292" y="171"/>
                  </a:lnTo>
                  <a:lnTo>
                    <a:pt x="290" y="162"/>
                  </a:lnTo>
                  <a:lnTo>
                    <a:pt x="288" y="155"/>
                  </a:lnTo>
                  <a:lnTo>
                    <a:pt x="285" y="146"/>
                  </a:lnTo>
                  <a:lnTo>
                    <a:pt x="283" y="139"/>
                  </a:lnTo>
                  <a:lnTo>
                    <a:pt x="278" y="133"/>
                  </a:lnTo>
                  <a:lnTo>
                    <a:pt x="274" y="126"/>
                  </a:lnTo>
                  <a:lnTo>
                    <a:pt x="271" y="119"/>
                  </a:lnTo>
                  <a:lnTo>
                    <a:pt x="268" y="112"/>
                  </a:lnTo>
                  <a:lnTo>
                    <a:pt x="262" y="105"/>
                  </a:lnTo>
                  <a:lnTo>
                    <a:pt x="257" y="100"/>
                  </a:lnTo>
                  <a:lnTo>
                    <a:pt x="252" y="93"/>
                  </a:lnTo>
                  <a:lnTo>
                    <a:pt x="247" y="89"/>
                  </a:lnTo>
                  <a:lnTo>
                    <a:pt x="242" y="83"/>
                  </a:lnTo>
                  <a:lnTo>
                    <a:pt x="235" y="77"/>
                  </a:lnTo>
                  <a:lnTo>
                    <a:pt x="228" y="72"/>
                  </a:lnTo>
                  <a:lnTo>
                    <a:pt x="223" y="69"/>
                  </a:lnTo>
                  <a:lnTo>
                    <a:pt x="216" y="64"/>
                  </a:lnTo>
                  <a:lnTo>
                    <a:pt x="209" y="60"/>
                  </a:lnTo>
                  <a:lnTo>
                    <a:pt x="200" y="57"/>
                  </a:lnTo>
                  <a:lnTo>
                    <a:pt x="193" y="55"/>
                  </a:lnTo>
                  <a:lnTo>
                    <a:pt x="185" y="51"/>
                  </a:lnTo>
                  <a:lnTo>
                    <a:pt x="178" y="48"/>
                  </a:lnTo>
                  <a:lnTo>
                    <a:pt x="171" y="46"/>
                  </a:lnTo>
                  <a:lnTo>
                    <a:pt x="162" y="45"/>
                  </a:lnTo>
                  <a:lnTo>
                    <a:pt x="159" y="45"/>
                  </a:lnTo>
                  <a:lnTo>
                    <a:pt x="154" y="43"/>
                  </a:lnTo>
                  <a:lnTo>
                    <a:pt x="150" y="43"/>
                  </a:lnTo>
                  <a:lnTo>
                    <a:pt x="145" y="43"/>
                  </a:lnTo>
                  <a:lnTo>
                    <a:pt x="138" y="43"/>
                  </a:lnTo>
                  <a:lnTo>
                    <a:pt x="129" y="43"/>
                  </a:lnTo>
                  <a:lnTo>
                    <a:pt x="123" y="43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6" y="46"/>
                  </a:lnTo>
                  <a:lnTo>
                    <a:pt x="79" y="48"/>
                  </a:lnTo>
                  <a:lnTo>
                    <a:pt x="73" y="50"/>
                  </a:lnTo>
                  <a:lnTo>
                    <a:pt x="66" y="51"/>
                  </a:lnTo>
                  <a:lnTo>
                    <a:pt x="59" y="53"/>
                  </a:lnTo>
                  <a:lnTo>
                    <a:pt x="52" y="57"/>
                  </a:lnTo>
                  <a:lnTo>
                    <a:pt x="45" y="60"/>
                  </a:lnTo>
                  <a:lnTo>
                    <a:pt x="38" y="62"/>
                  </a:lnTo>
                  <a:lnTo>
                    <a:pt x="33" y="65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6" y="74"/>
                  </a:lnTo>
                  <a:lnTo>
                    <a:pt x="10" y="74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14" y="55"/>
                  </a:lnTo>
                  <a:lnTo>
                    <a:pt x="19" y="48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45" y="29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9" y="20"/>
                  </a:lnTo>
                  <a:lnTo>
                    <a:pt x="64" y="19"/>
                  </a:lnTo>
                  <a:lnTo>
                    <a:pt x="67" y="17"/>
                  </a:lnTo>
                  <a:lnTo>
                    <a:pt x="73" y="13"/>
                  </a:lnTo>
                  <a:lnTo>
                    <a:pt x="78" y="12"/>
                  </a:lnTo>
                  <a:lnTo>
                    <a:pt x="83" y="10"/>
                  </a:lnTo>
                  <a:lnTo>
                    <a:pt x="86" y="8"/>
                  </a:lnTo>
                  <a:lnTo>
                    <a:pt x="93" y="7"/>
                  </a:lnTo>
                  <a:lnTo>
                    <a:pt x="98" y="5"/>
                  </a:lnTo>
                  <a:lnTo>
                    <a:pt x="104" y="5"/>
                  </a:lnTo>
                  <a:lnTo>
                    <a:pt x="107" y="3"/>
                  </a:lnTo>
                  <a:lnTo>
                    <a:pt x="114" y="3"/>
                  </a:lnTo>
                  <a:lnTo>
                    <a:pt x="119" y="1"/>
                  </a:lnTo>
                  <a:lnTo>
                    <a:pt x="124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1" y="1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6" y="5"/>
                  </a:lnTo>
                  <a:lnTo>
                    <a:pt x="192" y="5"/>
                  </a:lnTo>
                  <a:lnTo>
                    <a:pt x="195" y="5"/>
                  </a:lnTo>
                  <a:lnTo>
                    <a:pt x="200" y="7"/>
                  </a:lnTo>
                  <a:lnTo>
                    <a:pt x="204" y="8"/>
                  </a:lnTo>
                  <a:lnTo>
                    <a:pt x="209" y="10"/>
                  </a:lnTo>
                  <a:lnTo>
                    <a:pt x="214" y="10"/>
                  </a:lnTo>
                  <a:lnTo>
                    <a:pt x="217" y="13"/>
                  </a:lnTo>
                  <a:lnTo>
                    <a:pt x="223" y="15"/>
                  </a:lnTo>
                  <a:lnTo>
                    <a:pt x="231" y="19"/>
                  </a:lnTo>
                  <a:lnTo>
                    <a:pt x="238" y="24"/>
                  </a:lnTo>
                  <a:lnTo>
                    <a:pt x="243" y="26"/>
                  </a:lnTo>
                  <a:lnTo>
                    <a:pt x="247" y="27"/>
                  </a:lnTo>
                  <a:lnTo>
                    <a:pt x="250" y="31"/>
                  </a:lnTo>
                  <a:lnTo>
                    <a:pt x="255" y="32"/>
                  </a:lnTo>
                  <a:lnTo>
                    <a:pt x="262" y="38"/>
                  </a:lnTo>
                  <a:lnTo>
                    <a:pt x="271" y="45"/>
                  </a:lnTo>
                  <a:lnTo>
                    <a:pt x="278" y="50"/>
                  </a:lnTo>
                  <a:lnTo>
                    <a:pt x="285" y="57"/>
                  </a:lnTo>
                  <a:lnTo>
                    <a:pt x="290" y="64"/>
                  </a:lnTo>
                  <a:lnTo>
                    <a:pt x="297" y="70"/>
                  </a:lnTo>
                  <a:lnTo>
                    <a:pt x="302" y="77"/>
                  </a:lnTo>
                  <a:lnTo>
                    <a:pt x="309" y="84"/>
                  </a:lnTo>
                  <a:lnTo>
                    <a:pt x="312" y="91"/>
                  </a:lnTo>
                  <a:lnTo>
                    <a:pt x="318" y="100"/>
                  </a:lnTo>
                  <a:lnTo>
                    <a:pt x="319" y="105"/>
                  </a:lnTo>
                  <a:lnTo>
                    <a:pt x="323" y="108"/>
                  </a:lnTo>
                  <a:lnTo>
                    <a:pt x="324" y="114"/>
                  </a:lnTo>
                  <a:lnTo>
                    <a:pt x="326" y="119"/>
                  </a:lnTo>
                  <a:lnTo>
                    <a:pt x="328" y="122"/>
                  </a:lnTo>
                  <a:lnTo>
                    <a:pt x="330" y="126"/>
                  </a:lnTo>
                  <a:lnTo>
                    <a:pt x="330" y="131"/>
                  </a:lnTo>
                  <a:lnTo>
                    <a:pt x="333" y="134"/>
                  </a:lnTo>
                  <a:lnTo>
                    <a:pt x="333" y="139"/>
                  </a:lnTo>
                  <a:lnTo>
                    <a:pt x="335" y="145"/>
                  </a:lnTo>
                  <a:lnTo>
                    <a:pt x="337" y="148"/>
                  </a:lnTo>
                  <a:lnTo>
                    <a:pt x="338" y="153"/>
                  </a:lnTo>
                  <a:lnTo>
                    <a:pt x="338" y="158"/>
                  </a:lnTo>
                  <a:lnTo>
                    <a:pt x="340" y="162"/>
                  </a:lnTo>
                  <a:lnTo>
                    <a:pt x="340" y="167"/>
                  </a:lnTo>
                  <a:lnTo>
                    <a:pt x="342" y="172"/>
                  </a:lnTo>
                  <a:lnTo>
                    <a:pt x="342" y="176"/>
                  </a:lnTo>
                  <a:lnTo>
                    <a:pt x="342" y="181"/>
                  </a:lnTo>
                  <a:lnTo>
                    <a:pt x="342" y="186"/>
                  </a:lnTo>
                  <a:lnTo>
                    <a:pt x="342" y="191"/>
                  </a:lnTo>
                  <a:lnTo>
                    <a:pt x="342" y="195"/>
                  </a:lnTo>
                  <a:lnTo>
                    <a:pt x="342" y="200"/>
                  </a:lnTo>
                  <a:lnTo>
                    <a:pt x="342" y="205"/>
                  </a:lnTo>
                  <a:lnTo>
                    <a:pt x="342" y="208"/>
                  </a:lnTo>
                  <a:lnTo>
                    <a:pt x="340" y="214"/>
                  </a:lnTo>
                  <a:lnTo>
                    <a:pt x="340" y="219"/>
                  </a:lnTo>
                  <a:lnTo>
                    <a:pt x="338" y="222"/>
                  </a:lnTo>
                  <a:lnTo>
                    <a:pt x="338" y="227"/>
                  </a:lnTo>
                  <a:lnTo>
                    <a:pt x="337" y="231"/>
                  </a:lnTo>
                  <a:lnTo>
                    <a:pt x="335" y="236"/>
                  </a:lnTo>
                  <a:lnTo>
                    <a:pt x="333" y="240"/>
                  </a:lnTo>
                  <a:lnTo>
                    <a:pt x="333" y="245"/>
                  </a:lnTo>
                  <a:lnTo>
                    <a:pt x="330" y="248"/>
                  </a:lnTo>
                  <a:lnTo>
                    <a:pt x="330" y="252"/>
                  </a:lnTo>
                  <a:lnTo>
                    <a:pt x="328" y="257"/>
                  </a:lnTo>
                  <a:lnTo>
                    <a:pt x="326" y="260"/>
                  </a:lnTo>
                  <a:lnTo>
                    <a:pt x="323" y="269"/>
                  </a:lnTo>
                  <a:lnTo>
                    <a:pt x="318" y="276"/>
                  </a:lnTo>
                  <a:lnTo>
                    <a:pt x="314" y="284"/>
                  </a:lnTo>
                  <a:lnTo>
                    <a:pt x="309" y="291"/>
                  </a:lnTo>
                  <a:lnTo>
                    <a:pt x="304" y="298"/>
                  </a:lnTo>
                  <a:lnTo>
                    <a:pt x="297" y="305"/>
                  </a:lnTo>
                  <a:lnTo>
                    <a:pt x="292" y="312"/>
                  </a:lnTo>
                  <a:lnTo>
                    <a:pt x="286" y="319"/>
                  </a:lnTo>
                  <a:lnTo>
                    <a:pt x="278" y="324"/>
                  </a:lnTo>
                  <a:lnTo>
                    <a:pt x="271" y="331"/>
                  </a:lnTo>
                  <a:lnTo>
                    <a:pt x="264" y="336"/>
                  </a:lnTo>
                  <a:lnTo>
                    <a:pt x="257" y="341"/>
                  </a:lnTo>
                  <a:lnTo>
                    <a:pt x="250" y="345"/>
                  </a:lnTo>
                  <a:lnTo>
                    <a:pt x="242" y="350"/>
                  </a:lnTo>
                  <a:lnTo>
                    <a:pt x="233" y="353"/>
                  </a:lnTo>
                  <a:lnTo>
                    <a:pt x="226" y="359"/>
                  </a:lnTo>
                  <a:lnTo>
                    <a:pt x="221" y="359"/>
                  </a:lnTo>
                  <a:lnTo>
                    <a:pt x="217" y="362"/>
                  </a:lnTo>
                  <a:lnTo>
                    <a:pt x="212" y="362"/>
                  </a:lnTo>
                  <a:lnTo>
                    <a:pt x="209" y="364"/>
                  </a:lnTo>
                  <a:lnTo>
                    <a:pt x="204" y="366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92" y="371"/>
                  </a:lnTo>
                  <a:lnTo>
                    <a:pt x="186" y="371"/>
                  </a:lnTo>
                  <a:lnTo>
                    <a:pt x="181" y="371"/>
                  </a:lnTo>
                  <a:lnTo>
                    <a:pt x="178" y="371"/>
                  </a:lnTo>
                  <a:lnTo>
                    <a:pt x="173" y="372"/>
                  </a:lnTo>
                  <a:lnTo>
                    <a:pt x="167" y="372"/>
                  </a:lnTo>
                  <a:lnTo>
                    <a:pt x="164" y="374"/>
                  </a:lnTo>
                  <a:lnTo>
                    <a:pt x="159" y="374"/>
                  </a:lnTo>
                  <a:lnTo>
                    <a:pt x="154" y="376"/>
                  </a:lnTo>
                  <a:lnTo>
                    <a:pt x="154" y="37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7654" name="Group 1192">
            <a:extLst>
              <a:ext uri="{FF2B5EF4-FFF2-40B4-BE49-F238E27FC236}">
                <a16:creationId xmlns:a16="http://schemas.microsoft.com/office/drawing/2014/main" id="{3F1F6C80-6868-7E0F-62EA-0C7B5CA2E622}"/>
              </a:ext>
            </a:extLst>
          </p:cNvPr>
          <p:cNvGrpSpPr>
            <a:grpSpLocks/>
          </p:cNvGrpSpPr>
          <p:nvPr/>
        </p:nvGrpSpPr>
        <p:grpSpPr bwMode="auto">
          <a:xfrm>
            <a:off x="4799013" y="5105400"/>
            <a:ext cx="687387" cy="692150"/>
            <a:chOff x="7704138" y="5646738"/>
            <a:chExt cx="444500" cy="447675"/>
          </a:xfrm>
        </p:grpSpPr>
        <p:sp>
          <p:nvSpPr>
            <p:cNvPr id="27705" name="Freeform 1081">
              <a:extLst>
                <a:ext uri="{FF2B5EF4-FFF2-40B4-BE49-F238E27FC236}">
                  <a16:creationId xmlns:a16="http://schemas.microsoft.com/office/drawing/2014/main" id="{97CA6157-98DE-E2AD-09E0-5195A66A3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5668963"/>
              <a:ext cx="406400" cy="409575"/>
            </a:xfrm>
            <a:custGeom>
              <a:avLst/>
              <a:gdLst>
                <a:gd name="T0" fmla="*/ 2147483647 w 511"/>
                <a:gd name="T1" fmla="*/ 2147483647 h 515"/>
                <a:gd name="T2" fmla="*/ 2147483647 w 511"/>
                <a:gd name="T3" fmla="*/ 2147483647 h 515"/>
                <a:gd name="T4" fmla="*/ 2147483647 w 511"/>
                <a:gd name="T5" fmla="*/ 2147483647 h 515"/>
                <a:gd name="T6" fmla="*/ 2147483647 w 511"/>
                <a:gd name="T7" fmla="*/ 2147483647 h 515"/>
                <a:gd name="T8" fmla="*/ 2147483647 w 511"/>
                <a:gd name="T9" fmla="*/ 2147483647 h 515"/>
                <a:gd name="T10" fmla="*/ 2147483647 w 511"/>
                <a:gd name="T11" fmla="*/ 2147483647 h 515"/>
                <a:gd name="T12" fmla="*/ 0 w 511"/>
                <a:gd name="T13" fmla="*/ 2147483647 h 515"/>
                <a:gd name="T14" fmla="*/ 2147483647 w 511"/>
                <a:gd name="T15" fmla="*/ 2147483647 h 515"/>
                <a:gd name="T16" fmla="*/ 2147483647 w 511"/>
                <a:gd name="T17" fmla="*/ 2147483647 h 515"/>
                <a:gd name="T18" fmla="*/ 2147483647 w 511"/>
                <a:gd name="T19" fmla="*/ 2147483647 h 515"/>
                <a:gd name="T20" fmla="*/ 2147483647 w 511"/>
                <a:gd name="T21" fmla="*/ 2147483647 h 515"/>
                <a:gd name="T22" fmla="*/ 2147483647 w 511"/>
                <a:gd name="T23" fmla="*/ 2147483647 h 515"/>
                <a:gd name="T24" fmla="*/ 2147483647 w 511"/>
                <a:gd name="T25" fmla="*/ 2147483647 h 515"/>
                <a:gd name="T26" fmla="*/ 2147483647 w 511"/>
                <a:gd name="T27" fmla="*/ 2147483647 h 515"/>
                <a:gd name="T28" fmla="*/ 2147483647 w 511"/>
                <a:gd name="T29" fmla="*/ 2147483647 h 515"/>
                <a:gd name="T30" fmla="*/ 2147483647 w 511"/>
                <a:gd name="T31" fmla="*/ 2147483647 h 515"/>
                <a:gd name="T32" fmla="*/ 2147483647 w 511"/>
                <a:gd name="T33" fmla="*/ 2147483647 h 515"/>
                <a:gd name="T34" fmla="*/ 2147483647 w 511"/>
                <a:gd name="T35" fmla="*/ 2147483647 h 515"/>
                <a:gd name="T36" fmla="*/ 2147483647 w 511"/>
                <a:gd name="T37" fmla="*/ 2147483647 h 515"/>
                <a:gd name="T38" fmla="*/ 2147483647 w 511"/>
                <a:gd name="T39" fmla="*/ 2147483647 h 515"/>
                <a:gd name="T40" fmla="*/ 2147483647 w 511"/>
                <a:gd name="T41" fmla="*/ 2147483647 h 515"/>
                <a:gd name="T42" fmla="*/ 2147483647 w 511"/>
                <a:gd name="T43" fmla="*/ 2147483647 h 515"/>
                <a:gd name="T44" fmla="*/ 2147483647 w 511"/>
                <a:gd name="T45" fmla="*/ 2147483647 h 515"/>
                <a:gd name="T46" fmla="*/ 2147483647 w 511"/>
                <a:gd name="T47" fmla="*/ 2147483647 h 515"/>
                <a:gd name="T48" fmla="*/ 2147483647 w 511"/>
                <a:gd name="T49" fmla="*/ 2147483647 h 515"/>
                <a:gd name="T50" fmla="*/ 2147483647 w 511"/>
                <a:gd name="T51" fmla="*/ 2147483647 h 515"/>
                <a:gd name="T52" fmla="*/ 2147483647 w 511"/>
                <a:gd name="T53" fmla="*/ 2147483647 h 515"/>
                <a:gd name="T54" fmla="*/ 2147483647 w 511"/>
                <a:gd name="T55" fmla="*/ 2147483647 h 515"/>
                <a:gd name="T56" fmla="*/ 2147483647 w 511"/>
                <a:gd name="T57" fmla="*/ 2147483647 h 515"/>
                <a:gd name="T58" fmla="*/ 2147483647 w 511"/>
                <a:gd name="T59" fmla="*/ 2147483647 h 515"/>
                <a:gd name="T60" fmla="*/ 2147483647 w 511"/>
                <a:gd name="T61" fmla="*/ 2147483647 h 515"/>
                <a:gd name="T62" fmla="*/ 2147483647 w 511"/>
                <a:gd name="T63" fmla="*/ 2147483647 h 515"/>
                <a:gd name="T64" fmla="*/ 2147483647 w 511"/>
                <a:gd name="T65" fmla="*/ 2147483647 h 515"/>
                <a:gd name="T66" fmla="*/ 2147483647 w 511"/>
                <a:gd name="T67" fmla="*/ 2147483647 h 515"/>
                <a:gd name="T68" fmla="*/ 2147483647 w 511"/>
                <a:gd name="T69" fmla="*/ 2147483647 h 515"/>
                <a:gd name="T70" fmla="*/ 2147483647 w 511"/>
                <a:gd name="T71" fmla="*/ 2147483647 h 515"/>
                <a:gd name="T72" fmla="*/ 2147483647 w 511"/>
                <a:gd name="T73" fmla="*/ 2147483647 h 515"/>
                <a:gd name="T74" fmla="*/ 2147483647 w 511"/>
                <a:gd name="T75" fmla="*/ 2147483647 h 515"/>
                <a:gd name="T76" fmla="*/ 2147483647 w 511"/>
                <a:gd name="T77" fmla="*/ 2147483647 h 515"/>
                <a:gd name="T78" fmla="*/ 2147483647 w 511"/>
                <a:gd name="T79" fmla="*/ 2147483647 h 515"/>
                <a:gd name="T80" fmla="*/ 2147483647 w 511"/>
                <a:gd name="T81" fmla="*/ 2147483647 h 515"/>
                <a:gd name="T82" fmla="*/ 2147483647 w 511"/>
                <a:gd name="T83" fmla="*/ 2147483647 h 515"/>
                <a:gd name="T84" fmla="*/ 2147483647 w 511"/>
                <a:gd name="T85" fmla="*/ 2147483647 h 515"/>
                <a:gd name="T86" fmla="*/ 2147483647 w 511"/>
                <a:gd name="T87" fmla="*/ 0 h 515"/>
                <a:gd name="T88" fmla="*/ 2147483647 w 511"/>
                <a:gd name="T89" fmla="*/ 0 h 515"/>
                <a:gd name="T90" fmla="*/ 2147483647 w 511"/>
                <a:gd name="T91" fmla="*/ 2147483647 h 515"/>
                <a:gd name="T92" fmla="*/ 2147483647 w 511"/>
                <a:gd name="T93" fmla="*/ 2147483647 h 515"/>
                <a:gd name="T94" fmla="*/ 2147483647 w 511"/>
                <a:gd name="T95" fmla="*/ 2147483647 h 515"/>
                <a:gd name="T96" fmla="*/ 2147483647 w 511"/>
                <a:gd name="T97" fmla="*/ 2147483647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1"/>
                <a:gd name="T148" fmla="*/ 0 h 515"/>
                <a:gd name="T149" fmla="*/ 511 w 511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1" h="515">
                  <a:moveTo>
                    <a:pt x="34" y="37"/>
                  </a:moveTo>
                  <a:lnTo>
                    <a:pt x="32" y="40"/>
                  </a:lnTo>
                  <a:lnTo>
                    <a:pt x="25" y="47"/>
                  </a:lnTo>
                  <a:lnTo>
                    <a:pt x="17" y="62"/>
                  </a:lnTo>
                  <a:lnTo>
                    <a:pt x="10" y="84"/>
                  </a:lnTo>
                  <a:lnTo>
                    <a:pt x="3" y="113"/>
                  </a:lnTo>
                  <a:lnTo>
                    <a:pt x="0" y="150"/>
                  </a:lnTo>
                  <a:lnTo>
                    <a:pt x="3" y="195"/>
                  </a:lnTo>
                  <a:lnTo>
                    <a:pt x="12" y="251"/>
                  </a:lnTo>
                  <a:lnTo>
                    <a:pt x="20" y="280"/>
                  </a:lnTo>
                  <a:lnTo>
                    <a:pt x="32" y="308"/>
                  </a:lnTo>
                  <a:lnTo>
                    <a:pt x="47" y="335"/>
                  </a:lnTo>
                  <a:lnTo>
                    <a:pt x="64" y="360"/>
                  </a:lnTo>
                  <a:lnTo>
                    <a:pt x="82" y="384"/>
                  </a:lnTo>
                  <a:lnTo>
                    <a:pt x="104" y="408"/>
                  </a:lnTo>
                  <a:lnTo>
                    <a:pt x="128" y="428"/>
                  </a:lnTo>
                  <a:lnTo>
                    <a:pt x="152" y="446"/>
                  </a:lnTo>
                  <a:lnTo>
                    <a:pt x="177" y="463"/>
                  </a:lnTo>
                  <a:lnTo>
                    <a:pt x="204" y="478"/>
                  </a:lnTo>
                  <a:lnTo>
                    <a:pt x="231" y="490"/>
                  </a:lnTo>
                  <a:lnTo>
                    <a:pt x="258" y="500"/>
                  </a:lnTo>
                  <a:lnTo>
                    <a:pt x="285" y="509"/>
                  </a:lnTo>
                  <a:lnTo>
                    <a:pt x="310" y="514"/>
                  </a:lnTo>
                  <a:lnTo>
                    <a:pt x="335" y="515"/>
                  </a:lnTo>
                  <a:lnTo>
                    <a:pt x="361" y="515"/>
                  </a:lnTo>
                  <a:lnTo>
                    <a:pt x="406" y="504"/>
                  </a:lnTo>
                  <a:lnTo>
                    <a:pt x="445" y="477"/>
                  </a:lnTo>
                  <a:lnTo>
                    <a:pt x="477" y="438"/>
                  </a:lnTo>
                  <a:lnTo>
                    <a:pt x="499" y="391"/>
                  </a:lnTo>
                  <a:lnTo>
                    <a:pt x="511" y="338"/>
                  </a:lnTo>
                  <a:lnTo>
                    <a:pt x="509" y="283"/>
                  </a:lnTo>
                  <a:lnTo>
                    <a:pt x="494" y="227"/>
                  </a:lnTo>
                  <a:lnTo>
                    <a:pt x="462" y="175"/>
                  </a:lnTo>
                  <a:lnTo>
                    <a:pt x="440" y="150"/>
                  </a:lnTo>
                  <a:lnTo>
                    <a:pt x="414" y="126"/>
                  </a:lnTo>
                  <a:lnTo>
                    <a:pt x="386" y="104"/>
                  </a:lnTo>
                  <a:lnTo>
                    <a:pt x="355" y="84"/>
                  </a:lnTo>
                  <a:lnTo>
                    <a:pt x="325" y="64"/>
                  </a:lnTo>
                  <a:lnTo>
                    <a:pt x="293" y="47"/>
                  </a:lnTo>
                  <a:lnTo>
                    <a:pt x="259" y="32"/>
                  </a:lnTo>
                  <a:lnTo>
                    <a:pt x="227" y="20"/>
                  </a:lnTo>
                  <a:lnTo>
                    <a:pt x="195" y="10"/>
                  </a:lnTo>
                  <a:lnTo>
                    <a:pt x="163" y="3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4" y="3"/>
                  </a:lnTo>
                  <a:lnTo>
                    <a:pt x="62" y="10"/>
                  </a:lnTo>
                  <a:lnTo>
                    <a:pt x="45" y="22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FFD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6" name="Freeform 1158">
              <a:extLst>
                <a:ext uri="{FF2B5EF4-FFF2-40B4-BE49-F238E27FC236}">
                  <a16:creationId xmlns:a16="http://schemas.microsoft.com/office/drawing/2014/main" id="{A1A329C0-357F-0ACE-380E-C6337F45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5646738"/>
              <a:ext cx="444500" cy="447675"/>
            </a:xfrm>
            <a:custGeom>
              <a:avLst/>
              <a:gdLst>
                <a:gd name="T0" fmla="*/ 2147483647 w 560"/>
                <a:gd name="T1" fmla="*/ 2147483647 h 563"/>
                <a:gd name="T2" fmla="*/ 2147483647 w 560"/>
                <a:gd name="T3" fmla="*/ 2147483647 h 563"/>
                <a:gd name="T4" fmla="*/ 2147483647 w 560"/>
                <a:gd name="T5" fmla="*/ 2147483647 h 563"/>
                <a:gd name="T6" fmla="*/ 2147483647 w 560"/>
                <a:gd name="T7" fmla="*/ 2147483647 h 563"/>
                <a:gd name="T8" fmla="*/ 2147483647 w 560"/>
                <a:gd name="T9" fmla="*/ 2147483647 h 563"/>
                <a:gd name="T10" fmla="*/ 2147483647 w 560"/>
                <a:gd name="T11" fmla="*/ 2147483647 h 563"/>
                <a:gd name="T12" fmla="*/ 2147483647 w 560"/>
                <a:gd name="T13" fmla="*/ 2147483647 h 563"/>
                <a:gd name="T14" fmla="*/ 2147483647 w 560"/>
                <a:gd name="T15" fmla="*/ 2147483647 h 563"/>
                <a:gd name="T16" fmla="*/ 2147483647 w 560"/>
                <a:gd name="T17" fmla="*/ 2147483647 h 563"/>
                <a:gd name="T18" fmla="*/ 2147483647 w 560"/>
                <a:gd name="T19" fmla="*/ 2147483647 h 563"/>
                <a:gd name="T20" fmla="*/ 2147483647 w 560"/>
                <a:gd name="T21" fmla="*/ 2147483647 h 563"/>
                <a:gd name="T22" fmla="*/ 2147483647 w 560"/>
                <a:gd name="T23" fmla="*/ 2147483647 h 563"/>
                <a:gd name="T24" fmla="*/ 2147483647 w 560"/>
                <a:gd name="T25" fmla="*/ 2147483647 h 563"/>
                <a:gd name="T26" fmla="*/ 2147483647 w 560"/>
                <a:gd name="T27" fmla="*/ 2147483647 h 563"/>
                <a:gd name="T28" fmla="*/ 2147483647 w 560"/>
                <a:gd name="T29" fmla="*/ 2147483647 h 563"/>
                <a:gd name="T30" fmla="*/ 2147483647 w 560"/>
                <a:gd name="T31" fmla="*/ 2147483647 h 563"/>
                <a:gd name="T32" fmla="*/ 2147483647 w 560"/>
                <a:gd name="T33" fmla="*/ 2147483647 h 563"/>
                <a:gd name="T34" fmla="*/ 2147483647 w 560"/>
                <a:gd name="T35" fmla="*/ 2147483647 h 563"/>
                <a:gd name="T36" fmla="*/ 2147483647 w 560"/>
                <a:gd name="T37" fmla="*/ 2147483647 h 563"/>
                <a:gd name="T38" fmla="*/ 2147483647 w 560"/>
                <a:gd name="T39" fmla="*/ 2147483647 h 563"/>
                <a:gd name="T40" fmla="*/ 2147483647 w 560"/>
                <a:gd name="T41" fmla="*/ 2147483647 h 563"/>
                <a:gd name="T42" fmla="*/ 2147483647 w 560"/>
                <a:gd name="T43" fmla="*/ 2147483647 h 563"/>
                <a:gd name="T44" fmla="*/ 2147483647 w 560"/>
                <a:gd name="T45" fmla="*/ 2147483647 h 563"/>
                <a:gd name="T46" fmla="*/ 2147483647 w 560"/>
                <a:gd name="T47" fmla="*/ 2147483647 h 563"/>
                <a:gd name="T48" fmla="*/ 2147483647 w 560"/>
                <a:gd name="T49" fmla="*/ 2147483647 h 563"/>
                <a:gd name="T50" fmla="*/ 2147483647 w 560"/>
                <a:gd name="T51" fmla="*/ 2147483647 h 563"/>
                <a:gd name="T52" fmla="*/ 2147483647 w 560"/>
                <a:gd name="T53" fmla="*/ 2147483647 h 563"/>
                <a:gd name="T54" fmla="*/ 2147483647 w 560"/>
                <a:gd name="T55" fmla="*/ 2147483647 h 563"/>
                <a:gd name="T56" fmla="*/ 0 w 560"/>
                <a:gd name="T57" fmla="*/ 2147483647 h 563"/>
                <a:gd name="T58" fmla="*/ 2147483647 w 560"/>
                <a:gd name="T59" fmla="*/ 2147483647 h 563"/>
                <a:gd name="T60" fmla="*/ 2147483647 w 560"/>
                <a:gd name="T61" fmla="*/ 2147483647 h 563"/>
                <a:gd name="T62" fmla="*/ 2147483647 w 560"/>
                <a:gd name="T63" fmla="*/ 2147483647 h 563"/>
                <a:gd name="T64" fmla="*/ 2147483647 w 560"/>
                <a:gd name="T65" fmla="*/ 2147483647 h 563"/>
                <a:gd name="T66" fmla="*/ 2147483647 w 560"/>
                <a:gd name="T67" fmla="*/ 2147483647 h 563"/>
                <a:gd name="T68" fmla="*/ 2147483647 w 560"/>
                <a:gd name="T69" fmla="*/ 2147483647 h 563"/>
                <a:gd name="T70" fmla="*/ 2147483647 w 560"/>
                <a:gd name="T71" fmla="*/ 2147483647 h 563"/>
                <a:gd name="T72" fmla="*/ 2147483647 w 560"/>
                <a:gd name="T73" fmla="*/ 2147483647 h 563"/>
                <a:gd name="T74" fmla="*/ 2147483647 w 560"/>
                <a:gd name="T75" fmla="*/ 2147483647 h 563"/>
                <a:gd name="T76" fmla="*/ 2147483647 w 560"/>
                <a:gd name="T77" fmla="*/ 2147483647 h 563"/>
                <a:gd name="T78" fmla="*/ 2147483647 w 560"/>
                <a:gd name="T79" fmla="*/ 2147483647 h 563"/>
                <a:gd name="T80" fmla="*/ 2147483647 w 560"/>
                <a:gd name="T81" fmla="*/ 2147483647 h 563"/>
                <a:gd name="T82" fmla="*/ 2147483647 w 560"/>
                <a:gd name="T83" fmla="*/ 2147483647 h 563"/>
                <a:gd name="T84" fmla="*/ 2147483647 w 560"/>
                <a:gd name="T85" fmla="*/ 2147483647 h 563"/>
                <a:gd name="T86" fmla="*/ 2147483647 w 560"/>
                <a:gd name="T87" fmla="*/ 2147483647 h 563"/>
                <a:gd name="T88" fmla="*/ 2147483647 w 560"/>
                <a:gd name="T89" fmla="*/ 2147483647 h 563"/>
                <a:gd name="T90" fmla="*/ 2147483647 w 560"/>
                <a:gd name="T91" fmla="*/ 2147483647 h 563"/>
                <a:gd name="T92" fmla="*/ 2147483647 w 560"/>
                <a:gd name="T93" fmla="*/ 2147483647 h 563"/>
                <a:gd name="T94" fmla="*/ 2147483647 w 560"/>
                <a:gd name="T95" fmla="*/ 2147483647 h 563"/>
                <a:gd name="T96" fmla="*/ 2147483647 w 560"/>
                <a:gd name="T97" fmla="*/ 2147483647 h 563"/>
                <a:gd name="T98" fmla="*/ 2147483647 w 560"/>
                <a:gd name="T99" fmla="*/ 2147483647 h 563"/>
                <a:gd name="T100" fmla="*/ 2147483647 w 560"/>
                <a:gd name="T101" fmla="*/ 2147483647 h 563"/>
                <a:gd name="T102" fmla="*/ 2147483647 w 560"/>
                <a:gd name="T103" fmla="*/ 2147483647 h 563"/>
                <a:gd name="T104" fmla="*/ 2147483647 w 560"/>
                <a:gd name="T105" fmla="*/ 2147483647 h 563"/>
                <a:gd name="T106" fmla="*/ 2147483647 w 560"/>
                <a:gd name="T107" fmla="*/ 2147483647 h 563"/>
                <a:gd name="T108" fmla="*/ 2147483647 w 560"/>
                <a:gd name="T109" fmla="*/ 2147483647 h 563"/>
                <a:gd name="T110" fmla="*/ 2147483647 w 560"/>
                <a:gd name="T111" fmla="*/ 2147483647 h 563"/>
                <a:gd name="T112" fmla="*/ 2147483647 w 560"/>
                <a:gd name="T113" fmla="*/ 2147483647 h 563"/>
                <a:gd name="T114" fmla="*/ 2147483647 w 560"/>
                <a:gd name="T115" fmla="*/ 2147483647 h 563"/>
                <a:gd name="T116" fmla="*/ 2147483647 w 560"/>
                <a:gd name="T117" fmla="*/ 2147483647 h 563"/>
                <a:gd name="T118" fmla="*/ 2147483647 w 560"/>
                <a:gd name="T119" fmla="*/ 2147483647 h 563"/>
                <a:gd name="T120" fmla="*/ 2147483647 w 560"/>
                <a:gd name="T121" fmla="*/ 2147483647 h 5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0"/>
                <a:gd name="T184" fmla="*/ 0 h 563"/>
                <a:gd name="T185" fmla="*/ 560 w 560"/>
                <a:gd name="T186" fmla="*/ 563 h 5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0" h="563">
                  <a:moveTo>
                    <a:pt x="10" y="109"/>
                  </a:moveTo>
                  <a:lnTo>
                    <a:pt x="7" y="145"/>
                  </a:lnTo>
                  <a:lnTo>
                    <a:pt x="7" y="180"/>
                  </a:lnTo>
                  <a:lnTo>
                    <a:pt x="9" y="215"/>
                  </a:lnTo>
                  <a:lnTo>
                    <a:pt x="12" y="249"/>
                  </a:lnTo>
                  <a:lnTo>
                    <a:pt x="19" y="283"/>
                  </a:lnTo>
                  <a:lnTo>
                    <a:pt x="31" y="317"/>
                  </a:lnTo>
                  <a:lnTo>
                    <a:pt x="44" y="349"/>
                  </a:lnTo>
                  <a:lnTo>
                    <a:pt x="61" y="382"/>
                  </a:lnTo>
                  <a:lnTo>
                    <a:pt x="78" y="409"/>
                  </a:lnTo>
                  <a:lnTo>
                    <a:pt x="98" y="436"/>
                  </a:lnTo>
                  <a:lnTo>
                    <a:pt x="122" y="463"/>
                  </a:lnTo>
                  <a:lnTo>
                    <a:pt x="147" y="490"/>
                  </a:lnTo>
                  <a:lnTo>
                    <a:pt x="174" y="512"/>
                  </a:lnTo>
                  <a:lnTo>
                    <a:pt x="203" y="532"/>
                  </a:lnTo>
                  <a:lnTo>
                    <a:pt x="233" y="548"/>
                  </a:lnTo>
                  <a:lnTo>
                    <a:pt x="265" y="558"/>
                  </a:lnTo>
                  <a:lnTo>
                    <a:pt x="292" y="561"/>
                  </a:lnTo>
                  <a:lnTo>
                    <a:pt x="321" y="563"/>
                  </a:lnTo>
                  <a:lnTo>
                    <a:pt x="347" y="561"/>
                  </a:lnTo>
                  <a:lnTo>
                    <a:pt x="374" y="558"/>
                  </a:lnTo>
                  <a:lnTo>
                    <a:pt x="401" y="549"/>
                  </a:lnTo>
                  <a:lnTo>
                    <a:pt x="428" y="541"/>
                  </a:lnTo>
                  <a:lnTo>
                    <a:pt x="452" y="529"/>
                  </a:lnTo>
                  <a:lnTo>
                    <a:pt x="476" y="514"/>
                  </a:lnTo>
                  <a:lnTo>
                    <a:pt x="496" y="497"/>
                  </a:lnTo>
                  <a:lnTo>
                    <a:pt x="514" y="478"/>
                  </a:lnTo>
                  <a:lnTo>
                    <a:pt x="530" y="456"/>
                  </a:lnTo>
                  <a:lnTo>
                    <a:pt x="543" y="433"/>
                  </a:lnTo>
                  <a:lnTo>
                    <a:pt x="553" y="408"/>
                  </a:lnTo>
                  <a:lnTo>
                    <a:pt x="558" y="381"/>
                  </a:lnTo>
                  <a:lnTo>
                    <a:pt x="560" y="352"/>
                  </a:lnTo>
                  <a:lnTo>
                    <a:pt x="558" y="322"/>
                  </a:lnTo>
                  <a:lnTo>
                    <a:pt x="548" y="276"/>
                  </a:lnTo>
                  <a:lnTo>
                    <a:pt x="531" y="232"/>
                  </a:lnTo>
                  <a:lnTo>
                    <a:pt x="508" y="190"/>
                  </a:lnTo>
                  <a:lnTo>
                    <a:pt x="481" y="151"/>
                  </a:lnTo>
                  <a:lnTo>
                    <a:pt x="447" y="116"/>
                  </a:lnTo>
                  <a:lnTo>
                    <a:pt x="412" y="86"/>
                  </a:lnTo>
                  <a:lnTo>
                    <a:pt x="373" y="59"/>
                  </a:lnTo>
                  <a:lnTo>
                    <a:pt x="331" y="37"/>
                  </a:lnTo>
                  <a:lnTo>
                    <a:pt x="302" y="25"/>
                  </a:lnTo>
                  <a:lnTo>
                    <a:pt x="272" y="17"/>
                  </a:lnTo>
                  <a:lnTo>
                    <a:pt x="238" y="8"/>
                  </a:lnTo>
                  <a:lnTo>
                    <a:pt x="204" y="3"/>
                  </a:lnTo>
                  <a:lnTo>
                    <a:pt x="171" y="1"/>
                  </a:lnTo>
                  <a:lnTo>
                    <a:pt x="137" y="0"/>
                  </a:lnTo>
                  <a:lnTo>
                    <a:pt x="105" y="3"/>
                  </a:lnTo>
                  <a:lnTo>
                    <a:pt x="74" y="8"/>
                  </a:lnTo>
                  <a:lnTo>
                    <a:pt x="54" y="15"/>
                  </a:lnTo>
                  <a:lnTo>
                    <a:pt x="37" y="25"/>
                  </a:lnTo>
                  <a:lnTo>
                    <a:pt x="24" y="39"/>
                  </a:lnTo>
                  <a:lnTo>
                    <a:pt x="15" y="54"/>
                  </a:lnTo>
                  <a:lnTo>
                    <a:pt x="9" y="71"/>
                  </a:lnTo>
                  <a:lnTo>
                    <a:pt x="5" y="89"/>
                  </a:lnTo>
                  <a:lnTo>
                    <a:pt x="2" y="109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10" y="96"/>
                  </a:lnTo>
                  <a:lnTo>
                    <a:pt x="22" y="69"/>
                  </a:lnTo>
                  <a:lnTo>
                    <a:pt x="39" y="47"/>
                  </a:lnTo>
                  <a:lnTo>
                    <a:pt x="61" y="30"/>
                  </a:lnTo>
                  <a:lnTo>
                    <a:pt x="86" y="20"/>
                  </a:lnTo>
                  <a:lnTo>
                    <a:pt x="113" y="13"/>
                  </a:lnTo>
                  <a:lnTo>
                    <a:pt x="144" y="10"/>
                  </a:lnTo>
                  <a:lnTo>
                    <a:pt x="176" y="12"/>
                  </a:lnTo>
                  <a:lnTo>
                    <a:pt x="208" y="15"/>
                  </a:lnTo>
                  <a:lnTo>
                    <a:pt x="240" y="22"/>
                  </a:lnTo>
                  <a:lnTo>
                    <a:pt x="272" y="32"/>
                  </a:lnTo>
                  <a:lnTo>
                    <a:pt x="302" y="42"/>
                  </a:lnTo>
                  <a:lnTo>
                    <a:pt x="331" y="54"/>
                  </a:lnTo>
                  <a:lnTo>
                    <a:pt x="358" y="67"/>
                  </a:lnTo>
                  <a:lnTo>
                    <a:pt x="381" y="82"/>
                  </a:lnTo>
                  <a:lnTo>
                    <a:pt x="401" y="96"/>
                  </a:lnTo>
                  <a:lnTo>
                    <a:pt x="422" y="113"/>
                  </a:lnTo>
                  <a:lnTo>
                    <a:pt x="440" y="131"/>
                  </a:lnTo>
                  <a:lnTo>
                    <a:pt x="457" y="150"/>
                  </a:lnTo>
                  <a:lnTo>
                    <a:pt x="474" y="170"/>
                  </a:lnTo>
                  <a:lnTo>
                    <a:pt x="489" y="192"/>
                  </a:lnTo>
                  <a:lnTo>
                    <a:pt x="503" y="215"/>
                  </a:lnTo>
                  <a:lnTo>
                    <a:pt x="514" y="237"/>
                  </a:lnTo>
                  <a:lnTo>
                    <a:pt x="526" y="261"/>
                  </a:lnTo>
                  <a:lnTo>
                    <a:pt x="536" y="291"/>
                  </a:lnTo>
                  <a:lnTo>
                    <a:pt x="540" y="322"/>
                  </a:lnTo>
                  <a:lnTo>
                    <a:pt x="538" y="352"/>
                  </a:lnTo>
                  <a:lnTo>
                    <a:pt x="531" y="384"/>
                  </a:lnTo>
                  <a:lnTo>
                    <a:pt x="519" y="413"/>
                  </a:lnTo>
                  <a:lnTo>
                    <a:pt x="504" y="441"/>
                  </a:lnTo>
                  <a:lnTo>
                    <a:pt x="486" y="467"/>
                  </a:lnTo>
                  <a:lnTo>
                    <a:pt x="464" y="489"/>
                  </a:lnTo>
                  <a:lnTo>
                    <a:pt x="439" y="507"/>
                  </a:lnTo>
                  <a:lnTo>
                    <a:pt x="410" y="519"/>
                  </a:lnTo>
                  <a:lnTo>
                    <a:pt x="380" y="524"/>
                  </a:lnTo>
                  <a:lnTo>
                    <a:pt x="347" y="524"/>
                  </a:lnTo>
                  <a:lnTo>
                    <a:pt x="315" y="519"/>
                  </a:lnTo>
                  <a:lnTo>
                    <a:pt x="285" y="512"/>
                  </a:lnTo>
                  <a:lnTo>
                    <a:pt x="255" y="502"/>
                  </a:lnTo>
                  <a:lnTo>
                    <a:pt x="228" y="490"/>
                  </a:lnTo>
                  <a:lnTo>
                    <a:pt x="208" y="480"/>
                  </a:lnTo>
                  <a:lnTo>
                    <a:pt x="187" y="467"/>
                  </a:lnTo>
                  <a:lnTo>
                    <a:pt x="169" y="451"/>
                  </a:lnTo>
                  <a:lnTo>
                    <a:pt x="149" y="435"/>
                  </a:lnTo>
                  <a:lnTo>
                    <a:pt x="132" y="416"/>
                  </a:lnTo>
                  <a:lnTo>
                    <a:pt x="113" y="398"/>
                  </a:lnTo>
                  <a:lnTo>
                    <a:pt x="98" y="379"/>
                  </a:lnTo>
                  <a:lnTo>
                    <a:pt x="85" y="362"/>
                  </a:lnTo>
                  <a:lnTo>
                    <a:pt x="64" y="333"/>
                  </a:lnTo>
                  <a:lnTo>
                    <a:pt x="47" y="303"/>
                  </a:lnTo>
                  <a:lnTo>
                    <a:pt x="34" y="273"/>
                  </a:lnTo>
                  <a:lnTo>
                    <a:pt x="24" y="242"/>
                  </a:lnTo>
                  <a:lnTo>
                    <a:pt x="17" y="210"/>
                  </a:lnTo>
                  <a:lnTo>
                    <a:pt x="12" y="178"/>
                  </a:lnTo>
                  <a:lnTo>
                    <a:pt x="10" y="145"/>
                  </a:lnTo>
                  <a:lnTo>
                    <a:pt x="1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7" name="Freeform 1159">
              <a:extLst>
                <a:ext uri="{FF2B5EF4-FFF2-40B4-BE49-F238E27FC236}">
                  <a16:creationId xmlns:a16="http://schemas.microsoft.com/office/drawing/2014/main" id="{69A9A5EF-B437-2D81-2C9A-9556128D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5762625"/>
              <a:ext cx="182563" cy="260350"/>
            </a:xfrm>
            <a:custGeom>
              <a:avLst/>
              <a:gdLst>
                <a:gd name="T0" fmla="*/ 2147483647 w 229"/>
                <a:gd name="T1" fmla="*/ 2147483647 h 328"/>
                <a:gd name="T2" fmla="*/ 2147483647 w 229"/>
                <a:gd name="T3" fmla="*/ 2147483647 h 328"/>
                <a:gd name="T4" fmla="*/ 2147483647 w 229"/>
                <a:gd name="T5" fmla="*/ 2147483647 h 328"/>
                <a:gd name="T6" fmla="*/ 2147483647 w 229"/>
                <a:gd name="T7" fmla="*/ 2147483647 h 328"/>
                <a:gd name="T8" fmla="*/ 2147483647 w 229"/>
                <a:gd name="T9" fmla="*/ 2147483647 h 328"/>
                <a:gd name="T10" fmla="*/ 2147483647 w 229"/>
                <a:gd name="T11" fmla="*/ 2147483647 h 328"/>
                <a:gd name="T12" fmla="*/ 2147483647 w 229"/>
                <a:gd name="T13" fmla="*/ 2147483647 h 328"/>
                <a:gd name="T14" fmla="*/ 2147483647 w 229"/>
                <a:gd name="T15" fmla="*/ 2147483647 h 328"/>
                <a:gd name="T16" fmla="*/ 2147483647 w 229"/>
                <a:gd name="T17" fmla="*/ 2147483647 h 328"/>
                <a:gd name="T18" fmla="*/ 2147483647 w 229"/>
                <a:gd name="T19" fmla="*/ 2147483647 h 328"/>
                <a:gd name="T20" fmla="*/ 2147483647 w 229"/>
                <a:gd name="T21" fmla="*/ 2147483647 h 328"/>
                <a:gd name="T22" fmla="*/ 2147483647 w 229"/>
                <a:gd name="T23" fmla="*/ 2147483647 h 328"/>
                <a:gd name="T24" fmla="*/ 2147483647 w 229"/>
                <a:gd name="T25" fmla="*/ 2147483647 h 328"/>
                <a:gd name="T26" fmla="*/ 2147483647 w 229"/>
                <a:gd name="T27" fmla="*/ 2147483647 h 328"/>
                <a:gd name="T28" fmla="*/ 2147483647 w 229"/>
                <a:gd name="T29" fmla="*/ 2147483647 h 328"/>
                <a:gd name="T30" fmla="*/ 2147483647 w 229"/>
                <a:gd name="T31" fmla="*/ 2147483647 h 328"/>
                <a:gd name="T32" fmla="*/ 2147483647 w 229"/>
                <a:gd name="T33" fmla="*/ 2147483647 h 328"/>
                <a:gd name="T34" fmla="*/ 2147483647 w 229"/>
                <a:gd name="T35" fmla="*/ 2147483647 h 328"/>
                <a:gd name="T36" fmla="*/ 2147483647 w 229"/>
                <a:gd name="T37" fmla="*/ 2147483647 h 328"/>
                <a:gd name="T38" fmla="*/ 0 w 229"/>
                <a:gd name="T39" fmla="*/ 2147483647 h 328"/>
                <a:gd name="T40" fmla="*/ 2147483647 w 229"/>
                <a:gd name="T41" fmla="*/ 0 h 328"/>
                <a:gd name="T42" fmla="*/ 2147483647 w 229"/>
                <a:gd name="T43" fmla="*/ 0 h 328"/>
                <a:gd name="T44" fmla="*/ 2147483647 w 229"/>
                <a:gd name="T45" fmla="*/ 0 h 328"/>
                <a:gd name="T46" fmla="*/ 2147483647 w 229"/>
                <a:gd name="T47" fmla="*/ 0 h 328"/>
                <a:gd name="T48" fmla="*/ 2147483647 w 229"/>
                <a:gd name="T49" fmla="*/ 2147483647 h 328"/>
                <a:gd name="T50" fmla="*/ 2147483647 w 229"/>
                <a:gd name="T51" fmla="*/ 2147483647 h 3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9"/>
                <a:gd name="T79" fmla="*/ 0 h 328"/>
                <a:gd name="T80" fmla="*/ 229 w 229"/>
                <a:gd name="T81" fmla="*/ 328 h 3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9" h="328">
                  <a:moveTo>
                    <a:pt x="1" y="1"/>
                  </a:moveTo>
                  <a:lnTo>
                    <a:pt x="5" y="54"/>
                  </a:lnTo>
                  <a:lnTo>
                    <a:pt x="20" y="103"/>
                  </a:lnTo>
                  <a:lnTo>
                    <a:pt x="44" y="148"/>
                  </a:lnTo>
                  <a:lnTo>
                    <a:pt x="74" y="188"/>
                  </a:lnTo>
                  <a:lnTo>
                    <a:pt x="111" y="227"/>
                  </a:lnTo>
                  <a:lnTo>
                    <a:pt x="150" y="264"/>
                  </a:lnTo>
                  <a:lnTo>
                    <a:pt x="189" y="296"/>
                  </a:lnTo>
                  <a:lnTo>
                    <a:pt x="227" y="328"/>
                  </a:lnTo>
                  <a:lnTo>
                    <a:pt x="229" y="327"/>
                  </a:lnTo>
                  <a:lnTo>
                    <a:pt x="187" y="300"/>
                  </a:lnTo>
                  <a:lnTo>
                    <a:pt x="143" y="268"/>
                  </a:lnTo>
                  <a:lnTo>
                    <a:pt x="101" y="232"/>
                  </a:lnTo>
                  <a:lnTo>
                    <a:pt x="64" y="194"/>
                  </a:lnTo>
                  <a:lnTo>
                    <a:pt x="33" y="151"/>
                  </a:lnTo>
                  <a:lnTo>
                    <a:pt x="10" y="104"/>
                  </a:lnTo>
                  <a:lnTo>
                    <a:pt x="0" y="54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7655" name="Group 1439">
            <a:extLst>
              <a:ext uri="{FF2B5EF4-FFF2-40B4-BE49-F238E27FC236}">
                <a16:creationId xmlns:a16="http://schemas.microsoft.com/office/drawing/2014/main" id="{335EF04E-F09C-1D2B-0E98-73489A5B0B0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276600"/>
            <a:ext cx="3213100" cy="3581400"/>
            <a:chOff x="639763" y="3379788"/>
            <a:chExt cx="2151063" cy="2397125"/>
          </a:xfrm>
        </p:grpSpPr>
        <p:sp>
          <p:nvSpPr>
            <p:cNvPr id="27656" name="Freeform 1319">
              <a:extLst>
                <a:ext uri="{FF2B5EF4-FFF2-40B4-BE49-F238E27FC236}">
                  <a16:creationId xmlns:a16="http://schemas.microsoft.com/office/drawing/2014/main" id="{7FB18F8B-8660-6F27-1E39-7A1363C0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3" y="4302125"/>
              <a:ext cx="147638" cy="65088"/>
            </a:xfrm>
            <a:custGeom>
              <a:avLst/>
              <a:gdLst>
                <a:gd name="T0" fmla="*/ 2147483647 w 186"/>
                <a:gd name="T1" fmla="*/ 0 h 81"/>
                <a:gd name="T2" fmla="*/ 2147483647 w 186"/>
                <a:gd name="T3" fmla="*/ 0 h 81"/>
                <a:gd name="T4" fmla="*/ 2147483647 w 186"/>
                <a:gd name="T5" fmla="*/ 2147483647 h 81"/>
                <a:gd name="T6" fmla="*/ 2147483647 w 186"/>
                <a:gd name="T7" fmla="*/ 2147483647 h 81"/>
                <a:gd name="T8" fmla="*/ 2147483647 w 186"/>
                <a:gd name="T9" fmla="*/ 2147483647 h 81"/>
                <a:gd name="T10" fmla="*/ 2147483647 w 186"/>
                <a:gd name="T11" fmla="*/ 2147483647 h 81"/>
                <a:gd name="T12" fmla="*/ 2147483647 w 186"/>
                <a:gd name="T13" fmla="*/ 2147483647 h 81"/>
                <a:gd name="T14" fmla="*/ 2147483647 w 186"/>
                <a:gd name="T15" fmla="*/ 2147483647 h 81"/>
                <a:gd name="T16" fmla="*/ 0 w 186"/>
                <a:gd name="T17" fmla="*/ 2147483647 h 81"/>
                <a:gd name="T18" fmla="*/ 2147483647 w 186"/>
                <a:gd name="T19" fmla="*/ 2147483647 h 81"/>
                <a:gd name="T20" fmla="*/ 2147483647 w 186"/>
                <a:gd name="T21" fmla="*/ 2147483647 h 81"/>
                <a:gd name="T22" fmla="*/ 2147483647 w 186"/>
                <a:gd name="T23" fmla="*/ 2147483647 h 81"/>
                <a:gd name="T24" fmla="*/ 2147483647 w 186"/>
                <a:gd name="T25" fmla="*/ 2147483647 h 81"/>
                <a:gd name="T26" fmla="*/ 2147483647 w 186"/>
                <a:gd name="T27" fmla="*/ 2147483647 h 81"/>
                <a:gd name="T28" fmla="*/ 2147483647 w 186"/>
                <a:gd name="T29" fmla="*/ 2147483647 h 81"/>
                <a:gd name="T30" fmla="*/ 2147483647 w 186"/>
                <a:gd name="T31" fmla="*/ 2147483647 h 81"/>
                <a:gd name="T32" fmla="*/ 2147483647 w 186"/>
                <a:gd name="T33" fmla="*/ 2147483647 h 81"/>
                <a:gd name="T34" fmla="*/ 2147483647 w 186"/>
                <a:gd name="T35" fmla="*/ 2147483647 h 81"/>
                <a:gd name="T36" fmla="*/ 2147483647 w 186"/>
                <a:gd name="T37" fmla="*/ 2147483647 h 81"/>
                <a:gd name="T38" fmla="*/ 2147483647 w 186"/>
                <a:gd name="T39" fmla="*/ 2147483647 h 81"/>
                <a:gd name="T40" fmla="*/ 2147483647 w 186"/>
                <a:gd name="T41" fmla="*/ 2147483647 h 81"/>
                <a:gd name="T42" fmla="*/ 2147483647 w 186"/>
                <a:gd name="T43" fmla="*/ 2147483647 h 81"/>
                <a:gd name="T44" fmla="*/ 2147483647 w 186"/>
                <a:gd name="T45" fmla="*/ 2147483647 h 81"/>
                <a:gd name="T46" fmla="*/ 2147483647 w 186"/>
                <a:gd name="T47" fmla="*/ 2147483647 h 81"/>
                <a:gd name="T48" fmla="*/ 2147483647 w 186"/>
                <a:gd name="T49" fmla="*/ 2147483647 h 81"/>
                <a:gd name="T50" fmla="*/ 2147483647 w 186"/>
                <a:gd name="T51" fmla="*/ 2147483647 h 81"/>
                <a:gd name="T52" fmla="*/ 2147483647 w 186"/>
                <a:gd name="T53" fmla="*/ 2147483647 h 81"/>
                <a:gd name="T54" fmla="*/ 2147483647 w 186"/>
                <a:gd name="T55" fmla="*/ 2147483647 h 81"/>
                <a:gd name="T56" fmla="*/ 2147483647 w 186"/>
                <a:gd name="T57" fmla="*/ 2147483647 h 81"/>
                <a:gd name="T58" fmla="*/ 2147483647 w 186"/>
                <a:gd name="T59" fmla="*/ 2147483647 h 81"/>
                <a:gd name="T60" fmla="*/ 2147483647 w 186"/>
                <a:gd name="T61" fmla="*/ 2147483647 h 81"/>
                <a:gd name="T62" fmla="*/ 2147483647 w 186"/>
                <a:gd name="T63" fmla="*/ 0 h 81"/>
                <a:gd name="T64" fmla="*/ 2147483647 w 186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81"/>
                <a:gd name="T101" fmla="*/ 186 w 18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81">
                  <a:moveTo>
                    <a:pt x="90" y="0"/>
                  </a:moveTo>
                  <a:lnTo>
                    <a:pt x="72" y="0"/>
                  </a:lnTo>
                  <a:lnTo>
                    <a:pt x="56" y="3"/>
                  </a:lnTo>
                  <a:lnTo>
                    <a:pt x="40" y="7"/>
                  </a:lnTo>
                  <a:lnTo>
                    <a:pt x="27" y="11"/>
                  </a:lnTo>
                  <a:lnTo>
                    <a:pt x="17" y="18"/>
                  </a:lnTo>
                  <a:lnTo>
                    <a:pt x="8" y="23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2" y="47"/>
                  </a:lnTo>
                  <a:lnTo>
                    <a:pt x="8" y="56"/>
                  </a:lnTo>
                  <a:lnTo>
                    <a:pt x="17" y="63"/>
                  </a:lnTo>
                  <a:lnTo>
                    <a:pt x="27" y="68"/>
                  </a:lnTo>
                  <a:lnTo>
                    <a:pt x="40" y="74"/>
                  </a:lnTo>
                  <a:lnTo>
                    <a:pt x="56" y="77"/>
                  </a:lnTo>
                  <a:lnTo>
                    <a:pt x="72" y="81"/>
                  </a:lnTo>
                  <a:lnTo>
                    <a:pt x="90" y="81"/>
                  </a:lnTo>
                  <a:lnTo>
                    <a:pt x="108" y="81"/>
                  </a:lnTo>
                  <a:lnTo>
                    <a:pt x="126" y="77"/>
                  </a:lnTo>
                  <a:lnTo>
                    <a:pt x="143" y="74"/>
                  </a:lnTo>
                  <a:lnTo>
                    <a:pt x="157" y="68"/>
                  </a:lnTo>
                  <a:lnTo>
                    <a:pt x="170" y="63"/>
                  </a:lnTo>
                  <a:lnTo>
                    <a:pt x="179" y="56"/>
                  </a:lnTo>
                  <a:lnTo>
                    <a:pt x="184" y="47"/>
                  </a:lnTo>
                  <a:lnTo>
                    <a:pt x="186" y="39"/>
                  </a:lnTo>
                  <a:lnTo>
                    <a:pt x="184" y="32"/>
                  </a:lnTo>
                  <a:lnTo>
                    <a:pt x="179" y="23"/>
                  </a:lnTo>
                  <a:lnTo>
                    <a:pt x="170" y="18"/>
                  </a:lnTo>
                  <a:lnTo>
                    <a:pt x="157" y="11"/>
                  </a:lnTo>
                  <a:lnTo>
                    <a:pt x="143" y="7"/>
                  </a:lnTo>
                  <a:lnTo>
                    <a:pt x="126" y="3"/>
                  </a:lnTo>
                  <a:lnTo>
                    <a:pt x="10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57" name="Freeform 1323">
              <a:extLst>
                <a:ext uri="{FF2B5EF4-FFF2-40B4-BE49-F238E27FC236}">
                  <a16:creationId xmlns:a16="http://schemas.microsoft.com/office/drawing/2014/main" id="{43076C73-13CB-A577-A7CF-F7B07A14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3905250"/>
              <a:ext cx="147638" cy="63500"/>
            </a:xfrm>
            <a:custGeom>
              <a:avLst/>
              <a:gdLst>
                <a:gd name="T0" fmla="*/ 2147483647 w 187"/>
                <a:gd name="T1" fmla="*/ 0 h 79"/>
                <a:gd name="T2" fmla="*/ 2147483647 w 187"/>
                <a:gd name="T3" fmla="*/ 0 h 79"/>
                <a:gd name="T4" fmla="*/ 2147483647 w 187"/>
                <a:gd name="T5" fmla="*/ 2147483647 h 79"/>
                <a:gd name="T6" fmla="*/ 2147483647 w 187"/>
                <a:gd name="T7" fmla="*/ 2147483647 h 79"/>
                <a:gd name="T8" fmla="*/ 2147483647 w 187"/>
                <a:gd name="T9" fmla="*/ 2147483647 h 79"/>
                <a:gd name="T10" fmla="*/ 2147483647 w 187"/>
                <a:gd name="T11" fmla="*/ 2147483647 h 79"/>
                <a:gd name="T12" fmla="*/ 2147483647 w 187"/>
                <a:gd name="T13" fmla="*/ 2147483647 h 79"/>
                <a:gd name="T14" fmla="*/ 2147483647 w 187"/>
                <a:gd name="T15" fmla="*/ 2147483647 h 79"/>
                <a:gd name="T16" fmla="*/ 0 w 187"/>
                <a:gd name="T17" fmla="*/ 2147483647 h 79"/>
                <a:gd name="T18" fmla="*/ 2147483647 w 187"/>
                <a:gd name="T19" fmla="*/ 2147483647 h 79"/>
                <a:gd name="T20" fmla="*/ 2147483647 w 187"/>
                <a:gd name="T21" fmla="*/ 2147483647 h 79"/>
                <a:gd name="T22" fmla="*/ 2147483647 w 187"/>
                <a:gd name="T23" fmla="*/ 2147483647 h 79"/>
                <a:gd name="T24" fmla="*/ 2147483647 w 187"/>
                <a:gd name="T25" fmla="*/ 2147483647 h 79"/>
                <a:gd name="T26" fmla="*/ 2147483647 w 187"/>
                <a:gd name="T27" fmla="*/ 2147483647 h 79"/>
                <a:gd name="T28" fmla="*/ 2147483647 w 187"/>
                <a:gd name="T29" fmla="*/ 2147483647 h 79"/>
                <a:gd name="T30" fmla="*/ 2147483647 w 187"/>
                <a:gd name="T31" fmla="*/ 2147483647 h 79"/>
                <a:gd name="T32" fmla="*/ 2147483647 w 187"/>
                <a:gd name="T33" fmla="*/ 2147483647 h 79"/>
                <a:gd name="T34" fmla="*/ 2147483647 w 187"/>
                <a:gd name="T35" fmla="*/ 2147483647 h 79"/>
                <a:gd name="T36" fmla="*/ 2147483647 w 187"/>
                <a:gd name="T37" fmla="*/ 2147483647 h 79"/>
                <a:gd name="T38" fmla="*/ 2147483647 w 187"/>
                <a:gd name="T39" fmla="*/ 2147483647 h 79"/>
                <a:gd name="T40" fmla="*/ 2147483647 w 187"/>
                <a:gd name="T41" fmla="*/ 2147483647 h 79"/>
                <a:gd name="T42" fmla="*/ 2147483647 w 187"/>
                <a:gd name="T43" fmla="*/ 2147483647 h 79"/>
                <a:gd name="T44" fmla="*/ 2147483647 w 187"/>
                <a:gd name="T45" fmla="*/ 2147483647 h 79"/>
                <a:gd name="T46" fmla="*/ 2147483647 w 187"/>
                <a:gd name="T47" fmla="*/ 2147483647 h 79"/>
                <a:gd name="T48" fmla="*/ 2147483647 w 187"/>
                <a:gd name="T49" fmla="*/ 2147483647 h 79"/>
                <a:gd name="T50" fmla="*/ 2147483647 w 187"/>
                <a:gd name="T51" fmla="*/ 2147483647 h 79"/>
                <a:gd name="T52" fmla="*/ 2147483647 w 187"/>
                <a:gd name="T53" fmla="*/ 2147483647 h 79"/>
                <a:gd name="T54" fmla="*/ 2147483647 w 187"/>
                <a:gd name="T55" fmla="*/ 2147483647 h 79"/>
                <a:gd name="T56" fmla="*/ 2147483647 w 187"/>
                <a:gd name="T57" fmla="*/ 2147483647 h 79"/>
                <a:gd name="T58" fmla="*/ 2147483647 w 187"/>
                <a:gd name="T59" fmla="*/ 2147483647 h 79"/>
                <a:gd name="T60" fmla="*/ 2147483647 w 187"/>
                <a:gd name="T61" fmla="*/ 2147483647 h 79"/>
                <a:gd name="T62" fmla="*/ 2147483647 w 187"/>
                <a:gd name="T63" fmla="*/ 0 h 79"/>
                <a:gd name="T64" fmla="*/ 2147483647 w 187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79"/>
                <a:gd name="T101" fmla="*/ 187 w 187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79">
                  <a:moveTo>
                    <a:pt x="96" y="0"/>
                  </a:moveTo>
                  <a:lnTo>
                    <a:pt x="76" y="0"/>
                  </a:lnTo>
                  <a:lnTo>
                    <a:pt x="58" y="3"/>
                  </a:lnTo>
                  <a:lnTo>
                    <a:pt x="42" y="7"/>
                  </a:lnTo>
                  <a:lnTo>
                    <a:pt x="27" y="11"/>
                  </a:lnTo>
                  <a:lnTo>
                    <a:pt x="17" y="16"/>
                  </a:lnTo>
                  <a:lnTo>
                    <a:pt x="8" y="23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8" y="56"/>
                  </a:lnTo>
                  <a:lnTo>
                    <a:pt x="17" y="63"/>
                  </a:lnTo>
                  <a:lnTo>
                    <a:pt x="27" y="68"/>
                  </a:lnTo>
                  <a:lnTo>
                    <a:pt x="42" y="72"/>
                  </a:lnTo>
                  <a:lnTo>
                    <a:pt x="58" y="75"/>
                  </a:lnTo>
                  <a:lnTo>
                    <a:pt x="76" y="79"/>
                  </a:lnTo>
                  <a:lnTo>
                    <a:pt x="96" y="79"/>
                  </a:lnTo>
                  <a:lnTo>
                    <a:pt x="114" y="79"/>
                  </a:lnTo>
                  <a:lnTo>
                    <a:pt x="130" y="75"/>
                  </a:lnTo>
                  <a:lnTo>
                    <a:pt x="146" y="72"/>
                  </a:lnTo>
                  <a:lnTo>
                    <a:pt x="160" y="68"/>
                  </a:lnTo>
                  <a:lnTo>
                    <a:pt x="171" y="63"/>
                  </a:lnTo>
                  <a:lnTo>
                    <a:pt x="180" y="56"/>
                  </a:lnTo>
                  <a:lnTo>
                    <a:pt x="186" y="48"/>
                  </a:lnTo>
                  <a:lnTo>
                    <a:pt x="187" y="39"/>
                  </a:lnTo>
                  <a:lnTo>
                    <a:pt x="186" y="30"/>
                  </a:lnTo>
                  <a:lnTo>
                    <a:pt x="180" y="23"/>
                  </a:lnTo>
                  <a:lnTo>
                    <a:pt x="171" y="16"/>
                  </a:lnTo>
                  <a:lnTo>
                    <a:pt x="160" y="11"/>
                  </a:lnTo>
                  <a:lnTo>
                    <a:pt x="146" y="7"/>
                  </a:lnTo>
                  <a:lnTo>
                    <a:pt x="130" y="3"/>
                  </a:lnTo>
                  <a:lnTo>
                    <a:pt x="11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58" name="Freeform 1331">
              <a:extLst>
                <a:ext uri="{FF2B5EF4-FFF2-40B4-BE49-F238E27FC236}">
                  <a16:creationId xmlns:a16="http://schemas.microsoft.com/office/drawing/2014/main" id="{BEFA4E41-54FD-6BA2-1519-02FFD87C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5715000"/>
              <a:ext cx="144463" cy="61913"/>
            </a:xfrm>
            <a:custGeom>
              <a:avLst/>
              <a:gdLst>
                <a:gd name="T0" fmla="*/ 2147483647 w 181"/>
                <a:gd name="T1" fmla="*/ 0 h 79"/>
                <a:gd name="T2" fmla="*/ 2147483647 w 181"/>
                <a:gd name="T3" fmla="*/ 0 h 79"/>
                <a:gd name="T4" fmla="*/ 2147483647 w 181"/>
                <a:gd name="T5" fmla="*/ 2147483647 h 79"/>
                <a:gd name="T6" fmla="*/ 2147483647 w 181"/>
                <a:gd name="T7" fmla="*/ 2147483647 h 79"/>
                <a:gd name="T8" fmla="*/ 2147483647 w 181"/>
                <a:gd name="T9" fmla="*/ 2147483647 h 79"/>
                <a:gd name="T10" fmla="*/ 2147483647 w 181"/>
                <a:gd name="T11" fmla="*/ 2147483647 h 79"/>
                <a:gd name="T12" fmla="*/ 2147483647 w 181"/>
                <a:gd name="T13" fmla="*/ 2147483647 h 79"/>
                <a:gd name="T14" fmla="*/ 2147483647 w 181"/>
                <a:gd name="T15" fmla="*/ 2147483647 h 79"/>
                <a:gd name="T16" fmla="*/ 0 w 181"/>
                <a:gd name="T17" fmla="*/ 2147483647 h 79"/>
                <a:gd name="T18" fmla="*/ 2147483647 w 181"/>
                <a:gd name="T19" fmla="*/ 2147483647 h 79"/>
                <a:gd name="T20" fmla="*/ 2147483647 w 181"/>
                <a:gd name="T21" fmla="*/ 2147483647 h 79"/>
                <a:gd name="T22" fmla="*/ 2147483647 w 181"/>
                <a:gd name="T23" fmla="*/ 2147483647 h 79"/>
                <a:gd name="T24" fmla="*/ 2147483647 w 181"/>
                <a:gd name="T25" fmla="*/ 2147483647 h 79"/>
                <a:gd name="T26" fmla="*/ 2147483647 w 181"/>
                <a:gd name="T27" fmla="*/ 2147483647 h 79"/>
                <a:gd name="T28" fmla="*/ 2147483647 w 181"/>
                <a:gd name="T29" fmla="*/ 2147483647 h 79"/>
                <a:gd name="T30" fmla="*/ 2147483647 w 181"/>
                <a:gd name="T31" fmla="*/ 2147483647 h 79"/>
                <a:gd name="T32" fmla="*/ 2147483647 w 181"/>
                <a:gd name="T33" fmla="*/ 2147483647 h 79"/>
                <a:gd name="T34" fmla="*/ 2147483647 w 181"/>
                <a:gd name="T35" fmla="*/ 2147483647 h 79"/>
                <a:gd name="T36" fmla="*/ 2147483647 w 181"/>
                <a:gd name="T37" fmla="*/ 2147483647 h 79"/>
                <a:gd name="T38" fmla="*/ 2147483647 w 181"/>
                <a:gd name="T39" fmla="*/ 2147483647 h 79"/>
                <a:gd name="T40" fmla="*/ 2147483647 w 181"/>
                <a:gd name="T41" fmla="*/ 2147483647 h 79"/>
                <a:gd name="T42" fmla="*/ 2147483647 w 181"/>
                <a:gd name="T43" fmla="*/ 2147483647 h 79"/>
                <a:gd name="T44" fmla="*/ 2147483647 w 181"/>
                <a:gd name="T45" fmla="*/ 2147483647 h 79"/>
                <a:gd name="T46" fmla="*/ 2147483647 w 181"/>
                <a:gd name="T47" fmla="*/ 2147483647 h 79"/>
                <a:gd name="T48" fmla="*/ 2147483647 w 181"/>
                <a:gd name="T49" fmla="*/ 2147483647 h 79"/>
                <a:gd name="T50" fmla="*/ 2147483647 w 181"/>
                <a:gd name="T51" fmla="*/ 2147483647 h 79"/>
                <a:gd name="T52" fmla="*/ 2147483647 w 181"/>
                <a:gd name="T53" fmla="*/ 2147483647 h 79"/>
                <a:gd name="T54" fmla="*/ 2147483647 w 181"/>
                <a:gd name="T55" fmla="*/ 2147483647 h 79"/>
                <a:gd name="T56" fmla="*/ 2147483647 w 181"/>
                <a:gd name="T57" fmla="*/ 2147483647 h 79"/>
                <a:gd name="T58" fmla="*/ 2147483647 w 181"/>
                <a:gd name="T59" fmla="*/ 2147483647 h 79"/>
                <a:gd name="T60" fmla="*/ 2147483647 w 181"/>
                <a:gd name="T61" fmla="*/ 2147483647 h 79"/>
                <a:gd name="T62" fmla="*/ 2147483647 w 181"/>
                <a:gd name="T63" fmla="*/ 0 h 79"/>
                <a:gd name="T64" fmla="*/ 2147483647 w 181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79"/>
                <a:gd name="T101" fmla="*/ 181 w 18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79">
                  <a:moveTo>
                    <a:pt x="91" y="0"/>
                  </a:moveTo>
                  <a:lnTo>
                    <a:pt x="72" y="0"/>
                  </a:lnTo>
                  <a:lnTo>
                    <a:pt x="55" y="3"/>
                  </a:lnTo>
                  <a:lnTo>
                    <a:pt x="39" y="7"/>
                  </a:lnTo>
                  <a:lnTo>
                    <a:pt x="27" y="10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2" y="46"/>
                  </a:lnTo>
                  <a:lnTo>
                    <a:pt x="7" y="54"/>
                  </a:lnTo>
                  <a:lnTo>
                    <a:pt x="14" y="61"/>
                  </a:lnTo>
                  <a:lnTo>
                    <a:pt x="27" y="68"/>
                  </a:lnTo>
                  <a:lnTo>
                    <a:pt x="39" y="72"/>
                  </a:lnTo>
                  <a:lnTo>
                    <a:pt x="55" y="75"/>
                  </a:lnTo>
                  <a:lnTo>
                    <a:pt x="72" y="79"/>
                  </a:lnTo>
                  <a:lnTo>
                    <a:pt x="91" y="79"/>
                  </a:lnTo>
                  <a:lnTo>
                    <a:pt x="109" y="79"/>
                  </a:lnTo>
                  <a:lnTo>
                    <a:pt x="127" y="75"/>
                  </a:lnTo>
                  <a:lnTo>
                    <a:pt x="142" y="72"/>
                  </a:lnTo>
                  <a:lnTo>
                    <a:pt x="156" y="68"/>
                  </a:lnTo>
                  <a:lnTo>
                    <a:pt x="167" y="61"/>
                  </a:lnTo>
                  <a:lnTo>
                    <a:pt x="174" y="54"/>
                  </a:lnTo>
                  <a:lnTo>
                    <a:pt x="180" y="46"/>
                  </a:lnTo>
                  <a:lnTo>
                    <a:pt x="181" y="37"/>
                  </a:lnTo>
                  <a:lnTo>
                    <a:pt x="180" y="30"/>
                  </a:lnTo>
                  <a:lnTo>
                    <a:pt x="174" y="23"/>
                  </a:lnTo>
                  <a:lnTo>
                    <a:pt x="167" y="18"/>
                  </a:lnTo>
                  <a:lnTo>
                    <a:pt x="156" y="10"/>
                  </a:lnTo>
                  <a:lnTo>
                    <a:pt x="142" y="7"/>
                  </a:lnTo>
                  <a:lnTo>
                    <a:pt x="127" y="3"/>
                  </a:lnTo>
                  <a:lnTo>
                    <a:pt x="10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59" name="Freeform 1335">
              <a:extLst>
                <a:ext uri="{FF2B5EF4-FFF2-40B4-BE49-F238E27FC236}">
                  <a16:creationId xmlns:a16="http://schemas.microsoft.com/office/drawing/2014/main" id="{4C0C82DD-6A5C-56D4-1120-9046A0F2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5454650"/>
              <a:ext cx="147638" cy="65088"/>
            </a:xfrm>
            <a:custGeom>
              <a:avLst/>
              <a:gdLst>
                <a:gd name="T0" fmla="*/ 2147483647 w 185"/>
                <a:gd name="T1" fmla="*/ 0 h 81"/>
                <a:gd name="T2" fmla="*/ 2147483647 w 185"/>
                <a:gd name="T3" fmla="*/ 0 h 81"/>
                <a:gd name="T4" fmla="*/ 2147483647 w 185"/>
                <a:gd name="T5" fmla="*/ 2147483647 h 81"/>
                <a:gd name="T6" fmla="*/ 2147483647 w 185"/>
                <a:gd name="T7" fmla="*/ 2147483647 h 81"/>
                <a:gd name="T8" fmla="*/ 2147483647 w 185"/>
                <a:gd name="T9" fmla="*/ 2147483647 h 81"/>
                <a:gd name="T10" fmla="*/ 2147483647 w 185"/>
                <a:gd name="T11" fmla="*/ 2147483647 h 81"/>
                <a:gd name="T12" fmla="*/ 2147483647 w 185"/>
                <a:gd name="T13" fmla="*/ 2147483647 h 81"/>
                <a:gd name="T14" fmla="*/ 2147483647 w 185"/>
                <a:gd name="T15" fmla="*/ 2147483647 h 81"/>
                <a:gd name="T16" fmla="*/ 0 w 185"/>
                <a:gd name="T17" fmla="*/ 2147483647 h 81"/>
                <a:gd name="T18" fmla="*/ 2147483647 w 185"/>
                <a:gd name="T19" fmla="*/ 2147483647 h 81"/>
                <a:gd name="T20" fmla="*/ 2147483647 w 185"/>
                <a:gd name="T21" fmla="*/ 2147483647 h 81"/>
                <a:gd name="T22" fmla="*/ 2147483647 w 185"/>
                <a:gd name="T23" fmla="*/ 2147483647 h 81"/>
                <a:gd name="T24" fmla="*/ 2147483647 w 185"/>
                <a:gd name="T25" fmla="*/ 2147483647 h 81"/>
                <a:gd name="T26" fmla="*/ 2147483647 w 185"/>
                <a:gd name="T27" fmla="*/ 2147483647 h 81"/>
                <a:gd name="T28" fmla="*/ 2147483647 w 185"/>
                <a:gd name="T29" fmla="*/ 2147483647 h 81"/>
                <a:gd name="T30" fmla="*/ 2147483647 w 185"/>
                <a:gd name="T31" fmla="*/ 2147483647 h 81"/>
                <a:gd name="T32" fmla="*/ 2147483647 w 185"/>
                <a:gd name="T33" fmla="*/ 2147483647 h 81"/>
                <a:gd name="T34" fmla="*/ 2147483647 w 185"/>
                <a:gd name="T35" fmla="*/ 2147483647 h 81"/>
                <a:gd name="T36" fmla="*/ 2147483647 w 185"/>
                <a:gd name="T37" fmla="*/ 2147483647 h 81"/>
                <a:gd name="T38" fmla="*/ 2147483647 w 185"/>
                <a:gd name="T39" fmla="*/ 2147483647 h 81"/>
                <a:gd name="T40" fmla="*/ 2147483647 w 185"/>
                <a:gd name="T41" fmla="*/ 2147483647 h 81"/>
                <a:gd name="T42" fmla="*/ 2147483647 w 185"/>
                <a:gd name="T43" fmla="*/ 2147483647 h 81"/>
                <a:gd name="T44" fmla="*/ 2147483647 w 185"/>
                <a:gd name="T45" fmla="*/ 2147483647 h 81"/>
                <a:gd name="T46" fmla="*/ 2147483647 w 185"/>
                <a:gd name="T47" fmla="*/ 2147483647 h 81"/>
                <a:gd name="T48" fmla="*/ 2147483647 w 185"/>
                <a:gd name="T49" fmla="*/ 2147483647 h 81"/>
                <a:gd name="T50" fmla="*/ 2147483647 w 185"/>
                <a:gd name="T51" fmla="*/ 2147483647 h 81"/>
                <a:gd name="T52" fmla="*/ 2147483647 w 185"/>
                <a:gd name="T53" fmla="*/ 2147483647 h 81"/>
                <a:gd name="T54" fmla="*/ 2147483647 w 185"/>
                <a:gd name="T55" fmla="*/ 2147483647 h 81"/>
                <a:gd name="T56" fmla="*/ 2147483647 w 185"/>
                <a:gd name="T57" fmla="*/ 2147483647 h 81"/>
                <a:gd name="T58" fmla="*/ 2147483647 w 185"/>
                <a:gd name="T59" fmla="*/ 2147483647 h 81"/>
                <a:gd name="T60" fmla="*/ 2147483647 w 185"/>
                <a:gd name="T61" fmla="*/ 2147483647 h 81"/>
                <a:gd name="T62" fmla="*/ 2147483647 w 185"/>
                <a:gd name="T63" fmla="*/ 0 h 81"/>
                <a:gd name="T64" fmla="*/ 2147483647 w 185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81"/>
                <a:gd name="T101" fmla="*/ 185 w 18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81">
                  <a:moveTo>
                    <a:pt x="93" y="0"/>
                  </a:moveTo>
                  <a:lnTo>
                    <a:pt x="75" y="0"/>
                  </a:lnTo>
                  <a:lnTo>
                    <a:pt x="57" y="4"/>
                  </a:lnTo>
                  <a:lnTo>
                    <a:pt x="41" y="7"/>
                  </a:lnTo>
                  <a:lnTo>
                    <a:pt x="29" y="11"/>
                  </a:lnTo>
                  <a:lnTo>
                    <a:pt x="16" y="18"/>
                  </a:lnTo>
                  <a:lnTo>
                    <a:pt x="7" y="24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2" y="47"/>
                  </a:lnTo>
                  <a:lnTo>
                    <a:pt x="7" y="54"/>
                  </a:lnTo>
                  <a:lnTo>
                    <a:pt x="16" y="61"/>
                  </a:lnTo>
                  <a:lnTo>
                    <a:pt x="29" y="69"/>
                  </a:lnTo>
                  <a:lnTo>
                    <a:pt x="41" y="74"/>
                  </a:lnTo>
                  <a:lnTo>
                    <a:pt x="57" y="78"/>
                  </a:lnTo>
                  <a:lnTo>
                    <a:pt x="75" y="81"/>
                  </a:lnTo>
                  <a:lnTo>
                    <a:pt x="93" y="81"/>
                  </a:lnTo>
                  <a:lnTo>
                    <a:pt x="113" y="81"/>
                  </a:lnTo>
                  <a:lnTo>
                    <a:pt x="129" y="78"/>
                  </a:lnTo>
                  <a:lnTo>
                    <a:pt x="145" y="74"/>
                  </a:lnTo>
                  <a:lnTo>
                    <a:pt x="158" y="69"/>
                  </a:lnTo>
                  <a:lnTo>
                    <a:pt x="171" y="61"/>
                  </a:lnTo>
                  <a:lnTo>
                    <a:pt x="178" y="54"/>
                  </a:lnTo>
                  <a:lnTo>
                    <a:pt x="183" y="47"/>
                  </a:lnTo>
                  <a:lnTo>
                    <a:pt x="185" y="38"/>
                  </a:lnTo>
                  <a:lnTo>
                    <a:pt x="183" y="31"/>
                  </a:lnTo>
                  <a:lnTo>
                    <a:pt x="178" y="24"/>
                  </a:lnTo>
                  <a:lnTo>
                    <a:pt x="171" y="18"/>
                  </a:lnTo>
                  <a:lnTo>
                    <a:pt x="158" y="11"/>
                  </a:lnTo>
                  <a:lnTo>
                    <a:pt x="145" y="7"/>
                  </a:lnTo>
                  <a:lnTo>
                    <a:pt x="129" y="4"/>
                  </a:lnTo>
                  <a:lnTo>
                    <a:pt x="11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0" name="Freeform 1339">
              <a:extLst>
                <a:ext uri="{FF2B5EF4-FFF2-40B4-BE49-F238E27FC236}">
                  <a16:creationId xmlns:a16="http://schemas.microsoft.com/office/drawing/2014/main" id="{4A252AB8-DF17-6D79-EA8E-846CC9507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4738688"/>
              <a:ext cx="147638" cy="65088"/>
            </a:xfrm>
            <a:custGeom>
              <a:avLst/>
              <a:gdLst>
                <a:gd name="T0" fmla="*/ 2147483647 w 185"/>
                <a:gd name="T1" fmla="*/ 0 h 83"/>
                <a:gd name="T2" fmla="*/ 2147483647 w 185"/>
                <a:gd name="T3" fmla="*/ 0 h 83"/>
                <a:gd name="T4" fmla="*/ 2147483647 w 185"/>
                <a:gd name="T5" fmla="*/ 2147483647 h 83"/>
                <a:gd name="T6" fmla="*/ 2147483647 w 185"/>
                <a:gd name="T7" fmla="*/ 2147483647 h 83"/>
                <a:gd name="T8" fmla="*/ 2147483647 w 185"/>
                <a:gd name="T9" fmla="*/ 2147483647 h 83"/>
                <a:gd name="T10" fmla="*/ 2147483647 w 185"/>
                <a:gd name="T11" fmla="*/ 2147483647 h 83"/>
                <a:gd name="T12" fmla="*/ 2147483647 w 185"/>
                <a:gd name="T13" fmla="*/ 2147483647 h 83"/>
                <a:gd name="T14" fmla="*/ 2147483647 w 185"/>
                <a:gd name="T15" fmla="*/ 2147483647 h 83"/>
                <a:gd name="T16" fmla="*/ 0 w 185"/>
                <a:gd name="T17" fmla="*/ 2147483647 h 83"/>
                <a:gd name="T18" fmla="*/ 2147483647 w 185"/>
                <a:gd name="T19" fmla="*/ 2147483647 h 83"/>
                <a:gd name="T20" fmla="*/ 2147483647 w 185"/>
                <a:gd name="T21" fmla="*/ 2147483647 h 83"/>
                <a:gd name="T22" fmla="*/ 2147483647 w 185"/>
                <a:gd name="T23" fmla="*/ 2147483647 h 83"/>
                <a:gd name="T24" fmla="*/ 2147483647 w 185"/>
                <a:gd name="T25" fmla="*/ 2147483647 h 83"/>
                <a:gd name="T26" fmla="*/ 2147483647 w 185"/>
                <a:gd name="T27" fmla="*/ 2147483647 h 83"/>
                <a:gd name="T28" fmla="*/ 2147483647 w 185"/>
                <a:gd name="T29" fmla="*/ 2147483647 h 83"/>
                <a:gd name="T30" fmla="*/ 2147483647 w 185"/>
                <a:gd name="T31" fmla="*/ 2147483647 h 83"/>
                <a:gd name="T32" fmla="*/ 2147483647 w 185"/>
                <a:gd name="T33" fmla="*/ 2147483647 h 83"/>
                <a:gd name="T34" fmla="*/ 2147483647 w 185"/>
                <a:gd name="T35" fmla="*/ 2147483647 h 83"/>
                <a:gd name="T36" fmla="*/ 2147483647 w 185"/>
                <a:gd name="T37" fmla="*/ 2147483647 h 83"/>
                <a:gd name="T38" fmla="*/ 2147483647 w 185"/>
                <a:gd name="T39" fmla="*/ 2147483647 h 83"/>
                <a:gd name="T40" fmla="*/ 2147483647 w 185"/>
                <a:gd name="T41" fmla="*/ 2147483647 h 83"/>
                <a:gd name="T42" fmla="*/ 2147483647 w 185"/>
                <a:gd name="T43" fmla="*/ 2147483647 h 83"/>
                <a:gd name="T44" fmla="*/ 2147483647 w 185"/>
                <a:gd name="T45" fmla="*/ 2147483647 h 83"/>
                <a:gd name="T46" fmla="*/ 2147483647 w 185"/>
                <a:gd name="T47" fmla="*/ 2147483647 h 83"/>
                <a:gd name="T48" fmla="*/ 2147483647 w 185"/>
                <a:gd name="T49" fmla="*/ 2147483647 h 83"/>
                <a:gd name="T50" fmla="*/ 2147483647 w 185"/>
                <a:gd name="T51" fmla="*/ 2147483647 h 83"/>
                <a:gd name="T52" fmla="*/ 2147483647 w 185"/>
                <a:gd name="T53" fmla="*/ 2147483647 h 83"/>
                <a:gd name="T54" fmla="*/ 2147483647 w 185"/>
                <a:gd name="T55" fmla="*/ 2147483647 h 83"/>
                <a:gd name="T56" fmla="*/ 2147483647 w 185"/>
                <a:gd name="T57" fmla="*/ 2147483647 h 83"/>
                <a:gd name="T58" fmla="*/ 2147483647 w 185"/>
                <a:gd name="T59" fmla="*/ 2147483647 h 83"/>
                <a:gd name="T60" fmla="*/ 2147483647 w 185"/>
                <a:gd name="T61" fmla="*/ 2147483647 h 83"/>
                <a:gd name="T62" fmla="*/ 2147483647 w 185"/>
                <a:gd name="T63" fmla="*/ 0 h 83"/>
                <a:gd name="T64" fmla="*/ 2147483647 w 185"/>
                <a:gd name="T65" fmla="*/ 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83"/>
                <a:gd name="T101" fmla="*/ 185 w 185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83">
                  <a:moveTo>
                    <a:pt x="92" y="0"/>
                  </a:moveTo>
                  <a:lnTo>
                    <a:pt x="72" y="0"/>
                  </a:lnTo>
                  <a:lnTo>
                    <a:pt x="56" y="4"/>
                  </a:lnTo>
                  <a:lnTo>
                    <a:pt x="39" y="8"/>
                  </a:lnTo>
                  <a:lnTo>
                    <a:pt x="27" y="13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7" y="58"/>
                  </a:lnTo>
                  <a:lnTo>
                    <a:pt x="14" y="65"/>
                  </a:lnTo>
                  <a:lnTo>
                    <a:pt x="27" y="71"/>
                  </a:lnTo>
                  <a:lnTo>
                    <a:pt x="39" y="76"/>
                  </a:lnTo>
                  <a:lnTo>
                    <a:pt x="56" y="80"/>
                  </a:lnTo>
                  <a:lnTo>
                    <a:pt x="72" y="83"/>
                  </a:lnTo>
                  <a:lnTo>
                    <a:pt x="92" y="83"/>
                  </a:lnTo>
                  <a:lnTo>
                    <a:pt x="110" y="83"/>
                  </a:lnTo>
                  <a:lnTo>
                    <a:pt x="127" y="80"/>
                  </a:lnTo>
                  <a:lnTo>
                    <a:pt x="144" y="76"/>
                  </a:lnTo>
                  <a:lnTo>
                    <a:pt x="158" y="71"/>
                  </a:lnTo>
                  <a:lnTo>
                    <a:pt x="169" y="65"/>
                  </a:lnTo>
                  <a:lnTo>
                    <a:pt x="178" y="58"/>
                  </a:lnTo>
                  <a:lnTo>
                    <a:pt x="183" y="51"/>
                  </a:lnTo>
                  <a:lnTo>
                    <a:pt x="185" y="42"/>
                  </a:lnTo>
                  <a:lnTo>
                    <a:pt x="183" y="33"/>
                  </a:lnTo>
                  <a:lnTo>
                    <a:pt x="178" y="26"/>
                  </a:lnTo>
                  <a:lnTo>
                    <a:pt x="169" y="18"/>
                  </a:lnTo>
                  <a:lnTo>
                    <a:pt x="158" y="13"/>
                  </a:lnTo>
                  <a:lnTo>
                    <a:pt x="144" y="8"/>
                  </a:lnTo>
                  <a:lnTo>
                    <a:pt x="127" y="4"/>
                  </a:lnTo>
                  <a:lnTo>
                    <a:pt x="11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1" name="Freeform 1347">
              <a:extLst>
                <a:ext uri="{FF2B5EF4-FFF2-40B4-BE49-F238E27FC236}">
                  <a16:creationId xmlns:a16="http://schemas.microsoft.com/office/drawing/2014/main" id="{433F1EED-AD4B-4D20-B51D-5D1D5A07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3946525"/>
              <a:ext cx="142875" cy="63500"/>
            </a:xfrm>
            <a:custGeom>
              <a:avLst/>
              <a:gdLst>
                <a:gd name="T0" fmla="*/ 2147483647 w 180"/>
                <a:gd name="T1" fmla="*/ 0 h 81"/>
                <a:gd name="T2" fmla="*/ 2147483647 w 180"/>
                <a:gd name="T3" fmla="*/ 0 h 81"/>
                <a:gd name="T4" fmla="*/ 2147483647 w 180"/>
                <a:gd name="T5" fmla="*/ 2147483647 h 81"/>
                <a:gd name="T6" fmla="*/ 2147483647 w 180"/>
                <a:gd name="T7" fmla="*/ 2147483647 h 81"/>
                <a:gd name="T8" fmla="*/ 2147483647 w 180"/>
                <a:gd name="T9" fmla="*/ 2147483647 h 81"/>
                <a:gd name="T10" fmla="*/ 2147483647 w 180"/>
                <a:gd name="T11" fmla="*/ 2147483647 h 81"/>
                <a:gd name="T12" fmla="*/ 2147483647 w 180"/>
                <a:gd name="T13" fmla="*/ 2147483647 h 81"/>
                <a:gd name="T14" fmla="*/ 2147483647 w 180"/>
                <a:gd name="T15" fmla="*/ 2147483647 h 81"/>
                <a:gd name="T16" fmla="*/ 0 w 180"/>
                <a:gd name="T17" fmla="*/ 2147483647 h 81"/>
                <a:gd name="T18" fmla="*/ 2147483647 w 180"/>
                <a:gd name="T19" fmla="*/ 2147483647 h 81"/>
                <a:gd name="T20" fmla="*/ 2147483647 w 180"/>
                <a:gd name="T21" fmla="*/ 2147483647 h 81"/>
                <a:gd name="T22" fmla="*/ 2147483647 w 180"/>
                <a:gd name="T23" fmla="*/ 2147483647 h 81"/>
                <a:gd name="T24" fmla="*/ 2147483647 w 180"/>
                <a:gd name="T25" fmla="*/ 2147483647 h 81"/>
                <a:gd name="T26" fmla="*/ 2147483647 w 180"/>
                <a:gd name="T27" fmla="*/ 2147483647 h 81"/>
                <a:gd name="T28" fmla="*/ 2147483647 w 180"/>
                <a:gd name="T29" fmla="*/ 2147483647 h 81"/>
                <a:gd name="T30" fmla="*/ 2147483647 w 180"/>
                <a:gd name="T31" fmla="*/ 2147483647 h 81"/>
                <a:gd name="T32" fmla="*/ 2147483647 w 180"/>
                <a:gd name="T33" fmla="*/ 2147483647 h 81"/>
                <a:gd name="T34" fmla="*/ 2147483647 w 180"/>
                <a:gd name="T35" fmla="*/ 2147483647 h 81"/>
                <a:gd name="T36" fmla="*/ 2147483647 w 180"/>
                <a:gd name="T37" fmla="*/ 2147483647 h 81"/>
                <a:gd name="T38" fmla="*/ 2147483647 w 180"/>
                <a:gd name="T39" fmla="*/ 2147483647 h 81"/>
                <a:gd name="T40" fmla="*/ 2147483647 w 180"/>
                <a:gd name="T41" fmla="*/ 2147483647 h 81"/>
                <a:gd name="T42" fmla="*/ 2147483647 w 180"/>
                <a:gd name="T43" fmla="*/ 2147483647 h 81"/>
                <a:gd name="T44" fmla="*/ 2147483647 w 180"/>
                <a:gd name="T45" fmla="*/ 2147483647 h 81"/>
                <a:gd name="T46" fmla="*/ 2147483647 w 180"/>
                <a:gd name="T47" fmla="*/ 2147483647 h 81"/>
                <a:gd name="T48" fmla="*/ 2147483647 w 180"/>
                <a:gd name="T49" fmla="*/ 2147483647 h 81"/>
                <a:gd name="T50" fmla="*/ 2147483647 w 180"/>
                <a:gd name="T51" fmla="*/ 2147483647 h 81"/>
                <a:gd name="T52" fmla="*/ 2147483647 w 180"/>
                <a:gd name="T53" fmla="*/ 2147483647 h 81"/>
                <a:gd name="T54" fmla="*/ 2147483647 w 180"/>
                <a:gd name="T55" fmla="*/ 2147483647 h 81"/>
                <a:gd name="T56" fmla="*/ 2147483647 w 180"/>
                <a:gd name="T57" fmla="*/ 2147483647 h 81"/>
                <a:gd name="T58" fmla="*/ 2147483647 w 180"/>
                <a:gd name="T59" fmla="*/ 2147483647 h 81"/>
                <a:gd name="T60" fmla="*/ 2147483647 w 180"/>
                <a:gd name="T61" fmla="*/ 2147483647 h 81"/>
                <a:gd name="T62" fmla="*/ 2147483647 w 180"/>
                <a:gd name="T63" fmla="*/ 0 h 81"/>
                <a:gd name="T64" fmla="*/ 2147483647 w 180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81"/>
                <a:gd name="T101" fmla="*/ 180 w 180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81">
                  <a:moveTo>
                    <a:pt x="95" y="0"/>
                  </a:moveTo>
                  <a:lnTo>
                    <a:pt x="75" y="0"/>
                  </a:lnTo>
                  <a:lnTo>
                    <a:pt x="57" y="4"/>
                  </a:lnTo>
                  <a:lnTo>
                    <a:pt x="41" y="7"/>
                  </a:lnTo>
                  <a:lnTo>
                    <a:pt x="27" y="11"/>
                  </a:lnTo>
                  <a:lnTo>
                    <a:pt x="16" y="18"/>
                  </a:lnTo>
                  <a:lnTo>
                    <a:pt x="7" y="24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7" y="56"/>
                  </a:lnTo>
                  <a:lnTo>
                    <a:pt x="16" y="63"/>
                  </a:lnTo>
                  <a:lnTo>
                    <a:pt x="27" y="69"/>
                  </a:lnTo>
                  <a:lnTo>
                    <a:pt x="41" y="74"/>
                  </a:lnTo>
                  <a:lnTo>
                    <a:pt x="57" y="78"/>
                  </a:lnTo>
                  <a:lnTo>
                    <a:pt x="75" y="81"/>
                  </a:lnTo>
                  <a:lnTo>
                    <a:pt x="95" y="81"/>
                  </a:lnTo>
                  <a:lnTo>
                    <a:pt x="111" y="81"/>
                  </a:lnTo>
                  <a:lnTo>
                    <a:pt x="127" y="78"/>
                  </a:lnTo>
                  <a:lnTo>
                    <a:pt x="142" y="74"/>
                  </a:lnTo>
                  <a:lnTo>
                    <a:pt x="154" y="69"/>
                  </a:lnTo>
                  <a:lnTo>
                    <a:pt x="165" y="63"/>
                  </a:lnTo>
                  <a:lnTo>
                    <a:pt x="172" y="56"/>
                  </a:lnTo>
                  <a:lnTo>
                    <a:pt x="178" y="47"/>
                  </a:lnTo>
                  <a:lnTo>
                    <a:pt x="180" y="40"/>
                  </a:lnTo>
                  <a:lnTo>
                    <a:pt x="178" y="33"/>
                  </a:lnTo>
                  <a:lnTo>
                    <a:pt x="172" y="24"/>
                  </a:lnTo>
                  <a:lnTo>
                    <a:pt x="165" y="18"/>
                  </a:lnTo>
                  <a:lnTo>
                    <a:pt x="154" y="11"/>
                  </a:lnTo>
                  <a:lnTo>
                    <a:pt x="142" y="7"/>
                  </a:lnTo>
                  <a:lnTo>
                    <a:pt x="127" y="4"/>
                  </a:lnTo>
                  <a:lnTo>
                    <a:pt x="11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2" name="Freeform 1355">
              <a:extLst>
                <a:ext uri="{FF2B5EF4-FFF2-40B4-BE49-F238E27FC236}">
                  <a16:creationId xmlns:a16="http://schemas.microsoft.com/office/drawing/2014/main" id="{52080833-E615-492C-E223-367F49A1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3" y="3379788"/>
              <a:ext cx="150813" cy="61913"/>
            </a:xfrm>
            <a:custGeom>
              <a:avLst/>
              <a:gdLst>
                <a:gd name="T0" fmla="*/ 2147483647 w 189"/>
                <a:gd name="T1" fmla="*/ 0 h 79"/>
                <a:gd name="T2" fmla="*/ 2147483647 w 189"/>
                <a:gd name="T3" fmla="*/ 0 h 79"/>
                <a:gd name="T4" fmla="*/ 2147483647 w 189"/>
                <a:gd name="T5" fmla="*/ 2147483647 h 79"/>
                <a:gd name="T6" fmla="*/ 2147483647 w 189"/>
                <a:gd name="T7" fmla="*/ 2147483647 h 79"/>
                <a:gd name="T8" fmla="*/ 2147483647 w 189"/>
                <a:gd name="T9" fmla="*/ 2147483647 h 79"/>
                <a:gd name="T10" fmla="*/ 2147483647 w 189"/>
                <a:gd name="T11" fmla="*/ 2147483647 h 79"/>
                <a:gd name="T12" fmla="*/ 2147483647 w 189"/>
                <a:gd name="T13" fmla="*/ 2147483647 h 79"/>
                <a:gd name="T14" fmla="*/ 2147483647 w 189"/>
                <a:gd name="T15" fmla="*/ 2147483647 h 79"/>
                <a:gd name="T16" fmla="*/ 0 w 189"/>
                <a:gd name="T17" fmla="*/ 2147483647 h 79"/>
                <a:gd name="T18" fmla="*/ 2147483647 w 189"/>
                <a:gd name="T19" fmla="*/ 2147483647 h 79"/>
                <a:gd name="T20" fmla="*/ 2147483647 w 189"/>
                <a:gd name="T21" fmla="*/ 2147483647 h 79"/>
                <a:gd name="T22" fmla="*/ 2147483647 w 189"/>
                <a:gd name="T23" fmla="*/ 2147483647 h 79"/>
                <a:gd name="T24" fmla="*/ 2147483647 w 189"/>
                <a:gd name="T25" fmla="*/ 2147483647 h 79"/>
                <a:gd name="T26" fmla="*/ 2147483647 w 189"/>
                <a:gd name="T27" fmla="*/ 2147483647 h 79"/>
                <a:gd name="T28" fmla="*/ 2147483647 w 189"/>
                <a:gd name="T29" fmla="*/ 2147483647 h 79"/>
                <a:gd name="T30" fmla="*/ 2147483647 w 189"/>
                <a:gd name="T31" fmla="*/ 2147483647 h 79"/>
                <a:gd name="T32" fmla="*/ 2147483647 w 189"/>
                <a:gd name="T33" fmla="*/ 2147483647 h 79"/>
                <a:gd name="T34" fmla="*/ 2147483647 w 189"/>
                <a:gd name="T35" fmla="*/ 2147483647 h 79"/>
                <a:gd name="T36" fmla="*/ 2147483647 w 189"/>
                <a:gd name="T37" fmla="*/ 2147483647 h 79"/>
                <a:gd name="T38" fmla="*/ 2147483647 w 189"/>
                <a:gd name="T39" fmla="*/ 2147483647 h 79"/>
                <a:gd name="T40" fmla="*/ 2147483647 w 189"/>
                <a:gd name="T41" fmla="*/ 2147483647 h 79"/>
                <a:gd name="T42" fmla="*/ 2147483647 w 189"/>
                <a:gd name="T43" fmla="*/ 2147483647 h 79"/>
                <a:gd name="T44" fmla="*/ 2147483647 w 189"/>
                <a:gd name="T45" fmla="*/ 2147483647 h 79"/>
                <a:gd name="T46" fmla="*/ 2147483647 w 189"/>
                <a:gd name="T47" fmla="*/ 2147483647 h 79"/>
                <a:gd name="T48" fmla="*/ 2147483647 w 189"/>
                <a:gd name="T49" fmla="*/ 2147483647 h 79"/>
                <a:gd name="T50" fmla="*/ 2147483647 w 189"/>
                <a:gd name="T51" fmla="*/ 2147483647 h 79"/>
                <a:gd name="T52" fmla="*/ 2147483647 w 189"/>
                <a:gd name="T53" fmla="*/ 2147483647 h 79"/>
                <a:gd name="T54" fmla="*/ 2147483647 w 189"/>
                <a:gd name="T55" fmla="*/ 2147483647 h 79"/>
                <a:gd name="T56" fmla="*/ 2147483647 w 189"/>
                <a:gd name="T57" fmla="*/ 2147483647 h 79"/>
                <a:gd name="T58" fmla="*/ 2147483647 w 189"/>
                <a:gd name="T59" fmla="*/ 2147483647 h 79"/>
                <a:gd name="T60" fmla="*/ 2147483647 w 189"/>
                <a:gd name="T61" fmla="*/ 2147483647 h 79"/>
                <a:gd name="T62" fmla="*/ 2147483647 w 189"/>
                <a:gd name="T63" fmla="*/ 0 h 79"/>
                <a:gd name="T64" fmla="*/ 2147483647 w 189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79"/>
                <a:gd name="T101" fmla="*/ 189 w 189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79">
                  <a:moveTo>
                    <a:pt x="94" y="0"/>
                  </a:moveTo>
                  <a:lnTo>
                    <a:pt x="76" y="0"/>
                  </a:lnTo>
                  <a:lnTo>
                    <a:pt x="58" y="4"/>
                  </a:lnTo>
                  <a:lnTo>
                    <a:pt x="42" y="7"/>
                  </a:lnTo>
                  <a:lnTo>
                    <a:pt x="29" y="13"/>
                  </a:lnTo>
                  <a:lnTo>
                    <a:pt x="17" y="18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8" y="56"/>
                  </a:lnTo>
                  <a:lnTo>
                    <a:pt x="17" y="61"/>
                  </a:lnTo>
                  <a:lnTo>
                    <a:pt x="29" y="69"/>
                  </a:lnTo>
                  <a:lnTo>
                    <a:pt x="42" y="72"/>
                  </a:lnTo>
                  <a:lnTo>
                    <a:pt x="58" y="76"/>
                  </a:lnTo>
                  <a:lnTo>
                    <a:pt x="76" y="79"/>
                  </a:lnTo>
                  <a:lnTo>
                    <a:pt x="94" y="79"/>
                  </a:lnTo>
                  <a:lnTo>
                    <a:pt x="114" y="79"/>
                  </a:lnTo>
                  <a:lnTo>
                    <a:pt x="132" y="76"/>
                  </a:lnTo>
                  <a:lnTo>
                    <a:pt x="148" y="72"/>
                  </a:lnTo>
                  <a:lnTo>
                    <a:pt x="161" y="69"/>
                  </a:lnTo>
                  <a:lnTo>
                    <a:pt x="173" y="61"/>
                  </a:lnTo>
                  <a:lnTo>
                    <a:pt x="182" y="56"/>
                  </a:lnTo>
                  <a:lnTo>
                    <a:pt x="188" y="49"/>
                  </a:lnTo>
                  <a:lnTo>
                    <a:pt x="189" y="42"/>
                  </a:lnTo>
                  <a:lnTo>
                    <a:pt x="188" y="34"/>
                  </a:lnTo>
                  <a:lnTo>
                    <a:pt x="182" y="25"/>
                  </a:lnTo>
                  <a:lnTo>
                    <a:pt x="173" y="18"/>
                  </a:lnTo>
                  <a:lnTo>
                    <a:pt x="161" y="13"/>
                  </a:lnTo>
                  <a:lnTo>
                    <a:pt x="148" y="7"/>
                  </a:lnTo>
                  <a:lnTo>
                    <a:pt x="132" y="4"/>
                  </a:lnTo>
                  <a:lnTo>
                    <a:pt x="11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3" name="Freeform 1359">
              <a:extLst>
                <a:ext uri="{FF2B5EF4-FFF2-40B4-BE49-F238E27FC236}">
                  <a16:creationId xmlns:a16="http://schemas.microsoft.com/office/drawing/2014/main" id="{19F533F0-81CF-F6D9-103E-C6A103CF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6" y="5300663"/>
              <a:ext cx="149225" cy="63500"/>
            </a:xfrm>
            <a:custGeom>
              <a:avLst/>
              <a:gdLst>
                <a:gd name="T0" fmla="*/ 2147483647 w 187"/>
                <a:gd name="T1" fmla="*/ 0 h 79"/>
                <a:gd name="T2" fmla="*/ 2147483647 w 187"/>
                <a:gd name="T3" fmla="*/ 0 h 79"/>
                <a:gd name="T4" fmla="*/ 2147483647 w 187"/>
                <a:gd name="T5" fmla="*/ 2147483647 h 79"/>
                <a:gd name="T6" fmla="*/ 2147483647 w 187"/>
                <a:gd name="T7" fmla="*/ 2147483647 h 79"/>
                <a:gd name="T8" fmla="*/ 2147483647 w 187"/>
                <a:gd name="T9" fmla="*/ 2147483647 h 79"/>
                <a:gd name="T10" fmla="*/ 2147483647 w 187"/>
                <a:gd name="T11" fmla="*/ 2147483647 h 79"/>
                <a:gd name="T12" fmla="*/ 2147483647 w 187"/>
                <a:gd name="T13" fmla="*/ 2147483647 h 79"/>
                <a:gd name="T14" fmla="*/ 2147483647 w 187"/>
                <a:gd name="T15" fmla="*/ 2147483647 h 79"/>
                <a:gd name="T16" fmla="*/ 0 w 187"/>
                <a:gd name="T17" fmla="*/ 2147483647 h 79"/>
                <a:gd name="T18" fmla="*/ 2147483647 w 187"/>
                <a:gd name="T19" fmla="*/ 2147483647 h 79"/>
                <a:gd name="T20" fmla="*/ 2147483647 w 187"/>
                <a:gd name="T21" fmla="*/ 2147483647 h 79"/>
                <a:gd name="T22" fmla="*/ 2147483647 w 187"/>
                <a:gd name="T23" fmla="*/ 2147483647 h 79"/>
                <a:gd name="T24" fmla="*/ 2147483647 w 187"/>
                <a:gd name="T25" fmla="*/ 2147483647 h 79"/>
                <a:gd name="T26" fmla="*/ 2147483647 w 187"/>
                <a:gd name="T27" fmla="*/ 2147483647 h 79"/>
                <a:gd name="T28" fmla="*/ 2147483647 w 187"/>
                <a:gd name="T29" fmla="*/ 2147483647 h 79"/>
                <a:gd name="T30" fmla="*/ 2147483647 w 187"/>
                <a:gd name="T31" fmla="*/ 2147483647 h 79"/>
                <a:gd name="T32" fmla="*/ 2147483647 w 187"/>
                <a:gd name="T33" fmla="*/ 2147483647 h 79"/>
                <a:gd name="T34" fmla="*/ 2147483647 w 187"/>
                <a:gd name="T35" fmla="*/ 2147483647 h 79"/>
                <a:gd name="T36" fmla="*/ 2147483647 w 187"/>
                <a:gd name="T37" fmla="*/ 2147483647 h 79"/>
                <a:gd name="T38" fmla="*/ 2147483647 w 187"/>
                <a:gd name="T39" fmla="*/ 2147483647 h 79"/>
                <a:gd name="T40" fmla="*/ 2147483647 w 187"/>
                <a:gd name="T41" fmla="*/ 2147483647 h 79"/>
                <a:gd name="T42" fmla="*/ 2147483647 w 187"/>
                <a:gd name="T43" fmla="*/ 2147483647 h 79"/>
                <a:gd name="T44" fmla="*/ 2147483647 w 187"/>
                <a:gd name="T45" fmla="*/ 2147483647 h 79"/>
                <a:gd name="T46" fmla="*/ 2147483647 w 187"/>
                <a:gd name="T47" fmla="*/ 2147483647 h 79"/>
                <a:gd name="T48" fmla="*/ 2147483647 w 187"/>
                <a:gd name="T49" fmla="*/ 2147483647 h 79"/>
                <a:gd name="T50" fmla="*/ 2147483647 w 187"/>
                <a:gd name="T51" fmla="*/ 2147483647 h 79"/>
                <a:gd name="T52" fmla="*/ 2147483647 w 187"/>
                <a:gd name="T53" fmla="*/ 2147483647 h 79"/>
                <a:gd name="T54" fmla="*/ 2147483647 w 187"/>
                <a:gd name="T55" fmla="*/ 2147483647 h 79"/>
                <a:gd name="T56" fmla="*/ 2147483647 w 187"/>
                <a:gd name="T57" fmla="*/ 2147483647 h 79"/>
                <a:gd name="T58" fmla="*/ 2147483647 w 187"/>
                <a:gd name="T59" fmla="*/ 2147483647 h 79"/>
                <a:gd name="T60" fmla="*/ 2147483647 w 187"/>
                <a:gd name="T61" fmla="*/ 2147483647 h 79"/>
                <a:gd name="T62" fmla="*/ 2147483647 w 187"/>
                <a:gd name="T63" fmla="*/ 0 h 79"/>
                <a:gd name="T64" fmla="*/ 2147483647 w 187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79"/>
                <a:gd name="T101" fmla="*/ 187 w 187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79">
                  <a:moveTo>
                    <a:pt x="95" y="0"/>
                  </a:moveTo>
                  <a:lnTo>
                    <a:pt x="75" y="0"/>
                  </a:lnTo>
                  <a:lnTo>
                    <a:pt x="57" y="4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6" y="18"/>
                  </a:lnTo>
                  <a:lnTo>
                    <a:pt x="7" y="25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6"/>
                  </a:lnTo>
                  <a:lnTo>
                    <a:pt x="16" y="63"/>
                  </a:lnTo>
                  <a:lnTo>
                    <a:pt x="29" y="68"/>
                  </a:lnTo>
                  <a:lnTo>
                    <a:pt x="41" y="72"/>
                  </a:lnTo>
                  <a:lnTo>
                    <a:pt x="57" y="76"/>
                  </a:lnTo>
                  <a:lnTo>
                    <a:pt x="75" y="79"/>
                  </a:lnTo>
                  <a:lnTo>
                    <a:pt x="95" y="79"/>
                  </a:lnTo>
                  <a:lnTo>
                    <a:pt x="113" y="79"/>
                  </a:lnTo>
                  <a:lnTo>
                    <a:pt x="131" y="76"/>
                  </a:lnTo>
                  <a:lnTo>
                    <a:pt x="146" y="72"/>
                  </a:lnTo>
                  <a:lnTo>
                    <a:pt x="160" y="68"/>
                  </a:lnTo>
                  <a:lnTo>
                    <a:pt x="171" y="63"/>
                  </a:lnTo>
                  <a:lnTo>
                    <a:pt x="180" y="56"/>
                  </a:lnTo>
                  <a:lnTo>
                    <a:pt x="185" y="49"/>
                  </a:lnTo>
                  <a:lnTo>
                    <a:pt x="187" y="40"/>
                  </a:lnTo>
                  <a:lnTo>
                    <a:pt x="185" y="32"/>
                  </a:lnTo>
                  <a:lnTo>
                    <a:pt x="180" y="25"/>
                  </a:lnTo>
                  <a:lnTo>
                    <a:pt x="171" y="18"/>
                  </a:lnTo>
                  <a:lnTo>
                    <a:pt x="160" y="13"/>
                  </a:lnTo>
                  <a:lnTo>
                    <a:pt x="146" y="7"/>
                  </a:lnTo>
                  <a:lnTo>
                    <a:pt x="131" y="4"/>
                  </a:lnTo>
                  <a:lnTo>
                    <a:pt x="113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4" name="Freeform 1364">
              <a:extLst>
                <a:ext uri="{FF2B5EF4-FFF2-40B4-BE49-F238E27FC236}">
                  <a16:creationId xmlns:a16="http://schemas.microsoft.com/office/drawing/2014/main" id="{0E81CF98-23F7-5883-7E1A-0BBDEBC9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1" y="4951413"/>
              <a:ext cx="930275" cy="366713"/>
            </a:xfrm>
            <a:custGeom>
              <a:avLst/>
              <a:gdLst>
                <a:gd name="T0" fmla="*/ 2147483647 w 1172"/>
                <a:gd name="T1" fmla="*/ 2147483647 h 463"/>
                <a:gd name="T2" fmla="*/ 2147483647 w 1172"/>
                <a:gd name="T3" fmla="*/ 2147483647 h 463"/>
                <a:gd name="T4" fmla="*/ 2147483647 w 1172"/>
                <a:gd name="T5" fmla="*/ 2147483647 h 463"/>
                <a:gd name="T6" fmla="*/ 2147483647 w 1172"/>
                <a:gd name="T7" fmla="*/ 2147483647 h 463"/>
                <a:gd name="T8" fmla="*/ 2147483647 w 1172"/>
                <a:gd name="T9" fmla="*/ 2147483647 h 463"/>
                <a:gd name="T10" fmla="*/ 2147483647 w 1172"/>
                <a:gd name="T11" fmla="*/ 2147483647 h 463"/>
                <a:gd name="T12" fmla="*/ 2147483647 w 1172"/>
                <a:gd name="T13" fmla="*/ 2147483647 h 463"/>
                <a:gd name="T14" fmla="*/ 2147483647 w 1172"/>
                <a:gd name="T15" fmla="*/ 2147483647 h 463"/>
                <a:gd name="T16" fmla="*/ 2147483647 w 1172"/>
                <a:gd name="T17" fmla="*/ 2147483647 h 463"/>
                <a:gd name="T18" fmla="*/ 2147483647 w 1172"/>
                <a:gd name="T19" fmla="*/ 2147483647 h 463"/>
                <a:gd name="T20" fmla="*/ 2147483647 w 1172"/>
                <a:gd name="T21" fmla="*/ 2147483647 h 463"/>
                <a:gd name="T22" fmla="*/ 2147483647 w 1172"/>
                <a:gd name="T23" fmla="*/ 2147483647 h 463"/>
                <a:gd name="T24" fmla="*/ 2147483647 w 1172"/>
                <a:gd name="T25" fmla="*/ 2147483647 h 463"/>
                <a:gd name="T26" fmla="*/ 2147483647 w 1172"/>
                <a:gd name="T27" fmla="*/ 2147483647 h 463"/>
                <a:gd name="T28" fmla="*/ 2147483647 w 1172"/>
                <a:gd name="T29" fmla="*/ 2147483647 h 463"/>
                <a:gd name="T30" fmla="*/ 2147483647 w 1172"/>
                <a:gd name="T31" fmla="*/ 2147483647 h 463"/>
                <a:gd name="T32" fmla="*/ 2147483647 w 1172"/>
                <a:gd name="T33" fmla="*/ 2147483647 h 463"/>
                <a:gd name="T34" fmla="*/ 2147483647 w 1172"/>
                <a:gd name="T35" fmla="*/ 2147483647 h 463"/>
                <a:gd name="T36" fmla="*/ 2147483647 w 1172"/>
                <a:gd name="T37" fmla="*/ 2147483647 h 463"/>
                <a:gd name="T38" fmla="*/ 2147483647 w 1172"/>
                <a:gd name="T39" fmla="*/ 2147483647 h 463"/>
                <a:gd name="T40" fmla="*/ 2147483647 w 1172"/>
                <a:gd name="T41" fmla="*/ 2147483647 h 463"/>
                <a:gd name="T42" fmla="*/ 2147483647 w 1172"/>
                <a:gd name="T43" fmla="*/ 2147483647 h 463"/>
                <a:gd name="T44" fmla="*/ 2147483647 w 1172"/>
                <a:gd name="T45" fmla="*/ 2147483647 h 463"/>
                <a:gd name="T46" fmla="*/ 2147483647 w 1172"/>
                <a:gd name="T47" fmla="*/ 2147483647 h 463"/>
                <a:gd name="T48" fmla="*/ 2147483647 w 1172"/>
                <a:gd name="T49" fmla="*/ 2147483647 h 463"/>
                <a:gd name="T50" fmla="*/ 2147483647 w 1172"/>
                <a:gd name="T51" fmla="*/ 2147483647 h 463"/>
                <a:gd name="T52" fmla="*/ 2147483647 w 1172"/>
                <a:gd name="T53" fmla="*/ 2147483647 h 463"/>
                <a:gd name="T54" fmla="*/ 2147483647 w 1172"/>
                <a:gd name="T55" fmla="*/ 2147483647 h 463"/>
                <a:gd name="T56" fmla="*/ 2147483647 w 1172"/>
                <a:gd name="T57" fmla="*/ 2147483647 h 463"/>
                <a:gd name="T58" fmla="*/ 2147483647 w 1172"/>
                <a:gd name="T59" fmla="*/ 2147483647 h 463"/>
                <a:gd name="T60" fmla="*/ 2147483647 w 1172"/>
                <a:gd name="T61" fmla="*/ 2147483647 h 463"/>
                <a:gd name="T62" fmla="*/ 2147483647 w 1172"/>
                <a:gd name="T63" fmla="*/ 2147483647 h 463"/>
                <a:gd name="T64" fmla="*/ 2147483647 w 1172"/>
                <a:gd name="T65" fmla="*/ 2147483647 h 463"/>
                <a:gd name="T66" fmla="*/ 2147483647 w 1172"/>
                <a:gd name="T67" fmla="*/ 2147483647 h 463"/>
                <a:gd name="T68" fmla="*/ 2147483647 w 1172"/>
                <a:gd name="T69" fmla="*/ 2147483647 h 463"/>
                <a:gd name="T70" fmla="*/ 0 w 1172"/>
                <a:gd name="T71" fmla="*/ 2147483647 h 463"/>
                <a:gd name="T72" fmla="*/ 2147483647 w 1172"/>
                <a:gd name="T73" fmla="*/ 2147483647 h 463"/>
                <a:gd name="T74" fmla="*/ 2147483647 w 1172"/>
                <a:gd name="T75" fmla="*/ 2147483647 h 463"/>
                <a:gd name="T76" fmla="*/ 2147483647 w 1172"/>
                <a:gd name="T77" fmla="*/ 2147483647 h 463"/>
                <a:gd name="T78" fmla="*/ 2147483647 w 1172"/>
                <a:gd name="T79" fmla="*/ 2147483647 h 463"/>
                <a:gd name="T80" fmla="*/ 2147483647 w 1172"/>
                <a:gd name="T81" fmla="*/ 2147483647 h 463"/>
                <a:gd name="T82" fmla="*/ 2147483647 w 1172"/>
                <a:gd name="T83" fmla="*/ 2147483647 h 463"/>
                <a:gd name="T84" fmla="*/ 2147483647 w 1172"/>
                <a:gd name="T85" fmla="*/ 2147483647 h 463"/>
                <a:gd name="T86" fmla="*/ 2147483647 w 1172"/>
                <a:gd name="T87" fmla="*/ 2147483647 h 463"/>
                <a:gd name="T88" fmla="*/ 2147483647 w 1172"/>
                <a:gd name="T89" fmla="*/ 2147483647 h 463"/>
                <a:gd name="T90" fmla="*/ 2147483647 w 1172"/>
                <a:gd name="T91" fmla="*/ 2147483647 h 463"/>
                <a:gd name="T92" fmla="*/ 2147483647 w 1172"/>
                <a:gd name="T93" fmla="*/ 2147483647 h 463"/>
                <a:gd name="T94" fmla="*/ 2147483647 w 1172"/>
                <a:gd name="T95" fmla="*/ 2147483647 h 463"/>
                <a:gd name="T96" fmla="*/ 2147483647 w 1172"/>
                <a:gd name="T97" fmla="*/ 2147483647 h 463"/>
                <a:gd name="T98" fmla="*/ 2147483647 w 1172"/>
                <a:gd name="T99" fmla="*/ 2147483647 h 463"/>
                <a:gd name="T100" fmla="*/ 2147483647 w 1172"/>
                <a:gd name="T101" fmla="*/ 2147483647 h 463"/>
                <a:gd name="T102" fmla="*/ 2147483647 w 1172"/>
                <a:gd name="T103" fmla="*/ 2147483647 h 463"/>
                <a:gd name="T104" fmla="*/ 2147483647 w 1172"/>
                <a:gd name="T105" fmla="*/ 2147483647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2"/>
                <a:gd name="T160" fmla="*/ 0 h 463"/>
                <a:gd name="T161" fmla="*/ 1172 w 1172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2" h="463">
                  <a:moveTo>
                    <a:pt x="870" y="2"/>
                  </a:moveTo>
                  <a:lnTo>
                    <a:pt x="906" y="26"/>
                  </a:lnTo>
                  <a:lnTo>
                    <a:pt x="937" y="40"/>
                  </a:lnTo>
                  <a:lnTo>
                    <a:pt x="964" y="49"/>
                  </a:lnTo>
                  <a:lnTo>
                    <a:pt x="985" y="58"/>
                  </a:lnTo>
                  <a:lnTo>
                    <a:pt x="998" y="69"/>
                  </a:lnTo>
                  <a:lnTo>
                    <a:pt x="1003" y="87"/>
                  </a:lnTo>
                  <a:lnTo>
                    <a:pt x="998" y="114"/>
                  </a:lnTo>
                  <a:lnTo>
                    <a:pt x="983" y="157"/>
                  </a:lnTo>
                  <a:lnTo>
                    <a:pt x="976" y="184"/>
                  </a:lnTo>
                  <a:lnTo>
                    <a:pt x="971" y="205"/>
                  </a:lnTo>
                  <a:lnTo>
                    <a:pt x="973" y="223"/>
                  </a:lnTo>
                  <a:lnTo>
                    <a:pt x="983" y="245"/>
                  </a:lnTo>
                  <a:lnTo>
                    <a:pt x="1009" y="259"/>
                  </a:lnTo>
                  <a:lnTo>
                    <a:pt x="1034" y="276"/>
                  </a:lnTo>
                  <a:lnTo>
                    <a:pt x="1057" y="292"/>
                  </a:lnTo>
                  <a:lnTo>
                    <a:pt x="1081" y="310"/>
                  </a:lnTo>
                  <a:lnTo>
                    <a:pt x="1102" y="328"/>
                  </a:lnTo>
                  <a:lnTo>
                    <a:pt x="1124" y="344"/>
                  </a:lnTo>
                  <a:lnTo>
                    <a:pt x="1145" y="362"/>
                  </a:lnTo>
                  <a:lnTo>
                    <a:pt x="1167" y="378"/>
                  </a:lnTo>
                  <a:lnTo>
                    <a:pt x="1172" y="385"/>
                  </a:lnTo>
                  <a:lnTo>
                    <a:pt x="1172" y="392"/>
                  </a:lnTo>
                  <a:lnTo>
                    <a:pt x="1169" y="400"/>
                  </a:lnTo>
                  <a:lnTo>
                    <a:pt x="1161" y="405"/>
                  </a:lnTo>
                  <a:lnTo>
                    <a:pt x="1147" y="409"/>
                  </a:lnTo>
                  <a:lnTo>
                    <a:pt x="1129" y="409"/>
                  </a:lnTo>
                  <a:lnTo>
                    <a:pt x="1111" y="407"/>
                  </a:lnTo>
                  <a:lnTo>
                    <a:pt x="1090" y="403"/>
                  </a:lnTo>
                  <a:lnTo>
                    <a:pt x="1068" y="398"/>
                  </a:lnTo>
                  <a:lnTo>
                    <a:pt x="1045" y="391"/>
                  </a:lnTo>
                  <a:lnTo>
                    <a:pt x="1019" y="383"/>
                  </a:lnTo>
                  <a:lnTo>
                    <a:pt x="994" y="376"/>
                  </a:lnTo>
                  <a:lnTo>
                    <a:pt x="967" y="367"/>
                  </a:lnTo>
                  <a:lnTo>
                    <a:pt x="942" y="360"/>
                  </a:lnTo>
                  <a:lnTo>
                    <a:pt x="915" y="353"/>
                  </a:lnTo>
                  <a:lnTo>
                    <a:pt x="888" y="346"/>
                  </a:lnTo>
                  <a:lnTo>
                    <a:pt x="863" y="340"/>
                  </a:lnTo>
                  <a:lnTo>
                    <a:pt x="838" y="337"/>
                  </a:lnTo>
                  <a:lnTo>
                    <a:pt x="814" y="335"/>
                  </a:lnTo>
                  <a:lnTo>
                    <a:pt x="791" y="335"/>
                  </a:lnTo>
                  <a:lnTo>
                    <a:pt x="753" y="342"/>
                  </a:lnTo>
                  <a:lnTo>
                    <a:pt x="717" y="351"/>
                  </a:lnTo>
                  <a:lnTo>
                    <a:pt x="683" y="360"/>
                  </a:lnTo>
                  <a:lnTo>
                    <a:pt x="651" y="371"/>
                  </a:lnTo>
                  <a:lnTo>
                    <a:pt x="618" y="382"/>
                  </a:lnTo>
                  <a:lnTo>
                    <a:pt x="588" y="392"/>
                  </a:lnTo>
                  <a:lnTo>
                    <a:pt x="557" y="403"/>
                  </a:lnTo>
                  <a:lnTo>
                    <a:pt x="527" y="414"/>
                  </a:lnTo>
                  <a:lnTo>
                    <a:pt x="496" y="423"/>
                  </a:lnTo>
                  <a:lnTo>
                    <a:pt x="465" y="432"/>
                  </a:lnTo>
                  <a:lnTo>
                    <a:pt x="433" y="439"/>
                  </a:lnTo>
                  <a:lnTo>
                    <a:pt x="401" y="445"/>
                  </a:lnTo>
                  <a:lnTo>
                    <a:pt x="368" y="448"/>
                  </a:lnTo>
                  <a:lnTo>
                    <a:pt x="332" y="448"/>
                  </a:lnTo>
                  <a:lnTo>
                    <a:pt x="296" y="446"/>
                  </a:lnTo>
                  <a:lnTo>
                    <a:pt x="259" y="441"/>
                  </a:lnTo>
                  <a:lnTo>
                    <a:pt x="241" y="445"/>
                  </a:lnTo>
                  <a:lnTo>
                    <a:pt x="217" y="448"/>
                  </a:lnTo>
                  <a:lnTo>
                    <a:pt x="188" y="454"/>
                  </a:lnTo>
                  <a:lnTo>
                    <a:pt x="158" y="457"/>
                  </a:lnTo>
                  <a:lnTo>
                    <a:pt x="126" y="461"/>
                  </a:lnTo>
                  <a:lnTo>
                    <a:pt x="97" y="463"/>
                  </a:lnTo>
                  <a:lnTo>
                    <a:pt x="72" y="461"/>
                  </a:lnTo>
                  <a:lnTo>
                    <a:pt x="54" y="457"/>
                  </a:lnTo>
                  <a:lnTo>
                    <a:pt x="46" y="439"/>
                  </a:lnTo>
                  <a:lnTo>
                    <a:pt x="50" y="423"/>
                  </a:lnTo>
                  <a:lnTo>
                    <a:pt x="59" y="407"/>
                  </a:lnTo>
                  <a:lnTo>
                    <a:pt x="75" y="392"/>
                  </a:lnTo>
                  <a:lnTo>
                    <a:pt x="97" y="378"/>
                  </a:lnTo>
                  <a:lnTo>
                    <a:pt x="124" y="365"/>
                  </a:lnTo>
                  <a:lnTo>
                    <a:pt x="153" y="353"/>
                  </a:lnTo>
                  <a:lnTo>
                    <a:pt x="183" y="342"/>
                  </a:lnTo>
                  <a:lnTo>
                    <a:pt x="214" y="331"/>
                  </a:lnTo>
                  <a:lnTo>
                    <a:pt x="246" y="322"/>
                  </a:lnTo>
                  <a:lnTo>
                    <a:pt x="277" y="315"/>
                  </a:lnTo>
                  <a:lnTo>
                    <a:pt x="304" y="308"/>
                  </a:lnTo>
                  <a:lnTo>
                    <a:pt x="327" y="304"/>
                  </a:lnTo>
                  <a:lnTo>
                    <a:pt x="345" y="299"/>
                  </a:lnTo>
                  <a:lnTo>
                    <a:pt x="359" y="297"/>
                  </a:lnTo>
                  <a:lnTo>
                    <a:pt x="365" y="295"/>
                  </a:lnTo>
                  <a:lnTo>
                    <a:pt x="377" y="292"/>
                  </a:lnTo>
                  <a:lnTo>
                    <a:pt x="390" y="286"/>
                  </a:lnTo>
                  <a:lnTo>
                    <a:pt x="401" y="279"/>
                  </a:lnTo>
                  <a:lnTo>
                    <a:pt x="408" y="268"/>
                  </a:lnTo>
                  <a:lnTo>
                    <a:pt x="399" y="261"/>
                  </a:lnTo>
                  <a:lnTo>
                    <a:pt x="386" y="256"/>
                  </a:lnTo>
                  <a:lnTo>
                    <a:pt x="374" y="254"/>
                  </a:lnTo>
                  <a:lnTo>
                    <a:pt x="361" y="250"/>
                  </a:lnTo>
                  <a:lnTo>
                    <a:pt x="345" y="249"/>
                  </a:lnTo>
                  <a:lnTo>
                    <a:pt x="331" y="247"/>
                  </a:lnTo>
                  <a:lnTo>
                    <a:pt x="314" y="243"/>
                  </a:lnTo>
                  <a:lnTo>
                    <a:pt x="298" y="240"/>
                  </a:lnTo>
                  <a:lnTo>
                    <a:pt x="289" y="236"/>
                  </a:lnTo>
                  <a:lnTo>
                    <a:pt x="275" y="234"/>
                  </a:lnTo>
                  <a:lnTo>
                    <a:pt x="257" y="232"/>
                  </a:lnTo>
                  <a:lnTo>
                    <a:pt x="235" y="229"/>
                  </a:lnTo>
                  <a:lnTo>
                    <a:pt x="210" y="227"/>
                  </a:lnTo>
                  <a:lnTo>
                    <a:pt x="183" y="223"/>
                  </a:lnTo>
                  <a:lnTo>
                    <a:pt x="151" y="220"/>
                  </a:lnTo>
                  <a:lnTo>
                    <a:pt x="117" y="213"/>
                  </a:lnTo>
                  <a:lnTo>
                    <a:pt x="91" y="211"/>
                  </a:lnTo>
                  <a:lnTo>
                    <a:pt x="66" y="209"/>
                  </a:lnTo>
                  <a:lnTo>
                    <a:pt x="46" y="204"/>
                  </a:lnTo>
                  <a:lnTo>
                    <a:pt x="28" y="195"/>
                  </a:lnTo>
                  <a:lnTo>
                    <a:pt x="14" y="186"/>
                  </a:lnTo>
                  <a:lnTo>
                    <a:pt x="5" y="173"/>
                  </a:lnTo>
                  <a:lnTo>
                    <a:pt x="0" y="159"/>
                  </a:lnTo>
                  <a:lnTo>
                    <a:pt x="1" y="142"/>
                  </a:lnTo>
                  <a:lnTo>
                    <a:pt x="14" y="135"/>
                  </a:lnTo>
                  <a:lnTo>
                    <a:pt x="25" y="130"/>
                  </a:lnTo>
                  <a:lnTo>
                    <a:pt x="37" y="126"/>
                  </a:lnTo>
                  <a:lnTo>
                    <a:pt x="50" y="124"/>
                  </a:lnTo>
                  <a:lnTo>
                    <a:pt x="63" y="121"/>
                  </a:lnTo>
                  <a:lnTo>
                    <a:pt x="73" y="119"/>
                  </a:lnTo>
                  <a:lnTo>
                    <a:pt x="86" y="119"/>
                  </a:lnTo>
                  <a:lnTo>
                    <a:pt x="97" y="117"/>
                  </a:lnTo>
                  <a:lnTo>
                    <a:pt x="109" y="110"/>
                  </a:lnTo>
                  <a:lnTo>
                    <a:pt x="122" y="103"/>
                  </a:lnTo>
                  <a:lnTo>
                    <a:pt x="135" y="97"/>
                  </a:lnTo>
                  <a:lnTo>
                    <a:pt x="149" y="94"/>
                  </a:lnTo>
                  <a:lnTo>
                    <a:pt x="163" y="90"/>
                  </a:lnTo>
                  <a:lnTo>
                    <a:pt x="178" y="87"/>
                  </a:lnTo>
                  <a:lnTo>
                    <a:pt x="190" y="85"/>
                  </a:lnTo>
                  <a:lnTo>
                    <a:pt x="205" y="81"/>
                  </a:lnTo>
                  <a:lnTo>
                    <a:pt x="206" y="62"/>
                  </a:lnTo>
                  <a:lnTo>
                    <a:pt x="214" y="49"/>
                  </a:lnTo>
                  <a:lnTo>
                    <a:pt x="224" y="40"/>
                  </a:lnTo>
                  <a:lnTo>
                    <a:pt x="242" y="27"/>
                  </a:lnTo>
                  <a:lnTo>
                    <a:pt x="268" y="33"/>
                  </a:lnTo>
                  <a:lnTo>
                    <a:pt x="287" y="36"/>
                  </a:lnTo>
                  <a:lnTo>
                    <a:pt x="304" y="36"/>
                  </a:lnTo>
                  <a:lnTo>
                    <a:pt x="320" y="35"/>
                  </a:lnTo>
                  <a:lnTo>
                    <a:pt x="334" y="31"/>
                  </a:lnTo>
                  <a:lnTo>
                    <a:pt x="350" y="26"/>
                  </a:lnTo>
                  <a:lnTo>
                    <a:pt x="370" y="18"/>
                  </a:lnTo>
                  <a:lnTo>
                    <a:pt x="394" y="11"/>
                  </a:lnTo>
                  <a:lnTo>
                    <a:pt x="413" y="17"/>
                  </a:lnTo>
                  <a:lnTo>
                    <a:pt x="435" y="26"/>
                  </a:lnTo>
                  <a:lnTo>
                    <a:pt x="458" y="35"/>
                  </a:lnTo>
                  <a:lnTo>
                    <a:pt x="485" y="47"/>
                  </a:lnTo>
                  <a:lnTo>
                    <a:pt x="512" y="60"/>
                  </a:lnTo>
                  <a:lnTo>
                    <a:pt x="539" y="72"/>
                  </a:lnTo>
                  <a:lnTo>
                    <a:pt x="570" y="85"/>
                  </a:lnTo>
                  <a:lnTo>
                    <a:pt x="599" y="97"/>
                  </a:lnTo>
                  <a:lnTo>
                    <a:pt x="627" y="108"/>
                  </a:lnTo>
                  <a:lnTo>
                    <a:pt x="654" y="117"/>
                  </a:lnTo>
                  <a:lnTo>
                    <a:pt x="681" y="124"/>
                  </a:lnTo>
                  <a:lnTo>
                    <a:pt x="706" y="128"/>
                  </a:lnTo>
                  <a:lnTo>
                    <a:pt x="730" y="130"/>
                  </a:lnTo>
                  <a:lnTo>
                    <a:pt x="751" y="126"/>
                  </a:lnTo>
                  <a:lnTo>
                    <a:pt x="769" y="119"/>
                  </a:lnTo>
                  <a:lnTo>
                    <a:pt x="784" y="106"/>
                  </a:lnTo>
                  <a:lnTo>
                    <a:pt x="787" y="90"/>
                  </a:lnTo>
                  <a:lnTo>
                    <a:pt x="793" y="72"/>
                  </a:lnTo>
                  <a:lnTo>
                    <a:pt x="800" y="54"/>
                  </a:lnTo>
                  <a:lnTo>
                    <a:pt x="809" y="35"/>
                  </a:lnTo>
                  <a:lnTo>
                    <a:pt x="820" y="20"/>
                  </a:lnTo>
                  <a:lnTo>
                    <a:pt x="834" y="8"/>
                  </a:lnTo>
                  <a:lnTo>
                    <a:pt x="850" y="0"/>
                  </a:lnTo>
                  <a:lnTo>
                    <a:pt x="87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5" name="Freeform 1365">
              <a:extLst>
                <a:ext uri="{FF2B5EF4-FFF2-40B4-BE49-F238E27FC236}">
                  <a16:creationId xmlns:a16="http://schemas.microsoft.com/office/drawing/2014/main" id="{5E577BFA-9B85-87F5-1DAE-CAB68FADA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3" y="4983163"/>
              <a:ext cx="731838" cy="301625"/>
            </a:xfrm>
            <a:custGeom>
              <a:avLst/>
              <a:gdLst>
                <a:gd name="T0" fmla="*/ 2147483647 w 920"/>
                <a:gd name="T1" fmla="*/ 2147483647 h 379"/>
                <a:gd name="T2" fmla="*/ 2147483647 w 920"/>
                <a:gd name="T3" fmla="*/ 2147483647 h 379"/>
                <a:gd name="T4" fmla="*/ 2147483647 w 920"/>
                <a:gd name="T5" fmla="*/ 2147483647 h 379"/>
                <a:gd name="T6" fmla="*/ 2147483647 w 920"/>
                <a:gd name="T7" fmla="*/ 2147483647 h 379"/>
                <a:gd name="T8" fmla="*/ 2147483647 w 920"/>
                <a:gd name="T9" fmla="*/ 2147483647 h 379"/>
                <a:gd name="T10" fmla="*/ 2147483647 w 920"/>
                <a:gd name="T11" fmla="*/ 2147483647 h 379"/>
                <a:gd name="T12" fmla="*/ 2147483647 w 920"/>
                <a:gd name="T13" fmla="*/ 2147483647 h 379"/>
                <a:gd name="T14" fmla="*/ 2147483647 w 920"/>
                <a:gd name="T15" fmla="*/ 2147483647 h 379"/>
                <a:gd name="T16" fmla="*/ 2147483647 w 920"/>
                <a:gd name="T17" fmla="*/ 2147483647 h 379"/>
                <a:gd name="T18" fmla="*/ 2147483647 w 920"/>
                <a:gd name="T19" fmla="*/ 2147483647 h 379"/>
                <a:gd name="T20" fmla="*/ 2147483647 w 920"/>
                <a:gd name="T21" fmla="*/ 2147483647 h 379"/>
                <a:gd name="T22" fmla="*/ 2147483647 w 920"/>
                <a:gd name="T23" fmla="*/ 2147483647 h 379"/>
                <a:gd name="T24" fmla="*/ 2147483647 w 920"/>
                <a:gd name="T25" fmla="*/ 2147483647 h 379"/>
                <a:gd name="T26" fmla="*/ 2147483647 w 920"/>
                <a:gd name="T27" fmla="*/ 2147483647 h 379"/>
                <a:gd name="T28" fmla="*/ 2147483647 w 920"/>
                <a:gd name="T29" fmla="*/ 2147483647 h 379"/>
                <a:gd name="T30" fmla="*/ 2147483647 w 920"/>
                <a:gd name="T31" fmla="*/ 2147483647 h 379"/>
                <a:gd name="T32" fmla="*/ 2147483647 w 920"/>
                <a:gd name="T33" fmla="*/ 2147483647 h 379"/>
                <a:gd name="T34" fmla="*/ 2147483647 w 920"/>
                <a:gd name="T35" fmla="*/ 2147483647 h 379"/>
                <a:gd name="T36" fmla="*/ 2147483647 w 920"/>
                <a:gd name="T37" fmla="*/ 2147483647 h 379"/>
                <a:gd name="T38" fmla="*/ 2147483647 w 920"/>
                <a:gd name="T39" fmla="*/ 2147483647 h 379"/>
                <a:gd name="T40" fmla="*/ 2147483647 w 920"/>
                <a:gd name="T41" fmla="*/ 2147483647 h 379"/>
                <a:gd name="T42" fmla="*/ 2147483647 w 920"/>
                <a:gd name="T43" fmla="*/ 2147483647 h 379"/>
                <a:gd name="T44" fmla="*/ 2147483647 w 920"/>
                <a:gd name="T45" fmla="*/ 2147483647 h 379"/>
                <a:gd name="T46" fmla="*/ 2147483647 w 920"/>
                <a:gd name="T47" fmla="*/ 2147483647 h 379"/>
                <a:gd name="T48" fmla="*/ 2147483647 w 920"/>
                <a:gd name="T49" fmla="*/ 2147483647 h 379"/>
                <a:gd name="T50" fmla="*/ 2147483647 w 920"/>
                <a:gd name="T51" fmla="*/ 2147483647 h 379"/>
                <a:gd name="T52" fmla="*/ 2147483647 w 920"/>
                <a:gd name="T53" fmla="*/ 2147483647 h 379"/>
                <a:gd name="T54" fmla="*/ 2147483647 w 920"/>
                <a:gd name="T55" fmla="*/ 2147483647 h 379"/>
                <a:gd name="T56" fmla="*/ 2147483647 w 920"/>
                <a:gd name="T57" fmla="*/ 2147483647 h 379"/>
                <a:gd name="T58" fmla="*/ 2147483647 w 920"/>
                <a:gd name="T59" fmla="*/ 2147483647 h 379"/>
                <a:gd name="T60" fmla="*/ 2147483647 w 920"/>
                <a:gd name="T61" fmla="*/ 2147483647 h 379"/>
                <a:gd name="T62" fmla="*/ 2147483647 w 920"/>
                <a:gd name="T63" fmla="*/ 2147483647 h 379"/>
                <a:gd name="T64" fmla="*/ 2147483647 w 920"/>
                <a:gd name="T65" fmla="*/ 2147483647 h 379"/>
                <a:gd name="T66" fmla="*/ 2147483647 w 920"/>
                <a:gd name="T67" fmla="*/ 2147483647 h 379"/>
                <a:gd name="T68" fmla="*/ 2147483647 w 920"/>
                <a:gd name="T69" fmla="*/ 2147483647 h 379"/>
                <a:gd name="T70" fmla="*/ 2147483647 w 920"/>
                <a:gd name="T71" fmla="*/ 2147483647 h 379"/>
                <a:gd name="T72" fmla="*/ 2147483647 w 920"/>
                <a:gd name="T73" fmla="*/ 2147483647 h 379"/>
                <a:gd name="T74" fmla="*/ 2147483647 w 920"/>
                <a:gd name="T75" fmla="*/ 2147483647 h 379"/>
                <a:gd name="T76" fmla="*/ 2147483647 w 920"/>
                <a:gd name="T77" fmla="*/ 2147483647 h 379"/>
                <a:gd name="T78" fmla="*/ 2147483647 w 920"/>
                <a:gd name="T79" fmla="*/ 2147483647 h 379"/>
                <a:gd name="T80" fmla="*/ 2147483647 w 920"/>
                <a:gd name="T81" fmla="*/ 2147483647 h 379"/>
                <a:gd name="T82" fmla="*/ 2147483647 w 920"/>
                <a:gd name="T83" fmla="*/ 2147483647 h 379"/>
                <a:gd name="T84" fmla="*/ 2147483647 w 920"/>
                <a:gd name="T85" fmla="*/ 2147483647 h 379"/>
                <a:gd name="T86" fmla="*/ 2147483647 w 920"/>
                <a:gd name="T87" fmla="*/ 2147483647 h 379"/>
                <a:gd name="T88" fmla="*/ 2147483647 w 920"/>
                <a:gd name="T89" fmla="*/ 2147483647 h 379"/>
                <a:gd name="T90" fmla="*/ 2147483647 w 920"/>
                <a:gd name="T91" fmla="*/ 2147483647 h 379"/>
                <a:gd name="T92" fmla="*/ 2147483647 w 920"/>
                <a:gd name="T93" fmla="*/ 2147483647 h 379"/>
                <a:gd name="T94" fmla="*/ 2147483647 w 920"/>
                <a:gd name="T95" fmla="*/ 2147483647 h 379"/>
                <a:gd name="T96" fmla="*/ 2147483647 w 920"/>
                <a:gd name="T97" fmla="*/ 0 h 379"/>
                <a:gd name="T98" fmla="*/ 2147483647 w 920"/>
                <a:gd name="T99" fmla="*/ 2147483647 h 379"/>
                <a:gd name="T100" fmla="*/ 2147483647 w 920"/>
                <a:gd name="T101" fmla="*/ 2147483647 h 379"/>
                <a:gd name="T102" fmla="*/ 2147483647 w 920"/>
                <a:gd name="T103" fmla="*/ 2147483647 h 379"/>
                <a:gd name="T104" fmla="*/ 2147483647 w 920"/>
                <a:gd name="T105" fmla="*/ 2147483647 h 379"/>
                <a:gd name="T106" fmla="*/ 2147483647 w 920"/>
                <a:gd name="T107" fmla="*/ 2147483647 h 379"/>
                <a:gd name="T108" fmla="*/ 2147483647 w 920"/>
                <a:gd name="T109" fmla="*/ 2147483647 h 379"/>
                <a:gd name="T110" fmla="*/ 2147483647 w 920"/>
                <a:gd name="T111" fmla="*/ 2147483647 h 379"/>
                <a:gd name="T112" fmla="*/ 2147483647 w 920"/>
                <a:gd name="T113" fmla="*/ 2147483647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20"/>
                <a:gd name="T172" fmla="*/ 0 h 379"/>
                <a:gd name="T173" fmla="*/ 920 w 920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20" h="379">
                  <a:moveTo>
                    <a:pt x="739" y="5"/>
                  </a:moveTo>
                  <a:lnTo>
                    <a:pt x="760" y="16"/>
                  </a:lnTo>
                  <a:lnTo>
                    <a:pt x="778" y="23"/>
                  </a:lnTo>
                  <a:lnTo>
                    <a:pt x="794" y="25"/>
                  </a:lnTo>
                  <a:lnTo>
                    <a:pt x="809" y="27"/>
                  </a:lnTo>
                  <a:lnTo>
                    <a:pt x="818" y="30"/>
                  </a:lnTo>
                  <a:lnTo>
                    <a:pt x="827" y="39"/>
                  </a:lnTo>
                  <a:lnTo>
                    <a:pt x="830" y="52"/>
                  </a:lnTo>
                  <a:lnTo>
                    <a:pt x="830" y="75"/>
                  </a:lnTo>
                  <a:lnTo>
                    <a:pt x="807" y="136"/>
                  </a:lnTo>
                  <a:lnTo>
                    <a:pt x="794" y="176"/>
                  </a:lnTo>
                  <a:lnTo>
                    <a:pt x="793" y="199"/>
                  </a:lnTo>
                  <a:lnTo>
                    <a:pt x="800" y="214"/>
                  </a:lnTo>
                  <a:lnTo>
                    <a:pt x="816" y="223"/>
                  </a:lnTo>
                  <a:lnTo>
                    <a:pt x="843" y="235"/>
                  </a:lnTo>
                  <a:lnTo>
                    <a:pt x="877" y="255"/>
                  </a:lnTo>
                  <a:lnTo>
                    <a:pt x="920" y="289"/>
                  </a:lnTo>
                  <a:lnTo>
                    <a:pt x="920" y="295"/>
                  </a:lnTo>
                  <a:lnTo>
                    <a:pt x="920" y="298"/>
                  </a:lnTo>
                  <a:lnTo>
                    <a:pt x="920" y="300"/>
                  </a:lnTo>
                  <a:lnTo>
                    <a:pt x="920" y="304"/>
                  </a:lnTo>
                  <a:lnTo>
                    <a:pt x="910" y="309"/>
                  </a:lnTo>
                  <a:lnTo>
                    <a:pt x="897" y="311"/>
                  </a:lnTo>
                  <a:lnTo>
                    <a:pt x="881" y="311"/>
                  </a:lnTo>
                  <a:lnTo>
                    <a:pt x="865" y="311"/>
                  </a:lnTo>
                  <a:lnTo>
                    <a:pt x="845" y="307"/>
                  </a:lnTo>
                  <a:lnTo>
                    <a:pt x="825" y="304"/>
                  </a:lnTo>
                  <a:lnTo>
                    <a:pt x="803" y="298"/>
                  </a:lnTo>
                  <a:lnTo>
                    <a:pt x="782" y="293"/>
                  </a:lnTo>
                  <a:lnTo>
                    <a:pt x="759" y="287"/>
                  </a:lnTo>
                  <a:lnTo>
                    <a:pt x="735" y="282"/>
                  </a:lnTo>
                  <a:lnTo>
                    <a:pt x="714" y="277"/>
                  </a:lnTo>
                  <a:lnTo>
                    <a:pt x="690" y="273"/>
                  </a:lnTo>
                  <a:lnTo>
                    <a:pt x="669" y="270"/>
                  </a:lnTo>
                  <a:lnTo>
                    <a:pt x="647" y="266"/>
                  </a:lnTo>
                  <a:lnTo>
                    <a:pt x="627" y="266"/>
                  </a:lnTo>
                  <a:lnTo>
                    <a:pt x="609" y="266"/>
                  </a:lnTo>
                  <a:lnTo>
                    <a:pt x="579" y="275"/>
                  </a:lnTo>
                  <a:lnTo>
                    <a:pt x="548" y="286"/>
                  </a:lnTo>
                  <a:lnTo>
                    <a:pt x="519" y="296"/>
                  </a:lnTo>
                  <a:lnTo>
                    <a:pt x="491" y="307"/>
                  </a:lnTo>
                  <a:lnTo>
                    <a:pt x="464" y="318"/>
                  </a:lnTo>
                  <a:lnTo>
                    <a:pt x="435" y="329"/>
                  </a:lnTo>
                  <a:lnTo>
                    <a:pt x="408" y="338"/>
                  </a:lnTo>
                  <a:lnTo>
                    <a:pt x="381" y="349"/>
                  </a:lnTo>
                  <a:lnTo>
                    <a:pt x="354" y="356"/>
                  </a:lnTo>
                  <a:lnTo>
                    <a:pt x="327" y="363"/>
                  </a:lnTo>
                  <a:lnTo>
                    <a:pt x="298" y="370"/>
                  </a:lnTo>
                  <a:lnTo>
                    <a:pt x="269" y="374"/>
                  </a:lnTo>
                  <a:lnTo>
                    <a:pt x="239" y="377"/>
                  </a:lnTo>
                  <a:lnTo>
                    <a:pt x="206" y="377"/>
                  </a:lnTo>
                  <a:lnTo>
                    <a:pt x="174" y="376"/>
                  </a:lnTo>
                  <a:lnTo>
                    <a:pt x="140" y="372"/>
                  </a:lnTo>
                  <a:lnTo>
                    <a:pt x="125" y="376"/>
                  </a:lnTo>
                  <a:lnTo>
                    <a:pt x="106" y="377"/>
                  </a:lnTo>
                  <a:lnTo>
                    <a:pt x="84" y="379"/>
                  </a:lnTo>
                  <a:lnTo>
                    <a:pt x="62" y="377"/>
                  </a:lnTo>
                  <a:lnTo>
                    <a:pt x="44" y="372"/>
                  </a:lnTo>
                  <a:lnTo>
                    <a:pt x="36" y="363"/>
                  </a:lnTo>
                  <a:lnTo>
                    <a:pt x="36" y="347"/>
                  </a:lnTo>
                  <a:lnTo>
                    <a:pt x="48" y="323"/>
                  </a:lnTo>
                  <a:lnTo>
                    <a:pt x="64" y="316"/>
                  </a:lnTo>
                  <a:lnTo>
                    <a:pt x="80" y="309"/>
                  </a:lnTo>
                  <a:lnTo>
                    <a:pt x="98" y="304"/>
                  </a:lnTo>
                  <a:lnTo>
                    <a:pt x="116" y="296"/>
                  </a:lnTo>
                  <a:lnTo>
                    <a:pt x="136" y="291"/>
                  </a:lnTo>
                  <a:lnTo>
                    <a:pt x="156" y="286"/>
                  </a:lnTo>
                  <a:lnTo>
                    <a:pt x="176" y="280"/>
                  </a:lnTo>
                  <a:lnTo>
                    <a:pt x="196" y="275"/>
                  </a:lnTo>
                  <a:lnTo>
                    <a:pt x="217" y="271"/>
                  </a:lnTo>
                  <a:lnTo>
                    <a:pt x="237" y="266"/>
                  </a:lnTo>
                  <a:lnTo>
                    <a:pt x="259" y="261"/>
                  </a:lnTo>
                  <a:lnTo>
                    <a:pt x="278" y="255"/>
                  </a:lnTo>
                  <a:lnTo>
                    <a:pt x="298" y="250"/>
                  </a:lnTo>
                  <a:lnTo>
                    <a:pt x="316" y="244"/>
                  </a:lnTo>
                  <a:lnTo>
                    <a:pt x="334" y="239"/>
                  </a:lnTo>
                  <a:lnTo>
                    <a:pt x="352" y="234"/>
                  </a:lnTo>
                  <a:lnTo>
                    <a:pt x="379" y="228"/>
                  </a:lnTo>
                  <a:lnTo>
                    <a:pt x="406" y="225"/>
                  </a:lnTo>
                  <a:lnTo>
                    <a:pt x="429" y="221"/>
                  </a:lnTo>
                  <a:lnTo>
                    <a:pt x="451" y="217"/>
                  </a:lnTo>
                  <a:lnTo>
                    <a:pt x="473" y="217"/>
                  </a:lnTo>
                  <a:lnTo>
                    <a:pt x="492" y="216"/>
                  </a:lnTo>
                  <a:lnTo>
                    <a:pt x="510" y="216"/>
                  </a:lnTo>
                  <a:lnTo>
                    <a:pt x="526" y="217"/>
                  </a:lnTo>
                  <a:lnTo>
                    <a:pt x="541" y="212"/>
                  </a:lnTo>
                  <a:lnTo>
                    <a:pt x="548" y="201"/>
                  </a:lnTo>
                  <a:lnTo>
                    <a:pt x="548" y="189"/>
                  </a:lnTo>
                  <a:lnTo>
                    <a:pt x="537" y="178"/>
                  </a:lnTo>
                  <a:lnTo>
                    <a:pt x="500" y="181"/>
                  </a:lnTo>
                  <a:lnTo>
                    <a:pt x="464" y="185"/>
                  </a:lnTo>
                  <a:lnTo>
                    <a:pt x="429" y="187"/>
                  </a:lnTo>
                  <a:lnTo>
                    <a:pt x="395" y="190"/>
                  </a:lnTo>
                  <a:lnTo>
                    <a:pt x="363" y="190"/>
                  </a:lnTo>
                  <a:lnTo>
                    <a:pt x="329" y="189"/>
                  </a:lnTo>
                  <a:lnTo>
                    <a:pt x="294" y="185"/>
                  </a:lnTo>
                  <a:lnTo>
                    <a:pt x="259" y="178"/>
                  </a:lnTo>
                  <a:lnTo>
                    <a:pt x="237" y="176"/>
                  </a:lnTo>
                  <a:lnTo>
                    <a:pt x="205" y="172"/>
                  </a:lnTo>
                  <a:lnTo>
                    <a:pt x="167" y="169"/>
                  </a:lnTo>
                  <a:lnTo>
                    <a:pt x="127" y="163"/>
                  </a:lnTo>
                  <a:lnTo>
                    <a:pt x="86" y="156"/>
                  </a:lnTo>
                  <a:lnTo>
                    <a:pt x="50" y="149"/>
                  </a:lnTo>
                  <a:lnTo>
                    <a:pt x="19" y="140"/>
                  </a:lnTo>
                  <a:lnTo>
                    <a:pt x="1" y="131"/>
                  </a:lnTo>
                  <a:lnTo>
                    <a:pt x="0" y="108"/>
                  </a:lnTo>
                  <a:lnTo>
                    <a:pt x="9" y="90"/>
                  </a:lnTo>
                  <a:lnTo>
                    <a:pt x="27" y="77"/>
                  </a:lnTo>
                  <a:lnTo>
                    <a:pt x="52" y="70"/>
                  </a:lnTo>
                  <a:lnTo>
                    <a:pt x="84" y="66"/>
                  </a:lnTo>
                  <a:lnTo>
                    <a:pt x="122" y="66"/>
                  </a:lnTo>
                  <a:lnTo>
                    <a:pt x="163" y="70"/>
                  </a:lnTo>
                  <a:lnTo>
                    <a:pt x="206" y="77"/>
                  </a:lnTo>
                  <a:lnTo>
                    <a:pt x="253" y="84"/>
                  </a:lnTo>
                  <a:lnTo>
                    <a:pt x="298" y="93"/>
                  </a:lnTo>
                  <a:lnTo>
                    <a:pt x="343" y="104"/>
                  </a:lnTo>
                  <a:lnTo>
                    <a:pt x="386" y="115"/>
                  </a:lnTo>
                  <a:lnTo>
                    <a:pt x="428" y="124"/>
                  </a:lnTo>
                  <a:lnTo>
                    <a:pt x="462" y="133"/>
                  </a:lnTo>
                  <a:lnTo>
                    <a:pt x="492" y="142"/>
                  </a:lnTo>
                  <a:lnTo>
                    <a:pt x="514" y="147"/>
                  </a:lnTo>
                  <a:lnTo>
                    <a:pt x="532" y="147"/>
                  </a:lnTo>
                  <a:lnTo>
                    <a:pt x="546" y="147"/>
                  </a:lnTo>
                  <a:lnTo>
                    <a:pt x="555" y="147"/>
                  </a:lnTo>
                  <a:lnTo>
                    <a:pt x="562" y="145"/>
                  </a:lnTo>
                  <a:lnTo>
                    <a:pt x="566" y="144"/>
                  </a:lnTo>
                  <a:lnTo>
                    <a:pt x="568" y="140"/>
                  </a:lnTo>
                  <a:lnTo>
                    <a:pt x="568" y="135"/>
                  </a:lnTo>
                  <a:lnTo>
                    <a:pt x="566" y="127"/>
                  </a:lnTo>
                  <a:lnTo>
                    <a:pt x="555" y="126"/>
                  </a:lnTo>
                  <a:lnTo>
                    <a:pt x="537" y="122"/>
                  </a:lnTo>
                  <a:lnTo>
                    <a:pt x="516" y="118"/>
                  </a:lnTo>
                  <a:lnTo>
                    <a:pt x="492" y="113"/>
                  </a:lnTo>
                  <a:lnTo>
                    <a:pt x="464" y="109"/>
                  </a:lnTo>
                  <a:lnTo>
                    <a:pt x="435" y="104"/>
                  </a:lnTo>
                  <a:lnTo>
                    <a:pt x="402" y="97"/>
                  </a:lnTo>
                  <a:lnTo>
                    <a:pt x="372" y="90"/>
                  </a:lnTo>
                  <a:lnTo>
                    <a:pt x="341" y="82"/>
                  </a:lnTo>
                  <a:lnTo>
                    <a:pt x="312" y="75"/>
                  </a:lnTo>
                  <a:lnTo>
                    <a:pt x="285" y="66"/>
                  </a:lnTo>
                  <a:lnTo>
                    <a:pt x="262" y="55"/>
                  </a:lnTo>
                  <a:lnTo>
                    <a:pt x="242" y="45"/>
                  </a:lnTo>
                  <a:lnTo>
                    <a:pt x="228" y="34"/>
                  </a:lnTo>
                  <a:lnTo>
                    <a:pt x="219" y="21"/>
                  </a:lnTo>
                  <a:lnTo>
                    <a:pt x="217" y="9"/>
                  </a:lnTo>
                  <a:lnTo>
                    <a:pt x="241" y="2"/>
                  </a:lnTo>
                  <a:lnTo>
                    <a:pt x="266" y="0"/>
                  </a:lnTo>
                  <a:lnTo>
                    <a:pt x="291" y="5"/>
                  </a:lnTo>
                  <a:lnTo>
                    <a:pt x="316" y="12"/>
                  </a:lnTo>
                  <a:lnTo>
                    <a:pt x="339" y="23"/>
                  </a:lnTo>
                  <a:lnTo>
                    <a:pt x="363" y="36"/>
                  </a:lnTo>
                  <a:lnTo>
                    <a:pt x="384" y="47"/>
                  </a:lnTo>
                  <a:lnTo>
                    <a:pt x="404" y="55"/>
                  </a:lnTo>
                  <a:lnTo>
                    <a:pt x="444" y="68"/>
                  </a:lnTo>
                  <a:lnTo>
                    <a:pt x="480" y="82"/>
                  </a:lnTo>
                  <a:lnTo>
                    <a:pt x="510" y="93"/>
                  </a:lnTo>
                  <a:lnTo>
                    <a:pt x="537" y="106"/>
                  </a:lnTo>
                  <a:lnTo>
                    <a:pt x="561" y="115"/>
                  </a:lnTo>
                  <a:lnTo>
                    <a:pt x="580" y="122"/>
                  </a:lnTo>
                  <a:lnTo>
                    <a:pt x="598" y="127"/>
                  </a:lnTo>
                  <a:lnTo>
                    <a:pt x="615" y="129"/>
                  </a:lnTo>
                  <a:lnTo>
                    <a:pt x="629" y="129"/>
                  </a:lnTo>
                  <a:lnTo>
                    <a:pt x="642" y="124"/>
                  </a:lnTo>
                  <a:lnTo>
                    <a:pt x="652" y="117"/>
                  </a:lnTo>
                  <a:lnTo>
                    <a:pt x="663" y="104"/>
                  </a:lnTo>
                  <a:lnTo>
                    <a:pt x="674" y="88"/>
                  </a:lnTo>
                  <a:lnTo>
                    <a:pt x="685" y="66"/>
                  </a:lnTo>
                  <a:lnTo>
                    <a:pt x="696" y="38"/>
                  </a:lnTo>
                  <a:lnTo>
                    <a:pt x="708" y="5"/>
                  </a:lnTo>
                  <a:lnTo>
                    <a:pt x="715" y="2"/>
                  </a:lnTo>
                  <a:lnTo>
                    <a:pt x="724" y="2"/>
                  </a:lnTo>
                  <a:lnTo>
                    <a:pt x="732" y="3"/>
                  </a:lnTo>
                  <a:lnTo>
                    <a:pt x="739" y="5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6" name="Freeform 1366">
              <a:extLst>
                <a:ext uri="{FF2B5EF4-FFF2-40B4-BE49-F238E27FC236}">
                  <a16:creationId xmlns:a16="http://schemas.microsoft.com/office/drawing/2014/main" id="{56504216-117F-A62C-DD4F-66BE6245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4987925"/>
              <a:ext cx="71438" cy="25400"/>
            </a:xfrm>
            <a:custGeom>
              <a:avLst/>
              <a:gdLst>
                <a:gd name="T0" fmla="*/ 2147483647 w 90"/>
                <a:gd name="T1" fmla="*/ 2147483647 h 33"/>
                <a:gd name="T2" fmla="*/ 2147483647 w 90"/>
                <a:gd name="T3" fmla="*/ 2147483647 h 33"/>
                <a:gd name="T4" fmla="*/ 2147483647 w 90"/>
                <a:gd name="T5" fmla="*/ 2147483647 h 33"/>
                <a:gd name="T6" fmla="*/ 2147483647 w 90"/>
                <a:gd name="T7" fmla="*/ 2147483647 h 33"/>
                <a:gd name="T8" fmla="*/ 2147483647 w 90"/>
                <a:gd name="T9" fmla="*/ 2147483647 h 33"/>
                <a:gd name="T10" fmla="*/ 2147483647 w 90"/>
                <a:gd name="T11" fmla="*/ 2147483647 h 33"/>
                <a:gd name="T12" fmla="*/ 2147483647 w 90"/>
                <a:gd name="T13" fmla="*/ 2147483647 h 33"/>
                <a:gd name="T14" fmla="*/ 2147483647 w 90"/>
                <a:gd name="T15" fmla="*/ 2147483647 h 33"/>
                <a:gd name="T16" fmla="*/ 2147483647 w 90"/>
                <a:gd name="T17" fmla="*/ 2147483647 h 33"/>
                <a:gd name="T18" fmla="*/ 2147483647 w 90"/>
                <a:gd name="T19" fmla="*/ 2147483647 h 33"/>
                <a:gd name="T20" fmla="*/ 2147483647 w 90"/>
                <a:gd name="T21" fmla="*/ 2147483647 h 33"/>
                <a:gd name="T22" fmla="*/ 2147483647 w 90"/>
                <a:gd name="T23" fmla="*/ 2147483647 h 33"/>
                <a:gd name="T24" fmla="*/ 0 w 90"/>
                <a:gd name="T25" fmla="*/ 2147483647 h 33"/>
                <a:gd name="T26" fmla="*/ 2147483647 w 90"/>
                <a:gd name="T27" fmla="*/ 2147483647 h 33"/>
                <a:gd name="T28" fmla="*/ 2147483647 w 90"/>
                <a:gd name="T29" fmla="*/ 2147483647 h 33"/>
                <a:gd name="T30" fmla="*/ 2147483647 w 90"/>
                <a:gd name="T31" fmla="*/ 0 h 33"/>
                <a:gd name="T32" fmla="*/ 2147483647 w 90"/>
                <a:gd name="T33" fmla="*/ 2147483647 h 33"/>
                <a:gd name="T34" fmla="*/ 2147483647 w 90"/>
                <a:gd name="T35" fmla="*/ 2147483647 h 33"/>
                <a:gd name="T36" fmla="*/ 2147483647 w 90"/>
                <a:gd name="T37" fmla="*/ 2147483647 h 33"/>
                <a:gd name="T38" fmla="*/ 2147483647 w 90"/>
                <a:gd name="T39" fmla="*/ 2147483647 h 33"/>
                <a:gd name="T40" fmla="*/ 2147483647 w 90"/>
                <a:gd name="T41" fmla="*/ 2147483647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3"/>
                <a:gd name="T65" fmla="*/ 90 w 90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3">
                  <a:moveTo>
                    <a:pt x="88" y="11"/>
                  </a:moveTo>
                  <a:lnTo>
                    <a:pt x="90" y="18"/>
                  </a:lnTo>
                  <a:lnTo>
                    <a:pt x="88" y="24"/>
                  </a:lnTo>
                  <a:lnTo>
                    <a:pt x="85" y="27"/>
                  </a:lnTo>
                  <a:lnTo>
                    <a:pt x="79" y="31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2" y="31"/>
                  </a:lnTo>
                  <a:lnTo>
                    <a:pt x="43" y="29"/>
                  </a:lnTo>
                  <a:lnTo>
                    <a:pt x="31" y="25"/>
                  </a:lnTo>
                  <a:lnTo>
                    <a:pt x="20" y="22"/>
                  </a:lnTo>
                  <a:lnTo>
                    <a:pt x="11" y="20"/>
                  </a:lnTo>
                  <a:lnTo>
                    <a:pt x="0" y="16"/>
                  </a:lnTo>
                  <a:lnTo>
                    <a:pt x="7" y="7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69" y="6"/>
                  </a:lnTo>
                  <a:lnTo>
                    <a:pt x="79" y="9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7" name="Freeform 1367">
              <a:extLst>
                <a:ext uri="{FF2B5EF4-FFF2-40B4-BE49-F238E27FC236}">
                  <a16:creationId xmlns:a16="http://schemas.microsoft.com/office/drawing/2014/main" id="{4B92A44D-1183-1C03-B98C-196CCBF3C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1" y="5224463"/>
              <a:ext cx="68263" cy="39688"/>
            </a:xfrm>
            <a:custGeom>
              <a:avLst/>
              <a:gdLst>
                <a:gd name="T0" fmla="*/ 2147483647 w 87"/>
                <a:gd name="T1" fmla="*/ 0 h 48"/>
                <a:gd name="T2" fmla="*/ 2147483647 w 87"/>
                <a:gd name="T3" fmla="*/ 2147483647 h 48"/>
                <a:gd name="T4" fmla="*/ 2147483647 w 87"/>
                <a:gd name="T5" fmla="*/ 2147483647 h 48"/>
                <a:gd name="T6" fmla="*/ 2147483647 w 87"/>
                <a:gd name="T7" fmla="*/ 2147483647 h 48"/>
                <a:gd name="T8" fmla="*/ 2147483647 w 87"/>
                <a:gd name="T9" fmla="*/ 2147483647 h 48"/>
                <a:gd name="T10" fmla="*/ 2147483647 w 87"/>
                <a:gd name="T11" fmla="*/ 2147483647 h 48"/>
                <a:gd name="T12" fmla="*/ 2147483647 w 87"/>
                <a:gd name="T13" fmla="*/ 2147483647 h 48"/>
                <a:gd name="T14" fmla="*/ 2147483647 w 87"/>
                <a:gd name="T15" fmla="*/ 2147483647 h 48"/>
                <a:gd name="T16" fmla="*/ 2147483647 w 87"/>
                <a:gd name="T17" fmla="*/ 2147483647 h 48"/>
                <a:gd name="T18" fmla="*/ 2147483647 w 87"/>
                <a:gd name="T19" fmla="*/ 2147483647 h 48"/>
                <a:gd name="T20" fmla="*/ 2147483647 w 87"/>
                <a:gd name="T21" fmla="*/ 2147483647 h 48"/>
                <a:gd name="T22" fmla="*/ 2147483647 w 87"/>
                <a:gd name="T23" fmla="*/ 2147483647 h 48"/>
                <a:gd name="T24" fmla="*/ 2147483647 w 87"/>
                <a:gd name="T25" fmla="*/ 2147483647 h 48"/>
                <a:gd name="T26" fmla="*/ 2147483647 w 87"/>
                <a:gd name="T27" fmla="*/ 2147483647 h 48"/>
                <a:gd name="T28" fmla="*/ 2147483647 w 87"/>
                <a:gd name="T29" fmla="*/ 2147483647 h 48"/>
                <a:gd name="T30" fmla="*/ 2147483647 w 87"/>
                <a:gd name="T31" fmla="*/ 2147483647 h 48"/>
                <a:gd name="T32" fmla="*/ 0 w 87"/>
                <a:gd name="T33" fmla="*/ 2147483647 h 48"/>
                <a:gd name="T34" fmla="*/ 2147483647 w 87"/>
                <a:gd name="T35" fmla="*/ 2147483647 h 48"/>
                <a:gd name="T36" fmla="*/ 2147483647 w 87"/>
                <a:gd name="T37" fmla="*/ 2147483647 h 48"/>
                <a:gd name="T38" fmla="*/ 2147483647 w 87"/>
                <a:gd name="T39" fmla="*/ 2147483647 h 48"/>
                <a:gd name="T40" fmla="*/ 2147483647 w 87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48"/>
                <a:gd name="T65" fmla="*/ 87 w 87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48">
                  <a:moveTo>
                    <a:pt x="40" y="0"/>
                  </a:moveTo>
                  <a:lnTo>
                    <a:pt x="47" y="3"/>
                  </a:lnTo>
                  <a:lnTo>
                    <a:pt x="56" y="7"/>
                  </a:lnTo>
                  <a:lnTo>
                    <a:pt x="65" y="12"/>
                  </a:lnTo>
                  <a:lnTo>
                    <a:pt x="74" y="18"/>
                  </a:lnTo>
                  <a:lnTo>
                    <a:pt x="80" y="23"/>
                  </a:lnTo>
                  <a:lnTo>
                    <a:pt x="85" y="30"/>
                  </a:lnTo>
                  <a:lnTo>
                    <a:pt x="87" y="39"/>
                  </a:lnTo>
                  <a:lnTo>
                    <a:pt x="87" y="48"/>
                  </a:lnTo>
                  <a:lnTo>
                    <a:pt x="81" y="48"/>
                  </a:lnTo>
                  <a:lnTo>
                    <a:pt x="72" y="48"/>
                  </a:lnTo>
                  <a:lnTo>
                    <a:pt x="62" y="45"/>
                  </a:lnTo>
                  <a:lnTo>
                    <a:pt x="49" y="43"/>
                  </a:lnTo>
                  <a:lnTo>
                    <a:pt x="35" y="39"/>
                  </a:lnTo>
                  <a:lnTo>
                    <a:pt x="22" y="36"/>
                  </a:lnTo>
                  <a:lnTo>
                    <a:pt x="9" y="32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15" y="9"/>
                  </a:lnTo>
                  <a:lnTo>
                    <a:pt x="2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8" name="Freeform 1368">
              <a:extLst>
                <a:ext uri="{FF2B5EF4-FFF2-40B4-BE49-F238E27FC236}">
                  <a16:creationId xmlns:a16="http://schemas.microsoft.com/office/drawing/2014/main" id="{7CFF9BAD-15BC-9FC9-ABD5-69B7CE57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5062538"/>
              <a:ext cx="50800" cy="31750"/>
            </a:xfrm>
            <a:custGeom>
              <a:avLst/>
              <a:gdLst>
                <a:gd name="T0" fmla="*/ 2147483647 w 65"/>
                <a:gd name="T1" fmla="*/ 0 h 39"/>
                <a:gd name="T2" fmla="*/ 2147483647 w 65"/>
                <a:gd name="T3" fmla="*/ 2147483647 h 39"/>
                <a:gd name="T4" fmla="*/ 2147483647 w 65"/>
                <a:gd name="T5" fmla="*/ 2147483647 h 39"/>
                <a:gd name="T6" fmla="*/ 2147483647 w 65"/>
                <a:gd name="T7" fmla="*/ 2147483647 h 39"/>
                <a:gd name="T8" fmla="*/ 2147483647 w 65"/>
                <a:gd name="T9" fmla="*/ 2147483647 h 39"/>
                <a:gd name="T10" fmla="*/ 2147483647 w 65"/>
                <a:gd name="T11" fmla="*/ 2147483647 h 39"/>
                <a:gd name="T12" fmla="*/ 2147483647 w 65"/>
                <a:gd name="T13" fmla="*/ 2147483647 h 39"/>
                <a:gd name="T14" fmla="*/ 2147483647 w 65"/>
                <a:gd name="T15" fmla="*/ 2147483647 h 39"/>
                <a:gd name="T16" fmla="*/ 2147483647 w 65"/>
                <a:gd name="T17" fmla="*/ 2147483647 h 39"/>
                <a:gd name="T18" fmla="*/ 2147483647 w 65"/>
                <a:gd name="T19" fmla="*/ 2147483647 h 39"/>
                <a:gd name="T20" fmla="*/ 2147483647 w 65"/>
                <a:gd name="T21" fmla="*/ 2147483647 h 39"/>
                <a:gd name="T22" fmla="*/ 0 w 65"/>
                <a:gd name="T23" fmla="*/ 2147483647 h 39"/>
                <a:gd name="T24" fmla="*/ 0 w 65"/>
                <a:gd name="T25" fmla="*/ 2147483647 h 39"/>
                <a:gd name="T26" fmla="*/ 2147483647 w 65"/>
                <a:gd name="T27" fmla="*/ 2147483647 h 39"/>
                <a:gd name="T28" fmla="*/ 2147483647 w 65"/>
                <a:gd name="T29" fmla="*/ 2147483647 h 39"/>
                <a:gd name="T30" fmla="*/ 2147483647 w 65"/>
                <a:gd name="T31" fmla="*/ 2147483647 h 39"/>
                <a:gd name="T32" fmla="*/ 2147483647 w 65"/>
                <a:gd name="T33" fmla="*/ 2147483647 h 39"/>
                <a:gd name="T34" fmla="*/ 2147483647 w 65"/>
                <a:gd name="T35" fmla="*/ 0 h 39"/>
                <a:gd name="T36" fmla="*/ 2147483647 w 65"/>
                <a:gd name="T37" fmla="*/ 0 h 39"/>
                <a:gd name="T38" fmla="*/ 2147483647 w 65"/>
                <a:gd name="T39" fmla="*/ 0 h 39"/>
                <a:gd name="T40" fmla="*/ 2147483647 w 65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39"/>
                <a:gd name="T65" fmla="*/ 65 w 65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39">
                  <a:moveTo>
                    <a:pt x="63" y="0"/>
                  </a:moveTo>
                  <a:lnTo>
                    <a:pt x="63" y="7"/>
                  </a:lnTo>
                  <a:lnTo>
                    <a:pt x="65" y="19"/>
                  </a:lnTo>
                  <a:lnTo>
                    <a:pt x="65" y="32"/>
                  </a:lnTo>
                  <a:lnTo>
                    <a:pt x="63" y="39"/>
                  </a:lnTo>
                  <a:lnTo>
                    <a:pt x="56" y="39"/>
                  </a:lnTo>
                  <a:lnTo>
                    <a:pt x="45" y="37"/>
                  </a:lnTo>
                  <a:lnTo>
                    <a:pt x="34" y="37"/>
                  </a:lnTo>
                  <a:lnTo>
                    <a:pt x="24" y="34"/>
                  </a:lnTo>
                  <a:lnTo>
                    <a:pt x="13" y="30"/>
                  </a:lnTo>
                  <a:lnTo>
                    <a:pt x="6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7" y="7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69" name="Freeform 1369">
              <a:extLst>
                <a:ext uri="{FF2B5EF4-FFF2-40B4-BE49-F238E27FC236}">
                  <a16:creationId xmlns:a16="http://schemas.microsoft.com/office/drawing/2014/main" id="{6B90A15B-92A9-6B0B-B98A-3142CC4A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5267325"/>
              <a:ext cx="58738" cy="34925"/>
            </a:xfrm>
            <a:custGeom>
              <a:avLst/>
              <a:gdLst>
                <a:gd name="T0" fmla="*/ 2147483647 w 74"/>
                <a:gd name="T1" fmla="*/ 2147483647 h 43"/>
                <a:gd name="T2" fmla="*/ 2147483647 w 74"/>
                <a:gd name="T3" fmla="*/ 2147483647 h 43"/>
                <a:gd name="T4" fmla="*/ 2147483647 w 74"/>
                <a:gd name="T5" fmla="*/ 2147483647 h 43"/>
                <a:gd name="T6" fmla="*/ 2147483647 w 74"/>
                <a:gd name="T7" fmla="*/ 2147483647 h 43"/>
                <a:gd name="T8" fmla="*/ 2147483647 w 74"/>
                <a:gd name="T9" fmla="*/ 2147483647 h 43"/>
                <a:gd name="T10" fmla="*/ 2147483647 w 74"/>
                <a:gd name="T11" fmla="*/ 2147483647 h 43"/>
                <a:gd name="T12" fmla="*/ 2147483647 w 74"/>
                <a:gd name="T13" fmla="*/ 2147483647 h 43"/>
                <a:gd name="T14" fmla="*/ 2147483647 w 74"/>
                <a:gd name="T15" fmla="*/ 2147483647 h 43"/>
                <a:gd name="T16" fmla="*/ 2147483647 w 74"/>
                <a:gd name="T17" fmla="*/ 2147483647 h 43"/>
                <a:gd name="T18" fmla="*/ 2147483647 w 74"/>
                <a:gd name="T19" fmla="*/ 2147483647 h 43"/>
                <a:gd name="T20" fmla="*/ 2147483647 w 74"/>
                <a:gd name="T21" fmla="*/ 2147483647 h 43"/>
                <a:gd name="T22" fmla="*/ 2147483647 w 74"/>
                <a:gd name="T23" fmla="*/ 2147483647 h 43"/>
                <a:gd name="T24" fmla="*/ 0 w 74"/>
                <a:gd name="T25" fmla="*/ 2147483647 h 43"/>
                <a:gd name="T26" fmla="*/ 2147483647 w 74"/>
                <a:gd name="T27" fmla="*/ 2147483647 h 43"/>
                <a:gd name="T28" fmla="*/ 2147483647 w 74"/>
                <a:gd name="T29" fmla="*/ 2147483647 h 43"/>
                <a:gd name="T30" fmla="*/ 2147483647 w 74"/>
                <a:gd name="T31" fmla="*/ 2147483647 h 43"/>
                <a:gd name="T32" fmla="*/ 2147483647 w 74"/>
                <a:gd name="T33" fmla="*/ 2147483647 h 43"/>
                <a:gd name="T34" fmla="*/ 2147483647 w 74"/>
                <a:gd name="T35" fmla="*/ 2147483647 h 43"/>
                <a:gd name="T36" fmla="*/ 2147483647 w 74"/>
                <a:gd name="T37" fmla="*/ 0 h 43"/>
                <a:gd name="T38" fmla="*/ 2147483647 w 74"/>
                <a:gd name="T39" fmla="*/ 0 h 43"/>
                <a:gd name="T40" fmla="*/ 2147483647 w 74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43"/>
                <a:gd name="T65" fmla="*/ 74 w 74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43">
                  <a:moveTo>
                    <a:pt x="60" y="1"/>
                  </a:moveTo>
                  <a:lnTo>
                    <a:pt x="65" y="12"/>
                  </a:lnTo>
                  <a:lnTo>
                    <a:pt x="71" y="19"/>
                  </a:lnTo>
                  <a:lnTo>
                    <a:pt x="72" y="25"/>
                  </a:lnTo>
                  <a:lnTo>
                    <a:pt x="74" y="30"/>
                  </a:lnTo>
                  <a:lnTo>
                    <a:pt x="65" y="34"/>
                  </a:lnTo>
                  <a:lnTo>
                    <a:pt x="56" y="37"/>
                  </a:lnTo>
                  <a:lnTo>
                    <a:pt x="47" y="39"/>
                  </a:lnTo>
                  <a:lnTo>
                    <a:pt x="38" y="41"/>
                  </a:lnTo>
                  <a:lnTo>
                    <a:pt x="29" y="43"/>
                  </a:lnTo>
                  <a:lnTo>
                    <a:pt x="18" y="43"/>
                  </a:lnTo>
                  <a:lnTo>
                    <a:pt x="9" y="41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9" y="23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0" name="Freeform 1370">
              <a:extLst>
                <a:ext uri="{FF2B5EF4-FFF2-40B4-BE49-F238E27FC236}">
                  <a16:creationId xmlns:a16="http://schemas.microsoft.com/office/drawing/2014/main" id="{FECC7642-78A8-7F34-E3E0-9630B97C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4943475"/>
              <a:ext cx="927100" cy="601663"/>
            </a:xfrm>
            <a:custGeom>
              <a:avLst/>
              <a:gdLst>
                <a:gd name="T0" fmla="*/ 2147483647 w 1169"/>
                <a:gd name="T1" fmla="*/ 2147483647 h 758"/>
                <a:gd name="T2" fmla="*/ 2147483647 w 1169"/>
                <a:gd name="T3" fmla="*/ 2147483647 h 758"/>
                <a:gd name="T4" fmla="*/ 2147483647 w 1169"/>
                <a:gd name="T5" fmla="*/ 2147483647 h 758"/>
                <a:gd name="T6" fmla="*/ 2147483647 w 1169"/>
                <a:gd name="T7" fmla="*/ 2147483647 h 758"/>
                <a:gd name="T8" fmla="*/ 2147483647 w 1169"/>
                <a:gd name="T9" fmla="*/ 2147483647 h 758"/>
                <a:gd name="T10" fmla="*/ 2147483647 w 1169"/>
                <a:gd name="T11" fmla="*/ 2147483647 h 758"/>
                <a:gd name="T12" fmla="*/ 2147483647 w 1169"/>
                <a:gd name="T13" fmla="*/ 2147483647 h 758"/>
                <a:gd name="T14" fmla="*/ 2147483647 w 1169"/>
                <a:gd name="T15" fmla="*/ 2147483647 h 758"/>
                <a:gd name="T16" fmla="*/ 2147483647 w 1169"/>
                <a:gd name="T17" fmla="*/ 2147483647 h 758"/>
                <a:gd name="T18" fmla="*/ 2147483647 w 1169"/>
                <a:gd name="T19" fmla="*/ 2147483647 h 758"/>
                <a:gd name="T20" fmla="*/ 2147483647 w 1169"/>
                <a:gd name="T21" fmla="*/ 2147483647 h 758"/>
                <a:gd name="T22" fmla="*/ 2147483647 w 1169"/>
                <a:gd name="T23" fmla="*/ 2147483647 h 758"/>
                <a:gd name="T24" fmla="*/ 2147483647 w 1169"/>
                <a:gd name="T25" fmla="*/ 2147483647 h 758"/>
                <a:gd name="T26" fmla="*/ 2147483647 w 1169"/>
                <a:gd name="T27" fmla="*/ 2147483647 h 758"/>
                <a:gd name="T28" fmla="*/ 2147483647 w 1169"/>
                <a:gd name="T29" fmla="*/ 2147483647 h 758"/>
                <a:gd name="T30" fmla="*/ 2147483647 w 1169"/>
                <a:gd name="T31" fmla="*/ 2147483647 h 758"/>
                <a:gd name="T32" fmla="*/ 2147483647 w 1169"/>
                <a:gd name="T33" fmla="*/ 2147483647 h 758"/>
                <a:gd name="T34" fmla="*/ 2147483647 w 1169"/>
                <a:gd name="T35" fmla="*/ 2147483647 h 758"/>
                <a:gd name="T36" fmla="*/ 2147483647 w 1169"/>
                <a:gd name="T37" fmla="*/ 2147483647 h 758"/>
                <a:gd name="T38" fmla="*/ 2147483647 w 1169"/>
                <a:gd name="T39" fmla="*/ 2147483647 h 758"/>
                <a:gd name="T40" fmla="*/ 2147483647 w 1169"/>
                <a:gd name="T41" fmla="*/ 2147483647 h 758"/>
                <a:gd name="T42" fmla="*/ 2147483647 w 1169"/>
                <a:gd name="T43" fmla="*/ 2147483647 h 758"/>
                <a:gd name="T44" fmla="*/ 2147483647 w 1169"/>
                <a:gd name="T45" fmla="*/ 2147483647 h 758"/>
                <a:gd name="T46" fmla="*/ 2147483647 w 1169"/>
                <a:gd name="T47" fmla="*/ 2147483647 h 758"/>
                <a:gd name="T48" fmla="*/ 2147483647 w 1169"/>
                <a:gd name="T49" fmla="*/ 2147483647 h 758"/>
                <a:gd name="T50" fmla="*/ 2147483647 w 1169"/>
                <a:gd name="T51" fmla="*/ 2147483647 h 758"/>
                <a:gd name="T52" fmla="*/ 2147483647 w 1169"/>
                <a:gd name="T53" fmla="*/ 2147483647 h 758"/>
                <a:gd name="T54" fmla="*/ 2147483647 w 1169"/>
                <a:gd name="T55" fmla="*/ 2147483647 h 758"/>
                <a:gd name="T56" fmla="*/ 2147483647 w 1169"/>
                <a:gd name="T57" fmla="*/ 2147483647 h 758"/>
                <a:gd name="T58" fmla="*/ 2147483647 w 1169"/>
                <a:gd name="T59" fmla="*/ 2147483647 h 758"/>
                <a:gd name="T60" fmla="*/ 2147483647 w 1169"/>
                <a:gd name="T61" fmla="*/ 2147483647 h 758"/>
                <a:gd name="T62" fmla="*/ 2147483647 w 1169"/>
                <a:gd name="T63" fmla="*/ 2147483647 h 758"/>
                <a:gd name="T64" fmla="*/ 2147483647 w 1169"/>
                <a:gd name="T65" fmla="*/ 2147483647 h 758"/>
                <a:gd name="T66" fmla="*/ 2147483647 w 1169"/>
                <a:gd name="T67" fmla="*/ 2147483647 h 758"/>
                <a:gd name="T68" fmla="*/ 2147483647 w 1169"/>
                <a:gd name="T69" fmla="*/ 2147483647 h 758"/>
                <a:gd name="T70" fmla="*/ 2147483647 w 1169"/>
                <a:gd name="T71" fmla="*/ 2147483647 h 758"/>
                <a:gd name="T72" fmla="*/ 2147483647 w 1169"/>
                <a:gd name="T73" fmla="*/ 2147483647 h 758"/>
                <a:gd name="T74" fmla="*/ 2147483647 w 1169"/>
                <a:gd name="T75" fmla="*/ 2147483647 h 758"/>
                <a:gd name="T76" fmla="*/ 2147483647 w 1169"/>
                <a:gd name="T77" fmla="*/ 2147483647 h 758"/>
                <a:gd name="T78" fmla="*/ 2147483647 w 1169"/>
                <a:gd name="T79" fmla="*/ 2147483647 h 758"/>
                <a:gd name="T80" fmla="*/ 2147483647 w 1169"/>
                <a:gd name="T81" fmla="*/ 2147483647 h 758"/>
                <a:gd name="T82" fmla="*/ 2147483647 w 1169"/>
                <a:gd name="T83" fmla="*/ 2147483647 h 758"/>
                <a:gd name="T84" fmla="*/ 2147483647 w 1169"/>
                <a:gd name="T85" fmla="*/ 2147483647 h 758"/>
                <a:gd name="T86" fmla="*/ 2147483647 w 1169"/>
                <a:gd name="T87" fmla="*/ 2147483647 h 758"/>
                <a:gd name="T88" fmla="*/ 2147483647 w 1169"/>
                <a:gd name="T89" fmla="*/ 2147483647 h 758"/>
                <a:gd name="T90" fmla="*/ 2147483647 w 1169"/>
                <a:gd name="T91" fmla="*/ 2147483647 h 758"/>
                <a:gd name="T92" fmla="*/ 2147483647 w 1169"/>
                <a:gd name="T93" fmla="*/ 2147483647 h 758"/>
                <a:gd name="T94" fmla="*/ 2147483647 w 1169"/>
                <a:gd name="T95" fmla="*/ 2147483647 h 758"/>
                <a:gd name="T96" fmla="*/ 2147483647 w 1169"/>
                <a:gd name="T97" fmla="*/ 2147483647 h 758"/>
                <a:gd name="T98" fmla="*/ 2147483647 w 1169"/>
                <a:gd name="T99" fmla="*/ 2147483647 h 758"/>
                <a:gd name="T100" fmla="*/ 2147483647 w 1169"/>
                <a:gd name="T101" fmla="*/ 2147483647 h 758"/>
                <a:gd name="T102" fmla="*/ 2147483647 w 1169"/>
                <a:gd name="T103" fmla="*/ 2147483647 h 758"/>
                <a:gd name="T104" fmla="*/ 2147483647 w 1169"/>
                <a:gd name="T105" fmla="*/ 2147483647 h 7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69"/>
                <a:gd name="T160" fmla="*/ 0 h 758"/>
                <a:gd name="T161" fmla="*/ 1169 w 1169"/>
                <a:gd name="T162" fmla="*/ 758 h 7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69" h="758">
                  <a:moveTo>
                    <a:pt x="728" y="0"/>
                  </a:moveTo>
                  <a:lnTo>
                    <a:pt x="772" y="8"/>
                  </a:lnTo>
                  <a:lnTo>
                    <a:pt x="808" y="8"/>
                  </a:lnTo>
                  <a:lnTo>
                    <a:pt x="836" y="6"/>
                  </a:lnTo>
                  <a:lnTo>
                    <a:pt x="860" y="4"/>
                  </a:lnTo>
                  <a:lnTo>
                    <a:pt x="876" y="9"/>
                  </a:lnTo>
                  <a:lnTo>
                    <a:pt x="889" y="24"/>
                  </a:lnTo>
                  <a:lnTo>
                    <a:pt x="896" y="51"/>
                  </a:lnTo>
                  <a:lnTo>
                    <a:pt x="898" y="96"/>
                  </a:lnTo>
                  <a:lnTo>
                    <a:pt x="903" y="124"/>
                  </a:lnTo>
                  <a:lnTo>
                    <a:pt x="908" y="146"/>
                  </a:lnTo>
                  <a:lnTo>
                    <a:pt x="915" y="162"/>
                  </a:lnTo>
                  <a:lnTo>
                    <a:pt x="933" y="175"/>
                  </a:lnTo>
                  <a:lnTo>
                    <a:pt x="962" y="178"/>
                  </a:lnTo>
                  <a:lnTo>
                    <a:pt x="993" y="184"/>
                  </a:lnTo>
                  <a:lnTo>
                    <a:pt x="1022" y="189"/>
                  </a:lnTo>
                  <a:lnTo>
                    <a:pt x="1049" y="196"/>
                  </a:lnTo>
                  <a:lnTo>
                    <a:pt x="1077" y="202"/>
                  </a:lnTo>
                  <a:lnTo>
                    <a:pt x="1104" y="209"/>
                  </a:lnTo>
                  <a:lnTo>
                    <a:pt x="1131" y="216"/>
                  </a:lnTo>
                  <a:lnTo>
                    <a:pt x="1158" y="222"/>
                  </a:lnTo>
                  <a:lnTo>
                    <a:pt x="1165" y="227"/>
                  </a:lnTo>
                  <a:lnTo>
                    <a:pt x="1169" y="234"/>
                  </a:lnTo>
                  <a:lnTo>
                    <a:pt x="1169" y="241"/>
                  </a:lnTo>
                  <a:lnTo>
                    <a:pt x="1164" y="249"/>
                  </a:lnTo>
                  <a:lnTo>
                    <a:pt x="1151" y="258"/>
                  </a:lnTo>
                  <a:lnTo>
                    <a:pt x="1137" y="265"/>
                  </a:lnTo>
                  <a:lnTo>
                    <a:pt x="1119" y="272"/>
                  </a:lnTo>
                  <a:lnTo>
                    <a:pt x="1097" y="277"/>
                  </a:lnTo>
                  <a:lnTo>
                    <a:pt x="1076" y="281"/>
                  </a:lnTo>
                  <a:lnTo>
                    <a:pt x="1050" y="285"/>
                  </a:lnTo>
                  <a:lnTo>
                    <a:pt x="1025" y="288"/>
                  </a:lnTo>
                  <a:lnTo>
                    <a:pt x="1000" y="292"/>
                  </a:lnTo>
                  <a:lnTo>
                    <a:pt x="971" y="295"/>
                  </a:lnTo>
                  <a:lnTo>
                    <a:pt x="944" y="299"/>
                  </a:lnTo>
                  <a:lnTo>
                    <a:pt x="917" y="303"/>
                  </a:lnTo>
                  <a:lnTo>
                    <a:pt x="890" y="308"/>
                  </a:lnTo>
                  <a:lnTo>
                    <a:pt x="865" y="315"/>
                  </a:lnTo>
                  <a:lnTo>
                    <a:pt x="840" y="322"/>
                  </a:lnTo>
                  <a:lnTo>
                    <a:pt x="818" y="330"/>
                  </a:lnTo>
                  <a:lnTo>
                    <a:pt x="797" y="340"/>
                  </a:lnTo>
                  <a:lnTo>
                    <a:pt x="766" y="362"/>
                  </a:lnTo>
                  <a:lnTo>
                    <a:pt x="736" y="385"/>
                  </a:lnTo>
                  <a:lnTo>
                    <a:pt x="709" y="409"/>
                  </a:lnTo>
                  <a:lnTo>
                    <a:pt x="683" y="432"/>
                  </a:lnTo>
                  <a:lnTo>
                    <a:pt x="658" y="454"/>
                  </a:lnTo>
                  <a:lnTo>
                    <a:pt x="635" y="477"/>
                  </a:lnTo>
                  <a:lnTo>
                    <a:pt x="612" y="499"/>
                  </a:lnTo>
                  <a:lnTo>
                    <a:pt x="588" y="522"/>
                  </a:lnTo>
                  <a:lnTo>
                    <a:pt x="565" y="542"/>
                  </a:lnTo>
                  <a:lnTo>
                    <a:pt x="540" y="563"/>
                  </a:lnTo>
                  <a:lnTo>
                    <a:pt x="514" y="581"/>
                  </a:lnTo>
                  <a:lnTo>
                    <a:pt x="487" y="599"/>
                  </a:lnTo>
                  <a:lnTo>
                    <a:pt x="459" y="615"/>
                  </a:lnTo>
                  <a:lnTo>
                    <a:pt x="428" y="632"/>
                  </a:lnTo>
                  <a:lnTo>
                    <a:pt x="396" y="644"/>
                  </a:lnTo>
                  <a:lnTo>
                    <a:pt x="360" y="655"/>
                  </a:lnTo>
                  <a:lnTo>
                    <a:pt x="345" y="666"/>
                  </a:lnTo>
                  <a:lnTo>
                    <a:pt x="326" y="680"/>
                  </a:lnTo>
                  <a:lnTo>
                    <a:pt x="302" y="696"/>
                  </a:lnTo>
                  <a:lnTo>
                    <a:pt x="277" y="714"/>
                  </a:lnTo>
                  <a:lnTo>
                    <a:pt x="248" y="731"/>
                  </a:lnTo>
                  <a:lnTo>
                    <a:pt x="223" y="743"/>
                  </a:lnTo>
                  <a:lnTo>
                    <a:pt x="200" y="754"/>
                  </a:lnTo>
                  <a:lnTo>
                    <a:pt x="182" y="758"/>
                  </a:lnTo>
                  <a:lnTo>
                    <a:pt x="169" y="745"/>
                  </a:lnTo>
                  <a:lnTo>
                    <a:pt x="164" y="727"/>
                  </a:lnTo>
                  <a:lnTo>
                    <a:pt x="166" y="709"/>
                  </a:lnTo>
                  <a:lnTo>
                    <a:pt x="175" y="689"/>
                  </a:lnTo>
                  <a:lnTo>
                    <a:pt x="189" y="666"/>
                  </a:lnTo>
                  <a:lnTo>
                    <a:pt x="205" y="644"/>
                  </a:lnTo>
                  <a:lnTo>
                    <a:pt x="227" y="621"/>
                  </a:lnTo>
                  <a:lnTo>
                    <a:pt x="250" y="597"/>
                  </a:lnTo>
                  <a:lnTo>
                    <a:pt x="275" y="576"/>
                  </a:lnTo>
                  <a:lnTo>
                    <a:pt x="299" y="554"/>
                  </a:lnTo>
                  <a:lnTo>
                    <a:pt x="324" y="535"/>
                  </a:lnTo>
                  <a:lnTo>
                    <a:pt x="345" y="517"/>
                  </a:lnTo>
                  <a:lnTo>
                    <a:pt x="365" y="502"/>
                  </a:lnTo>
                  <a:lnTo>
                    <a:pt x="380" y="491"/>
                  </a:lnTo>
                  <a:lnTo>
                    <a:pt x="390" y="484"/>
                  </a:lnTo>
                  <a:lnTo>
                    <a:pt x="396" y="481"/>
                  </a:lnTo>
                  <a:lnTo>
                    <a:pt x="405" y="472"/>
                  </a:lnTo>
                  <a:lnTo>
                    <a:pt x="416" y="463"/>
                  </a:lnTo>
                  <a:lnTo>
                    <a:pt x="423" y="452"/>
                  </a:lnTo>
                  <a:lnTo>
                    <a:pt x="423" y="439"/>
                  </a:lnTo>
                  <a:lnTo>
                    <a:pt x="412" y="436"/>
                  </a:lnTo>
                  <a:lnTo>
                    <a:pt x="401" y="436"/>
                  </a:lnTo>
                  <a:lnTo>
                    <a:pt x="389" y="437"/>
                  </a:lnTo>
                  <a:lnTo>
                    <a:pt x="376" y="439"/>
                  </a:lnTo>
                  <a:lnTo>
                    <a:pt x="362" y="443"/>
                  </a:lnTo>
                  <a:lnTo>
                    <a:pt x="347" y="448"/>
                  </a:lnTo>
                  <a:lnTo>
                    <a:pt x="333" y="454"/>
                  </a:lnTo>
                  <a:lnTo>
                    <a:pt x="317" y="457"/>
                  </a:lnTo>
                  <a:lnTo>
                    <a:pt x="306" y="457"/>
                  </a:lnTo>
                  <a:lnTo>
                    <a:pt x="291" y="461"/>
                  </a:lnTo>
                  <a:lnTo>
                    <a:pt x="273" y="466"/>
                  </a:lnTo>
                  <a:lnTo>
                    <a:pt x="254" y="473"/>
                  </a:lnTo>
                  <a:lnTo>
                    <a:pt x="228" y="481"/>
                  </a:lnTo>
                  <a:lnTo>
                    <a:pt x="201" y="490"/>
                  </a:lnTo>
                  <a:lnTo>
                    <a:pt x="171" y="499"/>
                  </a:lnTo>
                  <a:lnTo>
                    <a:pt x="139" y="506"/>
                  </a:lnTo>
                  <a:lnTo>
                    <a:pt x="113" y="517"/>
                  </a:lnTo>
                  <a:lnTo>
                    <a:pt x="90" y="522"/>
                  </a:lnTo>
                  <a:lnTo>
                    <a:pt x="68" y="526"/>
                  </a:lnTo>
                  <a:lnTo>
                    <a:pt x="49" y="527"/>
                  </a:lnTo>
                  <a:lnTo>
                    <a:pt x="32" y="524"/>
                  </a:lnTo>
                  <a:lnTo>
                    <a:pt x="18" y="517"/>
                  </a:lnTo>
                  <a:lnTo>
                    <a:pt x="7" y="506"/>
                  </a:lnTo>
                  <a:lnTo>
                    <a:pt x="0" y="490"/>
                  </a:lnTo>
                  <a:lnTo>
                    <a:pt x="9" y="479"/>
                  </a:lnTo>
                  <a:lnTo>
                    <a:pt x="20" y="470"/>
                  </a:lnTo>
                  <a:lnTo>
                    <a:pt x="31" y="461"/>
                  </a:lnTo>
                  <a:lnTo>
                    <a:pt x="40" y="454"/>
                  </a:lnTo>
                  <a:lnTo>
                    <a:pt x="50" y="448"/>
                  </a:lnTo>
                  <a:lnTo>
                    <a:pt x="61" y="441"/>
                  </a:lnTo>
                  <a:lnTo>
                    <a:pt x="70" y="436"/>
                  </a:lnTo>
                  <a:lnTo>
                    <a:pt x="79" y="430"/>
                  </a:lnTo>
                  <a:lnTo>
                    <a:pt x="86" y="418"/>
                  </a:lnTo>
                  <a:lnTo>
                    <a:pt x="95" y="407"/>
                  </a:lnTo>
                  <a:lnTo>
                    <a:pt x="106" y="396"/>
                  </a:lnTo>
                  <a:lnTo>
                    <a:pt x="117" y="387"/>
                  </a:lnTo>
                  <a:lnTo>
                    <a:pt x="128" y="378"/>
                  </a:lnTo>
                  <a:lnTo>
                    <a:pt x="139" y="369"/>
                  </a:lnTo>
                  <a:lnTo>
                    <a:pt x="151" y="360"/>
                  </a:lnTo>
                  <a:lnTo>
                    <a:pt x="162" y="351"/>
                  </a:lnTo>
                  <a:lnTo>
                    <a:pt x="157" y="333"/>
                  </a:lnTo>
                  <a:lnTo>
                    <a:pt x="158" y="319"/>
                  </a:lnTo>
                  <a:lnTo>
                    <a:pt x="166" y="306"/>
                  </a:lnTo>
                  <a:lnTo>
                    <a:pt x="175" y="288"/>
                  </a:lnTo>
                  <a:lnTo>
                    <a:pt x="200" y="283"/>
                  </a:lnTo>
                  <a:lnTo>
                    <a:pt x="221" y="277"/>
                  </a:lnTo>
                  <a:lnTo>
                    <a:pt x="236" y="270"/>
                  </a:lnTo>
                  <a:lnTo>
                    <a:pt x="248" y="263"/>
                  </a:lnTo>
                  <a:lnTo>
                    <a:pt x="261" y="252"/>
                  </a:lnTo>
                  <a:lnTo>
                    <a:pt x="273" y="241"/>
                  </a:lnTo>
                  <a:lnTo>
                    <a:pt x="288" y="229"/>
                  </a:lnTo>
                  <a:lnTo>
                    <a:pt x="306" y="213"/>
                  </a:lnTo>
                  <a:lnTo>
                    <a:pt x="326" y="209"/>
                  </a:lnTo>
                  <a:lnTo>
                    <a:pt x="347" y="207"/>
                  </a:lnTo>
                  <a:lnTo>
                    <a:pt x="374" y="205"/>
                  </a:lnTo>
                  <a:lnTo>
                    <a:pt x="401" y="205"/>
                  </a:lnTo>
                  <a:lnTo>
                    <a:pt x="432" y="205"/>
                  </a:lnTo>
                  <a:lnTo>
                    <a:pt x="460" y="204"/>
                  </a:lnTo>
                  <a:lnTo>
                    <a:pt x="493" y="204"/>
                  </a:lnTo>
                  <a:lnTo>
                    <a:pt x="523" y="202"/>
                  </a:lnTo>
                  <a:lnTo>
                    <a:pt x="552" y="200"/>
                  </a:lnTo>
                  <a:lnTo>
                    <a:pt x="581" y="196"/>
                  </a:lnTo>
                  <a:lnTo>
                    <a:pt x="608" y="191"/>
                  </a:lnTo>
                  <a:lnTo>
                    <a:pt x="633" y="186"/>
                  </a:lnTo>
                  <a:lnTo>
                    <a:pt x="655" y="177"/>
                  </a:lnTo>
                  <a:lnTo>
                    <a:pt x="673" y="166"/>
                  </a:lnTo>
                  <a:lnTo>
                    <a:pt x="685" y="151"/>
                  </a:lnTo>
                  <a:lnTo>
                    <a:pt x="694" y="135"/>
                  </a:lnTo>
                  <a:lnTo>
                    <a:pt x="691" y="119"/>
                  </a:lnTo>
                  <a:lnTo>
                    <a:pt x="689" y="101"/>
                  </a:lnTo>
                  <a:lnTo>
                    <a:pt x="687" y="80"/>
                  </a:lnTo>
                  <a:lnTo>
                    <a:pt x="687" y="60"/>
                  </a:lnTo>
                  <a:lnTo>
                    <a:pt x="691" y="40"/>
                  </a:lnTo>
                  <a:lnTo>
                    <a:pt x="698" y="22"/>
                  </a:lnTo>
                  <a:lnTo>
                    <a:pt x="710" y="8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1" name="Freeform 1371">
              <a:extLst>
                <a:ext uri="{FF2B5EF4-FFF2-40B4-BE49-F238E27FC236}">
                  <a16:creationId xmlns:a16="http://schemas.microsoft.com/office/drawing/2014/main" id="{C0080F35-6C6E-2062-BAC3-3582AD02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4968875"/>
              <a:ext cx="725488" cy="501650"/>
            </a:xfrm>
            <a:custGeom>
              <a:avLst/>
              <a:gdLst>
                <a:gd name="T0" fmla="*/ 2147483647 w 913"/>
                <a:gd name="T1" fmla="*/ 2147483647 h 631"/>
                <a:gd name="T2" fmla="*/ 2147483647 w 913"/>
                <a:gd name="T3" fmla="*/ 0 h 631"/>
                <a:gd name="T4" fmla="*/ 2147483647 w 913"/>
                <a:gd name="T5" fmla="*/ 2147483647 h 631"/>
                <a:gd name="T6" fmla="*/ 2147483647 w 913"/>
                <a:gd name="T7" fmla="*/ 2147483647 h 631"/>
                <a:gd name="T8" fmla="*/ 2147483647 w 913"/>
                <a:gd name="T9" fmla="*/ 2147483647 h 631"/>
                <a:gd name="T10" fmla="*/ 2147483647 w 913"/>
                <a:gd name="T11" fmla="*/ 2147483647 h 631"/>
                <a:gd name="T12" fmla="*/ 2147483647 w 913"/>
                <a:gd name="T13" fmla="*/ 2147483647 h 631"/>
                <a:gd name="T14" fmla="*/ 2147483647 w 913"/>
                <a:gd name="T15" fmla="*/ 2147483647 h 631"/>
                <a:gd name="T16" fmla="*/ 2147483647 w 913"/>
                <a:gd name="T17" fmla="*/ 2147483647 h 631"/>
                <a:gd name="T18" fmla="*/ 2147483647 w 913"/>
                <a:gd name="T19" fmla="*/ 2147483647 h 631"/>
                <a:gd name="T20" fmla="*/ 2147483647 w 913"/>
                <a:gd name="T21" fmla="*/ 2147483647 h 631"/>
                <a:gd name="T22" fmla="*/ 2147483647 w 913"/>
                <a:gd name="T23" fmla="*/ 2147483647 h 631"/>
                <a:gd name="T24" fmla="*/ 2147483647 w 913"/>
                <a:gd name="T25" fmla="*/ 2147483647 h 631"/>
                <a:gd name="T26" fmla="*/ 2147483647 w 913"/>
                <a:gd name="T27" fmla="*/ 2147483647 h 631"/>
                <a:gd name="T28" fmla="*/ 2147483647 w 913"/>
                <a:gd name="T29" fmla="*/ 2147483647 h 631"/>
                <a:gd name="T30" fmla="*/ 2147483647 w 913"/>
                <a:gd name="T31" fmla="*/ 2147483647 h 631"/>
                <a:gd name="T32" fmla="*/ 2147483647 w 913"/>
                <a:gd name="T33" fmla="*/ 2147483647 h 631"/>
                <a:gd name="T34" fmla="*/ 2147483647 w 913"/>
                <a:gd name="T35" fmla="*/ 2147483647 h 631"/>
                <a:gd name="T36" fmla="*/ 2147483647 w 913"/>
                <a:gd name="T37" fmla="*/ 2147483647 h 631"/>
                <a:gd name="T38" fmla="*/ 2147483647 w 913"/>
                <a:gd name="T39" fmla="*/ 2147483647 h 631"/>
                <a:gd name="T40" fmla="*/ 2147483647 w 913"/>
                <a:gd name="T41" fmla="*/ 2147483647 h 631"/>
                <a:gd name="T42" fmla="*/ 2147483647 w 913"/>
                <a:gd name="T43" fmla="*/ 2147483647 h 631"/>
                <a:gd name="T44" fmla="*/ 2147483647 w 913"/>
                <a:gd name="T45" fmla="*/ 2147483647 h 631"/>
                <a:gd name="T46" fmla="*/ 2147483647 w 913"/>
                <a:gd name="T47" fmla="*/ 2147483647 h 631"/>
                <a:gd name="T48" fmla="*/ 2147483647 w 913"/>
                <a:gd name="T49" fmla="*/ 2147483647 h 631"/>
                <a:gd name="T50" fmla="*/ 2147483647 w 913"/>
                <a:gd name="T51" fmla="*/ 2147483647 h 631"/>
                <a:gd name="T52" fmla="*/ 2147483647 w 913"/>
                <a:gd name="T53" fmla="*/ 2147483647 h 631"/>
                <a:gd name="T54" fmla="*/ 2147483647 w 913"/>
                <a:gd name="T55" fmla="*/ 2147483647 h 631"/>
                <a:gd name="T56" fmla="*/ 2147483647 w 913"/>
                <a:gd name="T57" fmla="*/ 2147483647 h 631"/>
                <a:gd name="T58" fmla="*/ 2147483647 w 913"/>
                <a:gd name="T59" fmla="*/ 2147483647 h 631"/>
                <a:gd name="T60" fmla="*/ 2147483647 w 913"/>
                <a:gd name="T61" fmla="*/ 2147483647 h 631"/>
                <a:gd name="T62" fmla="*/ 2147483647 w 913"/>
                <a:gd name="T63" fmla="*/ 2147483647 h 631"/>
                <a:gd name="T64" fmla="*/ 2147483647 w 913"/>
                <a:gd name="T65" fmla="*/ 2147483647 h 631"/>
                <a:gd name="T66" fmla="*/ 2147483647 w 913"/>
                <a:gd name="T67" fmla="*/ 2147483647 h 631"/>
                <a:gd name="T68" fmla="*/ 2147483647 w 913"/>
                <a:gd name="T69" fmla="*/ 2147483647 h 631"/>
                <a:gd name="T70" fmla="*/ 2147483647 w 913"/>
                <a:gd name="T71" fmla="*/ 2147483647 h 631"/>
                <a:gd name="T72" fmla="*/ 2147483647 w 913"/>
                <a:gd name="T73" fmla="*/ 2147483647 h 631"/>
                <a:gd name="T74" fmla="*/ 2147483647 w 913"/>
                <a:gd name="T75" fmla="*/ 2147483647 h 631"/>
                <a:gd name="T76" fmla="*/ 2147483647 w 913"/>
                <a:gd name="T77" fmla="*/ 2147483647 h 631"/>
                <a:gd name="T78" fmla="*/ 2147483647 w 913"/>
                <a:gd name="T79" fmla="*/ 2147483647 h 631"/>
                <a:gd name="T80" fmla="*/ 2147483647 w 913"/>
                <a:gd name="T81" fmla="*/ 2147483647 h 631"/>
                <a:gd name="T82" fmla="*/ 2147483647 w 913"/>
                <a:gd name="T83" fmla="*/ 2147483647 h 631"/>
                <a:gd name="T84" fmla="*/ 2147483647 w 913"/>
                <a:gd name="T85" fmla="*/ 2147483647 h 631"/>
                <a:gd name="T86" fmla="*/ 2147483647 w 913"/>
                <a:gd name="T87" fmla="*/ 2147483647 h 631"/>
                <a:gd name="T88" fmla="*/ 2147483647 w 913"/>
                <a:gd name="T89" fmla="*/ 2147483647 h 631"/>
                <a:gd name="T90" fmla="*/ 2147483647 w 913"/>
                <a:gd name="T91" fmla="*/ 2147483647 h 631"/>
                <a:gd name="T92" fmla="*/ 2147483647 w 913"/>
                <a:gd name="T93" fmla="*/ 2147483647 h 631"/>
                <a:gd name="T94" fmla="*/ 2147483647 w 913"/>
                <a:gd name="T95" fmla="*/ 2147483647 h 631"/>
                <a:gd name="T96" fmla="*/ 2147483647 w 913"/>
                <a:gd name="T97" fmla="*/ 2147483647 h 631"/>
                <a:gd name="T98" fmla="*/ 2147483647 w 913"/>
                <a:gd name="T99" fmla="*/ 2147483647 h 631"/>
                <a:gd name="T100" fmla="*/ 2147483647 w 913"/>
                <a:gd name="T101" fmla="*/ 2147483647 h 631"/>
                <a:gd name="T102" fmla="*/ 2147483647 w 913"/>
                <a:gd name="T103" fmla="*/ 2147483647 h 6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3"/>
                <a:gd name="T157" fmla="*/ 0 h 631"/>
                <a:gd name="T158" fmla="*/ 913 w 913"/>
                <a:gd name="T159" fmla="*/ 631 h 6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3" h="631">
                  <a:moveTo>
                    <a:pt x="626" y="11"/>
                  </a:moveTo>
                  <a:lnTo>
                    <a:pt x="649" y="11"/>
                  </a:lnTo>
                  <a:lnTo>
                    <a:pt x="669" y="9"/>
                  </a:lnTo>
                  <a:lnTo>
                    <a:pt x="685" y="3"/>
                  </a:lnTo>
                  <a:lnTo>
                    <a:pt x="699" y="0"/>
                  </a:lnTo>
                  <a:lnTo>
                    <a:pt x="710" y="0"/>
                  </a:lnTo>
                  <a:lnTo>
                    <a:pt x="719" y="3"/>
                  </a:lnTo>
                  <a:lnTo>
                    <a:pt x="730" y="14"/>
                  </a:lnTo>
                  <a:lnTo>
                    <a:pt x="739" y="34"/>
                  </a:lnTo>
                  <a:lnTo>
                    <a:pt x="743" y="100"/>
                  </a:lnTo>
                  <a:lnTo>
                    <a:pt x="746" y="142"/>
                  </a:lnTo>
                  <a:lnTo>
                    <a:pt x="755" y="163"/>
                  </a:lnTo>
                  <a:lnTo>
                    <a:pt x="768" y="174"/>
                  </a:lnTo>
                  <a:lnTo>
                    <a:pt x="787" y="176"/>
                  </a:lnTo>
                  <a:lnTo>
                    <a:pt x="816" y="176"/>
                  </a:lnTo>
                  <a:lnTo>
                    <a:pt x="858" y="180"/>
                  </a:lnTo>
                  <a:lnTo>
                    <a:pt x="912" y="192"/>
                  </a:lnTo>
                  <a:lnTo>
                    <a:pt x="913" y="198"/>
                  </a:lnTo>
                  <a:lnTo>
                    <a:pt x="913" y="201"/>
                  </a:lnTo>
                  <a:lnTo>
                    <a:pt x="913" y="205"/>
                  </a:lnTo>
                  <a:lnTo>
                    <a:pt x="913" y="208"/>
                  </a:lnTo>
                  <a:lnTo>
                    <a:pt x="906" y="217"/>
                  </a:lnTo>
                  <a:lnTo>
                    <a:pt x="895" y="225"/>
                  </a:lnTo>
                  <a:lnTo>
                    <a:pt x="881" y="230"/>
                  </a:lnTo>
                  <a:lnTo>
                    <a:pt x="865" y="235"/>
                  </a:lnTo>
                  <a:lnTo>
                    <a:pt x="847" y="241"/>
                  </a:lnTo>
                  <a:lnTo>
                    <a:pt x="825" y="246"/>
                  </a:lnTo>
                  <a:lnTo>
                    <a:pt x="804" y="252"/>
                  </a:lnTo>
                  <a:lnTo>
                    <a:pt x="782" y="255"/>
                  </a:lnTo>
                  <a:lnTo>
                    <a:pt x="759" y="259"/>
                  </a:lnTo>
                  <a:lnTo>
                    <a:pt x="735" y="264"/>
                  </a:lnTo>
                  <a:lnTo>
                    <a:pt x="712" y="270"/>
                  </a:lnTo>
                  <a:lnTo>
                    <a:pt x="690" y="275"/>
                  </a:lnTo>
                  <a:lnTo>
                    <a:pt x="669" y="280"/>
                  </a:lnTo>
                  <a:lnTo>
                    <a:pt x="649" y="286"/>
                  </a:lnTo>
                  <a:lnTo>
                    <a:pt x="629" y="293"/>
                  </a:lnTo>
                  <a:lnTo>
                    <a:pt x="613" y="302"/>
                  </a:lnTo>
                  <a:lnTo>
                    <a:pt x="590" y="323"/>
                  </a:lnTo>
                  <a:lnTo>
                    <a:pt x="566" y="345"/>
                  </a:lnTo>
                  <a:lnTo>
                    <a:pt x="545" y="367"/>
                  </a:lnTo>
                  <a:lnTo>
                    <a:pt x="523" y="388"/>
                  </a:lnTo>
                  <a:lnTo>
                    <a:pt x="502" y="408"/>
                  </a:lnTo>
                  <a:lnTo>
                    <a:pt x="482" y="430"/>
                  </a:lnTo>
                  <a:lnTo>
                    <a:pt x="462" y="449"/>
                  </a:lnTo>
                  <a:lnTo>
                    <a:pt x="440" y="469"/>
                  </a:lnTo>
                  <a:lnTo>
                    <a:pt x="419" y="487"/>
                  </a:lnTo>
                  <a:lnTo>
                    <a:pt x="397" y="505"/>
                  </a:lnTo>
                  <a:lnTo>
                    <a:pt x="374" y="523"/>
                  </a:lnTo>
                  <a:lnTo>
                    <a:pt x="350" y="539"/>
                  </a:lnTo>
                  <a:lnTo>
                    <a:pt x="323" y="554"/>
                  </a:lnTo>
                  <a:lnTo>
                    <a:pt x="296" y="568"/>
                  </a:lnTo>
                  <a:lnTo>
                    <a:pt x="268" y="581"/>
                  </a:lnTo>
                  <a:lnTo>
                    <a:pt x="235" y="591"/>
                  </a:lnTo>
                  <a:lnTo>
                    <a:pt x="223" y="600"/>
                  </a:lnTo>
                  <a:lnTo>
                    <a:pt x="207" y="611"/>
                  </a:lnTo>
                  <a:lnTo>
                    <a:pt x="187" y="622"/>
                  </a:lnTo>
                  <a:lnTo>
                    <a:pt x="169" y="629"/>
                  </a:lnTo>
                  <a:lnTo>
                    <a:pt x="151" y="631"/>
                  </a:lnTo>
                  <a:lnTo>
                    <a:pt x="136" y="626"/>
                  </a:lnTo>
                  <a:lnTo>
                    <a:pt x="131" y="611"/>
                  </a:lnTo>
                  <a:lnTo>
                    <a:pt x="133" y="586"/>
                  </a:lnTo>
                  <a:lnTo>
                    <a:pt x="156" y="559"/>
                  </a:lnTo>
                  <a:lnTo>
                    <a:pt x="183" y="534"/>
                  </a:lnTo>
                  <a:lnTo>
                    <a:pt x="216" y="507"/>
                  </a:lnTo>
                  <a:lnTo>
                    <a:pt x="248" y="482"/>
                  </a:lnTo>
                  <a:lnTo>
                    <a:pt x="280" y="455"/>
                  </a:lnTo>
                  <a:lnTo>
                    <a:pt x="313" y="430"/>
                  </a:lnTo>
                  <a:lnTo>
                    <a:pt x="341" y="403"/>
                  </a:lnTo>
                  <a:lnTo>
                    <a:pt x="368" y="377"/>
                  </a:lnTo>
                  <a:lnTo>
                    <a:pt x="390" y="361"/>
                  </a:lnTo>
                  <a:lnTo>
                    <a:pt x="412" y="349"/>
                  </a:lnTo>
                  <a:lnTo>
                    <a:pt x="431" y="336"/>
                  </a:lnTo>
                  <a:lnTo>
                    <a:pt x="451" y="323"/>
                  </a:lnTo>
                  <a:lnTo>
                    <a:pt x="469" y="313"/>
                  </a:lnTo>
                  <a:lnTo>
                    <a:pt x="485" y="304"/>
                  </a:lnTo>
                  <a:lnTo>
                    <a:pt x="502" y="295"/>
                  </a:lnTo>
                  <a:lnTo>
                    <a:pt x="518" y="288"/>
                  </a:lnTo>
                  <a:lnTo>
                    <a:pt x="529" y="279"/>
                  </a:lnTo>
                  <a:lnTo>
                    <a:pt x="530" y="266"/>
                  </a:lnTo>
                  <a:lnTo>
                    <a:pt x="527" y="255"/>
                  </a:lnTo>
                  <a:lnTo>
                    <a:pt x="514" y="248"/>
                  </a:lnTo>
                  <a:lnTo>
                    <a:pt x="478" y="268"/>
                  </a:lnTo>
                  <a:lnTo>
                    <a:pt x="448" y="286"/>
                  </a:lnTo>
                  <a:lnTo>
                    <a:pt x="417" y="304"/>
                  </a:lnTo>
                  <a:lnTo>
                    <a:pt x="388" y="320"/>
                  </a:lnTo>
                  <a:lnTo>
                    <a:pt x="359" y="334"/>
                  </a:lnTo>
                  <a:lnTo>
                    <a:pt x="329" y="347"/>
                  </a:lnTo>
                  <a:lnTo>
                    <a:pt x="296" y="358"/>
                  </a:lnTo>
                  <a:lnTo>
                    <a:pt x="261" y="367"/>
                  </a:lnTo>
                  <a:lnTo>
                    <a:pt x="241" y="372"/>
                  </a:lnTo>
                  <a:lnTo>
                    <a:pt x="212" y="383"/>
                  </a:lnTo>
                  <a:lnTo>
                    <a:pt x="176" y="394"/>
                  </a:lnTo>
                  <a:lnTo>
                    <a:pt x="136" y="406"/>
                  </a:lnTo>
                  <a:lnTo>
                    <a:pt x="97" y="419"/>
                  </a:lnTo>
                  <a:lnTo>
                    <a:pt x="61" y="428"/>
                  </a:lnTo>
                  <a:lnTo>
                    <a:pt x="30" y="433"/>
                  </a:lnTo>
                  <a:lnTo>
                    <a:pt x="11" y="433"/>
                  </a:lnTo>
                  <a:lnTo>
                    <a:pt x="0" y="412"/>
                  </a:lnTo>
                  <a:lnTo>
                    <a:pt x="2" y="392"/>
                  </a:lnTo>
                  <a:lnTo>
                    <a:pt x="12" y="372"/>
                  </a:lnTo>
                  <a:lnTo>
                    <a:pt x="32" y="354"/>
                  </a:lnTo>
                  <a:lnTo>
                    <a:pt x="59" y="338"/>
                  </a:lnTo>
                  <a:lnTo>
                    <a:pt x="93" y="322"/>
                  </a:lnTo>
                  <a:lnTo>
                    <a:pt x="131" y="309"/>
                  </a:lnTo>
                  <a:lnTo>
                    <a:pt x="172" y="295"/>
                  </a:lnTo>
                  <a:lnTo>
                    <a:pt x="217" y="284"/>
                  </a:lnTo>
                  <a:lnTo>
                    <a:pt x="262" y="273"/>
                  </a:lnTo>
                  <a:lnTo>
                    <a:pt x="307" y="264"/>
                  </a:lnTo>
                  <a:lnTo>
                    <a:pt x="349" y="255"/>
                  </a:lnTo>
                  <a:lnTo>
                    <a:pt x="388" y="248"/>
                  </a:lnTo>
                  <a:lnTo>
                    <a:pt x="424" y="241"/>
                  </a:lnTo>
                  <a:lnTo>
                    <a:pt x="453" y="235"/>
                  </a:lnTo>
                  <a:lnTo>
                    <a:pt x="475" y="232"/>
                  </a:lnTo>
                  <a:lnTo>
                    <a:pt x="493" y="225"/>
                  </a:lnTo>
                  <a:lnTo>
                    <a:pt x="507" y="221"/>
                  </a:lnTo>
                  <a:lnTo>
                    <a:pt x="516" y="217"/>
                  </a:lnTo>
                  <a:lnTo>
                    <a:pt x="521" y="214"/>
                  </a:lnTo>
                  <a:lnTo>
                    <a:pt x="525" y="210"/>
                  </a:lnTo>
                  <a:lnTo>
                    <a:pt x="525" y="205"/>
                  </a:lnTo>
                  <a:lnTo>
                    <a:pt x="521" y="199"/>
                  </a:lnTo>
                  <a:lnTo>
                    <a:pt x="518" y="192"/>
                  </a:lnTo>
                  <a:lnTo>
                    <a:pt x="507" y="194"/>
                  </a:lnTo>
                  <a:lnTo>
                    <a:pt x="489" y="199"/>
                  </a:lnTo>
                  <a:lnTo>
                    <a:pt x="469" y="205"/>
                  </a:lnTo>
                  <a:lnTo>
                    <a:pt x="444" y="210"/>
                  </a:lnTo>
                  <a:lnTo>
                    <a:pt x="417" y="217"/>
                  </a:lnTo>
                  <a:lnTo>
                    <a:pt x="388" y="225"/>
                  </a:lnTo>
                  <a:lnTo>
                    <a:pt x="359" y="234"/>
                  </a:lnTo>
                  <a:lnTo>
                    <a:pt x="329" y="239"/>
                  </a:lnTo>
                  <a:lnTo>
                    <a:pt x="298" y="246"/>
                  </a:lnTo>
                  <a:lnTo>
                    <a:pt x="268" y="250"/>
                  </a:lnTo>
                  <a:lnTo>
                    <a:pt x="241" y="253"/>
                  </a:lnTo>
                  <a:lnTo>
                    <a:pt x="216" y="255"/>
                  </a:lnTo>
                  <a:lnTo>
                    <a:pt x="194" y="253"/>
                  </a:lnTo>
                  <a:lnTo>
                    <a:pt x="176" y="250"/>
                  </a:lnTo>
                  <a:lnTo>
                    <a:pt x="163" y="243"/>
                  </a:lnTo>
                  <a:lnTo>
                    <a:pt x="156" y="232"/>
                  </a:lnTo>
                  <a:lnTo>
                    <a:pt x="174" y="214"/>
                  </a:lnTo>
                  <a:lnTo>
                    <a:pt x="196" y="203"/>
                  </a:lnTo>
                  <a:lnTo>
                    <a:pt x="221" y="196"/>
                  </a:lnTo>
                  <a:lnTo>
                    <a:pt x="246" y="192"/>
                  </a:lnTo>
                  <a:lnTo>
                    <a:pt x="273" y="192"/>
                  </a:lnTo>
                  <a:lnTo>
                    <a:pt x="298" y="192"/>
                  </a:lnTo>
                  <a:lnTo>
                    <a:pt x="322" y="192"/>
                  </a:lnTo>
                  <a:lnTo>
                    <a:pt x="343" y="192"/>
                  </a:lnTo>
                  <a:lnTo>
                    <a:pt x="421" y="187"/>
                  </a:lnTo>
                  <a:lnTo>
                    <a:pt x="482" y="185"/>
                  </a:lnTo>
                  <a:lnTo>
                    <a:pt x="529" y="181"/>
                  </a:lnTo>
                  <a:lnTo>
                    <a:pt x="563" y="174"/>
                  </a:lnTo>
                  <a:lnTo>
                    <a:pt x="584" y="160"/>
                  </a:lnTo>
                  <a:lnTo>
                    <a:pt x="595" y="131"/>
                  </a:lnTo>
                  <a:lnTo>
                    <a:pt x="597" y="88"/>
                  </a:lnTo>
                  <a:lnTo>
                    <a:pt x="593" y="23"/>
                  </a:lnTo>
                  <a:lnTo>
                    <a:pt x="600" y="16"/>
                  </a:lnTo>
                  <a:lnTo>
                    <a:pt x="609" y="12"/>
                  </a:lnTo>
                  <a:lnTo>
                    <a:pt x="618" y="11"/>
                  </a:lnTo>
                  <a:lnTo>
                    <a:pt x="626" y="11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2" name="Freeform 1372">
              <a:extLst>
                <a:ext uri="{FF2B5EF4-FFF2-40B4-BE49-F238E27FC236}">
                  <a16:creationId xmlns:a16="http://schemas.microsoft.com/office/drawing/2014/main" id="{403FBD37-176B-2ED4-224A-E627F4B9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168900"/>
              <a:ext cx="66675" cy="31750"/>
            </a:xfrm>
            <a:custGeom>
              <a:avLst/>
              <a:gdLst>
                <a:gd name="T0" fmla="*/ 2147483647 w 84"/>
                <a:gd name="T1" fmla="*/ 0 h 39"/>
                <a:gd name="T2" fmla="*/ 2147483647 w 84"/>
                <a:gd name="T3" fmla="*/ 2147483647 h 39"/>
                <a:gd name="T4" fmla="*/ 2147483647 w 84"/>
                <a:gd name="T5" fmla="*/ 2147483647 h 39"/>
                <a:gd name="T6" fmla="*/ 2147483647 w 84"/>
                <a:gd name="T7" fmla="*/ 2147483647 h 39"/>
                <a:gd name="T8" fmla="*/ 2147483647 w 84"/>
                <a:gd name="T9" fmla="*/ 2147483647 h 39"/>
                <a:gd name="T10" fmla="*/ 2147483647 w 84"/>
                <a:gd name="T11" fmla="*/ 2147483647 h 39"/>
                <a:gd name="T12" fmla="*/ 2147483647 w 84"/>
                <a:gd name="T13" fmla="*/ 2147483647 h 39"/>
                <a:gd name="T14" fmla="*/ 2147483647 w 84"/>
                <a:gd name="T15" fmla="*/ 2147483647 h 39"/>
                <a:gd name="T16" fmla="*/ 2147483647 w 84"/>
                <a:gd name="T17" fmla="*/ 2147483647 h 39"/>
                <a:gd name="T18" fmla="*/ 2147483647 w 84"/>
                <a:gd name="T19" fmla="*/ 2147483647 h 39"/>
                <a:gd name="T20" fmla="*/ 2147483647 w 84"/>
                <a:gd name="T21" fmla="*/ 2147483647 h 39"/>
                <a:gd name="T22" fmla="*/ 2147483647 w 84"/>
                <a:gd name="T23" fmla="*/ 2147483647 h 39"/>
                <a:gd name="T24" fmla="*/ 0 w 84"/>
                <a:gd name="T25" fmla="*/ 2147483647 h 39"/>
                <a:gd name="T26" fmla="*/ 2147483647 w 84"/>
                <a:gd name="T27" fmla="*/ 2147483647 h 39"/>
                <a:gd name="T28" fmla="*/ 2147483647 w 84"/>
                <a:gd name="T29" fmla="*/ 2147483647 h 39"/>
                <a:gd name="T30" fmla="*/ 2147483647 w 84"/>
                <a:gd name="T31" fmla="*/ 2147483647 h 39"/>
                <a:gd name="T32" fmla="*/ 2147483647 w 84"/>
                <a:gd name="T33" fmla="*/ 2147483647 h 39"/>
                <a:gd name="T34" fmla="*/ 2147483647 w 84"/>
                <a:gd name="T35" fmla="*/ 2147483647 h 39"/>
                <a:gd name="T36" fmla="*/ 2147483647 w 84"/>
                <a:gd name="T37" fmla="*/ 2147483647 h 39"/>
                <a:gd name="T38" fmla="*/ 2147483647 w 84"/>
                <a:gd name="T39" fmla="*/ 2147483647 h 39"/>
                <a:gd name="T40" fmla="*/ 2147483647 w 84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39"/>
                <a:gd name="T65" fmla="*/ 84 w 84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39">
                  <a:moveTo>
                    <a:pt x="79" y="0"/>
                  </a:moveTo>
                  <a:lnTo>
                    <a:pt x="82" y="5"/>
                  </a:lnTo>
                  <a:lnTo>
                    <a:pt x="84" y="10"/>
                  </a:lnTo>
                  <a:lnTo>
                    <a:pt x="82" y="16"/>
                  </a:lnTo>
                  <a:lnTo>
                    <a:pt x="79" y="19"/>
                  </a:lnTo>
                  <a:lnTo>
                    <a:pt x="73" y="23"/>
                  </a:lnTo>
                  <a:lnTo>
                    <a:pt x="64" y="28"/>
                  </a:lnTo>
                  <a:lnTo>
                    <a:pt x="55" y="32"/>
                  </a:lnTo>
                  <a:lnTo>
                    <a:pt x="44" y="34"/>
                  </a:lnTo>
                  <a:lnTo>
                    <a:pt x="34" y="36"/>
                  </a:lnTo>
                  <a:lnTo>
                    <a:pt x="23" y="37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3" y="28"/>
                  </a:lnTo>
                  <a:lnTo>
                    <a:pt x="10" y="19"/>
                  </a:lnTo>
                  <a:lnTo>
                    <a:pt x="21" y="14"/>
                  </a:lnTo>
                  <a:lnTo>
                    <a:pt x="34" y="9"/>
                  </a:lnTo>
                  <a:lnTo>
                    <a:pt x="46" y="5"/>
                  </a:lnTo>
                  <a:lnTo>
                    <a:pt x="59" y="3"/>
                  </a:lnTo>
                  <a:lnTo>
                    <a:pt x="70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3" name="Freeform 1373">
              <a:extLst>
                <a:ext uri="{FF2B5EF4-FFF2-40B4-BE49-F238E27FC236}">
                  <a16:creationId xmlns:a16="http://schemas.microsoft.com/office/drawing/2014/main" id="{BD31BF34-0DC4-E9C1-CBC1-7A80B9B8A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5119688"/>
              <a:ext cx="69850" cy="33338"/>
            </a:xfrm>
            <a:custGeom>
              <a:avLst/>
              <a:gdLst>
                <a:gd name="T0" fmla="*/ 2147483647 w 88"/>
                <a:gd name="T1" fmla="*/ 0 h 43"/>
                <a:gd name="T2" fmla="*/ 2147483647 w 88"/>
                <a:gd name="T3" fmla="*/ 2147483647 h 43"/>
                <a:gd name="T4" fmla="*/ 2147483647 w 88"/>
                <a:gd name="T5" fmla="*/ 2147483647 h 43"/>
                <a:gd name="T6" fmla="*/ 2147483647 w 88"/>
                <a:gd name="T7" fmla="*/ 2147483647 h 43"/>
                <a:gd name="T8" fmla="*/ 2147483647 w 88"/>
                <a:gd name="T9" fmla="*/ 2147483647 h 43"/>
                <a:gd name="T10" fmla="*/ 2147483647 w 88"/>
                <a:gd name="T11" fmla="*/ 2147483647 h 43"/>
                <a:gd name="T12" fmla="*/ 2147483647 w 88"/>
                <a:gd name="T13" fmla="*/ 2147483647 h 43"/>
                <a:gd name="T14" fmla="*/ 2147483647 w 88"/>
                <a:gd name="T15" fmla="*/ 2147483647 h 43"/>
                <a:gd name="T16" fmla="*/ 2147483647 w 88"/>
                <a:gd name="T17" fmla="*/ 2147483647 h 43"/>
                <a:gd name="T18" fmla="*/ 2147483647 w 88"/>
                <a:gd name="T19" fmla="*/ 2147483647 h 43"/>
                <a:gd name="T20" fmla="*/ 2147483647 w 88"/>
                <a:gd name="T21" fmla="*/ 2147483647 h 43"/>
                <a:gd name="T22" fmla="*/ 2147483647 w 88"/>
                <a:gd name="T23" fmla="*/ 2147483647 h 43"/>
                <a:gd name="T24" fmla="*/ 2147483647 w 88"/>
                <a:gd name="T25" fmla="*/ 2147483647 h 43"/>
                <a:gd name="T26" fmla="*/ 2147483647 w 88"/>
                <a:gd name="T27" fmla="*/ 2147483647 h 43"/>
                <a:gd name="T28" fmla="*/ 2147483647 w 88"/>
                <a:gd name="T29" fmla="*/ 2147483647 h 43"/>
                <a:gd name="T30" fmla="*/ 2147483647 w 88"/>
                <a:gd name="T31" fmla="*/ 2147483647 h 43"/>
                <a:gd name="T32" fmla="*/ 2147483647 w 88"/>
                <a:gd name="T33" fmla="*/ 2147483647 h 43"/>
                <a:gd name="T34" fmla="*/ 0 w 88"/>
                <a:gd name="T35" fmla="*/ 2147483647 h 43"/>
                <a:gd name="T36" fmla="*/ 2147483647 w 88"/>
                <a:gd name="T37" fmla="*/ 2147483647 h 43"/>
                <a:gd name="T38" fmla="*/ 2147483647 w 88"/>
                <a:gd name="T39" fmla="*/ 2147483647 h 43"/>
                <a:gd name="T40" fmla="*/ 2147483647 w 88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43"/>
                <a:gd name="T65" fmla="*/ 88 w 88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43">
                  <a:moveTo>
                    <a:pt x="20" y="0"/>
                  </a:moveTo>
                  <a:lnTo>
                    <a:pt x="30" y="1"/>
                  </a:lnTo>
                  <a:lnTo>
                    <a:pt x="39" y="1"/>
                  </a:lnTo>
                  <a:lnTo>
                    <a:pt x="50" y="3"/>
                  </a:lnTo>
                  <a:lnTo>
                    <a:pt x="61" y="3"/>
                  </a:lnTo>
                  <a:lnTo>
                    <a:pt x="70" y="7"/>
                  </a:lnTo>
                  <a:lnTo>
                    <a:pt x="79" y="10"/>
                  </a:lnTo>
                  <a:lnTo>
                    <a:pt x="84" y="16"/>
                  </a:lnTo>
                  <a:lnTo>
                    <a:pt x="88" y="23"/>
                  </a:lnTo>
                  <a:lnTo>
                    <a:pt x="83" y="27"/>
                  </a:lnTo>
                  <a:lnTo>
                    <a:pt x="75" y="30"/>
                  </a:lnTo>
                  <a:lnTo>
                    <a:pt x="63" y="34"/>
                  </a:lnTo>
                  <a:lnTo>
                    <a:pt x="50" y="37"/>
                  </a:lnTo>
                  <a:lnTo>
                    <a:pt x="36" y="39"/>
                  </a:lnTo>
                  <a:lnTo>
                    <a:pt x="21" y="41"/>
                  </a:lnTo>
                  <a:lnTo>
                    <a:pt x="11" y="43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11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4" name="Freeform 1374">
              <a:extLst>
                <a:ext uri="{FF2B5EF4-FFF2-40B4-BE49-F238E27FC236}">
                  <a16:creationId xmlns:a16="http://schemas.microsoft.com/office/drawing/2014/main" id="{2D30ECE9-A659-DC5C-8C3B-A9CEB190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5300663"/>
              <a:ext cx="55563" cy="39688"/>
            </a:xfrm>
            <a:custGeom>
              <a:avLst/>
              <a:gdLst>
                <a:gd name="T0" fmla="*/ 2147483647 w 71"/>
                <a:gd name="T1" fmla="*/ 0 h 50"/>
                <a:gd name="T2" fmla="*/ 2147483647 w 71"/>
                <a:gd name="T3" fmla="*/ 2147483647 h 50"/>
                <a:gd name="T4" fmla="*/ 2147483647 w 71"/>
                <a:gd name="T5" fmla="*/ 2147483647 h 50"/>
                <a:gd name="T6" fmla="*/ 2147483647 w 71"/>
                <a:gd name="T7" fmla="*/ 2147483647 h 50"/>
                <a:gd name="T8" fmla="*/ 2147483647 w 71"/>
                <a:gd name="T9" fmla="*/ 2147483647 h 50"/>
                <a:gd name="T10" fmla="*/ 2147483647 w 71"/>
                <a:gd name="T11" fmla="*/ 2147483647 h 50"/>
                <a:gd name="T12" fmla="*/ 2147483647 w 71"/>
                <a:gd name="T13" fmla="*/ 2147483647 h 50"/>
                <a:gd name="T14" fmla="*/ 2147483647 w 71"/>
                <a:gd name="T15" fmla="*/ 2147483647 h 50"/>
                <a:gd name="T16" fmla="*/ 2147483647 w 71"/>
                <a:gd name="T17" fmla="*/ 2147483647 h 50"/>
                <a:gd name="T18" fmla="*/ 2147483647 w 71"/>
                <a:gd name="T19" fmla="*/ 2147483647 h 50"/>
                <a:gd name="T20" fmla="*/ 2147483647 w 71"/>
                <a:gd name="T21" fmla="*/ 2147483647 h 50"/>
                <a:gd name="T22" fmla="*/ 2147483647 w 71"/>
                <a:gd name="T23" fmla="*/ 2147483647 h 50"/>
                <a:gd name="T24" fmla="*/ 0 w 71"/>
                <a:gd name="T25" fmla="*/ 2147483647 h 50"/>
                <a:gd name="T26" fmla="*/ 2147483647 w 71"/>
                <a:gd name="T27" fmla="*/ 2147483647 h 50"/>
                <a:gd name="T28" fmla="*/ 2147483647 w 71"/>
                <a:gd name="T29" fmla="*/ 2147483647 h 50"/>
                <a:gd name="T30" fmla="*/ 2147483647 w 71"/>
                <a:gd name="T31" fmla="*/ 2147483647 h 50"/>
                <a:gd name="T32" fmla="*/ 2147483647 w 71"/>
                <a:gd name="T33" fmla="*/ 2147483647 h 50"/>
                <a:gd name="T34" fmla="*/ 2147483647 w 71"/>
                <a:gd name="T35" fmla="*/ 2147483647 h 50"/>
                <a:gd name="T36" fmla="*/ 2147483647 w 71"/>
                <a:gd name="T37" fmla="*/ 2147483647 h 50"/>
                <a:gd name="T38" fmla="*/ 2147483647 w 71"/>
                <a:gd name="T39" fmla="*/ 2147483647 h 50"/>
                <a:gd name="T40" fmla="*/ 2147483647 w 71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50"/>
                <a:gd name="T65" fmla="*/ 71 w 7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50">
                  <a:moveTo>
                    <a:pt x="56" y="0"/>
                  </a:moveTo>
                  <a:lnTo>
                    <a:pt x="58" y="7"/>
                  </a:lnTo>
                  <a:lnTo>
                    <a:pt x="63" y="18"/>
                  </a:lnTo>
                  <a:lnTo>
                    <a:pt x="69" y="29"/>
                  </a:lnTo>
                  <a:lnTo>
                    <a:pt x="71" y="36"/>
                  </a:lnTo>
                  <a:lnTo>
                    <a:pt x="63" y="40"/>
                  </a:lnTo>
                  <a:lnTo>
                    <a:pt x="54" y="43"/>
                  </a:lnTo>
                  <a:lnTo>
                    <a:pt x="44" y="47"/>
                  </a:lnTo>
                  <a:lnTo>
                    <a:pt x="33" y="49"/>
                  </a:lnTo>
                  <a:lnTo>
                    <a:pt x="22" y="50"/>
                  </a:lnTo>
                  <a:lnTo>
                    <a:pt x="13" y="49"/>
                  </a:lnTo>
                  <a:lnTo>
                    <a:pt x="4" y="43"/>
                  </a:lnTo>
                  <a:lnTo>
                    <a:pt x="0" y="36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22" y="20"/>
                  </a:lnTo>
                  <a:lnTo>
                    <a:pt x="29" y="13"/>
                  </a:lnTo>
                  <a:lnTo>
                    <a:pt x="38" y="7"/>
                  </a:lnTo>
                  <a:lnTo>
                    <a:pt x="45" y="4"/>
                  </a:lnTo>
                  <a:lnTo>
                    <a:pt x="5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5" name="Freeform 1375">
              <a:extLst>
                <a:ext uri="{FF2B5EF4-FFF2-40B4-BE49-F238E27FC236}">
                  <a16:creationId xmlns:a16="http://schemas.microsoft.com/office/drawing/2014/main" id="{0BC0BBC6-FB68-D6FC-C1FD-693C1671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5476875"/>
              <a:ext cx="49213" cy="46038"/>
            </a:xfrm>
            <a:custGeom>
              <a:avLst/>
              <a:gdLst>
                <a:gd name="T0" fmla="*/ 2147483647 w 63"/>
                <a:gd name="T1" fmla="*/ 0 h 60"/>
                <a:gd name="T2" fmla="*/ 2147483647 w 63"/>
                <a:gd name="T3" fmla="*/ 2147483647 h 60"/>
                <a:gd name="T4" fmla="*/ 2147483647 w 63"/>
                <a:gd name="T5" fmla="*/ 2147483647 h 60"/>
                <a:gd name="T6" fmla="*/ 2147483647 w 63"/>
                <a:gd name="T7" fmla="*/ 2147483647 h 60"/>
                <a:gd name="T8" fmla="*/ 2147483647 w 63"/>
                <a:gd name="T9" fmla="*/ 2147483647 h 60"/>
                <a:gd name="T10" fmla="*/ 2147483647 w 63"/>
                <a:gd name="T11" fmla="*/ 2147483647 h 60"/>
                <a:gd name="T12" fmla="*/ 2147483647 w 63"/>
                <a:gd name="T13" fmla="*/ 2147483647 h 60"/>
                <a:gd name="T14" fmla="*/ 2147483647 w 63"/>
                <a:gd name="T15" fmla="*/ 2147483647 h 60"/>
                <a:gd name="T16" fmla="*/ 2147483647 w 63"/>
                <a:gd name="T17" fmla="*/ 2147483647 h 60"/>
                <a:gd name="T18" fmla="*/ 2147483647 w 63"/>
                <a:gd name="T19" fmla="*/ 2147483647 h 60"/>
                <a:gd name="T20" fmla="*/ 2147483647 w 63"/>
                <a:gd name="T21" fmla="*/ 2147483647 h 60"/>
                <a:gd name="T22" fmla="*/ 2147483647 w 63"/>
                <a:gd name="T23" fmla="*/ 2147483647 h 60"/>
                <a:gd name="T24" fmla="*/ 0 w 63"/>
                <a:gd name="T25" fmla="*/ 2147483647 h 60"/>
                <a:gd name="T26" fmla="*/ 2147483647 w 63"/>
                <a:gd name="T27" fmla="*/ 2147483647 h 60"/>
                <a:gd name="T28" fmla="*/ 2147483647 w 63"/>
                <a:gd name="T29" fmla="*/ 2147483647 h 60"/>
                <a:gd name="T30" fmla="*/ 2147483647 w 63"/>
                <a:gd name="T31" fmla="*/ 2147483647 h 60"/>
                <a:gd name="T32" fmla="*/ 2147483647 w 63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0"/>
                <a:gd name="T53" fmla="*/ 63 w 6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0">
                  <a:moveTo>
                    <a:pt x="39" y="0"/>
                  </a:moveTo>
                  <a:lnTo>
                    <a:pt x="48" y="7"/>
                  </a:lnTo>
                  <a:lnTo>
                    <a:pt x="55" y="13"/>
                  </a:lnTo>
                  <a:lnTo>
                    <a:pt x="61" y="18"/>
                  </a:lnTo>
                  <a:lnTo>
                    <a:pt x="63" y="24"/>
                  </a:lnTo>
                  <a:lnTo>
                    <a:pt x="57" y="31"/>
                  </a:lnTo>
                  <a:lnTo>
                    <a:pt x="50" y="38"/>
                  </a:lnTo>
                  <a:lnTo>
                    <a:pt x="43" y="43"/>
                  </a:lnTo>
                  <a:lnTo>
                    <a:pt x="36" y="49"/>
                  </a:lnTo>
                  <a:lnTo>
                    <a:pt x="27" y="54"/>
                  </a:lnTo>
                  <a:lnTo>
                    <a:pt x="19" y="56"/>
                  </a:lnTo>
                  <a:lnTo>
                    <a:pt x="9" y="60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10" y="22"/>
                  </a:lnTo>
                  <a:lnTo>
                    <a:pt x="25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6" name="Freeform 1376">
              <a:extLst>
                <a:ext uri="{FF2B5EF4-FFF2-40B4-BE49-F238E27FC236}">
                  <a16:creationId xmlns:a16="http://schemas.microsoft.com/office/drawing/2014/main" id="{A6ADA42E-05AE-71B6-BA63-0F0313D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1" y="3392488"/>
              <a:ext cx="2136775" cy="1704975"/>
            </a:xfrm>
            <a:custGeom>
              <a:avLst/>
              <a:gdLst>
                <a:gd name="T0" fmla="*/ 2147483647 w 2693"/>
                <a:gd name="T1" fmla="*/ 2147483647 h 2150"/>
                <a:gd name="T2" fmla="*/ 2147483647 w 2693"/>
                <a:gd name="T3" fmla="*/ 2147483647 h 2150"/>
                <a:gd name="T4" fmla="*/ 2147483647 w 2693"/>
                <a:gd name="T5" fmla="*/ 2147483647 h 2150"/>
                <a:gd name="T6" fmla="*/ 2147483647 w 2693"/>
                <a:gd name="T7" fmla="*/ 2147483647 h 2150"/>
                <a:gd name="T8" fmla="*/ 2147483647 w 2693"/>
                <a:gd name="T9" fmla="*/ 2147483647 h 2150"/>
                <a:gd name="T10" fmla="*/ 2147483647 w 2693"/>
                <a:gd name="T11" fmla="*/ 2147483647 h 2150"/>
                <a:gd name="T12" fmla="*/ 2147483647 w 2693"/>
                <a:gd name="T13" fmla="*/ 2147483647 h 2150"/>
                <a:gd name="T14" fmla="*/ 2147483647 w 2693"/>
                <a:gd name="T15" fmla="*/ 2147483647 h 2150"/>
                <a:gd name="T16" fmla="*/ 2147483647 w 2693"/>
                <a:gd name="T17" fmla="*/ 2147483647 h 2150"/>
                <a:gd name="T18" fmla="*/ 2147483647 w 2693"/>
                <a:gd name="T19" fmla="*/ 2147483647 h 2150"/>
                <a:gd name="T20" fmla="*/ 2147483647 w 2693"/>
                <a:gd name="T21" fmla="*/ 2147483647 h 2150"/>
                <a:gd name="T22" fmla="*/ 2147483647 w 2693"/>
                <a:gd name="T23" fmla="*/ 2147483647 h 2150"/>
                <a:gd name="T24" fmla="*/ 2147483647 w 2693"/>
                <a:gd name="T25" fmla="*/ 2147483647 h 2150"/>
                <a:gd name="T26" fmla="*/ 2147483647 w 2693"/>
                <a:gd name="T27" fmla="*/ 2147483647 h 2150"/>
                <a:gd name="T28" fmla="*/ 2147483647 w 2693"/>
                <a:gd name="T29" fmla="*/ 2147483647 h 2150"/>
                <a:gd name="T30" fmla="*/ 2147483647 w 2693"/>
                <a:gd name="T31" fmla="*/ 2147483647 h 2150"/>
                <a:gd name="T32" fmla="*/ 2147483647 w 2693"/>
                <a:gd name="T33" fmla="*/ 2147483647 h 2150"/>
                <a:gd name="T34" fmla="*/ 2147483647 w 2693"/>
                <a:gd name="T35" fmla="*/ 2147483647 h 2150"/>
                <a:gd name="T36" fmla="*/ 2147483647 w 2693"/>
                <a:gd name="T37" fmla="*/ 2147483647 h 2150"/>
                <a:gd name="T38" fmla="*/ 2147483647 w 2693"/>
                <a:gd name="T39" fmla="*/ 2147483647 h 2150"/>
                <a:gd name="T40" fmla="*/ 2147483647 w 2693"/>
                <a:gd name="T41" fmla="*/ 2147483647 h 2150"/>
                <a:gd name="T42" fmla="*/ 2147483647 w 2693"/>
                <a:gd name="T43" fmla="*/ 2147483647 h 2150"/>
                <a:gd name="T44" fmla="*/ 2147483647 w 2693"/>
                <a:gd name="T45" fmla="*/ 2147483647 h 2150"/>
                <a:gd name="T46" fmla="*/ 2147483647 w 2693"/>
                <a:gd name="T47" fmla="*/ 2147483647 h 2150"/>
                <a:gd name="T48" fmla="*/ 2147483647 w 2693"/>
                <a:gd name="T49" fmla="*/ 2147483647 h 2150"/>
                <a:gd name="T50" fmla="*/ 2147483647 w 2693"/>
                <a:gd name="T51" fmla="*/ 2147483647 h 2150"/>
                <a:gd name="T52" fmla="*/ 2147483647 w 2693"/>
                <a:gd name="T53" fmla="*/ 2147483647 h 2150"/>
                <a:gd name="T54" fmla="*/ 2147483647 w 2693"/>
                <a:gd name="T55" fmla="*/ 2147483647 h 2150"/>
                <a:gd name="T56" fmla="*/ 2147483647 w 2693"/>
                <a:gd name="T57" fmla="*/ 2147483647 h 2150"/>
                <a:gd name="T58" fmla="*/ 2147483647 w 2693"/>
                <a:gd name="T59" fmla="*/ 2147483647 h 2150"/>
                <a:gd name="T60" fmla="*/ 2147483647 w 2693"/>
                <a:gd name="T61" fmla="*/ 2147483647 h 2150"/>
                <a:gd name="T62" fmla="*/ 2147483647 w 2693"/>
                <a:gd name="T63" fmla="*/ 2147483647 h 2150"/>
                <a:gd name="T64" fmla="*/ 2147483647 w 2693"/>
                <a:gd name="T65" fmla="*/ 2147483647 h 2150"/>
                <a:gd name="T66" fmla="*/ 2147483647 w 2693"/>
                <a:gd name="T67" fmla="*/ 2147483647 h 2150"/>
                <a:gd name="T68" fmla="*/ 2147483647 w 2693"/>
                <a:gd name="T69" fmla="*/ 2147483647 h 2150"/>
                <a:gd name="T70" fmla="*/ 2147483647 w 2693"/>
                <a:gd name="T71" fmla="*/ 2147483647 h 2150"/>
                <a:gd name="T72" fmla="*/ 2147483647 w 2693"/>
                <a:gd name="T73" fmla="*/ 2147483647 h 2150"/>
                <a:gd name="T74" fmla="*/ 2147483647 w 2693"/>
                <a:gd name="T75" fmla="*/ 2147483647 h 2150"/>
                <a:gd name="T76" fmla="*/ 2147483647 w 2693"/>
                <a:gd name="T77" fmla="*/ 2147483647 h 2150"/>
                <a:gd name="T78" fmla="*/ 2147483647 w 2693"/>
                <a:gd name="T79" fmla="*/ 2147483647 h 2150"/>
                <a:gd name="T80" fmla="*/ 2147483647 w 2693"/>
                <a:gd name="T81" fmla="*/ 2147483647 h 2150"/>
                <a:gd name="T82" fmla="*/ 2147483647 w 2693"/>
                <a:gd name="T83" fmla="*/ 2147483647 h 2150"/>
                <a:gd name="T84" fmla="*/ 2147483647 w 2693"/>
                <a:gd name="T85" fmla="*/ 2147483647 h 2150"/>
                <a:gd name="T86" fmla="*/ 2147483647 w 2693"/>
                <a:gd name="T87" fmla="*/ 2147483647 h 2150"/>
                <a:gd name="T88" fmla="*/ 2147483647 w 2693"/>
                <a:gd name="T89" fmla="*/ 2147483647 h 2150"/>
                <a:gd name="T90" fmla="*/ 2147483647 w 2693"/>
                <a:gd name="T91" fmla="*/ 2147483647 h 2150"/>
                <a:gd name="T92" fmla="*/ 2147483647 w 2693"/>
                <a:gd name="T93" fmla="*/ 2147483647 h 2150"/>
                <a:gd name="T94" fmla="*/ 2147483647 w 2693"/>
                <a:gd name="T95" fmla="*/ 2147483647 h 2150"/>
                <a:gd name="T96" fmla="*/ 2147483647 w 2693"/>
                <a:gd name="T97" fmla="*/ 2147483647 h 2150"/>
                <a:gd name="T98" fmla="*/ 2147483647 w 2693"/>
                <a:gd name="T99" fmla="*/ 2147483647 h 2150"/>
                <a:gd name="T100" fmla="*/ 2147483647 w 2693"/>
                <a:gd name="T101" fmla="*/ 2147483647 h 2150"/>
                <a:gd name="T102" fmla="*/ 2147483647 w 2693"/>
                <a:gd name="T103" fmla="*/ 2147483647 h 2150"/>
                <a:gd name="T104" fmla="*/ 2147483647 w 2693"/>
                <a:gd name="T105" fmla="*/ 2147483647 h 2150"/>
                <a:gd name="T106" fmla="*/ 2147483647 w 2693"/>
                <a:gd name="T107" fmla="*/ 2147483647 h 2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3"/>
                <a:gd name="T163" fmla="*/ 0 h 2150"/>
                <a:gd name="T164" fmla="*/ 2693 w 2693"/>
                <a:gd name="T165" fmla="*/ 2150 h 2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3" h="2150">
                  <a:moveTo>
                    <a:pt x="463" y="0"/>
                  </a:moveTo>
                  <a:lnTo>
                    <a:pt x="500" y="13"/>
                  </a:lnTo>
                  <a:lnTo>
                    <a:pt x="522" y="29"/>
                  </a:lnTo>
                  <a:lnTo>
                    <a:pt x="535" y="49"/>
                  </a:lnTo>
                  <a:lnTo>
                    <a:pt x="542" y="69"/>
                  </a:lnTo>
                  <a:lnTo>
                    <a:pt x="551" y="85"/>
                  </a:lnTo>
                  <a:lnTo>
                    <a:pt x="563" y="98"/>
                  </a:lnTo>
                  <a:lnTo>
                    <a:pt x="587" y="103"/>
                  </a:lnTo>
                  <a:lnTo>
                    <a:pt x="625" y="99"/>
                  </a:lnTo>
                  <a:lnTo>
                    <a:pt x="675" y="110"/>
                  </a:lnTo>
                  <a:lnTo>
                    <a:pt x="705" y="128"/>
                  </a:lnTo>
                  <a:lnTo>
                    <a:pt x="718" y="153"/>
                  </a:lnTo>
                  <a:lnTo>
                    <a:pt x="722" y="184"/>
                  </a:lnTo>
                  <a:lnTo>
                    <a:pt x="718" y="214"/>
                  </a:lnTo>
                  <a:lnTo>
                    <a:pt x="714" y="247"/>
                  </a:lnTo>
                  <a:lnTo>
                    <a:pt x="718" y="274"/>
                  </a:lnTo>
                  <a:lnTo>
                    <a:pt x="731" y="297"/>
                  </a:lnTo>
                  <a:lnTo>
                    <a:pt x="749" y="312"/>
                  </a:lnTo>
                  <a:lnTo>
                    <a:pt x="759" y="328"/>
                  </a:lnTo>
                  <a:lnTo>
                    <a:pt x="763" y="344"/>
                  </a:lnTo>
                  <a:lnTo>
                    <a:pt x="761" y="364"/>
                  </a:lnTo>
                  <a:lnTo>
                    <a:pt x="756" y="382"/>
                  </a:lnTo>
                  <a:lnTo>
                    <a:pt x="747" y="401"/>
                  </a:lnTo>
                  <a:lnTo>
                    <a:pt x="738" y="418"/>
                  </a:lnTo>
                  <a:lnTo>
                    <a:pt x="727" y="434"/>
                  </a:lnTo>
                  <a:lnTo>
                    <a:pt x="743" y="511"/>
                  </a:lnTo>
                  <a:lnTo>
                    <a:pt x="768" y="553"/>
                  </a:lnTo>
                  <a:lnTo>
                    <a:pt x="803" y="567"/>
                  </a:lnTo>
                  <a:lnTo>
                    <a:pt x="840" y="567"/>
                  </a:lnTo>
                  <a:lnTo>
                    <a:pt x="878" y="562"/>
                  </a:lnTo>
                  <a:lnTo>
                    <a:pt x="914" y="558"/>
                  </a:lnTo>
                  <a:lnTo>
                    <a:pt x="945" y="569"/>
                  </a:lnTo>
                  <a:lnTo>
                    <a:pt x="968" y="601"/>
                  </a:lnTo>
                  <a:lnTo>
                    <a:pt x="970" y="610"/>
                  </a:lnTo>
                  <a:lnTo>
                    <a:pt x="972" y="617"/>
                  </a:lnTo>
                  <a:lnTo>
                    <a:pt x="972" y="626"/>
                  </a:lnTo>
                  <a:lnTo>
                    <a:pt x="972" y="635"/>
                  </a:lnTo>
                  <a:lnTo>
                    <a:pt x="999" y="628"/>
                  </a:lnTo>
                  <a:lnTo>
                    <a:pt x="1022" y="623"/>
                  </a:lnTo>
                  <a:lnTo>
                    <a:pt x="1044" y="625"/>
                  </a:lnTo>
                  <a:lnTo>
                    <a:pt x="1060" y="630"/>
                  </a:lnTo>
                  <a:lnTo>
                    <a:pt x="1072" y="641"/>
                  </a:lnTo>
                  <a:lnTo>
                    <a:pt x="1081" y="657"/>
                  </a:lnTo>
                  <a:lnTo>
                    <a:pt x="1087" y="678"/>
                  </a:lnTo>
                  <a:lnTo>
                    <a:pt x="1089" y="707"/>
                  </a:lnTo>
                  <a:lnTo>
                    <a:pt x="1114" y="700"/>
                  </a:lnTo>
                  <a:lnTo>
                    <a:pt x="1133" y="695"/>
                  </a:lnTo>
                  <a:lnTo>
                    <a:pt x="1150" y="695"/>
                  </a:lnTo>
                  <a:lnTo>
                    <a:pt x="1162" y="698"/>
                  </a:lnTo>
                  <a:lnTo>
                    <a:pt x="1173" y="705"/>
                  </a:lnTo>
                  <a:lnTo>
                    <a:pt x="1180" y="718"/>
                  </a:lnTo>
                  <a:lnTo>
                    <a:pt x="1186" y="736"/>
                  </a:lnTo>
                  <a:lnTo>
                    <a:pt x="1191" y="761"/>
                  </a:lnTo>
                  <a:lnTo>
                    <a:pt x="1207" y="768"/>
                  </a:lnTo>
                  <a:lnTo>
                    <a:pt x="1223" y="774"/>
                  </a:lnTo>
                  <a:lnTo>
                    <a:pt x="1241" y="777"/>
                  </a:lnTo>
                  <a:lnTo>
                    <a:pt x="1261" y="781"/>
                  </a:lnTo>
                  <a:lnTo>
                    <a:pt x="1281" y="783"/>
                  </a:lnTo>
                  <a:lnTo>
                    <a:pt x="1303" y="783"/>
                  </a:lnTo>
                  <a:lnTo>
                    <a:pt x="1322" y="785"/>
                  </a:lnTo>
                  <a:lnTo>
                    <a:pt x="1344" y="783"/>
                  </a:lnTo>
                  <a:lnTo>
                    <a:pt x="1366" y="783"/>
                  </a:lnTo>
                  <a:lnTo>
                    <a:pt x="1385" y="783"/>
                  </a:lnTo>
                  <a:lnTo>
                    <a:pt x="1407" y="781"/>
                  </a:lnTo>
                  <a:lnTo>
                    <a:pt x="1427" y="779"/>
                  </a:lnTo>
                  <a:lnTo>
                    <a:pt x="1446" y="779"/>
                  </a:lnTo>
                  <a:lnTo>
                    <a:pt x="1466" y="779"/>
                  </a:lnTo>
                  <a:lnTo>
                    <a:pt x="1484" y="779"/>
                  </a:lnTo>
                  <a:lnTo>
                    <a:pt x="1500" y="779"/>
                  </a:lnTo>
                  <a:lnTo>
                    <a:pt x="1535" y="783"/>
                  </a:lnTo>
                  <a:lnTo>
                    <a:pt x="1572" y="788"/>
                  </a:lnTo>
                  <a:lnTo>
                    <a:pt x="1610" y="794"/>
                  </a:lnTo>
                  <a:lnTo>
                    <a:pt x="1651" y="801"/>
                  </a:lnTo>
                  <a:lnTo>
                    <a:pt x="1693" y="808"/>
                  </a:lnTo>
                  <a:lnTo>
                    <a:pt x="1736" y="815"/>
                  </a:lnTo>
                  <a:lnTo>
                    <a:pt x="1779" y="821"/>
                  </a:lnTo>
                  <a:lnTo>
                    <a:pt x="1822" y="828"/>
                  </a:lnTo>
                  <a:lnTo>
                    <a:pt x="1865" y="833"/>
                  </a:lnTo>
                  <a:lnTo>
                    <a:pt x="1907" y="837"/>
                  </a:lnTo>
                  <a:lnTo>
                    <a:pt x="1950" y="839"/>
                  </a:lnTo>
                  <a:lnTo>
                    <a:pt x="1990" y="839"/>
                  </a:lnTo>
                  <a:lnTo>
                    <a:pt x="2027" y="835"/>
                  </a:lnTo>
                  <a:lnTo>
                    <a:pt x="2065" y="830"/>
                  </a:lnTo>
                  <a:lnTo>
                    <a:pt x="2099" y="822"/>
                  </a:lnTo>
                  <a:lnTo>
                    <a:pt x="2130" y="810"/>
                  </a:lnTo>
                  <a:lnTo>
                    <a:pt x="2150" y="767"/>
                  </a:lnTo>
                  <a:lnTo>
                    <a:pt x="2160" y="725"/>
                  </a:lnTo>
                  <a:lnTo>
                    <a:pt x="2164" y="684"/>
                  </a:lnTo>
                  <a:lnTo>
                    <a:pt x="2168" y="648"/>
                  </a:lnTo>
                  <a:lnTo>
                    <a:pt x="2177" y="616"/>
                  </a:lnTo>
                  <a:lnTo>
                    <a:pt x="2196" y="589"/>
                  </a:lnTo>
                  <a:lnTo>
                    <a:pt x="2231" y="569"/>
                  </a:lnTo>
                  <a:lnTo>
                    <a:pt x="2286" y="556"/>
                  </a:lnTo>
                  <a:lnTo>
                    <a:pt x="2322" y="580"/>
                  </a:lnTo>
                  <a:lnTo>
                    <a:pt x="2346" y="608"/>
                  </a:lnTo>
                  <a:lnTo>
                    <a:pt x="2362" y="639"/>
                  </a:lnTo>
                  <a:lnTo>
                    <a:pt x="2373" y="668"/>
                  </a:lnTo>
                  <a:lnTo>
                    <a:pt x="2383" y="689"/>
                  </a:lnTo>
                  <a:lnTo>
                    <a:pt x="2400" y="700"/>
                  </a:lnTo>
                  <a:lnTo>
                    <a:pt x="2421" y="695"/>
                  </a:lnTo>
                  <a:lnTo>
                    <a:pt x="2455" y="671"/>
                  </a:lnTo>
                  <a:lnTo>
                    <a:pt x="2517" y="677"/>
                  </a:lnTo>
                  <a:lnTo>
                    <a:pt x="2554" y="693"/>
                  </a:lnTo>
                  <a:lnTo>
                    <a:pt x="2572" y="716"/>
                  </a:lnTo>
                  <a:lnTo>
                    <a:pt x="2576" y="747"/>
                  </a:lnTo>
                  <a:lnTo>
                    <a:pt x="2571" y="781"/>
                  </a:lnTo>
                  <a:lnTo>
                    <a:pt x="2560" y="817"/>
                  </a:lnTo>
                  <a:lnTo>
                    <a:pt x="2551" y="851"/>
                  </a:lnTo>
                  <a:lnTo>
                    <a:pt x="2547" y="883"/>
                  </a:lnTo>
                  <a:lnTo>
                    <a:pt x="2569" y="885"/>
                  </a:lnTo>
                  <a:lnTo>
                    <a:pt x="2592" y="887"/>
                  </a:lnTo>
                  <a:lnTo>
                    <a:pt x="2614" y="885"/>
                  </a:lnTo>
                  <a:lnTo>
                    <a:pt x="2633" y="887"/>
                  </a:lnTo>
                  <a:lnTo>
                    <a:pt x="2651" y="894"/>
                  </a:lnTo>
                  <a:lnTo>
                    <a:pt x="2664" y="907"/>
                  </a:lnTo>
                  <a:lnTo>
                    <a:pt x="2675" y="928"/>
                  </a:lnTo>
                  <a:lnTo>
                    <a:pt x="2680" y="963"/>
                  </a:lnTo>
                  <a:lnTo>
                    <a:pt x="2673" y="982"/>
                  </a:lnTo>
                  <a:lnTo>
                    <a:pt x="2660" y="1006"/>
                  </a:lnTo>
                  <a:lnTo>
                    <a:pt x="2644" y="1035"/>
                  </a:lnTo>
                  <a:lnTo>
                    <a:pt x="2630" y="1063"/>
                  </a:lnTo>
                  <a:lnTo>
                    <a:pt x="2621" y="1092"/>
                  </a:lnTo>
                  <a:lnTo>
                    <a:pt x="2623" y="1117"/>
                  </a:lnTo>
                  <a:lnTo>
                    <a:pt x="2637" y="1137"/>
                  </a:lnTo>
                  <a:lnTo>
                    <a:pt x="2669" y="1150"/>
                  </a:lnTo>
                  <a:lnTo>
                    <a:pt x="2686" y="1175"/>
                  </a:lnTo>
                  <a:lnTo>
                    <a:pt x="2693" y="1198"/>
                  </a:lnTo>
                  <a:lnTo>
                    <a:pt x="2693" y="1222"/>
                  </a:lnTo>
                  <a:lnTo>
                    <a:pt x="2687" y="1245"/>
                  </a:lnTo>
                  <a:lnTo>
                    <a:pt x="2675" y="1268"/>
                  </a:lnTo>
                  <a:lnTo>
                    <a:pt x="2657" y="1292"/>
                  </a:lnTo>
                  <a:lnTo>
                    <a:pt x="2635" y="1315"/>
                  </a:lnTo>
                  <a:lnTo>
                    <a:pt x="2612" y="1337"/>
                  </a:lnTo>
                  <a:lnTo>
                    <a:pt x="2585" y="1360"/>
                  </a:lnTo>
                  <a:lnTo>
                    <a:pt x="2558" y="1385"/>
                  </a:lnTo>
                  <a:lnTo>
                    <a:pt x="2529" y="1409"/>
                  </a:lnTo>
                  <a:lnTo>
                    <a:pt x="2502" y="1434"/>
                  </a:lnTo>
                  <a:lnTo>
                    <a:pt x="2475" y="1461"/>
                  </a:lnTo>
                  <a:lnTo>
                    <a:pt x="2452" y="1488"/>
                  </a:lnTo>
                  <a:lnTo>
                    <a:pt x="2432" y="1517"/>
                  </a:lnTo>
                  <a:lnTo>
                    <a:pt x="2416" y="1545"/>
                  </a:lnTo>
                  <a:lnTo>
                    <a:pt x="2416" y="1581"/>
                  </a:lnTo>
                  <a:lnTo>
                    <a:pt x="2416" y="1610"/>
                  </a:lnTo>
                  <a:lnTo>
                    <a:pt x="2412" y="1633"/>
                  </a:lnTo>
                  <a:lnTo>
                    <a:pt x="2407" y="1651"/>
                  </a:lnTo>
                  <a:lnTo>
                    <a:pt x="2396" y="1669"/>
                  </a:lnTo>
                  <a:lnTo>
                    <a:pt x="2382" y="1686"/>
                  </a:lnTo>
                  <a:lnTo>
                    <a:pt x="2360" y="1705"/>
                  </a:lnTo>
                  <a:lnTo>
                    <a:pt x="2331" y="1727"/>
                  </a:lnTo>
                  <a:lnTo>
                    <a:pt x="2312" y="1758"/>
                  </a:lnTo>
                  <a:lnTo>
                    <a:pt x="2303" y="1786"/>
                  </a:lnTo>
                  <a:lnTo>
                    <a:pt x="2303" y="1812"/>
                  </a:lnTo>
                  <a:lnTo>
                    <a:pt x="2301" y="1837"/>
                  </a:lnTo>
                  <a:lnTo>
                    <a:pt x="2294" y="1858"/>
                  </a:lnTo>
                  <a:lnTo>
                    <a:pt x="2276" y="1878"/>
                  </a:lnTo>
                  <a:lnTo>
                    <a:pt x="2240" y="1898"/>
                  </a:lnTo>
                  <a:lnTo>
                    <a:pt x="2180" y="1916"/>
                  </a:lnTo>
                  <a:lnTo>
                    <a:pt x="2166" y="1930"/>
                  </a:lnTo>
                  <a:lnTo>
                    <a:pt x="2159" y="1945"/>
                  </a:lnTo>
                  <a:lnTo>
                    <a:pt x="2153" y="1955"/>
                  </a:lnTo>
                  <a:lnTo>
                    <a:pt x="2150" y="1966"/>
                  </a:lnTo>
                  <a:lnTo>
                    <a:pt x="2144" y="1977"/>
                  </a:lnTo>
                  <a:lnTo>
                    <a:pt x="2133" y="1986"/>
                  </a:lnTo>
                  <a:lnTo>
                    <a:pt x="2115" y="1995"/>
                  </a:lnTo>
                  <a:lnTo>
                    <a:pt x="2089" y="2004"/>
                  </a:lnTo>
                  <a:lnTo>
                    <a:pt x="2069" y="2022"/>
                  </a:lnTo>
                  <a:lnTo>
                    <a:pt x="2054" y="2036"/>
                  </a:lnTo>
                  <a:lnTo>
                    <a:pt x="2044" y="2047"/>
                  </a:lnTo>
                  <a:lnTo>
                    <a:pt x="2033" y="2056"/>
                  </a:lnTo>
                  <a:lnTo>
                    <a:pt x="2020" y="2065"/>
                  </a:lnTo>
                  <a:lnTo>
                    <a:pt x="2004" y="2070"/>
                  </a:lnTo>
                  <a:lnTo>
                    <a:pt x="1981" y="2074"/>
                  </a:lnTo>
                  <a:lnTo>
                    <a:pt x="1946" y="2078"/>
                  </a:lnTo>
                  <a:lnTo>
                    <a:pt x="1930" y="2072"/>
                  </a:lnTo>
                  <a:lnTo>
                    <a:pt x="1914" y="2067"/>
                  </a:lnTo>
                  <a:lnTo>
                    <a:pt x="1896" y="2061"/>
                  </a:lnTo>
                  <a:lnTo>
                    <a:pt x="1880" y="2058"/>
                  </a:lnTo>
                  <a:lnTo>
                    <a:pt x="1862" y="2056"/>
                  </a:lnTo>
                  <a:lnTo>
                    <a:pt x="1844" y="2056"/>
                  </a:lnTo>
                  <a:lnTo>
                    <a:pt x="1828" y="2060"/>
                  </a:lnTo>
                  <a:lnTo>
                    <a:pt x="1810" y="2067"/>
                  </a:lnTo>
                  <a:lnTo>
                    <a:pt x="1777" y="2096"/>
                  </a:lnTo>
                  <a:lnTo>
                    <a:pt x="1745" y="2119"/>
                  </a:lnTo>
                  <a:lnTo>
                    <a:pt x="1716" y="2135"/>
                  </a:lnTo>
                  <a:lnTo>
                    <a:pt x="1686" y="2144"/>
                  </a:lnTo>
                  <a:lnTo>
                    <a:pt x="1657" y="2150"/>
                  </a:lnTo>
                  <a:lnTo>
                    <a:pt x="1624" y="2146"/>
                  </a:lnTo>
                  <a:lnTo>
                    <a:pt x="1590" y="2139"/>
                  </a:lnTo>
                  <a:lnTo>
                    <a:pt x="1554" y="2124"/>
                  </a:lnTo>
                  <a:lnTo>
                    <a:pt x="1518" y="2133"/>
                  </a:lnTo>
                  <a:lnTo>
                    <a:pt x="1484" y="2141"/>
                  </a:lnTo>
                  <a:lnTo>
                    <a:pt x="1455" y="2142"/>
                  </a:lnTo>
                  <a:lnTo>
                    <a:pt x="1428" y="2139"/>
                  </a:lnTo>
                  <a:lnTo>
                    <a:pt x="1401" y="2130"/>
                  </a:lnTo>
                  <a:lnTo>
                    <a:pt x="1378" y="2114"/>
                  </a:lnTo>
                  <a:lnTo>
                    <a:pt x="1353" y="2090"/>
                  </a:lnTo>
                  <a:lnTo>
                    <a:pt x="1330" y="2058"/>
                  </a:lnTo>
                  <a:lnTo>
                    <a:pt x="1310" y="2065"/>
                  </a:lnTo>
                  <a:lnTo>
                    <a:pt x="1292" y="2067"/>
                  </a:lnTo>
                  <a:lnTo>
                    <a:pt x="1274" y="2065"/>
                  </a:lnTo>
                  <a:lnTo>
                    <a:pt x="1259" y="2058"/>
                  </a:lnTo>
                  <a:lnTo>
                    <a:pt x="1247" y="2049"/>
                  </a:lnTo>
                  <a:lnTo>
                    <a:pt x="1234" y="2038"/>
                  </a:lnTo>
                  <a:lnTo>
                    <a:pt x="1225" y="2024"/>
                  </a:lnTo>
                  <a:lnTo>
                    <a:pt x="1216" y="2006"/>
                  </a:lnTo>
                  <a:lnTo>
                    <a:pt x="1196" y="1988"/>
                  </a:lnTo>
                  <a:lnTo>
                    <a:pt x="1182" y="1972"/>
                  </a:lnTo>
                  <a:lnTo>
                    <a:pt x="1169" y="1954"/>
                  </a:lnTo>
                  <a:lnTo>
                    <a:pt x="1159" y="1939"/>
                  </a:lnTo>
                  <a:lnTo>
                    <a:pt x="1146" y="1925"/>
                  </a:lnTo>
                  <a:lnTo>
                    <a:pt x="1128" y="1916"/>
                  </a:lnTo>
                  <a:lnTo>
                    <a:pt x="1107" y="1907"/>
                  </a:lnTo>
                  <a:lnTo>
                    <a:pt x="1078" y="1903"/>
                  </a:lnTo>
                  <a:lnTo>
                    <a:pt x="1044" y="1887"/>
                  </a:lnTo>
                  <a:lnTo>
                    <a:pt x="1013" y="1867"/>
                  </a:lnTo>
                  <a:lnTo>
                    <a:pt x="988" y="1847"/>
                  </a:lnTo>
                  <a:lnTo>
                    <a:pt x="966" y="1824"/>
                  </a:lnTo>
                  <a:lnTo>
                    <a:pt x="948" y="1797"/>
                  </a:lnTo>
                  <a:lnTo>
                    <a:pt x="937" y="1765"/>
                  </a:lnTo>
                  <a:lnTo>
                    <a:pt x="930" y="1729"/>
                  </a:lnTo>
                  <a:lnTo>
                    <a:pt x="928" y="1687"/>
                  </a:lnTo>
                  <a:lnTo>
                    <a:pt x="896" y="1680"/>
                  </a:lnTo>
                  <a:lnTo>
                    <a:pt x="873" y="1673"/>
                  </a:lnTo>
                  <a:lnTo>
                    <a:pt x="857" y="1662"/>
                  </a:lnTo>
                  <a:lnTo>
                    <a:pt x="848" y="1650"/>
                  </a:lnTo>
                  <a:lnTo>
                    <a:pt x="842" y="1632"/>
                  </a:lnTo>
                  <a:lnTo>
                    <a:pt x="839" y="1608"/>
                  </a:lnTo>
                  <a:lnTo>
                    <a:pt x="839" y="1580"/>
                  </a:lnTo>
                  <a:lnTo>
                    <a:pt x="837" y="1542"/>
                  </a:lnTo>
                  <a:lnTo>
                    <a:pt x="815" y="1540"/>
                  </a:lnTo>
                  <a:lnTo>
                    <a:pt x="797" y="1535"/>
                  </a:lnTo>
                  <a:lnTo>
                    <a:pt x="783" y="1526"/>
                  </a:lnTo>
                  <a:lnTo>
                    <a:pt x="772" y="1511"/>
                  </a:lnTo>
                  <a:lnTo>
                    <a:pt x="765" y="1495"/>
                  </a:lnTo>
                  <a:lnTo>
                    <a:pt x="759" y="1477"/>
                  </a:lnTo>
                  <a:lnTo>
                    <a:pt x="758" y="1455"/>
                  </a:lnTo>
                  <a:lnTo>
                    <a:pt x="758" y="1432"/>
                  </a:lnTo>
                  <a:lnTo>
                    <a:pt x="776" y="1365"/>
                  </a:lnTo>
                  <a:lnTo>
                    <a:pt x="790" y="1301"/>
                  </a:lnTo>
                  <a:lnTo>
                    <a:pt x="797" y="1232"/>
                  </a:lnTo>
                  <a:lnTo>
                    <a:pt x="794" y="1160"/>
                  </a:lnTo>
                  <a:lnTo>
                    <a:pt x="781" y="1155"/>
                  </a:lnTo>
                  <a:lnTo>
                    <a:pt x="770" y="1148"/>
                  </a:lnTo>
                  <a:lnTo>
                    <a:pt x="761" y="1142"/>
                  </a:lnTo>
                  <a:lnTo>
                    <a:pt x="756" y="1135"/>
                  </a:lnTo>
                  <a:lnTo>
                    <a:pt x="750" y="1126"/>
                  </a:lnTo>
                  <a:lnTo>
                    <a:pt x="747" y="1115"/>
                  </a:lnTo>
                  <a:lnTo>
                    <a:pt x="741" y="1101"/>
                  </a:lnTo>
                  <a:lnTo>
                    <a:pt x="738" y="1085"/>
                  </a:lnTo>
                  <a:lnTo>
                    <a:pt x="713" y="1087"/>
                  </a:lnTo>
                  <a:lnTo>
                    <a:pt x="695" y="1085"/>
                  </a:lnTo>
                  <a:lnTo>
                    <a:pt x="684" y="1080"/>
                  </a:lnTo>
                  <a:lnTo>
                    <a:pt x="677" y="1071"/>
                  </a:lnTo>
                  <a:lnTo>
                    <a:pt x="671" y="1058"/>
                  </a:lnTo>
                  <a:lnTo>
                    <a:pt x="669" y="1042"/>
                  </a:lnTo>
                  <a:lnTo>
                    <a:pt x="669" y="1022"/>
                  </a:lnTo>
                  <a:lnTo>
                    <a:pt x="668" y="999"/>
                  </a:lnTo>
                  <a:lnTo>
                    <a:pt x="655" y="997"/>
                  </a:lnTo>
                  <a:lnTo>
                    <a:pt x="644" y="997"/>
                  </a:lnTo>
                  <a:lnTo>
                    <a:pt x="635" y="995"/>
                  </a:lnTo>
                  <a:lnTo>
                    <a:pt x="628" y="993"/>
                  </a:lnTo>
                  <a:lnTo>
                    <a:pt x="621" y="993"/>
                  </a:lnTo>
                  <a:lnTo>
                    <a:pt x="616" y="993"/>
                  </a:lnTo>
                  <a:lnTo>
                    <a:pt x="610" y="993"/>
                  </a:lnTo>
                  <a:lnTo>
                    <a:pt x="605" y="995"/>
                  </a:lnTo>
                  <a:lnTo>
                    <a:pt x="574" y="1056"/>
                  </a:lnTo>
                  <a:lnTo>
                    <a:pt x="549" y="1081"/>
                  </a:lnTo>
                  <a:lnTo>
                    <a:pt x="524" y="1080"/>
                  </a:lnTo>
                  <a:lnTo>
                    <a:pt x="504" y="1056"/>
                  </a:lnTo>
                  <a:lnTo>
                    <a:pt x="488" y="1022"/>
                  </a:lnTo>
                  <a:lnTo>
                    <a:pt x="475" y="981"/>
                  </a:lnTo>
                  <a:lnTo>
                    <a:pt x="466" y="943"/>
                  </a:lnTo>
                  <a:lnTo>
                    <a:pt x="463" y="916"/>
                  </a:lnTo>
                  <a:lnTo>
                    <a:pt x="443" y="927"/>
                  </a:lnTo>
                  <a:lnTo>
                    <a:pt x="432" y="954"/>
                  </a:lnTo>
                  <a:lnTo>
                    <a:pt x="423" y="990"/>
                  </a:lnTo>
                  <a:lnTo>
                    <a:pt x="416" y="1027"/>
                  </a:lnTo>
                  <a:lnTo>
                    <a:pt x="405" y="1062"/>
                  </a:lnTo>
                  <a:lnTo>
                    <a:pt x="391" y="1083"/>
                  </a:lnTo>
                  <a:lnTo>
                    <a:pt x="367" y="1087"/>
                  </a:lnTo>
                  <a:lnTo>
                    <a:pt x="331" y="1065"/>
                  </a:lnTo>
                  <a:lnTo>
                    <a:pt x="295" y="1000"/>
                  </a:lnTo>
                  <a:lnTo>
                    <a:pt x="265" y="941"/>
                  </a:lnTo>
                  <a:lnTo>
                    <a:pt x="240" y="883"/>
                  </a:lnTo>
                  <a:lnTo>
                    <a:pt x="222" y="826"/>
                  </a:lnTo>
                  <a:lnTo>
                    <a:pt x="213" y="768"/>
                  </a:lnTo>
                  <a:lnTo>
                    <a:pt x="211" y="707"/>
                  </a:lnTo>
                  <a:lnTo>
                    <a:pt x="222" y="641"/>
                  </a:lnTo>
                  <a:lnTo>
                    <a:pt x="241" y="569"/>
                  </a:lnTo>
                  <a:lnTo>
                    <a:pt x="227" y="522"/>
                  </a:lnTo>
                  <a:lnTo>
                    <a:pt x="198" y="491"/>
                  </a:lnTo>
                  <a:lnTo>
                    <a:pt x="157" y="470"/>
                  </a:lnTo>
                  <a:lnTo>
                    <a:pt x="114" y="452"/>
                  </a:lnTo>
                  <a:lnTo>
                    <a:pt x="69" y="432"/>
                  </a:lnTo>
                  <a:lnTo>
                    <a:pt x="33" y="405"/>
                  </a:lnTo>
                  <a:lnTo>
                    <a:pt x="8" y="364"/>
                  </a:lnTo>
                  <a:lnTo>
                    <a:pt x="0" y="304"/>
                  </a:lnTo>
                  <a:lnTo>
                    <a:pt x="6" y="288"/>
                  </a:lnTo>
                  <a:lnTo>
                    <a:pt x="13" y="272"/>
                  </a:lnTo>
                  <a:lnTo>
                    <a:pt x="22" y="258"/>
                  </a:lnTo>
                  <a:lnTo>
                    <a:pt x="33" y="245"/>
                  </a:lnTo>
                  <a:lnTo>
                    <a:pt x="45" y="234"/>
                  </a:lnTo>
                  <a:lnTo>
                    <a:pt x="60" y="225"/>
                  </a:lnTo>
                  <a:lnTo>
                    <a:pt x="74" y="216"/>
                  </a:lnTo>
                  <a:lnTo>
                    <a:pt x="92" y="211"/>
                  </a:lnTo>
                  <a:lnTo>
                    <a:pt x="94" y="184"/>
                  </a:lnTo>
                  <a:lnTo>
                    <a:pt x="94" y="162"/>
                  </a:lnTo>
                  <a:lnTo>
                    <a:pt x="90" y="144"/>
                  </a:lnTo>
                  <a:lnTo>
                    <a:pt x="90" y="130"/>
                  </a:lnTo>
                  <a:lnTo>
                    <a:pt x="90" y="116"/>
                  </a:lnTo>
                  <a:lnTo>
                    <a:pt x="98" y="101"/>
                  </a:lnTo>
                  <a:lnTo>
                    <a:pt x="110" y="83"/>
                  </a:lnTo>
                  <a:lnTo>
                    <a:pt x="132" y="60"/>
                  </a:lnTo>
                  <a:lnTo>
                    <a:pt x="166" y="45"/>
                  </a:lnTo>
                  <a:lnTo>
                    <a:pt x="195" y="42"/>
                  </a:lnTo>
                  <a:lnTo>
                    <a:pt x="220" y="44"/>
                  </a:lnTo>
                  <a:lnTo>
                    <a:pt x="241" y="53"/>
                  </a:lnTo>
                  <a:lnTo>
                    <a:pt x="263" y="63"/>
                  </a:lnTo>
                  <a:lnTo>
                    <a:pt x="283" y="76"/>
                  </a:lnTo>
                  <a:lnTo>
                    <a:pt x="306" y="89"/>
                  </a:lnTo>
                  <a:lnTo>
                    <a:pt x="330" y="99"/>
                  </a:lnTo>
                  <a:lnTo>
                    <a:pt x="348" y="90"/>
                  </a:lnTo>
                  <a:lnTo>
                    <a:pt x="358" y="78"/>
                  </a:lnTo>
                  <a:lnTo>
                    <a:pt x="369" y="63"/>
                  </a:lnTo>
                  <a:lnTo>
                    <a:pt x="380" y="47"/>
                  </a:lnTo>
                  <a:lnTo>
                    <a:pt x="391" y="31"/>
                  </a:lnTo>
                  <a:lnTo>
                    <a:pt x="407" y="17"/>
                  </a:lnTo>
                  <a:lnTo>
                    <a:pt x="430" y="6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7" name="Freeform 1377">
              <a:extLst>
                <a:ext uri="{FF2B5EF4-FFF2-40B4-BE49-F238E27FC236}">
                  <a16:creationId xmlns:a16="http://schemas.microsoft.com/office/drawing/2014/main" id="{A410C0A3-2C59-46EF-FC21-61323F60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3" y="3409950"/>
              <a:ext cx="571500" cy="319088"/>
            </a:xfrm>
            <a:custGeom>
              <a:avLst/>
              <a:gdLst>
                <a:gd name="T0" fmla="*/ 2147483647 w 719"/>
                <a:gd name="T1" fmla="*/ 2147483647 h 401"/>
                <a:gd name="T2" fmla="*/ 2147483647 w 719"/>
                <a:gd name="T3" fmla="*/ 2147483647 h 401"/>
                <a:gd name="T4" fmla="*/ 2147483647 w 719"/>
                <a:gd name="T5" fmla="*/ 2147483647 h 401"/>
                <a:gd name="T6" fmla="*/ 2147483647 w 719"/>
                <a:gd name="T7" fmla="*/ 2147483647 h 401"/>
                <a:gd name="T8" fmla="*/ 2147483647 w 719"/>
                <a:gd name="T9" fmla="*/ 2147483647 h 401"/>
                <a:gd name="T10" fmla="*/ 2147483647 w 719"/>
                <a:gd name="T11" fmla="*/ 2147483647 h 401"/>
                <a:gd name="T12" fmla="*/ 2147483647 w 719"/>
                <a:gd name="T13" fmla="*/ 2147483647 h 401"/>
                <a:gd name="T14" fmla="*/ 2147483647 w 719"/>
                <a:gd name="T15" fmla="*/ 2147483647 h 401"/>
                <a:gd name="T16" fmla="*/ 2147483647 w 719"/>
                <a:gd name="T17" fmla="*/ 2147483647 h 401"/>
                <a:gd name="T18" fmla="*/ 2147483647 w 719"/>
                <a:gd name="T19" fmla="*/ 2147483647 h 401"/>
                <a:gd name="T20" fmla="*/ 2147483647 w 719"/>
                <a:gd name="T21" fmla="*/ 2147483647 h 401"/>
                <a:gd name="T22" fmla="*/ 2147483647 w 719"/>
                <a:gd name="T23" fmla="*/ 2147483647 h 401"/>
                <a:gd name="T24" fmla="*/ 2147483647 w 719"/>
                <a:gd name="T25" fmla="*/ 2147483647 h 401"/>
                <a:gd name="T26" fmla="*/ 2147483647 w 719"/>
                <a:gd name="T27" fmla="*/ 2147483647 h 401"/>
                <a:gd name="T28" fmla="*/ 2147483647 w 719"/>
                <a:gd name="T29" fmla="*/ 2147483647 h 401"/>
                <a:gd name="T30" fmla="*/ 2147483647 w 719"/>
                <a:gd name="T31" fmla="*/ 2147483647 h 401"/>
                <a:gd name="T32" fmla="*/ 2147483647 w 719"/>
                <a:gd name="T33" fmla="*/ 2147483647 h 401"/>
                <a:gd name="T34" fmla="*/ 2147483647 w 719"/>
                <a:gd name="T35" fmla="*/ 2147483647 h 401"/>
                <a:gd name="T36" fmla="*/ 2147483647 w 719"/>
                <a:gd name="T37" fmla="*/ 2147483647 h 401"/>
                <a:gd name="T38" fmla="*/ 2147483647 w 719"/>
                <a:gd name="T39" fmla="*/ 2147483647 h 401"/>
                <a:gd name="T40" fmla="*/ 2147483647 w 719"/>
                <a:gd name="T41" fmla="*/ 2147483647 h 401"/>
                <a:gd name="T42" fmla="*/ 2147483647 w 719"/>
                <a:gd name="T43" fmla="*/ 2147483647 h 401"/>
                <a:gd name="T44" fmla="*/ 2147483647 w 719"/>
                <a:gd name="T45" fmla="*/ 2147483647 h 401"/>
                <a:gd name="T46" fmla="*/ 2147483647 w 719"/>
                <a:gd name="T47" fmla="*/ 2147483647 h 401"/>
                <a:gd name="T48" fmla="*/ 0 w 719"/>
                <a:gd name="T49" fmla="*/ 2147483647 h 401"/>
                <a:gd name="T50" fmla="*/ 2147483647 w 719"/>
                <a:gd name="T51" fmla="*/ 2147483647 h 401"/>
                <a:gd name="T52" fmla="*/ 2147483647 w 719"/>
                <a:gd name="T53" fmla="*/ 2147483647 h 401"/>
                <a:gd name="T54" fmla="*/ 2147483647 w 719"/>
                <a:gd name="T55" fmla="*/ 2147483647 h 401"/>
                <a:gd name="T56" fmla="*/ 2147483647 w 719"/>
                <a:gd name="T57" fmla="*/ 2147483647 h 401"/>
                <a:gd name="T58" fmla="*/ 2147483647 w 719"/>
                <a:gd name="T59" fmla="*/ 2147483647 h 401"/>
                <a:gd name="T60" fmla="*/ 2147483647 w 719"/>
                <a:gd name="T61" fmla="*/ 2147483647 h 401"/>
                <a:gd name="T62" fmla="*/ 2147483647 w 719"/>
                <a:gd name="T63" fmla="*/ 2147483647 h 401"/>
                <a:gd name="T64" fmla="*/ 2147483647 w 719"/>
                <a:gd name="T65" fmla="*/ 2147483647 h 401"/>
                <a:gd name="T66" fmla="*/ 2147483647 w 719"/>
                <a:gd name="T67" fmla="*/ 2147483647 h 401"/>
                <a:gd name="T68" fmla="*/ 2147483647 w 719"/>
                <a:gd name="T69" fmla="*/ 2147483647 h 401"/>
                <a:gd name="T70" fmla="*/ 2147483647 w 719"/>
                <a:gd name="T71" fmla="*/ 2147483647 h 401"/>
                <a:gd name="T72" fmla="*/ 2147483647 w 719"/>
                <a:gd name="T73" fmla="*/ 2147483647 h 401"/>
                <a:gd name="T74" fmla="*/ 2147483647 w 719"/>
                <a:gd name="T75" fmla="*/ 2147483647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9"/>
                <a:gd name="T115" fmla="*/ 0 h 401"/>
                <a:gd name="T116" fmla="*/ 719 w 719"/>
                <a:gd name="T117" fmla="*/ 401 h 4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9" h="401">
                  <a:moveTo>
                    <a:pt x="428" y="0"/>
                  </a:moveTo>
                  <a:lnTo>
                    <a:pt x="455" y="9"/>
                  </a:lnTo>
                  <a:lnTo>
                    <a:pt x="473" y="20"/>
                  </a:lnTo>
                  <a:lnTo>
                    <a:pt x="487" y="34"/>
                  </a:lnTo>
                  <a:lnTo>
                    <a:pt x="496" y="47"/>
                  </a:lnTo>
                  <a:lnTo>
                    <a:pt x="504" y="63"/>
                  </a:lnTo>
                  <a:lnTo>
                    <a:pt x="513" y="79"/>
                  </a:lnTo>
                  <a:lnTo>
                    <a:pt x="523" y="95"/>
                  </a:lnTo>
                  <a:lnTo>
                    <a:pt x="540" y="111"/>
                  </a:lnTo>
                  <a:lnTo>
                    <a:pt x="604" y="106"/>
                  </a:lnTo>
                  <a:lnTo>
                    <a:pt x="642" y="115"/>
                  </a:lnTo>
                  <a:lnTo>
                    <a:pt x="662" y="133"/>
                  </a:lnTo>
                  <a:lnTo>
                    <a:pt x="667" y="160"/>
                  </a:lnTo>
                  <a:lnTo>
                    <a:pt x="667" y="192"/>
                  </a:lnTo>
                  <a:lnTo>
                    <a:pt x="667" y="226"/>
                  </a:lnTo>
                  <a:lnTo>
                    <a:pt x="674" y="259"/>
                  </a:lnTo>
                  <a:lnTo>
                    <a:pt x="696" y="286"/>
                  </a:lnTo>
                  <a:lnTo>
                    <a:pt x="712" y="304"/>
                  </a:lnTo>
                  <a:lnTo>
                    <a:pt x="719" y="324"/>
                  </a:lnTo>
                  <a:lnTo>
                    <a:pt x="716" y="345"/>
                  </a:lnTo>
                  <a:lnTo>
                    <a:pt x="700" y="363"/>
                  </a:lnTo>
                  <a:lnTo>
                    <a:pt x="678" y="361"/>
                  </a:lnTo>
                  <a:lnTo>
                    <a:pt x="656" y="352"/>
                  </a:lnTo>
                  <a:lnTo>
                    <a:pt x="635" y="338"/>
                  </a:lnTo>
                  <a:lnTo>
                    <a:pt x="613" y="320"/>
                  </a:lnTo>
                  <a:lnTo>
                    <a:pt x="592" y="298"/>
                  </a:lnTo>
                  <a:lnTo>
                    <a:pt x="570" y="277"/>
                  </a:lnTo>
                  <a:lnTo>
                    <a:pt x="549" y="257"/>
                  </a:lnTo>
                  <a:lnTo>
                    <a:pt x="527" y="241"/>
                  </a:lnTo>
                  <a:lnTo>
                    <a:pt x="502" y="232"/>
                  </a:lnTo>
                  <a:lnTo>
                    <a:pt x="477" y="225"/>
                  </a:lnTo>
                  <a:lnTo>
                    <a:pt x="451" y="221"/>
                  </a:lnTo>
                  <a:lnTo>
                    <a:pt x="426" y="219"/>
                  </a:lnTo>
                  <a:lnTo>
                    <a:pt x="403" y="219"/>
                  </a:lnTo>
                  <a:lnTo>
                    <a:pt x="378" y="223"/>
                  </a:lnTo>
                  <a:lnTo>
                    <a:pt x="354" y="230"/>
                  </a:lnTo>
                  <a:lnTo>
                    <a:pt x="331" y="237"/>
                  </a:lnTo>
                  <a:lnTo>
                    <a:pt x="309" y="248"/>
                  </a:lnTo>
                  <a:lnTo>
                    <a:pt x="288" y="261"/>
                  </a:lnTo>
                  <a:lnTo>
                    <a:pt x="268" y="277"/>
                  </a:lnTo>
                  <a:lnTo>
                    <a:pt x="248" y="293"/>
                  </a:lnTo>
                  <a:lnTo>
                    <a:pt x="230" y="313"/>
                  </a:lnTo>
                  <a:lnTo>
                    <a:pt x="214" y="333"/>
                  </a:lnTo>
                  <a:lnTo>
                    <a:pt x="200" y="356"/>
                  </a:lnTo>
                  <a:lnTo>
                    <a:pt x="187" y="379"/>
                  </a:lnTo>
                  <a:lnTo>
                    <a:pt x="121" y="401"/>
                  </a:lnTo>
                  <a:lnTo>
                    <a:pt x="68" y="397"/>
                  </a:lnTo>
                  <a:lnTo>
                    <a:pt x="31" y="376"/>
                  </a:lnTo>
                  <a:lnTo>
                    <a:pt x="9" y="342"/>
                  </a:lnTo>
                  <a:lnTo>
                    <a:pt x="0" y="304"/>
                  </a:lnTo>
                  <a:lnTo>
                    <a:pt x="5" y="268"/>
                  </a:lnTo>
                  <a:lnTo>
                    <a:pt x="23" y="241"/>
                  </a:lnTo>
                  <a:lnTo>
                    <a:pt x="54" y="230"/>
                  </a:lnTo>
                  <a:lnTo>
                    <a:pt x="81" y="212"/>
                  </a:lnTo>
                  <a:lnTo>
                    <a:pt x="95" y="198"/>
                  </a:lnTo>
                  <a:lnTo>
                    <a:pt x="101" y="181"/>
                  </a:lnTo>
                  <a:lnTo>
                    <a:pt x="101" y="165"/>
                  </a:lnTo>
                  <a:lnTo>
                    <a:pt x="99" y="147"/>
                  </a:lnTo>
                  <a:lnTo>
                    <a:pt x="97" y="126"/>
                  </a:lnTo>
                  <a:lnTo>
                    <a:pt x="99" y="101"/>
                  </a:lnTo>
                  <a:lnTo>
                    <a:pt x="110" y="72"/>
                  </a:lnTo>
                  <a:lnTo>
                    <a:pt x="128" y="61"/>
                  </a:lnTo>
                  <a:lnTo>
                    <a:pt x="147" y="54"/>
                  </a:lnTo>
                  <a:lnTo>
                    <a:pt x="167" y="50"/>
                  </a:lnTo>
                  <a:lnTo>
                    <a:pt x="185" y="50"/>
                  </a:lnTo>
                  <a:lnTo>
                    <a:pt x="205" y="54"/>
                  </a:lnTo>
                  <a:lnTo>
                    <a:pt x="221" y="61"/>
                  </a:lnTo>
                  <a:lnTo>
                    <a:pt x="237" y="70"/>
                  </a:lnTo>
                  <a:lnTo>
                    <a:pt x="250" y="83"/>
                  </a:lnTo>
                  <a:lnTo>
                    <a:pt x="284" y="102"/>
                  </a:lnTo>
                  <a:lnTo>
                    <a:pt x="309" y="104"/>
                  </a:lnTo>
                  <a:lnTo>
                    <a:pt x="329" y="93"/>
                  </a:lnTo>
                  <a:lnTo>
                    <a:pt x="345" y="74"/>
                  </a:lnTo>
                  <a:lnTo>
                    <a:pt x="360" y="50"/>
                  </a:lnTo>
                  <a:lnTo>
                    <a:pt x="376" y="25"/>
                  </a:lnTo>
                  <a:lnTo>
                    <a:pt x="397" y="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8" name="Freeform 1378">
              <a:extLst>
                <a:ext uri="{FF2B5EF4-FFF2-40B4-BE49-F238E27FC236}">
                  <a16:creationId xmlns:a16="http://schemas.microsoft.com/office/drawing/2014/main" id="{616A0CAE-A55B-4F2C-17EE-53696841A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3465513"/>
              <a:ext cx="495300" cy="225425"/>
            </a:xfrm>
            <a:custGeom>
              <a:avLst/>
              <a:gdLst>
                <a:gd name="T0" fmla="*/ 2147483647 w 624"/>
                <a:gd name="T1" fmla="*/ 2147483647 h 284"/>
                <a:gd name="T2" fmla="*/ 2147483647 w 624"/>
                <a:gd name="T3" fmla="*/ 2147483647 h 284"/>
                <a:gd name="T4" fmla="*/ 2147483647 w 624"/>
                <a:gd name="T5" fmla="*/ 2147483647 h 284"/>
                <a:gd name="T6" fmla="*/ 2147483647 w 624"/>
                <a:gd name="T7" fmla="*/ 2147483647 h 284"/>
                <a:gd name="T8" fmla="*/ 2147483647 w 624"/>
                <a:gd name="T9" fmla="*/ 2147483647 h 284"/>
                <a:gd name="T10" fmla="*/ 2147483647 w 624"/>
                <a:gd name="T11" fmla="*/ 2147483647 h 284"/>
                <a:gd name="T12" fmla="*/ 2147483647 w 624"/>
                <a:gd name="T13" fmla="*/ 2147483647 h 284"/>
                <a:gd name="T14" fmla="*/ 2147483647 w 624"/>
                <a:gd name="T15" fmla="*/ 2147483647 h 284"/>
                <a:gd name="T16" fmla="*/ 2147483647 w 624"/>
                <a:gd name="T17" fmla="*/ 2147483647 h 284"/>
                <a:gd name="T18" fmla="*/ 2147483647 w 624"/>
                <a:gd name="T19" fmla="*/ 2147483647 h 284"/>
                <a:gd name="T20" fmla="*/ 2147483647 w 624"/>
                <a:gd name="T21" fmla="*/ 2147483647 h 284"/>
                <a:gd name="T22" fmla="*/ 2147483647 w 624"/>
                <a:gd name="T23" fmla="*/ 2147483647 h 284"/>
                <a:gd name="T24" fmla="*/ 2147483647 w 624"/>
                <a:gd name="T25" fmla="*/ 2147483647 h 284"/>
                <a:gd name="T26" fmla="*/ 2147483647 w 624"/>
                <a:gd name="T27" fmla="*/ 2147483647 h 284"/>
                <a:gd name="T28" fmla="*/ 2147483647 w 624"/>
                <a:gd name="T29" fmla="*/ 2147483647 h 284"/>
                <a:gd name="T30" fmla="*/ 2147483647 w 624"/>
                <a:gd name="T31" fmla="*/ 2147483647 h 284"/>
                <a:gd name="T32" fmla="*/ 2147483647 w 624"/>
                <a:gd name="T33" fmla="*/ 2147483647 h 284"/>
                <a:gd name="T34" fmla="*/ 2147483647 w 624"/>
                <a:gd name="T35" fmla="*/ 2147483647 h 284"/>
                <a:gd name="T36" fmla="*/ 2147483647 w 624"/>
                <a:gd name="T37" fmla="*/ 2147483647 h 284"/>
                <a:gd name="T38" fmla="*/ 2147483647 w 624"/>
                <a:gd name="T39" fmla="*/ 2147483647 h 284"/>
                <a:gd name="T40" fmla="*/ 2147483647 w 624"/>
                <a:gd name="T41" fmla="*/ 2147483647 h 284"/>
                <a:gd name="T42" fmla="*/ 2147483647 w 624"/>
                <a:gd name="T43" fmla="*/ 2147483647 h 284"/>
                <a:gd name="T44" fmla="*/ 2147483647 w 624"/>
                <a:gd name="T45" fmla="*/ 2147483647 h 284"/>
                <a:gd name="T46" fmla="*/ 2147483647 w 624"/>
                <a:gd name="T47" fmla="*/ 2147483647 h 284"/>
                <a:gd name="T48" fmla="*/ 0 w 624"/>
                <a:gd name="T49" fmla="*/ 2147483647 h 284"/>
                <a:gd name="T50" fmla="*/ 2147483647 w 624"/>
                <a:gd name="T51" fmla="*/ 2147483647 h 284"/>
                <a:gd name="T52" fmla="*/ 2147483647 w 624"/>
                <a:gd name="T53" fmla="*/ 2147483647 h 284"/>
                <a:gd name="T54" fmla="*/ 2147483647 w 624"/>
                <a:gd name="T55" fmla="*/ 2147483647 h 284"/>
                <a:gd name="T56" fmla="*/ 2147483647 w 624"/>
                <a:gd name="T57" fmla="*/ 2147483647 h 284"/>
                <a:gd name="T58" fmla="*/ 2147483647 w 624"/>
                <a:gd name="T59" fmla="*/ 2147483647 h 284"/>
                <a:gd name="T60" fmla="*/ 2147483647 w 624"/>
                <a:gd name="T61" fmla="*/ 2147483647 h 284"/>
                <a:gd name="T62" fmla="*/ 2147483647 w 624"/>
                <a:gd name="T63" fmla="*/ 2147483647 h 284"/>
                <a:gd name="T64" fmla="*/ 2147483647 w 624"/>
                <a:gd name="T65" fmla="*/ 2147483647 h 284"/>
                <a:gd name="T66" fmla="*/ 2147483647 w 624"/>
                <a:gd name="T67" fmla="*/ 2147483647 h 284"/>
                <a:gd name="T68" fmla="*/ 2147483647 w 624"/>
                <a:gd name="T69" fmla="*/ 2147483647 h 284"/>
                <a:gd name="T70" fmla="*/ 2147483647 w 624"/>
                <a:gd name="T71" fmla="*/ 2147483647 h 284"/>
                <a:gd name="T72" fmla="*/ 2147483647 w 624"/>
                <a:gd name="T73" fmla="*/ 2147483647 h 284"/>
                <a:gd name="T74" fmla="*/ 2147483647 w 624"/>
                <a:gd name="T75" fmla="*/ 2147483647 h 2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4"/>
                <a:gd name="T115" fmla="*/ 0 h 284"/>
                <a:gd name="T116" fmla="*/ 624 w 624"/>
                <a:gd name="T117" fmla="*/ 284 h 2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4" h="284">
                  <a:moveTo>
                    <a:pt x="365" y="0"/>
                  </a:moveTo>
                  <a:lnTo>
                    <a:pt x="384" y="7"/>
                  </a:lnTo>
                  <a:lnTo>
                    <a:pt x="401" y="15"/>
                  </a:lnTo>
                  <a:lnTo>
                    <a:pt x="411" y="22"/>
                  </a:lnTo>
                  <a:lnTo>
                    <a:pt x="420" y="31"/>
                  </a:lnTo>
                  <a:lnTo>
                    <a:pt x="428" y="42"/>
                  </a:lnTo>
                  <a:lnTo>
                    <a:pt x="435" y="52"/>
                  </a:lnTo>
                  <a:lnTo>
                    <a:pt x="444" y="63"/>
                  </a:lnTo>
                  <a:lnTo>
                    <a:pt x="455" y="74"/>
                  </a:lnTo>
                  <a:lnTo>
                    <a:pt x="503" y="70"/>
                  </a:lnTo>
                  <a:lnTo>
                    <a:pt x="534" y="76"/>
                  </a:lnTo>
                  <a:lnTo>
                    <a:pt x="554" y="90"/>
                  </a:lnTo>
                  <a:lnTo>
                    <a:pt x="566" y="110"/>
                  </a:lnTo>
                  <a:lnTo>
                    <a:pt x="573" y="133"/>
                  </a:lnTo>
                  <a:lnTo>
                    <a:pt x="579" y="157"/>
                  </a:lnTo>
                  <a:lnTo>
                    <a:pt x="589" y="182"/>
                  </a:lnTo>
                  <a:lnTo>
                    <a:pt x="606" y="202"/>
                  </a:lnTo>
                  <a:lnTo>
                    <a:pt x="616" y="214"/>
                  </a:lnTo>
                  <a:lnTo>
                    <a:pt x="624" y="229"/>
                  </a:lnTo>
                  <a:lnTo>
                    <a:pt x="620" y="243"/>
                  </a:lnTo>
                  <a:lnTo>
                    <a:pt x="607" y="256"/>
                  </a:lnTo>
                  <a:lnTo>
                    <a:pt x="593" y="254"/>
                  </a:lnTo>
                  <a:lnTo>
                    <a:pt x="580" y="247"/>
                  </a:lnTo>
                  <a:lnTo>
                    <a:pt x="568" y="234"/>
                  </a:lnTo>
                  <a:lnTo>
                    <a:pt x="554" y="220"/>
                  </a:lnTo>
                  <a:lnTo>
                    <a:pt x="536" y="202"/>
                  </a:lnTo>
                  <a:lnTo>
                    <a:pt x="514" y="184"/>
                  </a:lnTo>
                  <a:lnTo>
                    <a:pt x="489" y="166"/>
                  </a:lnTo>
                  <a:lnTo>
                    <a:pt x="455" y="149"/>
                  </a:lnTo>
                  <a:lnTo>
                    <a:pt x="437" y="142"/>
                  </a:lnTo>
                  <a:lnTo>
                    <a:pt x="417" y="139"/>
                  </a:lnTo>
                  <a:lnTo>
                    <a:pt x="395" y="137"/>
                  </a:lnTo>
                  <a:lnTo>
                    <a:pt x="372" y="137"/>
                  </a:lnTo>
                  <a:lnTo>
                    <a:pt x="348" y="139"/>
                  </a:lnTo>
                  <a:lnTo>
                    <a:pt x="325" y="144"/>
                  </a:lnTo>
                  <a:lnTo>
                    <a:pt x="302" y="149"/>
                  </a:lnTo>
                  <a:lnTo>
                    <a:pt x="278" y="157"/>
                  </a:lnTo>
                  <a:lnTo>
                    <a:pt x="255" y="167"/>
                  </a:lnTo>
                  <a:lnTo>
                    <a:pt x="232" y="178"/>
                  </a:lnTo>
                  <a:lnTo>
                    <a:pt x="212" y="191"/>
                  </a:lnTo>
                  <a:lnTo>
                    <a:pt x="192" y="203"/>
                  </a:lnTo>
                  <a:lnTo>
                    <a:pt x="174" y="220"/>
                  </a:lnTo>
                  <a:lnTo>
                    <a:pt x="158" y="234"/>
                  </a:lnTo>
                  <a:lnTo>
                    <a:pt x="145" y="250"/>
                  </a:lnTo>
                  <a:lnTo>
                    <a:pt x="134" y="268"/>
                  </a:lnTo>
                  <a:lnTo>
                    <a:pt x="86" y="284"/>
                  </a:lnTo>
                  <a:lnTo>
                    <a:pt x="50" y="284"/>
                  </a:lnTo>
                  <a:lnTo>
                    <a:pt x="23" y="270"/>
                  </a:lnTo>
                  <a:lnTo>
                    <a:pt x="7" y="248"/>
                  </a:lnTo>
                  <a:lnTo>
                    <a:pt x="0" y="223"/>
                  </a:lnTo>
                  <a:lnTo>
                    <a:pt x="3" y="200"/>
                  </a:lnTo>
                  <a:lnTo>
                    <a:pt x="16" y="182"/>
                  </a:lnTo>
                  <a:lnTo>
                    <a:pt x="36" y="175"/>
                  </a:lnTo>
                  <a:lnTo>
                    <a:pt x="66" y="167"/>
                  </a:lnTo>
                  <a:lnTo>
                    <a:pt x="88" y="160"/>
                  </a:lnTo>
                  <a:lnTo>
                    <a:pt x="102" y="149"/>
                  </a:lnTo>
                  <a:lnTo>
                    <a:pt x="109" y="135"/>
                  </a:lnTo>
                  <a:lnTo>
                    <a:pt x="113" y="117"/>
                  </a:lnTo>
                  <a:lnTo>
                    <a:pt x="113" y="97"/>
                  </a:lnTo>
                  <a:lnTo>
                    <a:pt x="111" y="72"/>
                  </a:lnTo>
                  <a:lnTo>
                    <a:pt x="111" y="43"/>
                  </a:lnTo>
                  <a:lnTo>
                    <a:pt x="124" y="36"/>
                  </a:lnTo>
                  <a:lnTo>
                    <a:pt x="136" y="31"/>
                  </a:lnTo>
                  <a:lnTo>
                    <a:pt x="151" y="29"/>
                  </a:lnTo>
                  <a:lnTo>
                    <a:pt x="163" y="27"/>
                  </a:lnTo>
                  <a:lnTo>
                    <a:pt x="178" y="31"/>
                  </a:lnTo>
                  <a:lnTo>
                    <a:pt x="188" y="34"/>
                  </a:lnTo>
                  <a:lnTo>
                    <a:pt x="201" y="42"/>
                  </a:lnTo>
                  <a:lnTo>
                    <a:pt x="210" y="51"/>
                  </a:lnTo>
                  <a:lnTo>
                    <a:pt x="235" y="65"/>
                  </a:lnTo>
                  <a:lnTo>
                    <a:pt x="257" y="68"/>
                  </a:lnTo>
                  <a:lnTo>
                    <a:pt x="275" y="61"/>
                  </a:lnTo>
                  <a:lnTo>
                    <a:pt x="291" y="49"/>
                  </a:lnTo>
                  <a:lnTo>
                    <a:pt x="307" y="33"/>
                  </a:lnTo>
                  <a:lnTo>
                    <a:pt x="323" y="18"/>
                  </a:lnTo>
                  <a:lnTo>
                    <a:pt x="343" y="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79" name="Freeform 1379">
              <a:extLst>
                <a:ext uri="{FF2B5EF4-FFF2-40B4-BE49-F238E27FC236}">
                  <a16:creationId xmlns:a16="http://schemas.microsoft.com/office/drawing/2014/main" id="{C17E9FEE-8B18-9D93-10D2-DD656B93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3" y="3594100"/>
              <a:ext cx="388938" cy="361950"/>
            </a:xfrm>
            <a:custGeom>
              <a:avLst/>
              <a:gdLst>
                <a:gd name="T0" fmla="*/ 2147483647 w 489"/>
                <a:gd name="T1" fmla="*/ 0 h 457"/>
                <a:gd name="T2" fmla="*/ 2147483647 w 489"/>
                <a:gd name="T3" fmla="*/ 2147483647 h 457"/>
                <a:gd name="T4" fmla="*/ 2147483647 w 489"/>
                <a:gd name="T5" fmla="*/ 2147483647 h 457"/>
                <a:gd name="T6" fmla="*/ 2147483647 w 489"/>
                <a:gd name="T7" fmla="*/ 2147483647 h 457"/>
                <a:gd name="T8" fmla="*/ 2147483647 w 489"/>
                <a:gd name="T9" fmla="*/ 2147483647 h 457"/>
                <a:gd name="T10" fmla="*/ 2147483647 w 489"/>
                <a:gd name="T11" fmla="*/ 2147483647 h 457"/>
                <a:gd name="T12" fmla="*/ 2147483647 w 489"/>
                <a:gd name="T13" fmla="*/ 2147483647 h 457"/>
                <a:gd name="T14" fmla="*/ 2147483647 w 489"/>
                <a:gd name="T15" fmla="*/ 2147483647 h 457"/>
                <a:gd name="T16" fmla="*/ 2147483647 w 489"/>
                <a:gd name="T17" fmla="*/ 2147483647 h 457"/>
                <a:gd name="T18" fmla="*/ 2147483647 w 489"/>
                <a:gd name="T19" fmla="*/ 2147483647 h 457"/>
                <a:gd name="T20" fmla="*/ 2147483647 w 489"/>
                <a:gd name="T21" fmla="*/ 2147483647 h 457"/>
                <a:gd name="T22" fmla="*/ 2147483647 w 489"/>
                <a:gd name="T23" fmla="*/ 2147483647 h 457"/>
                <a:gd name="T24" fmla="*/ 2147483647 w 489"/>
                <a:gd name="T25" fmla="*/ 2147483647 h 457"/>
                <a:gd name="T26" fmla="*/ 2147483647 w 489"/>
                <a:gd name="T27" fmla="*/ 2147483647 h 457"/>
                <a:gd name="T28" fmla="*/ 2147483647 w 489"/>
                <a:gd name="T29" fmla="*/ 2147483647 h 457"/>
                <a:gd name="T30" fmla="*/ 2147483647 w 489"/>
                <a:gd name="T31" fmla="*/ 2147483647 h 457"/>
                <a:gd name="T32" fmla="*/ 2147483647 w 489"/>
                <a:gd name="T33" fmla="*/ 2147483647 h 457"/>
                <a:gd name="T34" fmla="*/ 2147483647 w 489"/>
                <a:gd name="T35" fmla="*/ 2147483647 h 457"/>
                <a:gd name="T36" fmla="*/ 2147483647 w 489"/>
                <a:gd name="T37" fmla="*/ 2147483647 h 457"/>
                <a:gd name="T38" fmla="*/ 2147483647 w 489"/>
                <a:gd name="T39" fmla="*/ 2147483647 h 457"/>
                <a:gd name="T40" fmla="*/ 2147483647 w 489"/>
                <a:gd name="T41" fmla="*/ 2147483647 h 457"/>
                <a:gd name="T42" fmla="*/ 2147483647 w 489"/>
                <a:gd name="T43" fmla="*/ 2147483647 h 457"/>
                <a:gd name="T44" fmla="*/ 2147483647 w 489"/>
                <a:gd name="T45" fmla="*/ 2147483647 h 457"/>
                <a:gd name="T46" fmla="*/ 2147483647 w 489"/>
                <a:gd name="T47" fmla="*/ 2147483647 h 457"/>
                <a:gd name="T48" fmla="*/ 2147483647 w 489"/>
                <a:gd name="T49" fmla="*/ 2147483647 h 457"/>
                <a:gd name="T50" fmla="*/ 2147483647 w 489"/>
                <a:gd name="T51" fmla="*/ 2147483647 h 457"/>
                <a:gd name="T52" fmla="*/ 2147483647 w 489"/>
                <a:gd name="T53" fmla="*/ 2147483647 h 457"/>
                <a:gd name="T54" fmla="*/ 2147483647 w 489"/>
                <a:gd name="T55" fmla="*/ 2147483647 h 457"/>
                <a:gd name="T56" fmla="*/ 2147483647 w 489"/>
                <a:gd name="T57" fmla="*/ 2147483647 h 457"/>
                <a:gd name="T58" fmla="*/ 2147483647 w 489"/>
                <a:gd name="T59" fmla="*/ 2147483647 h 457"/>
                <a:gd name="T60" fmla="*/ 2147483647 w 489"/>
                <a:gd name="T61" fmla="*/ 2147483647 h 457"/>
                <a:gd name="T62" fmla="*/ 2147483647 w 489"/>
                <a:gd name="T63" fmla="*/ 2147483647 h 457"/>
                <a:gd name="T64" fmla="*/ 2147483647 w 489"/>
                <a:gd name="T65" fmla="*/ 2147483647 h 457"/>
                <a:gd name="T66" fmla="*/ 2147483647 w 489"/>
                <a:gd name="T67" fmla="*/ 2147483647 h 457"/>
                <a:gd name="T68" fmla="*/ 2147483647 w 489"/>
                <a:gd name="T69" fmla="*/ 2147483647 h 457"/>
                <a:gd name="T70" fmla="*/ 2147483647 w 489"/>
                <a:gd name="T71" fmla="*/ 2147483647 h 457"/>
                <a:gd name="T72" fmla="*/ 2147483647 w 489"/>
                <a:gd name="T73" fmla="*/ 2147483647 h 457"/>
                <a:gd name="T74" fmla="*/ 2147483647 w 489"/>
                <a:gd name="T75" fmla="*/ 2147483647 h 457"/>
                <a:gd name="T76" fmla="*/ 2147483647 w 489"/>
                <a:gd name="T77" fmla="*/ 2147483647 h 457"/>
                <a:gd name="T78" fmla="*/ 2147483647 w 489"/>
                <a:gd name="T79" fmla="*/ 2147483647 h 457"/>
                <a:gd name="T80" fmla="*/ 0 w 489"/>
                <a:gd name="T81" fmla="*/ 2147483647 h 457"/>
                <a:gd name="T82" fmla="*/ 2147483647 w 489"/>
                <a:gd name="T83" fmla="*/ 2147483647 h 457"/>
                <a:gd name="T84" fmla="*/ 2147483647 w 489"/>
                <a:gd name="T85" fmla="*/ 2147483647 h 457"/>
                <a:gd name="T86" fmla="*/ 2147483647 w 489"/>
                <a:gd name="T87" fmla="*/ 2147483647 h 457"/>
                <a:gd name="T88" fmla="*/ 2147483647 w 489"/>
                <a:gd name="T89" fmla="*/ 2147483647 h 457"/>
                <a:gd name="T90" fmla="*/ 2147483647 w 489"/>
                <a:gd name="T91" fmla="*/ 2147483647 h 457"/>
                <a:gd name="T92" fmla="*/ 2147483647 w 489"/>
                <a:gd name="T93" fmla="*/ 2147483647 h 457"/>
                <a:gd name="T94" fmla="*/ 2147483647 w 489"/>
                <a:gd name="T95" fmla="*/ 2147483647 h 457"/>
                <a:gd name="T96" fmla="*/ 2147483647 w 489"/>
                <a:gd name="T97" fmla="*/ 0 h 4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9"/>
                <a:gd name="T148" fmla="*/ 0 h 457"/>
                <a:gd name="T149" fmla="*/ 489 w 489"/>
                <a:gd name="T150" fmla="*/ 457 h 4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9" h="457">
                  <a:moveTo>
                    <a:pt x="216" y="0"/>
                  </a:moveTo>
                  <a:lnTo>
                    <a:pt x="253" y="7"/>
                  </a:lnTo>
                  <a:lnTo>
                    <a:pt x="291" y="23"/>
                  </a:lnTo>
                  <a:lnTo>
                    <a:pt x="327" y="47"/>
                  </a:lnTo>
                  <a:lnTo>
                    <a:pt x="360" y="76"/>
                  </a:lnTo>
                  <a:lnTo>
                    <a:pt x="392" y="110"/>
                  </a:lnTo>
                  <a:lnTo>
                    <a:pt x="421" y="147"/>
                  </a:lnTo>
                  <a:lnTo>
                    <a:pt x="444" y="187"/>
                  </a:lnTo>
                  <a:lnTo>
                    <a:pt x="464" y="228"/>
                  </a:lnTo>
                  <a:lnTo>
                    <a:pt x="478" y="270"/>
                  </a:lnTo>
                  <a:lnTo>
                    <a:pt x="487" y="309"/>
                  </a:lnTo>
                  <a:lnTo>
                    <a:pt x="489" y="347"/>
                  </a:lnTo>
                  <a:lnTo>
                    <a:pt x="484" y="381"/>
                  </a:lnTo>
                  <a:lnTo>
                    <a:pt x="471" y="410"/>
                  </a:lnTo>
                  <a:lnTo>
                    <a:pt x="449" y="433"/>
                  </a:lnTo>
                  <a:lnTo>
                    <a:pt x="419" y="450"/>
                  </a:lnTo>
                  <a:lnTo>
                    <a:pt x="378" y="457"/>
                  </a:lnTo>
                  <a:lnTo>
                    <a:pt x="361" y="450"/>
                  </a:lnTo>
                  <a:lnTo>
                    <a:pt x="352" y="444"/>
                  </a:lnTo>
                  <a:lnTo>
                    <a:pt x="345" y="439"/>
                  </a:lnTo>
                  <a:lnTo>
                    <a:pt x="338" y="433"/>
                  </a:lnTo>
                  <a:lnTo>
                    <a:pt x="327" y="406"/>
                  </a:lnTo>
                  <a:lnTo>
                    <a:pt x="316" y="383"/>
                  </a:lnTo>
                  <a:lnTo>
                    <a:pt x="304" y="360"/>
                  </a:lnTo>
                  <a:lnTo>
                    <a:pt x="289" y="340"/>
                  </a:lnTo>
                  <a:lnTo>
                    <a:pt x="275" y="322"/>
                  </a:lnTo>
                  <a:lnTo>
                    <a:pt x="259" y="306"/>
                  </a:lnTo>
                  <a:lnTo>
                    <a:pt x="241" y="291"/>
                  </a:lnTo>
                  <a:lnTo>
                    <a:pt x="223" y="281"/>
                  </a:lnTo>
                  <a:lnTo>
                    <a:pt x="203" y="270"/>
                  </a:lnTo>
                  <a:lnTo>
                    <a:pt x="181" y="263"/>
                  </a:lnTo>
                  <a:lnTo>
                    <a:pt x="160" y="257"/>
                  </a:lnTo>
                  <a:lnTo>
                    <a:pt x="137" y="255"/>
                  </a:lnTo>
                  <a:lnTo>
                    <a:pt x="111" y="255"/>
                  </a:lnTo>
                  <a:lnTo>
                    <a:pt x="86" y="257"/>
                  </a:lnTo>
                  <a:lnTo>
                    <a:pt x="59" y="261"/>
                  </a:lnTo>
                  <a:lnTo>
                    <a:pt x="32" y="268"/>
                  </a:lnTo>
                  <a:lnTo>
                    <a:pt x="18" y="250"/>
                  </a:lnTo>
                  <a:lnTo>
                    <a:pt x="9" y="227"/>
                  </a:lnTo>
                  <a:lnTo>
                    <a:pt x="3" y="200"/>
                  </a:lnTo>
                  <a:lnTo>
                    <a:pt x="0" y="173"/>
                  </a:lnTo>
                  <a:lnTo>
                    <a:pt x="9" y="137"/>
                  </a:lnTo>
                  <a:lnTo>
                    <a:pt x="25" y="104"/>
                  </a:lnTo>
                  <a:lnTo>
                    <a:pt x="48" y="76"/>
                  </a:lnTo>
                  <a:lnTo>
                    <a:pt x="77" y="50"/>
                  </a:lnTo>
                  <a:lnTo>
                    <a:pt x="110" y="31"/>
                  </a:lnTo>
                  <a:lnTo>
                    <a:pt x="144" y="16"/>
                  </a:lnTo>
                  <a:lnTo>
                    <a:pt x="180" y="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0" name="Freeform 1380">
              <a:extLst>
                <a:ext uri="{FF2B5EF4-FFF2-40B4-BE49-F238E27FC236}">
                  <a16:creationId xmlns:a16="http://schemas.microsoft.com/office/drawing/2014/main" id="{D2323A2D-5C51-F669-D0D2-383E50B10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1" y="3714750"/>
              <a:ext cx="25400" cy="38100"/>
            </a:xfrm>
            <a:custGeom>
              <a:avLst/>
              <a:gdLst>
                <a:gd name="T0" fmla="*/ 2147483647 w 33"/>
                <a:gd name="T1" fmla="*/ 0 h 48"/>
                <a:gd name="T2" fmla="*/ 2147483647 w 33"/>
                <a:gd name="T3" fmla="*/ 2147483647 h 48"/>
                <a:gd name="T4" fmla="*/ 2147483647 w 33"/>
                <a:gd name="T5" fmla="*/ 2147483647 h 48"/>
                <a:gd name="T6" fmla="*/ 2147483647 w 33"/>
                <a:gd name="T7" fmla="*/ 2147483647 h 48"/>
                <a:gd name="T8" fmla="*/ 2147483647 w 33"/>
                <a:gd name="T9" fmla="*/ 2147483647 h 48"/>
                <a:gd name="T10" fmla="*/ 2147483647 w 33"/>
                <a:gd name="T11" fmla="*/ 2147483647 h 48"/>
                <a:gd name="T12" fmla="*/ 2147483647 w 33"/>
                <a:gd name="T13" fmla="*/ 2147483647 h 48"/>
                <a:gd name="T14" fmla="*/ 2147483647 w 33"/>
                <a:gd name="T15" fmla="*/ 2147483647 h 48"/>
                <a:gd name="T16" fmla="*/ 2147483647 w 33"/>
                <a:gd name="T17" fmla="*/ 2147483647 h 48"/>
                <a:gd name="T18" fmla="*/ 2147483647 w 33"/>
                <a:gd name="T19" fmla="*/ 2147483647 h 48"/>
                <a:gd name="T20" fmla="*/ 0 w 33"/>
                <a:gd name="T21" fmla="*/ 2147483647 h 48"/>
                <a:gd name="T22" fmla="*/ 0 w 33"/>
                <a:gd name="T23" fmla="*/ 2147483647 h 48"/>
                <a:gd name="T24" fmla="*/ 2147483647 w 33"/>
                <a:gd name="T25" fmla="*/ 0 h 48"/>
                <a:gd name="T26" fmla="*/ 2147483647 w 33"/>
                <a:gd name="T27" fmla="*/ 0 h 48"/>
                <a:gd name="T28" fmla="*/ 2147483647 w 33"/>
                <a:gd name="T29" fmla="*/ 0 h 48"/>
                <a:gd name="T30" fmla="*/ 2147483647 w 33"/>
                <a:gd name="T31" fmla="*/ 0 h 48"/>
                <a:gd name="T32" fmla="*/ 2147483647 w 33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48"/>
                <a:gd name="T53" fmla="*/ 33 w 3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48">
                  <a:moveTo>
                    <a:pt x="20" y="0"/>
                  </a:moveTo>
                  <a:lnTo>
                    <a:pt x="27" y="11"/>
                  </a:lnTo>
                  <a:lnTo>
                    <a:pt x="33" y="18"/>
                  </a:lnTo>
                  <a:lnTo>
                    <a:pt x="33" y="25"/>
                  </a:lnTo>
                  <a:lnTo>
                    <a:pt x="33" y="36"/>
                  </a:lnTo>
                  <a:lnTo>
                    <a:pt x="29" y="39"/>
                  </a:lnTo>
                  <a:lnTo>
                    <a:pt x="27" y="43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7" y="43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1" name="Freeform 1381">
              <a:extLst>
                <a:ext uri="{FF2B5EF4-FFF2-40B4-BE49-F238E27FC236}">
                  <a16:creationId xmlns:a16="http://schemas.microsoft.com/office/drawing/2014/main" id="{F8CD1BD2-B512-9515-00FB-FD22A2C86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3735388"/>
              <a:ext cx="25400" cy="39688"/>
            </a:xfrm>
            <a:custGeom>
              <a:avLst/>
              <a:gdLst>
                <a:gd name="T0" fmla="*/ 2147483647 w 30"/>
                <a:gd name="T1" fmla="*/ 0 h 50"/>
                <a:gd name="T2" fmla="*/ 2147483647 w 30"/>
                <a:gd name="T3" fmla="*/ 2147483647 h 50"/>
                <a:gd name="T4" fmla="*/ 2147483647 w 30"/>
                <a:gd name="T5" fmla="*/ 2147483647 h 50"/>
                <a:gd name="T6" fmla="*/ 2147483647 w 30"/>
                <a:gd name="T7" fmla="*/ 2147483647 h 50"/>
                <a:gd name="T8" fmla="*/ 2147483647 w 30"/>
                <a:gd name="T9" fmla="*/ 2147483647 h 50"/>
                <a:gd name="T10" fmla="*/ 2147483647 w 30"/>
                <a:gd name="T11" fmla="*/ 2147483647 h 50"/>
                <a:gd name="T12" fmla="*/ 2147483647 w 30"/>
                <a:gd name="T13" fmla="*/ 2147483647 h 50"/>
                <a:gd name="T14" fmla="*/ 2147483647 w 30"/>
                <a:gd name="T15" fmla="*/ 2147483647 h 50"/>
                <a:gd name="T16" fmla="*/ 2147483647 w 30"/>
                <a:gd name="T17" fmla="*/ 2147483647 h 50"/>
                <a:gd name="T18" fmla="*/ 2147483647 w 30"/>
                <a:gd name="T19" fmla="*/ 2147483647 h 50"/>
                <a:gd name="T20" fmla="*/ 0 w 30"/>
                <a:gd name="T21" fmla="*/ 2147483647 h 50"/>
                <a:gd name="T22" fmla="*/ 2147483647 w 30"/>
                <a:gd name="T23" fmla="*/ 2147483647 h 50"/>
                <a:gd name="T24" fmla="*/ 2147483647 w 30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18" y="0"/>
                  </a:moveTo>
                  <a:lnTo>
                    <a:pt x="25" y="11"/>
                  </a:lnTo>
                  <a:lnTo>
                    <a:pt x="29" y="25"/>
                  </a:lnTo>
                  <a:lnTo>
                    <a:pt x="30" y="38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9" y="38"/>
                  </a:lnTo>
                  <a:lnTo>
                    <a:pt x="0" y="22"/>
                  </a:lnTo>
                  <a:lnTo>
                    <a:pt x="2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2" name="Freeform 1382">
              <a:extLst>
                <a:ext uri="{FF2B5EF4-FFF2-40B4-BE49-F238E27FC236}">
                  <a16:creationId xmlns:a16="http://schemas.microsoft.com/office/drawing/2014/main" id="{52CC3EB8-0173-22FC-9B69-A3D3BEF04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1" y="3819525"/>
              <a:ext cx="222250" cy="412750"/>
            </a:xfrm>
            <a:custGeom>
              <a:avLst/>
              <a:gdLst>
                <a:gd name="T0" fmla="*/ 2147483647 w 281"/>
                <a:gd name="T1" fmla="*/ 0 h 522"/>
                <a:gd name="T2" fmla="*/ 2147483647 w 281"/>
                <a:gd name="T3" fmla="*/ 2147483647 h 522"/>
                <a:gd name="T4" fmla="*/ 2147483647 w 281"/>
                <a:gd name="T5" fmla="*/ 2147483647 h 522"/>
                <a:gd name="T6" fmla="*/ 2147483647 w 281"/>
                <a:gd name="T7" fmla="*/ 2147483647 h 522"/>
                <a:gd name="T8" fmla="*/ 2147483647 w 281"/>
                <a:gd name="T9" fmla="*/ 2147483647 h 522"/>
                <a:gd name="T10" fmla="*/ 2147483647 w 281"/>
                <a:gd name="T11" fmla="*/ 2147483647 h 522"/>
                <a:gd name="T12" fmla="*/ 2147483647 w 281"/>
                <a:gd name="T13" fmla="*/ 2147483647 h 522"/>
                <a:gd name="T14" fmla="*/ 2147483647 w 281"/>
                <a:gd name="T15" fmla="*/ 2147483647 h 522"/>
                <a:gd name="T16" fmla="*/ 2147483647 w 281"/>
                <a:gd name="T17" fmla="*/ 2147483647 h 522"/>
                <a:gd name="T18" fmla="*/ 2147483647 w 281"/>
                <a:gd name="T19" fmla="*/ 2147483647 h 522"/>
                <a:gd name="T20" fmla="*/ 2147483647 w 281"/>
                <a:gd name="T21" fmla="*/ 2147483647 h 522"/>
                <a:gd name="T22" fmla="*/ 2147483647 w 281"/>
                <a:gd name="T23" fmla="*/ 2147483647 h 522"/>
                <a:gd name="T24" fmla="*/ 2147483647 w 281"/>
                <a:gd name="T25" fmla="*/ 2147483647 h 522"/>
                <a:gd name="T26" fmla="*/ 2147483647 w 281"/>
                <a:gd name="T27" fmla="*/ 2147483647 h 522"/>
                <a:gd name="T28" fmla="*/ 2147483647 w 281"/>
                <a:gd name="T29" fmla="*/ 2147483647 h 522"/>
                <a:gd name="T30" fmla="*/ 2147483647 w 281"/>
                <a:gd name="T31" fmla="*/ 2147483647 h 522"/>
                <a:gd name="T32" fmla="*/ 2147483647 w 281"/>
                <a:gd name="T33" fmla="*/ 2147483647 h 522"/>
                <a:gd name="T34" fmla="*/ 2147483647 w 281"/>
                <a:gd name="T35" fmla="*/ 2147483647 h 522"/>
                <a:gd name="T36" fmla="*/ 2147483647 w 281"/>
                <a:gd name="T37" fmla="*/ 2147483647 h 522"/>
                <a:gd name="T38" fmla="*/ 2147483647 w 281"/>
                <a:gd name="T39" fmla="*/ 2147483647 h 522"/>
                <a:gd name="T40" fmla="*/ 2147483647 w 281"/>
                <a:gd name="T41" fmla="*/ 2147483647 h 522"/>
                <a:gd name="T42" fmla="*/ 2147483647 w 281"/>
                <a:gd name="T43" fmla="*/ 2147483647 h 522"/>
                <a:gd name="T44" fmla="*/ 2147483647 w 281"/>
                <a:gd name="T45" fmla="*/ 2147483647 h 522"/>
                <a:gd name="T46" fmla="*/ 2147483647 w 281"/>
                <a:gd name="T47" fmla="*/ 2147483647 h 522"/>
                <a:gd name="T48" fmla="*/ 2147483647 w 281"/>
                <a:gd name="T49" fmla="*/ 2147483647 h 522"/>
                <a:gd name="T50" fmla="*/ 2147483647 w 281"/>
                <a:gd name="T51" fmla="*/ 2147483647 h 522"/>
                <a:gd name="T52" fmla="*/ 2147483647 w 281"/>
                <a:gd name="T53" fmla="*/ 2147483647 h 522"/>
                <a:gd name="T54" fmla="*/ 2147483647 w 281"/>
                <a:gd name="T55" fmla="*/ 2147483647 h 522"/>
                <a:gd name="T56" fmla="*/ 0 w 281"/>
                <a:gd name="T57" fmla="*/ 2147483647 h 522"/>
                <a:gd name="T58" fmla="*/ 2147483647 w 281"/>
                <a:gd name="T59" fmla="*/ 2147483647 h 522"/>
                <a:gd name="T60" fmla="*/ 2147483647 w 281"/>
                <a:gd name="T61" fmla="*/ 2147483647 h 522"/>
                <a:gd name="T62" fmla="*/ 2147483647 w 281"/>
                <a:gd name="T63" fmla="*/ 2147483647 h 522"/>
                <a:gd name="T64" fmla="*/ 2147483647 w 281"/>
                <a:gd name="T65" fmla="*/ 0 h 5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1"/>
                <a:gd name="T100" fmla="*/ 0 h 522"/>
                <a:gd name="T101" fmla="*/ 281 w 281"/>
                <a:gd name="T102" fmla="*/ 522 h 5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1" h="522">
                  <a:moveTo>
                    <a:pt x="124" y="0"/>
                  </a:moveTo>
                  <a:lnTo>
                    <a:pt x="173" y="15"/>
                  </a:lnTo>
                  <a:lnTo>
                    <a:pt x="212" y="36"/>
                  </a:lnTo>
                  <a:lnTo>
                    <a:pt x="245" y="65"/>
                  </a:lnTo>
                  <a:lnTo>
                    <a:pt x="266" y="99"/>
                  </a:lnTo>
                  <a:lnTo>
                    <a:pt x="279" y="137"/>
                  </a:lnTo>
                  <a:lnTo>
                    <a:pt x="281" y="176"/>
                  </a:lnTo>
                  <a:lnTo>
                    <a:pt x="270" y="218"/>
                  </a:lnTo>
                  <a:lnTo>
                    <a:pt x="246" y="259"/>
                  </a:lnTo>
                  <a:lnTo>
                    <a:pt x="237" y="275"/>
                  </a:lnTo>
                  <a:lnTo>
                    <a:pt x="230" y="292"/>
                  </a:lnTo>
                  <a:lnTo>
                    <a:pt x="221" y="304"/>
                  </a:lnTo>
                  <a:lnTo>
                    <a:pt x="214" y="317"/>
                  </a:lnTo>
                  <a:lnTo>
                    <a:pt x="205" y="329"/>
                  </a:lnTo>
                  <a:lnTo>
                    <a:pt x="196" y="340"/>
                  </a:lnTo>
                  <a:lnTo>
                    <a:pt x="185" y="353"/>
                  </a:lnTo>
                  <a:lnTo>
                    <a:pt x="173" y="365"/>
                  </a:lnTo>
                  <a:lnTo>
                    <a:pt x="160" y="399"/>
                  </a:lnTo>
                  <a:lnTo>
                    <a:pt x="149" y="435"/>
                  </a:lnTo>
                  <a:lnTo>
                    <a:pt x="142" y="471"/>
                  </a:lnTo>
                  <a:lnTo>
                    <a:pt x="133" y="500"/>
                  </a:lnTo>
                  <a:lnTo>
                    <a:pt x="122" y="518"/>
                  </a:lnTo>
                  <a:lnTo>
                    <a:pt x="106" y="522"/>
                  </a:lnTo>
                  <a:lnTo>
                    <a:pt x="83" y="507"/>
                  </a:lnTo>
                  <a:lnTo>
                    <a:pt x="50" y="470"/>
                  </a:lnTo>
                  <a:lnTo>
                    <a:pt x="32" y="419"/>
                  </a:lnTo>
                  <a:lnTo>
                    <a:pt x="16" y="354"/>
                  </a:lnTo>
                  <a:lnTo>
                    <a:pt x="4" y="283"/>
                  </a:lnTo>
                  <a:lnTo>
                    <a:pt x="0" y="207"/>
                  </a:lnTo>
                  <a:lnTo>
                    <a:pt x="5" y="137"/>
                  </a:lnTo>
                  <a:lnTo>
                    <a:pt x="27" y="74"/>
                  </a:lnTo>
                  <a:lnTo>
                    <a:pt x="65" y="2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3" name="Freeform 1383">
              <a:extLst>
                <a:ext uri="{FF2B5EF4-FFF2-40B4-BE49-F238E27FC236}">
                  <a16:creationId xmlns:a16="http://schemas.microsoft.com/office/drawing/2014/main" id="{4AF70B76-B97B-86DB-2A63-921B966D9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6" y="3833813"/>
              <a:ext cx="173038" cy="360363"/>
            </a:xfrm>
            <a:custGeom>
              <a:avLst/>
              <a:gdLst>
                <a:gd name="T0" fmla="*/ 2147483647 w 217"/>
                <a:gd name="T1" fmla="*/ 0 h 455"/>
                <a:gd name="T2" fmla="*/ 2147483647 w 217"/>
                <a:gd name="T3" fmla="*/ 2147483647 h 455"/>
                <a:gd name="T4" fmla="*/ 2147483647 w 217"/>
                <a:gd name="T5" fmla="*/ 2147483647 h 455"/>
                <a:gd name="T6" fmla="*/ 2147483647 w 217"/>
                <a:gd name="T7" fmla="*/ 2147483647 h 455"/>
                <a:gd name="T8" fmla="*/ 2147483647 w 217"/>
                <a:gd name="T9" fmla="*/ 2147483647 h 455"/>
                <a:gd name="T10" fmla="*/ 2147483647 w 217"/>
                <a:gd name="T11" fmla="*/ 2147483647 h 455"/>
                <a:gd name="T12" fmla="*/ 2147483647 w 217"/>
                <a:gd name="T13" fmla="*/ 2147483647 h 455"/>
                <a:gd name="T14" fmla="*/ 2147483647 w 217"/>
                <a:gd name="T15" fmla="*/ 2147483647 h 455"/>
                <a:gd name="T16" fmla="*/ 2147483647 w 217"/>
                <a:gd name="T17" fmla="*/ 2147483647 h 455"/>
                <a:gd name="T18" fmla="*/ 2147483647 w 217"/>
                <a:gd name="T19" fmla="*/ 2147483647 h 455"/>
                <a:gd name="T20" fmla="*/ 2147483647 w 217"/>
                <a:gd name="T21" fmla="*/ 2147483647 h 455"/>
                <a:gd name="T22" fmla="*/ 2147483647 w 217"/>
                <a:gd name="T23" fmla="*/ 2147483647 h 455"/>
                <a:gd name="T24" fmla="*/ 2147483647 w 217"/>
                <a:gd name="T25" fmla="*/ 2147483647 h 455"/>
                <a:gd name="T26" fmla="*/ 2147483647 w 217"/>
                <a:gd name="T27" fmla="*/ 2147483647 h 455"/>
                <a:gd name="T28" fmla="*/ 2147483647 w 217"/>
                <a:gd name="T29" fmla="*/ 2147483647 h 455"/>
                <a:gd name="T30" fmla="*/ 2147483647 w 217"/>
                <a:gd name="T31" fmla="*/ 2147483647 h 455"/>
                <a:gd name="T32" fmla="*/ 2147483647 w 217"/>
                <a:gd name="T33" fmla="*/ 2147483647 h 455"/>
                <a:gd name="T34" fmla="*/ 2147483647 w 217"/>
                <a:gd name="T35" fmla="*/ 2147483647 h 455"/>
                <a:gd name="T36" fmla="*/ 2147483647 w 217"/>
                <a:gd name="T37" fmla="*/ 2147483647 h 455"/>
                <a:gd name="T38" fmla="*/ 2147483647 w 217"/>
                <a:gd name="T39" fmla="*/ 2147483647 h 455"/>
                <a:gd name="T40" fmla="*/ 2147483647 w 217"/>
                <a:gd name="T41" fmla="*/ 2147483647 h 455"/>
                <a:gd name="T42" fmla="*/ 2147483647 w 217"/>
                <a:gd name="T43" fmla="*/ 2147483647 h 455"/>
                <a:gd name="T44" fmla="*/ 2147483647 w 217"/>
                <a:gd name="T45" fmla="*/ 2147483647 h 455"/>
                <a:gd name="T46" fmla="*/ 2147483647 w 217"/>
                <a:gd name="T47" fmla="*/ 2147483647 h 455"/>
                <a:gd name="T48" fmla="*/ 0 w 217"/>
                <a:gd name="T49" fmla="*/ 2147483647 h 455"/>
                <a:gd name="T50" fmla="*/ 2147483647 w 217"/>
                <a:gd name="T51" fmla="*/ 2147483647 h 455"/>
                <a:gd name="T52" fmla="*/ 2147483647 w 217"/>
                <a:gd name="T53" fmla="*/ 2147483647 h 455"/>
                <a:gd name="T54" fmla="*/ 2147483647 w 217"/>
                <a:gd name="T55" fmla="*/ 2147483647 h 455"/>
                <a:gd name="T56" fmla="*/ 2147483647 w 217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7"/>
                <a:gd name="T88" fmla="*/ 0 h 455"/>
                <a:gd name="T89" fmla="*/ 217 w 217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7" h="455">
                  <a:moveTo>
                    <a:pt x="91" y="0"/>
                  </a:moveTo>
                  <a:lnTo>
                    <a:pt x="127" y="9"/>
                  </a:lnTo>
                  <a:lnTo>
                    <a:pt x="158" y="27"/>
                  </a:lnTo>
                  <a:lnTo>
                    <a:pt x="181" y="52"/>
                  </a:lnTo>
                  <a:lnTo>
                    <a:pt x="201" y="83"/>
                  </a:lnTo>
                  <a:lnTo>
                    <a:pt x="214" y="117"/>
                  </a:lnTo>
                  <a:lnTo>
                    <a:pt x="217" y="153"/>
                  </a:lnTo>
                  <a:lnTo>
                    <a:pt x="212" y="189"/>
                  </a:lnTo>
                  <a:lnTo>
                    <a:pt x="197" y="225"/>
                  </a:lnTo>
                  <a:lnTo>
                    <a:pt x="187" y="252"/>
                  </a:lnTo>
                  <a:lnTo>
                    <a:pt x="178" y="275"/>
                  </a:lnTo>
                  <a:lnTo>
                    <a:pt x="165" y="295"/>
                  </a:lnTo>
                  <a:lnTo>
                    <a:pt x="151" y="317"/>
                  </a:lnTo>
                  <a:lnTo>
                    <a:pt x="140" y="345"/>
                  </a:lnTo>
                  <a:lnTo>
                    <a:pt x="133" y="378"/>
                  </a:lnTo>
                  <a:lnTo>
                    <a:pt x="124" y="408"/>
                  </a:lnTo>
                  <a:lnTo>
                    <a:pt x="115" y="434"/>
                  </a:lnTo>
                  <a:lnTo>
                    <a:pt x="106" y="452"/>
                  </a:lnTo>
                  <a:lnTo>
                    <a:pt x="91" y="455"/>
                  </a:lnTo>
                  <a:lnTo>
                    <a:pt x="75" y="443"/>
                  </a:lnTo>
                  <a:lnTo>
                    <a:pt x="52" y="408"/>
                  </a:lnTo>
                  <a:lnTo>
                    <a:pt x="34" y="369"/>
                  </a:lnTo>
                  <a:lnTo>
                    <a:pt x="18" y="317"/>
                  </a:lnTo>
                  <a:lnTo>
                    <a:pt x="5" y="256"/>
                  </a:lnTo>
                  <a:lnTo>
                    <a:pt x="0" y="191"/>
                  </a:lnTo>
                  <a:lnTo>
                    <a:pt x="3" y="128"/>
                  </a:lnTo>
                  <a:lnTo>
                    <a:pt x="18" y="72"/>
                  </a:lnTo>
                  <a:lnTo>
                    <a:pt x="46" y="2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4" name="Freeform 1384">
              <a:extLst>
                <a:ext uri="{FF2B5EF4-FFF2-40B4-BE49-F238E27FC236}">
                  <a16:creationId xmlns:a16="http://schemas.microsoft.com/office/drawing/2014/main" id="{129D7E64-9AD0-2547-4A97-EC994E8B8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6" y="3840163"/>
              <a:ext cx="41275" cy="180975"/>
            </a:xfrm>
            <a:custGeom>
              <a:avLst/>
              <a:gdLst>
                <a:gd name="T0" fmla="*/ 2147483647 w 52"/>
                <a:gd name="T1" fmla="*/ 0 h 229"/>
                <a:gd name="T2" fmla="*/ 2147483647 w 52"/>
                <a:gd name="T3" fmla="*/ 2147483647 h 229"/>
                <a:gd name="T4" fmla="*/ 2147483647 w 52"/>
                <a:gd name="T5" fmla="*/ 2147483647 h 229"/>
                <a:gd name="T6" fmla="*/ 2147483647 w 52"/>
                <a:gd name="T7" fmla="*/ 2147483647 h 229"/>
                <a:gd name="T8" fmla="*/ 2147483647 w 52"/>
                <a:gd name="T9" fmla="*/ 2147483647 h 229"/>
                <a:gd name="T10" fmla="*/ 2147483647 w 52"/>
                <a:gd name="T11" fmla="*/ 2147483647 h 229"/>
                <a:gd name="T12" fmla="*/ 2147483647 w 52"/>
                <a:gd name="T13" fmla="*/ 2147483647 h 229"/>
                <a:gd name="T14" fmla="*/ 2147483647 w 52"/>
                <a:gd name="T15" fmla="*/ 2147483647 h 229"/>
                <a:gd name="T16" fmla="*/ 2147483647 w 52"/>
                <a:gd name="T17" fmla="*/ 2147483647 h 229"/>
                <a:gd name="T18" fmla="*/ 0 w 52"/>
                <a:gd name="T19" fmla="*/ 2147483647 h 229"/>
                <a:gd name="T20" fmla="*/ 2147483647 w 52"/>
                <a:gd name="T21" fmla="*/ 2147483647 h 229"/>
                <a:gd name="T22" fmla="*/ 2147483647 w 52"/>
                <a:gd name="T23" fmla="*/ 2147483647 h 229"/>
                <a:gd name="T24" fmla="*/ 2147483647 w 52"/>
                <a:gd name="T25" fmla="*/ 2147483647 h 229"/>
                <a:gd name="T26" fmla="*/ 2147483647 w 52"/>
                <a:gd name="T27" fmla="*/ 2147483647 h 229"/>
                <a:gd name="T28" fmla="*/ 2147483647 w 52"/>
                <a:gd name="T29" fmla="*/ 2147483647 h 229"/>
                <a:gd name="T30" fmla="*/ 2147483647 w 52"/>
                <a:gd name="T31" fmla="*/ 0 h 229"/>
                <a:gd name="T32" fmla="*/ 2147483647 w 52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29"/>
                <a:gd name="T53" fmla="*/ 52 w 52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29">
                  <a:moveTo>
                    <a:pt x="52" y="0"/>
                  </a:moveTo>
                  <a:lnTo>
                    <a:pt x="36" y="60"/>
                  </a:lnTo>
                  <a:lnTo>
                    <a:pt x="22" y="121"/>
                  </a:lnTo>
                  <a:lnTo>
                    <a:pt x="13" y="178"/>
                  </a:lnTo>
                  <a:lnTo>
                    <a:pt x="9" y="229"/>
                  </a:lnTo>
                  <a:lnTo>
                    <a:pt x="7" y="229"/>
                  </a:lnTo>
                  <a:lnTo>
                    <a:pt x="4" y="229"/>
                  </a:lnTo>
                  <a:lnTo>
                    <a:pt x="2" y="229"/>
                  </a:lnTo>
                  <a:lnTo>
                    <a:pt x="0" y="173"/>
                  </a:lnTo>
                  <a:lnTo>
                    <a:pt x="2" y="115"/>
                  </a:lnTo>
                  <a:lnTo>
                    <a:pt x="11" y="60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5" name="Freeform 1385">
              <a:extLst>
                <a:ext uri="{FF2B5EF4-FFF2-40B4-BE49-F238E27FC236}">
                  <a16:creationId xmlns:a16="http://schemas.microsoft.com/office/drawing/2014/main" id="{5A8B21E8-081A-86C5-F152-CFBFC03BF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1" y="3848100"/>
              <a:ext cx="454025" cy="431800"/>
            </a:xfrm>
            <a:custGeom>
              <a:avLst/>
              <a:gdLst>
                <a:gd name="T0" fmla="*/ 2147483647 w 572"/>
                <a:gd name="T1" fmla="*/ 2147483647 h 545"/>
                <a:gd name="T2" fmla="*/ 2147483647 w 572"/>
                <a:gd name="T3" fmla="*/ 2147483647 h 545"/>
                <a:gd name="T4" fmla="*/ 2147483647 w 572"/>
                <a:gd name="T5" fmla="*/ 2147483647 h 545"/>
                <a:gd name="T6" fmla="*/ 2147483647 w 572"/>
                <a:gd name="T7" fmla="*/ 2147483647 h 545"/>
                <a:gd name="T8" fmla="*/ 2147483647 w 572"/>
                <a:gd name="T9" fmla="*/ 2147483647 h 545"/>
                <a:gd name="T10" fmla="*/ 2147483647 w 572"/>
                <a:gd name="T11" fmla="*/ 2147483647 h 545"/>
                <a:gd name="T12" fmla="*/ 2147483647 w 572"/>
                <a:gd name="T13" fmla="*/ 2147483647 h 545"/>
                <a:gd name="T14" fmla="*/ 2147483647 w 572"/>
                <a:gd name="T15" fmla="*/ 2147483647 h 545"/>
                <a:gd name="T16" fmla="*/ 2147483647 w 572"/>
                <a:gd name="T17" fmla="*/ 2147483647 h 545"/>
                <a:gd name="T18" fmla="*/ 2147483647 w 572"/>
                <a:gd name="T19" fmla="*/ 2147483647 h 545"/>
                <a:gd name="T20" fmla="*/ 2147483647 w 572"/>
                <a:gd name="T21" fmla="*/ 2147483647 h 545"/>
                <a:gd name="T22" fmla="*/ 2147483647 w 572"/>
                <a:gd name="T23" fmla="*/ 2147483647 h 545"/>
                <a:gd name="T24" fmla="*/ 2147483647 w 572"/>
                <a:gd name="T25" fmla="*/ 2147483647 h 545"/>
                <a:gd name="T26" fmla="*/ 2147483647 w 572"/>
                <a:gd name="T27" fmla="*/ 2147483647 h 545"/>
                <a:gd name="T28" fmla="*/ 2147483647 w 572"/>
                <a:gd name="T29" fmla="*/ 2147483647 h 545"/>
                <a:gd name="T30" fmla="*/ 2147483647 w 572"/>
                <a:gd name="T31" fmla="*/ 2147483647 h 545"/>
                <a:gd name="T32" fmla="*/ 2147483647 w 572"/>
                <a:gd name="T33" fmla="*/ 2147483647 h 545"/>
                <a:gd name="T34" fmla="*/ 2147483647 w 572"/>
                <a:gd name="T35" fmla="*/ 2147483647 h 545"/>
                <a:gd name="T36" fmla="*/ 2147483647 w 572"/>
                <a:gd name="T37" fmla="*/ 2147483647 h 545"/>
                <a:gd name="T38" fmla="*/ 2147483647 w 572"/>
                <a:gd name="T39" fmla="*/ 2147483647 h 545"/>
                <a:gd name="T40" fmla="*/ 2147483647 w 572"/>
                <a:gd name="T41" fmla="*/ 2147483647 h 545"/>
                <a:gd name="T42" fmla="*/ 2147483647 w 572"/>
                <a:gd name="T43" fmla="*/ 2147483647 h 545"/>
                <a:gd name="T44" fmla="*/ 2147483647 w 572"/>
                <a:gd name="T45" fmla="*/ 2147483647 h 545"/>
                <a:gd name="T46" fmla="*/ 2147483647 w 572"/>
                <a:gd name="T47" fmla="*/ 2147483647 h 545"/>
                <a:gd name="T48" fmla="*/ 2147483647 w 572"/>
                <a:gd name="T49" fmla="*/ 2147483647 h 545"/>
                <a:gd name="T50" fmla="*/ 2147483647 w 572"/>
                <a:gd name="T51" fmla="*/ 2147483647 h 545"/>
                <a:gd name="T52" fmla="*/ 2147483647 w 572"/>
                <a:gd name="T53" fmla="*/ 2147483647 h 545"/>
                <a:gd name="T54" fmla="*/ 2147483647 w 572"/>
                <a:gd name="T55" fmla="*/ 2147483647 h 545"/>
                <a:gd name="T56" fmla="*/ 2147483647 w 572"/>
                <a:gd name="T57" fmla="*/ 2147483647 h 545"/>
                <a:gd name="T58" fmla="*/ 2147483647 w 572"/>
                <a:gd name="T59" fmla="*/ 2147483647 h 545"/>
                <a:gd name="T60" fmla="*/ 2147483647 w 572"/>
                <a:gd name="T61" fmla="*/ 2147483647 h 545"/>
                <a:gd name="T62" fmla="*/ 2147483647 w 572"/>
                <a:gd name="T63" fmla="*/ 2147483647 h 545"/>
                <a:gd name="T64" fmla="*/ 2147483647 w 572"/>
                <a:gd name="T65" fmla="*/ 2147483647 h 545"/>
                <a:gd name="T66" fmla="*/ 2147483647 w 572"/>
                <a:gd name="T67" fmla="*/ 2147483647 h 545"/>
                <a:gd name="T68" fmla="*/ 2147483647 w 572"/>
                <a:gd name="T69" fmla="*/ 2147483647 h 545"/>
                <a:gd name="T70" fmla="*/ 2147483647 w 572"/>
                <a:gd name="T71" fmla="*/ 2147483647 h 545"/>
                <a:gd name="T72" fmla="*/ 2147483647 w 572"/>
                <a:gd name="T73" fmla="*/ 2147483647 h 545"/>
                <a:gd name="T74" fmla="*/ 2147483647 w 572"/>
                <a:gd name="T75" fmla="*/ 2147483647 h 545"/>
                <a:gd name="T76" fmla="*/ 2147483647 w 572"/>
                <a:gd name="T77" fmla="*/ 2147483647 h 545"/>
                <a:gd name="T78" fmla="*/ 2147483647 w 572"/>
                <a:gd name="T79" fmla="*/ 2147483647 h 545"/>
                <a:gd name="T80" fmla="*/ 2147483647 w 572"/>
                <a:gd name="T81" fmla="*/ 2147483647 h 545"/>
                <a:gd name="T82" fmla="*/ 2147483647 w 572"/>
                <a:gd name="T83" fmla="*/ 2147483647 h 545"/>
                <a:gd name="T84" fmla="*/ 2147483647 w 572"/>
                <a:gd name="T85" fmla="*/ 2147483647 h 545"/>
                <a:gd name="T86" fmla="*/ 2147483647 w 572"/>
                <a:gd name="T87" fmla="*/ 2147483647 h 5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2"/>
                <a:gd name="T133" fmla="*/ 0 h 545"/>
                <a:gd name="T134" fmla="*/ 572 w 572"/>
                <a:gd name="T135" fmla="*/ 545 h 5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2" h="545">
                  <a:moveTo>
                    <a:pt x="275" y="0"/>
                  </a:moveTo>
                  <a:lnTo>
                    <a:pt x="300" y="24"/>
                  </a:lnTo>
                  <a:lnTo>
                    <a:pt x="305" y="43"/>
                  </a:lnTo>
                  <a:lnTo>
                    <a:pt x="302" y="63"/>
                  </a:lnTo>
                  <a:lnTo>
                    <a:pt x="298" y="90"/>
                  </a:lnTo>
                  <a:lnTo>
                    <a:pt x="305" y="86"/>
                  </a:lnTo>
                  <a:lnTo>
                    <a:pt x="316" y="83"/>
                  </a:lnTo>
                  <a:lnTo>
                    <a:pt x="329" y="79"/>
                  </a:lnTo>
                  <a:lnTo>
                    <a:pt x="343" y="76"/>
                  </a:lnTo>
                  <a:lnTo>
                    <a:pt x="358" y="72"/>
                  </a:lnTo>
                  <a:lnTo>
                    <a:pt x="376" y="72"/>
                  </a:lnTo>
                  <a:lnTo>
                    <a:pt x="394" y="74"/>
                  </a:lnTo>
                  <a:lnTo>
                    <a:pt x="413" y="77"/>
                  </a:lnTo>
                  <a:lnTo>
                    <a:pt x="424" y="103"/>
                  </a:lnTo>
                  <a:lnTo>
                    <a:pt x="422" y="131"/>
                  </a:lnTo>
                  <a:lnTo>
                    <a:pt x="422" y="155"/>
                  </a:lnTo>
                  <a:lnTo>
                    <a:pt x="440" y="164"/>
                  </a:lnTo>
                  <a:lnTo>
                    <a:pt x="467" y="149"/>
                  </a:lnTo>
                  <a:lnTo>
                    <a:pt x="489" y="140"/>
                  </a:lnTo>
                  <a:lnTo>
                    <a:pt x="503" y="140"/>
                  </a:lnTo>
                  <a:lnTo>
                    <a:pt x="514" y="144"/>
                  </a:lnTo>
                  <a:lnTo>
                    <a:pt x="519" y="155"/>
                  </a:lnTo>
                  <a:lnTo>
                    <a:pt x="521" y="171"/>
                  </a:lnTo>
                  <a:lnTo>
                    <a:pt x="519" y="191"/>
                  </a:lnTo>
                  <a:lnTo>
                    <a:pt x="516" y="216"/>
                  </a:lnTo>
                  <a:lnTo>
                    <a:pt x="532" y="212"/>
                  </a:lnTo>
                  <a:lnTo>
                    <a:pt x="545" y="212"/>
                  </a:lnTo>
                  <a:lnTo>
                    <a:pt x="555" y="214"/>
                  </a:lnTo>
                  <a:lnTo>
                    <a:pt x="564" y="218"/>
                  </a:lnTo>
                  <a:lnTo>
                    <a:pt x="568" y="223"/>
                  </a:lnTo>
                  <a:lnTo>
                    <a:pt x="572" y="232"/>
                  </a:lnTo>
                  <a:lnTo>
                    <a:pt x="572" y="243"/>
                  </a:lnTo>
                  <a:lnTo>
                    <a:pt x="568" y="256"/>
                  </a:lnTo>
                  <a:lnTo>
                    <a:pt x="563" y="266"/>
                  </a:lnTo>
                  <a:lnTo>
                    <a:pt x="555" y="274"/>
                  </a:lnTo>
                  <a:lnTo>
                    <a:pt x="546" y="281"/>
                  </a:lnTo>
                  <a:lnTo>
                    <a:pt x="536" y="286"/>
                  </a:lnTo>
                  <a:lnTo>
                    <a:pt x="523" y="293"/>
                  </a:lnTo>
                  <a:lnTo>
                    <a:pt x="509" y="302"/>
                  </a:lnTo>
                  <a:lnTo>
                    <a:pt x="492" y="315"/>
                  </a:lnTo>
                  <a:lnTo>
                    <a:pt x="473" y="335"/>
                  </a:lnTo>
                  <a:lnTo>
                    <a:pt x="475" y="369"/>
                  </a:lnTo>
                  <a:lnTo>
                    <a:pt x="469" y="389"/>
                  </a:lnTo>
                  <a:lnTo>
                    <a:pt x="457" y="398"/>
                  </a:lnTo>
                  <a:lnTo>
                    <a:pt x="439" y="401"/>
                  </a:lnTo>
                  <a:lnTo>
                    <a:pt x="417" y="401"/>
                  </a:lnTo>
                  <a:lnTo>
                    <a:pt x="394" y="401"/>
                  </a:lnTo>
                  <a:lnTo>
                    <a:pt x="367" y="405"/>
                  </a:lnTo>
                  <a:lnTo>
                    <a:pt x="338" y="417"/>
                  </a:lnTo>
                  <a:lnTo>
                    <a:pt x="318" y="450"/>
                  </a:lnTo>
                  <a:lnTo>
                    <a:pt x="300" y="479"/>
                  </a:lnTo>
                  <a:lnTo>
                    <a:pt x="278" y="504"/>
                  </a:lnTo>
                  <a:lnTo>
                    <a:pt x="257" y="524"/>
                  </a:lnTo>
                  <a:lnTo>
                    <a:pt x="232" y="538"/>
                  </a:lnTo>
                  <a:lnTo>
                    <a:pt x="205" y="545"/>
                  </a:lnTo>
                  <a:lnTo>
                    <a:pt x="172" y="545"/>
                  </a:lnTo>
                  <a:lnTo>
                    <a:pt x="136" y="534"/>
                  </a:lnTo>
                  <a:lnTo>
                    <a:pt x="127" y="515"/>
                  </a:lnTo>
                  <a:lnTo>
                    <a:pt x="117" y="502"/>
                  </a:lnTo>
                  <a:lnTo>
                    <a:pt x="106" y="495"/>
                  </a:lnTo>
                  <a:lnTo>
                    <a:pt x="95" y="489"/>
                  </a:lnTo>
                  <a:lnTo>
                    <a:pt x="84" y="484"/>
                  </a:lnTo>
                  <a:lnTo>
                    <a:pt x="75" y="473"/>
                  </a:lnTo>
                  <a:lnTo>
                    <a:pt x="68" y="457"/>
                  </a:lnTo>
                  <a:lnTo>
                    <a:pt x="63" y="430"/>
                  </a:lnTo>
                  <a:lnTo>
                    <a:pt x="68" y="390"/>
                  </a:lnTo>
                  <a:lnTo>
                    <a:pt x="68" y="358"/>
                  </a:lnTo>
                  <a:lnTo>
                    <a:pt x="66" y="327"/>
                  </a:lnTo>
                  <a:lnTo>
                    <a:pt x="61" y="299"/>
                  </a:lnTo>
                  <a:lnTo>
                    <a:pt x="52" y="272"/>
                  </a:lnTo>
                  <a:lnTo>
                    <a:pt x="39" y="243"/>
                  </a:lnTo>
                  <a:lnTo>
                    <a:pt x="21" y="211"/>
                  </a:lnTo>
                  <a:lnTo>
                    <a:pt x="0" y="173"/>
                  </a:lnTo>
                  <a:lnTo>
                    <a:pt x="10" y="167"/>
                  </a:lnTo>
                  <a:lnTo>
                    <a:pt x="27" y="155"/>
                  </a:lnTo>
                  <a:lnTo>
                    <a:pt x="48" y="135"/>
                  </a:lnTo>
                  <a:lnTo>
                    <a:pt x="70" y="112"/>
                  </a:lnTo>
                  <a:lnTo>
                    <a:pt x="90" y="85"/>
                  </a:lnTo>
                  <a:lnTo>
                    <a:pt x="109" y="56"/>
                  </a:lnTo>
                  <a:lnTo>
                    <a:pt x="122" y="31"/>
                  </a:lnTo>
                  <a:lnTo>
                    <a:pt x="129" y="7"/>
                  </a:lnTo>
                  <a:lnTo>
                    <a:pt x="145" y="6"/>
                  </a:lnTo>
                  <a:lnTo>
                    <a:pt x="165" y="4"/>
                  </a:lnTo>
                  <a:lnTo>
                    <a:pt x="183" y="4"/>
                  </a:lnTo>
                  <a:lnTo>
                    <a:pt x="203" y="2"/>
                  </a:lnTo>
                  <a:lnTo>
                    <a:pt x="223" y="2"/>
                  </a:lnTo>
                  <a:lnTo>
                    <a:pt x="241" y="2"/>
                  </a:lnTo>
                  <a:lnTo>
                    <a:pt x="259" y="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3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6" name="Freeform 1386">
              <a:extLst>
                <a:ext uri="{FF2B5EF4-FFF2-40B4-BE49-F238E27FC236}">
                  <a16:creationId xmlns:a16="http://schemas.microsoft.com/office/drawing/2014/main" id="{C8CEDE39-CEEB-293C-D5B9-7E6FEF82B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1" y="3857625"/>
              <a:ext cx="431800" cy="411163"/>
            </a:xfrm>
            <a:custGeom>
              <a:avLst/>
              <a:gdLst>
                <a:gd name="T0" fmla="*/ 2147483647 w 545"/>
                <a:gd name="T1" fmla="*/ 2147483647 h 518"/>
                <a:gd name="T2" fmla="*/ 2147483647 w 545"/>
                <a:gd name="T3" fmla="*/ 2147483647 h 518"/>
                <a:gd name="T4" fmla="*/ 2147483647 w 545"/>
                <a:gd name="T5" fmla="*/ 2147483647 h 518"/>
                <a:gd name="T6" fmla="*/ 2147483647 w 545"/>
                <a:gd name="T7" fmla="*/ 2147483647 h 518"/>
                <a:gd name="T8" fmla="*/ 2147483647 w 545"/>
                <a:gd name="T9" fmla="*/ 2147483647 h 518"/>
                <a:gd name="T10" fmla="*/ 2147483647 w 545"/>
                <a:gd name="T11" fmla="*/ 2147483647 h 518"/>
                <a:gd name="T12" fmla="*/ 2147483647 w 545"/>
                <a:gd name="T13" fmla="*/ 2147483647 h 518"/>
                <a:gd name="T14" fmla="*/ 2147483647 w 545"/>
                <a:gd name="T15" fmla="*/ 2147483647 h 518"/>
                <a:gd name="T16" fmla="*/ 2147483647 w 545"/>
                <a:gd name="T17" fmla="*/ 2147483647 h 518"/>
                <a:gd name="T18" fmla="*/ 2147483647 w 545"/>
                <a:gd name="T19" fmla="*/ 2147483647 h 518"/>
                <a:gd name="T20" fmla="*/ 2147483647 w 545"/>
                <a:gd name="T21" fmla="*/ 2147483647 h 518"/>
                <a:gd name="T22" fmla="*/ 2147483647 w 545"/>
                <a:gd name="T23" fmla="*/ 2147483647 h 518"/>
                <a:gd name="T24" fmla="*/ 2147483647 w 545"/>
                <a:gd name="T25" fmla="*/ 2147483647 h 518"/>
                <a:gd name="T26" fmla="*/ 2147483647 w 545"/>
                <a:gd name="T27" fmla="*/ 2147483647 h 518"/>
                <a:gd name="T28" fmla="*/ 2147483647 w 545"/>
                <a:gd name="T29" fmla="*/ 2147483647 h 518"/>
                <a:gd name="T30" fmla="*/ 2147483647 w 545"/>
                <a:gd name="T31" fmla="*/ 2147483647 h 518"/>
                <a:gd name="T32" fmla="*/ 2147483647 w 545"/>
                <a:gd name="T33" fmla="*/ 2147483647 h 518"/>
                <a:gd name="T34" fmla="*/ 2147483647 w 545"/>
                <a:gd name="T35" fmla="*/ 2147483647 h 518"/>
                <a:gd name="T36" fmla="*/ 2147483647 w 545"/>
                <a:gd name="T37" fmla="*/ 2147483647 h 518"/>
                <a:gd name="T38" fmla="*/ 2147483647 w 545"/>
                <a:gd name="T39" fmla="*/ 2147483647 h 518"/>
                <a:gd name="T40" fmla="*/ 2147483647 w 545"/>
                <a:gd name="T41" fmla="*/ 2147483647 h 518"/>
                <a:gd name="T42" fmla="*/ 2147483647 w 545"/>
                <a:gd name="T43" fmla="*/ 2147483647 h 518"/>
                <a:gd name="T44" fmla="*/ 2147483647 w 545"/>
                <a:gd name="T45" fmla="*/ 2147483647 h 518"/>
                <a:gd name="T46" fmla="*/ 2147483647 w 545"/>
                <a:gd name="T47" fmla="*/ 2147483647 h 518"/>
                <a:gd name="T48" fmla="*/ 2147483647 w 545"/>
                <a:gd name="T49" fmla="*/ 2147483647 h 518"/>
                <a:gd name="T50" fmla="*/ 2147483647 w 545"/>
                <a:gd name="T51" fmla="*/ 2147483647 h 518"/>
                <a:gd name="T52" fmla="*/ 2147483647 w 545"/>
                <a:gd name="T53" fmla="*/ 2147483647 h 518"/>
                <a:gd name="T54" fmla="*/ 2147483647 w 545"/>
                <a:gd name="T55" fmla="*/ 2147483647 h 518"/>
                <a:gd name="T56" fmla="*/ 2147483647 w 545"/>
                <a:gd name="T57" fmla="*/ 2147483647 h 518"/>
                <a:gd name="T58" fmla="*/ 2147483647 w 545"/>
                <a:gd name="T59" fmla="*/ 2147483647 h 518"/>
                <a:gd name="T60" fmla="*/ 2147483647 w 545"/>
                <a:gd name="T61" fmla="*/ 2147483647 h 518"/>
                <a:gd name="T62" fmla="*/ 2147483647 w 545"/>
                <a:gd name="T63" fmla="*/ 2147483647 h 518"/>
                <a:gd name="T64" fmla="*/ 2147483647 w 545"/>
                <a:gd name="T65" fmla="*/ 2147483647 h 518"/>
                <a:gd name="T66" fmla="*/ 2147483647 w 545"/>
                <a:gd name="T67" fmla="*/ 2147483647 h 518"/>
                <a:gd name="T68" fmla="*/ 2147483647 w 545"/>
                <a:gd name="T69" fmla="*/ 2147483647 h 518"/>
                <a:gd name="T70" fmla="*/ 2147483647 w 545"/>
                <a:gd name="T71" fmla="*/ 2147483647 h 518"/>
                <a:gd name="T72" fmla="*/ 2147483647 w 545"/>
                <a:gd name="T73" fmla="*/ 2147483647 h 518"/>
                <a:gd name="T74" fmla="*/ 2147483647 w 545"/>
                <a:gd name="T75" fmla="*/ 2147483647 h 518"/>
                <a:gd name="T76" fmla="*/ 2147483647 w 545"/>
                <a:gd name="T77" fmla="*/ 2147483647 h 518"/>
                <a:gd name="T78" fmla="*/ 2147483647 w 545"/>
                <a:gd name="T79" fmla="*/ 2147483647 h 518"/>
                <a:gd name="T80" fmla="*/ 2147483647 w 545"/>
                <a:gd name="T81" fmla="*/ 2147483647 h 518"/>
                <a:gd name="T82" fmla="*/ 2147483647 w 545"/>
                <a:gd name="T83" fmla="*/ 2147483647 h 518"/>
                <a:gd name="T84" fmla="*/ 2147483647 w 545"/>
                <a:gd name="T85" fmla="*/ 2147483647 h 518"/>
                <a:gd name="T86" fmla="*/ 2147483647 w 545"/>
                <a:gd name="T87" fmla="*/ 2147483647 h 518"/>
                <a:gd name="T88" fmla="*/ 2147483647 w 545"/>
                <a:gd name="T89" fmla="*/ 2147483647 h 518"/>
                <a:gd name="T90" fmla="*/ 2147483647 w 545"/>
                <a:gd name="T91" fmla="*/ 2147483647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518"/>
                <a:gd name="T140" fmla="*/ 545 w 545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518">
                  <a:moveTo>
                    <a:pt x="257" y="2"/>
                  </a:moveTo>
                  <a:lnTo>
                    <a:pt x="273" y="14"/>
                  </a:lnTo>
                  <a:lnTo>
                    <a:pt x="284" y="25"/>
                  </a:lnTo>
                  <a:lnTo>
                    <a:pt x="288" y="34"/>
                  </a:lnTo>
                  <a:lnTo>
                    <a:pt x="289" y="41"/>
                  </a:lnTo>
                  <a:lnTo>
                    <a:pt x="288" y="50"/>
                  </a:lnTo>
                  <a:lnTo>
                    <a:pt x="284" y="59"/>
                  </a:lnTo>
                  <a:lnTo>
                    <a:pt x="282" y="72"/>
                  </a:lnTo>
                  <a:lnTo>
                    <a:pt x="280" y="84"/>
                  </a:lnTo>
                  <a:lnTo>
                    <a:pt x="288" y="81"/>
                  </a:lnTo>
                  <a:lnTo>
                    <a:pt x="298" y="77"/>
                  </a:lnTo>
                  <a:lnTo>
                    <a:pt x="311" y="75"/>
                  </a:lnTo>
                  <a:lnTo>
                    <a:pt x="325" y="72"/>
                  </a:lnTo>
                  <a:lnTo>
                    <a:pt x="342" y="70"/>
                  </a:lnTo>
                  <a:lnTo>
                    <a:pt x="358" y="70"/>
                  </a:lnTo>
                  <a:lnTo>
                    <a:pt x="376" y="72"/>
                  </a:lnTo>
                  <a:lnTo>
                    <a:pt x="394" y="77"/>
                  </a:lnTo>
                  <a:lnTo>
                    <a:pt x="405" y="102"/>
                  </a:lnTo>
                  <a:lnTo>
                    <a:pt x="403" y="129"/>
                  </a:lnTo>
                  <a:lnTo>
                    <a:pt x="403" y="153"/>
                  </a:lnTo>
                  <a:lnTo>
                    <a:pt x="419" y="160"/>
                  </a:lnTo>
                  <a:lnTo>
                    <a:pt x="444" y="145"/>
                  </a:lnTo>
                  <a:lnTo>
                    <a:pt x="464" y="138"/>
                  </a:lnTo>
                  <a:lnTo>
                    <a:pt x="478" y="138"/>
                  </a:lnTo>
                  <a:lnTo>
                    <a:pt x="489" y="142"/>
                  </a:lnTo>
                  <a:lnTo>
                    <a:pt x="494" y="153"/>
                  </a:lnTo>
                  <a:lnTo>
                    <a:pt x="496" y="167"/>
                  </a:lnTo>
                  <a:lnTo>
                    <a:pt x="494" y="185"/>
                  </a:lnTo>
                  <a:lnTo>
                    <a:pt x="493" y="207"/>
                  </a:lnTo>
                  <a:lnTo>
                    <a:pt x="507" y="205"/>
                  </a:lnTo>
                  <a:lnTo>
                    <a:pt x="520" y="205"/>
                  </a:lnTo>
                  <a:lnTo>
                    <a:pt x="530" y="207"/>
                  </a:lnTo>
                  <a:lnTo>
                    <a:pt x="538" y="210"/>
                  </a:lnTo>
                  <a:lnTo>
                    <a:pt x="541" y="217"/>
                  </a:lnTo>
                  <a:lnTo>
                    <a:pt x="545" y="225"/>
                  </a:lnTo>
                  <a:lnTo>
                    <a:pt x="545" y="234"/>
                  </a:lnTo>
                  <a:lnTo>
                    <a:pt x="541" y="246"/>
                  </a:lnTo>
                  <a:lnTo>
                    <a:pt x="536" y="257"/>
                  </a:lnTo>
                  <a:lnTo>
                    <a:pt x="530" y="264"/>
                  </a:lnTo>
                  <a:lnTo>
                    <a:pt x="521" y="270"/>
                  </a:lnTo>
                  <a:lnTo>
                    <a:pt x="512" y="275"/>
                  </a:lnTo>
                  <a:lnTo>
                    <a:pt x="502" y="280"/>
                  </a:lnTo>
                  <a:lnTo>
                    <a:pt x="489" y="287"/>
                  </a:lnTo>
                  <a:lnTo>
                    <a:pt x="473" y="300"/>
                  </a:lnTo>
                  <a:lnTo>
                    <a:pt x="457" y="318"/>
                  </a:lnTo>
                  <a:lnTo>
                    <a:pt x="459" y="350"/>
                  </a:lnTo>
                  <a:lnTo>
                    <a:pt x="451" y="368"/>
                  </a:lnTo>
                  <a:lnTo>
                    <a:pt x="441" y="377"/>
                  </a:lnTo>
                  <a:lnTo>
                    <a:pt x="424" y="381"/>
                  </a:lnTo>
                  <a:lnTo>
                    <a:pt x="403" y="381"/>
                  </a:lnTo>
                  <a:lnTo>
                    <a:pt x="379" y="381"/>
                  </a:lnTo>
                  <a:lnTo>
                    <a:pt x="354" y="385"/>
                  </a:lnTo>
                  <a:lnTo>
                    <a:pt x="327" y="395"/>
                  </a:lnTo>
                  <a:lnTo>
                    <a:pt x="309" y="426"/>
                  </a:lnTo>
                  <a:lnTo>
                    <a:pt x="291" y="453"/>
                  </a:lnTo>
                  <a:lnTo>
                    <a:pt x="273" y="478"/>
                  </a:lnTo>
                  <a:lnTo>
                    <a:pt x="253" y="496"/>
                  </a:lnTo>
                  <a:lnTo>
                    <a:pt x="230" y="511"/>
                  </a:lnTo>
                  <a:lnTo>
                    <a:pt x="205" y="518"/>
                  </a:lnTo>
                  <a:lnTo>
                    <a:pt x="176" y="518"/>
                  </a:lnTo>
                  <a:lnTo>
                    <a:pt x="142" y="507"/>
                  </a:lnTo>
                  <a:lnTo>
                    <a:pt x="131" y="487"/>
                  </a:lnTo>
                  <a:lnTo>
                    <a:pt x="120" y="476"/>
                  </a:lnTo>
                  <a:lnTo>
                    <a:pt x="110" y="469"/>
                  </a:lnTo>
                  <a:lnTo>
                    <a:pt x="99" y="466"/>
                  </a:lnTo>
                  <a:lnTo>
                    <a:pt x="90" y="458"/>
                  </a:lnTo>
                  <a:lnTo>
                    <a:pt x="83" y="449"/>
                  </a:lnTo>
                  <a:lnTo>
                    <a:pt x="75" y="433"/>
                  </a:lnTo>
                  <a:lnTo>
                    <a:pt x="72" y="408"/>
                  </a:lnTo>
                  <a:lnTo>
                    <a:pt x="75" y="370"/>
                  </a:lnTo>
                  <a:lnTo>
                    <a:pt x="75" y="338"/>
                  </a:lnTo>
                  <a:lnTo>
                    <a:pt x="72" y="307"/>
                  </a:lnTo>
                  <a:lnTo>
                    <a:pt x="63" y="279"/>
                  </a:lnTo>
                  <a:lnTo>
                    <a:pt x="52" y="250"/>
                  </a:lnTo>
                  <a:lnTo>
                    <a:pt x="38" y="221"/>
                  </a:lnTo>
                  <a:lnTo>
                    <a:pt x="21" y="189"/>
                  </a:lnTo>
                  <a:lnTo>
                    <a:pt x="0" y="153"/>
                  </a:lnTo>
                  <a:lnTo>
                    <a:pt x="11" y="147"/>
                  </a:lnTo>
                  <a:lnTo>
                    <a:pt x="25" y="135"/>
                  </a:lnTo>
                  <a:lnTo>
                    <a:pt x="43" y="118"/>
                  </a:lnTo>
                  <a:lnTo>
                    <a:pt x="61" y="97"/>
                  </a:lnTo>
                  <a:lnTo>
                    <a:pt x="79" y="75"/>
                  </a:lnTo>
                  <a:lnTo>
                    <a:pt x="95" y="50"/>
                  </a:lnTo>
                  <a:lnTo>
                    <a:pt x="108" y="27"/>
                  </a:lnTo>
                  <a:lnTo>
                    <a:pt x="115" y="5"/>
                  </a:lnTo>
                  <a:lnTo>
                    <a:pt x="131" y="3"/>
                  </a:lnTo>
                  <a:lnTo>
                    <a:pt x="151" y="2"/>
                  </a:lnTo>
                  <a:lnTo>
                    <a:pt x="169" y="2"/>
                  </a:lnTo>
                  <a:lnTo>
                    <a:pt x="189" y="0"/>
                  </a:lnTo>
                  <a:lnTo>
                    <a:pt x="209" y="2"/>
                  </a:lnTo>
                  <a:lnTo>
                    <a:pt x="227" y="2"/>
                  </a:lnTo>
                  <a:lnTo>
                    <a:pt x="243" y="2"/>
                  </a:lnTo>
                  <a:lnTo>
                    <a:pt x="257" y="2"/>
                  </a:lnTo>
                  <a:close/>
                </a:path>
              </a:pathLst>
            </a:custGeom>
            <a:solidFill>
              <a:srgbClr val="AD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7" name="Freeform 1387">
              <a:extLst>
                <a:ext uri="{FF2B5EF4-FFF2-40B4-BE49-F238E27FC236}">
                  <a16:creationId xmlns:a16="http://schemas.microsoft.com/office/drawing/2014/main" id="{EAF4F204-6A4C-AEDC-EE27-A404FFBEC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3865563"/>
              <a:ext cx="409575" cy="390525"/>
            </a:xfrm>
            <a:custGeom>
              <a:avLst/>
              <a:gdLst>
                <a:gd name="T0" fmla="*/ 2147483647 w 514"/>
                <a:gd name="T1" fmla="*/ 2147483647 h 491"/>
                <a:gd name="T2" fmla="*/ 2147483647 w 514"/>
                <a:gd name="T3" fmla="*/ 2147483647 h 491"/>
                <a:gd name="T4" fmla="*/ 2147483647 w 514"/>
                <a:gd name="T5" fmla="*/ 2147483647 h 491"/>
                <a:gd name="T6" fmla="*/ 2147483647 w 514"/>
                <a:gd name="T7" fmla="*/ 2147483647 h 491"/>
                <a:gd name="T8" fmla="*/ 2147483647 w 514"/>
                <a:gd name="T9" fmla="*/ 2147483647 h 491"/>
                <a:gd name="T10" fmla="*/ 2147483647 w 514"/>
                <a:gd name="T11" fmla="*/ 2147483647 h 491"/>
                <a:gd name="T12" fmla="*/ 2147483647 w 514"/>
                <a:gd name="T13" fmla="*/ 2147483647 h 491"/>
                <a:gd name="T14" fmla="*/ 2147483647 w 514"/>
                <a:gd name="T15" fmla="*/ 2147483647 h 491"/>
                <a:gd name="T16" fmla="*/ 2147483647 w 514"/>
                <a:gd name="T17" fmla="*/ 2147483647 h 491"/>
                <a:gd name="T18" fmla="*/ 2147483647 w 514"/>
                <a:gd name="T19" fmla="*/ 2147483647 h 491"/>
                <a:gd name="T20" fmla="*/ 2147483647 w 514"/>
                <a:gd name="T21" fmla="*/ 2147483647 h 491"/>
                <a:gd name="T22" fmla="*/ 2147483647 w 514"/>
                <a:gd name="T23" fmla="*/ 2147483647 h 491"/>
                <a:gd name="T24" fmla="*/ 2147483647 w 514"/>
                <a:gd name="T25" fmla="*/ 2147483647 h 491"/>
                <a:gd name="T26" fmla="*/ 2147483647 w 514"/>
                <a:gd name="T27" fmla="*/ 2147483647 h 491"/>
                <a:gd name="T28" fmla="*/ 2147483647 w 514"/>
                <a:gd name="T29" fmla="*/ 2147483647 h 491"/>
                <a:gd name="T30" fmla="*/ 2147483647 w 514"/>
                <a:gd name="T31" fmla="*/ 2147483647 h 491"/>
                <a:gd name="T32" fmla="*/ 2147483647 w 514"/>
                <a:gd name="T33" fmla="*/ 2147483647 h 491"/>
                <a:gd name="T34" fmla="*/ 2147483647 w 514"/>
                <a:gd name="T35" fmla="*/ 2147483647 h 491"/>
                <a:gd name="T36" fmla="*/ 2147483647 w 514"/>
                <a:gd name="T37" fmla="*/ 2147483647 h 491"/>
                <a:gd name="T38" fmla="*/ 2147483647 w 514"/>
                <a:gd name="T39" fmla="*/ 2147483647 h 491"/>
                <a:gd name="T40" fmla="*/ 2147483647 w 514"/>
                <a:gd name="T41" fmla="*/ 2147483647 h 491"/>
                <a:gd name="T42" fmla="*/ 2147483647 w 514"/>
                <a:gd name="T43" fmla="*/ 2147483647 h 491"/>
                <a:gd name="T44" fmla="*/ 2147483647 w 514"/>
                <a:gd name="T45" fmla="*/ 2147483647 h 491"/>
                <a:gd name="T46" fmla="*/ 2147483647 w 514"/>
                <a:gd name="T47" fmla="*/ 2147483647 h 491"/>
                <a:gd name="T48" fmla="*/ 2147483647 w 514"/>
                <a:gd name="T49" fmla="*/ 2147483647 h 491"/>
                <a:gd name="T50" fmla="*/ 2147483647 w 514"/>
                <a:gd name="T51" fmla="*/ 2147483647 h 491"/>
                <a:gd name="T52" fmla="*/ 2147483647 w 514"/>
                <a:gd name="T53" fmla="*/ 2147483647 h 491"/>
                <a:gd name="T54" fmla="*/ 2147483647 w 514"/>
                <a:gd name="T55" fmla="*/ 2147483647 h 491"/>
                <a:gd name="T56" fmla="*/ 2147483647 w 514"/>
                <a:gd name="T57" fmla="*/ 2147483647 h 491"/>
                <a:gd name="T58" fmla="*/ 2147483647 w 514"/>
                <a:gd name="T59" fmla="*/ 2147483647 h 491"/>
                <a:gd name="T60" fmla="*/ 2147483647 w 514"/>
                <a:gd name="T61" fmla="*/ 2147483647 h 491"/>
                <a:gd name="T62" fmla="*/ 2147483647 w 514"/>
                <a:gd name="T63" fmla="*/ 2147483647 h 491"/>
                <a:gd name="T64" fmla="*/ 2147483647 w 514"/>
                <a:gd name="T65" fmla="*/ 2147483647 h 491"/>
                <a:gd name="T66" fmla="*/ 2147483647 w 514"/>
                <a:gd name="T67" fmla="*/ 2147483647 h 491"/>
                <a:gd name="T68" fmla="*/ 2147483647 w 514"/>
                <a:gd name="T69" fmla="*/ 2147483647 h 491"/>
                <a:gd name="T70" fmla="*/ 2147483647 w 514"/>
                <a:gd name="T71" fmla="*/ 2147483647 h 491"/>
                <a:gd name="T72" fmla="*/ 2147483647 w 514"/>
                <a:gd name="T73" fmla="*/ 2147483647 h 491"/>
                <a:gd name="T74" fmla="*/ 2147483647 w 514"/>
                <a:gd name="T75" fmla="*/ 2147483647 h 491"/>
                <a:gd name="T76" fmla="*/ 2147483647 w 514"/>
                <a:gd name="T77" fmla="*/ 2147483647 h 491"/>
                <a:gd name="T78" fmla="*/ 2147483647 w 514"/>
                <a:gd name="T79" fmla="*/ 2147483647 h 491"/>
                <a:gd name="T80" fmla="*/ 2147483647 w 514"/>
                <a:gd name="T81" fmla="*/ 2147483647 h 491"/>
                <a:gd name="T82" fmla="*/ 2147483647 w 514"/>
                <a:gd name="T83" fmla="*/ 2147483647 h 491"/>
                <a:gd name="T84" fmla="*/ 2147483647 w 514"/>
                <a:gd name="T85" fmla="*/ 2147483647 h 491"/>
                <a:gd name="T86" fmla="*/ 2147483647 w 514"/>
                <a:gd name="T87" fmla="*/ 2147483647 h 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4"/>
                <a:gd name="T133" fmla="*/ 0 h 491"/>
                <a:gd name="T134" fmla="*/ 514 w 514"/>
                <a:gd name="T135" fmla="*/ 491 h 4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4" h="491">
                  <a:moveTo>
                    <a:pt x="237" y="0"/>
                  </a:moveTo>
                  <a:lnTo>
                    <a:pt x="260" y="23"/>
                  </a:lnTo>
                  <a:lnTo>
                    <a:pt x="268" y="39"/>
                  </a:lnTo>
                  <a:lnTo>
                    <a:pt x="264" y="55"/>
                  </a:lnTo>
                  <a:lnTo>
                    <a:pt x="260" y="77"/>
                  </a:lnTo>
                  <a:lnTo>
                    <a:pt x="268" y="75"/>
                  </a:lnTo>
                  <a:lnTo>
                    <a:pt x="277" y="73"/>
                  </a:lnTo>
                  <a:lnTo>
                    <a:pt x="289" y="71"/>
                  </a:lnTo>
                  <a:lnTo>
                    <a:pt x="304" y="70"/>
                  </a:lnTo>
                  <a:lnTo>
                    <a:pt x="320" y="70"/>
                  </a:lnTo>
                  <a:lnTo>
                    <a:pt x="336" y="70"/>
                  </a:lnTo>
                  <a:lnTo>
                    <a:pt x="354" y="73"/>
                  </a:lnTo>
                  <a:lnTo>
                    <a:pt x="372" y="77"/>
                  </a:lnTo>
                  <a:lnTo>
                    <a:pt x="381" y="102"/>
                  </a:lnTo>
                  <a:lnTo>
                    <a:pt x="379" y="129"/>
                  </a:lnTo>
                  <a:lnTo>
                    <a:pt x="379" y="151"/>
                  </a:lnTo>
                  <a:lnTo>
                    <a:pt x="395" y="160"/>
                  </a:lnTo>
                  <a:lnTo>
                    <a:pt x="421" y="145"/>
                  </a:lnTo>
                  <a:lnTo>
                    <a:pt x="439" y="138"/>
                  </a:lnTo>
                  <a:lnTo>
                    <a:pt x="453" y="138"/>
                  </a:lnTo>
                  <a:lnTo>
                    <a:pt x="462" y="142"/>
                  </a:lnTo>
                  <a:lnTo>
                    <a:pt x="467" y="152"/>
                  </a:lnTo>
                  <a:lnTo>
                    <a:pt x="469" y="167"/>
                  </a:lnTo>
                  <a:lnTo>
                    <a:pt x="467" y="183"/>
                  </a:lnTo>
                  <a:lnTo>
                    <a:pt x="466" y="205"/>
                  </a:lnTo>
                  <a:lnTo>
                    <a:pt x="480" y="203"/>
                  </a:lnTo>
                  <a:lnTo>
                    <a:pt x="491" y="201"/>
                  </a:lnTo>
                  <a:lnTo>
                    <a:pt x="500" y="203"/>
                  </a:lnTo>
                  <a:lnTo>
                    <a:pt x="507" y="206"/>
                  </a:lnTo>
                  <a:lnTo>
                    <a:pt x="512" y="214"/>
                  </a:lnTo>
                  <a:lnTo>
                    <a:pt x="514" y="221"/>
                  </a:lnTo>
                  <a:lnTo>
                    <a:pt x="514" y="230"/>
                  </a:lnTo>
                  <a:lnTo>
                    <a:pt x="510" y="242"/>
                  </a:lnTo>
                  <a:lnTo>
                    <a:pt x="507" y="251"/>
                  </a:lnTo>
                  <a:lnTo>
                    <a:pt x="501" y="257"/>
                  </a:lnTo>
                  <a:lnTo>
                    <a:pt x="494" y="260"/>
                  </a:lnTo>
                  <a:lnTo>
                    <a:pt x="487" y="264"/>
                  </a:lnTo>
                  <a:lnTo>
                    <a:pt x="476" y="268"/>
                  </a:lnTo>
                  <a:lnTo>
                    <a:pt x="466" y="275"/>
                  </a:lnTo>
                  <a:lnTo>
                    <a:pt x="451" y="285"/>
                  </a:lnTo>
                  <a:lnTo>
                    <a:pt x="435" y="302"/>
                  </a:lnTo>
                  <a:lnTo>
                    <a:pt x="435" y="334"/>
                  </a:lnTo>
                  <a:lnTo>
                    <a:pt x="430" y="352"/>
                  </a:lnTo>
                  <a:lnTo>
                    <a:pt x="419" y="361"/>
                  </a:lnTo>
                  <a:lnTo>
                    <a:pt x="403" y="363"/>
                  </a:lnTo>
                  <a:lnTo>
                    <a:pt x="385" y="363"/>
                  </a:lnTo>
                  <a:lnTo>
                    <a:pt x="363" y="363"/>
                  </a:lnTo>
                  <a:lnTo>
                    <a:pt x="340" y="366"/>
                  </a:lnTo>
                  <a:lnTo>
                    <a:pt x="316" y="377"/>
                  </a:lnTo>
                  <a:lnTo>
                    <a:pt x="300" y="404"/>
                  </a:lnTo>
                  <a:lnTo>
                    <a:pt x="282" y="429"/>
                  </a:lnTo>
                  <a:lnTo>
                    <a:pt x="264" y="453"/>
                  </a:lnTo>
                  <a:lnTo>
                    <a:pt x="244" y="471"/>
                  </a:lnTo>
                  <a:lnTo>
                    <a:pt x="223" y="483"/>
                  </a:lnTo>
                  <a:lnTo>
                    <a:pt x="198" y="491"/>
                  </a:lnTo>
                  <a:lnTo>
                    <a:pt x="171" y="491"/>
                  </a:lnTo>
                  <a:lnTo>
                    <a:pt x="138" y="483"/>
                  </a:lnTo>
                  <a:lnTo>
                    <a:pt x="129" y="464"/>
                  </a:lnTo>
                  <a:lnTo>
                    <a:pt x="120" y="453"/>
                  </a:lnTo>
                  <a:lnTo>
                    <a:pt x="109" y="446"/>
                  </a:lnTo>
                  <a:lnTo>
                    <a:pt x="100" y="440"/>
                  </a:lnTo>
                  <a:lnTo>
                    <a:pt x="91" y="435"/>
                  </a:lnTo>
                  <a:lnTo>
                    <a:pt x="84" y="426"/>
                  </a:lnTo>
                  <a:lnTo>
                    <a:pt x="79" y="411"/>
                  </a:lnTo>
                  <a:lnTo>
                    <a:pt x="75" y="388"/>
                  </a:lnTo>
                  <a:lnTo>
                    <a:pt x="77" y="354"/>
                  </a:lnTo>
                  <a:lnTo>
                    <a:pt x="77" y="321"/>
                  </a:lnTo>
                  <a:lnTo>
                    <a:pt x="72" y="289"/>
                  </a:lnTo>
                  <a:lnTo>
                    <a:pt x="63" y="260"/>
                  </a:lnTo>
                  <a:lnTo>
                    <a:pt x="52" y="230"/>
                  </a:lnTo>
                  <a:lnTo>
                    <a:pt x="37" y="201"/>
                  </a:lnTo>
                  <a:lnTo>
                    <a:pt x="19" y="169"/>
                  </a:lnTo>
                  <a:lnTo>
                    <a:pt x="0" y="136"/>
                  </a:lnTo>
                  <a:lnTo>
                    <a:pt x="7" y="129"/>
                  </a:lnTo>
                  <a:lnTo>
                    <a:pt x="19" y="118"/>
                  </a:lnTo>
                  <a:lnTo>
                    <a:pt x="34" y="104"/>
                  </a:lnTo>
                  <a:lnTo>
                    <a:pt x="50" y="88"/>
                  </a:lnTo>
                  <a:lnTo>
                    <a:pt x="66" y="68"/>
                  </a:lnTo>
                  <a:lnTo>
                    <a:pt x="81" y="48"/>
                  </a:lnTo>
                  <a:lnTo>
                    <a:pt x="93" y="27"/>
                  </a:lnTo>
                  <a:lnTo>
                    <a:pt x="100" y="7"/>
                  </a:lnTo>
                  <a:lnTo>
                    <a:pt x="117" y="5"/>
                  </a:lnTo>
                  <a:lnTo>
                    <a:pt x="133" y="3"/>
                  </a:lnTo>
                  <a:lnTo>
                    <a:pt x="153" y="3"/>
                  </a:lnTo>
                  <a:lnTo>
                    <a:pt x="171" y="1"/>
                  </a:lnTo>
                  <a:lnTo>
                    <a:pt x="190" y="1"/>
                  </a:lnTo>
                  <a:lnTo>
                    <a:pt x="207" y="1"/>
                  </a:lnTo>
                  <a:lnTo>
                    <a:pt x="223" y="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C9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8" name="Freeform 1388">
              <a:extLst>
                <a:ext uri="{FF2B5EF4-FFF2-40B4-BE49-F238E27FC236}">
                  <a16:creationId xmlns:a16="http://schemas.microsoft.com/office/drawing/2014/main" id="{3768B90C-6FEF-EC18-3B7C-F8414868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1" y="3876675"/>
              <a:ext cx="387350" cy="368300"/>
            </a:xfrm>
            <a:custGeom>
              <a:avLst/>
              <a:gdLst>
                <a:gd name="T0" fmla="*/ 2147483647 w 487"/>
                <a:gd name="T1" fmla="*/ 2147483647 h 462"/>
                <a:gd name="T2" fmla="*/ 2147483647 w 487"/>
                <a:gd name="T3" fmla="*/ 2147483647 h 462"/>
                <a:gd name="T4" fmla="*/ 2147483647 w 487"/>
                <a:gd name="T5" fmla="*/ 2147483647 h 462"/>
                <a:gd name="T6" fmla="*/ 2147483647 w 487"/>
                <a:gd name="T7" fmla="*/ 2147483647 h 462"/>
                <a:gd name="T8" fmla="*/ 2147483647 w 487"/>
                <a:gd name="T9" fmla="*/ 2147483647 h 462"/>
                <a:gd name="T10" fmla="*/ 2147483647 w 487"/>
                <a:gd name="T11" fmla="*/ 2147483647 h 462"/>
                <a:gd name="T12" fmla="*/ 2147483647 w 487"/>
                <a:gd name="T13" fmla="*/ 2147483647 h 462"/>
                <a:gd name="T14" fmla="*/ 2147483647 w 487"/>
                <a:gd name="T15" fmla="*/ 2147483647 h 462"/>
                <a:gd name="T16" fmla="*/ 2147483647 w 487"/>
                <a:gd name="T17" fmla="*/ 2147483647 h 462"/>
                <a:gd name="T18" fmla="*/ 2147483647 w 487"/>
                <a:gd name="T19" fmla="*/ 2147483647 h 462"/>
                <a:gd name="T20" fmla="*/ 2147483647 w 487"/>
                <a:gd name="T21" fmla="*/ 2147483647 h 462"/>
                <a:gd name="T22" fmla="*/ 2147483647 w 487"/>
                <a:gd name="T23" fmla="*/ 2147483647 h 462"/>
                <a:gd name="T24" fmla="*/ 2147483647 w 487"/>
                <a:gd name="T25" fmla="*/ 2147483647 h 462"/>
                <a:gd name="T26" fmla="*/ 2147483647 w 487"/>
                <a:gd name="T27" fmla="*/ 2147483647 h 462"/>
                <a:gd name="T28" fmla="*/ 2147483647 w 487"/>
                <a:gd name="T29" fmla="*/ 2147483647 h 462"/>
                <a:gd name="T30" fmla="*/ 2147483647 w 487"/>
                <a:gd name="T31" fmla="*/ 2147483647 h 462"/>
                <a:gd name="T32" fmla="*/ 2147483647 w 487"/>
                <a:gd name="T33" fmla="*/ 2147483647 h 462"/>
                <a:gd name="T34" fmla="*/ 2147483647 w 487"/>
                <a:gd name="T35" fmla="*/ 2147483647 h 462"/>
                <a:gd name="T36" fmla="*/ 2147483647 w 487"/>
                <a:gd name="T37" fmla="*/ 2147483647 h 462"/>
                <a:gd name="T38" fmla="*/ 2147483647 w 487"/>
                <a:gd name="T39" fmla="*/ 2147483647 h 462"/>
                <a:gd name="T40" fmla="*/ 2147483647 w 487"/>
                <a:gd name="T41" fmla="*/ 2147483647 h 462"/>
                <a:gd name="T42" fmla="*/ 2147483647 w 487"/>
                <a:gd name="T43" fmla="*/ 2147483647 h 462"/>
                <a:gd name="T44" fmla="*/ 2147483647 w 487"/>
                <a:gd name="T45" fmla="*/ 2147483647 h 462"/>
                <a:gd name="T46" fmla="*/ 2147483647 w 487"/>
                <a:gd name="T47" fmla="*/ 2147483647 h 462"/>
                <a:gd name="T48" fmla="*/ 2147483647 w 487"/>
                <a:gd name="T49" fmla="*/ 2147483647 h 462"/>
                <a:gd name="T50" fmla="*/ 2147483647 w 487"/>
                <a:gd name="T51" fmla="*/ 2147483647 h 462"/>
                <a:gd name="T52" fmla="*/ 2147483647 w 487"/>
                <a:gd name="T53" fmla="*/ 2147483647 h 462"/>
                <a:gd name="T54" fmla="*/ 2147483647 w 487"/>
                <a:gd name="T55" fmla="*/ 2147483647 h 462"/>
                <a:gd name="T56" fmla="*/ 2147483647 w 487"/>
                <a:gd name="T57" fmla="*/ 2147483647 h 462"/>
                <a:gd name="T58" fmla="*/ 2147483647 w 487"/>
                <a:gd name="T59" fmla="*/ 2147483647 h 462"/>
                <a:gd name="T60" fmla="*/ 2147483647 w 487"/>
                <a:gd name="T61" fmla="*/ 2147483647 h 462"/>
                <a:gd name="T62" fmla="*/ 2147483647 w 487"/>
                <a:gd name="T63" fmla="*/ 2147483647 h 462"/>
                <a:gd name="T64" fmla="*/ 2147483647 w 487"/>
                <a:gd name="T65" fmla="*/ 2147483647 h 462"/>
                <a:gd name="T66" fmla="*/ 2147483647 w 487"/>
                <a:gd name="T67" fmla="*/ 2147483647 h 462"/>
                <a:gd name="T68" fmla="*/ 2147483647 w 487"/>
                <a:gd name="T69" fmla="*/ 2147483647 h 462"/>
                <a:gd name="T70" fmla="*/ 2147483647 w 487"/>
                <a:gd name="T71" fmla="*/ 2147483647 h 462"/>
                <a:gd name="T72" fmla="*/ 2147483647 w 487"/>
                <a:gd name="T73" fmla="*/ 2147483647 h 462"/>
                <a:gd name="T74" fmla="*/ 2147483647 w 487"/>
                <a:gd name="T75" fmla="*/ 2147483647 h 462"/>
                <a:gd name="T76" fmla="*/ 2147483647 w 487"/>
                <a:gd name="T77" fmla="*/ 2147483647 h 462"/>
                <a:gd name="T78" fmla="*/ 2147483647 w 487"/>
                <a:gd name="T79" fmla="*/ 0 h 462"/>
                <a:gd name="T80" fmla="*/ 2147483647 w 487"/>
                <a:gd name="T81" fmla="*/ 0 h 462"/>
                <a:gd name="T82" fmla="*/ 2147483647 w 487"/>
                <a:gd name="T83" fmla="*/ 0 h 4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62"/>
                <a:gd name="T128" fmla="*/ 487 w 487"/>
                <a:gd name="T129" fmla="*/ 462 h 4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62">
                  <a:moveTo>
                    <a:pt x="221" y="0"/>
                  </a:moveTo>
                  <a:lnTo>
                    <a:pt x="245" y="20"/>
                  </a:lnTo>
                  <a:lnTo>
                    <a:pt x="250" y="36"/>
                  </a:lnTo>
                  <a:lnTo>
                    <a:pt x="248" y="52"/>
                  </a:lnTo>
                  <a:lnTo>
                    <a:pt x="245" y="72"/>
                  </a:lnTo>
                  <a:lnTo>
                    <a:pt x="250" y="70"/>
                  </a:lnTo>
                  <a:lnTo>
                    <a:pt x="261" y="68"/>
                  </a:lnTo>
                  <a:lnTo>
                    <a:pt x="273" y="66"/>
                  </a:lnTo>
                  <a:lnTo>
                    <a:pt x="288" y="66"/>
                  </a:lnTo>
                  <a:lnTo>
                    <a:pt x="304" y="66"/>
                  </a:lnTo>
                  <a:lnTo>
                    <a:pt x="320" y="68"/>
                  </a:lnTo>
                  <a:lnTo>
                    <a:pt x="338" y="72"/>
                  </a:lnTo>
                  <a:lnTo>
                    <a:pt x="354" y="75"/>
                  </a:lnTo>
                  <a:lnTo>
                    <a:pt x="363" y="97"/>
                  </a:lnTo>
                  <a:lnTo>
                    <a:pt x="362" y="124"/>
                  </a:lnTo>
                  <a:lnTo>
                    <a:pt x="363" y="146"/>
                  </a:lnTo>
                  <a:lnTo>
                    <a:pt x="378" y="155"/>
                  </a:lnTo>
                  <a:lnTo>
                    <a:pt x="401" y="142"/>
                  </a:lnTo>
                  <a:lnTo>
                    <a:pt x="417" y="135"/>
                  </a:lnTo>
                  <a:lnTo>
                    <a:pt x="430" y="135"/>
                  </a:lnTo>
                  <a:lnTo>
                    <a:pt x="439" y="138"/>
                  </a:lnTo>
                  <a:lnTo>
                    <a:pt x="443" y="147"/>
                  </a:lnTo>
                  <a:lnTo>
                    <a:pt x="444" y="162"/>
                  </a:lnTo>
                  <a:lnTo>
                    <a:pt x="443" y="178"/>
                  </a:lnTo>
                  <a:lnTo>
                    <a:pt x="441" y="198"/>
                  </a:lnTo>
                  <a:lnTo>
                    <a:pt x="466" y="194"/>
                  </a:lnTo>
                  <a:lnTo>
                    <a:pt x="480" y="200"/>
                  </a:lnTo>
                  <a:lnTo>
                    <a:pt x="487" y="212"/>
                  </a:lnTo>
                  <a:lnTo>
                    <a:pt x="486" y="234"/>
                  </a:lnTo>
                  <a:lnTo>
                    <a:pt x="482" y="241"/>
                  </a:lnTo>
                  <a:lnTo>
                    <a:pt x="477" y="246"/>
                  </a:lnTo>
                  <a:lnTo>
                    <a:pt x="471" y="250"/>
                  </a:lnTo>
                  <a:lnTo>
                    <a:pt x="466" y="252"/>
                  </a:lnTo>
                  <a:lnTo>
                    <a:pt x="457" y="255"/>
                  </a:lnTo>
                  <a:lnTo>
                    <a:pt x="446" y="262"/>
                  </a:lnTo>
                  <a:lnTo>
                    <a:pt x="434" y="271"/>
                  </a:lnTo>
                  <a:lnTo>
                    <a:pt x="417" y="288"/>
                  </a:lnTo>
                  <a:lnTo>
                    <a:pt x="419" y="316"/>
                  </a:lnTo>
                  <a:lnTo>
                    <a:pt x="414" y="333"/>
                  </a:lnTo>
                  <a:lnTo>
                    <a:pt x="403" y="342"/>
                  </a:lnTo>
                  <a:lnTo>
                    <a:pt x="390" y="343"/>
                  </a:lnTo>
                  <a:lnTo>
                    <a:pt x="372" y="342"/>
                  </a:lnTo>
                  <a:lnTo>
                    <a:pt x="351" y="342"/>
                  </a:lnTo>
                  <a:lnTo>
                    <a:pt x="329" y="345"/>
                  </a:lnTo>
                  <a:lnTo>
                    <a:pt x="308" y="356"/>
                  </a:lnTo>
                  <a:lnTo>
                    <a:pt x="293" y="381"/>
                  </a:lnTo>
                  <a:lnTo>
                    <a:pt x="277" y="405"/>
                  </a:lnTo>
                  <a:lnTo>
                    <a:pt x="261" y="426"/>
                  </a:lnTo>
                  <a:lnTo>
                    <a:pt x="243" y="442"/>
                  </a:lnTo>
                  <a:lnTo>
                    <a:pt x="221" y="455"/>
                  </a:lnTo>
                  <a:lnTo>
                    <a:pt x="200" y="462"/>
                  </a:lnTo>
                  <a:lnTo>
                    <a:pt x="173" y="460"/>
                  </a:lnTo>
                  <a:lnTo>
                    <a:pt x="142" y="453"/>
                  </a:lnTo>
                  <a:lnTo>
                    <a:pt x="135" y="435"/>
                  </a:lnTo>
                  <a:lnTo>
                    <a:pt x="126" y="424"/>
                  </a:lnTo>
                  <a:lnTo>
                    <a:pt x="117" y="419"/>
                  </a:lnTo>
                  <a:lnTo>
                    <a:pt x="108" y="414"/>
                  </a:lnTo>
                  <a:lnTo>
                    <a:pt x="99" y="408"/>
                  </a:lnTo>
                  <a:lnTo>
                    <a:pt x="92" y="401"/>
                  </a:lnTo>
                  <a:lnTo>
                    <a:pt x="86" y="388"/>
                  </a:lnTo>
                  <a:lnTo>
                    <a:pt x="83" y="367"/>
                  </a:lnTo>
                  <a:lnTo>
                    <a:pt x="85" y="333"/>
                  </a:lnTo>
                  <a:lnTo>
                    <a:pt x="83" y="300"/>
                  </a:lnTo>
                  <a:lnTo>
                    <a:pt x="76" y="270"/>
                  </a:lnTo>
                  <a:lnTo>
                    <a:pt x="67" y="239"/>
                  </a:lnTo>
                  <a:lnTo>
                    <a:pt x="52" y="210"/>
                  </a:lnTo>
                  <a:lnTo>
                    <a:pt x="38" y="180"/>
                  </a:lnTo>
                  <a:lnTo>
                    <a:pt x="20" y="151"/>
                  </a:lnTo>
                  <a:lnTo>
                    <a:pt x="0" y="119"/>
                  </a:lnTo>
                  <a:lnTo>
                    <a:pt x="7" y="111"/>
                  </a:lnTo>
                  <a:lnTo>
                    <a:pt x="18" y="101"/>
                  </a:lnTo>
                  <a:lnTo>
                    <a:pt x="31" y="88"/>
                  </a:lnTo>
                  <a:lnTo>
                    <a:pt x="45" y="74"/>
                  </a:lnTo>
                  <a:lnTo>
                    <a:pt x="59" y="57"/>
                  </a:lnTo>
                  <a:lnTo>
                    <a:pt x="72" y="39"/>
                  </a:lnTo>
                  <a:lnTo>
                    <a:pt x="83" y="21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8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E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89" name="Freeform 1389">
              <a:extLst>
                <a:ext uri="{FF2B5EF4-FFF2-40B4-BE49-F238E27FC236}">
                  <a16:creationId xmlns:a16="http://schemas.microsoft.com/office/drawing/2014/main" id="{8B3DA749-59BE-B4E9-5D67-6D2D71A5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3887788"/>
              <a:ext cx="363538" cy="342900"/>
            </a:xfrm>
            <a:custGeom>
              <a:avLst/>
              <a:gdLst>
                <a:gd name="T0" fmla="*/ 2147483647 w 457"/>
                <a:gd name="T1" fmla="*/ 2147483647 h 433"/>
                <a:gd name="T2" fmla="*/ 2147483647 w 457"/>
                <a:gd name="T3" fmla="*/ 2147483647 h 433"/>
                <a:gd name="T4" fmla="*/ 2147483647 w 457"/>
                <a:gd name="T5" fmla="*/ 2147483647 h 433"/>
                <a:gd name="T6" fmla="*/ 2147483647 w 457"/>
                <a:gd name="T7" fmla="*/ 2147483647 h 433"/>
                <a:gd name="T8" fmla="*/ 2147483647 w 457"/>
                <a:gd name="T9" fmla="*/ 2147483647 h 433"/>
                <a:gd name="T10" fmla="*/ 2147483647 w 457"/>
                <a:gd name="T11" fmla="*/ 2147483647 h 433"/>
                <a:gd name="T12" fmla="*/ 2147483647 w 457"/>
                <a:gd name="T13" fmla="*/ 2147483647 h 433"/>
                <a:gd name="T14" fmla="*/ 2147483647 w 457"/>
                <a:gd name="T15" fmla="*/ 2147483647 h 433"/>
                <a:gd name="T16" fmla="*/ 2147483647 w 457"/>
                <a:gd name="T17" fmla="*/ 2147483647 h 433"/>
                <a:gd name="T18" fmla="*/ 2147483647 w 457"/>
                <a:gd name="T19" fmla="*/ 2147483647 h 433"/>
                <a:gd name="T20" fmla="*/ 2147483647 w 457"/>
                <a:gd name="T21" fmla="*/ 2147483647 h 433"/>
                <a:gd name="T22" fmla="*/ 2147483647 w 457"/>
                <a:gd name="T23" fmla="*/ 2147483647 h 433"/>
                <a:gd name="T24" fmla="*/ 2147483647 w 457"/>
                <a:gd name="T25" fmla="*/ 2147483647 h 433"/>
                <a:gd name="T26" fmla="*/ 2147483647 w 457"/>
                <a:gd name="T27" fmla="*/ 2147483647 h 433"/>
                <a:gd name="T28" fmla="*/ 2147483647 w 457"/>
                <a:gd name="T29" fmla="*/ 2147483647 h 433"/>
                <a:gd name="T30" fmla="*/ 2147483647 w 457"/>
                <a:gd name="T31" fmla="*/ 2147483647 h 433"/>
                <a:gd name="T32" fmla="*/ 2147483647 w 457"/>
                <a:gd name="T33" fmla="*/ 2147483647 h 433"/>
                <a:gd name="T34" fmla="*/ 2147483647 w 457"/>
                <a:gd name="T35" fmla="*/ 2147483647 h 433"/>
                <a:gd name="T36" fmla="*/ 2147483647 w 457"/>
                <a:gd name="T37" fmla="*/ 2147483647 h 433"/>
                <a:gd name="T38" fmla="*/ 2147483647 w 457"/>
                <a:gd name="T39" fmla="*/ 2147483647 h 433"/>
                <a:gd name="T40" fmla="*/ 2147483647 w 457"/>
                <a:gd name="T41" fmla="*/ 2147483647 h 433"/>
                <a:gd name="T42" fmla="*/ 2147483647 w 457"/>
                <a:gd name="T43" fmla="*/ 2147483647 h 433"/>
                <a:gd name="T44" fmla="*/ 2147483647 w 457"/>
                <a:gd name="T45" fmla="*/ 2147483647 h 433"/>
                <a:gd name="T46" fmla="*/ 2147483647 w 457"/>
                <a:gd name="T47" fmla="*/ 2147483647 h 433"/>
                <a:gd name="T48" fmla="*/ 2147483647 w 457"/>
                <a:gd name="T49" fmla="*/ 2147483647 h 433"/>
                <a:gd name="T50" fmla="*/ 2147483647 w 457"/>
                <a:gd name="T51" fmla="*/ 2147483647 h 433"/>
                <a:gd name="T52" fmla="*/ 2147483647 w 457"/>
                <a:gd name="T53" fmla="*/ 2147483647 h 433"/>
                <a:gd name="T54" fmla="*/ 2147483647 w 457"/>
                <a:gd name="T55" fmla="*/ 2147483647 h 433"/>
                <a:gd name="T56" fmla="*/ 2147483647 w 457"/>
                <a:gd name="T57" fmla="*/ 2147483647 h 433"/>
                <a:gd name="T58" fmla="*/ 2147483647 w 457"/>
                <a:gd name="T59" fmla="*/ 2147483647 h 433"/>
                <a:gd name="T60" fmla="*/ 2147483647 w 457"/>
                <a:gd name="T61" fmla="*/ 2147483647 h 433"/>
                <a:gd name="T62" fmla="*/ 2147483647 w 457"/>
                <a:gd name="T63" fmla="*/ 2147483647 h 433"/>
                <a:gd name="T64" fmla="*/ 2147483647 w 457"/>
                <a:gd name="T65" fmla="*/ 2147483647 h 433"/>
                <a:gd name="T66" fmla="*/ 2147483647 w 457"/>
                <a:gd name="T67" fmla="*/ 2147483647 h 433"/>
                <a:gd name="T68" fmla="*/ 2147483647 w 457"/>
                <a:gd name="T69" fmla="*/ 2147483647 h 433"/>
                <a:gd name="T70" fmla="*/ 2147483647 w 457"/>
                <a:gd name="T71" fmla="*/ 2147483647 h 433"/>
                <a:gd name="T72" fmla="*/ 2147483647 w 457"/>
                <a:gd name="T73" fmla="*/ 2147483647 h 433"/>
                <a:gd name="T74" fmla="*/ 2147483647 w 457"/>
                <a:gd name="T75" fmla="*/ 2147483647 h 433"/>
                <a:gd name="T76" fmla="*/ 2147483647 w 457"/>
                <a:gd name="T77" fmla="*/ 2147483647 h 433"/>
                <a:gd name="T78" fmla="*/ 2147483647 w 457"/>
                <a:gd name="T79" fmla="*/ 0 h 433"/>
                <a:gd name="T80" fmla="*/ 2147483647 w 457"/>
                <a:gd name="T81" fmla="*/ 0 h 433"/>
                <a:gd name="T82" fmla="*/ 2147483647 w 457"/>
                <a:gd name="T83" fmla="*/ 0 h 4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7"/>
                <a:gd name="T127" fmla="*/ 0 h 433"/>
                <a:gd name="T128" fmla="*/ 457 w 457"/>
                <a:gd name="T129" fmla="*/ 433 h 4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7" h="433">
                  <a:moveTo>
                    <a:pt x="201" y="0"/>
                  </a:moveTo>
                  <a:lnTo>
                    <a:pt x="223" y="17"/>
                  </a:lnTo>
                  <a:lnTo>
                    <a:pt x="228" y="32"/>
                  </a:lnTo>
                  <a:lnTo>
                    <a:pt x="225" y="46"/>
                  </a:lnTo>
                  <a:lnTo>
                    <a:pt x="221" y="66"/>
                  </a:lnTo>
                  <a:lnTo>
                    <a:pt x="228" y="64"/>
                  </a:lnTo>
                  <a:lnTo>
                    <a:pt x="237" y="62"/>
                  </a:lnTo>
                  <a:lnTo>
                    <a:pt x="252" y="62"/>
                  </a:lnTo>
                  <a:lnTo>
                    <a:pt x="266" y="62"/>
                  </a:lnTo>
                  <a:lnTo>
                    <a:pt x="282" y="64"/>
                  </a:lnTo>
                  <a:lnTo>
                    <a:pt x="298" y="68"/>
                  </a:lnTo>
                  <a:lnTo>
                    <a:pt x="315" y="71"/>
                  </a:lnTo>
                  <a:lnTo>
                    <a:pt x="331" y="75"/>
                  </a:lnTo>
                  <a:lnTo>
                    <a:pt x="338" y="97"/>
                  </a:lnTo>
                  <a:lnTo>
                    <a:pt x="338" y="122"/>
                  </a:lnTo>
                  <a:lnTo>
                    <a:pt x="340" y="142"/>
                  </a:lnTo>
                  <a:lnTo>
                    <a:pt x="354" y="149"/>
                  </a:lnTo>
                  <a:lnTo>
                    <a:pt x="374" y="138"/>
                  </a:lnTo>
                  <a:lnTo>
                    <a:pt x="390" y="133"/>
                  </a:lnTo>
                  <a:lnTo>
                    <a:pt x="403" y="133"/>
                  </a:lnTo>
                  <a:lnTo>
                    <a:pt x="410" y="138"/>
                  </a:lnTo>
                  <a:lnTo>
                    <a:pt x="415" y="147"/>
                  </a:lnTo>
                  <a:lnTo>
                    <a:pt x="417" y="160"/>
                  </a:lnTo>
                  <a:lnTo>
                    <a:pt x="417" y="174"/>
                  </a:lnTo>
                  <a:lnTo>
                    <a:pt x="415" y="192"/>
                  </a:lnTo>
                  <a:lnTo>
                    <a:pt x="439" y="190"/>
                  </a:lnTo>
                  <a:lnTo>
                    <a:pt x="451" y="194"/>
                  </a:lnTo>
                  <a:lnTo>
                    <a:pt x="457" y="206"/>
                  </a:lnTo>
                  <a:lnTo>
                    <a:pt x="455" y="224"/>
                  </a:lnTo>
                  <a:lnTo>
                    <a:pt x="451" y="232"/>
                  </a:lnTo>
                  <a:lnTo>
                    <a:pt x="448" y="237"/>
                  </a:lnTo>
                  <a:lnTo>
                    <a:pt x="442" y="239"/>
                  </a:lnTo>
                  <a:lnTo>
                    <a:pt x="437" y="242"/>
                  </a:lnTo>
                  <a:lnTo>
                    <a:pt x="430" y="244"/>
                  </a:lnTo>
                  <a:lnTo>
                    <a:pt x="421" y="249"/>
                  </a:lnTo>
                  <a:lnTo>
                    <a:pt x="410" y="258"/>
                  </a:lnTo>
                  <a:lnTo>
                    <a:pt x="396" y="271"/>
                  </a:lnTo>
                  <a:lnTo>
                    <a:pt x="397" y="298"/>
                  </a:lnTo>
                  <a:lnTo>
                    <a:pt x="392" y="312"/>
                  </a:lnTo>
                  <a:lnTo>
                    <a:pt x="383" y="321"/>
                  </a:lnTo>
                  <a:lnTo>
                    <a:pt x="370" y="323"/>
                  </a:lnTo>
                  <a:lnTo>
                    <a:pt x="354" y="321"/>
                  </a:lnTo>
                  <a:lnTo>
                    <a:pt x="334" y="321"/>
                  </a:lnTo>
                  <a:lnTo>
                    <a:pt x="315" y="325"/>
                  </a:lnTo>
                  <a:lnTo>
                    <a:pt x="293" y="334"/>
                  </a:lnTo>
                  <a:lnTo>
                    <a:pt x="279" y="357"/>
                  </a:lnTo>
                  <a:lnTo>
                    <a:pt x="266" y="381"/>
                  </a:lnTo>
                  <a:lnTo>
                    <a:pt x="250" y="399"/>
                  </a:lnTo>
                  <a:lnTo>
                    <a:pt x="234" y="415"/>
                  </a:lnTo>
                  <a:lnTo>
                    <a:pt x="216" y="428"/>
                  </a:lnTo>
                  <a:lnTo>
                    <a:pt x="194" y="433"/>
                  </a:lnTo>
                  <a:lnTo>
                    <a:pt x="169" y="433"/>
                  </a:lnTo>
                  <a:lnTo>
                    <a:pt x="142" y="426"/>
                  </a:lnTo>
                  <a:lnTo>
                    <a:pt x="135" y="410"/>
                  </a:lnTo>
                  <a:lnTo>
                    <a:pt x="126" y="401"/>
                  </a:lnTo>
                  <a:lnTo>
                    <a:pt x="117" y="393"/>
                  </a:lnTo>
                  <a:lnTo>
                    <a:pt x="108" y="390"/>
                  </a:lnTo>
                  <a:lnTo>
                    <a:pt x="101" y="384"/>
                  </a:lnTo>
                  <a:lnTo>
                    <a:pt x="93" y="377"/>
                  </a:lnTo>
                  <a:lnTo>
                    <a:pt x="88" y="363"/>
                  </a:lnTo>
                  <a:lnTo>
                    <a:pt x="84" y="343"/>
                  </a:lnTo>
                  <a:lnTo>
                    <a:pt x="86" y="311"/>
                  </a:lnTo>
                  <a:lnTo>
                    <a:pt x="83" y="280"/>
                  </a:lnTo>
                  <a:lnTo>
                    <a:pt x="75" y="249"/>
                  </a:lnTo>
                  <a:lnTo>
                    <a:pt x="65" y="219"/>
                  </a:lnTo>
                  <a:lnTo>
                    <a:pt x="50" y="188"/>
                  </a:lnTo>
                  <a:lnTo>
                    <a:pt x="34" y="158"/>
                  </a:lnTo>
                  <a:lnTo>
                    <a:pt x="18" y="129"/>
                  </a:lnTo>
                  <a:lnTo>
                    <a:pt x="0" y="98"/>
                  </a:lnTo>
                  <a:lnTo>
                    <a:pt x="5" y="89"/>
                  </a:lnTo>
                  <a:lnTo>
                    <a:pt x="14" y="80"/>
                  </a:lnTo>
                  <a:lnTo>
                    <a:pt x="25" y="71"/>
                  </a:lnTo>
                  <a:lnTo>
                    <a:pt x="36" y="61"/>
                  </a:lnTo>
                  <a:lnTo>
                    <a:pt x="48" y="48"/>
                  </a:lnTo>
                  <a:lnTo>
                    <a:pt x="59" y="35"/>
                  </a:lnTo>
                  <a:lnTo>
                    <a:pt x="68" y="19"/>
                  </a:lnTo>
                  <a:lnTo>
                    <a:pt x="75" y="3"/>
                  </a:lnTo>
                  <a:lnTo>
                    <a:pt x="90" y="1"/>
                  </a:lnTo>
                  <a:lnTo>
                    <a:pt x="104" y="1"/>
                  </a:lnTo>
                  <a:lnTo>
                    <a:pt x="122" y="0"/>
                  </a:lnTo>
                  <a:lnTo>
                    <a:pt x="140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8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0" name="Freeform 1390">
              <a:extLst>
                <a:ext uri="{FF2B5EF4-FFF2-40B4-BE49-F238E27FC236}">
                  <a16:creationId xmlns:a16="http://schemas.microsoft.com/office/drawing/2014/main" id="{14CB1F8E-1529-A8C5-FC69-CB2C6238F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3856038"/>
              <a:ext cx="390525" cy="655638"/>
            </a:xfrm>
            <a:custGeom>
              <a:avLst/>
              <a:gdLst>
                <a:gd name="T0" fmla="*/ 2147483647 w 493"/>
                <a:gd name="T1" fmla="*/ 2147483647 h 825"/>
                <a:gd name="T2" fmla="*/ 2147483647 w 493"/>
                <a:gd name="T3" fmla="*/ 2147483647 h 825"/>
                <a:gd name="T4" fmla="*/ 2147483647 w 493"/>
                <a:gd name="T5" fmla="*/ 2147483647 h 825"/>
                <a:gd name="T6" fmla="*/ 2147483647 w 493"/>
                <a:gd name="T7" fmla="*/ 2147483647 h 825"/>
                <a:gd name="T8" fmla="*/ 2147483647 w 493"/>
                <a:gd name="T9" fmla="*/ 2147483647 h 825"/>
                <a:gd name="T10" fmla="*/ 2147483647 w 493"/>
                <a:gd name="T11" fmla="*/ 2147483647 h 825"/>
                <a:gd name="T12" fmla="*/ 2147483647 w 493"/>
                <a:gd name="T13" fmla="*/ 2147483647 h 825"/>
                <a:gd name="T14" fmla="*/ 2147483647 w 493"/>
                <a:gd name="T15" fmla="*/ 2147483647 h 825"/>
                <a:gd name="T16" fmla="*/ 2147483647 w 493"/>
                <a:gd name="T17" fmla="*/ 2147483647 h 825"/>
                <a:gd name="T18" fmla="*/ 2147483647 w 493"/>
                <a:gd name="T19" fmla="*/ 2147483647 h 825"/>
                <a:gd name="T20" fmla="*/ 2147483647 w 493"/>
                <a:gd name="T21" fmla="*/ 2147483647 h 825"/>
                <a:gd name="T22" fmla="*/ 2147483647 w 493"/>
                <a:gd name="T23" fmla="*/ 2147483647 h 825"/>
                <a:gd name="T24" fmla="*/ 2147483647 w 493"/>
                <a:gd name="T25" fmla="*/ 2147483647 h 825"/>
                <a:gd name="T26" fmla="*/ 2147483647 w 493"/>
                <a:gd name="T27" fmla="*/ 2147483647 h 825"/>
                <a:gd name="T28" fmla="*/ 2147483647 w 493"/>
                <a:gd name="T29" fmla="*/ 2147483647 h 825"/>
                <a:gd name="T30" fmla="*/ 2147483647 w 493"/>
                <a:gd name="T31" fmla="*/ 2147483647 h 825"/>
                <a:gd name="T32" fmla="*/ 2147483647 w 493"/>
                <a:gd name="T33" fmla="*/ 2147483647 h 825"/>
                <a:gd name="T34" fmla="*/ 2147483647 w 493"/>
                <a:gd name="T35" fmla="*/ 2147483647 h 825"/>
                <a:gd name="T36" fmla="*/ 2147483647 w 493"/>
                <a:gd name="T37" fmla="*/ 2147483647 h 825"/>
                <a:gd name="T38" fmla="*/ 2147483647 w 493"/>
                <a:gd name="T39" fmla="*/ 2147483647 h 825"/>
                <a:gd name="T40" fmla="*/ 2147483647 w 493"/>
                <a:gd name="T41" fmla="*/ 2147483647 h 825"/>
                <a:gd name="T42" fmla="*/ 2147483647 w 493"/>
                <a:gd name="T43" fmla="*/ 2147483647 h 825"/>
                <a:gd name="T44" fmla="*/ 2147483647 w 493"/>
                <a:gd name="T45" fmla="*/ 2147483647 h 825"/>
                <a:gd name="T46" fmla="*/ 2147483647 w 493"/>
                <a:gd name="T47" fmla="*/ 2147483647 h 825"/>
                <a:gd name="T48" fmla="*/ 2147483647 w 493"/>
                <a:gd name="T49" fmla="*/ 2147483647 h 825"/>
                <a:gd name="T50" fmla="*/ 2147483647 w 493"/>
                <a:gd name="T51" fmla="*/ 2147483647 h 825"/>
                <a:gd name="T52" fmla="*/ 2147483647 w 493"/>
                <a:gd name="T53" fmla="*/ 2147483647 h 825"/>
                <a:gd name="T54" fmla="*/ 2147483647 w 493"/>
                <a:gd name="T55" fmla="*/ 2147483647 h 825"/>
                <a:gd name="T56" fmla="*/ 2147483647 w 493"/>
                <a:gd name="T57" fmla="*/ 2147483647 h 825"/>
                <a:gd name="T58" fmla="*/ 2147483647 w 493"/>
                <a:gd name="T59" fmla="*/ 2147483647 h 825"/>
                <a:gd name="T60" fmla="*/ 2147483647 w 493"/>
                <a:gd name="T61" fmla="*/ 2147483647 h 825"/>
                <a:gd name="T62" fmla="*/ 2147483647 w 493"/>
                <a:gd name="T63" fmla="*/ 2147483647 h 825"/>
                <a:gd name="T64" fmla="*/ 2147483647 w 493"/>
                <a:gd name="T65" fmla="*/ 2147483647 h 825"/>
                <a:gd name="T66" fmla="*/ 2147483647 w 493"/>
                <a:gd name="T67" fmla="*/ 2147483647 h 825"/>
                <a:gd name="T68" fmla="*/ 2147483647 w 493"/>
                <a:gd name="T69" fmla="*/ 2147483647 h 825"/>
                <a:gd name="T70" fmla="*/ 2147483647 w 493"/>
                <a:gd name="T71" fmla="*/ 2147483647 h 825"/>
                <a:gd name="T72" fmla="*/ 2147483647 w 493"/>
                <a:gd name="T73" fmla="*/ 2147483647 h 825"/>
                <a:gd name="T74" fmla="*/ 2147483647 w 493"/>
                <a:gd name="T75" fmla="*/ 2147483647 h 825"/>
                <a:gd name="T76" fmla="*/ 2147483647 w 493"/>
                <a:gd name="T77" fmla="*/ 2147483647 h 825"/>
                <a:gd name="T78" fmla="*/ 2147483647 w 493"/>
                <a:gd name="T79" fmla="*/ 2147483647 h 8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3"/>
                <a:gd name="T121" fmla="*/ 0 h 825"/>
                <a:gd name="T122" fmla="*/ 493 w 493"/>
                <a:gd name="T123" fmla="*/ 825 h 8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3" h="825">
                  <a:moveTo>
                    <a:pt x="123" y="0"/>
                  </a:moveTo>
                  <a:lnTo>
                    <a:pt x="153" y="18"/>
                  </a:lnTo>
                  <a:lnTo>
                    <a:pt x="171" y="45"/>
                  </a:lnTo>
                  <a:lnTo>
                    <a:pt x="178" y="75"/>
                  </a:lnTo>
                  <a:lnTo>
                    <a:pt x="180" y="106"/>
                  </a:lnTo>
                  <a:lnTo>
                    <a:pt x="182" y="135"/>
                  </a:lnTo>
                  <a:lnTo>
                    <a:pt x="187" y="155"/>
                  </a:lnTo>
                  <a:lnTo>
                    <a:pt x="202" y="165"/>
                  </a:lnTo>
                  <a:lnTo>
                    <a:pt x="227" y="162"/>
                  </a:lnTo>
                  <a:lnTo>
                    <a:pt x="258" y="142"/>
                  </a:lnTo>
                  <a:lnTo>
                    <a:pt x="288" y="128"/>
                  </a:lnTo>
                  <a:lnTo>
                    <a:pt x="317" y="119"/>
                  </a:lnTo>
                  <a:lnTo>
                    <a:pt x="342" y="119"/>
                  </a:lnTo>
                  <a:lnTo>
                    <a:pt x="364" y="126"/>
                  </a:lnTo>
                  <a:lnTo>
                    <a:pt x="376" y="142"/>
                  </a:lnTo>
                  <a:lnTo>
                    <a:pt x="384" y="167"/>
                  </a:lnTo>
                  <a:lnTo>
                    <a:pt x="378" y="205"/>
                  </a:lnTo>
                  <a:lnTo>
                    <a:pt x="369" y="223"/>
                  </a:lnTo>
                  <a:lnTo>
                    <a:pt x="360" y="241"/>
                  </a:lnTo>
                  <a:lnTo>
                    <a:pt x="351" y="257"/>
                  </a:lnTo>
                  <a:lnTo>
                    <a:pt x="344" y="275"/>
                  </a:lnTo>
                  <a:lnTo>
                    <a:pt x="340" y="293"/>
                  </a:lnTo>
                  <a:lnTo>
                    <a:pt x="340" y="309"/>
                  </a:lnTo>
                  <a:lnTo>
                    <a:pt x="344" y="325"/>
                  </a:lnTo>
                  <a:lnTo>
                    <a:pt x="355" y="342"/>
                  </a:lnTo>
                  <a:lnTo>
                    <a:pt x="378" y="340"/>
                  </a:lnTo>
                  <a:lnTo>
                    <a:pt x="402" y="336"/>
                  </a:lnTo>
                  <a:lnTo>
                    <a:pt x="421" y="333"/>
                  </a:lnTo>
                  <a:lnTo>
                    <a:pt x="439" y="333"/>
                  </a:lnTo>
                  <a:lnTo>
                    <a:pt x="455" y="336"/>
                  </a:lnTo>
                  <a:lnTo>
                    <a:pt x="468" y="345"/>
                  </a:lnTo>
                  <a:lnTo>
                    <a:pt x="475" y="363"/>
                  </a:lnTo>
                  <a:lnTo>
                    <a:pt x="481" y="390"/>
                  </a:lnTo>
                  <a:lnTo>
                    <a:pt x="445" y="442"/>
                  </a:lnTo>
                  <a:lnTo>
                    <a:pt x="425" y="484"/>
                  </a:lnTo>
                  <a:lnTo>
                    <a:pt x="419" y="514"/>
                  </a:lnTo>
                  <a:lnTo>
                    <a:pt x="425" y="539"/>
                  </a:lnTo>
                  <a:lnTo>
                    <a:pt x="437" y="559"/>
                  </a:lnTo>
                  <a:lnTo>
                    <a:pt x="454" y="579"/>
                  </a:lnTo>
                  <a:lnTo>
                    <a:pt x="473" y="601"/>
                  </a:lnTo>
                  <a:lnTo>
                    <a:pt x="493" y="624"/>
                  </a:lnTo>
                  <a:lnTo>
                    <a:pt x="493" y="649"/>
                  </a:lnTo>
                  <a:lnTo>
                    <a:pt x="482" y="676"/>
                  </a:lnTo>
                  <a:lnTo>
                    <a:pt x="461" y="707"/>
                  </a:lnTo>
                  <a:lnTo>
                    <a:pt x="434" y="736"/>
                  </a:lnTo>
                  <a:lnTo>
                    <a:pt x="400" y="764"/>
                  </a:lnTo>
                  <a:lnTo>
                    <a:pt x="362" y="789"/>
                  </a:lnTo>
                  <a:lnTo>
                    <a:pt x="321" y="811"/>
                  </a:lnTo>
                  <a:lnTo>
                    <a:pt x="279" y="825"/>
                  </a:lnTo>
                  <a:lnTo>
                    <a:pt x="272" y="782"/>
                  </a:lnTo>
                  <a:lnTo>
                    <a:pt x="259" y="745"/>
                  </a:lnTo>
                  <a:lnTo>
                    <a:pt x="250" y="707"/>
                  </a:lnTo>
                  <a:lnTo>
                    <a:pt x="252" y="662"/>
                  </a:lnTo>
                  <a:lnTo>
                    <a:pt x="250" y="638"/>
                  </a:lnTo>
                  <a:lnTo>
                    <a:pt x="249" y="617"/>
                  </a:lnTo>
                  <a:lnTo>
                    <a:pt x="245" y="599"/>
                  </a:lnTo>
                  <a:lnTo>
                    <a:pt x="241" y="583"/>
                  </a:lnTo>
                  <a:lnTo>
                    <a:pt x="234" y="565"/>
                  </a:lnTo>
                  <a:lnTo>
                    <a:pt x="225" y="547"/>
                  </a:lnTo>
                  <a:lnTo>
                    <a:pt x="213" y="527"/>
                  </a:lnTo>
                  <a:lnTo>
                    <a:pt x="196" y="504"/>
                  </a:lnTo>
                  <a:lnTo>
                    <a:pt x="196" y="462"/>
                  </a:lnTo>
                  <a:lnTo>
                    <a:pt x="193" y="423"/>
                  </a:lnTo>
                  <a:lnTo>
                    <a:pt x="186" y="388"/>
                  </a:lnTo>
                  <a:lnTo>
                    <a:pt x="173" y="356"/>
                  </a:lnTo>
                  <a:lnTo>
                    <a:pt x="152" y="329"/>
                  </a:lnTo>
                  <a:lnTo>
                    <a:pt x="123" y="307"/>
                  </a:lnTo>
                  <a:lnTo>
                    <a:pt x="81" y="293"/>
                  </a:lnTo>
                  <a:lnTo>
                    <a:pt x="27" y="284"/>
                  </a:lnTo>
                  <a:lnTo>
                    <a:pt x="18" y="281"/>
                  </a:lnTo>
                  <a:lnTo>
                    <a:pt x="9" y="275"/>
                  </a:lnTo>
                  <a:lnTo>
                    <a:pt x="4" y="266"/>
                  </a:lnTo>
                  <a:lnTo>
                    <a:pt x="0" y="252"/>
                  </a:lnTo>
                  <a:lnTo>
                    <a:pt x="6" y="216"/>
                  </a:lnTo>
                  <a:lnTo>
                    <a:pt x="9" y="176"/>
                  </a:lnTo>
                  <a:lnTo>
                    <a:pt x="15" y="137"/>
                  </a:lnTo>
                  <a:lnTo>
                    <a:pt x="22" y="95"/>
                  </a:lnTo>
                  <a:lnTo>
                    <a:pt x="33" y="59"/>
                  </a:lnTo>
                  <a:lnTo>
                    <a:pt x="53" y="31"/>
                  </a:lnTo>
                  <a:lnTo>
                    <a:pt x="81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1" name="Freeform 1391">
              <a:extLst>
                <a:ext uri="{FF2B5EF4-FFF2-40B4-BE49-F238E27FC236}">
                  <a16:creationId xmlns:a16="http://schemas.microsoft.com/office/drawing/2014/main" id="{4ABB5093-4EED-2A41-7ABF-2B07EB88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6" y="3903663"/>
              <a:ext cx="323850" cy="577850"/>
            </a:xfrm>
            <a:custGeom>
              <a:avLst/>
              <a:gdLst>
                <a:gd name="T0" fmla="*/ 2147483647 w 408"/>
                <a:gd name="T1" fmla="*/ 2147483647 h 729"/>
                <a:gd name="T2" fmla="*/ 2147483647 w 408"/>
                <a:gd name="T3" fmla="*/ 2147483647 h 729"/>
                <a:gd name="T4" fmla="*/ 2147483647 w 408"/>
                <a:gd name="T5" fmla="*/ 2147483647 h 729"/>
                <a:gd name="T6" fmla="*/ 2147483647 w 408"/>
                <a:gd name="T7" fmla="*/ 2147483647 h 729"/>
                <a:gd name="T8" fmla="*/ 2147483647 w 408"/>
                <a:gd name="T9" fmla="*/ 2147483647 h 729"/>
                <a:gd name="T10" fmla="*/ 2147483647 w 408"/>
                <a:gd name="T11" fmla="*/ 2147483647 h 729"/>
                <a:gd name="T12" fmla="*/ 2147483647 w 408"/>
                <a:gd name="T13" fmla="*/ 2147483647 h 729"/>
                <a:gd name="T14" fmla="*/ 2147483647 w 408"/>
                <a:gd name="T15" fmla="*/ 2147483647 h 729"/>
                <a:gd name="T16" fmla="*/ 2147483647 w 408"/>
                <a:gd name="T17" fmla="*/ 2147483647 h 729"/>
                <a:gd name="T18" fmla="*/ 2147483647 w 408"/>
                <a:gd name="T19" fmla="*/ 2147483647 h 729"/>
                <a:gd name="T20" fmla="*/ 2147483647 w 408"/>
                <a:gd name="T21" fmla="*/ 2147483647 h 729"/>
                <a:gd name="T22" fmla="*/ 2147483647 w 408"/>
                <a:gd name="T23" fmla="*/ 2147483647 h 729"/>
                <a:gd name="T24" fmla="*/ 2147483647 w 408"/>
                <a:gd name="T25" fmla="*/ 2147483647 h 729"/>
                <a:gd name="T26" fmla="*/ 2147483647 w 408"/>
                <a:gd name="T27" fmla="*/ 2147483647 h 729"/>
                <a:gd name="T28" fmla="*/ 2147483647 w 408"/>
                <a:gd name="T29" fmla="*/ 2147483647 h 729"/>
                <a:gd name="T30" fmla="*/ 2147483647 w 408"/>
                <a:gd name="T31" fmla="*/ 2147483647 h 729"/>
                <a:gd name="T32" fmla="*/ 2147483647 w 408"/>
                <a:gd name="T33" fmla="*/ 2147483647 h 729"/>
                <a:gd name="T34" fmla="*/ 2147483647 w 408"/>
                <a:gd name="T35" fmla="*/ 2147483647 h 729"/>
                <a:gd name="T36" fmla="*/ 2147483647 w 408"/>
                <a:gd name="T37" fmla="*/ 2147483647 h 729"/>
                <a:gd name="T38" fmla="*/ 2147483647 w 408"/>
                <a:gd name="T39" fmla="*/ 2147483647 h 729"/>
                <a:gd name="T40" fmla="*/ 2147483647 w 408"/>
                <a:gd name="T41" fmla="*/ 2147483647 h 729"/>
                <a:gd name="T42" fmla="*/ 2147483647 w 408"/>
                <a:gd name="T43" fmla="*/ 2147483647 h 729"/>
                <a:gd name="T44" fmla="*/ 2147483647 w 408"/>
                <a:gd name="T45" fmla="*/ 2147483647 h 729"/>
                <a:gd name="T46" fmla="*/ 2147483647 w 408"/>
                <a:gd name="T47" fmla="*/ 2147483647 h 729"/>
                <a:gd name="T48" fmla="*/ 2147483647 w 408"/>
                <a:gd name="T49" fmla="*/ 2147483647 h 729"/>
                <a:gd name="T50" fmla="*/ 2147483647 w 408"/>
                <a:gd name="T51" fmla="*/ 2147483647 h 729"/>
                <a:gd name="T52" fmla="*/ 2147483647 w 408"/>
                <a:gd name="T53" fmla="*/ 2147483647 h 729"/>
                <a:gd name="T54" fmla="*/ 2147483647 w 408"/>
                <a:gd name="T55" fmla="*/ 2147483647 h 729"/>
                <a:gd name="T56" fmla="*/ 2147483647 w 408"/>
                <a:gd name="T57" fmla="*/ 2147483647 h 729"/>
                <a:gd name="T58" fmla="*/ 2147483647 w 408"/>
                <a:gd name="T59" fmla="*/ 2147483647 h 729"/>
                <a:gd name="T60" fmla="*/ 2147483647 w 408"/>
                <a:gd name="T61" fmla="*/ 2147483647 h 729"/>
                <a:gd name="T62" fmla="*/ 2147483647 w 408"/>
                <a:gd name="T63" fmla="*/ 2147483647 h 729"/>
                <a:gd name="T64" fmla="*/ 2147483647 w 408"/>
                <a:gd name="T65" fmla="*/ 2147483647 h 729"/>
                <a:gd name="T66" fmla="*/ 2147483647 w 408"/>
                <a:gd name="T67" fmla="*/ 2147483647 h 7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8"/>
                <a:gd name="T103" fmla="*/ 0 h 729"/>
                <a:gd name="T104" fmla="*/ 408 w 408"/>
                <a:gd name="T105" fmla="*/ 729 h 7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8" h="729">
                  <a:moveTo>
                    <a:pt x="73" y="0"/>
                  </a:moveTo>
                  <a:lnTo>
                    <a:pt x="91" y="13"/>
                  </a:lnTo>
                  <a:lnTo>
                    <a:pt x="102" y="36"/>
                  </a:lnTo>
                  <a:lnTo>
                    <a:pt x="111" y="65"/>
                  </a:lnTo>
                  <a:lnTo>
                    <a:pt x="117" y="96"/>
                  </a:lnTo>
                  <a:lnTo>
                    <a:pt x="124" y="123"/>
                  </a:lnTo>
                  <a:lnTo>
                    <a:pt x="133" y="144"/>
                  </a:lnTo>
                  <a:lnTo>
                    <a:pt x="147" y="157"/>
                  </a:lnTo>
                  <a:lnTo>
                    <a:pt x="169" y="155"/>
                  </a:lnTo>
                  <a:lnTo>
                    <a:pt x="192" y="142"/>
                  </a:lnTo>
                  <a:lnTo>
                    <a:pt x="214" y="132"/>
                  </a:lnTo>
                  <a:lnTo>
                    <a:pt x="237" y="126"/>
                  </a:lnTo>
                  <a:lnTo>
                    <a:pt x="255" y="124"/>
                  </a:lnTo>
                  <a:lnTo>
                    <a:pt x="271" y="130"/>
                  </a:lnTo>
                  <a:lnTo>
                    <a:pt x="282" y="142"/>
                  </a:lnTo>
                  <a:lnTo>
                    <a:pt x="286" y="160"/>
                  </a:lnTo>
                  <a:lnTo>
                    <a:pt x="282" y="189"/>
                  </a:lnTo>
                  <a:lnTo>
                    <a:pt x="271" y="218"/>
                  </a:lnTo>
                  <a:lnTo>
                    <a:pt x="268" y="247"/>
                  </a:lnTo>
                  <a:lnTo>
                    <a:pt x="271" y="275"/>
                  </a:lnTo>
                  <a:lnTo>
                    <a:pt x="284" y="301"/>
                  </a:lnTo>
                  <a:lnTo>
                    <a:pt x="302" y="299"/>
                  </a:lnTo>
                  <a:lnTo>
                    <a:pt x="320" y="299"/>
                  </a:lnTo>
                  <a:lnTo>
                    <a:pt x="336" y="299"/>
                  </a:lnTo>
                  <a:lnTo>
                    <a:pt x="352" y="301"/>
                  </a:lnTo>
                  <a:lnTo>
                    <a:pt x="365" y="306"/>
                  </a:lnTo>
                  <a:lnTo>
                    <a:pt x="374" y="317"/>
                  </a:lnTo>
                  <a:lnTo>
                    <a:pt x="381" y="331"/>
                  </a:lnTo>
                  <a:lnTo>
                    <a:pt x="384" y="351"/>
                  </a:lnTo>
                  <a:lnTo>
                    <a:pt x="359" y="394"/>
                  </a:lnTo>
                  <a:lnTo>
                    <a:pt x="347" y="432"/>
                  </a:lnTo>
                  <a:lnTo>
                    <a:pt x="343" y="464"/>
                  </a:lnTo>
                  <a:lnTo>
                    <a:pt x="350" y="495"/>
                  </a:lnTo>
                  <a:lnTo>
                    <a:pt x="361" y="520"/>
                  </a:lnTo>
                  <a:lnTo>
                    <a:pt x="375" y="543"/>
                  </a:lnTo>
                  <a:lnTo>
                    <a:pt x="392" y="565"/>
                  </a:lnTo>
                  <a:lnTo>
                    <a:pt x="408" y="585"/>
                  </a:lnTo>
                  <a:lnTo>
                    <a:pt x="408" y="603"/>
                  </a:lnTo>
                  <a:lnTo>
                    <a:pt x="399" y="623"/>
                  </a:lnTo>
                  <a:lnTo>
                    <a:pt x="384" y="644"/>
                  </a:lnTo>
                  <a:lnTo>
                    <a:pt x="365" y="664"/>
                  </a:lnTo>
                  <a:lnTo>
                    <a:pt x="340" y="684"/>
                  </a:lnTo>
                  <a:lnTo>
                    <a:pt x="313" y="702"/>
                  </a:lnTo>
                  <a:lnTo>
                    <a:pt x="282" y="718"/>
                  </a:lnTo>
                  <a:lnTo>
                    <a:pt x="251" y="729"/>
                  </a:lnTo>
                  <a:lnTo>
                    <a:pt x="233" y="686"/>
                  </a:lnTo>
                  <a:lnTo>
                    <a:pt x="224" y="646"/>
                  </a:lnTo>
                  <a:lnTo>
                    <a:pt x="221" y="608"/>
                  </a:lnTo>
                  <a:lnTo>
                    <a:pt x="221" y="576"/>
                  </a:lnTo>
                  <a:lnTo>
                    <a:pt x="219" y="543"/>
                  </a:lnTo>
                  <a:lnTo>
                    <a:pt x="214" y="515"/>
                  </a:lnTo>
                  <a:lnTo>
                    <a:pt x="203" y="488"/>
                  </a:lnTo>
                  <a:lnTo>
                    <a:pt x="181" y="462"/>
                  </a:lnTo>
                  <a:lnTo>
                    <a:pt x="176" y="391"/>
                  </a:lnTo>
                  <a:lnTo>
                    <a:pt x="160" y="335"/>
                  </a:lnTo>
                  <a:lnTo>
                    <a:pt x="136" y="290"/>
                  </a:lnTo>
                  <a:lnTo>
                    <a:pt x="109" y="256"/>
                  </a:lnTo>
                  <a:lnTo>
                    <a:pt x="79" y="230"/>
                  </a:lnTo>
                  <a:lnTo>
                    <a:pt x="48" y="214"/>
                  </a:lnTo>
                  <a:lnTo>
                    <a:pt x="21" y="202"/>
                  </a:lnTo>
                  <a:lnTo>
                    <a:pt x="0" y="193"/>
                  </a:lnTo>
                  <a:lnTo>
                    <a:pt x="3" y="166"/>
                  </a:lnTo>
                  <a:lnTo>
                    <a:pt x="3" y="135"/>
                  </a:lnTo>
                  <a:lnTo>
                    <a:pt x="5" y="105"/>
                  </a:lnTo>
                  <a:lnTo>
                    <a:pt x="7" y="74"/>
                  </a:lnTo>
                  <a:lnTo>
                    <a:pt x="12" y="47"/>
                  </a:lnTo>
                  <a:lnTo>
                    <a:pt x="23" y="24"/>
                  </a:lnTo>
                  <a:lnTo>
                    <a:pt x="43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2" name="Freeform 1392">
              <a:extLst>
                <a:ext uri="{FF2B5EF4-FFF2-40B4-BE49-F238E27FC236}">
                  <a16:creationId xmlns:a16="http://schemas.microsoft.com/office/drawing/2014/main" id="{CC1C553D-659E-A54A-97CE-D2F4BB3A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3995738"/>
              <a:ext cx="161925" cy="230188"/>
            </a:xfrm>
            <a:custGeom>
              <a:avLst/>
              <a:gdLst>
                <a:gd name="T0" fmla="*/ 2147483647 w 205"/>
                <a:gd name="T1" fmla="*/ 0 h 290"/>
                <a:gd name="T2" fmla="*/ 2147483647 w 205"/>
                <a:gd name="T3" fmla="*/ 2147483647 h 290"/>
                <a:gd name="T4" fmla="*/ 2147483647 w 205"/>
                <a:gd name="T5" fmla="*/ 2147483647 h 290"/>
                <a:gd name="T6" fmla="*/ 2147483647 w 205"/>
                <a:gd name="T7" fmla="*/ 2147483647 h 290"/>
                <a:gd name="T8" fmla="*/ 2147483647 w 205"/>
                <a:gd name="T9" fmla="*/ 2147483647 h 290"/>
                <a:gd name="T10" fmla="*/ 2147483647 w 205"/>
                <a:gd name="T11" fmla="*/ 2147483647 h 290"/>
                <a:gd name="T12" fmla="*/ 2147483647 w 205"/>
                <a:gd name="T13" fmla="*/ 2147483647 h 290"/>
                <a:gd name="T14" fmla="*/ 2147483647 w 205"/>
                <a:gd name="T15" fmla="*/ 2147483647 h 290"/>
                <a:gd name="T16" fmla="*/ 2147483647 w 205"/>
                <a:gd name="T17" fmla="*/ 2147483647 h 290"/>
                <a:gd name="T18" fmla="*/ 2147483647 w 205"/>
                <a:gd name="T19" fmla="*/ 2147483647 h 290"/>
                <a:gd name="T20" fmla="*/ 2147483647 w 205"/>
                <a:gd name="T21" fmla="*/ 2147483647 h 290"/>
                <a:gd name="T22" fmla="*/ 2147483647 w 205"/>
                <a:gd name="T23" fmla="*/ 2147483647 h 290"/>
                <a:gd name="T24" fmla="*/ 2147483647 w 205"/>
                <a:gd name="T25" fmla="*/ 2147483647 h 290"/>
                <a:gd name="T26" fmla="*/ 2147483647 w 205"/>
                <a:gd name="T27" fmla="*/ 2147483647 h 290"/>
                <a:gd name="T28" fmla="*/ 2147483647 w 205"/>
                <a:gd name="T29" fmla="*/ 2147483647 h 290"/>
                <a:gd name="T30" fmla="*/ 0 w 205"/>
                <a:gd name="T31" fmla="*/ 2147483647 h 290"/>
                <a:gd name="T32" fmla="*/ 2147483647 w 205"/>
                <a:gd name="T33" fmla="*/ 2147483647 h 290"/>
                <a:gd name="T34" fmla="*/ 2147483647 w 205"/>
                <a:gd name="T35" fmla="*/ 2147483647 h 290"/>
                <a:gd name="T36" fmla="*/ 2147483647 w 205"/>
                <a:gd name="T37" fmla="*/ 2147483647 h 290"/>
                <a:gd name="T38" fmla="*/ 2147483647 w 205"/>
                <a:gd name="T39" fmla="*/ 2147483647 h 290"/>
                <a:gd name="T40" fmla="*/ 2147483647 w 205"/>
                <a:gd name="T41" fmla="*/ 0 h 2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290"/>
                <a:gd name="T65" fmla="*/ 205 w 205"/>
                <a:gd name="T66" fmla="*/ 290 h 2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290">
                  <a:moveTo>
                    <a:pt x="110" y="0"/>
                  </a:moveTo>
                  <a:lnTo>
                    <a:pt x="144" y="25"/>
                  </a:lnTo>
                  <a:lnTo>
                    <a:pt x="173" y="60"/>
                  </a:lnTo>
                  <a:lnTo>
                    <a:pt x="195" y="99"/>
                  </a:lnTo>
                  <a:lnTo>
                    <a:pt x="205" y="140"/>
                  </a:lnTo>
                  <a:lnTo>
                    <a:pt x="205" y="176"/>
                  </a:lnTo>
                  <a:lnTo>
                    <a:pt x="189" y="203"/>
                  </a:lnTo>
                  <a:lnTo>
                    <a:pt x="155" y="218"/>
                  </a:lnTo>
                  <a:lnTo>
                    <a:pt x="101" y="214"/>
                  </a:lnTo>
                  <a:lnTo>
                    <a:pt x="92" y="234"/>
                  </a:lnTo>
                  <a:lnTo>
                    <a:pt x="83" y="257"/>
                  </a:lnTo>
                  <a:lnTo>
                    <a:pt x="71" y="277"/>
                  </a:lnTo>
                  <a:lnTo>
                    <a:pt x="54" y="290"/>
                  </a:lnTo>
                  <a:lnTo>
                    <a:pt x="22" y="272"/>
                  </a:lnTo>
                  <a:lnTo>
                    <a:pt x="6" y="238"/>
                  </a:lnTo>
                  <a:lnTo>
                    <a:pt x="0" y="194"/>
                  </a:lnTo>
                  <a:lnTo>
                    <a:pt x="8" y="144"/>
                  </a:lnTo>
                  <a:lnTo>
                    <a:pt x="22" y="94"/>
                  </a:lnTo>
                  <a:lnTo>
                    <a:pt x="47" y="49"/>
                  </a:lnTo>
                  <a:lnTo>
                    <a:pt x="76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3" name="Freeform 1393">
              <a:extLst>
                <a:ext uri="{FF2B5EF4-FFF2-40B4-BE49-F238E27FC236}">
                  <a16:creationId xmlns:a16="http://schemas.microsoft.com/office/drawing/2014/main" id="{72EDA024-F9DC-17AB-2370-D9CD2856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4017963"/>
              <a:ext cx="133350" cy="176213"/>
            </a:xfrm>
            <a:custGeom>
              <a:avLst/>
              <a:gdLst>
                <a:gd name="T0" fmla="*/ 2147483647 w 169"/>
                <a:gd name="T1" fmla="*/ 0 h 221"/>
                <a:gd name="T2" fmla="*/ 2147483647 w 169"/>
                <a:gd name="T3" fmla="*/ 2147483647 h 221"/>
                <a:gd name="T4" fmla="*/ 2147483647 w 169"/>
                <a:gd name="T5" fmla="*/ 2147483647 h 221"/>
                <a:gd name="T6" fmla="*/ 2147483647 w 169"/>
                <a:gd name="T7" fmla="*/ 2147483647 h 221"/>
                <a:gd name="T8" fmla="*/ 2147483647 w 169"/>
                <a:gd name="T9" fmla="*/ 2147483647 h 221"/>
                <a:gd name="T10" fmla="*/ 2147483647 w 169"/>
                <a:gd name="T11" fmla="*/ 2147483647 h 221"/>
                <a:gd name="T12" fmla="*/ 2147483647 w 169"/>
                <a:gd name="T13" fmla="*/ 2147483647 h 221"/>
                <a:gd name="T14" fmla="*/ 2147483647 w 169"/>
                <a:gd name="T15" fmla="*/ 2147483647 h 221"/>
                <a:gd name="T16" fmla="*/ 2147483647 w 169"/>
                <a:gd name="T17" fmla="*/ 2147483647 h 221"/>
                <a:gd name="T18" fmla="*/ 2147483647 w 169"/>
                <a:gd name="T19" fmla="*/ 2147483647 h 221"/>
                <a:gd name="T20" fmla="*/ 2147483647 w 169"/>
                <a:gd name="T21" fmla="*/ 2147483647 h 221"/>
                <a:gd name="T22" fmla="*/ 2147483647 w 169"/>
                <a:gd name="T23" fmla="*/ 2147483647 h 221"/>
                <a:gd name="T24" fmla="*/ 2147483647 w 169"/>
                <a:gd name="T25" fmla="*/ 2147483647 h 221"/>
                <a:gd name="T26" fmla="*/ 2147483647 w 169"/>
                <a:gd name="T27" fmla="*/ 2147483647 h 221"/>
                <a:gd name="T28" fmla="*/ 2147483647 w 169"/>
                <a:gd name="T29" fmla="*/ 2147483647 h 221"/>
                <a:gd name="T30" fmla="*/ 0 w 169"/>
                <a:gd name="T31" fmla="*/ 2147483647 h 221"/>
                <a:gd name="T32" fmla="*/ 2147483647 w 169"/>
                <a:gd name="T33" fmla="*/ 2147483647 h 221"/>
                <a:gd name="T34" fmla="*/ 2147483647 w 169"/>
                <a:gd name="T35" fmla="*/ 2147483647 h 221"/>
                <a:gd name="T36" fmla="*/ 2147483647 w 169"/>
                <a:gd name="T37" fmla="*/ 2147483647 h 221"/>
                <a:gd name="T38" fmla="*/ 2147483647 w 169"/>
                <a:gd name="T39" fmla="*/ 2147483647 h 221"/>
                <a:gd name="T40" fmla="*/ 2147483647 w 169"/>
                <a:gd name="T41" fmla="*/ 0 h 2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221"/>
                <a:gd name="T65" fmla="*/ 169 w 169"/>
                <a:gd name="T66" fmla="*/ 221 h 2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221">
                  <a:moveTo>
                    <a:pt x="79" y="0"/>
                  </a:moveTo>
                  <a:lnTo>
                    <a:pt x="108" y="20"/>
                  </a:lnTo>
                  <a:lnTo>
                    <a:pt x="133" y="49"/>
                  </a:lnTo>
                  <a:lnTo>
                    <a:pt x="155" y="81"/>
                  </a:lnTo>
                  <a:lnTo>
                    <a:pt x="167" y="113"/>
                  </a:lnTo>
                  <a:lnTo>
                    <a:pt x="169" y="140"/>
                  </a:lnTo>
                  <a:lnTo>
                    <a:pt x="156" y="160"/>
                  </a:lnTo>
                  <a:lnTo>
                    <a:pt x="128" y="167"/>
                  </a:lnTo>
                  <a:lnTo>
                    <a:pt x="79" y="158"/>
                  </a:lnTo>
                  <a:lnTo>
                    <a:pt x="72" y="176"/>
                  </a:lnTo>
                  <a:lnTo>
                    <a:pt x="63" y="194"/>
                  </a:lnTo>
                  <a:lnTo>
                    <a:pt x="50" y="210"/>
                  </a:lnTo>
                  <a:lnTo>
                    <a:pt x="36" y="221"/>
                  </a:lnTo>
                  <a:lnTo>
                    <a:pt x="14" y="207"/>
                  </a:lnTo>
                  <a:lnTo>
                    <a:pt x="2" y="182"/>
                  </a:lnTo>
                  <a:lnTo>
                    <a:pt x="0" y="147"/>
                  </a:lnTo>
                  <a:lnTo>
                    <a:pt x="5" y="110"/>
                  </a:lnTo>
                  <a:lnTo>
                    <a:pt x="16" y="72"/>
                  </a:lnTo>
                  <a:lnTo>
                    <a:pt x="34" y="38"/>
                  </a:lnTo>
                  <a:lnTo>
                    <a:pt x="56" y="1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4" name="Freeform 1394">
              <a:extLst>
                <a:ext uri="{FF2B5EF4-FFF2-40B4-BE49-F238E27FC236}">
                  <a16:creationId xmlns:a16="http://schemas.microsoft.com/office/drawing/2014/main" id="{5A6F69F1-DDA2-5717-C715-4163C35D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4024313"/>
              <a:ext cx="1300163" cy="1055688"/>
            </a:xfrm>
            <a:custGeom>
              <a:avLst/>
              <a:gdLst>
                <a:gd name="T0" fmla="*/ 2147483647 w 1636"/>
                <a:gd name="T1" fmla="*/ 2147483647 h 1329"/>
                <a:gd name="T2" fmla="*/ 2147483647 w 1636"/>
                <a:gd name="T3" fmla="*/ 2147483647 h 1329"/>
                <a:gd name="T4" fmla="*/ 2147483647 w 1636"/>
                <a:gd name="T5" fmla="*/ 2147483647 h 1329"/>
                <a:gd name="T6" fmla="*/ 2147483647 w 1636"/>
                <a:gd name="T7" fmla="*/ 2147483647 h 1329"/>
                <a:gd name="T8" fmla="*/ 2147483647 w 1636"/>
                <a:gd name="T9" fmla="*/ 2147483647 h 1329"/>
                <a:gd name="T10" fmla="*/ 2147483647 w 1636"/>
                <a:gd name="T11" fmla="*/ 2147483647 h 1329"/>
                <a:gd name="T12" fmla="*/ 2147483647 w 1636"/>
                <a:gd name="T13" fmla="*/ 2147483647 h 1329"/>
                <a:gd name="T14" fmla="*/ 2147483647 w 1636"/>
                <a:gd name="T15" fmla="*/ 2147483647 h 1329"/>
                <a:gd name="T16" fmla="*/ 2147483647 w 1636"/>
                <a:gd name="T17" fmla="*/ 2147483647 h 1329"/>
                <a:gd name="T18" fmla="*/ 2147483647 w 1636"/>
                <a:gd name="T19" fmla="*/ 2147483647 h 1329"/>
                <a:gd name="T20" fmla="*/ 2147483647 w 1636"/>
                <a:gd name="T21" fmla="*/ 2147483647 h 1329"/>
                <a:gd name="T22" fmla="*/ 2147483647 w 1636"/>
                <a:gd name="T23" fmla="*/ 2147483647 h 1329"/>
                <a:gd name="T24" fmla="*/ 2147483647 w 1636"/>
                <a:gd name="T25" fmla="*/ 2147483647 h 1329"/>
                <a:gd name="T26" fmla="*/ 2147483647 w 1636"/>
                <a:gd name="T27" fmla="*/ 2147483647 h 1329"/>
                <a:gd name="T28" fmla="*/ 2147483647 w 1636"/>
                <a:gd name="T29" fmla="*/ 2147483647 h 1329"/>
                <a:gd name="T30" fmla="*/ 2147483647 w 1636"/>
                <a:gd name="T31" fmla="*/ 2147483647 h 1329"/>
                <a:gd name="T32" fmla="*/ 2147483647 w 1636"/>
                <a:gd name="T33" fmla="*/ 2147483647 h 1329"/>
                <a:gd name="T34" fmla="*/ 2147483647 w 1636"/>
                <a:gd name="T35" fmla="*/ 2147483647 h 1329"/>
                <a:gd name="T36" fmla="*/ 2147483647 w 1636"/>
                <a:gd name="T37" fmla="*/ 2147483647 h 1329"/>
                <a:gd name="T38" fmla="*/ 2147483647 w 1636"/>
                <a:gd name="T39" fmla="*/ 2147483647 h 1329"/>
                <a:gd name="T40" fmla="*/ 2147483647 w 1636"/>
                <a:gd name="T41" fmla="*/ 2147483647 h 1329"/>
                <a:gd name="T42" fmla="*/ 2147483647 w 1636"/>
                <a:gd name="T43" fmla="*/ 2147483647 h 1329"/>
                <a:gd name="T44" fmla="*/ 2147483647 w 1636"/>
                <a:gd name="T45" fmla="*/ 2147483647 h 1329"/>
                <a:gd name="T46" fmla="*/ 2147483647 w 1636"/>
                <a:gd name="T47" fmla="*/ 2147483647 h 1329"/>
                <a:gd name="T48" fmla="*/ 2147483647 w 1636"/>
                <a:gd name="T49" fmla="*/ 2147483647 h 1329"/>
                <a:gd name="T50" fmla="*/ 2147483647 w 1636"/>
                <a:gd name="T51" fmla="*/ 2147483647 h 1329"/>
                <a:gd name="T52" fmla="*/ 2147483647 w 1636"/>
                <a:gd name="T53" fmla="*/ 2147483647 h 1329"/>
                <a:gd name="T54" fmla="*/ 2147483647 w 1636"/>
                <a:gd name="T55" fmla="*/ 2147483647 h 1329"/>
                <a:gd name="T56" fmla="*/ 2147483647 w 1636"/>
                <a:gd name="T57" fmla="*/ 2147483647 h 1329"/>
                <a:gd name="T58" fmla="*/ 2147483647 w 1636"/>
                <a:gd name="T59" fmla="*/ 2147483647 h 1329"/>
                <a:gd name="T60" fmla="*/ 2147483647 w 1636"/>
                <a:gd name="T61" fmla="*/ 2147483647 h 1329"/>
                <a:gd name="T62" fmla="*/ 2147483647 w 1636"/>
                <a:gd name="T63" fmla="*/ 2147483647 h 1329"/>
                <a:gd name="T64" fmla="*/ 2147483647 w 1636"/>
                <a:gd name="T65" fmla="*/ 2147483647 h 1329"/>
                <a:gd name="T66" fmla="*/ 2147483647 w 1636"/>
                <a:gd name="T67" fmla="*/ 2147483647 h 1329"/>
                <a:gd name="T68" fmla="*/ 2147483647 w 1636"/>
                <a:gd name="T69" fmla="*/ 2147483647 h 1329"/>
                <a:gd name="T70" fmla="*/ 2147483647 w 1636"/>
                <a:gd name="T71" fmla="*/ 2147483647 h 1329"/>
                <a:gd name="T72" fmla="*/ 2147483647 w 1636"/>
                <a:gd name="T73" fmla="*/ 2147483647 h 1329"/>
                <a:gd name="T74" fmla="*/ 2147483647 w 1636"/>
                <a:gd name="T75" fmla="*/ 2147483647 h 1329"/>
                <a:gd name="T76" fmla="*/ 2147483647 w 1636"/>
                <a:gd name="T77" fmla="*/ 2147483647 h 1329"/>
                <a:gd name="T78" fmla="*/ 2147483647 w 1636"/>
                <a:gd name="T79" fmla="*/ 2147483647 h 1329"/>
                <a:gd name="T80" fmla="*/ 2147483647 w 1636"/>
                <a:gd name="T81" fmla="*/ 2147483647 h 1329"/>
                <a:gd name="T82" fmla="*/ 2147483647 w 1636"/>
                <a:gd name="T83" fmla="*/ 2147483647 h 1329"/>
                <a:gd name="T84" fmla="*/ 2147483647 w 1636"/>
                <a:gd name="T85" fmla="*/ 2147483647 h 1329"/>
                <a:gd name="T86" fmla="*/ 2147483647 w 1636"/>
                <a:gd name="T87" fmla="*/ 2147483647 h 1329"/>
                <a:gd name="T88" fmla="*/ 2147483647 w 1636"/>
                <a:gd name="T89" fmla="*/ 2147483647 h 1329"/>
                <a:gd name="T90" fmla="*/ 2147483647 w 1636"/>
                <a:gd name="T91" fmla="*/ 2147483647 h 1329"/>
                <a:gd name="T92" fmla="*/ 2147483647 w 1636"/>
                <a:gd name="T93" fmla="*/ 2147483647 h 1329"/>
                <a:gd name="T94" fmla="*/ 2147483647 w 1636"/>
                <a:gd name="T95" fmla="*/ 2147483647 h 1329"/>
                <a:gd name="T96" fmla="*/ 2147483647 w 1636"/>
                <a:gd name="T97" fmla="*/ 2147483647 h 1329"/>
                <a:gd name="T98" fmla="*/ 2147483647 w 1636"/>
                <a:gd name="T99" fmla="*/ 2147483647 h 1329"/>
                <a:gd name="T100" fmla="*/ 2147483647 w 1636"/>
                <a:gd name="T101" fmla="*/ 2147483647 h 1329"/>
                <a:gd name="T102" fmla="*/ 2147483647 w 1636"/>
                <a:gd name="T103" fmla="*/ 2147483647 h 1329"/>
                <a:gd name="T104" fmla="*/ 2147483647 w 1636"/>
                <a:gd name="T105" fmla="*/ 2147483647 h 1329"/>
                <a:gd name="T106" fmla="*/ 2147483647 w 1636"/>
                <a:gd name="T107" fmla="*/ 2147483647 h 1329"/>
                <a:gd name="T108" fmla="*/ 2147483647 w 1636"/>
                <a:gd name="T109" fmla="*/ 2147483647 h 1329"/>
                <a:gd name="T110" fmla="*/ 2147483647 w 1636"/>
                <a:gd name="T111" fmla="*/ 2147483647 h 1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6"/>
                <a:gd name="T169" fmla="*/ 0 h 1329"/>
                <a:gd name="T170" fmla="*/ 1636 w 1636"/>
                <a:gd name="T171" fmla="*/ 1329 h 1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6" h="1329">
                  <a:moveTo>
                    <a:pt x="647" y="0"/>
                  </a:moveTo>
                  <a:lnTo>
                    <a:pt x="690" y="4"/>
                  </a:lnTo>
                  <a:lnTo>
                    <a:pt x="733" y="7"/>
                  </a:lnTo>
                  <a:lnTo>
                    <a:pt x="775" y="13"/>
                  </a:lnTo>
                  <a:lnTo>
                    <a:pt x="816" y="18"/>
                  </a:lnTo>
                  <a:lnTo>
                    <a:pt x="857" y="24"/>
                  </a:lnTo>
                  <a:lnTo>
                    <a:pt x="899" y="29"/>
                  </a:lnTo>
                  <a:lnTo>
                    <a:pt x="940" y="34"/>
                  </a:lnTo>
                  <a:lnTo>
                    <a:pt x="982" y="40"/>
                  </a:lnTo>
                  <a:lnTo>
                    <a:pt x="1023" y="45"/>
                  </a:lnTo>
                  <a:lnTo>
                    <a:pt x="1063" y="51"/>
                  </a:lnTo>
                  <a:lnTo>
                    <a:pt x="1104" y="56"/>
                  </a:lnTo>
                  <a:lnTo>
                    <a:pt x="1145" y="61"/>
                  </a:lnTo>
                  <a:lnTo>
                    <a:pt x="1185" y="67"/>
                  </a:lnTo>
                  <a:lnTo>
                    <a:pt x="1226" y="70"/>
                  </a:lnTo>
                  <a:lnTo>
                    <a:pt x="1268" y="74"/>
                  </a:lnTo>
                  <a:lnTo>
                    <a:pt x="1309" y="76"/>
                  </a:lnTo>
                  <a:lnTo>
                    <a:pt x="1374" y="88"/>
                  </a:lnTo>
                  <a:lnTo>
                    <a:pt x="1424" y="99"/>
                  </a:lnTo>
                  <a:lnTo>
                    <a:pt x="1460" y="108"/>
                  </a:lnTo>
                  <a:lnTo>
                    <a:pt x="1487" y="122"/>
                  </a:lnTo>
                  <a:lnTo>
                    <a:pt x="1507" y="144"/>
                  </a:lnTo>
                  <a:lnTo>
                    <a:pt x="1523" y="176"/>
                  </a:lnTo>
                  <a:lnTo>
                    <a:pt x="1537" y="225"/>
                  </a:lnTo>
                  <a:lnTo>
                    <a:pt x="1553" y="292"/>
                  </a:lnTo>
                  <a:lnTo>
                    <a:pt x="1573" y="326"/>
                  </a:lnTo>
                  <a:lnTo>
                    <a:pt x="1588" y="349"/>
                  </a:lnTo>
                  <a:lnTo>
                    <a:pt x="1598" y="367"/>
                  </a:lnTo>
                  <a:lnTo>
                    <a:pt x="1606" y="381"/>
                  </a:lnTo>
                  <a:lnTo>
                    <a:pt x="1609" y="398"/>
                  </a:lnTo>
                  <a:lnTo>
                    <a:pt x="1609" y="419"/>
                  </a:lnTo>
                  <a:lnTo>
                    <a:pt x="1606" y="448"/>
                  </a:lnTo>
                  <a:lnTo>
                    <a:pt x="1600" y="488"/>
                  </a:lnTo>
                  <a:lnTo>
                    <a:pt x="1607" y="527"/>
                  </a:lnTo>
                  <a:lnTo>
                    <a:pt x="1616" y="558"/>
                  </a:lnTo>
                  <a:lnTo>
                    <a:pt x="1625" y="581"/>
                  </a:lnTo>
                  <a:lnTo>
                    <a:pt x="1633" y="601"/>
                  </a:lnTo>
                  <a:lnTo>
                    <a:pt x="1636" y="621"/>
                  </a:lnTo>
                  <a:lnTo>
                    <a:pt x="1634" y="644"/>
                  </a:lnTo>
                  <a:lnTo>
                    <a:pt x="1625" y="673"/>
                  </a:lnTo>
                  <a:lnTo>
                    <a:pt x="1609" y="712"/>
                  </a:lnTo>
                  <a:lnTo>
                    <a:pt x="1609" y="750"/>
                  </a:lnTo>
                  <a:lnTo>
                    <a:pt x="1609" y="781"/>
                  </a:lnTo>
                  <a:lnTo>
                    <a:pt x="1609" y="806"/>
                  </a:lnTo>
                  <a:lnTo>
                    <a:pt x="1606" y="826"/>
                  </a:lnTo>
                  <a:lnTo>
                    <a:pt x="1597" y="842"/>
                  </a:lnTo>
                  <a:lnTo>
                    <a:pt x="1584" y="856"/>
                  </a:lnTo>
                  <a:lnTo>
                    <a:pt x="1562" y="872"/>
                  </a:lnTo>
                  <a:lnTo>
                    <a:pt x="1534" y="890"/>
                  </a:lnTo>
                  <a:lnTo>
                    <a:pt x="1510" y="926"/>
                  </a:lnTo>
                  <a:lnTo>
                    <a:pt x="1500" y="957"/>
                  </a:lnTo>
                  <a:lnTo>
                    <a:pt x="1498" y="984"/>
                  </a:lnTo>
                  <a:lnTo>
                    <a:pt x="1496" y="1009"/>
                  </a:lnTo>
                  <a:lnTo>
                    <a:pt x="1491" y="1031"/>
                  </a:lnTo>
                  <a:lnTo>
                    <a:pt x="1474" y="1050"/>
                  </a:lnTo>
                  <a:lnTo>
                    <a:pt x="1444" y="1072"/>
                  </a:lnTo>
                  <a:lnTo>
                    <a:pt x="1392" y="1092"/>
                  </a:lnTo>
                  <a:lnTo>
                    <a:pt x="1372" y="1103"/>
                  </a:lnTo>
                  <a:lnTo>
                    <a:pt x="1361" y="1113"/>
                  </a:lnTo>
                  <a:lnTo>
                    <a:pt x="1354" y="1124"/>
                  </a:lnTo>
                  <a:lnTo>
                    <a:pt x="1348" y="1133"/>
                  </a:lnTo>
                  <a:lnTo>
                    <a:pt x="1341" y="1142"/>
                  </a:lnTo>
                  <a:lnTo>
                    <a:pt x="1329" y="1153"/>
                  </a:lnTo>
                  <a:lnTo>
                    <a:pt x="1309" y="1164"/>
                  </a:lnTo>
                  <a:lnTo>
                    <a:pt x="1280" y="1175"/>
                  </a:lnTo>
                  <a:lnTo>
                    <a:pt x="1250" y="1216"/>
                  </a:lnTo>
                  <a:lnTo>
                    <a:pt x="1221" y="1239"/>
                  </a:lnTo>
                  <a:lnTo>
                    <a:pt x="1188" y="1247"/>
                  </a:lnTo>
                  <a:lnTo>
                    <a:pt x="1156" y="1245"/>
                  </a:lnTo>
                  <a:lnTo>
                    <a:pt x="1122" y="1239"/>
                  </a:lnTo>
                  <a:lnTo>
                    <a:pt x="1084" y="1236"/>
                  </a:lnTo>
                  <a:lnTo>
                    <a:pt x="1045" y="1239"/>
                  </a:lnTo>
                  <a:lnTo>
                    <a:pt x="1000" y="1254"/>
                  </a:lnTo>
                  <a:lnTo>
                    <a:pt x="969" y="1282"/>
                  </a:lnTo>
                  <a:lnTo>
                    <a:pt x="942" y="1306"/>
                  </a:lnTo>
                  <a:lnTo>
                    <a:pt x="917" y="1320"/>
                  </a:lnTo>
                  <a:lnTo>
                    <a:pt x="892" y="1329"/>
                  </a:lnTo>
                  <a:lnTo>
                    <a:pt x="865" y="1329"/>
                  </a:lnTo>
                  <a:lnTo>
                    <a:pt x="839" y="1320"/>
                  </a:lnTo>
                  <a:lnTo>
                    <a:pt x="813" y="1304"/>
                  </a:lnTo>
                  <a:lnTo>
                    <a:pt x="782" y="1277"/>
                  </a:lnTo>
                  <a:lnTo>
                    <a:pt x="748" y="1300"/>
                  </a:lnTo>
                  <a:lnTo>
                    <a:pt x="719" y="1315"/>
                  </a:lnTo>
                  <a:lnTo>
                    <a:pt x="694" y="1324"/>
                  </a:lnTo>
                  <a:lnTo>
                    <a:pt x="670" y="1322"/>
                  </a:lnTo>
                  <a:lnTo>
                    <a:pt x="645" y="1311"/>
                  </a:lnTo>
                  <a:lnTo>
                    <a:pt x="618" y="1290"/>
                  </a:lnTo>
                  <a:lnTo>
                    <a:pt x="584" y="1257"/>
                  </a:lnTo>
                  <a:lnTo>
                    <a:pt x="545" y="1214"/>
                  </a:lnTo>
                  <a:lnTo>
                    <a:pt x="516" y="1221"/>
                  </a:lnTo>
                  <a:lnTo>
                    <a:pt x="491" y="1220"/>
                  </a:lnTo>
                  <a:lnTo>
                    <a:pt x="471" y="1209"/>
                  </a:lnTo>
                  <a:lnTo>
                    <a:pt x="453" y="1193"/>
                  </a:lnTo>
                  <a:lnTo>
                    <a:pt x="437" y="1171"/>
                  </a:lnTo>
                  <a:lnTo>
                    <a:pt x="420" y="1144"/>
                  </a:lnTo>
                  <a:lnTo>
                    <a:pt x="402" y="1115"/>
                  </a:lnTo>
                  <a:lnTo>
                    <a:pt x="383" y="1085"/>
                  </a:lnTo>
                  <a:lnTo>
                    <a:pt x="375" y="1083"/>
                  </a:lnTo>
                  <a:lnTo>
                    <a:pt x="366" y="1083"/>
                  </a:lnTo>
                  <a:lnTo>
                    <a:pt x="357" y="1083"/>
                  </a:lnTo>
                  <a:lnTo>
                    <a:pt x="348" y="1083"/>
                  </a:lnTo>
                  <a:lnTo>
                    <a:pt x="340" y="1083"/>
                  </a:lnTo>
                  <a:lnTo>
                    <a:pt x="329" y="1085"/>
                  </a:lnTo>
                  <a:lnTo>
                    <a:pt x="320" y="1085"/>
                  </a:lnTo>
                  <a:lnTo>
                    <a:pt x="309" y="1085"/>
                  </a:lnTo>
                  <a:lnTo>
                    <a:pt x="275" y="1070"/>
                  </a:lnTo>
                  <a:lnTo>
                    <a:pt x="244" y="1052"/>
                  </a:lnTo>
                  <a:lnTo>
                    <a:pt x="221" y="1031"/>
                  </a:lnTo>
                  <a:lnTo>
                    <a:pt x="201" y="1007"/>
                  </a:lnTo>
                  <a:lnTo>
                    <a:pt x="185" y="979"/>
                  </a:lnTo>
                  <a:lnTo>
                    <a:pt x="174" y="946"/>
                  </a:lnTo>
                  <a:lnTo>
                    <a:pt x="167" y="910"/>
                  </a:lnTo>
                  <a:lnTo>
                    <a:pt x="163" y="871"/>
                  </a:lnTo>
                  <a:lnTo>
                    <a:pt x="152" y="856"/>
                  </a:lnTo>
                  <a:lnTo>
                    <a:pt x="138" y="849"/>
                  </a:lnTo>
                  <a:lnTo>
                    <a:pt x="122" y="845"/>
                  </a:lnTo>
                  <a:lnTo>
                    <a:pt x="106" y="840"/>
                  </a:lnTo>
                  <a:lnTo>
                    <a:pt x="91" y="831"/>
                  </a:lnTo>
                  <a:lnTo>
                    <a:pt x="81" y="811"/>
                  </a:lnTo>
                  <a:lnTo>
                    <a:pt x="75" y="779"/>
                  </a:lnTo>
                  <a:lnTo>
                    <a:pt x="75" y="729"/>
                  </a:lnTo>
                  <a:lnTo>
                    <a:pt x="59" y="720"/>
                  </a:lnTo>
                  <a:lnTo>
                    <a:pt x="45" y="714"/>
                  </a:lnTo>
                  <a:lnTo>
                    <a:pt x="30" y="707"/>
                  </a:lnTo>
                  <a:lnTo>
                    <a:pt x="19" y="700"/>
                  </a:lnTo>
                  <a:lnTo>
                    <a:pt x="9" y="689"/>
                  </a:lnTo>
                  <a:lnTo>
                    <a:pt x="3" y="675"/>
                  </a:lnTo>
                  <a:lnTo>
                    <a:pt x="0" y="655"/>
                  </a:lnTo>
                  <a:lnTo>
                    <a:pt x="1" y="626"/>
                  </a:lnTo>
                  <a:lnTo>
                    <a:pt x="14" y="590"/>
                  </a:lnTo>
                  <a:lnTo>
                    <a:pt x="21" y="550"/>
                  </a:lnTo>
                  <a:lnTo>
                    <a:pt x="28" y="511"/>
                  </a:lnTo>
                  <a:lnTo>
                    <a:pt x="32" y="470"/>
                  </a:lnTo>
                  <a:lnTo>
                    <a:pt x="37" y="432"/>
                  </a:lnTo>
                  <a:lnTo>
                    <a:pt x="45" y="398"/>
                  </a:lnTo>
                  <a:lnTo>
                    <a:pt x="54" y="367"/>
                  </a:lnTo>
                  <a:lnTo>
                    <a:pt x="68" y="344"/>
                  </a:lnTo>
                  <a:lnTo>
                    <a:pt x="100" y="333"/>
                  </a:lnTo>
                  <a:lnTo>
                    <a:pt x="127" y="320"/>
                  </a:lnTo>
                  <a:lnTo>
                    <a:pt x="147" y="304"/>
                  </a:lnTo>
                  <a:lnTo>
                    <a:pt x="165" y="286"/>
                  </a:lnTo>
                  <a:lnTo>
                    <a:pt x="181" y="268"/>
                  </a:lnTo>
                  <a:lnTo>
                    <a:pt x="196" y="248"/>
                  </a:lnTo>
                  <a:lnTo>
                    <a:pt x="215" y="229"/>
                  </a:lnTo>
                  <a:lnTo>
                    <a:pt x="237" y="209"/>
                  </a:lnTo>
                  <a:lnTo>
                    <a:pt x="268" y="207"/>
                  </a:lnTo>
                  <a:lnTo>
                    <a:pt x="293" y="203"/>
                  </a:lnTo>
                  <a:lnTo>
                    <a:pt x="313" y="198"/>
                  </a:lnTo>
                  <a:lnTo>
                    <a:pt x="327" y="189"/>
                  </a:lnTo>
                  <a:lnTo>
                    <a:pt x="338" y="176"/>
                  </a:lnTo>
                  <a:lnTo>
                    <a:pt x="348" y="158"/>
                  </a:lnTo>
                  <a:lnTo>
                    <a:pt x="356" y="139"/>
                  </a:lnTo>
                  <a:lnTo>
                    <a:pt x="363" y="112"/>
                  </a:lnTo>
                  <a:lnTo>
                    <a:pt x="372" y="106"/>
                  </a:lnTo>
                  <a:lnTo>
                    <a:pt x="379" y="103"/>
                  </a:lnTo>
                  <a:lnTo>
                    <a:pt x="386" y="99"/>
                  </a:lnTo>
                  <a:lnTo>
                    <a:pt x="393" y="95"/>
                  </a:lnTo>
                  <a:lnTo>
                    <a:pt x="401" y="90"/>
                  </a:lnTo>
                  <a:lnTo>
                    <a:pt x="408" y="86"/>
                  </a:lnTo>
                  <a:lnTo>
                    <a:pt x="413" y="81"/>
                  </a:lnTo>
                  <a:lnTo>
                    <a:pt x="419" y="76"/>
                  </a:lnTo>
                  <a:lnTo>
                    <a:pt x="438" y="49"/>
                  </a:lnTo>
                  <a:lnTo>
                    <a:pt x="462" y="29"/>
                  </a:lnTo>
                  <a:lnTo>
                    <a:pt x="491" y="16"/>
                  </a:lnTo>
                  <a:lnTo>
                    <a:pt x="519" y="9"/>
                  </a:lnTo>
                  <a:lnTo>
                    <a:pt x="552" y="4"/>
                  </a:lnTo>
                  <a:lnTo>
                    <a:pt x="584" y="2"/>
                  </a:lnTo>
                  <a:lnTo>
                    <a:pt x="616" y="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5" name="Freeform 1395">
              <a:extLst>
                <a:ext uri="{FF2B5EF4-FFF2-40B4-BE49-F238E27FC236}">
                  <a16:creationId xmlns:a16="http://schemas.microsoft.com/office/drawing/2014/main" id="{DFB67840-37A7-5254-3234-488A8620A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4032250"/>
              <a:ext cx="1273175" cy="1017588"/>
            </a:xfrm>
            <a:custGeom>
              <a:avLst/>
              <a:gdLst>
                <a:gd name="T0" fmla="*/ 2147483647 w 1602"/>
                <a:gd name="T1" fmla="*/ 2147483647 h 1282"/>
                <a:gd name="T2" fmla="*/ 2147483647 w 1602"/>
                <a:gd name="T3" fmla="*/ 2147483647 h 1282"/>
                <a:gd name="T4" fmla="*/ 2147483647 w 1602"/>
                <a:gd name="T5" fmla="*/ 2147483647 h 1282"/>
                <a:gd name="T6" fmla="*/ 2147483647 w 1602"/>
                <a:gd name="T7" fmla="*/ 2147483647 h 1282"/>
                <a:gd name="T8" fmla="*/ 2147483647 w 1602"/>
                <a:gd name="T9" fmla="*/ 2147483647 h 1282"/>
                <a:gd name="T10" fmla="*/ 2147483647 w 1602"/>
                <a:gd name="T11" fmla="*/ 2147483647 h 1282"/>
                <a:gd name="T12" fmla="*/ 2147483647 w 1602"/>
                <a:gd name="T13" fmla="*/ 2147483647 h 1282"/>
                <a:gd name="T14" fmla="*/ 2147483647 w 1602"/>
                <a:gd name="T15" fmla="*/ 2147483647 h 1282"/>
                <a:gd name="T16" fmla="*/ 2147483647 w 1602"/>
                <a:gd name="T17" fmla="*/ 2147483647 h 1282"/>
                <a:gd name="T18" fmla="*/ 2147483647 w 1602"/>
                <a:gd name="T19" fmla="*/ 2147483647 h 1282"/>
                <a:gd name="T20" fmla="*/ 2147483647 w 1602"/>
                <a:gd name="T21" fmla="*/ 2147483647 h 1282"/>
                <a:gd name="T22" fmla="*/ 2147483647 w 1602"/>
                <a:gd name="T23" fmla="*/ 2147483647 h 1282"/>
                <a:gd name="T24" fmla="*/ 2147483647 w 1602"/>
                <a:gd name="T25" fmla="*/ 2147483647 h 1282"/>
                <a:gd name="T26" fmla="*/ 2147483647 w 1602"/>
                <a:gd name="T27" fmla="*/ 2147483647 h 1282"/>
                <a:gd name="T28" fmla="*/ 2147483647 w 1602"/>
                <a:gd name="T29" fmla="*/ 2147483647 h 1282"/>
                <a:gd name="T30" fmla="*/ 2147483647 w 1602"/>
                <a:gd name="T31" fmla="*/ 2147483647 h 1282"/>
                <a:gd name="T32" fmla="*/ 2147483647 w 1602"/>
                <a:gd name="T33" fmla="*/ 2147483647 h 1282"/>
                <a:gd name="T34" fmla="*/ 2147483647 w 1602"/>
                <a:gd name="T35" fmla="*/ 2147483647 h 1282"/>
                <a:gd name="T36" fmla="*/ 2147483647 w 1602"/>
                <a:gd name="T37" fmla="*/ 2147483647 h 1282"/>
                <a:gd name="T38" fmla="*/ 2147483647 w 1602"/>
                <a:gd name="T39" fmla="*/ 2147483647 h 1282"/>
                <a:gd name="T40" fmla="*/ 2147483647 w 1602"/>
                <a:gd name="T41" fmla="*/ 2147483647 h 1282"/>
                <a:gd name="T42" fmla="*/ 2147483647 w 1602"/>
                <a:gd name="T43" fmla="*/ 2147483647 h 1282"/>
                <a:gd name="T44" fmla="*/ 2147483647 w 1602"/>
                <a:gd name="T45" fmla="*/ 2147483647 h 1282"/>
                <a:gd name="T46" fmla="*/ 2147483647 w 1602"/>
                <a:gd name="T47" fmla="*/ 2147483647 h 1282"/>
                <a:gd name="T48" fmla="*/ 2147483647 w 1602"/>
                <a:gd name="T49" fmla="*/ 2147483647 h 1282"/>
                <a:gd name="T50" fmla="*/ 2147483647 w 1602"/>
                <a:gd name="T51" fmla="*/ 2147483647 h 1282"/>
                <a:gd name="T52" fmla="*/ 2147483647 w 1602"/>
                <a:gd name="T53" fmla="*/ 2147483647 h 1282"/>
                <a:gd name="T54" fmla="*/ 2147483647 w 1602"/>
                <a:gd name="T55" fmla="*/ 2147483647 h 1282"/>
                <a:gd name="T56" fmla="*/ 2147483647 w 1602"/>
                <a:gd name="T57" fmla="*/ 2147483647 h 1282"/>
                <a:gd name="T58" fmla="*/ 2147483647 w 1602"/>
                <a:gd name="T59" fmla="*/ 2147483647 h 1282"/>
                <a:gd name="T60" fmla="*/ 2147483647 w 1602"/>
                <a:gd name="T61" fmla="*/ 2147483647 h 1282"/>
                <a:gd name="T62" fmla="*/ 2147483647 w 1602"/>
                <a:gd name="T63" fmla="*/ 2147483647 h 1282"/>
                <a:gd name="T64" fmla="*/ 2147483647 w 1602"/>
                <a:gd name="T65" fmla="*/ 2147483647 h 1282"/>
                <a:gd name="T66" fmla="*/ 2147483647 w 1602"/>
                <a:gd name="T67" fmla="*/ 2147483647 h 1282"/>
                <a:gd name="T68" fmla="*/ 2147483647 w 1602"/>
                <a:gd name="T69" fmla="*/ 2147483647 h 1282"/>
                <a:gd name="T70" fmla="*/ 2147483647 w 1602"/>
                <a:gd name="T71" fmla="*/ 2147483647 h 1282"/>
                <a:gd name="T72" fmla="*/ 2147483647 w 1602"/>
                <a:gd name="T73" fmla="*/ 2147483647 h 1282"/>
                <a:gd name="T74" fmla="*/ 2147483647 w 1602"/>
                <a:gd name="T75" fmla="*/ 2147483647 h 1282"/>
                <a:gd name="T76" fmla="*/ 2147483647 w 1602"/>
                <a:gd name="T77" fmla="*/ 2147483647 h 1282"/>
                <a:gd name="T78" fmla="*/ 2147483647 w 1602"/>
                <a:gd name="T79" fmla="*/ 2147483647 h 1282"/>
                <a:gd name="T80" fmla="*/ 2147483647 w 1602"/>
                <a:gd name="T81" fmla="*/ 2147483647 h 1282"/>
                <a:gd name="T82" fmla="*/ 2147483647 w 1602"/>
                <a:gd name="T83" fmla="*/ 2147483647 h 1282"/>
                <a:gd name="T84" fmla="*/ 2147483647 w 1602"/>
                <a:gd name="T85" fmla="*/ 2147483647 h 1282"/>
                <a:gd name="T86" fmla="*/ 2147483647 w 1602"/>
                <a:gd name="T87" fmla="*/ 2147483647 h 1282"/>
                <a:gd name="T88" fmla="*/ 2147483647 w 1602"/>
                <a:gd name="T89" fmla="*/ 2147483647 h 1282"/>
                <a:gd name="T90" fmla="*/ 2147483647 w 1602"/>
                <a:gd name="T91" fmla="*/ 2147483647 h 1282"/>
                <a:gd name="T92" fmla="*/ 2147483647 w 1602"/>
                <a:gd name="T93" fmla="*/ 2147483647 h 1282"/>
                <a:gd name="T94" fmla="*/ 2147483647 w 1602"/>
                <a:gd name="T95" fmla="*/ 2147483647 h 1282"/>
                <a:gd name="T96" fmla="*/ 2147483647 w 1602"/>
                <a:gd name="T97" fmla="*/ 2147483647 h 1282"/>
                <a:gd name="T98" fmla="*/ 2147483647 w 1602"/>
                <a:gd name="T99" fmla="*/ 2147483647 h 1282"/>
                <a:gd name="T100" fmla="*/ 2147483647 w 1602"/>
                <a:gd name="T101" fmla="*/ 2147483647 h 1282"/>
                <a:gd name="T102" fmla="*/ 2147483647 w 1602"/>
                <a:gd name="T103" fmla="*/ 2147483647 h 1282"/>
                <a:gd name="T104" fmla="*/ 2147483647 w 1602"/>
                <a:gd name="T105" fmla="*/ 2147483647 h 1282"/>
                <a:gd name="T106" fmla="*/ 2147483647 w 1602"/>
                <a:gd name="T107" fmla="*/ 2147483647 h 1282"/>
                <a:gd name="T108" fmla="*/ 2147483647 w 1602"/>
                <a:gd name="T109" fmla="*/ 2147483647 h 1282"/>
                <a:gd name="T110" fmla="*/ 2147483647 w 1602"/>
                <a:gd name="T111" fmla="*/ 0 h 12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02"/>
                <a:gd name="T169" fmla="*/ 0 h 1282"/>
                <a:gd name="T170" fmla="*/ 1602 w 1602"/>
                <a:gd name="T171" fmla="*/ 1282 h 12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02" h="1282">
                  <a:moveTo>
                    <a:pt x="629" y="0"/>
                  </a:moveTo>
                  <a:lnTo>
                    <a:pt x="670" y="4"/>
                  </a:lnTo>
                  <a:lnTo>
                    <a:pt x="712" y="7"/>
                  </a:lnTo>
                  <a:lnTo>
                    <a:pt x="753" y="11"/>
                  </a:lnTo>
                  <a:lnTo>
                    <a:pt x="795" y="16"/>
                  </a:lnTo>
                  <a:lnTo>
                    <a:pt x="836" y="22"/>
                  </a:lnTo>
                  <a:lnTo>
                    <a:pt x="875" y="27"/>
                  </a:lnTo>
                  <a:lnTo>
                    <a:pt x="917" y="33"/>
                  </a:lnTo>
                  <a:lnTo>
                    <a:pt x="958" y="38"/>
                  </a:lnTo>
                  <a:lnTo>
                    <a:pt x="998" y="45"/>
                  </a:lnTo>
                  <a:lnTo>
                    <a:pt x="1039" y="51"/>
                  </a:lnTo>
                  <a:lnTo>
                    <a:pt x="1080" y="56"/>
                  </a:lnTo>
                  <a:lnTo>
                    <a:pt x="1120" y="61"/>
                  </a:lnTo>
                  <a:lnTo>
                    <a:pt x="1161" y="65"/>
                  </a:lnTo>
                  <a:lnTo>
                    <a:pt x="1203" y="70"/>
                  </a:lnTo>
                  <a:lnTo>
                    <a:pt x="1242" y="72"/>
                  </a:lnTo>
                  <a:lnTo>
                    <a:pt x="1284" y="76"/>
                  </a:lnTo>
                  <a:lnTo>
                    <a:pt x="1347" y="88"/>
                  </a:lnTo>
                  <a:lnTo>
                    <a:pt x="1393" y="99"/>
                  </a:lnTo>
                  <a:lnTo>
                    <a:pt x="1429" y="108"/>
                  </a:lnTo>
                  <a:lnTo>
                    <a:pt x="1456" y="122"/>
                  </a:lnTo>
                  <a:lnTo>
                    <a:pt x="1476" y="144"/>
                  </a:lnTo>
                  <a:lnTo>
                    <a:pt x="1491" y="176"/>
                  </a:lnTo>
                  <a:lnTo>
                    <a:pt x="1505" y="223"/>
                  </a:lnTo>
                  <a:lnTo>
                    <a:pt x="1519" y="288"/>
                  </a:lnTo>
                  <a:lnTo>
                    <a:pt x="1539" y="320"/>
                  </a:lnTo>
                  <a:lnTo>
                    <a:pt x="1555" y="342"/>
                  </a:lnTo>
                  <a:lnTo>
                    <a:pt x="1566" y="356"/>
                  </a:lnTo>
                  <a:lnTo>
                    <a:pt x="1573" y="369"/>
                  </a:lnTo>
                  <a:lnTo>
                    <a:pt x="1575" y="381"/>
                  </a:lnTo>
                  <a:lnTo>
                    <a:pt x="1575" y="399"/>
                  </a:lnTo>
                  <a:lnTo>
                    <a:pt x="1571" y="426"/>
                  </a:lnTo>
                  <a:lnTo>
                    <a:pt x="1566" y="464"/>
                  </a:lnTo>
                  <a:lnTo>
                    <a:pt x="1573" y="502"/>
                  </a:lnTo>
                  <a:lnTo>
                    <a:pt x="1582" y="531"/>
                  </a:lnTo>
                  <a:lnTo>
                    <a:pt x="1591" y="554"/>
                  </a:lnTo>
                  <a:lnTo>
                    <a:pt x="1598" y="574"/>
                  </a:lnTo>
                  <a:lnTo>
                    <a:pt x="1602" y="594"/>
                  </a:lnTo>
                  <a:lnTo>
                    <a:pt x="1600" y="615"/>
                  </a:lnTo>
                  <a:lnTo>
                    <a:pt x="1593" y="644"/>
                  </a:lnTo>
                  <a:lnTo>
                    <a:pt x="1575" y="684"/>
                  </a:lnTo>
                  <a:lnTo>
                    <a:pt x="1575" y="721"/>
                  </a:lnTo>
                  <a:lnTo>
                    <a:pt x="1577" y="750"/>
                  </a:lnTo>
                  <a:lnTo>
                    <a:pt x="1575" y="774"/>
                  </a:lnTo>
                  <a:lnTo>
                    <a:pt x="1571" y="793"/>
                  </a:lnTo>
                  <a:lnTo>
                    <a:pt x="1564" y="809"/>
                  </a:lnTo>
                  <a:lnTo>
                    <a:pt x="1552" y="824"/>
                  </a:lnTo>
                  <a:lnTo>
                    <a:pt x="1532" y="840"/>
                  </a:lnTo>
                  <a:lnTo>
                    <a:pt x="1503" y="858"/>
                  </a:lnTo>
                  <a:lnTo>
                    <a:pt x="1480" y="892"/>
                  </a:lnTo>
                  <a:lnTo>
                    <a:pt x="1471" y="923"/>
                  </a:lnTo>
                  <a:lnTo>
                    <a:pt x="1467" y="950"/>
                  </a:lnTo>
                  <a:lnTo>
                    <a:pt x="1465" y="973"/>
                  </a:lnTo>
                  <a:lnTo>
                    <a:pt x="1460" y="995"/>
                  </a:lnTo>
                  <a:lnTo>
                    <a:pt x="1444" y="1014"/>
                  </a:lnTo>
                  <a:lnTo>
                    <a:pt x="1413" y="1034"/>
                  </a:lnTo>
                  <a:lnTo>
                    <a:pt x="1361" y="1054"/>
                  </a:lnTo>
                  <a:lnTo>
                    <a:pt x="1343" y="1065"/>
                  </a:lnTo>
                  <a:lnTo>
                    <a:pt x="1332" y="1076"/>
                  </a:lnTo>
                  <a:lnTo>
                    <a:pt x="1325" y="1085"/>
                  </a:lnTo>
                  <a:lnTo>
                    <a:pt x="1320" y="1094"/>
                  </a:lnTo>
                  <a:lnTo>
                    <a:pt x="1311" y="1103"/>
                  </a:lnTo>
                  <a:lnTo>
                    <a:pt x="1300" y="1112"/>
                  </a:lnTo>
                  <a:lnTo>
                    <a:pt x="1280" y="1122"/>
                  </a:lnTo>
                  <a:lnTo>
                    <a:pt x="1251" y="1133"/>
                  </a:lnTo>
                  <a:lnTo>
                    <a:pt x="1223" y="1175"/>
                  </a:lnTo>
                  <a:lnTo>
                    <a:pt x="1194" y="1196"/>
                  </a:lnTo>
                  <a:lnTo>
                    <a:pt x="1163" y="1203"/>
                  </a:lnTo>
                  <a:lnTo>
                    <a:pt x="1133" y="1202"/>
                  </a:lnTo>
                  <a:lnTo>
                    <a:pt x="1098" y="1198"/>
                  </a:lnTo>
                  <a:lnTo>
                    <a:pt x="1062" y="1194"/>
                  </a:lnTo>
                  <a:lnTo>
                    <a:pt x="1023" y="1198"/>
                  </a:lnTo>
                  <a:lnTo>
                    <a:pt x="980" y="1212"/>
                  </a:lnTo>
                  <a:lnTo>
                    <a:pt x="949" y="1241"/>
                  </a:lnTo>
                  <a:lnTo>
                    <a:pt x="922" y="1263"/>
                  </a:lnTo>
                  <a:lnTo>
                    <a:pt x="895" y="1277"/>
                  </a:lnTo>
                  <a:lnTo>
                    <a:pt x="870" y="1282"/>
                  </a:lnTo>
                  <a:lnTo>
                    <a:pt x="843" y="1282"/>
                  </a:lnTo>
                  <a:lnTo>
                    <a:pt x="818" y="1273"/>
                  </a:lnTo>
                  <a:lnTo>
                    <a:pt x="791" y="1257"/>
                  </a:lnTo>
                  <a:lnTo>
                    <a:pt x="760" y="1232"/>
                  </a:lnTo>
                  <a:lnTo>
                    <a:pt x="732" y="1248"/>
                  </a:lnTo>
                  <a:lnTo>
                    <a:pt x="705" y="1259"/>
                  </a:lnTo>
                  <a:lnTo>
                    <a:pt x="681" y="1263"/>
                  </a:lnTo>
                  <a:lnTo>
                    <a:pt x="658" y="1259"/>
                  </a:lnTo>
                  <a:lnTo>
                    <a:pt x="633" y="1248"/>
                  </a:lnTo>
                  <a:lnTo>
                    <a:pt x="606" y="1230"/>
                  </a:lnTo>
                  <a:lnTo>
                    <a:pt x="575" y="1202"/>
                  </a:lnTo>
                  <a:lnTo>
                    <a:pt x="539" y="1166"/>
                  </a:lnTo>
                  <a:lnTo>
                    <a:pt x="510" y="1171"/>
                  </a:lnTo>
                  <a:lnTo>
                    <a:pt x="485" y="1169"/>
                  </a:lnTo>
                  <a:lnTo>
                    <a:pt x="464" y="1160"/>
                  </a:lnTo>
                  <a:lnTo>
                    <a:pt x="446" y="1146"/>
                  </a:lnTo>
                  <a:lnTo>
                    <a:pt x="429" y="1126"/>
                  </a:lnTo>
                  <a:lnTo>
                    <a:pt x="413" y="1103"/>
                  </a:lnTo>
                  <a:lnTo>
                    <a:pt x="393" y="1076"/>
                  </a:lnTo>
                  <a:lnTo>
                    <a:pt x="374" y="1047"/>
                  </a:lnTo>
                  <a:lnTo>
                    <a:pt x="366" y="1045"/>
                  </a:lnTo>
                  <a:lnTo>
                    <a:pt x="357" y="1043"/>
                  </a:lnTo>
                  <a:lnTo>
                    <a:pt x="348" y="1043"/>
                  </a:lnTo>
                  <a:lnTo>
                    <a:pt x="339" y="1043"/>
                  </a:lnTo>
                  <a:lnTo>
                    <a:pt x="329" y="1043"/>
                  </a:lnTo>
                  <a:lnTo>
                    <a:pt x="320" y="1045"/>
                  </a:lnTo>
                  <a:lnTo>
                    <a:pt x="311" y="1043"/>
                  </a:lnTo>
                  <a:lnTo>
                    <a:pt x="302" y="1043"/>
                  </a:lnTo>
                  <a:lnTo>
                    <a:pt x="269" y="1029"/>
                  </a:lnTo>
                  <a:lnTo>
                    <a:pt x="241" y="1013"/>
                  </a:lnTo>
                  <a:lnTo>
                    <a:pt x="217" y="993"/>
                  </a:lnTo>
                  <a:lnTo>
                    <a:pt x="197" y="970"/>
                  </a:lnTo>
                  <a:lnTo>
                    <a:pt x="181" y="943"/>
                  </a:lnTo>
                  <a:lnTo>
                    <a:pt x="170" y="912"/>
                  </a:lnTo>
                  <a:lnTo>
                    <a:pt x="165" y="878"/>
                  </a:lnTo>
                  <a:lnTo>
                    <a:pt x="161" y="838"/>
                  </a:lnTo>
                  <a:lnTo>
                    <a:pt x="149" y="824"/>
                  </a:lnTo>
                  <a:lnTo>
                    <a:pt x="134" y="817"/>
                  </a:lnTo>
                  <a:lnTo>
                    <a:pt x="118" y="811"/>
                  </a:lnTo>
                  <a:lnTo>
                    <a:pt x="102" y="808"/>
                  </a:lnTo>
                  <a:lnTo>
                    <a:pt x="89" y="797"/>
                  </a:lnTo>
                  <a:lnTo>
                    <a:pt x="79" y="777"/>
                  </a:lnTo>
                  <a:lnTo>
                    <a:pt x="73" y="745"/>
                  </a:lnTo>
                  <a:lnTo>
                    <a:pt x="73" y="696"/>
                  </a:lnTo>
                  <a:lnTo>
                    <a:pt x="57" y="689"/>
                  </a:lnTo>
                  <a:lnTo>
                    <a:pt x="43" y="682"/>
                  </a:lnTo>
                  <a:lnTo>
                    <a:pt x="28" y="676"/>
                  </a:lnTo>
                  <a:lnTo>
                    <a:pt x="18" y="669"/>
                  </a:lnTo>
                  <a:lnTo>
                    <a:pt x="9" y="658"/>
                  </a:lnTo>
                  <a:lnTo>
                    <a:pt x="1" y="644"/>
                  </a:lnTo>
                  <a:lnTo>
                    <a:pt x="0" y="624"/>
                  </a:lnTo>
                  <a:lnTo>
                    <a:pt x="1" y="597"/>
                  </a:lnTo>
                  <a:lnTo>
                    <a:pt x="12" y="563"/>
                  </a:lnTo>
                  <a:lnTo>
                    <a:pt x="21" y="525"/>
                  </a:lnTo>
                  <a:lnTo>
                    <a:pt x="25" y="488"/>
                  </a:lnTo>
                  <a:lnTo>
                    <a:pt x="30" y="452"/>
                  </a:lnTo>
                  <a:lnTo>
                    <a:pt x="34" y="417"/>
                  </a:lnTo>
                  <a:lnTo>
                    <a:pt x="41" y="385"/>
                  </a:lnTo>
                  <a:lnTo>
                    <a:pt x="50" y="358"/>
                  </a:lnTo>
                  <a:lnTo>
                    <a:pt x="63" y="335"/>
                  </a:lnTo>
                  <a:lnTo>
                    <a:pt x="95" y="324"/>
                  </a:lnTo>
                  <a:lnTo>
                    <a:pt x="120" y="311"/>
                  </a:lnTo>
                  <a:lnTo>
                    <a:pt x="140" y="297"/>
                  </a:lnTo>
                  <a:lnTo>
                    <a:pt x="156" y="279"/>
                  </a:lnTo>
                  <a:lnTo>
                    <a:pt x="172" y="261"/>
                  </a:lnTo>
                  <a:lnTo>
                    <a:pt x="188" y="241"/>
                  </a:lnTo>
                  <a:lnTo>
                    <a:pt x="206" y="221"/>
                  </a:lnTo>
                  <a:lnTo>
                    <a:pt x="228" y="202"/>
                  </a:lnTo>
                  <a:lnTo>
                    <a:pt x="259" y="200"/>
                  </a:lnTo>
                  <a:lnTo>
                    <a:pt x="282" y="196"/>
                  </a:lnTo>
                  <a:lnTo>
                    <a:pt x="302" y="191"/>
                  </a:lnTo>
                  <a:lnTo>
                    <a:pt x="316" y="184"/>
                  </a:lnTo>
                  <a:lnTo>
                    <a:pt x="327" y="171"/>
                  </a:lnTo>
                  <a:lnTo>
                    <a:pt x="336" y="155"/>
                  </a:lnTo>
                  <a:lnTo>
                    <a:pt x="343" y="133"/>
                  </a:lnTo>
                  <a:lnTo>
                    <a:pt x="350" y="106"/>
                  </a:lnTo>
                  <a:lnTo>
                    <a:pt x="359" y="103"/>
                  </a:lnTo>
                  <a:lnTo>
                    <a:pt x="366" y="99"/>
                  </a:lnTo>
                  <a:lnTo>
                    <a:pt x="374" y="97"/>
                  </a:lnTo>
                  <a:lnTo>
                    <a:pt x="381" y="94"/>
                  </a:lnTo>
                  <a:lnTo>
                    <a:pt x="386" y="90"/>
                  </a:lnTo>
                  <a:lnTo>
                    <a:pt x="393" y="85"/>
                  </a:lnTo>
                  <a:lnTo>
                    <a:pt x="399" y="81"/>
                  </a:lnTo>
                  <a:lnTo>
                    <a:pt x="406" y="76"/>
                  </a:lnTo>
                  <a:lnTo>
                    <a:pt x="426" y="49"/>
                  </a:lnTo>
                  <a:lnTo>
                    <a:pt x="449" y="29"/>
                  </a:lnTo>
                  <a:lnTo>
                    <a:pt x="476" y="16"/>
                  </a:lnTo>
                  <a:lnTo>
                    <a:pt x="505" y="7"/>
                  </a:lnTo>
                  <a:lnTo>
                    <a:pt x="536" y="4"/>
                  </a:lnTo>
                  <a:lnTo>
                    <a:pt x="566" y="2"/>
                  </a:lnTo>
                  <a:lnTo>
                    <a:pt x="598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6" name="Freeform 1396">
              <a:extLst>
                <a:ext uri="{FF2B5EF4-FFF2-40B4-BE49-F238E27FC236}">
                  <a16:creationId xmlns:a16="http://schemas.microsoft.com/office/drawing/2014/main" id="{BA1617F7-7823-7686-4250-2A722C321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6" y="4037013"/>
              <a:ext cx="1244600" cy="982663"/>
            </a:xfrm>
            <a:custGeom>
              <a:avLst/>
              <a:gdLst>
                <a:gd name="T0" fmla="*/ 2147483647 w 1566"/>
                <a:gd name="T1" fmla="*/ 2147483647 h 1238"/>
                <a:gd name="T2" fmla="*/ 2147483647 w 1566"/>
                <a:gd name="T3" fmla="*/ 2147483647 h 1238"/>
                <a:gd name="T4" fmla="*/ 2147483647 w 1566"/>
                <a:gd name="T5" fmla="*/ 2147483647 h 1238"/>
                <a:gd name="T6" fmla="*/ 2147483647 w 1566"/>
                <a:gd name="T7" fmla="*/ 2147483647 h 1238"/>
                <a:gd name="T8" fmla="*/ 2147483647 w 1566"/>
                <a:gd name="T9" fmla="*/ 2147483647 h 1238"/>
                <a:gd name="T10" fmla="*/ 2147483647 w 1566"/>
                <a:gd name="T11" fmla="*/ 2147483647 h 1238"/>
                <a:gd name="T12" fmla="*/ 2147483647 w 1566"/>
                <a:gd name="T13" fmla="*/ 2147483647 h 1238"/>
                <a:gd name="T14" fmla="*/ 2147483647 w 1566"/>
                <a:gd name="T15" fmla="*/ 2147483647 h 1238"/>
                <a:gd name="T16" fmla="*/ 2147483647 w 1566"/>
                <a:gd name="T17" fmla="*/ 2147483647 h 1238"/>
                <a:gd name="T18" fmla="*/ 2147483647 w 1566"/>
                <a:gd name="T19" fmla="*/ 2147483647 h 1238"/>
                <a:gd name="T20" fmla="*/ 2147483647 w 1566"/>
                <a:gd name="T21" fmla="*/ 2147483647 h 1238"/>
                <a:gd name="T22" fmla="*/ 2147483647 w 1566"/>
                <a:gd name="T23" fmla="*/ 2147483647 h 1238"/>
                <a:gd name="T24" fmla="*/ 2147483647 w 1566"/>
                <a:gd name="T25" fmla="*/ 2147483647 h 1238"/>
                <a:gd name="T26" fmla="*/ 2147483647 w 1566"/>
                <a:gd name="T27" fmla="*/ 2147483647 h 1238"/>
                <a:gd name="T28" fmla="*/ 2147483647 w 1566"/>
                <a:gd name="T29" fmla="*/ 2147483647 h 1238"/>
                <a:gd name="T30" fmla="*/ 2147483647 w 1566"/>
                <a:gd name="T31" fmla="*/ 2147483647 h 1238"/>
                <a:gd name="T32" fmla="*/ 2147483647 w 1566"/>
                <a:gd name="T33" fmla="*/ 2147483647 h 1238"/>
                <a:gd name="T34" fmla="*/ 2147483647 w 1566"/>
                <a:gd name="T35" fmla="*/ 2147483647 h 1238"/>
                <a:gd name="T36" fmla="*/ 2147483647 w 1566"/>
                <a:gd name="T37" fmla="*/ 2147483647 h 1238"/>
                <a:gd name="T38" fmla="*/ 2147483647 w 1566"/>
                <a:gd name="T39" fmla="*/ 2147483647 h 1238"/>
                <a:gd name="T40" fmla="*/ 2147483647 w 1566"/>
                <a:gd name="T41" fmla="*/ 2147483647 h 1238"/>
                <a:gd name="T42" fmla="*/ 2147483647 w 1566"/>
                <a:gd name="T43" fmla="*/ 2147483647 h 1238"/>
                <a:gd name="T44" fmla="*/ 2147483647 w 1566"/>
                <a:gd name="T45" fmla="*/ 2147483647 h 1238"/>
                <a:gd name="T46" fmla="*/ 2147483647 w 1566"/>
                <a:gd name="T47" fmla="*/ 2147483647 h 1238"/>
                <a:gd name="T48" fmla="*/ 2147483647 w 1566"/>
                <a:gd name="T49" fmla="*/ 2147483647 h 1238"/>
                <a:gd name="T50" fmla="*/ 2147483647 w 1566"/>
                <a:gd name="T51" fmla="*/ 2147483647 h 1238"/>
                <a:gd name="T52" fmla="*/ 2147483647 w 1566"/>
                <a:gd name="T53" fmla="*/ 2147483647 h 1238"/>
                <a:gd name="T54" fmla="*/ 2147483647 w 1566"/>
                <a:gd name="T55" fmla="*/ 2147483647 h 1238"/>
                <a:gd name="T56" fmla="*/ 2147483647 w 1566"/>
                <a:gd name="T57" fmla="*/ 2147483647 h 1238"/>
                <a:gd name="T58" fmla="*/ 2147483647 w 1566"/>
                <a:gd name="T59" fmla="*/ 2147483647 h 1238"/>
                <a:gd name="T60" fmla="*/ 2147483647 w 1566"/>
                <a:gd name="T61" fmla="*/ 2147483647 h 1238"/>
                <a:gd name="T62" fmla="*/ 2147483647 w 1566"/>
                <a:gd name="T63" fmla="*/ 2147483647 h 1238"/>
                <a:gd name="T64" fmla="*/ 2147483647 w 1566"/>
                <a:gd name="T65" fmla="*/ 2147483647 h 1238"/>
                <a:gd name="T66" fmla="*/ 2147483647 w 1566"/>
                <a:gd name="T67" fmla="*/ 2147483647 h 1238"/>
                <a:gd name="T68" fmla="*/ 2147483647 w 1566"/>
                <a:gd name="T69" fmla="*/ 2147483647 h 1238"/>
                <a:gd name="T70" fmla="*/ 2147483647 w 1566"/>
                <a:gd name="T71" fmla="*/ 2147483647 h 1238"/>
                <a:gd name="T72" fmla="*/ 2147483647 w 1566"/>
                <a:gd name="T73" fmla="*/ 2147483647 h 1238"/>
                <a:gd name="T74" fmla="*/ 2147483647 w 1566"/>
                <a:gd name="T75" fmla="*/ 2147483647 h 1238"/>
                <a:gd name="T76" fmla="*/ 2147483647 w 1566"/>
                <a:gd name="T77" fmla="*/ 2147483647 h 1238"/>
                <a:gd name="T78" fmla="*/ 2147483647 w 1566"/>
                <a:gd name="T79" fmla="*/ 2147483647 h 1238"/>
                <a:gd name="T80" fmla="*/ 2147483647 w 1566"/>
                <a:gd name="T81" fmla="*/ 2147483647 h 1238"/>
                <a:gd name="T82" fmla="*/ 2147483647 w 1566"/>
                <a:gd name="T83" fmla="*/ 2147483647 h 1238"/>
                <a:gd name="T84" fmla="*/ 2147483647 w 1566"/>
                <a:gd name="T85" fmla="*/ 2147483647 h 1238"/>
                <a:gd name="T86" fmla="*/ 2147483647 w 1566"/>
                <a:gd name="T87" fmla="*/ 2147483647 h 1238"/>
                <a:gd name="T88" fmla="*/ 2147483647 w 1566"/>
                <a:gd name="T89" fmla="*/ 2147483647 h 1238"/>
                <a:gd name="T90" fmla="*/ 2147483647 w 1566"/>
                <a:gd name="T91" fmla="*/ 2147483647 h 1238"/>
                <a:gd name="T92" fmla="*/ 2147483647 w 1566"/>
                <a:gd name="T93" fmla="*/ 2147483647 h 1238"/>
                <a:gd name="T94" fmla="*/ 2147483647 w 1566"/>
                <a:gd name="T95" fmla="*/ 2147483647 h 1238"/>
                <a:gd name="T96" fmla="*/ 2147483647 w 1566"/>
                <a:gd name="T97" fmla="*/ 2147483647 h 1238"/>
                <a:gd name="T98" fmla="*/ 2147483647 w 1566"/>
                <a:gd name="T99" fmla="*/ 2147483647 h 1238"/>
                <a:gd name="T100" fmla="*/ 2147483647 w 1566"/>
                <a:gd name="T101" fmla="*/ 2147483647 h 1238"/>
                <a:gd name="T102" fmla="*/ 2147483647 w 1566"/>
                <a:gd name="T103" fmla="*/ 2147483647 h 1238"/>
                <a:gd name="T104" fmla="*/ 2147483647 w 1566"/>
                <a:gd name="T105" fmla="*/ 2147483647 h 1238"/>
                <a:gd name="T106" fmla="*/ 2147483647 w 1566"/>
                <a:gd name="T107" fmla="*/ 2147483647 h 1238"/>
                <a:gd name="T108" fmla="*/ 2147483647 w 1566"/>
                <a:gd name="T109" fmla="*/ 0 h 12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66"/>
                <a:gd name="T166" fmla="*/ 0 h 1238"/>
                <a:gd name="T167" fmla="*/ 1566 w 1566"/>
                <a:gd name="T168" fmla="*/ 1238 h 12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66" h="1238">
                  <a:moveTo>
                    <a:pt x="611" y="0"/>
                  </a:moveTo>
                  <a:lnTo>
                    <a:pt x="652" y="4"/>
                  </a:lnTo>
                  <a:lnTo>
                    <a:pt x="692" y="8"/>
                  </a:lnTo>
                  <a:lnTo>
                    <a:pt x="733" y="13"/>
                  </a:lnTo>
                  <a:lnTo>
                    <a:pt x="773" y="18"/>
                  </a:lnTo>
                  <a:lnTo>
                    <a:pt x="814" y="24"/>
                  </a:lnTo>
                  <a:lnTo>
                    <a:pt x="854" y="29"/>
                  </a:lnTo>
                  <a:lnTo>
                    <a:pt x="895" y="35"/>
                  </a:lnTo>
                  <a:lnTo>
                    <a:pt x="935" y="40"/>
                  </a:lnTo>
                  <a:lnTo>
                    <a:pt x="974" y="47"/>
                  </a:lnTo>
                  <a:lnTo>
                    <a:pt x="1016" y="53"/>
                  </a:lnTo>
                  <a:lnTo>
                    <a:pt x="1055" y="58"/>
                  </a:lnTo>
                  <a:lnTo>
                    <a:pt x="1095" y="63"/>
                  </a:lnTo>
                  <a:lnTo>
                    <a:pt x="1134" y="67"/>
                  </a:lnTo>
                  <a:lnTo>
                    <a:pt x="1174" y="70"/>
                  </a:lnTo>
                  <a:lnTo>
                    <a:pt x="1214" y="74"/>
                  </a:lnTo>
                  <a:lnTo>
                    <a:pt x="1253" y="76"/>
                  </a:lnTo>
                  <a:lnTo>
                    <a:pt x="1316" y="88"/>
                  </a:lnTo>
                  <a:lnTo>
                    <a:pt x="1363" y="99"/>
                  </a:lnTo>
                  <a:lnTo>
                    <a:pt x="1399" y="110"/>
                  </a:lnTo>
                  <a:lnTo>
                    <a:pt x="1424" y="124"/>
                  </a:lnTo>
                  <a:lnTo>
                    <a:pt x="1442" y="146"/>
                  </a:lnTo>
                  <a:lnTo>
                    <a:pt x="1456" y="178"/>
                  </a:lnTo>
                  <a:lnTo>
                    <a:pt x="1471" y="225"/>
                  </a:lnTo>
                  <a:lnTo>
                    <a:pt x="1485" y="288"/>
                  </a:lnTo>
                  <a:lnTo>
                    <a:pt x="1505" y="319"/>
                  </a:lnTo>
                  <a:lnTo>
                    <a:pt x="1521" y="338"/>
                  </a:lnTo>
                  <a:lnTo>
                    <a:pt x="1532" y="349"/>
                  </a:lnTo>
                  <a:lnTo>
                    <a:pt x="1539" y="358"/>
                  </a:lnTo>
                  <a:lnTo>
                    <a:pt x="1541" y="367"/>
                  </a:lnTo>
                  <a:lnTo>
                    <a:pt x="1541" y="383"/>
                  </a:lnTo>
                  <a:lnTo>
                    <a:pt x="1537" y="407"/>
                  </a:lnTo>
                  <a:lnTo>
                    <a:pt x="1532" y="446"/>
                  </a:lnTo>
                  <a:lnTo>
                    <a:pt x="1539" y="482"/>
                  </a:lnTo>
                  <a:lnTo>
                    <a:pt x="1548" y="508"/>
                  </a:lnTo>
                  <a:lnTo>
                    <a:pt x="1557" y="529"/>
                  </a:lnTo>
                  <a:lnTo>
                    <a:pt x="1564" y="547"/>
                  </a:lnTo>
                  <a:lnTo>
                    <a:pt x="1566" y="565"/>
                  </a:lnTo>
                  <a:lnTo>
                    <a:pt x="1566" y="587"/>
                  </a:lnTo>
                  <a:lnTo>
                    <a:pt x="1557" y="615"/>
                  </a:lnTo>
                  <a:lnTo>
                    <a:pt x="1541" y="653"/>
                  </a:lnTo>
                  <a:lnTo>
                    <a:pt x="1541" y="691"/>
                  </a:lnTo>
                  <a:lnTo>
                    <a:pt x="1543" y="720"/>
                  </a:lnTo>
                  <a:lnTo>
                    <a:pt x="1541" y="743"/>
                  </a:lnTo>
                  <a:lnTo>
                    <a:pt x="1537" y="763"/>
                  </a:lnTo>
                  <a:lnTo>
                    <a:pt x="1530" y="779"/>
                  </a:lnTo>
                  <a:lnTo>
                    <a:pt x="1517" y="793"/>
                  </a:lnTo>
                  <a:lnTo>
                    <a:pt x="1498" y="810"/>
                  </a:lnTo>
                  <a:lnTo>
                    <a:pt x="1471" y="828"/>
                  </a:lnTo>
                  <a:lnTo>
                    <a:pt x="1449" y="860"/>
                  </a:lnTo>
                  <a:lnTo>
                    <a:pt x="1438" y="889"/>
                  </a:lnTo>
                  <a:lnTo>
                    <a:pt x="1435" y="914"/>
                  </a:lnTo>
                  <a:lnTo>
                    <a:pt x="1433" y="937"/>
                  </a:lnTo>
                  <a:lnTo>
                    <a:pt x="1428" y="959"/>
                  </a:lnTo>
                  <a:lnTo>
                    <a:pt x="1413" y="979"/>
                  </a:lnTo>
                  <a:lnTo>
                    <a:pt x="1383" y="997"/>
                  </a:lnTo>
                  <a:lnTo>
                    <a:pt x="1332" y="1016"/>
                  </a:lnTo>
                  <a:lnTo>
                    <a:pt x="1314" y="1027"/>
                  </a:lnTo>
                  <a:lnTo>
                    <a:pt x="1303" y="1038"/>
                  </a:lnTo>
                  <a:lnTo>
                    <a:pt x="1296" y="1047"/>
                  </a:lnTo>
                  <a:lnTo>
                    <a:pt x="1291" y="1056"/>
                  </a:lnTo>
                  <a:lnTo>
                    <a:pt x="1284" y="1065"/>
                  </a:lnTo>
                  <a:lnTo>
                    <a:pt x="1271" y="1074"/>
                  </a:lnTo>
                  <a:lnTo>
                    <a:pt x="1253" y="1085"/>
                  </a:lnTo>
                  <a:lnTo>
                    <a:pt x="1224" y="1096"/>
                  </a:lnTo>
                  <a:lnTo>
                    <a:pt x="1196" y="1135"/>
                  </a:lnTo>
                  <a:lnTo>
                    <a:pt x="1165" y="1157"/>
                  </a:lnTo>
                  <a:lnTo>
                    <a:pt x="1136" y="1166"/>
                  </a:lnTo>
                  <a:lnTo>
                    <a:pt x="1106" y="1164"/>
                  </a:lnTo>
                  <a:lnTo>
                    <a:pt x="1073" y="1159"/>
                  </a:lnTo>
                  <a:lnTo>
                    <a:pt x="1037" y="1155"/>
                  </a:lnTo>
                  <a:lnTo>
                    <a:pt x="1000" y="1159"/>
                  </a:lnTo>
                  <a:lnTo>
                    <a:pt x="956" y="1173"/>
                  </a:lnTo>
                  <a:lnTo>
                    <a:pt x="926" y="1200"/>
                  </a:lnTo>
                  <a:lnTo>
                    <a:pt x="899" y="1220"/>
                  </a:lnTo>
                  <a:lnTo>
                    <a:pt x="872" y="1232"/>
                  </a:lnTo>
                  <a:lnTo>
                    <a:pt x="847" y="1238"/>
                  </a:lnTo>
                  <a:lnTo>
                    <a:pt x="821" y="1236"/>
                  </a:lnTo>
                  <a:lnTo>
                    <a:pt x="796" y="1225"/>
                  </a:lnTo>
                  <a:lnTo>
                    <a:pt x="769" y="1207"/>
                  </a:lnTo>
                  <a:lnTo>
                    <a:pt x="741" y="1182"/>
                  </a:lnTo>
                  <a:lnTo>
                    <a:pt x="715" y="1195"/>
                  </a:lnTo>
                  <a:lnTo>
                    <a:pt x="692" y="1200"/>
                  </a:lnTo>
                  <a:lnTo>
                    <a:pt x="669" y="1202"/>
                  </a:lnTo>
                  <a:lnTo>
                    <a:pt x="645" y="1195"/>
                  </a:lnTo>
                  <a:lnTo>
                    <a:pt x="618" y="1184"/>
                  </a:lnTo>
                  <a:lnTo>
                    <a:pt x="593" y="1166"/>
                  </a:lnTo>
                  <a:lnTo>
                    <a:pt x="564" y="1142"/>
                  </a:lnTo>
                  <a:lnTo>
                    <a:pt x="532" y="1112"/>
                  </a:lnTo>
                  <a:lnTo>
                    <a:pt x="503" y="1119"/>
                  </a:lnTo>
                  <a:lnTo>
                    <a:pt x="480" y="1119"/>
                  </a:lnTo>
                  <a:lnTo>
                    <a:pt x="458" y="1114"/>
                  </a:lnTo>
                  <a:lnTo>
                    <a:pt x="438" y="1101"/>
                  </a:lnTo>
                  <a:lnTo>
                    <a:pt x="420" y="1085"/>
                  </a:lnTo>
                  <a:lnTo>
                    <a:pt x="402" y="1063"/>
                  </a:lnTo>
                  <a:lnTo>
                    <a:pt x="384" y="1038"/>
                  </a:lnTo>
                  <a:lnTo>
                    <a:pt x="363" y="1009"/>
                  </a:lnTo>
                  <a:lnTo>
                    <a:pt x="356" y="1007"/>
                  </a:lnTo>
                  <a:lnTo>
                    <a:pt x="348" y="1007"/>
                  </a:lnTo>
                  <a:lnTo>
                    <a:pt x="341" y="1007"/>
                  </a:lnTo>
                  <a:lnTo>
                    <a:pt x="332" y="1007"/>
                  </a:lnTo>
                  <a:lnTo>
                    <a:pt x="323" y="1007"/>
                  </a:lnTo>
                  <a:lnTo>
                    <a:pt x="312" y="1009"/>
                  </a:lnTo>
                  <a:lnTo>
                    <a:pt x="304" y="1009"/>
                  </a:lnTo>
                  <a:lnTo>
                    <a:pt x="293" y="1009"/>
                  </a:lnTo>
                  <a:lnTo>
                    <a:pt x="260" y="995"/>
                  </a:lnTo>
                  <a:lnTo>
                    <a:pt x="233" y="979"/>
                  </a:lnTo>
                  <a:lnTo>
                    <a:pt x="210" y="959"/>
                  </a:lnTo>
                  <a:lnTo>
                    <a:pt x="190" y="936"/>
                  </a:lnTo>
                  <a:lnTo>
                    <a:pt x="176" y="909"/>
                  </a:lnTo>
                  <a:lnTo>
                    <a:pt x="167" y="878"/>
                  </a:lnTo>
                  <a:lnTo>
                    <a:pt x="160" y="844"/>
                  </a:lnTo>
                  <a:lnTo>
                    <a:pt x="158" y="804"/>
                  </a:lnTo>
                  <a:lnTo>
                    <a:pt x="145" y="792"/>
                  </a:lnTo>
                  <a:lnTo>
                    <a:pt x="131" y="784"/>
                  </a:lnTo>
                  <a:lnTo>
                    <a:pt x="115" y="781"/>
                  </a:lnTo>
                  <a:lnTo>
                    <a:pt x="100" y="775"/>
                  </a:lnTo>
                  <a:lnTo>
                    <a:pt x="86" y="767"/>
                  </a:lnTo>
                  <a:lnTo>
                    <a:pt x="75" y="749"/>
                  </a:lnTo>
                  <a:lnTo>
                    <a:pt x="70" y="718"/>
                  </a:lnTo>
                  <a:lnTo>
                    <a:pt x="71" y="669"/>
                  </a:lnTo>
                  <a:lnTo>
                    <a:pt x="55" y="662"/>
                  </a:lnTo>
                  <a:lnTo>
                    <a:pt x="41" y="655"/>
                  </a:lnTo>
                  <a:lnTo>
                    <a:pt x="28" y="650"/>
                  </a:lnTo>
                  <a:lnTo>
                    <a:pt x="18" y="642"/>
                  </a:lnTo>
                  <a:lnTo>
                    <a:pt x="9" y="632"/>
                  </a:lnTo>
                  <a:lnTo>
                    <a:pt x="3" y="617"/>
                  </a:lnTo>
                  <a:lnTo>
                    <a:pt x="0" y="597"/>
                  </a:lnTo>
                  <a:lnTo>
                    <a:pt x="1" y="570"/>
                  </a:lnTo>
                  <a:lnTo>
                    <a:pt x="12" y="538"/>
                  </a:lnTo>
                  <a:lnTo>
                    <a:pt x="19" y="504"/>
                  </a:lnTo>
                  <a:lnTo>
                    <a:pt x="23" y="470"/>
                  </a:lnTo>
                  <a:lnTo>
                    <a:pt x="27" y="437"/>
                  </a:lnTo>
                  <a:lnTo>
                    <a:pt x="30" y="405"/>
                  </a:lnTo>
                  <a:lnTo>
                    <a:pt x="36" y="376"/>
                  </a:lnTo>
                  <a:lnTo>
                    <a:pt x="43" y="351"/>
                  </a:lnTo>
                  <a:lnTo>
                    <a:pt x="55" y="331"/>
                  </a:lnTo>
                  <a:lnTo>
                    <a:pt x="88" y="320"/>
                  </a:lnTo>
                  <a:lnTo>
                    <a:pt x="113" y="308"/>
                  </a:lnTo>
                  <a:lnTo>
                    <a:pt x="133" y="292"/>
                  </a:lnTo>
                  <a:lnTo>
                    <a:pt x="149" y="276"/>
                  </a:lnTo>
                  <a:lnTo>
                    <a:pt x="163" y="256"/>
                  </a:lnTo>
                  <a:lnTo>
                    <a:pt x="179" y="238"/>
                  </a:lnTo>
                  <a:lnTo>
                    <a:pt x="196" y="218"/>
                  </a:lnTo>
                  <a:lnTo>
                    <a:pt x="217" y="198"/>
                  </a:lnTo>
                  <a:lnTo>
                    <a:pt x="248" y="198"/>
                  </a:lnTo>
                  <a:lnTo>
                    <a:pt x="271" y="195"/>
                  </a:lnTo>
                  <a:lnTo>
                    <a:pt x="291" y="189"/>
                  </a:lnTo>
                  <a:lnTo>
                    <a:pt x="305" y="180"/>
                  </a:lnTo>
                  <a:lnTo>
                    <a:pt x="316" y="169"/>
                  </a:lnTo>
                  <a:lnTo>
                    <a:pt x="325" y="153"/>
                  </a:lnTo>
                  <a:lnTo>
                    <a:pt x="332" y="132"/>
                  </a:lnTo>
                  <a:lnTo>
                    <a:pt x="339" y="106"/>
                  </a:lnTo>
                  <a:lnTo>
                    <a:pt x="354" y="99"/>
                  </a:lnTo>
                  <a:lnTo>
                    <a:pt x="366" y="90"/>
                  </a:lnTo>
                  <a:lnTo>
                    <a:pt x="379" y="81"/>
                  </a:lnTo>
                  <a:lnTo>
                    <a:pt x="392" y="72"/>
                  </a:lnTo>
                  <a:lnTo>
                    <a:pt x="411" y="47"/>
                  </a:lnTo>
                  <a:lnTo>
                    <a:pt x="435" y="27"/>
                  </a:lnTo>
                  <a:lnTo>
                    <a:pt x="460" y="17"/>
                  </a:lnTo>
                  <a:lnTo>
                    <a:pt x="489" y="8"/>
                  </a:lnTo>
                  <a:lnTo>
                    <a:pt x="519" y="4"/>
                  </a:lnTo>
                  <a:lnTo>
                    <a:pt x="550" y="2"/>
                  </a:lnTo>
                  <a:lnTo>
                    <a:pt x="580" y="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7" name="Freeform 1397">
              <a:extLst>
                <a:ext uri="{FF2B5EF4-FFF2-40B4-BE49-F238E27FC236}">
                  <a16:creationId xmlns:a16="http://schemas.microsoft.com/office/drawing/2014/main" id="{3AC52195-A9C2-BE13-3702-EF987863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6" y="4043363"/>
              <a:ext cx="1219200" cy="946150"/>
            </a:xfrm>
            <a:custGeom>
              <a:avLst/>
              <a:gdLst>
                <a:gd name="T0" fmla="*/ 2147483647 w 1536"/>
                <a:gd name="T1" fmla="*/ 2147483647 h 1192"/>
                <a:gd name="T2" fmla="*/ 2147483647 w 1536"/>
                <a:gd name="T3" fmla="*/ 2147483647 h 1192"/>
                <a:gd name="T4" fmla="*/ 2147483647 w 1536"/>
                <a:gd name="T5" fmla="*/ 2147483647 h 1192"/>
                <a:gd name="T6" fmla="*/ 2147483647 w 1536"/>
                <a:gd name="T7" fmla="*/ 2147483647 h 1192"/>
                <a:gd name="T8" fmla="*/ 2147483647 w 1536"/>
                <a:gd name="T9" fmla="*/ 2147483647 h 1192"/>
                <a:gd name="T10" fmla="*/ 2147483647 w 1536"/>
                <a:gd name="T11" fmla="*/ 2147483647 h 1192"/>
                <a:gd name="T12" fmla="*/ 2147483647 w 1536"/>
                <a:gd name="T13" fmla="*/ 2147483647 h 1192"/>
                <a:gd name="T14" fmla="*/ 2147483647 w 1536"/>
                <a:gd name="T15" fmla="*/ 2147483647 h 1192"/>
                <a:gd name="T16" fmla="*/ 2147483647 w 1536"/>
                <a:gd name="T17" fmla="*/ 2147483647 h 1192"/>
                <a:gd name="T18" fmla="*/ 2147483647 w 1536"/>
                <a:gd name="T19" fmla="*/ 2147483647 h 1192"/>
                <a:gd name="T20" fmla="*/ 2147483647 w 1536"/>
                <a:gd name="T21" fmla="*/ 2147483647 h 1192"/>
                <a:gd name="T22" fmla="*/ 2147483647 w 1536"/>
                <a:gd name="T23" fmla="*/ 2147483647 h 1192"/>
                <a:gd name="T24" fmla="*/ 2147483647 w 1536"/>
                <a:gd name="T25" fmla="*/ 2147483647 h 1192"/>
                <a:gd name="T26" fmla="*/ 2147483647 w 1536"/>
                <a:gd name="T27" fmla="*/ 2147483647 h 1192"/>
                <a:gd name="T28" fmla="*/ 2147483647 w 1536"/>
                <a:gd name="T29" fmla="*/ 2147483647 h 1192"/>
                <a:gd name="T30" fmla="*/ 2147483647 w 1536"/>
                <a:gd name="T31" fmla="*/ 2147483647 h 1192"/>
                <a:gd name="T32" fmla="*/ 2147483647 w 1536"/>
                <a:gd name="T33" fmla="*/ 2147483647 h 1192"/>
                <a:gd name="T34" fmla="*/ 2147483647 w 1536"/>
                <a:gd name="T35" fmla="*/ 2147483647 h 1192"/>
                <a:gd name="T36" fmla="*/ 2147483647 w 1536"/>
                <a:gd name="T37" fmla="*/ 2147483647 h 1192"/>
                <a:gd name="T38" fmla="*/ 2147483647 w 1536"/>
                <a:gd name="T39" fmla="*/ 2147483647 h 1192"/>
                <a:gd name="T40" fmla="*/ 2147483647 w 1536"/>
                <a:gd name="T41" fmla="*/ 2147483647 h 1192"/>
                <a:gd name="T42" fmla="*/ 2147483647 w 1536"/>
                <a:gd name="T43" fmla="*/ 2147483647 h 1192"/>
                <a:gd name="T44" fmla="*/ 2147483647 w 1536"/>
                <a:gd name="T45" fmla="*/ 2147483647 h 1192"/>
                <a:gd name="T46" fmla="*/ 2147483647 w 1536"/>
                <a:gd name="T47" fmla="*/ 2147483647 h 1192"/>
                <a:gd name="T48" fmla="*/ 2147483647 w 1536"/>
                <a:gd name="T49" fmla="*/ 2147483647 h 1192"/>
                <a:gd name="T50" fmla="*/ 2147483647 w 1536"/>
                <a:gd name="T51" fmla="*/ 2147483647 h 1192"/>
                <a:gd name="T52" fmla="*/ 2147483647 w 1536"/>
                <a:gd name="T53" fmla="*/ 2147483647 h 1192"/>
                <a:gd name="T54" fmla="*/ 2147483647 w 1536"/>
                <a:gd name="T55" fmla="*/ 2147483647 h 1192"/>
                <a:gd name="T56" fmla="*/ 2147483647 w 1536"/>
                <a:gd name="T57" fmla="*/ 2147483647 h 1192"/>
                <a:gd name="T58" fmla="*/ 2147483647 w 1536"/>
                <a:gd name="T59" fmla="*/ 2147483647 h 1192"/>
                <a:gd name="T60" fmla="*/ 2147483647 w 1536"/>
                <a:gd name="T61" fmla="*/ 2147483647 h 1192"/>
                <a:gd name="T62" fmla="*/ 2147483647 w 1536"/>
                <a:gd name="T63" fmla="*/ 2147483647 h 1192"/>
                <a:gd name="T64" fmla="*/ 2147483647 w 1536"/>
                <a:gd name="T65" fmla="*/ 2147483647 h 1192"/>
                <a:gd name="T66" fmla="*/ 2147483647 w 1536"/>
                <a:gd name="T67" fmla="*/ 2147483647 h 1192"/>
                <a:gd name="T68" fmla="*/ 2147483647 w 1536"/>
                <a:gd name="T69" fmla="*/ 2147483647 h 1192"/>
                <a:gd name="T70" fmla="*/ 2147483647 w 1536"/>
                <a:gd name="T71" fmla="*/ 2147483647 h 1192"/>
                <a:gd name="T72" fmla="*/ 2147483647 w 1536"/>
                <a:gd name="T73" fmla="*/ 2147483647 h 1192"/>
                <a:gd name="T74" fmla="*/ 2147483647 w 1536"/>
                <a:gd name="T75" fmla="*/ 2147483647 h 1192"/>
                <a:gd name="T76" fmla="*/ 2147483647 w 1536"/>
                <a:gd name="T77" fmla="*/ 2147483647 h 1192"/>
                <a:gd name="T78" fmla="*/ 2147483647 w 1536"/>
                <a:gd name="T79" fmla="*/ 2147483647 h 1192"/>
                <a:gd name="T80" fmla="*/ 2147483647 w 1536"/>
                <a:gd name="T81" fmla="*/ 2147483647 h 1192"/>
                <a:gd name="T82" fmla="*/ 2147483647 w 1536"/>
                <a:gd name="T83" fmla="*/ 2147483647 h 1192"/>
                <a:gd name="T84" fmla="*/ 0 w 1536"/>
                <a:gd name="T85" fmla="*/ 2147483647 h 1192"/>
                <a:gd name="T86" fmla="*/ 2147483647 w 1536"/>
                <a:gd name="T87" fmla="*/ 2147483647 h 1192"/>
                <a:gd name="T88" fmla="*/ 2147483647 w 1536"/>
                <a:gd name="T89" fmla="*/ 2147483647 h 1192"/>
                <a:gd name="T90" fmla="*/ 2147483647 w 1536"/>
                <a:gd name="T91" fmla="*/ 2147483647 h 1192"/>
                <a:gd name="T92" fmla="*/ 2147483647 w 1536"/>
                <a:gd name="T93" fmla="*/ 2147483647 h 1192"/>
                <a:gd name="T94" fmla="*/ 2147483647 w 1536"/>
                <a:gd name="T95" fmla="*/ 2147483647 h 1192"/>
                <a:gd name="T96" fmla="*/ 2147483647 w 1536"/>
                <a:gd name="T97" fmla="*/ 2147483647 h 1192"/>
                <a:gd name="T98" fmla="*/ 2147483647 w 1536"/>
                <a:gd name="T99" fmla="*/ 2147483647 h 1192"/>
                <a:gd name="T100" fmla="*/ 2147483647 w 1536"/>
                <a:gd name="T101" fmla="*/ 2147483647 h 1192"/>
                <a:gd name="T102" fmla="*/ 2147483647 w 1536"/>
                <a:gd name="T103" fmla="*/ 2147483647 h 1192"/>
                <a:gd name="T104" fmla="*/ 2147483647 w 1536"/>
                <a:gd name="T105" fmla="*/ 2147483647 h 1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36"/>
                <a:gd name="T160" fmla="*/ 0 h 1192"/>
                <a:gd name="T161" fmla="*/ 1536 w 1536"/>
                <a:gd name="T162" fmla="*/ 1192 h 1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36" h="1192">
                  <a:moveTo>
                    <a:pt x="595" y="0"/>
                  </a:moveTo>
                  <a:lnTo>
                    <a:pt x="635" y="3"/>
                  </a:lnTo>
                  <a:lnTo>
                    <a:pt x="676" y="7"/>
                  </a:lnTo>
                  <a:lnTo>
                    <a:pt x="716" y="12"/>
                  </a:lnTo>
                  <a:lnTo>
                    <a:pt x="755" y="18"/>
                  </a:lnTo>
                  <a:lnTo>
                    <a:pt x="796" y="23"/>
                  </a:lnTo>
                  <a:lnTo>
                    <a:pt x="836" y="28"/>
                  </a:lnTo>
                  <a:lnTo>
                    <a:pt x="876" y="36"/>
                  </a:lnTo>
                  <a:lnTo>
                    <a:pt x="915" y="41"/>
                  </a:lnTo>
                  <a:lnTo>
                    <a:pt x="957" y="46"/>
                  </a:lnTo>
                  <a:lnTo>
                    <a:pt x="996" y="52"/>
                  </a:lnTo>
                  <a:lnTo>
                    <a:pt x="1036" y="57"/>
                  </a:lnTo>
                  <a:lnTo>
                    <a:pt x="1073" y="62"/>
                  </a:lnTo>
                  <a:lnTo>
                    <a:pt x="1113" y="66"/>
                  </a:lnTo>
                  <a:lnTo>
                    <a:pt x="1153" y="70"/>
                  </a:lnTo>
                  <a:lnTo>
                    <a:pt x="1192" y="73"/>
                  </a:lnTo>
                  <a:lnTo>
                    <a:pt x="1230" y="75"/>
                  </a:lnTo>
                  <a:lnTo>
                    <a:pt x="1291" y="89"/>
                  </a:lnTo>
                  <a:lnTo>
                    <a:pt x="1336" y="100"/>
                  </a:lnTo>
                  <a:lnTo>
                    <a:pt x="1370" y="111"/>
                  </a:lnTo>
                  <a:lnTo>
                    <a:pt x="1395" y="125"/>
                  </a:lnTo>
                  <a:lnTo>
                    <a:pt x="1413" y="147"/>
                  </a:lnTo>
                  <a:lnTo>
                    <a:pt x="1428" y="179"/>
                  </a:lnTo>
                  <a:lnTo>
                    <a:pt x="1440" y="226"/>
                  </a:lnTo>
                  <a:lnTo>
                    <a:pt x="1455" y="289"/>
                  </a:lnTo>
                  <a:lnTo>
                    <a:pt x="1475" y="318"/>
                  </a:lnTo>
                  <a:lnTo>
                    <a:pt x="1489" y="334"/>
                  </a:lnTo>
                  <a:lnTo>
                    <a:pt x="1500" y="341"/>
                  </a:lnTo>
                  <a:lnTo>
                    <a:pt x="1505" y="345"/>
                  </a:lnTo>
                  <a:lnTo>
                    <a:pt x="1509" y="350"/>
                  </a:lnTo>
                  <a:lnTo>
                    <a:pt x="1507" y="361"/>
                  </a:lnTo>
                  <a:lnTo>
                    <a:pt x="1503" y="383"/>
                  </a:lnTo>
                  <a:lnTo>
                    <a:pt x="1498" y="419"/>
                  </a:lnTo>
                  <a:lnTo>
                    <a:pt x="1507" y="455"/>
                  </a:lnTo>
                  <a:lnTo>
                    <a:pt x="1516" y="480"/>
                  </a:lnTo>
                  <a:lnTo>
                    <a:pt x="1525" y="501"/>
                  </a:lnTo>
                  <a:lnTo>
                    <a:pt x="1532" y="519"/>
                  </a:lnTo>
                  <a:lnTo>
                    <a:pt x="1536" y="537"/>
                  </a:lnTo>
                  <a:lnTo>
                    <a:pt x="1534" y="559"/>
                  </a:lnTo>
                  <a:lnTo>
                    <a:pt x="1525" y="588"/>
                  </a:lnTo>
                  <a:lnTo>
                    <a:pt x="1509" y="625"/>
                  </a:lnTo>
                  <a:lnTo>
                    <a:pt x="1509" y="661"/>
                  </a:lnTo>
                  <a:lnTo>
                    <a:pt x="1509" y="690"/>
                  </a:lnTo>
                  <a:lnTo>
                    <a:pt x="1509" y="712"/>
                  </a:lnTo>
                  <a:lnTo>
                    <a:pt x="1505" y="730"/>
                  </a:lnTo>
                  <a:lnTo>
                    <a:pt x="1498" y="746"/>
                  </a:lnTo>
                  <a:lnTo>
                    <a:pt x="1485" y="760"/>
                  </a:lnTo>
                  <a:lnTo>
                    <a:pt x="1466" y="775"/>
                  </a:lnTo>
                  <a:lnTo>
                    <a:pt x="1439" y="793"/>
                  </a:lnTo>
                  <a:lnTo>
                    <a:pt x="1417" y="825"/>
                  </a:lnTo>
                  <a:lnTo>
                    <a:pt x="1408" y="854"/>
                  </a:lnTo>
                  <a:lnTo>
                    <a:pt x="1404" y="879"/>
                  </a:lnTo>
                  <a:lnTo>
                    <a:pt x="1404" y="902"/>
                  </a:lnTo>
                  <a:lnTo>
                    <a:pt x="1399" y="924"/>
                  </a:lnTo>
                  <a:lnTo>
                    <a:pt x="1383" y="944"/>
                  </a:lnTo>
                  <a:lnTo>
                    <a:pt x="1354" y="962"/>
                  </a:lnTo>
                  <a:lnTo>
                    <a:pt x="1304" y="982"/>
                  </a:lnTo>
                  <a:lnTo>
                    <a:pt x="1286" y="992"/>
                  </a:lnTo>
                  <a:lnTo>
                    <a:pt x="1275" y="1001"/>
                  </a:lnTo>
                  <a:lnTo>
                    <a:pt x="1269" y="1010"/>
                  </a:lnTo>
                  <a:lnTo>
                    <a:pt x="1264" y="1017"/>
                  </a:lnTo>
                  <a:lnTo>
                    <a:pt x="1257" y="1026"/>
                  </a:lnTo>
                  <a:lnTo>
                    <a:pt x="1246" y="1035"/>
                  </a:lnTo>
                  <a:lnTo>
                    <a:pt x="1226" y="1044"/>
                  </a:lnTo>
                  <a:lnTo>
                    <a:pt x="1198" y="1055"/>
                  </a:lnTo>
                  <a:lnTo>
                    <a:pt x="1169" y="1095"/>
                  </a:lnTo>
                  <a:lnTo>
                    <a:pt x="1142" y="1116"/>
                  </a:lnTo>
                  <a:lnTo>
                    <a:pt x="1113" y="1124"/>
                  </a:lnTo>
                  <a:lnTo>
                    <a:pt x="1082" y="1122"/>
                  </a:lnTo>
                  <a:lnTo>
                    <a:pt x="1050" y="1118"/>
                  </a:lnTo>
                  <a:lnTo>
                    <a:pt x="1016" y="1115"/>
                  </a:lnTo>
                  <a:lnTo>
                    <a:pt x="978" y="1116"/>
                  </a:lnTo>
                  <a:lnTo>
                    <a:pt x="937" y="1131"/>
                  </a:lnTo>
                  <a:lnTo>
                    <a:pt x="908" y="1158"/>
                  </a:lnTo>
                  <a:lnTo>
                    <a:pt x="881" y="1178"/>
                  </a:lnTo>
                  <a:lnTo>
                    <a:pt x="854" y="1188"/>
                  </a:lnTo>
                  <a:lnTo>
                    <a:pt x="829" y="1192"/>
                  </a:lnTo>
                  <a:lnTo>
                    <a:pt x="804" y="1188"/>
                  </a:lnTo>
                  <a:lnTo>
                    <a:pt x="778" y="1178"/>
                  </a:lnTo>
                  <a:lnTo>
                    <a:pt x="752" y="1160"/>
                  </a:lnTo>
                  <a:lnTo>
                    <a:pt x="723" y="1134"/>
                  </a:lnTo>
                  <a:lnTo>
                    <a:pt x="703" y="1140"/>
                  </a:lnTo>
                  <a:lnTo>
                    <a:pt x="680" y="1140"/>
                  </a:lnTo>
                  <a:lnTo>
                    <a:pt x="658" y="1138"/>
                  </a:lnTo>
                  <a:lnTo>
                    <a:pt x="633" y="1129"/>
                  </a:lnTo>
                  <a:lnTo>
                    <a:pt x="608" y="1118"/>
                  </a:lnTo>
                  <a:lnTo>
                    <a:pt x="581" y="1104"/>
                  </a:lnTo>
                  <a:lnTo>
                    <a:pt x="554" y="1084"/>
                  </a:lnTo>
                  <a:lnTo>
                    <a:pt x="525" y="1061"/>
                  </a:lnTo>
                  <a:lnTo>
                    <a:pt x="498" y="1070"/>
                  </a:lnTo>
                  <a:lnTo>
                    <a:pt x="473" y="1071"/>
                  </a:lnTo>
                  <a:lnTo>
                    <a:pt x="451" y="1068"/>
                  </a:lnTo>
                  <a:lnTo>
                    <a:pt x="433" y="1057"/>
                  </a:lnTo>
                  <a:lnTo>
                    <a:pt x="413" y="1043"/>
                  </a:lnTo>
                  <a:lnTo>
                    <a:pt x="395" y="1025"/>
                  </a:lnTo>
                  <a:lnTo>
                    <a:pt x="376" y="999"/>
                  </a:lnTo>
                  <a:lnTo>
                    <a:pt x="356" y="973"/>
                  </a:lnTo>
                  <a:lnTo>
                    <a:pt x="349" y="971"/>
                  </a:lnTo>
                  <a:lnTo>
                    <a:pt x="341" y="971"/>
                  </a:lnTo>
                  <a:lnTo>
                    <a:pt x="334" y="971"/>
                  </a:lnTo>
                  <a:lnTo>
                    <a:pt x="325" y="971"/>
                  </a:lnTo>
                  <a:lnTo>
                    <a:pt x="316" y="971"/>
                  </a:lnTo>
                  <a:lnTo>
                    <a:pt x="307" y="973"/>
                  </a:lnTo>
                  <a:lnTo>
                    <a:pt x="300" y="973"/>
                  </a:lnTo>
                  <a:lnTo>
                    <a:pt x="291" y="973"/>
                  </a:lnTo>
                  <a:lnTo>
                    <a:pt x="259" y="958"/>
                  </a:lnTo>
                  <a:lnTo>
                    <a:pt x="230" y="942"/>
                  </a:lnTo>
                  <a:lnTo>
                    <a:pt x="208" y="922"/>
                  </a:lnTo>
                  <a:lnTo>
                    <a:pt x="189" y="901"/>
                  </a:lnTo>
                  <a:lnTo>
                    <a:pt x="174" y="874"/>
                  </a:lnTo>
                  <a:lnTo>
                    <a:pt x="163" y="843"/>
                  </a:lnTo>
                  <a:lnTo>
                    <a:pt x="158" y="809"/>
                  </a:lnTo>
                  <a:lnTo>
                    <a:pt x="154" y="771"/>
                  </a:lnTo>
                  <a:lnTo>
                    <a:pt x="142" y="759"/>
                  </a:lnTo>
                  <a:lnTo>
                    <a:pt x="129" y="751"/>
                  </a:lnTo>
                  <a:lnTo>
                    <a:pt x="113" y="750"/>
                  </a:lnTo>
                  <a:lnTo>
                    <a:pt x="99" y="744"/>
                  </a:lnTo>
                  <a:lnTo>
                    <a:pt x="86" y="735"/>
                  </a:lnTo>
                  <a:lnTo>
                    <a:pt x="75" y="717"/>
                  </a:lnTo>
                  <a:lnTo>
                    <a:pt x="70" y="687"/>
                  </a:lnTo>
                  <a:lnTo>
                    <a:pt x="72" y="638"/>
                  </a:lnTo>
                  <a:lnTo>
                    <a:pt x="55" y="631"/>
                  </a:lnTo>
                  <a:lnTo>
                    <a:pt x="41" y="624"/>
                  </a:lnTo>
                  <a:lnTo>
                    <a:pt x="29" y="618"/>
                  </a:lnTo>
                  <a:lnTo>
                    <a:pt x="18" y="611"/>
                  </a:lnTo>
                  <a:lnTo>
                    <a:pt x="9" y="602"/>
                  </a:lnTo>
                  <a:lnTo>
                    <a:pt x="2" y="588"/>
                  </a:lnTo>
                  <a:lnTo>
                    <a:pt x="0" y="568"/>
                  </a:lnTo>
                  <a:lnTo>
                    <a:pt x="0" y="543"/>
                  </a:lnTo>
                  <a:lnTo>
                    <a:pt x="18" y="478"/>
                  </a:lnTo>
                  <a:lnTo>
                    <a:pt x="23" y="417"/>
                  </a:lnTo>
                  <a:lnTo>
                    <a:pt x="29" y="365"/>
                  </a:lnTo>
                  <a:lnTo>
                    <a:pt x="48" y="323"/>
                  </a:lnTo>
                  <a:lnTo>
                    <a:pt x="81" y="312"/>
                  </a:lnTo>
                  <a:lnTo>
                    <a:pt x="106" y="300"/>
                  </a:lnTo>
                  <a:lnTo>
                    <a:pt x="126" y="285"/>
                  </a:lnTo>
                  <a:lnTo>
                    <a:pt x="142" y="269"/>
                  </a:lnTo>
                  <a:lnTo>
                    <a:pt x="156" y="251"/>
                  </a:lnTo>
                  <a:lnTo>
                    <a:pt x="172" y="232"/>
                  </a:lnTo>
                  <a:lnTo>
                    <a:pt x="189" y="214"/>
                  </a:lnTo>
                  <a:lnTo>
                    <a:pt x="210" y="194"/>
                  </a:lnTo>
                  <a:lnTo>
                    <a:pt x="239" y="194"/>
                  </a:lnTo>
                  <a:lnTo>
                    <a:pt x="262" y="190"/>
                  </a:lnTo>
                  <a:lnTo>
                    <a:pt x="280" y="185"/>
                  </a:lnTo>
                  <a:lnTo>
                    <a:pt x="295" y="176"/>
                  </a:lnTo>
                  <a:lnTo>
                    <a:pt x="305" y="165"/>
                  </a:lnTo>
                  <a:lnTo>
                    <a:pt x="314" y="149"/>
                  </a:lnTo>
                  <a:lnTo>
                    <a:pt x="322" y="129"/>
                  </a:lnTo>
                  <a:lnTo>
                    <a:pt x="327" y="104"/>
                  </a:lnTo>
                  <a:lnTo>
                    <a:pt x="343" y="95"/>
                  </a:lnTo>
                  <a:lnTo>
                    <a:pt x="358" y="89"/>
                  </a:lnTo>
                  <a:lnTo>
                    <a:pt x="368" y="82"/>
                  </a:lnTo>
                  <a:lnTo>
                    <a:pt x="379" y="71"/>
                  </a:lnTo>
                  <a:lnTo>
                    <a:pt x="397" y="46"/>
                  </a:lnTo>
                  <a:lnTo>
                    <a:pt x="421" y="28"/>
                  </a:lnTo>
                  <a:lnTo>
                    <a:pt x="446" y="16"/>
                  </a:lnTo>
                  <a:lnTo>
                    <a:pt x="475" y="9"/>
                  </a:lnTo>
                  <a:lnTo>
                    <a:pt x="503" y="3"/>
                  </a:lnTo>
                  <a:lnTo>
                    <a:pt x="534" y="1"/>
                  </a:lnTo>
                  <a:lnTo>
                    <a:pt x="564" y="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8" name="Freeform 1398">
              <a:extLst>
                <a:ext uri="{FF2B5EF4-FFF2-40B4-BE49-F238E27FC236}">
                  <a16:creationId xmlns:a16="http://schemas.microsoft.com/office/drawing/2014/main" id="{C37A520B-4A97-C142-D033-20F7CAD9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4049713"/>
              <a:ext cx="1190625" cy="909638"/>
            </a:xfrm>
            <a:custGeom>
              <a:avLst/>
              <a:gdLst>
                <a:gd name="T0" fmla="*/ 2147483647 w 1500"/>
                <a:gd name="T1" fmla="*/ 2147483647 h 1145"/>
                <a:gd name="T2" fmla="*/ 2147483647 w 1500"/>
                <a:gd name="T3" fmla="*/ 2147483647 h 1145"/>
                <a:gd name="T4" fmla="*/ 2147483647 w 1500"/>
                <a:gd name="T5" fmla="*/ 2147483647 h 1145"/>
                <a:gd name="T6" fmla="*/ 2147483647 w 1500"/>
                <a:gd name="T7" fmla="*/ 2147483647 h 1145"/>
                <a:gd name="T8" fmla="*/ 2147483647 w 1500"/>
                <a:gd name="T9" fmla="*/ 2147483647 h 1145"/>
                <a:gd name="T10" fmla="*/ 2147483647 w 1500"/>
                <a:gd name="T11" fmla="*/ 2147483647 h 1145"/>
                <a:gd name="T12" fmla="*/ 2147483647 w 1500"/>
                <a:gd name="T13" fmla="*/ 2147483647 h 1145"/>
                <a:gd name="T14" fmla="*/ 2147483647 w 1500"/>
                <a:gd name="T15" fmla="*/ 2147483647 h 1145"/>
                <a:gd name="T16" fmla="*/ 2147483647 w 1500"/>
                <a:gd name="T17" fmla="*/ 2147483647 h 1145"/>
                <a:gd name="T18" fmla="*/ 2147483647 w 1500"/>
                <a:gd name="T19" fmla="*/ 2147483647 h 1145"/>
                <a:gd name="T20" fmla="*/ 2147483647 w 1500"/>
                <a:gd name="T21" fmla="*/ 2147483647 h 1145"/>
                <a:gd name="T22" fmla="*/ 2147483647 w 1500"/>
                <a:gd name="T23" fmla="*/ 2147483647 h 1145"/>
                <a:gd name="T24" fmla="*/ 2147483647 w 1500"/>
                <a:gd name="T25" fmla="*/ 2147483647 h 1145"/>
                <a:gd name="T26" fmla="*/ 2147483647 w 1500"/>
                <a:gd name="T27" fmla="*/ 2147483647 h 1145"/>
                <a:gd name="T28" fmla="*/ 2147483647 w 1500"/>
                <a:gd name="T29" fmla="*/ 2147483647 h 1145"/>
                <a:gd name="T30" fmla="*/ 2147483647 w 1500"/>
                <a:gd name="T31" fmla="*/ 2147483647 h 1145"/>
                <a:gd name="T32" fmla="*/ 2147483647 w 1500"/>
                <a:gd name="T33" fmla="*/ 2147483647 h 1145"/>
                <a:gd name="T34" fmla="*/ 2147483647 w 1500"/>
                <a:gd name="T35" fmla="*/ 2147483647 h 1145"/>
                <a:gd name="T36" fmla="*/ 2147483647 w 1500"/>
                <a:gd name="T37" fmla="*/ 2147483647 h 1145"/>
                <a:gd name="T38" fmla="*/ 2147483647 w 1500"/>
                <a:gd name="T39" fmla="*/ 2147483647 h 1145"/>
                <a:gd name="T40" fmla="*/ 2147483647 w 1500"/>
                <a:gd name="T41" fmla="*/ 2147483647 h 1145"/>
                <a:gd name="T42" fmla="*/ 2147483647 w 1500"/>
                <a:gd name="T43" fmla="*/ 2147483647 h 1145"/>
                <a:gd name="T44" fmla="*/ 2147483647 w 1500"/>
                <a:gd name="T45" fmla="*/ 2147483647 h 1145"/>
                <a:gd name="T46" fmla="*/ 2147483647 w 1500"/>
                <a:gd name="T47" fmla="*/ 2147483647 h 1145"/>
                <a:gd name="T48" fmla="*/ 2147483647 w 1500"/>
                <a:gd name="T49" fmla="*/ 2147483647 h 1145"/>
                <a:gd name="T50" fmla="*/ 2147483647 w 1500"/>
                <a:gd name="T51" fmla="*/ 2147483647 h 1145"/>
                <a:gd name="T52" fmla="*/ 2147483647 w 1500"/>
                <a:gd name="T53" fmla="*/ 2147483647 h 1145"/>
                <a:gd name="T54" fmla="*/ 2147483647 w 1500"/>
                <a:gd name="T55" fmla="*/ 2147483647 h 1145"/>
                <a:gd name="T56" fmla="*/ 2147483647 w 1500"/>
                <a:gd name="T57" fmla="*/ 2147483647 h 1145"/>
                <a:gd name="T58" fmla="*/ 2147483647 w 1500"/>
                <a:gd name="T59" fmla="*/ 2147483647 h 1145"/>
                <a:gd name="T60" fmla="*/ 2147483647 w 1500"/>
                <a:gd name="T61" fmla="*/ 2147483647 h 1145"/>
                <a:gd name="T62" fmla="*/ 2147483647 w 1500"/>
                <a:gd name="T63" fmla="*/ 2147483647 h 1145"/>
                <a:gd name="T64" fmla="*/ 2147483647 w 1500"/>
                <a:gd name="T65" fmla="*/ 2147483647 h 1145"/>
                <a:gd name="T66" fmla="*/ 2147483647 w 1500"/>
                <a:gd name="T67" fmla="*/ 2147483647 h 1145"/>
                <a:gd name="T68" fmla="*/ 2147483647 w 1500"/>
                <a:gd name="T69" fmla="*/ 2147483647 h 1145"/>
                <a:gd name="T70" fmla="*/ 2147483647 w 1500"/>
                <a:gd name="T71" fmla="*/ 2147483647 h 1145"/>
                <a:gd name="T72" fmla="*/ 2147483647 w 1500"/>
                <a:gd name="T73" fmla="*/ 2147483647 h 1145"/>
                <a:gd name="T74" fmla="*/ 2147483647 w 1500"/>
                <a:gd name="T75" fmla="*/ 2147483647 h 1145"/>
                <a:gd name="T76" fmla="*/ 2147483647 w 1500"/>
                <a:gd name="T77" fmla="*/ 2147483647 h 1145"/>
                <a:gd name="T78" fmla="*/ 2147483647 w 1500"/>
                <a:gd name="T79" fmla="*/ 2147483647 h 1145"/>
                <a:gd name="T80" fmla="*/ 2147483647 w 1500"/>
                <a:gd name="T81" fmla="*/ 2147483647 h 1145"/>
                <a:gd name="T82" fmla="*/ 2147483647 w 1500"/>
                <a:gd name="T83" fmla="*/ 2147483647 h 1145"/>
                <a:gd name="T84" fmla="*/ 2147483647 w 1500"/>
                <a:gd name="T85" fmla="*/ 2147483647 h 1145"/>
                <a:gd name="T86" fmla="*/ 2147483647 w 1500"/>
                <a:gd name="T87" fmla="*/ 2147483647 h 1145"/>
                <a:gd name="T88" fmla="*/ 2147483647 w 1500"/>
                <a:gd name="T89" fmla="*/ 2147483647 h 1145"/>
                <a:gd name="T90" fmla="*/ 2147483647 w 1500"/>
                <a:gd name="T91" fmla="*/ 2147483647 h 1145"/>
                <a:gd name="T92" fmla="*/ 2147483647 w 1500"/>
                <a:gd name="T93" fmla="*/ 2147483647 h 1145"/>
                <a:gd name="T94" fmla="*/ 2147483647 w 1500"/>
                <a:gd name="T95" fmla="*/ 2147483647 h 1145"/>
                <a:gd name="T96" fmla="*/ 2147483647 w 1500"/>
                <a:gd name="T97" fmla="*/ 2147483647 h 1145"/>
                <a:gd name="T98" fmla="*/ 2147483647 w 1500"/>
                <a:gd name="T99" fmla="*/ 2147483647 h 1145"/>
                <a:gd name="T100" fmla="*/ 2147483647 w 1500"/>
                <a:gd name="T101" fmla="*/ 2147483647 h 1145"/>
                <a:gd name="T102" fmla="*/ 2147483647 w 1500"/>
                <a:gd name="T103" fmla="*/ 2147483647 h 1145"/>
                <a:gd name="T104" fmla="*/ 2147483647 w 1500"/>
                <a:gd name="T105" fmla="*/ 2147483647 h 1145"/>
                <a:gd name="T106" fmla="*/ 2147483647 w 1500"/>
                <a:gd name="T107" fmla="*/ 2147483647 h 1145"/>
                <a:gd name="T108" fmla="*/ 2147483647 w 1500"/>
                <a:gd name="T109" fmla="*/ 0 h 1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00"/>
                <a:gd name="T166" fmla="*/ 0 h 1145"/>
                <a:gd name="T167" fmla="*/ 1500 w 1500"/>
                <a:gd name="T168" fmla="*/ 1145 h 1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00" h="1145">
                  <a:moveTo>
                    <a:pt x="577" y="0"/>
                  </a:moveTo>
                  <a:lnTo>
                    <a:pt x="617" y="3"/>
                  </a:lnTo>
                  <a:lnTo>
                    <a:pt x="654" y="7"/>
                  </a:lnTo>
                  <a:lnTo>
                    <a:pt x="694" y="10"/>
                  </a:lnTo>
                  <a:lnTo>
                    <a:pt x="734" y="16"/>
                  </a:lnTo>
                  <a:lnTo>
                    <a:pt x="773" y="21"/>
                  </a:lnTo>
                  <a:lnTo>
                    <a:pt x="813" y="27"/>
                  </a:lnTo>
                  <a:lnTo>
                    <a:pt x="852" y="34"/>
                  </a:lnTo>
                  <a:lnTo>
                    <a:pt x="892" y="39"/>
                  </a:lnTo>
                  <a:lnTo>
                    <a:pt x="931" y="44"/>
                  </a:lnTo>
                  <a:lnTo>
                    <a:pt x="971" y="52"/>
                  </a:lnTo>
                  <a:lnTo>
                    <a:pt x="1010" y="57"/>
                  </a:lnTo>
                  <a:lnTo>
                    <a:pt x="1050" y="61"/>
                  </a:lnTo>
                  <a:lnTo>
                    <a:pt x="1088" y="66"/>
                  </a:lnTo>
                  <a:lnTo>
                    <a:pt x="1127" y="70"/>
                  </a:lnTo>
                  <a:lnTo>
                    <a:pt x="1165" y="73"/>
                  </a:lnTo>
                  <a:lnTo>
                    <a:pt x="1203" y="75"/>
                  </a:lnTo>
                  <a:lnTo>
                    <a:pt x="1262" y="88"/>
                  </a:lnTo>
                  <a:lnTo>
                    <a:pt x="1307" y="98"/>
                  </a:lnTo>
                  <a:lnTo>
                    <a:pt x="1341" y="109"/>
                  </a:lnTo>
                  <a:lnTo>
                    <a:pt x="1365" y="124"/>
                  </a:lnTo>
                  <a:lnTo>
                    <a:pt x="1383" y="147"/>
                  </a:lnTo>
                  <a:lnTo>
                    <a:pt x="1395" y="179"/>
                  </a:lnTo>
                  <a:lnTo>
                    <a:pt x="1408" y="224"/>
                  </a:lnTo>
                  <a:lnTo>
                    <a:pt x="1421" y="287"/>
                  </a:lnTo>
                  <a:lnTo>
                    <a:pt x="1439" y="314"/>
                  </a:lnTo>
                  <a:lnTo>
                    <a:pt x="1453" y="327"/>
                  </a:lnTo>
                  <a:lnTo>
                    <a:pt x="1464" y="332"/>
                  </a:lnTo>
                  <a:lnTo>
                    <a:pt x="1471" y="332"/>
                  </a:lnTo>
                  <a:lnTo>
                    <a:pt x="1473" y="334"/>
                  </a:lnTo>
                  <a:lnTo>
                    <a:pt x="1473" y="341"/>
                  </a:lnTo>
                  <a:lnTo>
                    <a:pt x="1469" y="359"/>
                  </a:lnTo>
                  <a:lnTo>
                    <a:pt x="1464" y="393"/>
                  </a:lnTo>
                  <a:lnTo>
                    <a:pt x="1473" y="428"/>
                  </a:lnTo>
                  <a:lnTo>
                    <a:pt x="1482" y="455"/>
                  </a:lnTo>
                  <a:lnTo>
                    <a:pt x="1489" y="474"/>
                  </a:lnTo>
                  <a:lnTo>
                    <a:pt x="1496" y="491"/>
                  </a:lnTo>
                  <a:lnTo>
                    <a:pt x="1500" y="509"/>
                  </a:lnTo>
                  <a:lnTo>
                    <a:pt x="1498" y="530"/>
                  </a:lnTo>
                  <a:lnTo>
                    <a:pt x="1491" y="557"/>
                  </a:lnTo>
                  <a:lnTo>
                    <a:pt x="1475" y="593"/>
                  </a:lnTo>
                  <a:lnTo>
                    <a:pt x="1475" y="629"/>
                  </a:lnTo>
                  <a:lnTo>
                    <a:pt x="1475" y="656"/>
                  </a:lnTo>
                  <a:lnTo>
                    <a:pt x="1475" y="679"/>
                  </a:lnTo>
                  <a:lnTo>
                    <a:pt x="1471" y="697"/>
                  </a:lnTo>
                  <a:lnTo>
                    <a:pt x="1464" y="712"/>
                  </a:lnTo>
                  <a:lnTo>
                    <a:pt x="1451" y="726"/>
                  </a:lnTo>
                  <a:lnTo>
                    <a:pt x="1431" y="741"/>
                  </a:lnTo>
                  <a:lnTo>
                    <a:pt x="1404" y="758"/>
                  </a:lnTo>
                  <a:lnTo>
                    <a:pt x="1383" y="791"/>
                  </a:lnTo>
                  <a:lnTo>
                    <a:pt x="1376" y="818"/>
                  </a:lnTo>
                  <a:lnTo>
                    <a:pt x="1372" y="843"/>
                  </a:lnTo>
                  <a:lnTo>
                    <a:pt x="1372" y="865"/>
                  </a:lnTo>
                  <a:lnTo>
                    <a:pt x="1367" y="886"/>
                  </a:lnTo>
                  <a:lnTo>
                    <a:pt x="1352" y="904"/>
                  </a:lnTo>
                  <a:lnTo>
                    <a:pt x="1323" y="924"/>
                  </a:lnTo>
                  <a:lnTo>
                    <a:pt x="1275" y="944"/>
                  </a:lnTo>
                  <a:lnTo>
                    <a:pt x="1257" y="955"/>
                  </a:lnTo>
                  <a:lnTo>
                    <a:pt x="1246" y="964"/>
                  </a:lnTo>
                  <a:lnTo>
                    <a:pt x="1239" y="971"/>
                  </a:lnTo>
                  <a:lnTo>
                    <a:pt x="1234" y="980"/>
                  </a:lnTo>
                  <a:lnTo>
                    <a:pt x="1226" y="989"/>
                  </a:lnTo>
                  <a:lnTo>
                    <a:pt x="1216" y="996"/>
                  </a:lnTo>
                  <a:lnTo>
                    <a:pt x="1198" y="1005"/>
                  </a:lnTo>
                  <a:lnTo>
                    <a:pt x="1171" y="1016"/>
                  </a:lnTo>
                  <a:lnTo>
                    <a:pt x="1144" y="1053"/>
                  </a:lnTo>
                  <a:lnTo>
                    <a:pt x="1117" y="1075"/>
                  </a:lnTo>
                  <a:lnTo>
                    <a:pt x="1088" y="1082"/>
                  </a:lnTo>
                  <a:lnTo>
                    <a:pt x="1059" y="1080"/>
                  </a:lnTo>
                  <a:lnTo>
                    <a:pt x="1027" y="1077"/>
                  </a:lnTo>
                  <a:lnTo>
                    <a:pt x="993" y="1073"/>
                  </a:lnTo>
                  <a:lnTo>
                    <a:pt x="957" y="1077"/>
                  </a:lnTo>
                  <a:lnTo>
                    <a:pt x="915" y="1089"/>
                  </a:lnTo>
                  <a:lnTo>
                    <a:pt x="886" y="1115"/>
                  </a:lnTo>
                  <a:lnTo>
                    <a:pt x="859" y="1133"/>
                  </a:lnTo>
                  <a:lnTo>
                    <a:pt x="832" y="1143"/>
                  </a:lnTo>
                  <a:lnTo>
                    <a:pt x="807" y="1145"/>
                  </a:lnTo>
                  <a:lnTo>
                    <a:pt x="782" y="1142"/>
                  </a:lnTo>
                  <a:lnTo>
                    <a:pt x="757" y="1129"/>
                  </a:lnTo>
                  <a:lnTo>
                    <a:pt x="732" y="1111"/>
                  </a:lnTo>
                  <a:lnTo>
                    <a:pt x="705" y="1086"/>
                  </a:lnTo>
                  <a:lnTo>
                    <a:pt x="689" y="1086"/>
                  </a:lnTo>
                  <a:lnTo>
                    <a:pt x="669" y="1082"/>
                  </a:lnTo>
                  <a:lnTo>
                    <a:pt x="645" y="1075"/>
                  </a:lnTo>
                  <a:lnTo>
                    <a:pt x="620" y="1066"/>
                  </a:lnTo>
                  <a:lnTo>
                    <a:pt x="595" y="1053"/>
                  </a:lnTo>
                  <a:lnTo>
                    <a:pt x="568" y="1041"/>
                  </a:lnTo>
                  <a:lnTo>
                    <a:pt x="543" y="1026"/>
                  </a:lnTo>
                  <a:lnTo>
                    <a:pt x="518" y="1010"/>
                  </a:lnTo>
                  <a:lnTo>
                    <a:pt x="491" y="1019"/>
                  </a:lnTo>
                  <a:lnTo>
                    <a:pt x="466" y="1021"/>
                  </a:lnTo>
                  <a:lnTo>
                    <a:pt x="444" y="1019"/>
                  </a:lnTo>
                  <a:lnTo>
                    <a:pt x="424" y="1012"/>
                  </a:lnTo>
                  <a:lnTo>
                    <a:pt x="406" y="999"/>
                  </a:lnTo>
                  <a:lnTo>
                    <a:pt x="388" y="983"/>
                  </a:lnTo>
                  <a:lnTo>
                    <a:pt x="368" y="962"/>
                  </a:lnTo>
                  <a:lnTo>
                    <a:pt x="349" y="937"/>
                  </a:lnTo>
                  <a:lnTo>
                    <a:pt x="341" y="935"/>
                  </a:lnTo>
                  <a:lnTo>
                    <a:pt x="334" y="933"/>
                  </a:lnTo>
                  <a:lnTo>
                    <a:pt x="327" y="933"/>
                  </a:lnTo>
                  <a:lnTo>
                    <a:pt x="318" y="933"/>
                  </a:lnTo>
                  <a:lnTo>
                    <a:pt x="309" y="933"/>
                  </a:lnTo>
                  <a:lnTo>
                    <a:pt x="300" y="933"/>
                  </a:lnTo>
                  <a:lnTo>
                    <a:pt x="291" y="933"/>
                  </a:lnTo>
                  <a:lnTo>
                    <a:pt x="282" y="933"/>
                  </a:lnTo>
                  <a:lnTo>
                    <a:pt x="252" y="920"/>
                  </a:lnTo>
                  <a:lnTo>
                    <a:pt x="225" y="904"/>
                  </a:lnTo>
                  <a:lnTo>
                    <a:pt x="203" y="884"/>
                  </a:lnTo>
                  <a:lnTo>
                    <a:pt x="185" y="863"/>
                  </a:lnTo>
                  <a:lnTo>
                    <a:pt x="171" y="836"/>
                  </a:lnTo>
                  <a:lnTo>
                    <a:pt x="160" y="807"/>
                  </a:lnTo>
                  <a:lnTo>
                    <a:pt x="153" y="775"/>
                  </a:lnTo>
                  <a:lnTo>
                    <a:pt x="151" y="739"/>
                  </a:lnTo>
                  <a:lnTo>
                    <a:pt x="138" y="726"/>
                  </a:lnTo>
                  <a:lnTo>
                    <a:pt x="126" y="719"/>
                  </a:lnTo>
                  <a:lnTo>
                    <a:pt x="109" y="715"/>
                  </a:lnTo>
                  <a:lnTo>
                    <a:pt x="95" y="712"/>
                  </a:lnTo>
                  <a:lnTo>
                    <a:pt x="82" y="703"/>
                  </a:lnTo>
                  <a:lnTo>
                    <a:pt x="73" y="685"/>
                  </a:lnTo>
                  <a:lnTo>
                    <a:pt x="68" y="654"/>
                  </a:lnTo>
                  <a:lnTo>
                    <a:pt x="68" y="609"/>
                  </a:lnTo>
                  <a:lnTo>
                    <a:pt x="54" y="602"/>
                  </a:lnTo>
                  <a:lnTo>
                    <a:pt x="39" y="595"/>
                  </a:lnTo>
                  <a:lnTo>
                    <a:pt x="27" y="589"/>
                  </a:lnTo>
                  <a:lnTo>
                    <a:pt x="16" y="582"/>
                  </a:lnTo>
                  <a:lnTo>
                    <a:pt x="7" y="573"/>
                  </a:lnTo>
                  <a:lnTo>
                    <a:pt x="2" y="559"/>
                  </a:lnTo>
                  <a:lnTo>
                    <a:pt x="0" y="539"/>
                  </a:lnTo>
                  <a:lnTo>
                    <a:pt x="2" y="514"/>
                  </a:lnTo>
                  <a:lnTo>
                    <a:pt x="16" y="456"/>
                  </a:lnTo>
                  <a:lnTo>
                    <a:pt x="20" y="402"/>
                  </a:lnTo>
                  <a:lnTo>
                    <a:pt x="25" y="354"/>
                  </a:lnTo>
                  <a:lnTo>
                    <a:pt x="45" y="314"/>
                  </a:lnTo>
                  <a:lnTo>
                    <a:pt x="75" y="303"/>
                  </a:lnTo>
                  <a:lnTo>
                    <a:pt x="99" y="293"/>
                  </a:lnTo>
                  <a:lnTo>
                    <a:pt x="118" y="278"/>
                  </a:lnTo>
                  <a:lnTo>
                    <a:pt x="135" y="262"/>
                  </a:lnTo>
                  <a:lnTo>
                    <a:pt x="149" y="244"/>
                  </a:lnTo>
                  <a:lnTo>
                    <a:pt x="163" y="226"/>
                  </a:lnTo>
                  <a:lnTo>
                    <a:pt x="180" y="208"/>
                  </a:lnTo>
                  <a:lnTo>
                    <a:pt x="199" y="188"/>
                  </a:lnTo>
                  <a:lnTo>
                    <a:pt x="228" y="188"/>
                  </a:lnTo>
                  <a:lnTo>
                    <a:pt x="252" y="185"/>
                  </a:lnTo>
                  <a:lnTo>
                    <a:pt x="270" y="179"/>
                  </a:lnTo>
                  <a:lnTo>
                    <a:pt x="284" y="172"/>
                  </a:lnTo>
                  <a:lnTo>
                    <a:pt x="293" y="160"/>
                  </a:lnTo>
                  <a:lnTo>
                    <a:pt x="302" y="145"/>
                  </a:lnTo>
                  <a:lnTo>
                    <a:pt x="309" y="124"/>
                  </a:lnTo>
                  <a:lnTo>
                    <a:pt x="314" y="98"/>
                  </a:lnTo>
                  <a:lnTo>
                    <a:pt x="322" y="95"/>
                  </a:lnTo>
                  <a:lnTo>
                    <a:pt x="329" y="91"/>
                  </a:lnTo>
                  <a:lnTo>
                    <a:pt x="336" y="89"/>
                  </a:lnTo>
                  <a:lnTo>
                    <a:pt x="343" y="86"/>
                  </a:lnTo>
                  <a:lnTo>
                    <a:pt x="350" y="82"/>
                  </a:lnTo>
                  <a:lnTo>
                    <a:pt x="356" y="79"/>
                  </a:lnTo>
                  <a:lnTo>
                    <a:pt x="363" y="73"/>
                  </a:lnTo>
                  <a:lnTo>
                    <a:pt x="368" y="70"/>
                  </a:lnTo>
                  <a:lnTo>
                    <a:pt x="385" y="44"/>
                  </a:lnTo>
                  <a:lnTo>
                    <a:pt x="406" y="27"/>
                  </a:lnTo>
                  <a:lnTo>
                    <a:pt x="431" y="14"/>
                  </a:lnTo>
                  <a:lnTo>
                    <a:pt x="458" y="7"/>
                  </a:lnTo>
                  <a:lnTo>
                    <a:pt x="487" y="3"/>
                  </a:lnTo>
                  <a:lnTo>
                    <a:pt x="516" y="1"/>
                  </a:lnTo>
                  <a:lnTo>
                    <a:pt x="546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F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699" name="Freeform 1399">
              <a:extLst>
                <a:ext uri="{FF2B5EF4-FFF2-40B4-BE49-F238E27FC236}">
                  <a16:creationId xmlns:a16="http://schemas.microsoft.com/office/drawing/2014/main" id="{E324DF99-6C26-D7FF-EDDC-1BAB7AADA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4056063"/>
              <a:ext cx="1165225" cy="873125"/>
            </a:xfrm>
            <a:custGeom>
              <a:avLst/>
              <a:gdLst>
                <a:gd name="T0" fmla="*/ 2147483647 w 1467"/>
                <a:gd name="T1" fmla="*/ 2147483647 h 1100"/>
                <a:gd name="T2" fmla="*/ 2147483647 w 1467"/>
                <a:gd name="T3" fmla="*/ 2147483647 h 1100"/>
                <a:gd name="T4" fmla="*/ 2147483647 w 1467"/>
                <a:gd name="T5" fmla="*/ 2147483647 h 1100"/>
                <a:gd name="T6" fmla="*/ 2147483647 w 1467"/>
                <a:gd name="T7" fmla="*/ 2147483647 h 1100"/>
                <a:gd name="T8" fmla="*/ 2147483647 w 1467"/>
                <a:gd name="T9" fmla="*/ 2147483647 h 1100"/>
                <a:gd name="T10" fmla="*/ 2147483647 w 1467"/>
                <a:gd name="T11" fmla="*/ 2147483647 h 1100"/>
                <a:gd name="T12" fmla="*/ 2147483647 w 1467"/>
                <a:gd name="T13" fmla="*/ 2147483647 h 1100"/>
                <a:gd name="T14" fmla="*/ 2147483647 w 1467"/>
                <a:gd name="T15" fmla="*/ 2147483647 h 1100"/>
                <a:gd name="T16" fmla="*/ 2147483647 w 1467"/>
                <a:gd name="T17" fmla="*/ 2147483647 h 1100"/>
                <a:gd name="T18" fmla="*/ 2147483647 w 1467"/>
                <a:gd name="T19" fmla="*/ 2147483647 h 1100"/>
                <a:gd name="T20" fmla="*/ 2147483647 w 1467"/>
                <a:gd name="T21" fmla="*/ 2147483647 h 1100"/>
                <a:gd name="T22" fmla="*/ 2147483647 w 1467"/>
                <a:gd name="T23" fmla="*/ 2147483647 h 1100"/>
                <a:gd name="T24" fmla="*/ 2147483647 w 1467"/>
                <a:gd name="T25" fmla="*/ 2147483647 h 1100"/>
                <a:gd name="T26" fmla="*/ 2147483647 w 1467"/>
                <a:gd name="T27" fmla="*/ 2147483647 h 1100"/>
                <a:gd name="T28" fmla="*/ 2147483647 w 1467"/>
                <a:gd name="T29" fmla="*/ 2147483647 h 1100"/>
                <a:gd name="T30" fmla="*/ 2147483647 w 1467"/>
                <a:gd name="T31" fmla="*/ 2147483647 h 1100"/>
                <a:gd name="T32" fmla="*/ 2147483647 w 1467"/>
                <a:gd name="T33" fmla="*/ 2147483647 h 1100"/>
                <a:gd name="T34" fmla="*/ 2147483647 w 1467"/>
                <a:gd name="T35" fmla="*/ 2147483647 h 1100"/>
                <a:gd name="T36" fmla="*/ 2147483647 w 1467"/>
                <a:gd name="T37" fmla="*/ 2147483647 h 1100"/>
                <a:gd name="T38" fmla="*/ 2147483647 w 1467"/>
                <a:gd name="T39" fmla="*/ 2147483647 h 1100"/>
                <a:gd name="T40" fmla="*/ 2147483647 w 1467"/>
                <a:gd name="T41" fmla="*/ 2147483647 h 1100"/>
                <a:gd name="T42" fmla="*/ 2147483647 w 1467"/>
                <a:gd name="T43" fmla="*/ 2147483647 h 1100"/>
                <a:gd name="T44" fmla="*/ 2147483647 w 1467"/>
                <a:gd name="T45" fmla="*/ 2147483647 h 1100"/>
                <a:gd name="T46" fmla="*/ 2147483647 w 1467"/>
                <a:gd name="T47" fmla="*/ 2147483647 h 1100"/>
                <a:gd name="T48" fmla="*/ 2147483647 w 1467"/>
                <a:gd name="T49" fmla="*/ 2147483647 h 1100"/>
                <a:gd name="T50" fmla="*/ 2147483647 w 1467"/>
                <a:gd name="T51" fmla="*/ 2147483647 h 1100"/>
                <a:gd name="T52" fmla="*/ 2147483647 w 1467"/>
                <a:gd name="T53" fmla="*/ 2147483647 h 1100"/>
                <a:gd name="T54" fmla="*/ 2147483647 w 1467"/>
                <a:gd name="T55" fmla="*/ 2147483647 h 1100"/>
                <a:gd name="T56" fmla="*/ 2147483647 w 1467"/>
                <a:gd name="T57" fmla="*/ 2147483647 h 1100"/>
                <a:gd name="T58" fmla="*/ 2147483647 w 1467"/>
                <a:gd name="T59" fmla="*/ 2147483647 h 1100"/>
                <a:gd name="T60" fmla="*/ 2147483647 w 1467"/>
                <a:gd name="T61" fmla="*/ 2147483647 h 1100"/>
                <a:gd name="T62" fmla="*/ 2147483647 w 1467"/>
                <a:gd name="T63" fmla="*/ 2147483647 h 1100"/>
                <a:gd name="T64" fmla="*/ 2147483647 w 1467"/>
                <a:gd name="T65" fmla="*/ 2147483647 h 1100"/>
                <a:gd name="T66" fmla="*/ 2147483647 w 1467"/>
                <a:gd name="T67" fmla="*/ 2147483647 h 1100"/>
                <a:gd name="T68" fmla="*/ 2147483647 w 1467"/>
                <a:gd name="T69" fmla="*/ 2147483647 h 1100"/>
                <a:gd name="T70" fmla="*/ 2147483647 w 1467"/>
                <a:gd name="T71" fmla="*/ 2147483647 h 1100"/>
                <a:gd name="T72" fmla="*/ 2147483647 w 1467"/>
                <a:gd name="T73" fmla="*/ 2147483647 h 1100"/>
                <a:gd name="T74" fmla="*/ 2147483647 w 1467"/>
                <a:gd name="T75" fmla="*/ 2147483647 h 1100"/>
                <a:gd name="T76" fmla="*/ 2147483647 w 1467"/>
                <a:gd name="T77" fmla="*/ 2147483647 h 1100"/>
                <a:gd name="T78" fmla="*/ 2147483647 w 1467"/>
                <a:gd name="T79" fmla="*/ 2147483647 h 1100"/>
                <a:gd name="T80" fmla="*/ 2147483647 w 1467"/>
                <a:gd name="T81" fmla="*/ 2147483647 h 1100"/>
                <a:gd name="T82" fmla="*/ 2147483647 w 1467"/>
                <a:gd name="T83" fmla="*/ 2147483647 h 1100"/>
                <a:gd name="T84" fmla="*/ 2147483647 w 1467"/>
                <a:gd name="T85" fmla="*/ 2147483647 h 1100"/>
                <a:gd name="T86" fmla="*/ 2147483647 w 1467"/>
                <a:gd name="T87" fmla="*/ 2147483647 h 1100"/>
                <a:gd name="T88" fmla="*/ 2147483647 w 1467"/>
                <a:gd name="T89" fmla="*/ 2147483647 h 1100"/>
                <a:gd name="T90" fmla="*/ 2147483647 w 1467"/>
                <a:gd name="T91" fmla="*/ 2147483647 h 1100"/>
                <a:gd name="T92" fmla="*/ 2147483647 w 1467"/>
                <a:gd name="T93" fmla="*/ 2147483647 h 1100"/>
                <a:gd name="T94" fmla="*/ 2147483647 w 1467"/>
                <a:gd name="T95" fmla="*/ 2147483647 h 1100"/>
                <a:gd name="T96" fmla="*/ 2147483647 w 1467"/>
                <a:gd name="T97" fmla="*/ 2147483647 h 1100"/>
                <a:gd name="T98" fmla="*/ 2147483647 w 1467"/>
                <a:gd name="T99" fmla="*/ 2147483647 h 1100"/>
                <a:gd name="T100" fmla="*/ 2147483647 w 1467"/>
                <a:gd name="T101" fmla="*/ 2147483647 h 1100"/>
                <a:gd name="T102" fmla="*/ 2147483647 w 1467"/>
                <a:gd name="T103" fmla="*/ 2147483647 h 1100"/>
                <a:gd name="T104" fmla="*/ 2147483647 w 1467"/>
                <a:gd name="T105" fmla="*/ 2147483647 h 1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7"/>
                <a:gd name="T160" fmla="*/ 0 h 1100"/>
                <a:gd name="T161" fmla="*/ 1467 w 1467"/>
                <a:gd name="T162" fmla="*/ 1100 h 1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7" h="1100">
                  <a:moveTo>
                    <a:pt x="561" y="0"/>
                  </a:moveTo>
                  <a:lnTo>
                    <a:pt x="599" y="3"/>
                  </a:lnTo>
                  <a:lnTo>
                    <a:pt x="637" y="7"/>
                  </a:lnTo>
                  <a:lnTo>
                    <a:pt x="676" y="11"/>
                  </a:lnTo>
                  <a:lnTo>
                    <a:pt x="716" y="16"/>
                  </a:lnTo>
                  <a:lnTo>
                    <a:pt x="753" y="21"/>
                  </a:lnTo>
                  <a:lnTo>
                    <a:pt x="793" y="27"/>
                  </a:lnTo>
                  <a:lnTo>
                    <a:pt x="833" y="34"/>
                  </a:lnTo>
                  <a:lnTo>
                    <a:pt x="872" y="39"/>
                  </a:lnTo>
                  <a:lnTo>
                    <a:pt x="912" y="46"/>
                  </a:lnTo>
                  <a:lnTo>
                    <a:pt x="950" y="52"/>
                  </a:lnTo>
                  <a:lnTo>
                    <a:pt x="989" y="57"/>
                  </a:lnTo>
                  <a:lnTo>
                    <a:pt x="1029" y="63"/>
                  </a:lnTo>
                  <a:lnTo>
                    <a:pt x="1066" y="66"/>
                  </a:lnTo>
                  <a:lnTo>
                    <a:pt x="1104" y="70"/>
                  </a:lnTo>
                  <a:lnTo>
                    <a:pt x="1142" y="73"/>
                  </a:lnTo>
                  <a:lnTo>
                    <a:pt x="1180" y="75"/>
                  </a:lnTo>
                  <a:lnTo>
                    <a:pt x="1237" y="90"/>
                  </a:lnTo>
                  <a:lnTo>
                    <a:pt x="1282" y="100"/>
                  </a:lnTo>
                  <a:lnTo>
                    <a:pt x="1315" y="113"/>
                  </a:lnTo>
                  <a:lnTo>
                    <a:pt x="1338" y="129"/>
                  </a:lnTo>
                  <a:lnTo>
                    <a:pt x="1354" y="151"/>
                  </a:lnTo>
                  <a:lnTo>
                    <a:pt x="1367" y="183"/>
                  </a:lnTo>
                  <a:lnTo>
                    <a:pt x="1379" y="228"/>
                  </a:lnTo>
                  <a:lnTo>
                    <a:pt x="1392" y="287"/>
                  </a:lnTo>
                  <a:lnTo>
                    <a:pt x="1410" y="314"/>
                  </a:lnTo>
                  <a:lnTo>
                    <a:pt x="1423" y="323"/>
                  </a:lnTo>
                  <a:lnTo>
                    <a:pt x="1433" y="325"/>
                  </a:lnTo>
                  <a:lnTo>
                    <a:pt x="1439" y="322"/>
                  </a:lnTo>
                  <a:lnTo>
                    <a:pt x="1442" y="318"/>
                  </a:lnTo>
                  <a:lnTo>
                    <a:pt x="1442" y="322"/>
                  </a:lnTo>
                  <a:lnTo>
                    <a:pt x="1441" y="338"/>
                  </a:lnTo>
                  <a:lnTo>
                    <a:pt x="1435" y="372"/>
                  </a:lnTo>
                  <a:lnTo>
                    <a:pt x="1442" y="404"/>
                  </a:lnTo>
                  <a:lnTo>
                    <a:pt x="1450" y="430"/>
                  </a:lnTo>
                  <a:lnTo>
                    <a:pt x="1459" y="449"/>
                  </a:lnTo>
                  <a:lnTo>
                    <a:pt x="1464" y="466"/>
                  </a:lnTo>
                  <a:lnTo>
                    <a:pt x="1467" y="484"/>
                  </a:lnTo>
                  <a:lnTo>
                    <a:pt x="1464" y="503"/>
                  </a:lnTo>
                  <a:lnTo>
                    <a:pt x="1457" y="530"/>
                  </a:lnTo>
                  <a:lnTo>
                    <a:pt x="1441" y="566"/>
                  </a:lnTo>
                  <a:lnTo>
                    <a:pt x="1442" y="600"/>
                  </a:lnTo>
                  <a:lnTo>
                    <a:pt x="1442" y="627"/>
                  </a:lnTo>
                  <a:lnTo>
                    <a:pt x="1442" y="649"/>
                  </a:lnTo>
                  <a:lnTo>
                    <a:pt x="1439" y="667"/>
                  </a:lnTo>
                  <a:lnTo>
                    <a:pt x="1432" y="683"/>
                  </a:lnTo>
                  <a:lnTo>
                    <a:pt x="1419" y="698"/>
                  </a:lnTo>
                  <a:lnTo>
                    <a:pt x="1401" y="712"/>
                  </a:lnTo>
                  <a:lnTo>
                    <a:pt x="1376" y="728"/>
                  </a:lnTo>
                  <a:lnTo>
                    <a:pt x="1354" y="759"/>
                  </a:lnTo>
                  <a:lnTo>
                    <a:pt x="1345" y="786"/>
                  </a:lnTo>
                  <a:lnTo>
                    <a:pt x="1342" y="811"/>
                  </a:lnTo>
                  <a:lnTo>
                    <a:pt x="1342" y="831"/>
                  </a:lnTo>
                  <a:lnTo>
                    <a:pt x="1336" y="850"/>
                  </a:lnTo>
                  <a:lnTo>
                    <a:pt x="1322" y="868"/>
                  </a:lnTo>
                  <a:lnTo>
                    <a:pt x="1293" y="886"/>
                  </a:lnTo>
                  <a:lnTo>
                    <a:pt x="1246" y="906"/>
                  </a:lnTo>
                  <a:lnTo>
                    <a:pt x="1230" y="917"/>
                  </a:lnTo>
                  <a:lnTo>
                    <a:pt x="1219" y="926"/>
                  </a:lnTo>
                  <a:lnTo>
                    <a:pt x="1214" y="935"/>
                  </a:lnTo>
                  <a:lnTo>
                    <a:pt x="1209" y="942"/>
                  </a:lnTo>
                  <a:lnTo>
                    <a:pt x="1201" y="951"/>
                  </a:lnTo>
                  <a:lnTo>
                    <a:pt x="1191" y="958"/>
                  </a:lnTo>
                  <a:lnTo>
                    <a:pt x="1174" y="967"/>
                  </a:lnTo>
                  <a:lnTo>
                    <a:pt x="1147" y="976"/>
                  </a:lnTo>
                  <a:lnTo>
                    <a:pt x="1120" y="1014"/>
                  </a:lnTo>
                  <a:lnTo>
                    <a:pt x="1092" y="1036"/>
                  </a:lnTo>
                  <a:lnTo>
                    <a:pt x="1065" y="1043"/>
                  </a:lnTo>
                  <a:lnTo>
                    <a:pt x="1036" y="1041"/>
                  </a:lnTo>
                  <a:lnTo>
                    <a:pt x="1003" y="1037"/>
                  </a:lnTo>
                  <a:lnTo>
                    <a:pt x="971" y="1034"/>
                  </a:lnTo>
                  <a:lnTo>
                    <a:pt x="935" y="1036"/>
                  </a:lnTo>
                  <a:lnTo>
                    <a:pt x="896" y="1048"/>
                  </a:lnTo>
                  <a:lnTo>
                    <a:pt x="869" y="1073"/>
                  </a:lnTo>
                  <a:lnTo>
                    <a:pt x="842" y="1090"/>
                  </a:lnTo>
                  <a:lnTo>
                    <a:pt x="815" y="1099"/>
                  </a:lnTo>
                  <a:lnTo>
                    <a:pt x="789" y="1100"/>
                  </a:lnTo>
                  <a:lnTo>
                    <a:pt x="764" y="1093"/>
                  </a:lnTo>
                  <a:lnTo>
                    <a:pt x="739" y="1082"/>
                  </a:lnTo>
                  <a:lnTo>
                    <a:pt x="714" y="1063"/>
                  </a:lnTo>
                  <a:lnTo>
                    <a:pt x="687" y="1039"/>
                  </a:lnTo>
                  <a:lnTo>
                    <a:pt x="674" y="1034"/>
                  </a:lnTo>
                  <a:lnTo>
                    <a:pt x="655" y="1025"/>
                  </a:lnTo>
                  <a:lnTo>
                    <a:pt x="633" y="1016"/>
                  </a:lnTo>
                  <a:lnTo>
                    <a:pt x="610" y="1005"/>
                  </a:lnTo>
                  <a:lnTo>
                    <a:pt x="583" y="992"/>
                  </a:lnTo>
                  <a:lnTo>
                    <a:pt x="557" y="982"/>
                  </a:lnTo>
                  <a:lnTo>
                    <a:pt x="534" y="969"/>
                  </a:lnTo>
                  <a:lnTo>
                    <a:pt x="514" y="960"/>
                  </a:lnTo>
                  <a:lnTo>
                    <a:pt x="486" y="967"/>
                  </a:lnTo>
                  <a:lnTo>
                    <a:pt x="462" y="971"/>
                  </a:lnTo>
                  <a:lnTo>
                    <a:pt x="439" y="971"/>
                  </a:lnTo>
                  <a:lnTo>
                    <a:pt x="419" y="966"/>
                  </a:lnTo>
                  <a:lnTo>
                    <a:pt x="399" y="957"/>
                  </a:lnTo>
                  <a:lnTo>
                    <a:pt x="379" y="942"/>
                  </a:lnTo>
                  <a:lnTo>
                    <a:pt x="361" y="922"/>
                  </a:lnTo>
                  <a:lnTo>
                    <a:pt x="342" y="897"/>
                  </a:lnTo>
                  <a:lnTo>
                    <a:pt x="334" y="895"/>
                  </a:lnTo>
                  <a:lnTo>
                    <a:pt x="327" y="895"/>
                  </a:lnTo>
                  <a:lnTo>
                    <a:pt x="320" y="895"/>
                  </a:lnTo>
                  <a:lnTo>
                    <a:pt x="311" y="895"/>
                  </a:lnTo>
                  <a:lnTo>
                    <a:pt x="302" y="895"/>
                  </a:lnTo>
                  <a:lnTo>
                    <a:pt x="293" y="897"/>
                  </a:lnTo>
                  <a:lnTo>
                    <a:pt x="286" y="897"/>
                  </a:lnTo>
                  <a:lnTo>
                    <a:pt x="277" y="897"/>
                  </a:lnTo>
                  <a:lnTo>
                    <a:pt x="246" y="885"/>
                  </a:lnTo>
                  <a:lnTo>
                    <a:pt x="221" y="868"/>
                  </a:lnTo>
                  <a:lnTo>
                    <a:pt x="200" y="850"/>
                  </a:lnTo>
                  <a:lnTo>
                    <a:pt x="182" y="829"/>
                  </a:lnTo>
                  <a:lnTo>
                    <a:pt x="167" y="804"/>
                  </a:lnTo>
                  <a:lnTo>
                    <a:pt x="156" y="775"/>
                  </a:lnTo>
                  <a:lnTo>
                    <a:pt x="151" y="744"/>
                  </a:lnTo>
                  <a:lnTo>
                    <a:pt x="147" y="708"/>
                  </a:lnTo>
                  <a:lnTo>
                    <a:pt x="137" y="694"/>
                  </a:lnTo>
                  <a:lnTo>
                    <a:pt x="122" y="687"/>
                  </a:lnTo>
                  <a:lnTo>
                    <a:pt x="108" y="683"/>
                  </a:lnTo>
                  <a:lnTo>
                    <a:pt x="93" y="680"/>
                  </a:lnTo>
                  <a:lnTo>
                    <a:pt x="81" y="671"/>
                  </a:lnTo>
                  <a:lnTo>
                    <a:pt x="72" y="653"/>
                  </a:lnTo>
                  <a:lnTo>
                    <a:pt x="68" y="624"/>
                  </a:lnTo>
                  <a:lnTo>
                    <a:pt x="68" y="579"/>
                  </a:lnTo>
                  <a:lnTo>
                    <a:pt x="54" y="572"/>
                  </a:lnTo>
                  <a:lnTo>
                    <a:pt x="41" y="566"/>
                  </a:lnTo>
                  <a:lnTo>
                    <a:pt x="29" y="561"/>
                  </a:lnTo>
                  <a:lnTo>
                    <a:pt x="18" y="554"/>
                  </a:lnTo>
                  <a:lnTo>
                    <a:pt x="9" y="545"/>
                  </a:lnTo>
                  <a:lnTo>
                    <a:pt x="4" y="532"/>
                  </a:lnTo>
                  <a:lnTo>
                    <a:pt x="0" y="512"/>
                  </a:lnTo>
                  <a:lnTo>
                    <a:pt x="2" y="487"/>
                  </a:lnTo>
                  <a:lnTo>
                    <a:pt x="16" y="433"/>
                  </a:lnTo>
                  <a:lnTo>
                    <a:pt x="20" y="385"/>
                  </a:lnTo>
                  <a:lnTo>
                    <a:pt x="23" y="343"/>
                  </a:lnTo>
                  <a:lnTo>
                    <a:pt x="41" y="307"/>
                  </a:lnTo>
                  <a:lnTo>
                    <a:pt x="70" y="298"/>
                  </a:lnTo>
                  <a:lnTo>
                    <a:pt x="93" y="287"/>
                  </a:lnTo>
                  <a:lnTo>
                    <a:pt x="111" y="273"/>
                  </a:lnTo>
                  <a:lnTo>
                    <a:pt x="126" y="257"/>
                  </a:lnTo>
                  <a:lnTo>
                    <a:pt x="140" y="239"/>
                  </a:lnTo>
                  <a:lnTo>
                    <a:pt x="155" y="221"/>
                  </a:lnTo>
                  <a:lnTo>
                    <a:pt x="171" y="203"/>
                  </a:lnTo>
                  <a:lnTo>
                    <a:pt x="191" y="185"/>
                  </a:lnTo>
                  <a:lnTo>
                    <a:pt x="219" y="185"/>
                  </a:lnTo>
                  <a:lnTo>
                    <a:pt x="243" y="181"/>
                  </a:lnTo>
                  <a:lnTo>
                    <a:pt x="259" y="176"/>
                  </a:lnTo>
                  <a:lnTo>
                    <a:pt x="273" y="169"/>
                  </a:lnTo>
                  <a:lnTo>
                    <a:pt x="284" y="156"/>
                  </a:lnTo>
                  <a:lnTo>
                    <a:pt x="291" y="142"/>
                  </a:lnTo>
                  <a:lnTo>
                    <a:pt x="298" y="122"/>
                  </a:lnTo>
                  <a:lnTo>
                    <a:pt x="306" y="99"/>
                  </a:lnTo>
                  <a:lnTo>
                    <a:pt x="320" y="91"/>
                  </a:lnTo>
                  <a:lnTo>
                    <a:pt x="333" y="84"/>
                  </a:lnTo>
                  <a:lnTo>
                    <a:pt x="345" y="77"/>
                  </a:lnTo>
                  <a:lnTo>
                    <a:pt x="356" y="68"/>
                  </a:lnTo>
                  <a:lnTo>
                    <a:pt x="372" y="43"/>
                  </a:lnTo>
                  <a:lnTo>
                    <a:pt x="394" y="27"/>
                  </a:lnTo>
                  <a:lnTo>
                    <a:pt x="417" y="14"/>
                  </a:lnTo>
                  <a:lnTo>
                    <a:pt x="444" y="7"/>
                  </a:lnTo>
                  <a:lnTo>
                    <a:pt x="473" y="3"/>
                  </a:lnTo>
                  <a:lnTo>
                    <a:pt x="502" y="2"/>
                  </a:lnTo>
                  <a:lnTo>
                    <a:pt x="532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FF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0" name="Freeform 1400">
              <a:extLst>
                <a:ext uri="{FF2B5EF4-FFF2-40B4-BE49-F238E27FC236}">
                  <a16:creationId xmlns:a16="http://schemas.microsoft.com/office/drawing/2014/main" id="{5C3AD37D-7EE6-75E8-D7FF-AC175502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4062413"/>
              <a:ext cx="1138238" cy="836613"/>
            </a:xfrm>
            <a:custGeom>
              <a:avLst/>
              <a:gdLst>
                <a:gd name="T0" fmla="*/ 2147483647 w 1435"/>
                <a:gd name="T1" fmla="*/ 2147483647 h 1054"/>
                <a:gd name="T2" fmla="*/ 2147483647 w 1435"/>
                <a:gd name="T3" fmla="*/ 2147483647 h 1054"/>
                <a:gd name="T4" fmla="*/ 2147483647 w 1435"/>
                <a:gd name="T5" fmla="*/ 2147483647 h 1054"/>
                <a:gd name="T6" fmla="*/ 2147483647 w 1435"/>
                <a:gd name="T7" fmla="*/ 2147483647 h 1054"/>
                <a:gd name="T8" fmla="*/ 2147483647 w 1435"/>
                <a:gd name="T9" fmla="*/ 2147483647 h 1054"/>
                <a:gd name="T10" fmla="*/ 2147483647 w 1435"/>
                <a:gd name="T11" fmla="*/ 2147483647 h 1054"/>
                <a:gd name="T12" fmla="*/ 2147483647 w 1435"/>
                <a:gd name="T13" fmla="*/ 2147483647 h 1054"/>
                <a:gd name="T14" fmla="*/ 2147483647 w 1435"/>
                <a:gd name="T15" fmla="*/ 2147483647 h 1054"/>
                <a:gd name="T16" fmla="*/ 2147483647 w 1435"/>
                <a:gd name="T17" fmla="*/ 2147483647 h 1054"/>
                <a:gd name="T18" fmla="*/ 2147483647 w 1435"/>
                <a:gd name="T19" fmla="*/ 2147483647 h 1054"/>
                <a:gd name="T20" fmla="*/ 2147483647 w 1435"/>
                <a:gd name="T21" fmla="*/ 2147483647 h 1054"/>
                <a:gd name="T22" fmla="*/ 2147483647 w 1435"/>
                <a:gd name="T23" fmla="*/ 2147483647 h 1054"/>
                <a:gd name="T24" fmla="*/ 2147483647 w 1435"/>
                <a:gd name="T25" fmla="*/ 2147483647 h 1054"/>
                <a:gd name="T26" fmla="*/ 2147483647 w 1435"/>
                <a:gd name="T27" fmla="*/ 2147483647 h 1054"/>
                <a:gd name="T28" fmla="*/ 2147483647 w 1435"/>
                <a:gd name="T29" fmla="*/ 2147483647 h 1054"/>
                <a:gd name="T30" fmla="*/ 2147483647 w 1435"/>
                <a:gd name="T31" fmla="*/ 2147483647 h 1054"/>
                <a:gd name="T32" fmla="*/ 2147483647 w 1435"/>
                <a:gd name="T33" fmla="*/ 2147483647 h 1054"/>
                <a:gd name="T34" fmla="*/ 2147483647 w 1435"/>
                <a:gd name="T35" fmla="*/ 2147483647 h 1054"/>
                <a:gd name="T36" fmla="*/ 2147483647 w 1435"/>
                <a:gd name="T37" fmla="*/ 2147483647 h 1054"/>
                <a:gd name="T38" fmla="*/ 2147483647 w 1435"/>
                <a:gd name="T39" fmla="*/ 2147483647 h 1054"/>
                <a:gd name="T40" fmla="*/ 2147483647 w 1435"/>
                <a:gd name="T41" fmla="*/ 2147483647 h 1054"/>
                <a:gd name="T42" fmla="*/ 2147483647 w 1435"/>
                <a:gd name="T43" fmla="*/ 2147483647 h 1054"/>
                <a:gd name="T44" fmla="*/ 2147483647 w 1435"/>
                <a:gd name="T45" fmla="*/ 2147483647 h 1054"/>
                <a:gd name="T46" fmla="*/ 2147483647 w 1435"/>
                <a:gd name="T47" fmla="*/ 2147483647 h 1054"/>
                <a:gd name="T48" fmla="*/ 2147483647 w 1435"/>
                <a:gd name="T49" fmla="*/ 2147483647 h 1054"/>
                <a:gd name="T50" fmla="*/ 2147483647 w 1435"/>
                <a:gd name="T51" fmla="*/ 2147483647 h 1054"/>
                <a:gd name="T52" fmla="*/ 2147483647 w 1435"/>
                <a:gd name="T53" fmla="*/ 2147483647 h 1054"/>
                <a:gd name="T54" fmla="*/ 2147483647 w 1435"/>
                <a:gd name="T55" fmla="*/ 2147483647 h 1054"/>
                <a:gd name="T56" fmla="*/ 2147483647 w 1435"/>
                <a:gd name="T57" fmla="*/ 2147483647 h 1054"/>
                <a:gd name="T58" fmla="*/ 2147483647 w 1435"/>
                <a:gd name="T59" fmla="*/ 2147483647 h 1054"/>
                <a:gd name="T60" fmla="*/ 2147483647 w 1435"/>
                <a:gd name="T61" fmla="*/ 2147483647 h 1054"/>
                <a:gd name="T62" fmla="*/ 2147483647 w 1435"/>
                <a:gd name="T63" fmla="*/ 2147483647 h 1054"/>
                <a:gd name="T64" fmla="*/ 2147483647 w 1435"/>
                <a:gd name="T65" fmla="*/ 2147483647 h 1054"/>
                <a:gd name="T66" fmla="*/ 2147483647 w 1435"/>
                <a:gd name="T67" fmla="*/ 2147483647 h 1054"/>
                <a:gd name="T68" fmla="*/ 2147483647 w 1435"/>
                <a:gd name="T69" fmla="*/ 2147483647 h 1054"/>
                <a:gd name="T70" fmla="*/ 2147483647 w 1435"/>
                <a:gd name="T71" fmla="*/ 2147483647 h 1054"/>
                <a:gd name="T72" fmla="*/ 2147483647 w 1435"/>
                <a:gd name="T73" fmla="*/ 2147483647 h 1054"/>
                <a:gd name="T74" fmla="*/ 2147483647 w 1435"/>
                <a:gd name="T75" fmla="*/ 2147483647 h 1054"/>
                <a:gd name="T76" fmla="*/ 2147483647 w 1435"/>
                <a:gd name="T77" fmla="*/ 2147483647 h 1054"/>
                <a:gd name="T78" fmla="*/ 2147483647 w 1435"/>
                <a:gd name="T79" fmla="*/ 2147483647 h 1054"/>
                <a:gd name="T80" fmla="*/ 2147483647 w 1435"/>
                <a:gd name="T81" fmla="*/ 2147483647 h 1054"/>
                <a:gd name="T82" fmla="*/ 2147483647 w 1435"/>
                <a:gd name="T83" fmla="*/ 2147483647 h 1054"/>
                <a:gd name="T84" fmla="*/ 0 w 1435"/>
                <a:gd name="T85" fmla="*/ 2147483647 h 1054"/>
                <a:gd name="T86" fmla="*/ 2147483647 w 1435"/>
                <a:gd name="T87" fmla="*/ 2147483647 h 1054"/>
                <a:gd name="T88" fmla="*/ 2147483647 w 1435"/>
                <a:gd name="T89" fmla="*/ 2147483647 h 1054"/>
                <a:gd name="T90" fmla="*/ 2147483647 w 1435"/>
                <a:gd name="T91" fmla="*/ 2147483647 h 1054"/>
                <a:gd name="T92" fmla="*/ 2147483647 w 1435"/>
                <a:gd name="T93" fmla="*/ 2147483647 h 1054"/>
                <a:gd name="T94" fmla="*/ 2147483647 w 1435"/>
                <a:gd name="T95" fmla="*/ 2147483647 h 1054"/>
                <a:gd name="T96" fmla="*/ 2147483647 w 1435"/>
                <a:gd name="T97" fmla="*/ 2147483647 h 1054"/>
                <a:gd name="T98" fmla="*/ 2147483647 w 1435"/>
                <a:gd name="T99" fmla="*/ 2147483647 h 1054"/>
                <a:gd name="T100" fmla="*/ 2147483647 w 1435"/>
                <a:gd name="T101" fmla="*/ 2147483647 h 1054"/>
                <a:gd name="T102" fmla="*/ 2147483647 w 1435"/>
                <a:gd name="T103" fmla="*/ 2147483647 h 1054"/>
                <a:gd name="T104" fmla="*/ 2147483647 w 1435"/>
                <a:gd name="T105" fmla="*/ 2147483647 h 10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35"/>
                <a:gd name="T160" fmla="*/ 0 h 1054"/>
                <a:gd name="T161" fmla="*/ 1435 w 1435"/>
                <a:gd name="T162" fmla="*/ 1054 h 10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35" h="1054">
                  <a:moveTo>
                    <a:pt x="541" y="0"/>
                  </a:moveTo>
                  <a:lnTo>
                    <a:pt x="579" y="3"/>
                  </a:lnTo>
                  <a:lnTo>
                    <a:pt x="617" y="7"/>
                  </a:lnTo>
                  <a:lnTo>
                    <a:pt x="657" y="11"/>
                  </a:lnTo>
                  <a:lnTo>
                    <a:pt x="694" y="16"/>
                  </a:lnTo>
                  <a:lnTo>
                    <a:pt x="734" y="21"/>
                  </a:lnTo>
                  <a:lnTo>
                    <a:pt x="773" y="28"/>
                  </a:lnTo>
                  <a:lnTo>
                    <a:pt x="813" y="34"/>
                  </a:lnTo>
                  <a:lnTo>
                    <a:pt x="851" y="39"/>
                  </a:lnTo>
                  <a:lnTo>
                    <a:pt x="890" y="46"/>
                  </a:lnTo>
                  <a:lnTo>
                    <a:pt x="930" y="52"/>
                  </a:lnTo>
                  <a:lnTo>
                    <a:pt x="968" y="57"/>
                  </a:lnTo>
                  <a:lnTo>
                    <a:pt x="1005" y="63"/>
                  </a:lnTo>
                  <a:lnTo>
                    <a:pt x="1043" y="66"/>
                  </a:lnTo>
                  <a:lnTo>
                    <a:pt x="1081" y="72"/>
                  </a:lnTo>
                  <a:lnTo>
                    <a:pt x="1119" y="75"/>
                  </a:lnTo>
                  <a:lnTo>
                    <a:pt x="1155" y="77"/>
                  </a:lnTo>
                  <a:lnTo>
                    <a:pt x="1210" y="90"/>
                  </a:lnTo>
                  <a:lnTo>
                    <a:pt x="1254" y="100"/>
                  </a:lnTo>
                  <a:lnTo>
                    <a:pt x="1284" y="113"/>
                  </a:lnTo>
                  <a:lnTo>
                    <a:pt x="1308" y="129"/>
                  </a:lnTo>
                  <a:lnTo>
                    <a:pt x="1324" y="151"/>
                  </a:lnTo>
                  <a:lnTo>
                    <a:pt x="1336" y="183"/>
                  </a:lnTo>
                  <a:lnTo>
                    <a:pt x="1347" y="228"/>
                  </a:lnTo>
                  <a:lnTo>
                    <a:pt x="1362" y="287"/>
                  </a:lnTo>
                  <a:lnTo>
                    <a:pt x="1378" y="311"/>
                  </a:lnTo>
                  <a:lnTo>
                    <a:pt x="1392" y="318"/>
                  </a:lnTo>
                  <a:lnTo>
                    <a:pt x="1401" y="314"/>
                  </a:lnTo>
                  <a:lnTo>
                    <a:pt x="1407" y="307"/>
                  </a:lnTo>
                  <a:lnTo>
                    <a:pt x="1410" y="300"/>
                  </a:lnTo>
                  <a:lnTo>
                    <a:pt x="1408" y="300"/>
                  </a:lnTo>
                  <a:lnTo>
                    <a:pt x="1405" y="313"/>
                  </a:lnTo>
                  <a:lnTo>
                    <a:pt x="1399" y="343"/>
                  </a:lnTo>
                  <a:lnTo>
                    <a:pt x="1408" y="376"/>
                  </a:lnTo>
                  <a:lnTo>
                    <a:pt x="1417" y="401"/>
                  </a:lnTo>
                  <a:lnTo>
                    <a:pt x="1425" y="421"/>
                  </a:lnTo>
                  <a:lnTo>
                    <a:pt x="1432" y="437"/>
                  </a:lnTo>
                  <a:lnTo>
                    <a:pt x="1435" y="455"/>
                  </a:lnTo>
                  <a:lnTo>
                    <a:pt x="1432" y="475"/>
                  </a:lnTo>
                  <a:lnTo>
                    <a:pt x="1425" y="500"/>
                  </a:lnTo>
                  <a:lnTo>
                    <a:pt x="1408" y="534"/>
                  </a:lnTo>
                  <a:lnTo>
                    <a:pt x="1408" y="568"/>
                  </a:lnTo>
                  <a:lnTo>
                    <a:pt x="1410" y="595"/>
                  </a:lnTo>
                  <a:lnTo>
                    <a:pt x="1408" y="617"/>
                  </a:lnTo>
                  <a:lnTo>
                    <a:pt x="1407" y="633"/>
                  </a:lnTo>
                  <a:lnTo>
                    <a:pt x="1399" y="647"/>
                  </a:lnTo>
                  <a:lnTo>
                    <a:pt x="1389" y="662"/>
                  </a:lnTo>
                  <a:lnTo>
                    <a:pt x="1371" y="676"/>
                  </a:lnTo>
                  <a:lnTo>
                    <a:pt x="1345" y="692"/>
                  </a:lnTo>
                  <a:lnTo>
                    <a:pt x="1324" y="723"/>
                  </a:lnTo>
                  <a:lnTo>
                    <a:pt x="1315" y="750"/>
                  </a:lnTo>
                  <a:lnTo>
                    <a:pt x="1313" y="775"/>
                  </a:lnTo>
                  <a:lnTo>
                    <a:pt x="1311" y="795"/>
                  </a:lnTo>
                  <a:lnTo>
                    <a:pt x="1306" y="814"/>
                  </a:lnTo>
                  <a:lnTo>
                    <a:pt x="1291" y="832"/>
                  </a:lnTo>
                  <a:lnTo>
                    <a:pt x="1264" y="850"/>
                  </a:lnTo>
                  <a:lnTo>
                    <a:pt x="1218" y="868"/>
                  </a:lnTo>
                  <a:lnTo>
                    <a:pt x="1202" y="879"/>
                  </a:lnTo>
                  <a:lnTo>
                    <a:pt x="1193" y="888"/>
                  </a:lnTo>
                  <a:lnTo>
                    <a:pt x="1185" y="895"/>
                  </a:lnTo>
                  <a:lnTo>
                    <a:pt x="1182" y="904"/>
                  </a:lnTo>
                  <a:lnTo>
                    <a:pt x="1175" y="912"/>
                  </a:lnTo>
                  <a:lnTo>
                    <a:pt x="1164" y="919"/>
                  </a:lnTo>
                  <a:lnTo>
                    <a:pt x="1148" y="928"/>
                  </a:lnTo>
                  <a:lnTo>
                    <a:pt x="1121" y="937"/>
                  </a:lnTo>
                  <a:lnTo>
                    <a:pt x="1094" y="974"/>
                  </a:lnTo>
                  <a:lnTo>
                    <a:pt x="1067" y="994"/>
                  </a:lnTo>
                  <a:lnTo>
                    <a:pt x="1040" y="1001"/>
                  </a:lnTo>
                  <a:lnTo>
                    <a:pt x="1013" y="1000"/>
                  </a:lnTo>
                  <a:lnTo>
                    <a:pt x="982" y="996"/>
                  </a:lnTo>
                  <a:lnTo>
                    <a:pt x="950" y="992"/>
                  </a:lnTo>
                  <a:lnTo>
                    <a:pt x="916" y="994"/>
                  </a:lnTo>
                  <a:lnTo>
                    <a:pt x="876" y="1007"/>
                  </a:lnTo>
                  <a:lnTo>
                    <a:pt x="849" y="1030"/>
                  </a:lnTo>
                  <a:lnTo>
                    <a:pt x="822" y="1046"/>
                  </a:lnTo>
                  <a:lnTo>
                    <a:pt x="795" y="1054"/>
                  </a:lnTo>
                  <a:lnTo>
                    <a:pt x="770" y="1054"/>
                  </a:lnTo>
                  <a:lnTo>
                    <a:pt x="745" y="1048"/>
                  </a:lnTo>
                  <a:lnTo>
                    <a:pt x="720" y="1036"/>
                  </a:lnTo>
                  <a:lnTo>
                    <a:pt x="694" y="1016"/>
                  </a:lnTo>
                  <a:lnTo>
                    <a:pt x="667" y="992"/>
                  </a:lnTo>
                  <a:lnTo>
                    <a:pt x="660" y="980"/>
                  </a:lnTo>
                  <a:lnTo>
                    <a:pt x="644" y="967"/>
                  </a:lnTo>
                  <a:lnTo>
                    <a:pt x="624" y="953"/>
                  </a:lnTo>
                  <a:lnTo>
                    <a:pt x="599" y="939"/>
                  </a:lnTo>
                  <a:lnTo>
                    <a:pt x="572" y="928"/>
                  </a:lnTo>
                  <a:lnTo>
                    <a:pt x="547" y="917"/>
                  </a:lnTo>
                  <a:lnTo>
                    <a:pt x="525" y="910"/>
                  </a:lnTo>
                  <a:lnTo>
                    <a:pt x="507" y="908"/>
                  </a:lnTo>
                  <a:lnTo>
                    <a:pt x="480" y="917"/>
                  </a:lnTo>
                  <a:lnTo>
                    <a:pt x="455" y="922"/>
                  </a:lnTo>
                  <a:lnTo>
                    <a:pt x="434" y="924"/>
                  </a:lnTo>
                  <a:lnTo>
                    <a:pt x="412" y="922"/>
                  </a:lnTo>
                  <a:lnTo>
                    <a:pt x="392" y="915"/>
                  </a:lnTo>
                  <a:lnTo>
                    <a:pt x="374" y="903"/>
                  </a:lnTo>
                  <a:lnTo>
                    <a:pt x="354" y="885"/>
                  </a:lnTo>
                  <a:lnTo>
                    <a:pt x="336" y="861"/>
                  </a:lnTo>
                  <a:lnTo>
                    <a:pt x="329" y="859"/>
                  </a:lnTo>
                  <a:lnTo>
                    <a:pt x="322" y="858"/>
                  </a:lnTo>
                  <a:lnTo>
                    <a:pt x="315" y="858"/>
                  </a:lnTo>
                  <a:lnTo>
                    <a:pt x="306" y="858"/>
                  </a:lnTo>
                  <a:lnTo>
                    <a:pt x="297" y="858"/>
                  </a:lnTo>
                  <a:lnTo>
                    <a:pt x="288" y="859"/>
                  </a:lnTo>
                  <a:lnTo>
                    <a:pt x="279" y="858"/>
                  </a:lnTo>
                  <a:lnTo>
                    <a:pt x="270" y="858"/>
                  </a:lnTo>
                  <a:lnTo>
                    <a:pt x="241" y="847"/>
                  </a:lnTo>
                  <a:lnTo>
                    <a:pt x="216" y="831"/>
                  </a:lnTo>
                  <a:lnTo>
                    <a:pt x="194" y="813"/>
                  </a:lnTo>
                  <a:lnTo>
                    <a:pt x="178" y="791"/>
                  </a:lnTo>
                  <a:lnTo>
                    <a:pt x="164" y="768"/>
                  </a:lnTo>
                  <a:lnTo>
                    <a:pt x="153" y="739"/>
                  </a:lnTo>
                  <a:lnTo>
                    <a:pt x="148" y="708"/>
                  </a:lnTo>
                  <a:lnTo>
                    <a:pt x="144" y="672"/>
                  </a:lnTo>
                  <a:lnTo>
                    <a:pt x="133" y="660"/>
                  </a:lnTo>
                  <a:lnTo>
                    <a:pt x="121" y="653"/>
                  </a:lnTo>
                  <a:lnTo>
                    <a:pt x="106" y="651"/>
                  </a:lnTo>
                  <a:lnTo>
                    <a:pt x="94" y="645"/>
                  </a:lnTo>
                  <a:lnTo>
                    <a:pt x="81" y="638"/>
                  </a:lnTo>
                  <a:lnTo>
                    <a:pt x="72" y="622"/>
                  </a:lnTo>
                  <a:lnTo>
                    <a:pt x="68" y="593"/>
                  </a:lnTo>
                  <a:lnTo>
                    <a:pt x="68" y="550"/>
                  </a:lnTo>
                  <a:lnTo>
                    <a:pt x="54" y="543"/>
                  </a:lnTo>
                  <a:lnTo>
                    <a:pt x="40" y="536"/>
                  </a:lnTo>
                  <a:lnTo>
                    <a:pt x="27" y="530"/>
                  </a:lnTo>
                  <a:lnTo>
                    <a:pt x="16" y="523"/>
                  </a:lnTo>
                  <a:lnTo>
                    <a:pt x="7" y="514"/>
                  </a:lnTo>
                  <a:lnTo>
                    <a:pt x="2" y="501"/>
                  </a:lnTo>
                  <a:lnTo>
                    <a:pt x="0" y="484"/>
                  </a:lnTo>
                  <a:lnTo>
                    <a:pt x="0" y="458"/>
                  </a:lnTo>
                  <a:lnTo>
                    <a:pt x="16" y="408"/>
                  </a:lnTo>
                  <a:lnTo>
                    <a:pt x="18" y="367"/>
                  </a:lnTo>
                  <a:lnTo>
                    <a:pt x="20" y="332"/>
                  </a:lnTo>
                  <a:lnTo>
                    <a:pt x="36" y="298"/>
                  </a:lnTo>
                  <a:lnTo>
                    <a:pt x="65" y="289"/>
                  </a:lnTo>
                  <a:lnTo>
                    <a:pt x="88" y="278"/>
                  </a:lnTo>
                  <a:lnTo>
                    <a:pt x="106" y="264"/>
                  </a:lnTo>
                  <a:lnTo>
                    <a:pt x="122" y="250"/>
                  </a:lnTo>
                  <a:lnTo>
                    <a:pt x="135" y="234"/>
                  </a:lnTo>
                  <a:lnTo>
                    <a:pt x="149" y="217"/>
                  </a:lnTo>
                  <a:lnTo>
                    <a:pt x="164" y="199"/>
                  </a:lnTo>
                  <a:lnTo>
                    <a:pt x="182" y="181"/>
                  </a:lnTo>
                  <a:lnTo>
                    <a:pt x="211" y="180"/>
                  </a:lnTo>
                  <a:lnTo>
                    <a:pt x="232" y="176"/>
                  </a:lnTo>
                  <a:lnTo>
                    <a:pt x="250" y="171"/>
                  </a:lnTo>
                  <a:lnTo>
                    <a:pt x="263" y="163"/>
                  </a:lnTo>
                  <a:lnTo>
                    <a:pt x="273" y="153"/>
                  </a:lnTo>
                  <a:lnTo>
                    <a:pt x="281" y="138"/>
                  </a:lnTo>
                  <a:lnTo>
                    <a:pt x="288" y="118"/>
                  </a:lnTo>
                  <a:lnTo>
                    <a:pt x="293" y="95"/>
                  </a:lnTo>
                  <a:lnTo>
                    <a:pt x="308" y="88"/>
                  </a:lnTo>
                  <a:lnTo>
                    <a:pt x="320" y="82"/>
                  </a:lnTo>
                  <a:lnTo>
                    <a:pt x="333" y="75"/>
                  </a:lnTo>
                  <a:lnTo>
                    <a:pt x="344" y="66"/>
                  </a:lnTo>
                  <a:lnTo>
                    <a:pt x="362" y="41"/>
                  </a:lnTo>
                  <a:lnTo>
                    <a:pt x="381" y="25"/>
                  </a:lnTo>
                  <a:lnTo>
                    <a:pt x="407" y="12"/>
                  </a:lnTo>
                  <a:lnTo>
                    <a:pt x="432" y="5"/>
                  </a:lnTo>
                  <a:lnTo>
                    <a:pt x="459" y="3"/>
                  </a:lnTo>
                  <a:lnTo>
                    <a:pt x="487" y="2"/>
                  </a:lnTo>
                  <a:lnTo>
                    <a:pt x="514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1" name="Freeform 1401">
              <a:extLst>
                <a:ext uri="{FF2B5EF4-FFF2-40B4-BE49-F238E27FC236}">
                  <a16:creationId xmlns:a16="http://schemas.microsoft.com/office/drawing/2014/main" id="{2E6BA58F-3B73-94CB-F0E2-E7439DA3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4246563"/>
              <a:ext cx="722313" cy="542925"/>
            </a:xfrm>
            <a:custGeom>
              <a:avLst/>
              <a:gdLst>
                <a:gd name="T0" fmla="*/ 2147483647 w 912"/>
                <a:gd name="T1" fmla="*/ 2147483647 h 683"/>
                <a:gd name="T2" fmla="*/ 2147483647 w 912"/>
                <a:gd name="T3" fmla="*/ 2147483647 h 683"/>
                <a:gd name="T4" fmla="*/ 2147483647 w 912"/>
                <a:gd name="T5" fmla="*/ 2147483647 h 683"/>
                <a:gd name="T6" fmla="*/ 2147483647 w 912"/>
                <a:gd name="T7" fmla="*/ 2147483647 h 683"/>
                <a:gd name="T8" fmla="*/ 2147483647 w 912"/>
                <a:gd name="T9" fmla="*/ 2147483647 h 683"/>
                <a:gd name="T10" fmla="*/ 2147483647 w 912"/>
                <a:gd name="T11" fmla="*/ 2147483647 h 683"/>
                <a:gd name="T12" fmla="*/ 2147483647 w 912"/>
                <a:gd name="T13" fmla="*/ 2147483647 h 683"/>
                <a:gd name="T14" fmla="*/ 2147483647 w 912"/>
                <a:gd name="T15" fmla="*/ 2147483647 h 683"/>
                <a:gd name="T16" fmla="*/ 2147483647 w 912"/>
                <a:gd name="T17" fmla="*/ 2147483647 h 683"/>
                <a:gd name="T18" fmla="*/ 2147483647 w 912"/>
                <a:gd name="T19" fmla="*/ 2147483647 h 683"/>
                <a:gd name="T20" fmla="*/ 2147483647 w 912"/>
                <a:gd name="T21" fmla="*/ 2147483647 h 683"/>
                <a:gd name="T22" fmla="*/ 2147483647 w 912"/>
                <a:gd name="T23" fmla="*/ 2147483647 h 683"/>
                <a:gd name="T24" fmla="*/ 2147483647 w 912"/>
                <a:gd name="T25" fmla="*/ 2147483647 h 683"/>
                <a:gd name="T26" fmla="*/ 2147483647 w 912"/>
                <a:gd name="T27" fmla="*/ 2147483647 h 683"/>
                <a:gd name="T28" fmla="*/ 2147483647 w 912"/>
                <a:gd name="T29" fmla="*/ 2147483647 h 683"/>
                <a:gd name="T30" fmla="*/ 2147483647 w 912"/>
                <a:gd name="T31" fmla="*/ 2147483647 h 683"/>
                <a:gd name="T32" fmla="*/ 2147483647 w 912"/>
                <a:gd name="T33" fmla="*/ 2147483647 h 683"/>
                <a:gd name="T34" fmla="*/ 2147483647 w 912"/>
                <a:gd name="T35" fmla="*/ 2147483647 h 683"/>
                <a:gd name="T36" fmla="*/ 2147483647 w 912"/>
                <a:gd name="T37" fmla="*/ 2147483647 h 683"/>
                <a:gd name="T38" fmla="*/ 2147483647 w 912"/>
                <a:gd name="T39" fmla="*/ 2147483647 h 683"/>
                <a:gd name="T40" fmla="*/ 2147483647 w 912"/>
                <a:gd name="T41" fmla="*/ 2147483647 h 683"/>
                <a:gd name="T42" fmla="*/ 2147483647 w 912"/>
                <a:gd name="T43" fmla="*/ 2147483647 h 683"/>
                <a:gd name="T44" fmla="*/ 2147483647 w 912"/>
                <a:gd name="T45" fmla="*/ 2147483647 h 683"/>
                <a:gd name="T46" fmla="*/ 2147483647 w 912"/>
                <a:gd name="T47" fmla="*/ 2147483647 h 683"/>
                <a:gd name="T48" fmla="*/ 2147483647 w 912"/>
                <a:gd name="T49" fmla="*/ 2147483647 h 683"/>
                <a:gd name="T50" fmla="*/ 2147483647 w 912"/>
                <a:gd name="T51" fmla="*/ 2147483647 h 683"/>
                <a:gd name="T52" fmla="*/ 2147483647 w 912"/>
                <a:gd name="T53" fmla="*/ 2147483647 h 683"/>
                <a:gd name="T54" fmla="*/ 2147483647 w 912"/>
                <a:gd name="T55" fmla="*/ 2147483647 h 683"/>
                <a:gd name="T56" fmla="*/ 2147483647 w 912"/>
                <a:gd name="T57" fmla="*/ 2147483647 h 683"/>
                <a:gd name="T58" fmla="*/ 2147483647 w 912"/>
                <a:gd name="T59" fmla="*/ 2147483647 h 683"/>
                <a:gd name="T60" fmla="*/ 2147483647 w 912"/>
                <a:gd name="T61" fmla="*/ 2147483647 h 683"/>
                <a:gd name="T62" fmla="*/ 2147483647 w 912"/>
                <a:gd name="T63" fmla="*/ 2147483647 h 683"/>
                <a:gd name="T64" fmla="*/ 2147483647 w 912"/>
                <a:gd name="T65" fmla="*/ 2147483647 h 683"/>
                <a:gd name="T66" fmla="*/ 2147483647 w 912"/>
                <a:gd name="T67" fmla="*/ 2147483647 h 683"/>
                <a:gd name="T68" fmla="*/ 2147483647 w 912"/>
                <a:gd name="T69" fmla="*/ 2147483647 h 683"/>
                <a:gd name="T70" fmla="*/ 2147483647 w 912"/>
                <a:gd name="T71" fmla="*/ 2147483647 h 683"/>
                <a:gd name="T72" fmla="*/ 2147483647 w 912"/>
                <a:gd name="T73" fmla="*/ 2147483647 h 683"/>
                <a:gd name="T74" fmla="*/ 2147483647 w 912"/>
                <a:gd name="T75" fmla="*/ 2147483647 h 683"/>
                <a:gd name="T76" fmla="*/ 2147483647 w 912"/>
                <a:gd name="T77" fmla="*/ 2147483647 h 683"/>
                <a:gd name="T78" fmla="*/ 2147483647 w 912"/>
                <a:gd name="T79" fmla="*/ 2147483647 h 683"/>
                <a:gd name="T80" fmla="*/ 2147483647 w 912"/>
                <a:gd name="T81" fmla="*/ 2147483647 h 683"/>
                <a:gd name="T82" fmla="*/ 2147483647 w 912"/>
                <a:gd name="T83" fmla="*/ 2147483647 h 683"/>
                <a:gd name="T84" fmla="*/ 2147483647 w 912"/>
                <a:gd name="T85" fmla="*/ 2147483647 h 683"/>
                <a:gd name="T86" fmla="*/ 2147483647 w 912"/>
                <a:gd name="T87" fmla="*/ 2147483647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2"/>
                <a:gd name="T133" fmla="*/ 0 h 683"/>
                <a:gd name="T134" fmla="*/ 912 w 912"/>
                <a:gd name="T135" fmla="*/ 683 h 6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2" h="683">
                  <a:moveTo>
                    <a:pt x="133" y="0"/>
                  </a:moveTo>
                  <a:lnTo>
                    <a:pt x="160" y="11"/>
                  </a:lnTo>
                  <a:lnTo>
                    <a:pt x="196" y="20"/>
                  </a:lnTo>
                  <a:lnTo>
                    <a:pt x="236" y="28"/>
                  </a:lnTo>
                  <a:lnTo>
                    <a:pt x="282" y="36"/>
                  </a:lnTo>
                  <a:lnTo>
                    <a:pt x="331" y="43"/>
                  </a:lnTo>
                  <a:lnTo>
                    <a:pt x="385" y="50"/>
                  </a:lnTo>
                  <a:lnTo>
                    <a:pt x="441" y="57"/>
                  </a:lnTo>
                  <a:lnTo>
                    <a:pt x="496" y="64"/>
                  </a:lnTo>
                  <a:lnTo>
                    <a:pt x="554" y="73"/>
                  </a:lnTo>
                  <a:lnTo>
                    <a:pt x="610" y="82"/>
                  </a:lnTo>
                  <a:lnTo>
                    <a:pt x="664" y="93"/>
                  </a:lnTo>
                  <a:lnTo>
                    <a:pt x="714" y="106"/>
                  </a:lnTo>
                  <a:lnTo>
                    <a:pt x="763" y="122"/>
                  </a:lnTo>
                  <a:lnTo>
                    <a:pt x="806" y="138"/>
                  </a:lnTo>
                  <a:lnTo>
                    <a:pt x="842" y="158"/>
                  </a:lnTo>
                  <a:lnTo>
                    <a:pt x="872" y="181"/>
                  </a:lnTo>
                  <a:lnTo>
                    <a:pt x="890" y="194"/>
                  </a:lnTo>
                  <a:lnTo>
                    <a:pt x="903" y="210"/>
                  </a:lnTo>
                  <a:lnTo>
                    <a:pt x="910" y="226"/>
                  </a:lnTo>
                  <a:lnTo>
                    <a:pt x="912" y="244"/>
                  </a:lnTo>
                  <a:lnTo>
                    <a:pt x="910" y="262"/>
                  </a:lnTo>
                  <a:lnTo>
                    <a:pt x="903" y="282"/>
                  </a:lnTo>
                  <a:lnTo>
                    <a:pt x="894" y="302"/>
                  </a:lnTo>
                  <a:lnTo>
                    <a:pt x="881" y="322"/>
                  </a:lnTo>
                  <a:lnTo>
                    <a:pt x="872" y="325"/>
                  </a:lnTo>
                  <a:lnTo>
                    <a:pt x="860" y="331"/>
                  </a:lnTo>
                  <a:lnTo>
                    <a:pt x="849" y="334"/>
                  </a:lnTo>
                  <a:lnTo>
                    <a:pt x="836" y="340"/>
                  </a:lnTo>
                  <a:lnTo>
                    <a:pt x="822" y="343"/>
                  </a:lnTo>
                  <a:lnTo>
                    <a:pt x="811" y="349"/>
                  </a:lnTo>
                  <a:lnTo>
                    <a:pt x="799" y="352"/>
                  </a:lnTo>
                  <a:lnTo>
                    <a:pt x="790" y="358"/>
                  </a:lnTo>
                  <a:lnTo>
                    <a:pt x="804" y="383"/>
                  </a:lnTo>
                  <a:lnTo>
                    <a:pt x="820" y="408"/>
                  </a:lnTo>
                  <a:lnTo>
                    <a:pt x="835" y="435"/>
                  </a:lnTo>
                  <a:lnTo>
                    <a:pt x="844" y="462"/>
                  </a:lnTo>
                  <a:lnTo>
                    <a:pt x="844" y="487"/>
                  </a:lnTo>
                  <a:lnTo>
                    <a:pt x="831" y="514"/>
                  </a:lnTo>
                  <a:lnTo>
                    <a:pt x="806" y="539"/>
                  </a:lnTo>
                  <a:lnTo>
                    <a:pt x="763" y="563"/>
                  </a:lnTo>
                  <a:lnTo>
                    <a:pt x="748" y="563"/>
                  </a:lnTo>
                  <a:lnTo>
                    <a:pt x="736" y="564"/>
                  </a:lnTo>
                  <a:lnTo>
                    <a:pt x="721" y="563"/>
                  </a:lnTo>
                  <a:lnTo>
                    <a:pt x="707" y="563"/>
                  </a:lnTo>
                  <a:lnTo>
                    <a:pt x="692" y="561"/>
                  </a:lnTo>
                  <a:lnTo>
                    <a:pt x="680" y="561"/>
                  </a:lnTo>
                  <a:lnTo>
                    <a:pt x="665" y="559"/>
                  </a:lnTo>
                  <a:lnTo>
                    <a:pt x="653" y="559"/>
                  </a:lnTo>
                  <a:lnTo>
                    <a:pt x="644" y="575"/>
                  </a:lnTo>
                  <a:lnTo>
                    <a:pt x="642" y="591"/>
                  </a:lnTo>
                  <a:lnTo>
                    <a:pt x="642" y="609"/>
                  </a:lnTo>
                  <a:lnTo>
                    <a:pt x="642" y="627"/>
                  </a:lnTo>
                  <a:lnTo>
                    <a:pt x="639" y="644"/>
                  </a:lnTo>
                  <a:lnTo>
                    <a:pt x="628" y="660"/>
                  </a:lnTo>
                  <a:lnTo>
                    <a:pt x="608" y="672"/>
                  </a:lnTo>
                  <a:lnTo>
                    <a:pt x="577" y="683"/>
                  </a:lnTo>
                  <a:lnTo>
                    <a:pt x="538" y="680"/>
                  </a:lnTo>
                  <a:lnTo>
                    <a:pt x="507" y="669"/>
                  </a:lnTo>
                  <a:lnTo>
                    <a:pt x="482" y="653"/>
                  </a:lnTo>
                  <a:lnTo>
                    <a:pt x="460" y="633"/>
                  </a:lnTo>
                  <a:lnTo>
                    <a:pt x="439" y="611"/>
                  </a:lnTo>
                  <a:lnTo>
                    <a:pt x="417" y="590"/>
                  </a:lnTo>
                  <a:lnTo>
                    <a:pt x="392" y="568"/>
                  </a:lnTo>
                  <a:lnTo>
                    <a:pt x="362" y="550"/>
                  </a:lnTo>
                  <a:lnTo>
                    <a:pt x="324" y="550"/>
                  </a:lnTo>
                  <a:lnTo>
                    <a:pt x="288" y="545"/>
                  </a:lnTo>
                  <a:lnTo>
                    <a:pt x="254" y="536"/>
                  </a:lnTo>
                  <a:lnTo>
                    <a:pt x="223" y="521"/>
                  </a:lnTo>
                  <a:lnTo>
                    <a:pt x="194" y="505"/>
                  </a:lnTo>
                  <a:lnTo>
                    <a:pt x="165" y="484"/>
                  </a:lnTo>
                  <a:lnTo>
                    <a:pt x="142" y="460"/>
                  </a:lnTo>
                  <a:lnTo>
                    <a:pt x="119" y="433"/>
                  </a:lnTo>
                  <a:lnTo>
                    <a:pt x="97" y="404"/>
                  </a:lnTo>
                  <a:lnTo>
                    <a:pt x="77" y="374"/>
                  </a:lnTo>
                  <a:lnTo>
                    <a:pt x="59" y="341"/>
                  </a:lnTo>
                  <a:lnTo>
                    <a:pt x="45" y="309"/>
                  </a:lnTo>
                  <a:lnTo>
                    <a:pt x="31" y="273"/>
                  </a:lnTo>
                  <a:lnTo>
                    <a:pt x="18" y="239"/>
                  </a:lnTo>
                  <a:lnTo>
                    <a:pt x="9" y="203"/>
                  </a:lnTo>
                  <a:lnTo>
                    <a:pt x="0" y="169"/>
                  </a:lnTo>
                  <a:lnTo>
                    <a:pt x="2" y="136"/>
                  </a:lnTo>
                  <a:lnTo>
                    <a:pt x="5" y="106"/>
                  </a:lnTo>
                  <a:lnTo>
                    <a:pt x="14" y="79"/>
                  </a:lnTo>
                  <a:lnTo>
                    <a:pt x="27" y="54"/>
                  </a:lnTo>
                  <a:lnTo>
                    <a:pt x="45" y="34"/>
                  </a:lnTo>
                  <a:lnTo>
                    <a:pt x="68" y="18"/>
                  </a:lnTo>
                  <a:lnTo>
                    <a:pt x="97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2" name="Freeform 1402">
              <a:extLst>
                <a:ext uri="{FF2B5EF4-FFF2-40B4-BE49-F238E27FC236}">
                  <a16:creationId xmlns:a16="http://schemas.microsoft.com/office/drawing/2014/main" id="{C2FB2F87-CCD6-A0ED-AA9B-4B36B0BE6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4281488"/>
              <a:ext cx="661988" cy="474663"/>
            </a:xfrm>
            <a:custGeom>
              <a:avLst/>
              <a:gdLst>
                <a:gd name="T0" fmla="*/ 2147483647 w 835"/>
                <a:gd name="T1" fmla="*/ 2147483647 h 599"/>
                <a:gd name="T2" fmla="*/ 2147483647 w 835"/>
                <a:gd name="T3" fmla="*/ 2147483647 h 599"/>
                <a:gd name="T4" fmla="*/ 2147483647 w 835"/>
                <a:gd name="T5" fmla="*/ 2147483647 h 599"/>
                <a:gd name="T6" fmla="*/ 2147483647 w 835"/>
                <a:gd name="T7" fmla="*/ 2147483647 h 599"/>
                <a:gd name="T8" fmla="*/ 2147483647 w 835"/>
                <a:gd name="T9" fmla="*/ 2147483647 h 599"/>
                <a:gd name="T10" fmla="*/ 2147483647 w 835"/>
                <a:gd name="T11" fmla="*/ 2147483647 h 599"/>
                <a:gd name="T12" fmla="*/ 2147483647 w 835"/>
                <a:gd name="T13" fmla="*/ 2147483647 h 599"/>
                <a:gd name="T14" fmla="*/ 2147483647 w 835"/>
                <a:gd name="T15" fmla="*/ 2147483647 h 599"/>
                <a:gd name="T16" fmla="*/ 2147483647 w 835"/>
                <a:gd name="T17" fmla="*/ 2147483647 h 599"/>
                <a:gd name="T18" fmla="*/ 2147483647 w 835"/>
                <a:gd name="T19" fmla="*/ 2147483647 h 599"/>
                <a:gd name="T20" fmla="*/ 2147483647 w 835"/>
                <a:gd name="T21" fmla="*/ 2147483647 h 599"/>
                <a:gd name="T22" fmla="*/ 2147483647 w 835"/>
                <a:gd name="T23" fmla="*/ 2147483647 h 599"/>
                <a:gd name="T24" fmla="*/ 2147483647 w 835"/>
                <a:gd name="T25" fmla="*/ 2147483647 h 599"/>
                <a:gd name="T26" fmla="*/ 2147483647 w 835"/>
                <a:gd name="T27" fmla="*/ 2147483647 h 599"/>
                <a:gd name="T28" fmla="*/ 2147483647 w 835"/>
                <a:gd name="T29" fmla="*/ 2147483647 h 599"/>
                <a:gd name="T30" fmla="*/ 2147483647 w 835"/>
                <a:gd name="T31" fmla="*/ 2147483647 h 599"/>
                <a:gd name="T32" fmla="*/ 2147483647 w 835"/>
                <a:gd name="T33" fmla="*/ 2147483647 h 599"/>
                <a:gd name="T34" fmla="*/ 2147483647 w 835"/>
                <a:gd name="T35" fmla="*/ 2147483647 h 599"/>
                <a:gd name="T36" fmla="*/ 2147483647 w 835"/>
                <a:gd name="T37" fmla="*/ 2147483647 h 599"/>
                <a:gd name="T38" fmla="*/ 2147483647 w 835"/>
                <a:gd name="T39" fmla="*/ 2147483647 h 599"/>
                <a:gd name="T40" fmla="*/ 2147483647 w 835"/>
                <a:gd name="T41" fmla="*/ 2147483647 h 599"/>
                <a:gd name="T42" fmla="*/ 2147483647 w 835"/>
                <a:gd name="T43" fmla="*/ 2147483647 h 599"/>
                <a:gd name="T44" fmla="*/ 2147483647 w 835"/>
                <a:gd name="T45" fmla="*/ 2147483647 h 599"/>
                <a:gd name="T46" fmla="*/ 2147483647 w 835"/>
                <a:gd name="T47" fmla="*/ 2147483647 h 599"/>
                <a:gd name="T48" fmla="*/ 2147483647 w 835"/>
                <a:gd name="T49" fmla="*/ 2147483647 h 599"/>
                <a:gd name="T50" fmla="*/ 2147483647 w 835"/>
                <a:gd name="T51" fmla="*/ 2147483647 h 599"/>
                <a:gd name="T52" fmla="*/ 2147483647 w 835"/>
                <a:gd name="T53" fmla="*/ 2147483647 h 599"/>
                <a:gd name="T54" fmla="*/ 2147483647 w 835"/>
                <a:gd name="T55" fmla="*/ 2147483647 h 599"/>
                <a:gd name="T56" fmla="*/ 2147483647 w 835"/>
                <a:gd name="T57" fmla="*/ 2147483647 h 599"/>
                <a:gd name="T58" fmla="*/ 2147483647 w 835"/>
                <a:gd name="T59" fmla="*/ 2147483647 h 599"/>
                <a:gd name="T60" fmla="*/ 2147483647 w 835"/>
                <a:gd name="T61" fmla="*/ 2147483647 h 599"/>
                <a:gd name="T62" fmla="*/ 2147483647 w 835"/>
                <a:gd name="T63" fmla="*/ 2147483647 h 599"/>
                <a:gd name="T64" fmla="*/ 2147483647 w 835"/>
                <a:gd name="T65" fmla="*/ 2147483647 h 599"/>
                <a:gd name="T66" fmla="*/ 2147483647 w 835"/>
                <a:gd name="T67" fmla="*/ 2147483647 h 599"/>
                <a:gd name="T68" fmla="*/ 2147483647 w 835"/>
                <a:gd name="T69" fmla="*/ 2147483647 h 599"/>
                <a:gd name="T70" fmla="*/ 2147483647 w 835"/>
                <a:gd name="T71" fmla="*/ 2147483647 h 599"/>
                <a:gd name="T72" fmla="*/ 2147483647 w 835"/>
                <a:gd name="T73" fmla="*/ 2147483647 h 599"/>
                <a:gd name="T74" fmla="*/ 2147483647 w 835"/>
                <a:gd name="T75" fmla="*/ 2147483647 h 599"/>
                <a:gd name="T76" fmla="*/ 0 w 835"/>
                <a:gd name="T77" fmla="*/ 2147483647 h 599"/>
                <a:gd name="T78" fmla="*/ 2147483647 w 835"/>
                <a:gd name="T79" fmla="*/ 2147483647 h 5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35"/>
                <a:gd name="T121" fmla="*/ 0 h 599"/>
                <a:gd name="T122" fmla="*/ 835 w 835"/>
                <a:gd name="T123" fmla="*/ 599 h 5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35" h="599">
                  <a:moveTo>
                    <a:pt x="94" y="0"/>
                  </a:moveTo>
                  <a:lnTo>
                    <a:pt x="123" y="3"/>
                  </a:lnTo>
                  <a:lnTo>
                    <a:pt x="151" y="7"/>
                  </a:lnTo>
                  <a:lnTo>
                    <a:pt x="180" y="11"/>
                  </a:lnTo>
                  <a:lnTo>
                    <a:pt x="207" y="14"/>
                  </a:lnTo>
                  <a:lnTo>
                    <a:pt x="236" y="20"/>
                  </a:lnTo>
                  <a:lnTo>
                    <a:pt x="263" y="25"/>
                  </a:lnTo>
                  <a:lnTo>
                    <a:pt x="288" y="30"/>
                  </a:lnTo>
                  <a:lnTo>
                    <a:pt x="315" y="36"/>
                  </a:lnTo>
                  <a:lnTo>
                    <a:pt x="342" y="38"/>
                  </a:lnTo>
                  <a:lnTo>
                    <a:pt x="374" y="39"/>
                  </a:lnTo>
                  <a:lnTo>
                    <a:pt x="410" y="43"/>
                  </a:lnTo>
                  <a:lnTo>
                    <a:pt x="450" y="45"/>
                  </a:lnTo>
                  <a:lnTo>
                    <a:pt x="491" y="48"/>
                  </a:lnTo>
                  <a:lnTo>
                    <a:pt x="533" y="54"/>
                  </a:lnTo>
                  <a:lnTo>
                    <a:pt x="576" y="59"/>
                  </a:lnTo>
                  <a:lnTo>
                    <a:pt x="619" y="66"/>
                  </a:lnTo>
                  <a:lnTo>
                    <a:pt x="660" y="75"/>
                  </a:lnTo>
                  <a:lnTo>
                    <a:pt x="698" y="86"/>
                  </a:lnTo>
                  <a:lnTo>
                    <a:pt x="734" y="101"/>
                  </a:lnTo>
                  <a:lnTo>
                    <a:pt x="766" y="117"/>
                  </a:lnTo>
                  <a:lnTo>
                    <a:pt x="793" y="137"/>
                  </a:lnTo>
                  <a:lnTo>
                    <a:pt x="815" y="160"/>
                  </a:lnTo>
                  <a:lnTo>
                    <a:pt x="828" y="185"/>
                  </a:lnTo>
                  <a:lnTo>
                    <a:pt x="835" y="216"/>
                  </a:lnTo>
                  <a:lnTo>
                    <a:pt x="822" y="243"/>
                  </a:lnTo>
                  <a:lnTo>
                    <a:pt x="808" y="261"/>
                  </a:lnTo>
                  <a:lnTo>
                    <a:pt x="795" y="270"/>
                  </a:lnTo>
                  <a:lnTo>
                    <a:pt x="781" y="275"/>
                  </a:lnTo>
                  <a:lnTo>
                    <a:pt x="765" y="277"/>
                  </a:lnTo>
                  <a:lnTo>
                    <a:pt x="747" y="280"/>
                  </a:lnTo>
                  <a:lnTo>
                    <a:pt x="727" y="288"/>
                  </a:lnTo>
                  <a:lnTo>
                    <a:pt x="703" y="302"/>
                  </a:lnTo>
                  <a:lnTo>
                    <a:pt x="711" y="329"/>
                  </a:lnTo>
                  <a:lnTo>
                    <a:pt x="727" y="354"/>
                  </a:lnTo>
                  <a:lnTo>
                    <a:pt x="747" y="379"/>
                  </a:lnTo>
                  <a:lnTo>
                    <a:pt x="765" y="405"/>
                  </a:lnTo>
                  <a:lnTo>
                    <a:pt x="777" y="428"/>
                  </a:lnTo>
                  <a:lnTo>
                    <a:pt x="779" y="450"/>
                  </a:lnTo>
                  <a:lnTo>
                    <a:pt x="765" y="469"/>
                  </a:lnTo>
                  <a:lnTo>
                    <a:pt x="729" y="487"/>
                  </a:lnTo>
                  <a:lnTo>
                    <a:pt x="705" y="487"/>
                  </a:lnTo>
                  <a:lnTo>
                    <a:pt x="680" y="484"/>
                  </a:lnTo>
                  <a:lnTo>
                    <a:pt x="651" y="478"/>
                  </a:lnTo>
                  <a:lnTo>
                    <a:pt x="624" y="475"/>
                  </a:lnTo>
                  <a:lnTo>
                    <a:pt x="601" y="475"/>
                  </a:lnTo>
                  <a:lnTo>
                    <a:pt x="583" y="482"/>
                  </a:lnTo>
                  <a:lnTo>
                    <a:pt x="576" y="496"/>
                  </a:lnTo>
                  <a:lnTo>
                    <a:pt x="579" y="523"/>
                  </a:lnTo>
                  <a:lnTo>
                    <a:pt x="579" y="557"/>
                  </a:lnTo>
                  <a:lnTo>
                    <a:pt x="574" y="581"/>
                  </a:lnTo>
                  <a:lnTo>
                    <a:pt x="563" y="595"/>
                  </a:lnTo>
                  <a:lnTo>
                    <a:pt x="549" y="599"/>
                  </a:lnTo>
                  <a:lnTo>
                    <a:pt x="531" y="597"/>
                  </a:lnTo>
                  <a:lnTo>
                    <a:pt x="509" y="590"/>
                  </a:lnTo>
                  <a:lnTo>
                    <a:pt x="488" y="577"/>
                  </a:lnTo>
                  <a:lnTo>
                    <a:pt x="462" y="561"/>
                  </a:lnTo>
                  <a:lnTo>
                    <a:pt x="437" y="543"/>
                  </a:lnTo>
                  <a:lnTo>
                    <a:pt x="414" y="525"/>
                  </a:lnTo>
                  <a:lnTo>
                    <a:pt x="389" y="507"/>
                  </a:lnTo>
                  <a:lnTo>
                    <a:pt x="365" y="493"/>
                  </a:lnTo>
                  <a:lnTo>
                    <a:pt x="346" y="480"/>
                  </a:lnTo>
                  <a:lnTo>
                    <a:pt x="326" y="473"/>
                  </a:lnTo>
                  <a:lnTo>
                    <a:pt x="311" y="471"/>
                  </a:lnTo>
                  <a:lnTo>
                    <a:pt x="301" y="476"/>
                  </a:lnTo>
                  <a:lnTo>
                    <a:pt x="275" y="476"/>
                  </a:lnTo>
                  <a:lnTo>
                    <a:pt x="252" y="473"/>
                  </a:lnTo>
                  <a:lnTo>
                    <a:pt x="230" y="469"/>
                  </a:lnTo>
                  <a:lnTo>
                    <a:pt x="211" y="462"/>
                  </a:lnTo>
                  <a:lnTo>
                    <a:pt x="191" y="451"/>
                  </a:lnTo>
                  <a:lnTo>
                    <a:pt x="171" y="439"/>
                  </a:lnTo>
                  <a:lnTo>
                    <a:pt x="151" y="421"/>
                  </a:lnTo>
                  <a:lnTo>
                    <a:pt x="130" y="401"/>
                  </a:lnTo>
                  <a:lnTo>
                    <a:pt x="106" y="365"/>
                  </a:lnTo>
                  <a:lnTo>
                    <a:pt x="74" y="311"/>
                  </a:lnTo>
                  <a:lnTo>
                    <a:pt x="42" y="246"/>
                  </a:lnTo>
                  <a:lnTo>
                    <a:pt x="15" y="178"/>
                  </a:lnTo>
                  <a:lnTo>
                    <a:pt x="0" y="113"/>
                  </a:lnTo>
                  <a:lnTo>
                    <a:pt x="4" y="57"/>
                  </a:lnTo>
                  <a:lnTo>
                    <a:pt x="33" y="1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3" name="Freeform 1403">
              <a:extLst>
                <a:ext uri="{FF2B5EF4-FFF2-40B4-BE49-F238E27FC236}">
                  <a16:creationId xmlns:a16="http://schemas.microsoft.com/office/drawing/2014/main" id="{08FEB42C-AC9C-33D7-1AB8-755B69B4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1" y="4275138"/>
              <a:ext cx="508000" cy="390525"/>
            </a:xfrm>
            <a:custGeom>
              <a:avLst/>
              <a:gdLst>
                <a:gd name="T0" fmla="*/ 2147483647 w 640"/>
                <a:gd name="T1" fmla="*/ 2147483647 h 491"/>
                <a:gd name="T2" fmla="*/ 2147483647 w 640"/>
                <a:gd name="T3" fmla="*/ 2147483647 h 491"/>
                <a:gd name="T4" fmla="*/ 2147483647 w 640"/>
                <a:gd name="T5" fmla="*/ 2147483647 h 491"/>
                <a:gd name="T6" fmla="*/ 2147483647 w 640"/>
                <a:gd name="T7" fmla="*/ 2147483647 h 491"/>
                <a:gd name="T8" fmla="*/ 2147483647 w 640"/>
                <a:gd name="T9" fmla="*/ 2147483647 h 491"/>
                <a:gd name="T10" fmla="*/ 2147483647 w 640"/>
                <a:gd name="T11" fmla="*/ 2147483647 h 491"/>
                <a:gd name="T12" fmla="*/ 2147483647 w 640"/>
                <a:gd name="T13" fmla="*/ 2147483647 h 491"/>
                <a:gd name="T14" fmla="*/ 2147483647 w 640"/>
                <a:gd name="T15" fmla="*/ 2147483647 h 491"/>
                <a:gd name="T16" fmla="*/ 2147483647 w 640"/>
                <a:gd name="T17" fmla="*/ 2147483647 h 491"/>
                <a:gd name="T18" fmla="*/ 2147483647 w 640"/>
                <a:gd name="T19" fmla="*/ 2147483647 h 491"/>
                <a:gd name="T20" fmla="*/ 2147483647 w 640"/>
                <a:gd name="T21" fmla="*/ 2147483647 h 491"/>
                <a:gd name="T22" fmla="*/ 2147483647 w 640"/>
                <a:gd name="T23" fmla="*/ 2147483647 h 491"/>
                <a:gd name="T24" fmla="*/ 2147483647 w 640"/>
                <a:gd name="T25" fmla="*/ 2147483647 h 491"/>
                <a:gd name="T26" fmla="*/ 2147483647 w 640"/>
                <a:gd name="T27" fmla="*/ 2147483647 h 491"/>
                <a:gd name="T28" fmla="*/ 2147483647 w 640"/>
                <a:gd name="T29" fmla="*/ 2147483647 h 491"/>
                <a:gd name="T30" fmla="*/ 2147483647 w 640"/>
                <a:gd name="T31" fmla="*/ 2147483647 h 491"/>
                <a:gd name="T32" fmla="*/ 2147483647 w 640"/>
                <a:gd name="T33" fmla="*/ 2147483647 h 491"/>
                <a:gd name="T34" fmla="*/ 2147483647 w 640"/>
                <a:gd name="T35" fmla="*/ 2147483647 h 491"/>
                <a:gd name="T36" fmla="*/ 2147483647 w 640"/>
                <a:gd name="T37" fmla="*/ 2147483647 h 491"/>
                <a:gd name="T38" fmla="*/ 2147483647 w 640"/>
                <a:gd name="T39" fmla="*/ 2147483647 h 491"/>
                <a:gd name="T40" fmla="*/ 2147483647 w 640"/>
                <a:gd name="T41" fmla="*/ 2147483647 h 491"/>
                <a:gd name="T42" fmla="*/ 2147483647 w 640"/>
                <a:gd name="T43" fmla="*/ 2147483647 h 491"/>
                <a:gd name="T44" fmla="*/ 2147483647 w 640"/>
                <a:gd name="T45" fmla="*/ 2147483647 h 491"/>
                <a:gd name="T46" fmla="*/ 2147483647 w 640"/>
                <a:gd name="T47" fmla="*/ 2147483647 h 491"/>
                <a:gd name="T48" fmla="*/ 2147483647 w 640"/>
                <a:gd name="T49" fmla="*/ 2147483647 h 491"/>
                <a:gd name="T50" fmla="*/ 2147483647 w 640"/>
                <a:gd name="T51" fmla="*/ 2147483647 h 491"/>
                <a:gd name="T52" fmla="*/ 2147483647 w 640"/>
                <a:gd name="T53" fmla="*/ 2147483647 h 491"/>
                <a:gd name="T54" fmla="*/ 2147483647 w 640"/>
                <a:gd name="T55" fmla="*/ 2147483647 h 491"/>
                <a:gd name="T56" fmla="*/ 2147483647 w 640"/>
                <a:gd name="T57" fmla="*/ 2147483647 h 491"/>
                <a:gd name="T58" fmla="*/ 2147483647 w 640"/>
                <a:gd name="T59" fmla="*/ 2147483647 h 491"/>
                <a:gd name="T60" fmla="*/ 2147483647 w 640"/>
                <a:gd name="T61" fmla="*/ 2147483647 h 491"/>
                <a:gd name="T62" fmla="*/ 2147483647 w 640"/>
                <a:gd name="T63" fmla="*/ 2147483647 h 491"/>
                <a:gd name="T64" fmla="*/ 2147483647 w 640"/>
                <a:gd name="T65" fmla="*/ 2147483647 h 491"/>
                <a:gd name="T66" fmla="*/ 2147483647 w 640"/>
                <a:gd name="T67" fmla="*/ 2147483647 h 491"/>
                <a:gd name="T68" fmla="*/ 0 w 640"/>
                <a:gd name="T69" fmla="*/ 2147483647 h 491"/>
                <a:gd name="T70" fmla="*/ 2147483647 w 640"/>
                <a:gd name="T71" fmla="*/ 2147483647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0"/>
                <a:gd name="T109" fmla="*/ 0 h 491"/>
                <a:gd name="T110" fmla="*/ 640 w 640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0" h="491">
                  <a:moveTo>
                    <a:pt x="74" y="0"/>
                  </a:moveTo>
                  <a:lnTo>
                    <a:pt x="95" y="3"/>
                  </a:lnTo>
                  <a:lnTo>
                    <a:pt x="117" y="5"/>
                  </a:lnTo>
                  <a:lnTo>
                    <a:pt x="138" y="10"/>
                  </a:lnTo>
                  <a:lnTo>
                    <a:pt x="158" y="14"/>
                  </a:lnTo>
                  <a:lnTo>
                    <a:pt x="180" y="18"/>
                  </a:lnTo>
                  <a:lnTo>
                    <a:pt x="200" y="21"/>
                  </a:lnTo>
                  <a:lnTo>
                    <a:pt x="221" y="27"/>
                  </a:lnTo>
                  <a:lnTo>
                    <a:pt x="243" y="30"/>
                  </a:lnTo>
                  <a:lnTo>
                    <a:pt x="264" y="32"/>
                  </a:lnTo>
                  <a:lnTo>
                    <a:pt x="290" y="34"/>
                  </a:lnTo>
                  <a:lnTo>
                    <a:pt x="317" y="36"/>
                  </a:lnTo>
                  <a:lnTo>
                    <a:pt x="347" y="39"/>
                  </a:lnTo>
                  <a:lnTo>
                    <a:pt x="379" y="41"/>
                  </a:lnTo>
                  <a:lnTo>
                    <a:pt x="412" y="46"/>
                  </a:lnTo>
                  <a:lnTo>
                    <a:pt x="444" y="50"/>
                  </a:lnTo>
                  <a:lnTo>
                    <a:pt x="477" y="55"/>
                  </a:lnTo>
                  <a:lnTo>
                    <a:pt x="507" y="64"/>
                  </a:lnTo>
                  <a:lnTo>
                    <a:pt x="538" y="73"/>
                  </a:lnTo>
                  <a:lnTo>
                    <a:pt x="565" y="84"/>
                  </a:lnTo>
                  <a:lnTo>
                    <a:pt x="588" y="99"/>
                  </a:lnTo>
                  <a:lnTo>
                    <a:pt x="610" y="115"/>
                  </a:lnTo>
                  <a:lnTo>
                    <a:pt x="624" y="133"/>
                  </a:lnTo>
                  <a:lnTo>
                    <a:pt x="635" y="154"/>
                  </a:lnTo>
                  <a:lnTo>
                    <a:pt x="640" y="180"/>
                  </a:lnTo>
                  <a:lnTo>
                    <a:pt x="629" y="201"/>
                  </a:lnTo>
                  <a:lnTo>
                    <a:pt x="620" y="214"/>
                  </a:lnTo>
                  <a:lnTo>
                    <a:pt x="610" y="223"/>
                  </a:lnTo>
                  <a:lnTo>
                    <a:pt x="599" y="226"/>
                  </a:lnTo>
                  <a:lnTo>
                    <a:pt x="586" y="228"/>
                  </a:lnTo>
                  <a:lnTo>
                    <a:pt x="574" y="230"/>
                  </a:lnTo>
                  <a:lnTo>
                    <a:pt x="559" y="235"/>
                  </a:lnTo>
                  <a:lnTo>
                    <a:pt x="541" y="246"/>
                  </a:lnTo>
                  <a:lnTo>
                    <a:pt x="547" y="269"/>
                  </a:lnTo>
                  <a:lnTo>
                    <a:pt x="559" y="291"/>
                  </a:lnTo>
                  <a:lnTo>
                    <a:pt x="574" y="313"/>
                  </a:lnTo>
                  <a:lnTo>
                    <a:pt x="588" y="332"/>
                  </a:lnTo>
                  <a:lnTo>
                    <a:pt x="597" y="350"/>
                  </a:lnTo>
                  <a:lnTo>
                    <a:pt x="599" y="368"/>
                  </a:lnTo>
                  <a:lnTo>
                    <a:pt x="588" y="385"/>
                  </a:lnTo>
                  <a:lnTo>
                    <a:pt x="561" y="399"/>
                  </a:lnTo>
                  <a:lnTo>
                    <a:pt x="543" y="399"/>
                  </a:lnTo>
                  <a:lnTo>
                    <a:pt x="523" y="395"/>
                  </a:lnTo>
                  <a:lnTo>
                    <a:pt x="502" y="392"/>
                  </a:lnTo>
                  <a:lnTo>
                    <a:pt x="480" y="388"/>
                  </a:lnTo>
                  <a:lnTo>
                    <a:pt x="462" y="388"/>
                  </a:lnTo>
                  <a:lnTo>
                    <a:pt x="448" y="394"/>
                  </a:lnTo>
                  <a:lnTo>
                    <a:pt x="442" y="406"/>
                  </a:lnTo>
                  <a:lnTo>
                    <a:pt x="446" y="428"/>
                  </a:lnTo>
                  <a:lnTo>
                    <a:pt x="442" y="474"/>
                  </a:lnTo>
                  <a:lnTo>
                    <a:pt x="423" y="491"/>
                  </a:lnTo>
                  <a:lnTo>
                    <a:pt x="394" y="482"/>
                  </a:lnTo>
                  <a:lnTo>
                    <a:pt x="358" y="458"/>
                  </a:lnTo>
                  <a:lnTo>
                    <a:pt x="318" y="430"/>
                  </a:lnTo>
                  <a:lnTo>
                    <a:pt x="282" y="403"/>
                  </a:lnTo>
                  <a:lnTo>
                    <a:pt x="252" y="386"/>
                  </a:lnTo>
                  <a:lnTo>
                    <a:pt x="232" y="388"/>
                  </a:lnTo>
                  <a:lnTo>
                    <a:pt x="212" y="388"/>
                  </a:lnTo>
                  <a:lnTo>
                    <a:pt x="194" y="386"/>
                  </a:lnTo>
                  <a:lnTo>
                    <a:pt x="178" y="383"/>
                  </a:lnTo>
                  <a:lnTo>
                    <a:pt x="162" y="377"/>
                  </a:lnTo>
                  <a:lnTo>
                    <a:pt x="146" y="368"/>
                  </a:lnTo>
                  <a:lnTo>
                    <a:pt x="131" y="358"/>
                  </a:lnTo>
                  <a:lnTo>
                    <a:pt x="117" y="343"/>
                  </a:lnTo>
                  <a:lnTo>
                    <a:pt x="101" y="325"/>
                  </a:lnTo>
                  <a:lnTo>
                    <a:pt x="83" y="296"/>
                  </a:lnTo>
                  <a:lnTo>
                    <a:pt x="58" y="251"/>
                  </a:lnTo>
                  <a:lnTo>
                    <a:pt x="32" y="201"/>
                  </a:lnTo>
                  <a:lnTo>
                    <a:pt x="11" y="145"/>
                  </a:lnTo>
                  <a:lnTo>
                    <a:pt x="0" y="93"/>
                  </a:lnTo>
                  <a:lnTo>
                    <a:pt x="4" y="46"/>
                  </a:lnTo>
                  <a:lnTo>
                    <a:pt x="25" y="1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7704" name="Freeform 1404">
              <a:extLst>
                <a:ext uri="{FF2B5EF4-FFF2-40B4-BE49-F238E27FC236}">
                  <a16:creationId xmlns:a16="http://schemas.microsoft.com/office/drawing/2014/main" id="{03F28004-BFFD-A8DB-3853-4424FD23C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1" y="4275138"/>
              <a:ext cx="414338" cy="317500"/>
            </a:xfrm>
            <a:custGeom>
              <a:avLst/>
              <a:gdLst>
                <a:gd name="T0" fmla="*/ 2147483647 w 521"/>
                <a:gd name="T1" fmla="*/ 2147483647 h 399"/>
                <a:gd name="T2" fmla="*/ 2147483647 w 521"/>
                <a:gd name="T3" fmla="*/ 2147483647 h 399"/>
                <a:gd name="T4" fmla="*/ 2147483647 w 521"/>
                <a:gd name="T5" fmla="*/ 2147483647 h 399"/>
                <a:gd name="T6" fmla="*/ 2147483647 w 521"/>
                <a:gd name="T7" fmla="*/ 2147483647 h 399"/>
                <a:gd name="T8" fmla="*/ 2147483647 w 521"/>
                <a:gd name="T9" fmla="*/ 2147483647 h 399"/>
                <a:gd name="T10" fmla="*/ 2147483647 w 521"/>
                <a:gd name="T11" fmla="*/ 2147483647 h 399"/>
                <a:gd name="T12" fmla="*/ 2147483647 w 521"/>
                <a:gd name="T13" fmla="*/ 2147483647 h 399"/>
                <a:gd name="T14" fmla="*/ 2147483647 w 521"/>
                <a:gd name="T15" fmla="*/ 2147483647 h 399"/>
                <a:gd name="T16" fmla="*/ 2147483647 w 521"/>
                <a:gd name="T17" fmla="*/ 2147483647 h 399"/>
                <a:gd name="T18" fmla="*/ 2147483647 w 521"/>
                <a:gd name="T19" fmla="*/ 2147483647 h 399"/>
                <a:gd name="T20" fmla="*/ 2147483647 w 521"/>
                <a:gd name="T21" fmla="*/ 2147483647 h 399"/>
                <a:gd name="T22" fmla="*/ 2147483647 w 521"/>
                <a:gd name="T23" fmla="*/ 2147483647 h 399"/>
                <a:gd name="T24" fmla="*/ 2147483647 w 521"/>
                <a:gd name="T25" fmla="*/ 2147483647 h 399"/>
                <a:gd name="T26" fmla="*/ 2147483647 w 521"/>
                <a:gd name="T27" fmla="*/ 2147483647 h 399"/>
                <a:gd name="T28" fmla="*/ 2147483647 w 521"/>
                <a:gd name="T29" fmla="*/ 2147483647 h 399"/>
                <a:gd name="T30" fmla="*/ 2147483647 w 521"/>
                <a:gd name="T31" fmla="*/ 2147483647 h 399"/>
                <a:gd name="T32" fmla="*/ 2147483647 w 521"/>
                <a:gd name="T33" fmla="*/ 2147483647 h 399"/>
                <a:gd name="T34" fmla="*/ 2147483647 w 521"/>
                <a:gd name="T35" fmla="*/ 2147483647 h 399"/>
                <a:gd name="T36" fmla="*/ 2147483647 w 521"/>
                <a:gd name="T37" fmla="*/ 2147483647 h 399"/>
                <a:gd name="T38" fmla="*/ 2147483647 w 521"/>
                <a:gd name="T39" fmla="*/ 2147483647 h 399"/>
                <a:gd name="T40" fmla="*/ 2147483647 w 521"/>
                <a:gd name="T41" fmla="*/ 2147483647 h 399"/>
                <a:gd name="T42" fmla="*/ 2147483647 w 521"/>
                <a:gd name="T43" fmla="*/ 2147483647 h 399"/>
                <a:gd name="T44" fmla="*/ 2147483647 w 521"/>
                <a:gd name="T45" fmla="*/ 2147483647 h 399"/>
                <a:gd name="T46" fmla="*/ 2147483647 w 521"/>
                <a:gd name="T47" fmla="*/ 2147483647 h 399"/>
                <a:gd name="T48" fmla="*/ 2147483647 w 521"/>
                <a:gd name="T49" fmla="*/ 2147483647 h 399"/>
                <a:gd name="T50" fmla="*/ 2147483647 w 521"/>
                <a:gd name="T51" fmla="*/ 2147483647 h 399"/>
                <a:gd name="T52" fmla="*/ 2147483647 w 521"/>
                <a:gd name="T53" fmla="*/ 2147483647 h 399"/>
                <a:gd name="T54" fmla="*/ 2147483647 w 521"/>
                <a:gd name="T55" fmla="*/ 2147483647 h 399"/>
                <a:gd name="T56" fmla="*/ 2147483647 w 521"/>
                <a:gd name="T57" fmla="*/ 2147483647 h 399"/>
                <a:gd name="T58" fmla="*/ 2147483647 w 521"/>
                <a:gd name="T59" fmla="*/ 2147483647 h 399"/>
                <a:gd name="T60" fmla="*/ 2147483647 w 521"/>
                <a:gd name="T61" fmla="*/ 2147483647 h 399"/>
                <a:gd name="T62" fmla="*/ 2147483647 w 521"/>
                <a:gd name="T63" fmla="*/ 2147483647 h 399"/>
                <a:gd name="T64" fmla="*/ 2147483647 w 521"/>
                <a:gd name="T65" fmla="*/ 2147483647 h 399"/>
                <a:gd name="T66" fmla="*/ 2147483647 w 521"/>
                <a:gd name="T67" fmla="*/ 2147483647 h 399"/>
                <a:gd name="T68" fmla="*/ 0 w 521"/>
                <a:gd name="T69" fmla="*/ 2147483647 h 399"/>
                <a:gd name="T70" fmla="*/ 2147483647 w 521"/>
                <a:gd name="T71" fmla="*/ 2147483647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1"/>
                <a:gd name="T109" fmla="*/ 0 h 399"/>
                <a:gd name="T110" fmla="*/ 521 w 521"/>
                <a:gd name="T111" fmla="*/ 399 h 3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1" h="399">
                  <a:moveTo>
                    <a:pt x="57" y="0"/>
                  </a:moveTo>
                  <a:lnTo>
                    <a:pt x="75" y="3"/>
                  </a:lnTo>
                  <a:lnTo>
                    <a:pt x="93" y="5"/>
                  </a:lnTo>
                  <a:lnTo>
                    <a:pt x="111" y="9"/>
                  </a:lnTo>
                  <a:lnTo>
                    <a:pt x="129" y="12"/>
                  </a:lnTo>
                  <a:lnTo>
                    <a:pt x="145" y="16"/>
                  </a:lnTo>
                  <a:lnTo>
                    <a:pt x="163" y="19"/>
                  </a:lnTo>
                  <a:lnTo>
                    <a:pt x="179" y="23"/>
                  </a:lnTo>
                  <a:lnTo>
                    <a:pt x="197" y="27"/>
                  </a:lnTo>
                  <a:lnTo>
                    <a:pt x="215" y="28"/>
                  </a:lnTo>
                  <a:lnTo>
                    <a:pt x="235" y="30"/>
                  </a:lnTo>
                  <a:lnTo>
                    <a:pt x="259" y="32"/>
                  </a:lnTo>
                  <a:lnTo>
                    <a:pt x="282" y="34"/>
                  </a:lnTo>
                  <a:lnTo>
                    <a:pt x="309" y="36"/>
                  </a:lnTo>
                  <a:lnTo>
                    <a:pt x="334" y="39"/>
                  </a:lnTo>
                  <a:lnTo>
                    <a:pt x="361" y="43"/>
                  </a:lnTo>
                  <a:lnTo>
                    <a:pt x="388" y="48"/>
                  </a:lnTo>
                  <a:lnTo>
                    <a:pt x="413" y="55"/>
                  </a:lnTo>
                  <a:lnTo>
                    <a:pt x="437" y="63"/>
                  </a:lnTo>
                  <a:lnTo>
                    <a:pt x="460" y="73"/>
                  </a:lnTo>
                  <a:lnTo>
                    <a:pt x="478" y="84"/>
                  </a:lnTo>
                  <a:lnTo>
                    <a:pt x="496" y="97"/>
                  </a:lnTo>
                  <a:lnTo>
                    <a:pt x="509" y="113"/>
                  </a:lnTo>
                  <a:lnTo>
                    <a:pt x="518" y="131"/>
                  </a:lnTo>
                  <a:lnTo>
                    <a:pt x="521" y="153"/>
                  </a:lnTo>
                  <a:lnTo>
                    <a:pt x="514" y="169"/>
                  </a:lnTo>
                  <a:lnTo>
                    <a:pt x="505" y="178"/>
                  </a:lnTo>
                  <a:lnTo>
                    <a:pt x="496" y="183"/>
                  </a:lnTo>
                  <a:lnTo>
                    <a:pt x="487" y="185"/>
                  </a:lnTo>
                  <a:lnTo>
                    <a:pt x="478" y="187"/>
                  </a:lnTo>
                  <a:lnTo>
                    <a:pt x="467" y="189"/>
                  </a:lnTo>
                  <a:lnTo>
                    <a:pt x="455" y="194"/>
                  </a:lnTo>
                  <a:lnTo>
                    <a:pt x="440" y="203"/>
                  </a:lnTo>
                  <a:lnTo>
                    <a:pt x="444" y="221"/>
                  </a:lnTo>
                  <a:lnTo>
                    <a:pt x="455" y="237"/>
                  </a:lnTo>
                  <a:lnTo>
                    <a:pt x="467" y="255"/>
                  </a:lnTo>
                  <a:lnTo>
                    <a:pt x="478" y="271"/>
                  </a:lnTo>
                  <a:lnTo>
                    <a:pt x="487" y="286"/>
                  </a:lnTo>
                  <a:lnTo>
                    <a:pt x="487" y="300"/>
                  </a:lnTo>
                  <a:lnTo>
                    <a:pt x="478" y="314"/>
                  </a:lnTo>
                  <a:lnTo>
                    <a:pt x="456" y="325"/>
                  </a:lnTo>
                  <a:lnTo>
                    <a:pt x="442" y="325"/>
                  </a:lnTo>
                  <a:lnTo>
                    <a:pt x="426" y="323"/>
                  </a:lnTo>
                  <a:lnTo>
                    <a:pt x="408" y="320"/>
                  </a:lnTo>
                  <a:lnTo>
                    <a:pt x="392" y="318"/>
                  </a:lnTo>
                  <a:lnTo>
                    <a:pt x="377" y="318"/>
                  </a:lnTo>
                  <a:lnTo>
                    <a:pt x="366" y="322"/>
                  </a:lnTo>
                  <a:lnTo>
                    <a:pt x="361" y="332"/>
                  </a:lnTo>
                  <a:lnTo>
                    <a:pt x="363" y="349"/>
                  </a:lnTo>
                  <a:lnTo>
                    <a:pt x="359" y="386"/>
                  </a:lnTo>
                  <a:lnTo>
                    <a:pt x="343" y="399"/>
                  </a:lnTo>
                  <a:lnTo>
                    <a:pt x="320" y="392"/>
                  </a:lnTo>
                  <a:lnTo>
                    <a:pt x="291" y="374"/>
                  </a:lnTo>
                  <a:lnTo>
                    <a:pt x="259" y="349"/>
                  </a:lnTo>
                  <a:lnTo>
                    <a:pt x="230" y="327"/>
                  </a:lnTo>
                  <a:lnTo>
                    <a:pt x="206" y="314"/>
                  </a:lnTo>
                  <a:lnTo>
                    <a:pt x="190" y="318"/>
                  </a:lnTo>
                  <a:lnTo>
                    <a:pt x="174" y="318"/>
                  </a:lnTo>
                  <a:lnTo>
                    <a:pt x="158" y="316"/>
                  </a:lnTo>
                  <a:lnTo>
                    <a:pt x="145" y="314"/>
                  </a:lnTo>
                  <a:lnTo>
                    <a:pt x="131" y="309"/>
                  </a:lnTo>
                  <a:lnTo>
                    <a:pt x="118" y="302"/>
                  </a:lnTo>
                  <a:lnTo>
                    <a:pt x="106" y="293"/>
                  </a:lnTo>
                  <a:lnTo>
                    <a:pt x="93" y="280"/>
                  </a:lnTo>
                  <a:lnTo>
                    <a:pt x="80" y="266"/>
                  </a:lnTo>
                  <a:lnTo>
                    <a:pt x="66" y="241"/>
                  </a:lnTo>
                  <a:lnTo>
                    <a:pt x="46" y="207"/>
                  </a:lnTo>
                  <a:lnTo>
                    <a:pt x="27" y="163"/>
                  </a:lnTo>
                  <a:lnTo>
                    <a:pt x="9" y="118"/>
                  </a:lnTo>
                  <a:lnTo>
                    <a:pt x="0" y="77"/>
                  </a:lnTo>
                  <a:lnTo>
                    <a:pt x="1" y="39"/>
                  </a:lnTo>
                  <a:lnTo>
                    <a:pt x="19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53A255-ECA8-951A-2F0C-99ABE2B0B807}"/>
              </a:ext>
            </a:extLst>
          </p:cNvPr>
          <p:cNvSpPr/>
          <p:nvPr/>
        </p:nvSpPr>
        <p:spPr>
          <a:xfrm>
            <a:off x="0" y="530295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79FA2D-700F-1267-02B2-BC171BD1E134}"/>
              </a:ext>
            </a:extLst>
          </p:cNvPr>
          <p:cNvSpPr/>
          <p:nvPr/>
        </p:nvSpPr>
        <p:spPr>
          <a:xfrm>
            <a:off x="73377" y="228600"/>
            <a:ext cx="8991600" cy="129540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75588CC-2CE0-3CD2-BC0B-85474A5D0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3600" dirty="0"/>
              <a:t>Taqbiliet Maltin oħra </a:t>
            </a:r>
            <a:br>
              <a:rPr lang="mt-MT" sz="3600" dirty="0"/>
            </a:br>
            <a:r>
              <a:rPr lang="mt-MT" sz="3600" dirty="0"/>
              <a:t>ssibhom f’dawn il-kotba:</a:t>
            </a:r>
            <a:endParaRPr lang="en-GB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DB19B56-04C0-D350-C891-B7903211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Pizzi Pizzi Kanna</a:t>
            </a:r>
            <a:r>
              <a:rPr lang="mt-MT" altLang="en-MT" sz="1900"/>
              <a:t>, 1978, 2006, pubblikazzjoni tal-awtur.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Onġi Onġi Onġella</a:t>
            </a:r>
            <a:r>
              <a:rPr lang="mt-MT" altLang="en-MT" sz="1900"/>
              <a:t>, 1982, 2006, pubblikazzjoni tal-awtur. 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Laqt u Xiber</a:t>
            </a:r>
            <a:r>
              <a:rPr lang="mt-MT" altLang="en-MT" sz="1900"/>
              <a:t>, 2006, pubblikazzjoni tal-awtur.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Victor Fenech, </a:t>
            </a:r>
            <a:r>
              <a:rPr lang="mt-MT" altLang="en-MT" sz="1900" i="1"/>
              <a:t>DO-RE-MI – kant u logħob tat-tfal Maltin</a:t>
            </a:r>
            <a:r>
              <a:rPr lang="mt-MT" altLang="en-MT" sz="1900"/>
              <a:t>, 2006, Kotba Merill.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Guido Lanfranco, </a:t>
            </a:r>
            <a:r>
              <a:rPr lang="mt-MT" altLang="en-MT" sz="1900" i="1"/>
              <a:t>Logħob, Taqbil u Ġugarelli tat-Tfal Maltin sa Nofs is-Seklu Għoxrin</a:t>
            </a:r>
            <a:r>
              <a:rPr lang="mt-MT" altLang="en-MT" sz="1900"/>
              <a:t>, 2006, Wise Owl. 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Keith Mayl et al (edituri), </a:t>
            </a:r>
            <a:r>
              <a:rPr lang="mt-MT" altLang="en-MT" sz="1900" i="1"/>
              <a:t>Taqbiliet Maltin għall-Kbar u għaż-Żgħar</a:t>
            </a:r>
            <a:r>
              <a:rPr lang="mt-MT" altLang="en-MT" sz="1900"/>
              <a:t>, 2010, Rhymed, Malta.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MT" sz="500"/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Maria Grazia Sammut et al (edituri), </a:t>
            </a:r>
            <a:r>
              <a:rPr lang="mt-MT" altLang="en-MT" sz="1900" i="1"/>
              <a:t>Taqbil u Għanjiet/Rythm and Rhyme</a:t>
            </a:r>
            <a:r>
              <a:rPr lang="mt-MT" altLang="en-MT" sz="1900"/>
              <a:t>, 2008, il-Kulleġġ San Ġorġ Preca, l-Iskola Primarja tal-Furjana.</a:t>
            </a:r>
            <a:endParaRPr lang="en-GB" altLang="en-MT" sz="1900"/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mt-MT" altLang="en-MT" sz="500"/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mt-MT" altLang="en-MT" sz="900"/>
          </a:p>
          <a:p>
            <a:pPr eaLnBrk="1" hangingPunct="1">
              <a:lnSpc>
                <a:spcPct val="60000"/>
              </a:lnSpc>
            </a:pPr>
            <a:r>
              <a:rPr lang="mt-MT" altLang="en-MT" sz="1900"/>
              <a:t>Bro. Henry</a:t>
            </a:r>
            <a:r>
              <a:rPr lang="en-GB" altLang="en-MT" sz="1900"/>
              <a:t>, </a:t>
            </a:r>
            <a:r>
              <a:rPr lang="en-GB" altLang="en-MT" sz="1900" i="1"/>
              <a:t>Madwari 2</a:t>
            </a:r>
            <a:r>
              <a:rPr lang="en-GB" altLang="en-MT" sz="1900"/>
              <a:t>, 19</a:t>
            </a:r>
            <a:r>
              <a:rPr lang="mt-MT" altLang="en-MT" sz="1900"/>
              <a:t>79</a:t>
            </a:r>
            <a:r>
              <a:rPr lang="en-GB" altLang="en-MT" sz="1900"/>
              <a:t>, Pub.</a:t>
            </a:r>
            <a:r>
              <a:rPr lang="mt-MT" altLang="en-MT" sz="1900"/>
              <a:t> </a:t>
            </a:r>
            <a:r>
              <a:rPr lang="en-GB" altLang="en-MT" sz="1900"/>
              <a:t>De La Salle.</a:t>
            </a:r>
            <a:endParaRPr lang="mt-MT" altLang="en-MT" sz="1900"/>
          </a:p>
          <a:p>
            <a:pPr eaLnBrk="1" hangingPunct="1">
              <a:lnSpc>
                <a:spcPct val="60000"/>
              </a:lnSpc>
            </a:pPr>
            <a:endParaRPr lang="mt-MT" altLang="en-MT" sz="2200" b="1"/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mt-MT" altLang="en-MT" sz="2200" b="1"/>
              <a:t>Taf b’xi ktieb ieħor? 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mt-MT" altLang="en-MT" sz="2200" b="1"/>
              <a:t>Ibagħtilna d-dettalji tiegħu ħalli nżiduh mal-lista.</a:t>
            </a:r>
            <a:endParaRPr lang="en-GB" altLang="en-MT" sz="2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>
            <a:extLst>
              <a:ext uri="{FF2B5EF4-FFF2-40B4-BE49-F238E27FC236}">
                <a16:creationId xmlns:a16="http://schemas.microsoft.com/office/drawing/2014/main" id="{DF8CAD48-83DB-DAEE-6747-906FB9A6B665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9144000" cy="3200400"/>
            <a:chOff x="0" y="0"/>
            <a:chExt cx="9144000" cy="3200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E72594-F813-D8D6-574C-55F2AAC31AE2}"/>
                </a:ext>
              </a:extLst>
            </p:cNvPr>
            <p:cNvSpPr/>
            <p:nvPr/>
          </p:nvSpPr>
          <p:spPr>
            <a:xfrm>
              <a:off x="0" y="0"/>
              <a:ext cx="9144000" cy="3200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3E8CD2-E84C-7F6F-B700-A20297F8A96C}"/>
                </a:ext>
              </a:extLst>
            </p:cNvPr>
            <p:cNvSpPr/>
            <p:nvPr/>
          </p:nvSpPr>
          <p:spPr>
            <a:xfrm>
              <a:off x="1066800" y="2090738"/>
              <a:ext cx="914400" cy="9144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7EE19A-5F5A-D9D3-8651-8AC410776682}"/>
                </a:ext>
              </a:extLst>
            </p:cNvPr>
            <p:cNvSpPr/>
            <p:nvPr/>
          </p:nvSpPr>
          <p:spPr>
            <a:xfrm>
              <a:off x="7315200" y="2166938"/>
              <a:ext cx="914400" cy="914400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8553D4-14F1-0AA3-67E2-58BD0FFAB217}"/>
                </a:ext>
              </a:extLst>
            </p:cNvPr>
            <p:cNvSpPr/>
            <p:nvPr/>
          </p:nvSpPr>
          <p:spPr>
            <a:xfrm>
              <a:off x="3200400" y="414338"/>
              <a:ext cx="762000" cy="762000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99C126-2951-3E56-F722-DF38B682EAD9}"/>
                </a:ext>
              </a:extLst>
            </p:cNvPr>
            <p:cNvSpPr/>
            <p:nvPr/>
          </p:nvSpPr>
          <p:spPr>
            <a:xfrm>
              <a:off x="5943600" y="101600"/>
              <a:ext cx="1066800" cy="10668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2740E1-F9CA-633D-A449-977E659DAABF}"/>
                </a:ext>
              </a:extLst>
            </p:cNvPr>
            <p:cNvSpPr/>
            <p:nvPr/>
          </p:nvSpPr>
          <p:spPr>
            <a:xfrm>
              <a:off x="457200" y="947738"/>
              <a:ext cx="609600" cy="609600"/>
            </a:xfrm>
            <a:prstGeom prst="ellipse">
              <a:avLst/>
            </a:prstGeom>
            <a:noFill/>
            <a:ln w="6350">
              <a:solidFill>
                <a:srgbClr val="8CF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BE6D7E-580B-646A-6FA2-F93F8B08E0C0}"/>
                </a:ext>
              </a:extLst>
            </p:cNvPr>
            <p:cNvSpPr/>
            <p:nvPr/>
          </p:nvSpPr>
          <p:spPr>
            <a:xfrm>
              <a:off x="8077200" y="1100138"/>
              <a:ext cx="457200" cy="457200"/>
            </a:xfrm>
            <a:prstGeom prst="ellipse">
              <a:avLst/>
            </a:prstGeom>
            <a:noFill/>
            <a:ln w="63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0101F3-D67A-BE91-5608-81B897EFBE88}"/>
                </a:ext>
              </a:extLst>
            </p:cNvPr>
            <p:cNvSpPr/>
            <p:nvPr/>
          </p:nvSpPr>
          <p:spPr>
            <a:xfrm>
              <a:off x="1857375" y="185738"/>
              <a:ext cx="457200" cy="457200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51E3CA-3570-3478-9F5F-F4EC39AEF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39825"/>
          </a:xfrm>
        </p:spPr>
        <p:txBody>
          <a:bodyPr/>
          <a:lstStyle/>
          <a:p>
            <a:pPr eaLnBrk="1" hangingPunct="1"/>
            <a:r>
              <a:rPr lang="mt-MT" altLang="en-MT" sz="3200" b="1"/>
              <a:t>Taqbiliet oħra mmużikati ssibhom fis-sit:</a:t>
            </a:r>
            <a:br>
              <a:rPr lang="mt-MT" altLang="en-MT" sz="3200" b="1"/>
            </a:br>
            <a:r>
              <a:rPr lang="en-GB" altLang="en-MT" sz="2000" i="1"/>
              <a:t>http://schoolnet.gov.mt/socialstudies/Rizorsi/inkantaw.htm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942402C-CF1D-CCE1-7208-31ACB18B5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8229600" cy="137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400" b="1">
                <a:solidFill>
                  <a:schemeClr val="bg1"/>
                </a:solidFill>
              </a:rPr>
              <a:t>GRAZZI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sz="1000" b="1">
              <a:solidFill>
                <a:schemeClr val="bg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sz="1000" b="1">
              <a:solidFill>
                <a:schemeClr val="bg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500" b="1">
                <a:solidFill>
                  <a:srgbClr val="FF6600"/>
                </a:solidFill>
              </a:rPr>
              <a:t>http://malti.skola.edu.mt</a:t>
            </a:r>
            <a:endParaRPr lang="en-GB" altLang="en-MT" sz="25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1B3E45D-C1E9-DBF5-C773-F09972F57C08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2ADD44B-0A25-AE50-5C79-E8F93C4F3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Ċetta Ċettina</a:t>
            </a:r>
            <a:endParaRPr lang="en-GB" sz="1800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C351A9D-CE6B-765D-B15A-4202A87F6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5181600" cy="3124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Ċetta Ċettina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daħlet fil-kċina,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kixfet il-borma 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u serqet għaġina.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pic>
        <p:nvPicPr>
          <p:cNvPr id="4101" name="Picture 4" descr="C:\Users\User\AppData\Local\Microsoft\Windows\Temporary Internet Files\Content.IE5\TIEGGS6N\MC900290415[1].wmf">
            <a:extLst>
              <a:ext uri="{FF2B5EF4-FFF2-40B4-BE49-F238E27FC236}">
                <a16:creationId xmlns:a16="http://schemas.microsoft.com/office/drawing/2014/main" id="{BAD13E24-09E7-0EAB-224C-171E6DF7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894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6CCE3256-17C9-2E5A-DE9D-EC939ACB0140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2BDB895-0AA9-2D00-1D42-85F5DAC75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Ċetta Furfiċetta</a:t>
            </a:r>
            <a:endParaRPr lang="en-GB" sz="1800" dirty="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C8F3B6E-0FE7-2F81-520E-27BFDF9F7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3800"/>
            <a:ext cx="8229600" cy="3657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Ċetta furfiċetta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l-għarus tagħha parrukkier.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Qatgħalha xagħarha kollu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U ħallielha nokklu quddiem.</a:t>
            </a:r>
            <a:endParaRPr lang="en-GB" altLang="en-MT"/>
          </a:p>
        </p:txBody>
      </p:sp>
      <p:grpSp>
        <p:nvGrpSpPr>
          <p:cNvPr id="5125" name="Group 55">
            <a:extLst>
              <a:ext uri="{FF2B5EF4-FFF2-40B4-BE49-F238E27FC236}">
                <a16:creationId xmlns:a16="http://schemas.microsoft.com/office/drawing/2014/main" id="{C7F1CC3E-74A6-F089-C2EE-1ADB3199310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11538"/>
            <a:ext cx="3352800" cy="3276600"/>
            <a:chOff x="228600" y="3505200"/>
            <a:chExt cx="3122613" cy="3051175"/>
          </a:xfrm>
        </p:grpSpPr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C2A29C0C-73DB-D864-F366-9EB397413A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600" y="3505200"/>
              <a:ext cx="3122613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27" name="Freeform 9">
              <a:extLst>
                <a:ext uri="{FF2B5EF4-FFF2-40B4-BE49-F238E27FC236}">
                  <a16:creationId xmlns:a16="http://schemas.microsoft.com/office/drawing/2014/main" id="{EA156707-690B-E48D-32FA-63F212B0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" y="3529013"/>
              <a:ext cx="3109913" cy="1250950"/>
            </a:xfrm>
            <a:custGeom>
              <a:avLst/>
              <a:gdLst>
                <a:gd name="T0" fmla="*/ 2147483647 w 1959"/>
                <a:gd name="T1" fmla="*/ 2147483647 h 788"/>
                <a:gd name="T2" fmla="*/ 2147483647 w 1959"/>
                <a:gd name="T3" fmla="*/ 2147483647 h 788"/>
                <a:gd name="T4" fmla="*/ 2147483647 w 1959"/>
                <a:gd name="T5" fmla="*/ 2147483647 h 788"/>
                <a:gd name="T6" fmla="*/ 2147483647 w 1959"/>
                <a:gd name="T7" fmla="*/ 2147483647 h 788"/>
                <a:gd name="T8" fmla="*/ 2147483647 w 1959"/>
                <a:gd name="T9" fmla="*/ 2147483647 h 788"/>
                <a:gd name="T10" fmla="*/ 2147483647 w 1959"/>
                <a:gd name="T11" fmla="*/ 2147483647 h 788"/>
                <a:gd name="T12" fmla="*/ 2147483647 w 1959"/>
                <a:gd name="T13" fmla="*/ 2147483647 h 788"/>
                <a:gd name="T14" fmla="*/ 2147483647 w 1959"/>
                <a:gd name="T15" fmla="*/ 2147483647 h 788"/>
                <a:gd name="T16" fmla="*/ 2147483647 w 1959"/>
                <a:gd name="T17" fmla="*/ 2147483647 h 788"/>
                <a:gd name="T18" fmla="*/ 2147483647 w 1959"/>
                <a:gd name="T19" fmla="*/ 2147483647 h 788"/>
                <a:gd name="T20" fmla="*/ 2147483647 w 1959"/>
                <a:gd name="T21" fmla="*/ 2147483647 h 788"/>
                <a:gd name="T22" fmla="*/ 2147483647 w 1959"/>
                <a:gd name="T23" fmla="*/ 2147483647 h 788"/>
                <a:gd name="T24" fmla="*/ 2147483647 w 1959"/>
                <a:gd name="T25" fmla="*/ 2147483647 h 788"/>
                <a:gd name="T26" fmla="*/ 2147483647 w 1959"/>
                <a:gd name="T27" fmla="*/ 2147483647 h 788"/>
                <a:gd name="T28" fmla="*/ 2147483647 w 1959"/>
                <a:gd name="T29" fmla="*/ 2147483647 h 788"/>
                <a:gd name="T30" fmla="*/ 2147483647 w 1959"/>
                <a:gd name="T31" fmla="*/ 2147483647 h 788"/>
                <a:gd name="T32" fmla="*/ 2147483647 w 1959"/>
                <a:gd name="T33" fmla="*/ 2147483647 h 788"/>
                <a:gd name="T34" fmla="*/ 2147483647 w 1959"/>
                <a:gd name="T35" fmla="*/ 2147483647 h 788"/>
                <a:gd name="T36" fmla="*/ 2147483647 w 1959"/>
                <a:gd name="T37" fmla="*/ 2147483647 h 788"/>
                <a:gd name="T38" fmla="*/ 2147483647 w 1959"/>
                <a:gd name="T39" fmla="*/ 2147483647 h 788"/>
                <a:gd name="T40" fmla="*/ 2147483647 w 1959"/>
                <a:gd name="T41" fmla="*/ 2147483647 h 788"/>
                <a:gd name="T42" fmla="*/ 2147483647 w 1959"/>
                <a:gd name="T43" fmla="*/ 2147483647 h 788"/>
                <a:gd name="T44" fmla="*/ 2147483647 w 1959"/>
                <a:gd name="T45" fmla="*/ 2147483647 h 788"/>
                <a:gd name="T46" fmla="*/ 2147483647 w 1959"/>
                <a:gd name="T47" fmla="*/ 2147483647 h 788"/>
                <a:gd name="T48" fmla="*/ 2147483647 w 1959"/>
                <a:gd name="T49" fmla="*/ 2147483647 h 788"/>
                <a:gd name="T50" fmla="*/ 2147483647 w 1959"/>
                <a:gd name="T51" fmla="*/ 2147483647 h 788"/>
                <a:gd name="T52" fmla="*/ 2147483647 w 1959"/>
                <a:gd name="T53" fmla="*/ 2147483647 h 788"/>
                <a:gd name="T54" fmla="*/ 2147483647 w 1959"/>
                <a:gd name="T55" fmla="*/ 2147483647 h 788"/>
                <a:gd name="T56" fmla="*/ 2147483647 w 1959"/>
                <a:gd name="T57" fmla="*/ 2147483647 h 788"/>
                <a:gd name="T58" fmla="*/ 2147483647 w 1959"/>
                <a:gd name="T59" fmla="*/ 2147483647 h 788"/>
                <a:gd name="T60" fmla="*/ 2147483647 w 1959"/>
                <a:gd name="T61" fmla="*/ 2147483647 h 788"/>
                <a:gd name="T62" fmla="*/ 2147483647 w 1959"/>
                <a:gd name="T63" fmla="*/ 2147483647 h 788"/>
                <a:gd name="T64" fmla="*/ 2147483647 w 1959"/>
                <a:gd name="T65" fmla="*/ 2147483647 h 788"/>
                <a:gd name="T66" fmla="*/ 2147483647 w 1959"/>
                <a:gd name="T67" fmla="*/ 2147483647 h 788"/>
                <a:gd name="T68" fmla="*/ 2147483647 w 1959"/>
                <a:gd name="T69" fmla="*/ 2147483647 h 788"/>
                <a:gd name="T70" fmla="*/ 2147483647 w 1959"/>
                <a:gd name="T71" fmla="*/ 2147483647 h 788"/>
                <a:gd name="T72" fmla="*/ 2147483647 w 1959"/>
                <a:gd name="T73" fmla="*/ 2147483647 h 788"/>
                <a:gd name="T74" fmla="*/ 2147483647 w 1959"/>
                <a:gd name="T75" fmla="*/ 2147483647 h 788"/>
                <a:gd name="T76" fmla="*/ 2147483647 w 1959"/>
                <a:gd name="T77" fmla="*/ 2147483647 h 788"/>
                <a:gd name="T78" fmla="*/ 2147483647 w 1959"/>
                <a:gd name="T79" fmla="*/ 2147483647 h 788"/>
                <a:gd name="T80" fmla="*/ 2147483647 w 1959"/>
                <a:gd name="T81" fmla="*/ 2147483647 h 788"/>
                <a:gd name="T82" fmla="*/ 2147483647 w 1959"/>
                <a:gd name="T83" fmla="*/ 2147483647 h 788"/>
                <a:gd name="T84" fmla="*/ 2147483647 w 1959"/>
                <a:gd name="T85" fmla="*/ 2147483647 h 788"/>
                <a:gd name="T86" fmla="*/ 2147483647 w 1959"/>
                <a:gd name="T87" fmla="*/ 2147483647 h 788"/>
                <a:gd name="T88" fmla="*/ 2147483647 w 1959"/>
                <a:gd name="T89" fmla="*/ 2147483647 h 788"/>
                <a:gd name="T90" fmla="*/ 2147483647 w 1959"/>
                <a:gd name="T91" fmla="*/ 2147483647 h 788"/>
                <a:gd name="T92" fmla="*/ 2147483647 w 1959"/>
                <a:gd name="T93" fmla="*/ 2147483647 h 788"/>
                <a:gd name="T94" fmla="*/ 2147483647 w 1959"/>
                <a:gd name="T95" fmla="*/ 2147483647 h 788"/>
                <a:gd name="T96" fmla="*/ 2147483647 w 1959"/>
                <a:gd name="T97" fmla="*/ 2147483647 h 788"/>
                <a:gd name="T98" fmla="*/ 2147483647 w 1959"/>
                <a:gd name="T99" fmla="*/ 2147483647 h 788"/>
                <a:gd name="T100" fmla="*/ 2147483647 w 1959"/>
                <a:gd name="T101" fmla="*/ 2147483647 h 788"/>
                <a:gd name="T102" fmla="*/ 2147483647 w 1959"/>
                <a:gd name="T103" fmla="*/ 2147483647 h 788"/>
                <a:gd name="T104" fmla="*/ 2147483647 w 1959"/>
                <a:gd name="T105" fmla="*/ 2147483647 h 788"/>
                <a:gd name="T106" fmla="*/ 2147483647 w 1959"/>
                <a:gd name="T107" fmla="*/ 2147483647 h 788"/>
                <a:gd name="T108" fmla="*/ 2147483647 w 1959"/>
                <a:gd name="T109" fmla="*/ 2147483647 h 788"/>
                <a:gd name="T110" fmla="*/ 2147483647 w 1959"/>
                <a:gd name="T111" fmla="*/ 2147483647 h 788"/>
                <a:gd name="T112" fmla="*/ 2147483647 w 1959"/>
                <a:gd name="T113" fmla="*/ 2147483647 h 788"/>
                <a:gd name="T114" fmla="*/ 2147483647 w 1959"/>
                <a:gd name="T115" fmla="*/ 2147483647 h 788"/>
                <a:gd name="T116" fmla="*/ 2147483647 w 1959"/>
                <a:gd name="T117" fmla="*/ 2147483647 h 788"/>
                <a:gd name="T118" fmla="*/ 2147483647 w 1959"/>
                <a:gd name="T119" fmla="*/ 2147483647 h 788"/>
                <a:gd name="T120" fmla="*/ 2147483647 w 1959"/>
                <a:gd name="T121" fmla="*/ 2147483647 h 788"/>
                <a:gd name="T122" fmla="*/ 2147483647 w 1959"/>
                <a:gd name="T123" fmla="*/ 2147483647 h 7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9"/>
                <a:gd name="T187" fmla="*/ 0 h 788"/>
                <a:gd name="T188" fmla="*/ 1959 w 1959"/>
                <a:gd name="T189" fmla="*/ 788 h 7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9" h="788">
                  <a:moveTo>
                    <a:pt x="1267" y="237"/>
                  </a:moveTo>
                  <a:lnTo>
                    <a:pt x="1261" y="239"/>
                  </a:lnTo>
                  <a:lnTo>
                    <a:pt x="1257" y="240"/>
                  </a:lnTo>
                  <a:lnTo>
                    <a:pt x="1252" y="241"/>
                  </a:lnTo>
                  <a:lnTo>
                    <a:pt x="1246" y="242"/>
                  </a:lnTo>
                  <a:lnTo>
                    <a:pt x="1244" y="241"/>
                  </a:lnTo>
                  <a:lnTo>
                    <a:pt x="1243" y="241"/>
                  </a:lnTo>
                  <a:lnTo>
                    <a:pt x="1241" y="241"/>
                  </a:lnTo>
                  <a:lnTo>
                    <a:pt x="1239" y="240"/>
                  </a:lnTo>
                  <a:lnTo>
                    <a:pt x="1231" y="243"/>
                  </a:lnTo>
                  <a:lnTo>
                    <a:pt x="1224" y="246"/>
                  </a:lnTo>
                  <a:lnTo>
                    <a:pt x="1216" y="250"/>
                  </a:lnTo>
                  <a:lnTo>
                    <a:pt x="1207" y="255"/>
                  </a:lnTo>
                  <a:lnTo>
                    <a:pt x="1196" y="260"/>
                  </a:lnTo>
                  <a:lnTo>
                    <a:pt x="1181" y="269"/>
                  </a:lnTo>
                  <a:lnTo>
                    <a:pt x="1159" y="279"/>
                  </a:lnTo>
                  <a:lnTo>
                    <a:pt x="1132" y="293"/>
                  </a:lnTo>
                  <a:lnTo>
                    <a:pt x="1131" y="290"/>
                  </a:lnTo>
                  <a:lnTo>
                    <a:pt x="1131" y="288"/>
                  </a:lnTo>
                  <a:lnTo>
                    <a:pt x="1131" y="285"/>
                  </a:lnTo>
                  <a:lnTo>
                    <a:pt x="1130" y="283"/>
                  </a:lnTo>
                  <a:lnTo>
                    <a:pt x="1143" y="270"/>
                  </a:lnTo>
                  <a:lnTo>
                    <a:pt x="1157" y="256"/>
                  </a:lnTo>
                  <a:lnTo>
                    <a:pt x="1170" y="243"/>
                  </a:lnTo>
                  <a:lnTo>
                    <a:pt x="1184" y="230"/>
                  </a:lnTo>
                  <a:lnTo>
                    <a:pt x="1198" y="217"/>
                  </a:lnTo>
                  <a:lnTo>
                    <a:pt x="1211" y="204"/>
                  </a:lnTo>
                  <a:lnTo>
                    <a:pt x="1225" y="190"/>
                  </a:lnTo>
                  <a:lnTo>
                    <a:pt x="1238" y="177"/>
                  </a:lnTo>
                  <a:lnTo>
                    <a:pt x="1242" y="172"/>
                  </a:lnTo>
                  <a:lnTo>
                    <a:pt x="1246" y="167"/>
                  </a:lnTo>
                  <a:lnTo>
                    <a:pt x="1249" y="161"/>
                  </a:lnTo>
                  <a:lnTo>
                    <a:pt x="1254" y="156"/>
                  </a:lnTo>
                  <a:lnTo>
                    <a:pt x="1254" y="154"/>
                  </a:lnTo>
                  <a:lnTo>
                    <a:pt x="1254" y="153"/>
                  </a:lnTo>
                  <a:lnTo>
                    <a:pt x="1254" y="150"/>
                  </a:lnTo>
                  <a:lnTo>
                    <a:pt x="1253" y="149"/>
                  </a:lnTo>
                  <a:lnTo>
                    <a:pt x="1249" y="150"/>
                  </a:lnTo>
                  <a:lnTo>
                    <a:pt x="1247" y="152"/>
                  </a:lnTo>
                  <a:lnTo>
                    <a:pt x="1244" y="153"/>
                  </a:lnTo>
                  <a:lnTo>
                    <a:pt x="1241" y="154"/>
                  </a:lnTo>
                  <a:lnTo>
                    <a:pt x="1209" y="181"/>
                  </a:lnTo>
                  <a:lnTo>
                    <a:pt x="1184" y="201"/>
                  </a:lnTo>
                  <a:lnTo>
                    <a:pt x="1166" y="216"/>
                  </a:lnTo>
                  <a:lnTo>
                    <a:pt x="1152" y="228"/>
                  </a:lnTo>
                  <a:lnTo>
                    <a:pt x="1141" y="236"/>
                  </a:lnTo>
                  <a:lnTo>
                    <a:pt x="1132" y="244"/>
                  </a:lnTo>
                  <a:lnTo>
                    <a:pt x="1123" y="253"/>
                  </a:lnTo>
                  <a:lnTo>
                    <a:pt x="1113" y="261"/>
                  </a:lnTo>
                  <a:lnTo>
                    <a:pt x="1112" y="262"/>
                  </a:lnTo>
                  <a:lnTo>
                    <a:pt x="1111" y="262"/>
                  </a:lnTo>
                  <a:lnTo>
                    <a:pt x="1109" y="262"/>
                  </a:lnTo>
                  <a:lnTo>
                    <a:pt x="1108" y="262"/>
                  </a:lnTo>
                  <a:lnTo>
                    <a:pt x="1100" y="255"/>
                  </a:lnTo>
                  <a:lnTo>
                    <a:pt x="1093" y="248"/>
                  </a:lnTo>
                  <a:lnTo>
                    <a:pt x="1084" y="241"/>
                  </a:lnTo>
                  <a:lnTo>
                    <a:pt x="1076" y="234"/>
                  </a:lnTo>
                  <a:lnTo>
                    <a:pt x="1072" y="229"/>
                  </a:lnTo>
                  <a:lnTo>
                    <a:pt x="1069" y="225"/>
                  </a:lnTo>
                  <a:lnTo>
                    <a:pt x="1065" y="219"/>
                  </a:lnTo>
                  <a:lnTo>
                    <a:pt x="1061" y="214"/>
                  </a:lnTo>
                  <a:lnTo>
                    <a:pt x="1059" y="208"/>
                  </a:lnTo>
                  <a:lnTo>
                    <a:pt x="1057" y="204"/>
                  </a:lnTo>
                  <a:lnTo>
                    <a:pt x="1056" y="199"/>
                  </a:lnTo>
                  <a:lnTo>
                    <a:pt x="1054" y="194"/>
                  </a:lnTo>
                  <a:lnTo>
                    <a:pt x="1052" y="194"/>
                  </a:lnTo>
                  <a:lnTo>
                    <a:pt x="1050" y="196"/>
                  </a:lnTo>
                  <a:lnTo>
                    <a:pt x="1047" y="196"/>
                  </a:lnTo>
                  <a:lnTo>
                    <a:pt x="1045" y="197"/>
                  </a:lnTo>
                  <a:lnTo>
                    <a:pt x="1042" y="192"/>
                  </a:lnTo>
                  <a:lnTo>
                    <a:pt x="1040" y="188"/>
                  </a:lnTo>
                  <a:lnTo>
                    <a:pt x="1038" y="184"/>
                  </a:lnTo>
                  <a:lnTo>
                    <a:pt x="1036" y="175"/>
                  </a:lnTo>
                  <a:lnTo>
                    <a:pt x="1037" y="170"/>
                  </a:lnTo>
                  <a:lnTo>
                    <a:pt x="1038" y="164"/>
                  </a:lnTo>
                  <a:lnTo>
                    <a:pt x="1039" y="159"/>
                  </a:lnTo>
                  <a:lnTo>
                    <a:pt x="1040" y="154"/>
                  </a:lnTo>
                  <a:lnTo>
                    <a:pt x="1045" y="136"/>
                  </a:lnTo>
                  <a:lnTo>
                    <a:pt x="1051" y="124"/>
                  </a:lnTo>
                  <a:lnTo>
                    <a:pt x="1057" y="105"/>
                  </a:lnTo>
                  <a:lnTo>
                    <a:pt x="1070" y="77"/>
                  </a:lnTo>
                  <a:lnTo>
                    <a:pt x="1069" y="74"/>
                  </a:lnTo>
                  <a:lnTo>
                    <a:pt x="1069" y="71"/>
                  </a:lnTo>
                  <a:lnTo>
                    <a:pt x="1068" y="68"/>
                  </a:lnTo>
                  <a:lnTo>
                    <a:pt x="1067" y="65"/>
                  </a:lnTo>
                  <a:lnTo>
                    <a:pt x="1061" y="70"/>
                  </a:lnTo>
                  <a:lnTo>
                    <a:pt x="1057" y="74"/>
                  </a:lnTo>
                  <a:lnTo>
                    <a:pt x="1052" y="80"/>
                  </a:lnTo>
                  <a:lnTo>
                    <a:pt x="1046" y="85"/>
                  </a:lnTo>
                  <a:lnTo>
                    <a:pt x="1037" y="99"/>
                  </a:lnTo>
                  <a:lnTo>
                    <a:pt x="1030" y="109"/>
                  </a:lnTo>
                  <a:lnTo>
                    <a:pt x="1024" y="118"/>
                  </a:lnTo>
                  <a:lnTo>
                    <a:pt x="1016" y="131"/>
                  </a:lnTo>
                  <a:lnTo>
                    <a:pt x="1014" y="132"/>
                  </a:lnTo>
                  <a:lnTo>
                    <a:pt x="1012" y="134"/>
                  </a:lnTo>
                  <a:lnTo>
                    <a:pt x="1011" y="135"/>
                  </a:lnTo>
                  <a:lnTo>
                    <a:pt x="1009" y="136"/>
                  </a:lnTo>
                  <a:lnTo>
                    <a:pt x="1007" y="128"/>
                  </a:lnTo>
                  <a:lnTo>
                    <a:pt x="1003" y="120"/>
                  </a:lnTo>
                  <a:lnTo>
                    <a:pt x="1000" y="112"/>
                  </a:lnTo>
                  <a:lnTo>
                    <a:pt x="998" y="104"/>
                  </a:lnTo>
                  <a:lnTo>
                    <a:pt x="995" y="106"/>
                  </a:lnTo>
                  <a:lnTo>
                    <a:pt x="992" y="109"/>
                  </a:lnTo>
                  <a:lnTo>
                    <a:pt x="987" y="111"/>
                  </a:lnTo>
                  <a:lnTo>
                    <a:pt x="984" y="113"/>
                  </a:lnTo>
                  <a:lnTo>
                    <a:pt x="982" y="118"/>
                  </a:lnTo>
                  <a:lnTo>
                    <a:pt x="979" y="125"/>
                  </a:lnTo>
                  <a:lnTo>
                    <a:pt x="974" y="138"/>
                  </a:lnTo>
                  <a:lnTo>
                    <a:pt x="967" y="157"/>
                  </a:lnTo>
                  <a:lnTo>
                    <a:pt x="966" y="164"/>
                  </a:lnTo>
                  <a:lnTo>
                    <a:pt x="965" y="172"/>
                  </a:lnTo>
                  <a:lnTo>
                    <a:pt x="964" y="179"/>
                  </a:lnTo>
                  <a:lnTo>
                    <a:pt x="963" y="187"/>
                  </a:lnTo>
                  <a:lnTo>
                    <a:pt x="958" y="193"/>
                  </a:lnTo>
                  <a:lnTo>
                    <a:pt x="954" y="201"/>
                  </a:lnTo>
                  <a:lnTo>
                    <a:pt x="948" y="208"/>
                  </a:lnTo>
                  <a:lnTo>
                    <a:pt x="940" y="219"/>
                  </a:lnTo>
                  <a:lnTo>
                    <a:pt x="941" y="225"/>
                  </a:lnTo>
                  <a:lnTo>
                    <a:pt x="942" y="230"/>
                  </a:lnTo>
                  <a:lnTo>
                    <a:pt x="941" y="237"/>
                  </a:lnTo>
                  <a:lnTo>
                    <a:pt x="940" y="250"/>
                  </a:lnTo>
                  <a:lnTo>
                    <a:pt x="939" y="251"/>
                  </a:lnTo>
                  <a:lnTo>
                    <a:pt x="938" y="253"/>
                  </a:lnTo>
                  <a:lnTo>
                    <a:pt x="937" y="254"/>
                  </a:lnTo>
                  <a:lnTo>
                    <a:pt x="936" y="254"/>
                  </a:lnTo>
                  <a:lnTo>
                    <a:pt x="936" y="256"/>
                  </a:lnTo>
                  <a:lnTo>
                    <a:pt x="936" y="258"/>
                  </a:lnTo>
                  <a:lnTo>
                    <a:pt x="936" y="261"/>
                  </a:lnTo>
                  <a:lnTo>
                    <a:pt x="936" y="263"/>
                  </a:lnTo>
                  <a:lnTo>
                    <a:pt x="931" y="268"/>
                  </a:lnTo>
                  <a:lnTo>
                    <a:pt x="927" y="272"/>
                  </a:lnTo>
                  <a:lnTo>
                    <a:pt x="922" y="277"/>
                  </a:lnTo>
                  <a:lnTo>
                    <a:pt x="917" y="282"/>
                  </a:lnTo>
                  <a:lnTo>
                    <a:pt x="917" y="283"/>
                  </a:lnTo>
                  <a:lnTo>
                    <a:pt x="917" y="284"/>
                  </a:lnTo>
                  <a:lnTo>
                    <a:pt x="917" y="286"/>
                  </a:lnTo>
                  <a:lnTo>
                    <a:pt x="917" y="287"/>
                  </a:lnTo>
                  <a:lnTo>
                    <a:pt x="920" y="287"/>
                  </a:lnTo>
                  <a:lnTo>
                    <a:pt x="921" y="287"/>
                  </a:lnTo>
                  <a:lnTo>
                    <a:pt x="923" y="287"/>
                  </a:lnTo>
                  <a:lnTo>
                    <a:pt x="924" y="287"/>
                  </a:lnTo>
                  <a:lnTo>
                    <a:pt x="929" y="291"/>
                  </a:lnTo>
                  <a:lnTo>
                    <a:pt x="934" y="294"/>
                  </a:lnTo>
                  <a:lnTo>
                    <a:pt x="939" y="299"/>
                  </a:lnTo>
                  <a:lnTo>
                    <a:pt x="943" y="303"/>
                  </a:lnTo>
                  <a:lnTo>
                    <a:pt x="945" y="303"/>
                  </a:lnTo>
                  <a:lnTo>
                    <a:pt x="946" y="303"/>
                  </a:lnTo>
                  <a:lnTo>
                    <a:pt x="949" y="304"/>
                  </a:lnTo>
                  <a:lnTo>
                    <a:pt x="950" y="304"/>
                  </a:lnTo>
                  <a:lnTo>
                    <a:pt x="950" y="305"/>
                  </a:lnTo>
                  <a:lnTo>
                    <a:pt x="951" y="307"/>
                  </a:lnTo>
                  <a:lnTo>
                    <a:pt x="951" y="308"/>
                  </a:lnTo>
                  <a:lnTo>
                    <a:pt x="951" y="309"/>
                  </a:lnTo>
                  <a:lnTo>
                    <a:pt x="950" y="311"/>
                  </a:lnTo>
                  <a:lnTo>
                    <a:pt x="949" y="311"/>
                  </a:lnTo>
                  <a:lnTo>
                    <a:pt x="948" y="312"/>
                  </a:lnTo>
                  <a:lnTo>
                    <a:pt x="946" y="320"/>
                  </a:lnTo>
                  <a:lnTo>
                    <a:pt x="944" y="327"/>
                  </a:lnTo>
                  <a:lnTo>
                    <a:pt x="943" y="333"/>
                  </a:lnTo>
                  <a:lnTo>
                    <a:pt x="942" y="338"/>
                  </a:lnTo>
                  <a:lnTo>
                    <a:pt x="975" y="349"/>
                  </a:lnTo>
                  <a:lnTo>
                    <a:pt x="977" y="347"/>
                  </a:lnTo>
                  <a:lnTo>
                    <a:pt x="978" y="345"/>
                  </a:lnTo>
                  <a:lnTo>
                    <a:pt x="978" y="343"/>
                  </a:lnTo>
                  <a:lnTo>
                    <a:pt x="979" y="341"/>
                  </a:lnTo>
                  <a:lnTo>
                    <a:pt x="981" y="340"/>
                  </a:lnTo>
                  <a:lnTo>
                    <a:pt x="983" y="338"/>
                  </a:lnTo>
                  <a:lnTo>
                    <a:pt x="985" y="338"/>
                  </a:lnTo>
                  <a:lnTo>
                    <a:pt x="987" y="337"/>
                  </a:lnTo>
                  <a:lnTo>
                    <a:pt x="993" y="341"/>
                  </a:lnTo>
                  <a:lnTo>
                    <a:pt x="996" y="343"/>
                  </a:lnTo>
                  <a:lnTo>
                    <a:pt x="998" y="345"/>
                  </a:lnTo>
                  <a:lnTo>
                    <a:pt x="1000" y="348"/>
                  </a:lnTo>
                  <a:lnTo>
                    <a:pt x="998" y="351"/>
                  </a:lnTo>
                  <a:lnTo>
                    <a:pt x="995" y="355"/>
                  </a:lnTo>
                  <a:lnTo>
                    <a:pt x="986" y="360"/>
                  </a:lnTo>
                  <a:lnTo>
                    <a:pt x="970" y="371"/>
                  </a:lnTo>
                  <a:lnTo>
                    <a:pt x="970" y="367"/>
                  </a:lnTo>
                  <a:lnTo>
                    <a:pt x="971" y="363"/>
                  </a:lnTo>
                  <a:lnTo>
                    <a:pt x="972" y="358"/>
                  </a:lnTo>
                  <a:lnTo>
                    <a:pt x="975" y="349"/>
                  </a:lnTo>
                  <a:lnTo>
                    <a:pt x="942" y="338"/>
                  </a:lnTo>
                  <a:lnTo>
                    <a:pt x="940" y="349"/>
                  </a:lnTo>
                  <a:lnTo>
                    <a:pt x="937" y="362"/>
                  </a:lnTo>
                  <a:lnTo>
                    <a:pt x="931" y="380"/>
                  </a:lnTo>
                  <a:lnTo>
                    <a:pt x="925" y="406"/>
                  </a:lnTo>
                  <a:lnTo>
                    <a:pt x="922" y="408"/>
                  </a:lnTo>
                  <a:lnTo>
                    <a:pt x="920" y="410"/>
                  </a:lnTo>
                  <a:lnTo>
                    <a:pt x="916" y="414"/>
                  </a:lnTo>
                  <a:lnTo>
                    <a:pt x="912" y="416"/>
                  </a:lnTo>
                  <a:lnTo>
                    <a:pt x="907" y="419"/>
                  </a:lnTo>
                  <a:lnTo>
                    <a:pt x="898" y="424"/>
                  </a:lnTo>
                  <a:lnTo>
                    <a:pt x="887" y="430"/>
                  </a:lnTo>
                  <a:lnTo>
                    <a:pt x="873" y="438"/>
                  </a:lnTo>
                  <a:lnTo>
                    <a:pt x="869" y="438"/>
                  </a:lnTo>
                  <a:lnTo>
                    <a:pt x="866" y="437"/>
                  </a:lnTo>
                  <a:lnTo>
                    <a:pt x="863" y="437"/>
                  </a:lnTo>
                  <a:lnTo>
                    <a:pt x="858" y="436"/>
                  </a:lnTo>
                  <a:lnTo>
                    <a:pt x="851" y="438"/>
                  </a:lnTo>
                  <a:lnTo>
                    <a:pt x="844" y="441"/>
                  </a:lnTo>
                  <a:lnTo>
                    <a:pt x="837" y="444"/>
                  </a:lnTo>
                  <a:lnTo>
                    <a:pt x="830" y="446"/>
                  </a:lnTo>
                  <a:lnTo>
                    <a:pt x="826" y="449"/>
                  </a:lnTo>
                  <a:lnTo>
                    <a:pt x="821" y="452"/>
                  </a:lnTo>
                  <a:lnTo>
                    <a:pt x="816" y="456"/>
                  </a:lnTo>
                  <a:lnTo>
                    <a:pt x="812" y="459"/>
                  </a:lnTo>
                  <a:lnTo>
                    <a:pt x="807" y="460"/>
                  </a:lnTo>
                  <a:lnTo>
                    <a:pt x="801" y="461"/>
                  </a:lnTo>
                  <a:lnTo>
                    <a:pt x="795" y="462"/>
                  </a:lnTo>
                  <a:lnTo>
                    <a:pt x="787" y="463"/>
                  </a:lnTo>
                  <a:lnTo>
                    <a:pt x="777" y="464"/>
                  </a:lnTo>
                  <a:lnTo>
                    <a:pt x="763" y="466"/>
                  </a:lnTo>
                  <a:lnTo>
                    <a:pt x="747" y="468"/>
                  </a:lnTo>
                  <a:lnTo>
                    <a:pt x="726" y="472"/>
                  </a:lnTo>
                  <a:lnTo>
                    <a:pt x="720" y="474"/>
                  </a:lnTo>
                  <a:lnTo>
                    <a:pt x="713" y="476"/>
                  </a:lnTo>
                  <a:lnTo>
                    <a:pt x="707" y="478"/>
                  </a:lnTo>
                  <a:lnTo>
                    <a:pt x="700" y="479"/>
                  </a:lnTo>
                  <a:lnTo>
                    <a:pt x="694" y="481"/>
                  </a:lnTo>
                  <a:lnTo>
                    <a:pt x="688" y="483"/>
                  </a:lnTo>
                  <a:lnTo>
                    <a:pt x="682" y="486"/>
                  </a:lnTo>
                  <a:lnTo>
                    <a:pt x="676" y="488"/>
                  </a:lnTo>
                  <a:lnTo>
                    <a:pt x="663" y="495"/>
                  </a:lnTo>
                  <a:lnTo>
                    <a:pt x="651" y="502"/>
                  </a:lnTo>
                  <a:lnTo>
                    <a:pt x="638" y="509"/>
                  </a:lnTo>
                  <a:lnTo>
                    <a:pt x="626" y="516"/>
                  </a:lnTo>
                  <a:lnTo>
                    <a:pt x="613" y="523"/>
                  </a:lnTo>
                  <a:lnTo>
                    <a:pt x="601" y="530"/>
                  </a:lnTo>
                  <a:lnTo>
                    <a:pt x="589" y="536"/>
                  </a:lnTo>
                  <a:lnTo>
                    <a:pt x="576" y="544"/>
                  </a:lnTo>
                  <a:lnTo>
                    <a:pt x="564" y="550"/>
                  </a:lnTo>
                  <a:lnTo>
                    <a:pt x="551" y="558"/>
                  </a:lnTo>
                  <a:lnTo>
                    <a:pt x="538" y="564"/>
                  </a:lnTo>
                  <a:lnTo>
                    <a:pt x="526" y="571"/>
                  </a:lnTo>
                  <a:lnTo>
                    <a:pt x="514" y="578"/>
                  </a:lnTo>
                  <a:lnTo>
                    <a:pt x="502" y="584"/>
                  </a:lnTo>
                  <a:lnTo>
                    <a:pt x="489" y="592"/>
                  </a:lnTo>
                  <a:lnTo>
                    <a:pt x="477" y="598"/>
                  </a:lnTo>
                  <a:lnTo>
                    <a:pt x="473" y="600"/>
                  </a:lnTo>
                  <a:lnTo>
                    <a:pt x="468" y="600"/>
                  </a:lnTo>
                  <a:lnTo>
                    <a:pt x="464" y="601"/>
                  </a:lnTo>
                  <a:lnTo>
                    <a:pt x="460" y="602"/>
                  </a:lnTo>
                  <a:lnTo>
                    <a:pt x="454" y="603"/>
                  </a:lnTo>
                  <a:lnTo>
                    <a:pt x="450" y="603"/>
                  </a:lnTo>
                  <a:lnTo>
                    <a:pt x="446" y="604"/>
                  </a:lnTo>
                  <a:lnTo>
                    <a:pt x="442" y="605"/>
                  </a:lnTo>
                  <a:lnTo>
                    <a:pt x="428" y="607"/>
                  </a:lnTo>
                  <a:lnTo>
                    <a:pt x="416" y="608"/>
                  </a:lnTo>
                  <a:lnTo>
                    <a:pt x="407" y="609"/>
                  </a:lnTo>
                  <a:lnTo>
                    <a:pt x="400" y="609"/>
                  </a:lnTo>
                  <a:lnTo>
                    <a:pt x="393" y="610"/>
                  </a:lnTo>
                  <a:lnTo>
                    <a:pt x="386" y="610"/>
                  </a:lnTo>
                  <a:lnTo>
                    <a:pt x="378" y="611"/>
                  </a:lnTo>
                  <a:lnTo>
                    <a:pt x="367" y="611"/>
                  </a:lnTo>
                  <a:lnTo>
                    <a:pt x="350" y="610"/>
                  </a:lnTo>
                  <a:lnTo>
                    <a:pt x="337" y="610"/>
                  </a:lnTo>
                  <a:lnTo>
                    <a:pt x="328" y="609"/>
                  </a:lnTo>
                  <a:lnTo>
                    <a:pt x="319" y="608"/>
                  </a:lnTo>
                  <a:lnTo>
                    <a:pt x="310" y="608"/>
                  </a:lnTo>
                  <a:lnTo>
                    <a:pt x="302" y="606"/>
                  </a:lnTo>
                  <a:lnTo>
                    <a:pt x="292" y="605"/>
                  </a:lnTo>
                  <a:lnTo>
                    <a:pt x="279" y="603"/>
                  </a:lnTo>
                  <a:lnTo>
                    <a:pt x="272" y="601"/>
                  </a:lnTo>
                  <a:lnTo>
                    <a:pt x="265" y="598"/>
                  </a:lnTo>
                  <a:lnTo>
                    <a:pt x="258" y="596"/>
                  </a:lnTo>
                  <a:lnTo>
                    <a:pt x="251" y="594"/>
                  </a:lnTo>
                  <a:lnTo>
                    <a:pt x="244" y="593"/>
                  </a:lnTo>
                  <a:lnTo>
                    <a:pt x="236" y="591"/>
                  </a:lnTo>
                  <a:lnTo>
                    <a:pt x="230" y="589"/>
                  </a:lnTo>
                  <a:lnTo>
                    <a:pt x="222" y="587"/>
                  </a:lnTo>
                  <a:lnTo>
                    <a:pt x="221" y="586"/>
                  </a:lnTo>
                  <a:lnTo>
                    <a:pt x="221" y="584"/>
                  </a:lnTo>
                  <a:lnTo>
                    <a:pt x="221" y="583"/>
                  </a:lnTo>
                  <a:lnTo>
                    <a:pt x="221" y="582"/>
                  </a:lnTo>
                  <a:lnTo>
                    <a:pt x="219" y="582"/>
                  </a:lnTo>
                  <a:lnTo>
                    <a:pt x="217" y="581"/>
                  </a:lnTo>
                  <a:lnTo>
                    <a:pt x="216" y="581"/>
                  </a:lnTo>
                  <a:lnTo>
                    <a:pt x="214" y="581"/>
                  </a:lnTo>
                  <a:lnTo>
                    <a:pt x="203" y="576"/>
                  </a:lnTo>
                  <a:lnTo>
                    <a:pt x="193" y="572"/>
                  </a:lnTo>
                  <a:lnTo>
                    <a:pt x="187" y="568"/>
                  </a:lnTo>
                  <a:lnTo>
                    <a:pt x="182" y="565"/>
                  </a:lnTo>
                  <a:lnTo>
                    <a:pt x="177" y="563"/>
                  </a:lnTo>
                  <a:lnTo>
                    <a:pt x="174" y="562"/>
                  </a:lnTo>
                  <a:lnTo>
                    <a:pt x="170" y="560"/>
                  </a:lnTo>
                  <a:lnTo>
                    <a:pt x="167" y="559"/>
                  </a:lnTo>
                  <a:lnTo>
                    <a:pt x="165" y="558"/>
                  </a:lnTo>
                  <a:lnTo>
                    <a:pt x="165" y="557"/>
                  </a:lnTo>
                  <a:lnTo>
                    <a:pt x="165" y="555"/>
                  </a:lnTo>
                  <a:lnTo>
                    <a:pt x="165" y="554"/>
                  </a:lnTo>
                  <a:lnTo>
                    <a:pt x="163" y="554"/>
                  </a:lnTo>
                  <a:lnTo>
                    <a:pt x="161" y="553"/>
                  </a:lnTo>
                  <a:lnTo>
                    <a:pt x="159" y="553"/>
                  </a:lnTo>
                  <a:lnTo>
                    <a:pt x="157" y="553"/>
                  </a:lnTo>
                  <a:lnTo>
                    <a:pt x="156" y="551"/>
                  </a:lnTo>
                  <a:lnTo>
                    <a:pt x="155" y="549"/>
                  </a:lnTo>
                  <a:lnTo>
                    <a:pt x="153" y="548"/>
                  </a:lnTo>
                  <a:lnTo>
                    <a:pt x="151" y="546"/>
                  </a:lnTo>
                  <a:lnTo>
                    <a:pt x="149" y="545"/>
                  </a:lnTo>
                  <a:lnTo>
                    <a:pt x="146" y="544"/>
                  </a:lnTo>
                  <a:lnTo>
                    <a:pt x="143" y="543"/>
                  </a:lnTo>
                  <a:lnTo>
                    <a:pt x="141" y="542"/>
                  </a:lnTo>
                  <a:lnTo>
                    <a:pt x="130" y="539"/>
                  </a:lnTo>
                  <a:lnTo>
                    <a:pt x="121" y="537"/>
                  </a:lnTo>
                  <a:lnTo>
                    <a:pt x="114" y="536"/>
                  </a:lnTo>
                  <a:lnTo>
                    <a:pt x="109" y="535"/>
                  </a:lnTo>
                  <a:lnTo>
                    <a:pt x="103" y="534"/>
                  </a:lnTo>
                  <a:lnTo>
                    <a:pt x="97" y="534"/>
                  </a:lnTo>
                  <a:lnTo>
                    <a:pt x="90" y="533"/>
                  </a:lnTo>
                  <a:lnTo>
                    <a:pt x="82" y="533"/>
                  </a:lnTo>
                  <a:lnTo>
                    <a:pt x="75" y="534"/>
                  </a:lnTo>
                  <a:lnTo>
                    <a:pt x="70" y="534"/>
                  </a:lnTo>
                  <a:lnTo>
                    <a:pt x="63" y="535"/>
                  </a:lnTo>
                  <a:lnTo>
                    <a:pt x="58" y="535"/>
                  </a:lnTo>
                  <a:lnTo>
                    <a:pt x="53" y="536"/>
                  </a:lnTo>
                  <a:lnTo>
                    <a:pt x="46" y="537"/>
                  </a:lnTo>
                  <a:lnTo>
                    <a:pt x="41" y="537"/>
                  </a:lnTo>
                  <a:lnTo>
                    <a:pt x="34" y="538"/>
                  </a:lnTo>
                  <a:lnTo>
                    <a:pt x="30" y="539"/>
                  </a:lnTo>
                  <a:lnTo>
                    <a:pt x="26" y="542"/>
                  </a:lnTo>
                  <a:lnTo>
                    <a:pt x="21" y="543"/>
                  </a:lnTo>
                  <a:lnTo>
                    <a:pt x="17" y="545"/>
                  </a:lnTo>
                  <a:lnTo>
                    <a:pt x="13" y="546"/>
                  </a:lnTo>
                  <a:lnTo>
                    <a:pt x="9" y="548"/>
                  </a:lnTo>
                  <a:lnTo>
                    <a:pt x="4" y="549"/>
                  </a:lnTo>
                  <a:lnTo>
                    <a:pt x="0" y="551"/>
                  </a:lnTo>
                  <a:lnTo>
                    <a:pt x="2" y="558"/>
                  </a:lnTo>
                  <a:lnTo>
                    <a:pt x="4" y="564"/>
                  </a:lnTo>
                  <a:lnTo>
                    <a:pt x="5" y="572"/>
                  </a:lnTo>
                  <a:lnTo>
                    <a:pt x="8" y="578"/>
                  </a:lnTo>
                  <a:lnTo>
                    <a:pt x="16" y="598"/>
                  </a:lnTo>
                  <a:lnTo>
                    <a:pt x="25" y="620"/>
                  </a:lnTo>
                  <a:lnTo>
                    <a:pt x="34" y="641"/>
                  </a:lnTo>
                  <a:lnTo>
                    <a:pt x="44" y="663"/>
                  </a:lnTo>
                  <a:lnTo>
                    <a:pt x="55" y="687"/>
                  </a:lnTo>
                  <a:lnTo>
                    <a:pt x="64" y="710"/>
                  </a:lnTo>
                  <a:lnTo>
                    <a:pt x="76" y="736"/>
                  </a:lnTo>
                  <a:lnTo>
                    <a:pt x="87" y="762"/>
                  </a:lnTo>
                  <a:lnTo>
                    <a:pt x="89" y="761"/>
                  </a:lnTo>
                  <a:lnTo>
                    <a:pt x="92" y="761"/>
                  </a:lnTo>
                  <a:lnTo>
                    <a:pt x="96" y="760"/>
                  </a:lnTo>
                  <a:lnTo>
                    <a:pt x="98" y="760"/>
                  </a:lnTo>
                  <a:lnTo>
                    <a:pt x="117" y="763"/>
                  </a:lnTo>
                  <a:lnTo>
                    <a:pt x="132" y="766"/>
                  </a:lnTo>
                  <a:lnTo>
                    <a:pt x="144" y="768"/>
                  </a:lnTo>
                  <a:lnTo>
                    <a:pt x="156" y="770"/>
                  </a:lnTo>
                  <a:lnTo>
                    <a:pt x="168" y="774"/>
                  </a:lnTo>
                  <a:lnTo>
                    <a:pt x="182" y="777"/>
                  </a:lnTo>
                  <a:lnTo>
                    <a:pt x="199" y="780"/>
                  </a:lnTo>
                  <a:lnTo>
                    <a:pt x="220" y="785"/>
                  </a:lnTo>
                  <a:lnTo>
                    <a:pt x="228" y="786"/>
                  </a:lnTo>
                  <a:lnTo>
                    <a:pt x="235" y="786"/>
                  </a:lnTo>
                  <a:lnTo>
                    <a:pt x="241" y="786"/>
                  </a:lnTo>
                  <a:lnTo>
                    <a:pt x="248" y="788"/>
                  </a:lnTo>
                  <a:lnTo>
                    <a:pt x="257" y="788"/>
                  </a:lnTo>
                  <a:lnTo>
                    <a:pt x="267" y="788"/>
                  </a:lnTo>
                  <a:lnTo>
                    <a:pt x="283" y="786"/>
                  </a:lnTo>
                  <a:lnTo>
                    <a:pt x="302" y="786"/>
                  </a:lnTo>
                  <a:lnTo>
                    <a:pt x="309" y="785"/>
                  </a:lnTo>
                  <a:lnTo>
                    <a:pt x="317" y="784"/>
                  </a:lnTo>
                  <a:lnTo>
                    <a:pt x="324" y="783"/>
                  </a:lnTo>
                  <a:lnTo>
                    <a:pt x="333" y="781"/>
                  </a:lnTo>
                  <a:lnTo>
                    <a:pt x="341" y="780"/>
                  </a:lnTo>
                  <a:lnTo>
                    <a:pt x="348" y="779"/>
                  </a:lnTo>
                  <a:lnTo>
                    <a:pt x="356" y="777"/>
                  </a:lnTo>
                  <a:lnTo>
                    <a:pt x="363" y="776"/>
                  </a:lnTo>
                  <a:lnTo>
                    <a:pt x="372" y="772"/>
                  </a:lnTo>
                  <a:lnTo>
                    <a:pt x="381" y="770"/>
                  </a:lnTo>
                  <a:lnTo>
                    <a:pt x="390" y="767"/>
                  </a:lnTo>
                  <a:lnTo>
                    <a:pt x="400" y="764"/>
                  </a:lnTo>
                  <a:lnTo>
                    <a:pt x="408" y="762"/>
                  </a:lnTo>
                  <a:lnTo>
                    <a:pt x="417" y="759"/>
                  </a:lnTo>
                  <a:lnTo>
                    <a:pt x="426" y="756"/>
                  </a:lnTo>
                  <a:lnTo>
                    <a:pt x="435" y="753"/>
                  </a:lnTo>
                  <a:lnTo>
                    <a:pt x="448" y="747"/>
                  </a:lnTo>
                  <a:lnTo>
                    <a:pt x="458" y="742"/>
                  </a:lnTo>
                  <a:lnTo>
                    <a:pt x="465" y="738"/>
                  </a:lnTo>
                  <a:lnTo>
                    <a:pt x="472" y="735"/>
                  </a:lnTo>
                  <a:lnTo>
                    <a:pt x="476" y="733"/>
                  </a:lnTo>
                  <a:lnTo>
                    <a:pt x="481" y="730"/>
                  </a:lnTo>
                  <a:lnTo>
                    <a:pt x="487" y="725"/>
                  </a:lnTo>
                  <a:lnTo>
                    <a:pt x="493" y="721"/>
                  </a:lnTo>
                  <a:lnTo>
                    <a:pt x="501" y="719"/>
                  </a:lnTo>
                  <a:lnTo>
                    <a:pt x="509" y="716"/>
                  </a:lnTo>
                  <a:lnTo>
                    <a:pt x="517" y="713"/>
                  </a:lnTo>
                  <a:lnTo>
                    <a:pt x="524" y="711"/>
                  </a:lnTo>
                  <a:lnTo>
                    <a:pt x="530" y="710"/>
                  </a:lnTo>
                  <a:lnTo>
                    <a:pt x="534" y="710"/>
                  </a:lnTo>
                  <a:lnTo>
                    <a:pt x="539" y="709"/>
                  </a:lnTo>
                  <a:lnTo>
                    <a:pt x="545" y="708"/>
                  </a:lnTo>
                  <a:lnTo>
                    <a:pt x="549" y="708"/>
                  </a:lnTo>
                  <a:lnTo>
                    <a:pt x="554" y="707"/>
                  </a:lnTo>
                  <a:lnTo>
                    <a:pt x="559" y="706"/>
                  </a:lnTo>
                  <a:lnTo>
                    <a:pt x="564" y="705"/>
                  </a:lnTo>
                  <a:lnTo>
                    <a:pt x="577" y="704"/>
                  </a:lnTo>
                  <a:lnTo>
                    <a:pt x="588" y="704"/>
                  </a:lnTo>
                  <a:lnTo>
                    <a:pt x="597" y="703"/>
                  </a:lnTo>
                  <a:lnTo>
                    <a:pt x="607" y="703"/>
                  </a:lnTo>
                  <a:lnTo>
                    <a:pt x="616" y="702"/>
                  </a:lnTo>
                  <a:lnTo>
                    <a:pt x="624" y="702"/>
                  </a:lnTo>
                  <a:lnTo>
                    <a:pt x="633" y="701"/>
                  </a:lnTo>
                  <a:lnTo>
                    <a:pt x="641" y="701"/>
                  </a:lnTo>
                  <a:lnTo>
                    <a:pt x="651" y="701"/>
                  </a:lnTo>
                  <a:lnTo>
                    <a:pt x="662" y="699"/>
                  </a:lnTo>
                  <a:lnTo>
                    <a:pt x="674" y="699"/>
                  </a:lnTo>
                  <a:lnTo>
                    <a:pt x="686" y="699"/>
                  </a:lnTo>
                  <a:lnTo>
                    <a:pt x="702" y="698"/>
                  </a:lnTo>
                  <a:lnTo>
                    <a:pt x="719" y="698"/>
                  </a:lnTo>
                  <a:lnTo>
                    <a:pt x="738" y="698"/>
                  </a:lnTo>
                  <a:lnTo>
                    <a:pt x="760" y="697"/>
                  </a:lnTo>
                  <a:lnTo>
                    <a:pt x="766" y="696"/>
                  </a:lnTo>
                  <a:lnTo>
                    <a:pt x="772" y="695"/>
                  </a:lnTo>
                  <a:lnTo>
                    <a:pt x="779" y="695"/>
                  </a:lnTo>
                  <a:lnTo>
                    <a:pt x="785" y="694"/>
                  </a:lnTo>
                  <a:lnTo>
                    <a:pt x="792" y="693"/>
                  </a:lnTo>
                  <a:lnTo>
                    <a:pt x="798" y="692"/>
                  </a:lnTo>
                  <a:lnTo>
                    <a:pt x="805" y="691"/>
                  </a:lnTo>
                  <a:lnTo>
                    <a:pt x="811" y="690"/>
                  </a:lnTo>
                  <a:lnTo>
                    <a:pt x="816" y="688"/>
                  </a:lnTo>
                  <a:lnTo>
                    <a:pt x="823" y="684"/>
                  </a:lnTo>
                  <a:lnTo>
                    <a:pt x="829" y="682"/>
                  </a:lnTo>
                  <a:lnTo>
                    <a:pt x="835" y="680"/>
                  </a:lnTo>
                  <a:lnTo>
                    <a:pt x="839" y="677"/>
                  </a:lnTo>
                  <a:lnTo>
                    <a:pt x="842" y="673"/>
                  </a:lnTo>
                  <a:lnTo>
                    <a:pt x="845" y="669"/>
                  </a:lnTo>
                  <a:lnTo>
                    <a:pt x="849" y="666"/>
                  </a:lnTo>
                  <a:lnTo>
                    <a:pt x="852" y="661"/>
                  </a:lnTo>
                  <a:lnTo>
                    <a:pt x="853" y="658"/>
                  </a:lnTo>
                  <a:lnTo>
                    <a:pt x="854" y="655"/>
                  </a:lnTo>
                  <a:lnTo>
                    <a:pt x="853" y="651"/>
                  </a:lnTo>
                  <a:lnTo>
                    <a:pt x="842" y="650"/>
                  </a:lnTo>
                  <a:lnTo>
                    <a:pt x="833" y="649"/>
                  </a:lnTo>
                  <a:lnTo>
                    <a:pt x="822" y="648"/>
                  </a:lnTo>
                  <a:lnTo>
                    <a:pt x="812" y="647"/>
                  </a:lnTo>
                  <a:lnTo>
                    <a:pt x="801" y="646"/>
                  </a:lnTo>
                  <a:lnTo>
                    <a:pt x="792" y="646"/>
                  </a:lnTo>
                  <a:lnTo>
                    <a:pt x="781" y="645"/>
                  </a:lnTo>
                  <a:lnTo>
                    <a:pt x="771" y="644"/>
                  </a:lnTo>
                  <a:lnTo>
                    <a:pt x="771" y="642"/>
                  </a:lnTo>
                  <a:lnTo>
                    <a:pt x="771" y="641"/>
                  </a:lnTo>
                  <a:lnTo>
                    <a:pt x="771" y="640"/>
                  </a:lnTo>
                  <a:lnTo>
                    <a:pt x="770" y="639"/>
                  </a:lnTo>
                  <a:lnTo>
                    <a:pt x="786" y="639"/>
                  </a:lnTo>
                  <a:lnTo>
                    <a:pt x="799" y="640"/>
                  </a:lnTo>
                  <a:lnTo>
                    <a:pt x="809" y="640"/>
                  </a:lnTo>
                  <a:lnTo>
                    <a:pt x="818" y="640"/>
                  </a:lnTo>
                  <a:lnTo>
                    <a:pt x="825" y="639"/>
                  </a:lnTo>
                  <a:lnTo>
                    <a:pt x="834" y="639"/>
                  </a:lnTo>
                  <a:lnTo>
                    <a:pt x="843" y="639"/>
                  </a:lnTo>
                  <a:lnTo>
                    <a:pt x="855" y="638"/>
                  </a:lnTo>
                  <a:lnTo>
                    <a:pt x="868" y="635"/>
                  </a:lnTo>
                  <a:lnTo>
                    <a:pt x="878" y="633"/>
                  </a:lnTo>
                  <a:lnTo>
                    <a:pt x="885" y="632"/>
                  </a:lnTo>
                  <a:lnTo>
                    <a:pt x="891" y="630"/>
                  </a:lnTo>
                  <a:lnTo>
                    <a:pt x="895" y="629"/>
                  </a:lnTo>
                  <a:lnTo>
                    <a:pt x="899" y="627"/>
                  </a:lnTo>
                  <a:lnTo>
                    <a:pt x="903" y="626"/>
                  </a:lnTo>
                  <a:lnTo>
                    <a:pt x="908" y="624"/>
                  </a:lnTo>
                  <a:lnTo>
                    <a:pt x="909" y="622"/>
                  </a:lnTo>
                  <a:lnTo>
                    <a:pt x="909" y="621"/>
                  </a:lnTo>
                  <a:lnTo>
                    <a:pt x="910" y="619"/>
                  </a:lnTo>
                  <a:lnTo>
                    <a:pt x="910" y="617"/>
                  </a:lnTo>
                  <a:lnTo>
                    <a:pt x="912" y="616"/>
                  </a:lnTo>
                  <a:lnTo>
                    <a:pt x="914" y="613"/>
                  </a:lnTo>
                  <a:lnTo>
                    <a:pt x="916" y="612"/>
                  </a:lnTo>
                  <a:lnTo>
                    <a:pt x="919" y="611"/>
                  </a:lnTo>
                  <a:lnTo>
                    <a:pt x="920" y="609"/>
                  </a:lnTo>
                  <a:lnTo>
                    <a:pt x="923" y="607"/>
                  </a:lnTo>
                  <a:lnTo>
                    <a:pt x="929" y="605"/>
                  </a:lnTo>
                  <a:lnTo>
                    <a:pt x="942" y="600"/>
                  </a:lnTo>
                  <a:lnTo>
                    <a:pt x="948" y="595"/>
                  </a:lnTo>
                  <a:lnTo>
                    <a:pt x="952" y="591"/>
                  </a:lnTo>
                  <a:lnTo>
                    <a:pt x="957" y="587"/>
                  </a:lnTo>
                  <a:lnTo>
                    <a:pt x="961" y="582"/>
                  </a:lnTo>
                  <a:lnTo>
                    <a:pt x="967" y="574"/>
                  </a:lnTo>
                  <a:lnTo>
                    <a:pt x="972" y="565"/>
                  </a:lnTo>
                  <a:lnTo>
                    <a:pt x="978" y="558"/>
                  </a:lnTo>
                  <a:lnTo>
                    <a:pt x="983" y="549"/>
                  </a:lnTo>
                  <a:lnTo>
                    <a:pt x="985" y="544"/>
                  </a:lnTo>
                  <a:lnTo>
                    <a:pt x="988" y="537"/>
                  </a:lnTo>
                  <a:lnTo>
                    <a:pt x="992" y="531"/>
                  </a:lnTo>
                  <a:lnTo>
                    <a:pt x="994" y="525"/>
                  </a:lnTo>
                  <a:lnTo>
                    <a:pt x="994" y="521"/>
                  </a:lnTo>
                  <a:lnTo>
                    <a:pt x="995" y="518"/>
                  </a:lnTo>
                  <a:lnTo>
                    <a:pt x="995" y="515"/>
                  </a:lnTo>
                  <a:lnTo>
                    <a:pt x="995" y="510"/>
                  </a:lnTo>
                  <a:lnTo>
                    <a:pt x="964" y="494"/>
                  </a:lnTo>
                  <a:lnTo>
                    <a:pt x="964" y="493"/>
                  </a:lnTo>
                  <a:lnTo>
                    <a:pt x="963" y="493"/>
                  </a:lnTo>
                  <a:lnTo>
                    <a:pt x="963" y="492"/>
                  </a:lnTo>
                  <a:lnTo>
                    <a:pt x="960" y="490"/>
                  </a:lnTo>
                  <a:lnTo>
                    <a:pt x="959" y="488"/>
                  </a:lnTo>
                  <a:lnTo>
                    <a:pt x="957" y="487"/>
                  </a:lnTo>
                  <a:lnTo>
                    <a:pt x="955" y="485"/>
                  </a:lnTo>
                  <a:lnTo>
                    <a:pt x="952" y="483"/>
                  </a:lnTo>
                  <a:lnTo>
                    <a:pt x="950" y="483"/>
                  </a:lnTo>
                  <a:lnTo>
                    <a:pt x="948" y="483"/>
                  </a:lnTo>
                  <a:lnTo>
                    <a:pt x="944" y="483"/>
                  </a:lnTo>
                  <a:lnTo>
                    <a:pt x="913" y="467"/>
                  </a:lnTo>
                  <a:lnTo>
                    <a:pt x="911" y="470"/>
                  </a:lnTo>
                  <a:lnTo>
                    <a:pt x="908" y="471"/>
                  </a:lnTo>
                  <a:lnTo>
                    <a:pt x="905" y="472"/>
                  </a:lnTo>
                  <a:lnTo>
                    <a:pt x="898" y="474"/>
                  </a:lnTo>
                  <a:lnTo>
                    <a:pt x="897" y="472"/>
                  </a:lnTo>
                  <a:lnTo>
                    <a:pt x="896" y="471"/>
                  </a:lnTo>
                  <a:lnTo>
                    <a:pt x="895" y="468"/>
                  </a:lnTo>
                  <a:lnTo>
                    <a:pt x="894" y="467"/>
                  </a:lnTo>
                  <a:lnTo>
                    <a:pt x="898" y="464"/>
                  </a:lnTo>
                  <a:lnTo>
                    <a:pt x="901" y="462"/>
                  </a:lnTo>
                  <a:lnTo>
                    <a:pt x="907" y="459"/>
                  </a:lnTo>
                  <a:lnTo>
                    <a:pt x="916" y="453"/>
                  </a:lnTo>
                  <a:lnTo>
                    <a:pt x="916" y="456"/>
                  </a:lnTo>
                  <a:lnTo>
                    <a:pt x="916" y="459"/>
                  </a:lnTo>
                  <a:lnTo>
                    <a:pt x="916" y="462"/>
                  </a:lnTo>
                  <a:lnTo>
                    <a:pt x="916" y="465"/>
                  </a:lnTo>
                  <a:lnTo>
                    <a:pt x="915" y="466"/>
                  </a:lnTo>
                  <a:lnTo>
                    <a:pt x="914" y="466"/>
                  </a:lnTo>
                  <a:lnTo>
                    <a:pt x="913" y="467"/>
                  </a:lnTo>
                  <a:lnTo>
                    <a:pt x="944" y="483"/>
                  </a:lnTo>
                  <a:lnTo>
                    <a:pt x="942" y="483"/>
                  </a:lnTo>
                  <a:lnTo>
                    <a:pt x="941" y="483"/>
                  </a:lnTo>
                  <a:lnTo>
                    <a:pt x="939" y="485"/>
                  </a:lnTo>
                  <a:lnTo>
                    <a:pt x="937" y="485"/>
                  </a:lnTo>
                  <a:lnTo>
                    <a:pt x="939" y="489"/>
                  </a:lnTo>
                  <a:lnTo>
                    <a:pt x="941" y="491"/>
                  </a:lnTo>
                  <a:lnTo>
                    <a:pt x="946" y="495"/>
                  </a:lnTo>
                  <a:lnTo>
                    <a:pt x="955" y="502"/>
                  </a:lnTo>
                  <a:lnTo>
                    <a:pt x="957" y="508"/>
                  </a:lnTo>
                  <a:lnTo>
                    <a:pt x="957" y="513"/>
                  </a:lnTo>
                  <a:lnTo>
                    <a:pt x="957" y="517"/>
                  </a:lnTo>
                  <a:lnTo>
                    <a:pt x="956" y="524"/>
                  </a:lnTo>
                  <a:lnTo>
                    <a:pt x="953" y="526"/>
                  </a:lnTo>
                  <a:lnTo>
                    <a:pt x="950" y="529"/>
                  </a:lnTo>
                  <a:lnTo>
                    <a:pt x="943" y="531"/>
                  </a:lnTo>
                  <a:lnTo>
                    <a:pt x="932" y="535"/>
                  </a:lnTo>
                  <a:lnTo>
                    <a:pt x="931" y="534"/>
                  </a:lnTo>
                  <a:lnTo>
                    <a:pt x="928" y="533"/>
                  </a:lnTo>
                  <a:lnTo>
                    <a:pt x="924" y="534"/>
                  </a:lnTo>
                  <a:lnTo>
                    <a:pt x="914" y="535"/>
                  </a:lnTo>
                  <a:lnTo>
                    <a:pt x="917" y="543"/>
                  </a:lnTo>
                  <a:lnTo>
                    <a:pt x="921" y="549"/>
                  </a:lnTo>
                  <a:lnTo>
                    <a:pt x="924" y="555"/>
                  </a:lnTo>
                  <a:lnTo>
                    <a:pt x="927" y="563"/>
                  </a:lnTo>
                  <a:lnTo>
                    <a:pt x="930" y="566"/>
                  </a:lnTo>
                  <a:lnTo>
                    <a:pt x="932" y="568"/>
                  </a:lnTo>
                  <a:lnTo>
                    <a:pt x="935" y="569"/>
                  </a:lnTo>
                  <a:lnTo>
                    <a:pt x="939" y="571"/>
                  </a:lnTo>
                  <a:lnTo>
                    <a:pt x="943" y="566"/>
                  </a:lnTo>
                  <a:lnTo>
                    <a:pt x="948" y="561"/>
                  </a:lnTo>
                  <a:lnTo>
                    <a:pt x="952" y="557"/>
                  </a:lnTo>
                  <a:lnTo>
                    <a:pt x="956" y="552"/>
                  </a:lnTo>
                  <a:lnTo>
                    <a:pt x="958" y="546"/>
                  </a:lnTo>
                  <a:lnTo>
                    <a:pt x="960" y="539"/>
                  </a:lnTo>
                  <a:lnTo>
                    <a:pt x="964" y="529"/>
                  </a:lnTo>
                  <a:lnTo>
                    <a:pt x="968" y="509"/>
                  </a:lnTo>
                  <a:lnTo>
                    <a:pt x="967" y="505"/>
                  </a:lnTo>
                  <a:lnTo>
                    <a:pt x="966" y="502"/>
                  </a:lnTo>
                  <a:lnTo>
                    <a:pt x="965" y="497"/>
                  </a:lnTo>
                  <a:lnTo>
                    <a:pt x="964" y="494"/>
                  </a:lnTo>
                  <a:lnTo>
                    <a:pt x="995" y="510"/>
                  </a:lnTo>
                  <a:lnTo>
                    <a:pt x="995" y="508"/>
                  </a:lnTo>
                  <a:lnTo>
                    <a:pt x="995" y="506"/>
                  </a:lnTo>
                  <a:lnTo>
                    <a:pt x="995" y="505"/>
                  </a:lnTo>
                  <a:lnTo>
                    <a:pt x="995" y="503"/>
                  </a:lnTo>
                  <a:lnTo>
                    <a:pt x="994" y="499"/>
                  </a:lnTo>
                  <a:lnTo>
                    <a:pt x="993" y="494"/>
                  </a:lnTo>
                  <a:lnTo>
                    <a:pt x="992" y="491"/>
                  </a:lnTo>
                  <a:lnTo>
                    <a:pt x="990" y="487"/>
                  </a:lnTo>
                  <a:lnTo>
                    <a:pt x="987" y="481"/>
                  </a:lnTo>
                  <a:lnTo>
                    <a:pt x="984" y="477"/>
                  </a:lnTo>
                  <a:lnTo>
                    <a:pt x="979" y="473"/>
                  </a:lnTo>
                  <a:lnTo>
                    <a:pt x="968" y="464"/>
                  </a:lnTo>
                  <a:lnTo>
                    <a:pt x="965" y="460"/>
                  </a:lnTo>
                  <a:lnTo>
                    <a:pt x="963" y="457"/>
                  </a:lnTo>
                  <a:lnTo>
                    <a:pt x="960" y="453"/>
                  </a:lnTo>
                  <a:lnTo>
                    <a:pt x="958" y="449"/>
                  </a:lnTo>
                  <a:lnTo>
                    <a:pt x="957" y="444"/>
                  </a:lnTo>
                  <a:lnTo>
                    <a:pt x="956" y="439"/>
                  </a:lnTo>
                  <a:lnTo>
                    <a:pt x="954" y="434"/>
                  </a:lnTo>
                  <a:lnTo>
                    <a:pt x="953" y="429"/>
                  </a:lnTo>
                  <a:lnTo>
                    <a:pt x="963" y="422"/>
                  </a:lnTo>
                  <a:lnTo>
                    <a:pt x="974" y="414"/>
                  </a:lnTo>
                  <a:lnTo>
                    <a:pt x="986" y="404"/>
                  </a:lnTo>
                  <a:lnTo>
                    <a:pt x="998" y="395"/>
                  </a:lnTo>
                  <a:lnTo>
                    <a:pt x="1010" y="387"/>
                  </a:lnTo>
                  <a:lnTo>
                    <a:pt x="1021" y="379"/>
                  </a:lnTo>
                  <a:lnTo>
                    <a:pt x="1028" y="374"/>
                  </a:lnTo>
                  <a:lnTo>
                    <a:pt x="1033" y="371"/>
                  </a:lnTo>
                  <a:lnTo>
                    <a:pt x="1036" y="372"/>
                  </a:lnTo>
                  <a:lnTo>
                    <a:pt x="1039" y="374"/>
                  </a:lnTo>
                  <a:lnTo>
                    <a:pt x="1041" y="375"/>
                  </a:lnTo>
                  <a:lnTo>
                    <a:pt x="1043" y="377"/>
                  </a:lnTo>
                  <a:lnTo>
                    <a:pt x="1050" y="385"/>
                  </a:lnTo>
                  <a:lnTo>
                    <a:pt x="1053" y="389"/>
                  </a:lnTo>
                  <a:lnTo>
                    <a:pt x="1054" y="392"/>
                  </a:lnTo>
                  <a:lnTo>
                    <a:pt x="1055" y="395"/>
                  </a:lnTo>
                  <a:lnTo>
                    <a:pt x="1051" y="401"/>
                  </a:lnTo>
                  <a:lnTo>
                    <a:pt x="1045" y="406"/>
                  </a:lnTo>
                  <a:lnTo>
                    <a:pt x="1041" y="413"/>
                  </a:lnTo>
                  <a:lnTo>
                    <a:pt x="1036" y="418"/>
                  </a:lnTo>
                  <a:lnTo>
                    <a:pt x="1035" y="423"/>
                  </a:lnTo>
                  <a:lnTo>
                    <a:pt x="1035" y="429"/>
                  </a:lnTo>
                  <a:lnTo>
                    <a:pt x="1036" y="434"/>
                  </a:lnTo>
                  <a:lnTo>
                    <a:pt x="1037" y="443"/>
                  </a:lnTo>
                  <a:lnTo>
                    <a:pt x="1041" y="442"/>
                  </a:lnTo>
                  <a:lnTo>
                    <a:pt x="1044" y="441"/>
                  </a:lnTo>
                  <a:lnTo>
                    <a:pt x="1047" y="439"/>
                  </a:lnTo>
                  <a:lnTo>
                    <a:pt x="1051" y="438"/>
                  </a:lnTo>
                  <a:lnTo>
                    <a:pt x="1056" y="434"/>
                  </a:lnTo>
                  <a:lnTo>
                    <a:pt x="1061" y="430"/>
                  </a:lnTo>
                  <a:lnTo>
                    <a:pt x="1067" y="427"/>
                  </a:lnTo>
                  <a:lnTo>
                    <a:pt x="1072" y="422"/>
                  </a:lnTo>
                  <a:lnTo>
                    <a:pt x="1075" y="422"/>
                  </a:lnTo>
                  <a:lnTo>
                    <a:pt x="1079" y="421"/>
                  </a:lnTo>
                  <a:lnTo>
                    <a:pt x="1082" y="421"/>
                  </a:lnTo>
                  <a:lnTo>
                    <a:pt x="1084" y="420"/>
                  </a:lnTo>
                  <a:lnTo>
                    <a:pt x="1086" y="424"/>
                  </a:lnTo>
                  <a:lnTo>
                    <a:pt x="1088" y="428"/>
                  </a:lnTo>
                  <a:lnTo>
                    <a:pt x="1090" y="432"/>
                  </a:lnTo>
                  <a:lnTo>
                    <a:pt x="1093" y="436"/>
                  </a:lnTo>
                  <a:lnTo>
                    <a:pt x="1090" y="438"/>
                  </a:lnTo>
                  <a:lnTo>
                    <a:pt x="1088" y="439"/>
                  </a:lnTo>
                  <a:lnTo>
                    <a:pt x="1086" y="442"/>
                  </a:lnTo>
                  <a:lnTo>
                    <a:pt x="1084" y="444"/>
                  </a:lnTo>
                  <a:lnTo>
                    <a:pt x="1074" y="457"/>
                  </a:lnTo>
                  <a:lnTo>
                    <a:pt x="1069" y="465"/>
                  </a:lnTo>
                  <a:lnTo>
                    <a:pt x="1066" y="472"/>
                  </a:lnTo>
                  <a:lnTo>
                    <a:pt x="1062" y="479"/>
                  </a:lnTo>
                  <a:lnTo>
                    <a:pt x="1062" y="481"/>
                  </a:lnTo>
                  <a:lnTo>
                    <a:pt x="1064" y="483"/>
                  </a:lnTo>
                  <a:lnTo>
                    <a:pt x="1065" y="486"/>
                  </a:lnTo>
                  <a:lnTo>
                    <a:pt x="1066" y="488"/>
                  </a:lnTo>
                  <a:lnTo>
                    <a:pt x="1070" y="487"/>
                  </a:lnTo>
                  <a:lnTo>
                    <a:pt x="1075" y="485"/>
                  </a:lnTo>
                  <a:lnTo>
                    <a:pt x="1081" y="482"/>
                  </a:lnTo>
                  <a:lnTo>
                    <a:pt x="1088" y="480"/>
                  </a:lnTo>
                  <a:lnTo>
                    <a:pt x="1098" y="473"/>
                  </a:lnTo>
                  <a:lnTo>
                    <a:pt x="1103" y="468"/>
                  </a:lnTo>
                  <a:lnTo>
                    <a:pt x="1108" y="465"/>
                  </a:lnTo>
                  <a:lnTo>
                    <a:pt x="1115" y="461"/>
                  </a:lnTo>
                  <a:lnTo>
                    <a:pt x="1119" y="465"/>
                  </a:lnTo>
                  <a:lnTo>
                    <a:pt x="1122" y="468"/>
                  </a:lnTo>
                  <a:lnTo>
                    <a:pt x="1124" y="472"/>
                  </a:lnTo>
                  <a:lnTo>
                    <a:pt x="1126" y="475"/>
                  </a:lnTo>
                  <a:lnTo>
                    <a:pt x="1128" y="480"/>
                  </a:lnTo>
                  <a:lnTo>
                    <a:pt x="1130" y="487"/>
                  </a:lnTo>
                  <a:lnTo>
                    <a:pt x="1131" y="493"/>
                  </a:lnTo>
                  <a:lnTo>
                    <a:pt x="1133" y="499"/>
                  </a:lnTo>
                  <a:lnTo>
                    <a:pt x="1131" y="503"/>
                  </a:lnTo>
                  <a:lnTo>
                    <a:pt x="1129" y="506"/>
                  </a:lnTo>
                  <a:lnTo>
                    <a:pt x="1127" y="510"/>
                  </a:lnTo>
                  <a:lnTo>
                    <a:pt x="1125" y="514"/>
                  </a:lnTo>
                  <a:lnTo>
                    <a:pt x="1124" y="516"/>
                  </a:lnTo>
                  <a:lnTo>
                    <a:pt x="1124" y="518"/>
                  </a:lnTo>
                  <a:lnTo>
                    <a:pt x="1124" y="520"/>
                  </a:lnTo>
                  <a:lnTo>
                    <a:pt x="1124" y="522"/>
                  </a:lnTo>
                  <a:lnTo>
                    <a:pt x="1128" y="520"/>
                  </a:lnTo>
                  <a:lnTo>
                    <a:pt x="1133" y="518"/>
                  </a:lnTo>
                  <a:lnTo>
                    <a:pt x="1138" y="517"/>
                  </a:lnTo>
                  <a:lnTo>
                    <a:pt x="1142" y="515"/>
                  </a:lnTo>
                  <a:lnTo>
                    <a:pt x="1144" y="526"/>
                  </a:lnTo>
                  <a:lnTo>
                    <a:pt x="1147" y="537"/>
                  </a:lnTo>
                  <a:lnTo>
                    <a:pt x="1149" y="557"/>
                  </a:lnTo>
                  <a:lnTo>
                    <a:pt x="1155" y="589"/>
                  </a:lnTo>
                  <a:lnTo>
                    <a:pt x="1159" y="600"/>
                  </a:lnTo>
                  <a:lnTo>
                    <a:pt x="1162" y="611"/>
                  </a:lnTo>
                  <a:lnTo>
                    <a:pt x="1166" y="622"/>
                  </a:lnTo>
                  <a:lnTo>
                    <a:pt x="1170" y="634"/>
                  </a:lnTo>
                  <a:lnTo>
                    <a:pt x="1172" y="638"/>
                  </a:lnTo>
                  <a:lnTo>
                    <a:pt x="1175" y="644"/>
                  </a:lnTo>
                  <a:lnTo>
                    <a:pt x="1177" y="648"/>
                  </a:lnTo>
                  <a:lnTo>
                    <a:pt x="1180" y="653"/>
                  </a:lnTo>
                  <a:lnTo>
                    <a:pt x="1185" y="661"/>
                  </a:lnTo>
                  <a:lnTo>
                    <a:pt x="1190" y="666"/>
                  </a:lnTo>
                  <a:lnTo>
                    <a:pt x="1195" y="672"/>
                  </a:lnTo>
                  <a:lnTo>
                    <a:pt x="1199" y="677"/>
                  </a:lnTo>
                  <a:lnTo>
                    <a:pt x="1204" y="682"/>
                  </a:lnTo>
                  <a:lnTo>
                    <a:pt x="1210" y="690"/>
                  </a:lnTo>
                  <a:lnTo>
                    <a:pt x="1217" y="698"/>
                  </a:lnTo>
                  <a:lnTo>
                    <a:pt x="1227" y="710"/>
                  </a:lnTo>
                  <a:lnTo>
                    <a:pt x="1230" y="711"/>
                  </a:lnTo>
                  <a:lnTo>
                    <a:pt x="1232" y="713"/>
                  </a:lnTo>
                  <a:lnTo>
                    <a:pt x="1235" y="714"/>
                  </a:lnTo>
                  <a:lnTo>
                    <a:pt x="1238" y="717"/>
                  </a:lnTo>
                  <a:lnTo>
                    <a:pt x="1240" y="716"/>
                  </a:lnTo>
                  <a:lnTo>
                    <a:pt x="1244" y="712"/>
                  </a:lnTo>
                  <a:lnTo>
                    <a:pt x="1253" y="706"/>
                  </a:lnTo>
                  <a:lnTo>
                    <a:pt x="1267" y="692"/>
                  </a:lnTo>
                  <a:lnTo>
                    <a:pt x="1269" y="690"/>
                  </a:lnTo>
                  <a:lnTo>
                    <a:pt x="1271" y="689"/>
                  </a:lnTo>
                  <a:lnTo>
                    <a:pt x="1272" y="687"/>
                  </a:lnTo>
                  <a:lnTo>
                    <a:pt x="1274" y="684"/>
                  </a:lnTo>
                  <a:lnTo>
                    <a:pt x="1298" y="672"/>
                  </a:lnTo>
                  <a:lnTo>
                    <a:pt x="1315" y="662"/>
                  </a:lnTo>
                  <a:lnTo>
                    <a:pt x="1328" y="654"/>
                  </a:lnTo>
                  <a:lnTo>
                    <a:pt x="1337" y="649"/>
                  </a:lnTo>
                  <a:lnTo>
                    <a:pt x="1344" y="646"/>
                  </a:lnTo>
                  <a:lnTo>
                    <a:pt x="1349" y="642"/>
                  </a:lnTo>
                  <a:lnTo>
                    <a:pt x="1353" y="641"/>
                  </a:lnTo>
                  <a:lnTo>
                    <a:pt x="1357" y="639"/>
                  </a:lnTo>
                  <a:lnTo>
                    <a:pt x="1356" y="636"/>
                  </a:lnTo>
                  <a:lnTo>
                    <a:pt x="1354" y="633"/>
                  </a:lnTo>
                  <a:lnTo>
                    <a:pt x="1350" y="627"/>
                  </a:lnTo>
                  <a:lnTo>
                    <a:pt x="1346" y="621"/>
                  </a:lnTo>
                  <a:lnTo>
                    <a:pt x="1339" y="611"/>
                  </a:lnTo>
                  <a:lnTo>
                    <a:pt x="1328" y="596"/>
                  </a:lnTo>
                  <a:lnTo>
                    <a:pt x="1313" y="577"/>
                  </a:lnTo>
                  <a:lnTo>
                    <a:pt x="1293" y="551"/>
                  </a:lnTo>
                  <a:lnTo>
                    <a:pt x="1289" y="538"/>
                  </a:lnTo>
                  <a:lnTo>
                    <a:pt x="1286" y="524"/>
                  </a:lnTo>
                  <a:lnTo>
                    <a:pt x="1282" y="511"/>
                  </a:lnTo>
                  <a:lnTo>
                    <a:pt x="1277" y="499"/>
                  </a:lnTo>
                  <a:lnTo>
                    <a:pt x="1276" y="490"/>
                  </a:lnTo>
                  <a:lnTo>
                    <a:pt x="1276" y="479"/>
                  </a:lnTo>
                  <a:lnTo>
                    <a:pt x="1275" y="468"/>
                  </a:lnTo>
                  <a:lnTo>
                    <a:pt x="1274" y="459"/>
                  </a:lnTo>
                  <a:lnTo>
                    <a:pt x="1277" y="454"/>
                  </a:lnTo>
                  <a:lnTo>
                    <a:pt x="1279" y="451"/>
                  </a:lnTo>
                  <a:lnTo>
                    <a:pt x="1283" y="448"/>
                  </a:lnTo>
                  <a:lnTo>
                    <a:pt x="1285" y="445"/>
                  </a:lnTo>
                  <a:lnTo>
                    <a:pt x="1288" y="442"/>
                  </a:lnTo>
                  <a:lnTo>
                    <a:pt x="1291" y="437"/>
                  </a:lnTo>
                  <a:lnTo>
                    <a:pt x="1295" y="434"/>
                  </a:lnTo>
                  <a:lnTo>
                    <a:pt x="1298" y="430"/>
                  </a:lnTo>
                  <a:lnTo>
                    <a:pt x="1302" y="424"/>
                  </a:lnTo>
                  <a:lnTo>
                    <a:pt x="1306" y="420"/>
                  </a:lnTo>
                  <a:lnTo>
                    <a:pt x="1312" y="415"/>
                  </a:lnTo>
                  <a:lnTo>
                    <a:pt x="1317" y="408"/>
                  </a:lnTo>
                  <a:lnTo>
                    <a:pt x="1322" y="405"/>
                  </a:lnTo>
                  <a:lnTo>
                    <a:pt x="1329" y="400"/>
                  </a:lnTo>
                  <a:lnTo>
                    <a:pt x="1335" y="394"/>
                  </a:lnTo>
                  <a:lnTo>
                    <a:pt x="1346" y="388"/>
                  </a:lnTo>
                  <a:lnTo>
                    <a:pt x="1361" y="381"/>
                  </a:lnTo>
                  <a:lnTo>
                    <a:pt x="1372" y="377"/>
                  </a:lnTo>
                  <a:lnTo>
                    <a:pt x="1382" y="374"/>
                  </a:lnTo>
                  <a:lnTo>
                    <a:pt x="1389" y="371"/>
                  </a:lnTo>
                  <a:lnTo>
                    <a:pt x="1397" y="367"/>
                  </a:lnTo>
                  <a:lnTo>
                    <a:pt x="1405" y="365"/>
                  </a:lnTo>
                  <a:lnTo>
                    <a:pt x="1415" y="362"/>
                  </a:lnTo>
                  <a:lnTo>
                    <a:pt x="1427" y="358"/>
                  </a:lnTo>
                  <a:lnTo>
                    <a:pt x="1431" y="353"/>
                  </a:lnTo>
                  <a:lnTo>
                    <a:pt x="1434" y="351"/>
                  </a:lnTo>
                  <a:lnTo>
                    <a:pt x="1437" y="350"/>
                  </a:lnTo>
                  <a:lnTo>
                    <a:pt x="1442" y="348"/>
                  </a:lnTo>
                  <a:lnTo>
                    <a:pt x="1451" y="349"/>
                  </a:lnTo>
                  <a:lnTo>
                    <a:pt x="1462" y="350"/>
                  </a:lnTo>
                  <a:lnTo>
                    <a:pt x="1472" y="351"/>
                  </a:lnTo>
                  <a:lnTo>
                    <a:pt x="1481" y="352"/>
                  </a:lnTo>
                  <a:lnTo>
                    <a:pt x="1491" y="355"/>
                  </a:lnTo>
                  <a:lnTo>
                    <a:pt x="1501" y="356"/>
                  </a:lnTo>
                  <a:lnTo>
                    <a:pt x="1510" y="357"/>
                  </a:lnTo>
                  <a:lnTo>
                    <a:pt x="1520" y="358"/>
                  </a:lnTo>
                  <a:lnTo>
                    <a:pt x="1533" y="358"/>
                  </a:lnTo>
                  <a:lnTo>
                    <a:pt x="1544" y="359"/>
                  </a:lnTo>
                  <a:lnTo>
                    <a:pt x="1552" y="359"/>
                  </a:lnTo>
                  <a:lnTo>
                    <a:pt x="1562" y="358"/>
                  </a:lnTo>
                  <a:lnTo>
                    <a:pt x="1573" y="358"/>
                  </a:lnTo>
                  <a:lnTo>
                    <a:pt x="1587" y="358"/>
                  </a:lnTo>
                  <a:lnTo>
                    <a:pt x="1603" y="357"/>
                  </a:lnTo>
                  <a:lnTo>
                    <a:pt x="1625" y="356"/>
                  </a:lnTo>
                  <a:lnTo>
                    <a:pt x="1633" y="355"/>
                  </a:lnTo>
                  <a:lnTo>
                    <a:pt x="1640" y="353"/>
                  </a:lnTo>
                  <a:lnTo>
                    <a:pt x="1648" y="351"/>
                  </a:lnTo>
                  <a:lnTo>
                    <a:pt x="1657" y="350"/>
                  </a:lnTo>
                  <a:lnTo>
                    <a:pt x="1664" y="349"/>
                  </a:lnTo>
                  <a:lnTo>
                    <a:pt x="1672" y="347"/>
                  </a:lnTo>
                  <a:lnTo>
                    <a:pt x="1679" y="346"/>
                  </a:lnTo>
                  <a:lnTo>
                    <a:pt x="1687" y="345"/>
                  </a:lnTo>
                  <a:lnTo>
                    <a:pt x="1702" y="341"/>
                  </a:lnTo>
                  <a:lnTo>
                    <a:pt x="1717" y="335"/>
                  </a:lnTo>
                  <a:lnTo>
                    <a:pt x="1732" y="331"/>
                  </a:lnTo>
                  <a:lnTo>
                    <a:pt x="1746" y="326"/>
                  </a:lnTo>
                  <a:lnTo>
                    <a:pt x="1761" y="321"/>
                  </a:lnTo>
                  <a:lnTo>
                    <a:pt x="1776" y="317"/>
                  </a:lnTo>
                  <a:lnTo>
                    <a:pt x="1790" y="312"/>
                  </a:lnTo>
                  <a:lnTo>
                    <a:pt x="1805" y="307"/>
                  </a:lnTo>
                  <a:lnTo>
                    <a:pt x="1847" y="287"/>
                  </a:lnTo>
                  <a:lnTo>
                    <a:pt x="1879" y="272"/>
                  </a:lnTo>
                  <a:lnTo>
                    <a:pt x="1903" y="261"/>
                  </a:lnTo>
                  <a:lnTo>
                    <a:pt x="1920" y="254"/>
                  </a:lnTo>
                  <a:lnTo>
                    <a:pt x="1932" y="248"/>
                  </a:lnTo>
                  <a:lnTo>
                    <a:pt x="1941" y="244"/>
                  </a:lnTo>
                  <a:lnTo>
                    <a:pt x="1950" y="241"/>
                  </a:lnTo>
                  <a:lnTo>
                    <a:pt x="1959" y="237"/>
                  </a:lnTo>
                  <a:lnTo>
                    <a:pt x="1958" y="234"/>
                  </a:lnTo>
                  <a:lnTo>
                    <a:pt x="1956" y="231"/>
                  </a:lnTo>
                  <a:lnTo>
                    <a:pt x="1955" y="228"/>
                  </a:lnTo>
                  <a:lnTo>
                    <a:pt x="1953" y="226"/>
                  </a:lnTo>
                  <a:lnTo>
                    <a:pt x="1939" y="184"/>
                  </a:lnTo>
                  <a:lnTo>
                    <a:pt x="1928" y="152"/>
                  </a:lnTo>
                  <a:lnTo>
                    <a:pt x="1920" y="126"/>
                  </a:lnTo>
                  <a:lnTo>
                    <a:pt x="1913" y="103"/>
                  </a:lnTo>
                  <a:lnTo>
                    <a:pt x="1907" y="82"/>
                  </a:lnTo>
                  <a:lnTo>
                    <a:pt x="1900" y="60"/>
                  </a:lnTo>
                  <a:lnTo>
                    <a:pt x="1893" y="33"/>
                  </a:lnTo>
                  <a:lnTo>
                    <a:pt x="1883" y="0"/>
                  </a:lnTo>
                  <a:lnTo>
                    <a:pt x="1882" y="1"/>
                  </a:lnTo>
                  <a:lnTo>
                    <a:pt x="1880" y="1"/>
                  </a:lnTo>
                  <a:lnTo>
                    <a:pt x="1879" y="2"/>
                  </a:lnTo>
                  <a:lnTo>
                    <a:pt x="1877" y="3"/>
                  </a:lnTo>
                  <a:lnTo>
                    <a:pt x="1869" y="16"/>
                  </a:lnTo>
                  <a:lnTo>
                    <a:pt x="1863" y="28"/>
                  </a:lnTo>
                  <a:lnTo>
                    <a:pt x="1855" y="41"/>
                  </a:lnTo>
                  <a:lnTo>
                    <a:pt x="1848" y="53"/>
                  </a:lnTo>
                  <a:lnTo>
                    <a:pt x="1843" y="59"/>
                  </a:lnTo>
                  <a:lnTo>
                    <a:pt x="1839" y="65"/>
                  </a:lnTo>
                  <a:lnTo>
                    <a:pt x="1835" y="71"/>
                  </a:lnTo>
                  <a:lnTo>
                    <a:pt x="1829" y="76"/>
                  </a:lnTo>
                  <a:lnTo>
                    <a:pt x="1825" y="83"/>
                  </a:lnTo>
                  <a:lnTo>
                    <a:pt x="1821" y="89"/>
                  </a:lnTo>
                  <a:lnTo>
                    <a:pt x="1816" y="95"/>
                  </a:lnTo>
                  <a:lnTo>
                    <a:pt x="1811" y="101"/>
                  </a:lnTo>
                  <a:lnTo>
                    <a:pt x="1805" y="107"/>
                  </a:lnTo>
                  <a:lnTo>
                    <a:pt x="1800" y="113"/>
                  </a:lnTo>
                  <a:lnTo>
                    <a:pt x="1796" y="117"/>
                  </a:lnTo>
                  <a:lnTo>
                    <a:pt x="1791" y="121"/>
                  </a:lnTo>
                  <a:lnTo>
                    <a:pt x="1785" y="127"/>
                  </a:lnTo>
                  <a:lnTo>
                    <a:pt x="1779" y="132"/>
                  </a:lnTo>
                  <a:lnTo>
                    <a:pt x="1770" y="140"/>
                  </a:lnTo>
                  <a:lnTo>
                    <a:pt x="1760" y="149"/>
                  </a:lnTo>
                  <a:lnTo>
                    <a:pt x="1751" y="155"/>
                  </a:lnTo>
                  <a:lnTo>
                    <a:pt x="1745" y="159"/>
                  </a:lnTo>
                  <a:lnTo>
                    <a:pt x="1739" y="162"/>
                  </a:lnTo>
                  <a:lnTo>
                    <a:pt x="1734" y="165"/>
                  </a:lnTo>
                  <a:lnTo>
                    <a:pt x="1727" y="170"/>
                  </a:lnTo>
                  <a:lnTo>
                    <a:pt x="1720" y="174"/>
                  </a:lnTo>
                  <a:lnTo>
                    <a:pt x="1710" y="179"/>
                  </a:lnTo>
                  <a:lnTo>
                    <a:pt x="1697" y="186"/>
                  </a:lnTo>
                  <a:lnTo>
                    <a:pt x="1690" y="188"/>
                  </a:lnTo>
                  <a:lnTo>
                    <a:pt x="1682" y="190"/>
                  </a:lnTo>
                  <a:lnTo>
                    <a:pt x="1675" y="193"/>
                  </a:lnTo>
                  <a:lnTo>
                    <a:pt x="1667" y="196"/>
                  </a:lnTo>
                  <a:lnTo>
                    <a:pt x="1659" y="198"/>
                  </a:lnTo>
                  <a:lnTo>
                    <a:pt x="1651" y="200"/>
                  </a:lnTo>
                  <a:lnTo>
                    <a:pt x="1644" y="203"/>
                  </a:lnTo>
                  <a:lnTo>
                    <a:pt x="1636" y="205"/>
                  </a:lnTo>
                  <a:lnTo>
                    <a:pt x="1630" y="206"/>
                  </a:lnTo>
                  <a:lnTo>
                    <a:pt x="1622" y="208"/>
                  </a:lnTo>
                  <a:lnTo>
                    <a:pt x="1616" y="210"/>
                  </a:lnTo>
                  <a:lnTo>
                    <a:pt x="1609" y="211"/>
                  </a:lnTo>
                  <a:lnTo>
                    <a:pt x="1603" y="213"/>
                  </a:lnTo>
                  <a:lnTo>
                    <a:pt x="1596" y="214"/>
                  </a:lnTo>
                  <a:lnTo>
                    <a:pt x="1589" y="215"/>
                  </a:lnTo>
                  <a:lnTo>
                    <a:pt x="1582" y="216"/>
                  </a:lnTo>
                  <a:lnTo>
                    <a:pt x="1566" y="218"/>
                  </a:lnTo>
                  <a:lnTo>
                    <a:pt x="1552" y="220"/>
                  </a:lnTo>
                  <a:lnTo>
                    <a:pt x="1542" y="221"/>
                  </a:lnTo>
                  <a:lnTo>
                    <a:pt x="1531" y="222"/>
                  </a:lnTo>
                  <a:lnTo>
                    <a:pt x="1519" y="224"/>
                  </a:lnTo>
                  <a:lnTo>
                    <a:pt x="1506" y="225"/>
                  </a:lnTo>
                  <a:lnTo>
                    <a:pt x="1489" y="226"/>
                  </a:lnTo>
                  <a:lnTo>
                    <a:pt x="1466" y="227"/>
                  </a:lnTo>
                  <a:lnTo>
                    <a:pt x="1460" y="227"/>
                  </a:lnTo>
                  <a:lnTo>
                    <a:pt x="1455" y="226"/>
                  </a:lnTo>
                  <a:lnTo>
                    <a:pt x="1448" y="226"/>
                  </a:lnTo>
                  <a:lnTo>
                    <a:pt x="1443" y="225"/>
                  </a:lnTo>
                  <a:lnTo>
                    <a:pt x="1437" y="225"/>
                  </a:lnTo>
                  <a:lnTo>
                    <a:pt x="1432" y="225"/>
                  </a:lnTo>
                  <a:lnTo>
                    <a:pt x="1426" y="224"/>
                  </a:lnTo>
                  <a:lnTo>
                    <a:pt x="1420" y="224"/>
                  </a:lnTo>
                  <a:lnTo>
                    <a:pt x="1407" y="224"/>
                  </a:lnTo>
                  <a:lnTo>
                    <a:pt x="1393" y="225"/>
                  </a:lnTo>
                  <a:lnTo>
                    <a:pt x="1380" y="225"/>
                  </a:lnTo>
                  <a:lnTo>
                    <a:pt x="1368" y="226"/>
                  </a:lnTo>
                  <a:lnTo>
                    <a:pt x="1355" y="227"/>
                  </a:lnTo>
                  <a:lnTo>
                    <a:pt x="1342" y="228"/>
                  </a:lnTo>
                  <a:lnTo>
                    <a:pt x="1329" y="228"/>
                  </a:lnTo>
                  <a:lnTo>
                    <a:pt x="1316" y="229"/>
                  </a:lnTo>
                  <a:lnTo>
                    <a:pt x="1310" y="230"/>
                  </a:lnTo>
                  <a:lnTo>
                    <a:pt x="1304" y="231"/>
                  </a:lnTo>
                  <a:lnTo>
                    <a:pt x="1298" y="232"/>
                  </a:lnTo>
                  <a:lnTo>
                    <a:pt x="1291" y="233"/>
                  </a:lnTo>
                  <a:lnTo>
                    <a:pt x="1286" y="234"/>
                  </a:lnTo>
                  <a:lnTo>
                    <a:pt x="1279" y="235"/>
                  </a:lnTo>
                  <a:lnTo>
                    <a:pt x="1273" y="236"/>
                  </a:lnTo>
                  <a:lnTo>
                    <a:pt x="1267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28" name="Freeform 10">
              <a:extLst>
                <a:ext uri="{FF2B5EF4-FFF2-40B4-BE49-F238E27FC236}">
                  <a16:creationId xmlns:a16="http://schemas.microsoft.com/office/drawing/2014/main" id="{FED9CEC6-E7E3-1720-0A6B-D895F8A8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0" y="4111625"/>
              <a:ext cx="171450" cy="190500"/>
            </a:xfrm>
            <a:custGeom>
              <a:avLst/>
              <a:gdLst>
                <a:gd name="T0" fmla="*/ 0 w 108"/>
                <a:gd name="T1" fmla="*/ 2147483647 h 120"/>
                <a:gd name="T2" fmla="*/ 2147483647 w 108"/>
                <a:gd name="T3" fmla="*/ 2147483647 h 120"/>
                <a:gd name="T4" fmla="*/ 2147483647 w 108"/>
                <a:gd name="T5" fmla="*/ 2147483647 h 120"/>
                <a:gd name="T6" fmla="*/ 2147483647 w 108"/>
                <a:gd name="T7" fmla="*/ 2147483647 h 120"/>
                <a:gd name="T8" fmla="*/ 2147483647 w 108"/>
                <a:gd name="T9" fmla="*/ 2147483647 h 120"/>
                <a:gd name="T10" fmla="*/ 2147483647 w 108"/>
                <a:gd name="T11" fmla="*/ 2147483647 h 120"/>
                <a:gd name="T12" fmla="*/ 2147483647 w 108"/>
                <a:gd name="T13" fmla="*/ 2147483647 h 120"/>
                <a:gd name="T14" fmla="*/ 2147483647 w 108"/>
                <a:gd name="T15" fmla="*/ 2147483647 h 120"/>
                <a:gd name="T16" fmla="*/ 2147483647 w 108"/>
                <a:gd name="T17" fmla="*/ 2147483647 h 120"/>
                <a:gd name="T18" fmla="*/ 2147483647 w 108"/>
                <a:gd name="T19" fmla="*/ 2147483647 h 120"/>
                <a:gd name="T20" fmla="*/ 2147483647 w 108"/>
                <a:gd name="T21" fmla="*/ 2147483647 h 120"/>
                <a:gd name="T22" fmla="*/ 2147483647 w 108"/>
                <a:gd name="T23" fmla="*/ 2147483647 h 120"/>
                <a:gd name="T24" fmla="*/ 2147483647 w 108"/>
                <a:gd name="T25" fmla="*/ 2147483647 h 120"/>
                <a:gd name="T26" fmla="*/ 2147483647 w 108"/>
                <a:gd name="T27" fmla="*/ 2147483647 h 120"/>
                <a:gd name="T28" fmla="*/ 2147483647 w 108"/>
                <a:gd name="T29" fmla="*/ 2147483647 h 120"/>
                <a:gd name="T30" fmla="*/ 2147483647 w 108"/>
                <a:gd name="T31" fmla="*/ 2147483647 h 120"/>
                <a:gd name="T32" fmla="*/ 2147483647 w 108"/>
                <a:gd name="T33" fmla="*/ 0 h 120"/>
                <a:gd name="T34" fmla="*/ 2147483647 w 108"/>
                <a:gd name="T35" fmla="*/ 2147483647 h 120"/>
                <a:gd name="T36" fmla="*/ 2147483647 w 108"/>
                <a:gd name="T37" fmla="*/ 2147483647 h 120"/>
                <a:gd name="T38" fmla="*/ 2147483647 w 108"/>
                <a:gd name="T39" fmla="*/ 2147483647 h 120"/>
                <a:gd name="T40" fmla="*/ 2147483647 w 108"/>
                <a:gd name="T41" fmla="*/ 2147483647 h 120"/>
                <a:gd name="T42" fmla="*/ 2147483647 w 108"/>
                <a:gd name="T43" fmla="*/ 2147483647 h 120"/>
                <a:gd name="T44" fmla="*/ 2147483647 w 108"/>
                <a:gd name="T45" fmla="*/ 2147483647 h 120"/>
                <a:gd name="T46" fmla="*/ 2147483647 w 108"/>
                <a:gd name="T47" fmla="*/ 2147483647 h 120"/>
                <a:gd name="T48" fmla="*/ 2147483647 w 108"/>
                <a:gd name="T49" fmla="*/ 2147483647 h 120"/>
                <a:gd name="T50" fmla="*/ 2147483647 w 108"/>
                <a:gd name="T51" fmla="*/ 2147483647 h 120"/>
                <a:gd name="T52" fmla="*/ 2147483647 w 108"/>
                <a:gd name="T53" fmla="*/ 2147483647 h 120"/>
                <a:gd name="T54" fmla="*/ 2147483647 w 108"/>
                <a:gd name="T55" fmla="*/ 2147483647 h 120"/>
                <a:gd name="T56" fmla="*/ 2147483647 w 108"/>
                <a:gd name="T57" fmla="*/ 2147483647 h 120"/>
                <a:gd name="T58" fmla="*/ 2147483647 w 108"/>
                <a:gd name="T59" fmla="*/ 2147483647 h 120"/>
                <a:gd name="T60" fmla="*/ 2147483647 w 108"/>
                <a:gd name="T61" fmla="*/ 2147483647 h 120"/>
                <a:gd name="T62" fmla="*/ 2147483647 w 108"/>
                <a:gd name="T63" fmla="*/ 2147483647 h 120"/>
                <a:gd name="T64" fmla="*/ 0 w 108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120"/>
                <a:gd name="T101" fmla="*/ 108 w 108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120">
                  <a:moveTo>
                    <a:pt x="0" y="86"/>
                  </a:moveTo>
                  <a:lnTo>
                    <a:pt x="6" y="97"/>
                  </a:lnTo>
                  <a:lnTo>
                    <a:pt x="10" y="103"/>
                  </a:lnTo>
                  <a:lnTo>
                    <a:pt x="13" y="109"/>
                  </a:lnTo>
                  <a:lnTo>
                    <a:pt x="18" y="120"/>
                  </a:lnTo>
                  <a:lnTo>
                    <a:pt x="42" y="90"/>
                  </a:lnTo>
                  <a:lnTo>
                    <a:pt x="61" y="68"/>
                  </a:lnTo>
                  <a:lnTo>
                    <a:pt x="72" y="53"/>
                  </a:lnTo>
                  <a:lnTo>
                    <a:pt x="80" y="45"/>
                  </a:lnTo>
                  <a:lnTo>
                    <a:pt x="83" y="39"/>
                  </a:lnTo>
                  <a:lnTo>
                    <a:pt x="85" y="37"/>
                  </a:lnTo>
                  <a:lnTo>
                    <a:pt x="86" y="36"/>
                  </a:lnTo>
                  <a:lnTo>
                    <a:pt x="87" y="36"/>
                  </a:lnTo>
                  <a:lnTo>
                    <a:pt x="90" y="28"/>
                  </a:lnTo>
                  <a:lnTo>
                    <a:pt x="96" y="19"/>
                  </a:lnTo>
                  <a:lnTo>
                    <a:pt x="104" y="9"/>
                  </a:lnTo>
                  <a:lnTo>
                    <a:pt x="108" y="0"/>
                  </a:lnTo>
                  <a:lnTo>
                    <a:pt x="103" y="4"/>
                  </a:lnTo>
                  <a:lnTo>
                    <a:pt x="97" y="8"/>
                  </a:lnTo>
                  <a:lnTo>
                    <a:pt x="91" y="11"/>
                  </a:lnTo>
                  <a:lnTo>
                    <a:pt x="85" y="16"/>
                  </a:lnTo>
                  <a:lnTo>
                    <a:pt x="80" y="20"/>
                  </a:lnTo>
                  <a:lnTo>
                    <a:pt x="75" y="23"/>
                  </a:lnTo>
                  <a:lnTo>
                    <a:pt x="69" y="27"/>
                  </a:lnTo>
                  <a:lnTo>
                    <a:pt x="64" y="31"/>
                  </a:lnTo>
                  <a:lnTo>
                    <a:pt x="56" y="37"/>
                  </a:lnTo>
                  <a:lnTo>
                    <a:pt x="49" y="43"/>
                  </a:lnTo>
                  <a:lnTo>
                    <a:pt x="40" y="49"/>
                  </a:lnTo>
                  <a:lnTo>
                    <a:pt x="33" y="55"/>
                  </a:lnTo>
                  <a:lnTo>
                    <a:pt x="24" y="63"/>
                  </a:lnTo>
                  <a:lnTo>
                    <a:pt x="16" y="69"/>
                  </a:lnTo>
                  <a:lnTo>
                    <a:pt x="8" y="7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29" name="Freeform 11">
              <a:extLst>
                <a:ext uri="{FF2B5EF4-FFF2-40B4-BE49-F238E27FC236}">
                  <a16:creationId xmlns:a16="http://schemas.microsoft.com/office/drawing/2014/main" id="{80390B02-D7FF-7EE2-D143-3277DF10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4208463"/>
              <a:ext cx="323850" cy="447675"/>
            </a:xfrm>
            <a:custGeom>
              <a:avLst/>
              <a:gdLst>
                <a:gd name="T0" fmla="*/ 2147483647 w 204"/>
                <a:gd name="T1" fmla="*/ 2147483647 h 282"/>
                <a:gd name="T2" fmla="*/ 2147483647 w 204"/>
                <a:gd name="T3" fmla="*/ 2147483647 h 282"/>
                <a:gd name="T4" fmla="*/ 2147483647 w 204"/>
                <a:gd name="T5" fmla="*/ 2147483647 h 282"/>
                <a:gd name="T6" fmla="*/ 2147483647 w 204"/>
                <a:gd name="T7" fmla="*/ 2147483647 h 282"/>
                <a:gd name="T8" fmla="*/ 2147483647 w 204"/>
                <a:gd name="T9" fmla="*/ 2147483647 h 282"/>
                <a:gd name="T10" fmla="*/ 2147483647 w 204"/>
                <a:gd name="T11" fmla="*/ 2147483647 h 282"/>
                <a:gd name="T12" fmla="*/ 2147483647 w 204"/>
                <a:gd name="T13" fmla="*/ 2147483647 h 282"/>
                <a:gd name="T14" fmla="*/ 2147483647 w 204"/>
                <a:gd name="T15" fmla="*/ 2147483647 h 282"/>
                <a:gd name="T16" fmla="*/ 2147483647 w 204"/>
                <a:gd name="T17" fmla="*/ 2147483647 h 282"/>
                <a:gd name="T18" fmla="*/ 2147483647 w 204"/>
                <a:gd name="T19" fmla="*/ 2147483647 h 282"/>
                <a:gd name="T20" fmla="*/ 2147483647 w 204"/>
                <a:gd name="T21" fmla="*/ 2147483647 h 282"/>
                <a:gd name="T22" fmla="*/ 2147483647 w 204"/>
                <a:gd name="T23" fmla="*/ 2147483647 h 282"/>
                <a:gd name="T24" fmla="*/ 2147483647 w 204"/>
                <a:gd name="T25" fmla="*/ 2147483647 h 282"/>
                <a:gd name="T26" fmla="*/ 2147483647 w 204"/>
                <a:gd name="T27" fmla="*/ 2147483647 h 282"/>
                <a:gd name="T28" fmla="*/ 2147483647 w 204"/>
                <a:gd name="T29" fmla="*/ 2147483647 h 282"/>
                <a:gd name="T30" fmla="*/ 2147483647 w 204"/>
                <a:gd name="T31" fmla="*/ 2147483647 h 282"/>
                <a:gd name="T32" fmla="*/ 2147483647 w 204"/>
                <a:gd name="T33" fmla="*/ 2147483647 h 282"/>
                <a:gd name="T34" fmla="*/ 2147483647 w 204"/>
                <a:gd name="T35" fmla="*/ 2147483647 h 282"/>
                <a:gd name="T36" fmla="*/ 2147483647 w 204"/>
                <a:gd name="T37" fmla="*/ 2147483647 h 282"/>
                <a:gd name="T38" fmla="*/ 2147483647 w 204"/>
                <a:gd name="T39" fmla="*/ 2147483647 h 282"/>
                <a:gd name="T40" fmla="*/ 2147483647 w 204"/>
                <a:gd name="T41" fmla="*/ 2147483647 h 282"/>
                <a:gd name="T42" fmla="*/ 2147483647 w 204"/>
                <a:gd name="T43" fmla="*/ 2147483647 h 282"/>
                <a:gd name="T44" fmla="*/ 2147483647 w 204"/>
                <a:gd name="T45" fmla="*/ 2147483647 h 282"/>
                <a:gd name="T46" fmla="*/ 2147483647 w 204"/>
                <a:gd name="T47" fmla="*/ 2147483647 h 282"/>
                <a:gd name="T48" fmla="*/ 2147483647 w 204"/>
                <a:gd name="T49" fmla="*/ 2147483647 h 282"/>
                <a:gd name="T50" fmla="*/ 2147483647 w 204"/>
                <a:gd name="T51" fmla="*/ 2147483647 h 282"/>
                <a:gd name="T52" fmla="*/ 2147483647 w 204"/>
                <a:gd name="T53" fmla="*/ 2147483647 h 282"/>
                <a:gd name="T54" fmla="*/ 2147483647 w 204"/>
                <a:gd name="T55" fmla="*/ 2147483647 h 282"/>
                <a:gd name="T56" fmla="*/ 2147483647 w 204"/>
                <a:gd name="T57" fmla="*/ 2147483647 h 282"/>
                <a:gd name="T58" fmla="*/ 2147483647 w 204"/>
                <a:gd name="T59" fmla="*/ 2147483647 h 282"/>
                <a:gd name="T60" fmla="*/ 2147483647 w 204"/>
                <a:gd name="T61" fmla="*/ 2147483647 h 282"/>
                <a:gd name="T62" fmla="*/ 2147483647 w 204"/>
                <a:gd name="T63" fmla="*/ 2147483647 h 282"/>
                <a:gd name="T64" fmla="*/ 2147483647 w 204"/>
                <a:gd name="T65" fmla="*/ 2147483647 h 282"/>
                <a:gd name="T66" fmla="*/ 2147483647 w 204"/>
                <a:gd name="T67" fmla="*/ 2147483647 h 282"/>
                <a:gd name="T68" fmla="*/ 2147483647 w 204"/>
                <a:gd name="T69" fmla="*/ 2147483647 h 282"/>
                <a:gd name="T70" fmla="*/ 2147483647 w 204"/>
                <a:gd name="T71" fmla="*/ 2147483647 h 282"/>
                <a:gd name="T72" fmla="*/ 2147483647 w 204"/>
                <a:gd name="T73" fmla="*/ 2147483647 h 282"/>
                <a:gd name="T74" fmla="*/ 2147483647 w 204"/>
                <a:gd name="T75" fmla="*/ 2147483647 h 282"/>
                <a:gd name="T76" fmla="*/ 2147483647 w 204"/>
                <a:gd name="T77" fmla="*/ 2147483647 h 282"/>
                <a:gd name="T78" fmla="*/ 2147483647 w 204"/>
                <a:gd name="T79" fmla="*/ 2147483647 h 282"/>
                <a:gd name="T80" fmla="*/ 2147483647 w 204"/>
                <a:gd name="T81" fmla="*/ 2147483647 h 282"/>
                <a:gd name="T82" fmla="*/ 2147483647 w 204"/>
                <a:gd name="T83" fmla="*/ 2147483647 h 282"/>
                <a:gd name="T84" fmla="*/ 2147483647 w 204"/>
                <a:gd name="T85" fmla="*/ 2147483647 h 282"/>
                <a:gd name="T86" fmla="*/ 2147483647 w 204"/>
                <a:gd name="T87" fmla="*/ 2147483647 h 282"/>
                <a:gd name="T88" fmla="*/ 2147483647 w 204"/>
                <a:gd name="T89" fmla="*/ 2147483647 h 282"/>
                <a:gd name="T90" fmla="*/ 2147483647 w 204"/>
                <a:gd name="T91" fmla="*/ 2147483647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282"/>
                <a:gd name="T140" fmla="*/ 204 w 20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282">
                  <a:moveTo>
                    <a:pt x="120" y="37"/>
                  </a:moveTo>
                  <a:lnTo>
                    <a:pt x="113" y="45"/>
                  </a:lnTo>
                  <a:lnTo>
                    <a:pt x="105" y="51"/>
                  </a:lnTo>
                  <a:lnTo>
                    <a:pt x="100" y="57"/>
                  </a:lnTo>
                  <a:lnTo>
                    <a:pt x="96" y="62"/>
                  </a:lnTo>
                  <a:lnTo>
                    <a:pt x="90" y="67"/>
                  </a:lnTo>
                  <a:lnTo>
                    <a:pt x="86" y="72"/>
                  </a:lnTo>
                  <a:lnTo>
                    <a:pt x="81" y="77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6" y="80"/>
                  </a:lnTo>
                  <a:lnTo>
                    <a:pt x="66" y="77"/>
                  </a:lnTo>
                  <a:lnTo>
                    <a:pt x="65" y="74"/>
                  </a:lnTo>
                  <a:lnTo>
                    <a:pt x="66" y="67"/>
                  </a:lnTo>
                  <a:lnTo>
                    <a:pt x="69" y="60"/>
                  </a:lnTo>
                  <a:lnTo>
                    <a:pt x="72" y="54"/>
                  </a:lnTo>
                  <a:lnTo>
                    <a:pt x="75" y="49"/>
                  </a:lnTo>
                  <a:lnTo>
                    <a:pt x="79" y="44"/>
                  </a:lnTo>
                  <a:lnTo>
                    <a:pt x="83" y="38"/>
                  </a:lnTo>
                  <a:lnTo>
                    <a:pt x="87" y="31"/>
                  </a:lnTo>
                  <a:lnTo>
                    <a:pt x="95" y="21"/>
                  </a:lnTo>
                  <a:lnTo>
                    <a:pt x="103" y="8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1" y="2"/>
                  </a:lnTo>
                  <a:lnTo>
                    <a:pt x="100" y="0"/>
                  </a:lnTo>
                  <a:lnTo>
                    <a:pt x="97" y="2"/>
                  </a:lnTo>
                  <a:lnTo>
                    <a:pt x="94" y="3"/>
                  </a:lnTo>
                  <a:lnTo>
                    <a:pt x="90" y="5"/>
                  </a:lnTo>
                  <a:lnTo>
                    <a:pt x="86" y="7"/>
                  </a:lnTo>
                  <a:lnTo>
                    <a:pt x="59" y="31"/>
                  </a:lnTo>
                  <a:lnTo>
                    <a:pt x="40" y="48"/>
                  </a:lnTo>
                  <a:lnTo>
                    <a:pt x="25" y="61"/>
                  </a:lnTo>
                  <a:lnTo>
                    <a:pt x="15" y="69"/>
                  </a:lnTo>
                  <a:lnTo>
                    <a:pt x="9" y="75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6" y="105"/>
                  </a:lnTo>
                  <a:lnTo>
                    <a:pt x="9" y="121"/>
                  </a:lnTo>
                  <a:lnTo>
                    <a:pt x="11" y="137"/>
                  </a:lnTo>
                  <a:lnTo>
                    <a:pt x="15" y="162"/>
                  </a:lnTo>
                  <a:lnTo>
                    <a:pt x="23" y="184"/>
                  </a:lnTo>
                  <a:lnTo>
                    <a:pt x="27" y="198"/>
                  </a:lnTo>
                  <a:lnTo>
                    <a:pt x="31" y="208"/>
                  </a:lnTo>
                  <a:lnTo>
                    <a:pt x="38" y="221"/>
                  </a:lnTo>
                  <a:lnTo>
                    <a:pt x="44" y="228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4" y="251"/>
                  </a:lnTo>
                  <a:lnTo>
                    <a:pt x="69" y="260"/>
                  </a:lnTo>
                  <a:lnTo>
                    <a:pt x="75" y="267"/>
                  </a:lnTo>
                  <a:lnTo>
                    <a:pt x="82" y="275"/>
                  </a:lnTo>
                  <a:lnTo>
                    <a:pt x="88" y="282"/>
                  </a:lnTo>
                  <a:lnTo>
                    <a:pt x="93" y="279"/>
                  </a:lnTo>
                  <a:lnTo>
                    <a:pt x="97" y="276"/>
                  </a:lnTo>
                  <a:lnTo>
                    <a:pt x="102" y="271"/>
                  </a:lnTo>
                  <a:lnTo>
                    <a:pt x="109" y="267"/>
                  </a:lnTo>
                  <a:lnTo>
                    <a:pt x="115" y="262"/>
                  </a:lnTo>
                  <a:lnTo>
                    <a:pt x="122" y="256"/>
                  </a:lnTo>
                  <a:lnTo>
                    <a:pt x="129" y="251"/>
                  </a:lnTo>
                  <a:lnTo>
                    <a:pt x="137" y="246"/>
                  </a:lnTo>
                  <a:lnTo>
                    <a:pt x="145" y="241"/>
                  </a:lnTo>
                  <a:lnTo>
                    <a:pt x="154" y="237"/>
                  </a:lnTo>
                  <a:lnTo>
                    <a:pt x="162" y="233"/>
                  </a:lnTo>
                  <a:lnTo>
                    <a:pt x="171" y="227"/>
                  </a:lnTo>
                  <a:lnTo>
                    <a:pt x="179" y="223"/>
                  </a:lnTo>
                  <a:lnTo>
                    <a:pt x="187" y="219"/>
                  </a:lnTo>
                  <a:lnTo>
                    <a:pt x="196" y="213"/>
                  </a:lnTo>
                  <a:lnTo>
                    <a:pt x="204" y="209"/>
                  </a:lnTo>
                  <a:lnTo>
                    <a:pt x="197" y="199"/>
                  </a:lnTo>
                  <a:lnTo>
                    <a:pt x="189" y="189"/>
                  </a:lnTo>
                  <a:lnTo>
                    <a:pt x="183" y="179"/>
                  </a:lnTo>
                  <a:lnTo>
                    <a:pt x="175" y="168"/>
                  </a:lnTo>
                  <a:lnTo>
                    <a:pt x="168" y="158"/>
                  </a:lnTo>
                  <a:lnTo>
                    <a:pt x="160" y="148"/>
                  </a:lnTo>
                  <a:lnTo>
                    <a:pt x="153" y="137"/>
                  </a:lnTo>
                  <a:lnTo>
                    <a:pt x="145" y="127"/>
                  </a:lnTo>
                  <a:lnTo>
                    <a:pt x="137" y="106"/>
                  </a:lnTo>
                  <a:lnTo>
                    <a:pt x="131" y="93"/>
                  </a:lnTo>
                  <a:lnTo>
                    <a:pt x="128" y="83"/>
                  </a:lnTo>
                  <a:lnTo>
                    <a:pt x="124" y="71"/>
                  </a:lnTo>
                  <a:lnTo>
                    <a:pt x="123" y="64"/>
                  </a:lnTo>
                  <a:lnTo>
                    <a:pt x="123" y="58"/>
                  </a:lnTo>
                  <a:lnTo>
                    <a:pt x="123" y="51"/>
                  </a:lnTo>
                  <a:lnTo>
                    <a:pt x="123" y="44"/>
                  </a:lnTo>
                  <a:lnTo>
                    <a:pt x="123" y="43"/>
                  </a:lnTo>
                  <a:lnTo>
                    <a:pt x="123" y="42"/>
                  </a:lnTo>
                  <a:lnTo>
                    <a:pt x="122" y="39"/>
                  </a:lnTo>
                  <a:lnTo>
                    <a:pt x="120" y="37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0" name="Freeform 12">
              <a:extLst>
                <a:ext uri="{FF2B5EF4-FFF2-40B4-BE49-F238E27FC236}">
                  <a16:creationId xmlns:a16="http://schemas.microsoft.com/office/drawing/2014/main" id="{FF15B976-D1A8-457B-9443-684633E9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4268788"/>
              <a:ext cx="777875" cy="411163"/>
            </a:xfrm>
            <a:custGeom>
              <a:avLst/>
              <a:gdLst>
                <a:gd name="T0" fmla="*/ 2147483647 w 490"/>
                <a:gd name="T1" fmla="*/ 2147483647 h 259"/>
                <a:gd name="T2" fmla="*/ 2147483647 w 490"/>
                <a:gd name="T3" fmla="*/ 2147483647 h 259"/>
                <a:gd name="T4" fmla="*/ 2147483647 w 490"/>
                <a:gd name="T5" fmla="*/ 2147483647 h 259"/>
                <a:gd name="T6" fmla="*/ 2147483647 w 490"/>
                <a:gd name="T7" fmla="*/ 2147483647 h 259"/>
                <a:gd name="T8" fmla="*/ 2147483647 w 490"/>
                <a:gd name="T9" fmla="*/ 2147483647 h 259"/>
                <a:gd name="T10" fmla="*/ 2147483647 w 490"/>
                <a:gd name="T11" fmla="*/ 2147483647 h 259"/>
                <a:gd name="T12" fmla="*/ 2147483647 w 490"/>
                <a:gd name="T13" fmla="*/ 2147483647 h 259"/>
                <a:gd name="T14" fmla="*/ 2147483647 w 490"/>
                <a:gd name="T15" fmla="*/ 2147483647 h 259"/>
                <a:gd name="T16" fmla="*/ 2147483647 w 490"/>
                <a:gd name="T17" fmla="*/ 2147483647 h 259"/>
                <a:gd name="T18" fmla="*/ 2147483647 w 490"/>
                <a:gd name="T19" fmla="*/ 2147483647 h 259"/>
                <a:gd name="T20" fmla="*/ 2147483647 w 490"/>
                <a:gd name="T21" fmla="*/ 2147483647 h 259"/>
                <a:gd name="T22" fmla="*/ 2147483647 w 490"/>
                <a:gd name="T23" fmla="*/ 2147483647 h 259"/>
                <a:gd name="T24" fmla="*/ 2147483647 w 490"/>
                <a:gd name="T25" fmla="*/ 2147483647 h 259"/>
                <a:gd name="T26" fmla="*/ 2147483647 w 490"/>
                <a:gd name="T27" fmla="*/ 2147483647 h 259"/>
                <a:gd name="T28" fmla="*/ 2147483647 w 490"/>
                <a:gd name="T29" fmla="*/ 2147483647 h 259"/>
                <a:gd name="T30" fmla="*/ 2147483647 w 490"/>
                <a:gd name="T31" fmla="*/ 2147483647 h 259"/>
                <a:gd name="T32" fmla="*/ 2147483647 w 490"/>
                <a:gd name="T33" fmla="*/ 0 h 259"/>
                <a:gd name="T34" fmla="*/ 2147483647 w 490"/>
                <a:gd name="T35" fmla="*/ 2147483647 h 259"/>
                <a:gd name="T36" fmla="*/ 2147483647 w 490"/>
                <a:gd name="T37" fmla="*/ 2147483647 h 259"/>
                <a:gd name="T38" fmla="*/ 2147483647 w 490"/>
                <a:gd name="T39" fmla="*/ 2147483647 h 259"/>
                <a:gd name="T40" fmla="*/ 2147483647 w 490"/>
                <a:gd name="T41" fmla="*/ 2147483647 h 259"/>
                <a:gd name="T42" fmla="*/ 2147483647 w 490"/>
                <a:gd name="T43" fmla="*/ 2147483647 h 259"/>
                <a:gd name="T44" fmla="*/ 2147483647 w 490"/>
                <a:gd name="T45" fmla="*/ 2147483647 h 259"/>
                <a:gd name="T46" fmla="*/ 2147483647 w 490"/>
                <a:gd name="T47" fmla="*/ 2147483647 h 259"/>
                <a:gd name="T48" fmla="*/ 2147483647 w 490"/>
                <a:gd name="T49" fmla="*/ 2147483647 h 259"/>
                <a:gd name="T50" fmla="*/ 2147483647 w 490"/>
                <a:gd name="T51" fmla="*/ 2147483647 h 259"/>
                <a:gd name="T52" fmla="*/ 2147483647 w 490"/>
                <a:gd name="T53" fmla="*/ 2147483647 h 259"/>
                <a:gd name="T54" fmla="*/ 2147483647 w 490"/>
                <a:gd name="T55" fmla="*/ 2147483647 h 259"/>
                <a:gd name="T56" fmla="*/ 2147483647 w 490"/>
                <a:gd name="T57" fmla="*/ 2147483647 h 259"/>
                <a:gd name="T58" fmla="*/ 2147483647 w 490"/>
                <a:gd name="T59" fmla="*/ 2147483647 h 259"/>
                <a:gd name="T60" fmla="*/ 2147483647 w 490"/>
                <a:gd name="T61" fmla="*/ 2147483647 h 259"/>
                <a:gd name="T62" fmla="*/ 2147483647 w 490"/>
                <a:gd name="T63" fmla="*/ 2147483647 h 259"/>
                <a:gd name="T64" fmla="*/ 2147483647 w 490"/>
                <a:gd name="T65" fmla="*/ 2147483647 h 259"/>
                <a:gd name="T66" fmla="*/ 2147483647 w 490"/>
                <a:gd name="T67" fmla="*/ 2147483647 h 259"/>
                <a:gd name="T68" fmla="*/ 2147483647 w 490"/>
                <a:gd name="T69" fmla="*/ 2147483647 h 259"/>
                <a:gd name="T70" fmla="*/ 2147483647 w 490"/>
                <a:gd name="T71" fmla="*/ 2147483647 h 259"/>
                <a:gd name="T72" fmla="*/ 2147483647 w 490"/>
                <a:gd name="T73" fmla="*/ 2147483647 h 259"/>
                <a:gd name="T74" fmla="*/ 2147483647 w 490"/>
                <a:gd name="T75" fmla="*/ 2147483647 h 259"/>
                <a:gd name="T76" fmla="*/ 2147483647 w 490"/>
                <a:gd name="T77" fmla="*/ 2147483647 h 259"/>
                <a:gd name="T78" fmla="*/ 2147483647 w 490"/>
                <a:gd name="T79" fmla="*/ 2147483647 h 259"/>
                <a:gd name="T80" fmla="*/ 2147483647 w 490"/>
                <a:gd name="T81" fmla="*/ 2147483647 h 259"/>
                <a:gd name="T82" fmla="*/ 2147483647 w 490"/>
                <a:gd name="T83" fmla="*/ 2147483647 h 259"/>
                <a:gd name="T84" fmla="*/ 2147483647 w 490"/>
                <a:gd name="T85" fmla="*/ 2147483647 h 259"/>
                <a:gd name="T86" fmla="*/ 2147483647 w 490"/>
                <a:gd name="T87" fmla="*/ 2147483647 h 259"/>
                <a:gd name="T88" fmla="*/ 2147483647 w 490"/>
                <a:gd name="T89" fmla="*/ 2147483647 h 259"/>
                <a:gd name="T90" fmla="*/ 2147483647 w 490"/>
                <a:gd name="T91" fmla="*/ 2147483647 h 259"/>
                <a:gd name="T92" fmla="*/ 2147483647 w 490"/>
                <a:gd name="T93" fmla="*/ 2147483647 h 259"/>
                <a:gd name="T94" fmla="*/ 2147483647 w 490"/>
                <a:gd name="T95" fmla="*/ 2147483647 h 259"/>
                <a:gd name="T96" fmla="*/ 2147483647 w 490"/>
                <a:gd name="T97" fmla="*/ 2147483647 h 259"/>
                <a:gd name="T98" fmla="*/ 2147483647 w 490"/>
                <a:gd name="T99" fmla="*/ 2147483647 h 259"/>
                <a:gd name="T100" fmla="*/ 2147483647 w 490"/>
                <a:gd name="T101" fmla="*/ 2147483647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59"/>
                <a:gd name="T155" fmla="*/ 490 w 490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59">
                  <a:moveTo>
                    <a:pt x="349" y="219"/>
                  </a:moveTo>
                  <a:lnTo>
                    <a:pt x="343" y="221"/>
                  </a:lnTo>
                  <a:lnTo>
                    <a:pt x="336" y="222"/>
                  </a:lnTo>
                  <a:lnTo>
                    <a:pt x="330" y="223"/>
                  </a:lnTo>
                  <a:lnTo>
                    <a:pt x="323" y="223"/>
                  </a:lnTo>
                  <a:lnTo>
                    <a:pt x="317" y="224"/>
                  </a:lnTo>
                  <a:lnTo>
                    <a:pt x="310" y="225"/>
                  </a:lnTo>
                  <a:lnTo>
                    <a:pt x="304" y="226"/>
                  </a:lnTo>
                  <a:lnTo>
                    <a:pt x="298" y="227"/>
                  </a:lnTo>
                  <a:lnTo>
                    <a:pt x="276" y="228"/>
                  </a:lnTo>
                  <a:lnTo>
                    <a:pt x="257" y="228"/>
                  </a:lnTo>
                  <a:lnTo>
                    <a:pt x="240" y="228"/>
                  </a:lnTo>
                  <a:lnTo>
                    <a:pt x="225" y="229"/>
                  </a:lnTo>
                  <a:lnTo>
                    <a:pt x="212" y="229"/>
                  </a:lnTo>
                  <a:lnTo>
                    <a:pt x="200" y="229"/>
                  </a:lnTo>
                  <a:lnTo>
                    <a:pt x="189" y="230"/>
                  </a:lnTo>
                  <a:lnTo>
                    <a:pt x="180" y="230"/>
                  </a:lnTo>
                  <a:lnTo>
                    <a:pt x="171" y="230"/>
                  </a:lnTo>
                  <a:lnTo>
                    <a:pt x="162" y="231"/>
                  </a:lnTo>
                  <a:lnTo>
                    <a:pt x="155" y="231"/>
                  </a:lnTo>
                  <a:lnTo>
                    <a:pt x="146" y="232"/>
                  </a:lnTo>
                  <a:lnTo>
                    <a:pt x="136" y="232"/>
                  </a:lnTo>
                  <a:lnTo>
                    <a:pt x="127" y="233"/>
                  </a:lnTo>
                  <a:lnTo>
                    <a:pt x="116" y="233"/>
                  </a:lnTo>
                  <a:lnTo>
                    <a:pt x="104" y="235"/>
                  </a:lnTo>
                  <a:lnTo>
                    <a:pt x="99" y="236"/>
                  </a:lnTo>
                  <a:lnTo>
                    <a:pt x="93" y="236"/>
                  </a:lnTo>
                  <a:lnTo>
                    <a:pt x="88" y="237"/>
                  </a:lnTo>
                  <a:lnTo>
                    <a:pt x="83" y="238"/>
                  </a:lnTo>
                  <a:lnTo>
                    <a:pt x="77" y="239"/>
                  </a:lnTo>
                  <a:lnTo>
                    <a:pt x="72" y="239"/>
                  </a:lnTo>
                  <a:lnTo>
                    <a:pt x="67" y="240"/>
                  </a:lnTo>
                  <a:lnTo>
                    <a:pt x="61" y="241"/>
                  </a:lnTo>
                  <a:lnTo>
                    <a:pt x="49" y="244"/>
                  </a:lnTo>
                  <a:lnTo>
                    <a:pt x="41" y="247"/>
                  </a:lnTo>
                  <a:lnTo>
                    <a:pt x="34" y="250"/>
                  </a:lnTo>
                  <a:lnTo>
                    <a:pt x="29" y="252"/>
                  </a:lnTo>
                  <a:lnTo>
                    <a:pt x="26" y="253"/>
                  </a:lnTo>
                  <a:lnTo>
                    <a:pt x="21" y="255"/>
                  </a:lnTo>
                  <a:lnTo>
                    <a:pt x="17" y="257"/>
                  </a:lnTo>
                  <a:lnTo>
                    <a:pt x="13" y="259"/>
                  </a:lnTo>
                  <a:lnTo>
                    <a:pt x="11" y="251"/>
                  </a:lnTo>
                  <a:lnTo>
                    <a:pt x="8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1" y="214"/>
                  </a:lnTo>
                  <a:lnTo>
                    <a:pt x="1" y="207"/>
                  </a:lnTo>
                  <a:lnTo>
                    <a:pt x="1" y="198"/>
                  </a:lnTo>
                  <a:lnTo>
                    <a:pt x="0" y="190"/>
                  </a:lnTo>
                  <a:lnTo>
                    <a:pt x="4" y="170"/>
                  </a:lnTo>
                  <a:lnTo>
                    <a:pt x="8" y="158"/>
                  </a:lnTo>
                  <a:lnTo>
                    <a:pt x="10" y="151"/>
                  </a:lnTo>
                  <a:lnTo>
                    <a:pt x="13" y="143"/>
                  </a:lnTo>
                  <a:lnTo>
                    <a:pt x="19" y="139"/>
                  </a:lnTo>
                  <a:lnTo>
                    <a:pt x="25" y="135"/>
                  </a:lnTo>
                  <a:lnTo>
                    <a:pt x="31" y="131"/>
                  </a:lnTo>
                  <a:lnTo>
                    <a:pt x="38" y="127"/>
                  </a:lnTo>
                  <a:lnTo>
                    <a:pt x="44" y="123"/>
                  </a:lnTo>
                  <a:lnTo>
                    <a:pt x="52" y="118"/>
                  </a:lnTo>
                  <a:lnTo>
                    <a:pt x="59" y="114"/>
                  </a:lnTo>
                  <a:lnTo>
                    <a:pt x="68" y="109"/>
                  </a:lnTo>
                  <a:lnTo>
                    <a:pt x="77" y="103"/>
                  </a:lnTo>
                  <a:lnTo>
                    <a:pt x="89" y="97"/>
                  </a:lnTo>
                  <a:lnTo>
                    <a:pt x="102" y="89"/>
                  </a:lnTo>
                  <a:lnTo>
                    <a:pt x="117" y="81"/>
                  </a:lnTo>
                  <a:lnTo>
                    <a:pt x="133" y="71"/>
                  </a:lnTo>
                  <a:lnTo>
                    <a:pt x="153" y="59"/>
                  </a:lnTo>
                  <a:lnTo>
                    <a:pt x="174" y="48"/>
                  </a:lnTo>
                  <a:lnTo>
                    <a:pt x="198" y="34"/>
                  </a:lnTo>
                  <a:lnTo>
                    <a:pt x="204" y="31"/>
                  </a:lnTo>
                  <a:lnTo>
                    <a:pt x="209" y="29"/>
                  </a:lnTo>
                  <a:lnTo>
                    <a:pt x="214" y="27"/>
                  </a:lnTo>
                  <a:lnTo>
                    <a:pt x="219" y="25"/>
                  </a:lnTo>
                  <a:lnTo>
                    <a:pt x="227" y="23"/>
                  </a:lnTo>
                  <a:lnTo>
                    <a:pt x="235" y="20"/>
                  </a:lnTo>
                  <a:lnTo>
                    <a:pt x="247" y="16"/>
                  </a:lnTo>
                  <a:lnTo>
                    <a:pt x="263" y="11"/>
                  </a:lnTo>
                  <a:lnTo>
                    <a:pt x="271" y="10"/>
                  </a:lnTo>
                  <a:lnTo>
                    <a:pt x="278" y="9"/>
                  </a:lnTo>
                  <a:lnTo>
                    <a:pt x="285" y="7"/>
                  </a:lnTo>
                  <a:lnTo>
                    <a:pt x="292" y="6"/>
                  </a:lnTo>
                  <a:lnTo>
                    <a:pt x="300" y="5"/>
                  </a:lnTo>
                  <a:lnTo>
                    <a:pt x="307" y="2"/>
                  </a:lnTo>
                  <a:lnTo>
                    <a:pt x="315" y="1"/>
                  </a:lnTo>
                  <a:lnTo>
                    <a:pt x="322" y="0"/>
                  </a:lnTo>
                  <a:lnTo>
                    <a:pt x="341" y="0"/>
                  </a:lnTo>
                  <a:lnTo>
                    <a:pt x="355" y="1"/>
                  </a:lnTo>
                  <a:lnTo>
                    <a:pt x="365" y="1"/>
                  </a:lnTo>
                  <a:lnTo>
                    <a:pt x="374" y="1"/>
                  </a:lnTo>
                  <a:lnTo>
                    <a:pt x="380" y="1"/>
                  </a:lnTo>
                  <a:lnTo>
                    <a:pt x="386" y="2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5" y="6"/>
                  </a:lnTo>
                  <a:lnTo>
                    <a:pt x="413" y="8"/>
                  </a:lnTo>
                  <a:lnTo>
                    <a:pt x="420" y="10"/>
                  </a:lnTo>
                  <a:lnTo>
                    <a:pt x="429" y="12"/>
                  </a:lnTo>
                  <a:lnTo>
                    <a:pt x="436" y="14"/>
                  </a:lnTo>
                  <a:lnTo>
                    <a:pt x="444" y="16"/>
                  </a:lnTo>
                  <a:lnTo>
                    <a:pt x="451" y="19"/>
                  </a:lnTo>
                  <a:lnTo>
                    <a:pt x="459" y="21"/>
                  </a:lnTo>
                  <a:lnTo>
                    <a:pt x="465" y="25"/>
                  </a:lnTo>
                  <a:lnTo>
                    <a:pt x="473" y="29"/>
                  </a:lnTo>
                  <a:lnTo>
                    <a:pt x="479" y="34"/>
                  </a:lnTo>
                  <a:lnTo>
                    <a:pt x="486" y="38"/>
                  </a:lnTo>
                  <a:lnTo>
                    <a:pt x="487" y="41"/>
                  </a:lnTo>
                  <a:lnTo>
                    <a:pt x="488" y="44"/>
                  </a:lnTo>
                  <a:lnTo>
                    <a:pt x="489" y="48"/>
                  </a:lnTo>
                  <a:lnTo>
                    <a:pt x="490" y="51"/>
                  </a:lnTo>
                  <a:lnTo>
                    <a:pt x="489" y="53"/>
                  </a:lnTo>
                  <a:lnTo>
                    <a:pt x="487" y="55"/>
                  </a:lnTo>
                  <a:lnTo>
                    <a:pt x="486" y="57"/>
                  </a:lnTo>
                  <a:lnTo>
                    <a:pt x="485" y="59"/>
                  </a:lnTo>
                  <a:lnTo>
                    <a:pt x="481" y="60"/>
                  </a:lnTo>
                  <a:lnTo>
                    <a:pt x="478" y="62"/>
                  </a:lnTo>
                  <a:lnTo>
                    <a:pt x="474" y="63"/>
                  </a:lnTo>
                  <a:lnTo>
                    <a:pt x="471" y="64"/>
                  </a:lnTo>
                  <a:lnTo>
                    <a:pt x="462" y="63"/>
                  </a:lnTo>
                  <a:lnTo>
                    <a:pt x="454" y="63"/>
                  </a:lnTo>
                  <a:lnTo>
                    <a:pt x="446" y="62"/>
                  </a:lnTo>
                  <a:lnTo>
                    <a:pt x="438" y="60"/>
                  </a:lnTo>
                  <a:lnTo>
                    <a:pt x="431" y="59"/>
                  </a:lnTo>
                  <a:lnTo>
                    <a:pt x="422" y="59"/>
                  </a:lnTo>
                  <a:lnTo>
                    <a:pt x="414" y="58"/>
                  </a:lnTo>
                  <a:lnTo>
                    <a:pt x="404" y="58"/>
                  </a:lnTo>
                  <a:lnTo>
                    <a:pt x="385" y="59"/>
                  </a:lnTo>
                  <a:lnTo>
                    <a:pt x="370" y="60"/>
                  </a:lnTo>
                  <a:lnTo>
                    <a:pt x="359" y="62"/>
                  </a:lnTo>
                  <a:lnTo>
                    <a:pt x="349" y="63"/>
                  </a:lnTo>
                  <a:lnTo>
                    <a:pt x="342" y="64"/>
                  </a:lnTo>
                  <a:lnTo>
                    <a:pt x="334" y="65"/>
                  </a:lnTo>
                  <a:lnTo>
                    <a:pt x="326" y="67"/>
                  </a:lnTo>
                  <a:lnTo>
                    <a:pt x="315" y="69"/>
                  </a:lnTo>
                  <a:lnTo>
                    <a:pt x="315" y="70"/>
                  </a:lnTo>
                  <a:lnTo>
                    <a:pt x="316" y="71"/>
                  </a:lnTo>
                  <a:lnTo>
                    <a:pt x="316" y="72"/>
                  </a:lnTo>
                  <a:lnTo>
                    <a:pt x="316" y="73"/>
                  </a:lnTo>
                  <a:lnTo>
                    <a:pt x="326" y="71"/>
                  </a:lnTo>
                  <a:lnTo>
                    <a:pt x="334" y="70"/>
                  </a:lnTo>
                  <a:lnTo>
                    <a:pt x="341" y="69"/>
                  </a:lnTo>
                  <a:lnTo>
                    <a:pt x="347" y="68"/>
                  </a:lnTo>
                  <a:lnTo>
                    <a:pt x="355" y="67"/>
                  </a:lnTo>
                  <a:lnTo>
                    <a:pt x="363" y="66"/>
                  </a:lnTo>
                  <a:lnTo>
                    <a:pt x="373" y="65"/>
                  </a:lnTo>
                  <a:lnTo>
                    <a:pt x="387" y="64"/>
                  </a:lnTo>
                  <a:lnTo>
                    <a:pt x="393" y="64"/>
                  </a:lnTo>
                  <a:lnTo>
                    <a:pt x="400" y="64"/>
                  </a:lnTo>
                  <a:lnTo>
                    <a:pt x="406" y="64"/>
                  </a:lnTo>
                  <a:lnTo>
                    <a:pt x="413" y="64"/>
                  </a:lnTo>
                  <a:lnTo>
                    <a:pt x="419" y="65"/>
                  </a:lnTo>
                  <a:lnTo>
                    <a:pt x="425" y="65"/>
                  </a:lnTo>
                  <a:lnTo>
                    <a:pt x="433" y="65"/>
                  </a:lnTo>
                  <a:lnTo>
                    <a:pt x="439" y="65"/>
                  </a:lnTo>
                  <a:lnTo>
                    <a:pt x="443" y="69"/>
                  </a:lnTo>
                  <a:lnTo>
                    <a:pt x="446" y="74"/>
                  </a:lnTo>
                  <a:lnTo>
                    <a:pt x="449" y="79"/>
                  </a:lnTo>
                  <a:lnTo>
                    <a:pt x="453" y="84"/>
                  </a:lnTo>
                  <a:lnTo>
                    <a:pt x="458" y="95"/>
                  </a:lnTo>
                  <a:lnTo>
                    <a:pt x="462" y="106"/>
                  </a:lnTo>
                  <a:lnTo>
                    <a:pt x="465" y="117"/>
                  </a:lnTo>
                  <a:lnTo>
                    <a:pt x="469" y="128"/>
                  </a:lnTo>
                  <a:lnTo>
                    <a:pt x="468" y="130"/>
                  </a:lnTo>
                  <a:lnTo>
                    <a:pt x="466" y="132"/>
                  </a:lnTo>
                  <a:lnTo>
                    <a:pt x="463" y="134"/>
                  </a:lnTo>
                  <a:lnTo>
                    <a:pt x="457" y="136"/>
                  </a:lnTo>
                  <a:lnTo>
                    <a:pt x="448" y="134"/>
                  </a:lnTo>
                  <a:lnTo>
                    <a:pt x="443" y="131"/>
                  </a:lnTo>
                  <a:lnTo>
                    <a:pt x="438" y="129"/>
                  </a:lnTo>
                  <a:lnTo>
                    <a:pt x="432" y="126"/>
                  </a:lnTo>
                  <a:lnTo>
                    <a:pt x="420" y="124"/>
                  </a:lnTo>
                  <a:lnTo>
                    <a:pt x="409" y="122"/>
                  </a:lnTo>
                  <a:lnTo>
                    <a:pt x="400" y="120"/>
                  </a:lnTo>
                  <a:lnTo>
                    <a:pt x="389" y="118"/>
                  </a:lnTo>
                  <a:lnTo>
                    <a:pt x="375" y="116"/>
                  </a:lnTo>
                  <a:lnTo>
                    <a:pt x="357" y="115"/>
                  </a:lnTo>
                  <a:lnTo>
                    <a:pt x="333" y="113"/>
                  </a:lnTo>
                  <a:lnTo>
                    <a:pt x="303" y="110"/>
                  </a:lnTo>
                  <a:lnTo>
                    <a:pt x="304" y="111"/>
                  </a:lnTo>
                  <a:lnTo>
                    <a:pt x="305" y="112"/>
                  </a:lnTo>
                  <a:lnTo>
                    <a:pt x="305" y="113"/>
                  </a:lnTo>
                  <a:lnTo>
                    <a:pt x="306" y="114"/>
                  </a:lnTo>
                  <a:lnTo>
                    <a:pt x="334" y="117"/>
                  </a:lnTo>
                  <a:lnTo>
                    <a:pt x="356" y="120"/>
                  </a:lnTo>
                  <a:lnTo>
                    <a:pt x="372" y="121"/>
                  </a:lnTo>
                  <a:lnTo>
                    <a:pt x="385" y="123"/>
                  </a:lnTo>
                  <a:lnTo>
                    <a:pt x="396" y="125"/>
                  </a:lnTo>
                  <a:lnTo>
                    <a:pt x="407" y="126"/>
                  </a:lnTo>
                  <a:lnTo>
                    <a:pt x="419" y="128"/>
                  </a:lnTo>
                  <a:lnTo>
                    <a:pt x="433" y="131"/>
                  </a:lnTo>
                  <a:lnTo>
                    <a:pt x="435" y="137"/>
                  </a:lnTo>
                  <a:lnTo>
                    <a:pt x="437" y="143"/>
                  </a:lnTo>
                  <a:lnTo>
                    <a:pt x="439" y="150"/>
                  </a:lnTo>
                  <a:lnTo>
                    <a:pt x="442" y="155"/>
                  </a:lnTo>
                  <a:lnTo>
                    <a:pt x="438" y="156"/>
                  </a:lnTo>
                  <a:lnTo>
                    <a:pt x="435" y="157"/>
                  </a:lnTo>
                  <a:lnTo>
                    <a:pt x="432" y="158"/>
                  </a:lnTo>
                  <a:lnTo>
                    <a:pt x="428" y="159"/>
                  </a:lnTo>
                  <a:lnTo>
                    <a:pt x="422" y="160"/>
                  </a:lnTo>
                  <a:lnTo>
                    <a:pt x="415" y="163"/>
                  </a:lnTo>
                  <a:lnTo>
                    <a:pt x="406" y="165"/>
                  </a:lnTo>
                  <a:lnTo>
                    <a:pt x="393" y="167"/>
                  </a:lnTo>
                  <a:lnTo>
                    <a:pt x="389" y="167"/>
                  </a:lnTo>
                  <a:lnTo>
                    <a:pt x="384" y="168"/>
                  </a:lnTo>
                  <a:lnTo>
                    <a:pt x="379" y="168"/>
                  </a:lnTo>
                  <a:lnTo>
                    <a:pt x="375" y="168"/>
                  </a:lnTo>
                  <a:lnTo>
                    <a:pt x="370" y="169"/>
                  </a:lnTo>
                  <a:lnTo>
                    <a:pt x="365" y="169"/>
                  </a:lnTo>
                  <a:lnTo>
                    <a:pt x="360" y="170"/>
                  </a:lnTo>
                  <a:lnTo>
                    <a:pt x="356" y="170"/>
                  </a:lnTo>
                  <a:lnTo>
                    <a:pt x="350" y="170"/>
                  </a:lnTo>
                  <a:lnTo>
                    <a:pt x="344" y="169"/>
                  </a:lnTo>
                  <a:lnTo>
                    <a:pt x="338" y="169"/>
                  </a:lnTo>
                  <a:lnTo>
                    <a:pt x="333" y="168"/>
                  </a:lnTo>
                  <a:lnTo>
                    <a:pt x="328" y="168"/>
                  </a:lnTo>
                  <a:lnTo>
                    <a:pt x="321" y="168"/>
                  </a:lnTo>
                  <a:lnTo>
                    <a:pt x="316" y="167"/>
                  </a:lnTo>
                  <a:lnTo>
                    <a:pt x="309" y="167"/>
                  </a:lnTo>
                  <a:lnTo>
                    <a:pt x="304" y="168"/>
                  </a:lnTo>
                  <a:lnTo>
                    <a:pt x="299" y="169"/>
                  </a:lnTo>
                  <a:lnTo>
                    <a:pt x="294" y="169"/>
                  </a:lnTo>
                  <a:lnTo>
                    <a:pt x="291" y="170"/>
                  </a:lnTo>
                  <a:lnTo>
                    <a:pt x="288" y="170"/>
                  </a:lnTo>
                  <a:lnTo>
                    <a:pt x="285" y="171"/>
                  </a:lnTo>
                  <a:lnTo>
                    <a:pt x="281" y="172"/>
                  </a:lnTo>
                  <a:lnTo>
                    <a:pt x="277" y="173"/>
                  </a:lnTo>
                  <a:lnTo>
                    <a:pt x="277" y="174"/>
                  </a:lnTo>
                  <a:lnTo>
                    <a:pt x="277" y="175"/>
                  </a:lnTo>
                  <a:lnTo>
                    <a:pt x="277" y="176"/>
                  </a:lnTo>
                  <a:lnTo>
                    <a:pt x="277" y="178"/>
                  </a:lnTo>
                  <a:lnTo>
                    <a:pt x="293" y="180"/>
                  </a:lnTo>
                  <a:lnTo>
                    <a:pt x="306" y="181"/>
                  </a:lnTo>
                  <a:lnTo>
                    <a:pt x="315" y="183"/>
                  </a:lnTo>
                  <a:lnTo>
                    <a:pt x="321" y="183"/>
                  </a:lnTo>
                  <a:lnTo>
                    <a:pt x="326" y="184"/>
                  </a:lnTo>
                  <a:lnTo>
                    <a:pt x="328" y="185"/>
                  </a:lnTo>
                  <a:lnTo>
                    <a:pt x="330" y="185"/>
                  </a:lnTo>
                  <a:lnTo>
                    <a:pt x="332" y="186"/>
                  </a:lnTo>
                  <a:lnTo>
                    <a:pt x="338" y="186"/>
                  </a:lnTo>
                  <a:lnTo>
                    <a:pt x="344" y="187"/>
                  </a:lnTo>
                  <a:lnTo>
                    <a:pt x="350" y="187"/>
                  </a:lnTo>
                  <a:lnTo>
                    <a:pt x="357" y="187"/>
                  </a:lnTo>
                  <a:lnTo>
                    <a:pt x="363" y="187"/>
                  </a:lnTo>
                  <a:lnTo>
                    <a:pt x="370" y="187"/>
                  </a:lnTo>
                  <a:lnTo>
                    <a:pt x="375" y="188"/>
                  </a:lnTo>
                  <a:lnTo>
                    <a:pt x="381" y="188"/>
                  </a:lnTo>
                  <a:lnTo>
                    <a:pt x="382" y="189"/>
                  </a:lnTo>
                  <a:lnTo>
                    <a:pt x="384" y="190"/>
                  </a:lnTo>
                  <a:lnTo>
                    <a:pt x="384" y="193"/>
                  </a:lnTo>
                  <a:lnTo>
                    <a:pt x="385" y="194"/>
                  </a:lnTo>
                  <a:lnTo>
                    <a:pt x="380" y="199"/>
                  </a:lnTo>
                  <a:lnTo>
                    <a:pt x="377" y="203"/>
                  </a:lnTo>
                  <a:lnTo>
                    <a:pt x="374" y="207"/>
                  </a:lnTo>
                  <a:lnTo>
                    <a:pt x="368" y="211"/>
                  </a:lnTo>
                  <a:lnTo>
                    <a:pt x="364" y="213"/>
                  </a:lnTo>
                  <a:lnTo>
                    <a:pt x="359" y="215"/>
                  </a:lnTo>
                  <a:lnTo>
                    <a:pt x="355" y="217"/>
                  </a:lnTo>
                  <a:lnTo>
                    <a:pt x="349" y="219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1" name="Freeform 13">
              <a:extLst>
                <a:ext uri="{FF2B5EF4-FFF2-40B4-BE49-F238E27FC236}">
                  <a16:creationId xmlns:a16="http://schemas.microsoft.com/office/drawing/2014/main" id="{66724DB8-4996-87CD-0BF7-D5FF767E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3892550"/>
              <a:ext cx="639763" cy="441325"/>
            </a:xfrm>
            <a:custGeom>
              <a:avLst/>
              <a:gdLst>
                <a:gd name="T0" fmla="*/ 2147483647 w 403"/>
                <a:gd name="T1" fmla="*/ 2147483647 h 278"/>
                <a:gd name="T2" fmla="*/ 2147483647 w 403"/>
                <a:gd name="T3" fmla="*/ 2147483647 h 278"/>
                <a:gd name="T4" fmla="*/ 2147483647 w 403"/>
                <a:gd name="T5" fmla="*/ 2147483647 h 278"/>
                <a:gd name="T6" fmla="*/ 2147483647 w 403"/>
                <a:gd name="T7" fmla="*/ 2147483647 h 278"/>
                <a:gd name="T8" fmla="*/ 2147483647 w 403"/>
                <a:gd name="T9" fmla="*/ 2147483647 h 278"/>
                <a:gd name="T10" fmla="*/ 2147483647 w 403"/>
                <a:gd name="T11" fmla="*/ 2147483647 h 278"/>
                <a:gd name="T12" fmla="*/ 2147483647 w 403"/>
                <a:gd name="T13" fmla="*/ 2147483647 h 278"/>
                <a:gd name="T14" fmla="*/ 2147483647 w 403"/>
                <a:gd name="T15" fmla="*/ 2147483647 h 278"/>
                <a:gd name="T16" fmla="*/ 2147483647 w 403"/>
                <a:gd name="T17" fmla="*/ 2147483647 h 278"/>
                <a:gd name="T18" fmla="*/ 2147483647 w 403"/>
                <a:gd name="T19" fmla="*/ 2147483647 h 278"/>
                <a:gd name="T20" fmla="*/ 2147483647 w 403"/>
                <a:gd name="T21" fmla="*/ 2147483647 h 278"/>
                <a:gd name="T22" fmla="*/ 2147483647 w 403"/>
                <a:gd name="T23" fmla="*/ 2147483647 h 278"/>
                <a:gd name="T24" fmla="*/ 2147483647 w 403"/>
                <a:gd name="T25" fmla="*/ 2147483647 h 278"/>
                <a:gd name="T26" fmla="*/ 2147483647 w 403"/>
                <a:gd name="T27" fmla="*/ 2147483647 h 278"/>
                <a:gd name="T28" fmla="*/ 2147483647 w 403"/>
                <a:gd name="T29" fmla="*/ 2147483647 h 278"/>
                <a:gd name="T30" fmla="*/ 2147483647 w 403"/>
                <a:gd name="T31" fmla="*/ 2147483647 h 278"/>
                <a:gd name="T32" fmla="*/ 2147483647 w 403"/>
                <a:gd name="T33" fmla="*/ 2147483647 h 278"/>
                <a:gd name="T34" fmla="*/ 2147483647 w 403"/>
                <a:gd name="T35" fmla="*/ 2147483647 h 278"/>
                <a:gd name="T36" fmla="*/ 2147483647 w 403"/>
                <a:gd name="T37" fmla="*/ 2147483647 h 278"/>
                <a:gd name="T38" fmla="*/ 2147483647 w 403"/>
                <a:gd name="T39" fmla="*/ 2147483647 h 278"/>
                <a:gd name="T40" fmla="*/ 2147483647 w 403"/>
                <a:gd name="T41" fmla="*/ 2147483647 h 278"/>
                <a:gd name="T42" fmla="*/ 2147483647 w 403"/>
                <a:gd name="T43" fmla="*/ 2147483647 h 278"/>
                <a:gd name="T44" fmla="*/ 2147483647 w 403"/>
                <a:gd name="T45" fmla="*/ 2147483647 h 278"/>
                <a:gd name="T46" fmla="*/ 2147483647 w 403"/>
                <a:gd name="T47" fmla="*/ 2147483647 h 278"/>
                <a:gd name="T48" fmla="*/ 2147483647 w 403"/>
                <a:gd name="T49" fmla="*/ 2147483647 h 278"/>
                <a:gd name="T50" fmla="*/ 2147483647 w 403"/>
                <a:gd name="T51" fmla="*/ 2147483647 h 278"/>
                <a:gd name="T52" fmla="*/ 2147483647 w 403"/>
                <a:gd name="T53" fmla="*/ 2147483647 h 278"/>
                <a:gd name="T54" fmla="*/ 2147483647 w 403"/>
                <a:gd name="T55" fmla="*/ 2147483647 h 278"/>
                <a:gd name="T56" fmla="*/ 2147483647 w 403"/>
                <a:gd name="T57" fmla="*/ 2147483647 h 278"/>
                <a:gd name="T58" fmla="*/ 2147483647 w 403"/>
                <a:gd name="T59" fmla="*/ 2147483647 h 278"/>
                <a:gd name="T60" fmla="*/ 2147483647 w 403"/>
                <a:gd name="T61" fmla="*/ 2147483647 h 278"/>
                <a:gd name="T62" fmla="*/ 0 w 403"/>
                <a:gd name="T63" fmla="*/ 2147483647 h 278"/>
                <a:gd name="T64" fmla="*/ 2147483647 w 403"/>
                <a:gd name="T65" fmla="*/ 2147483647 h 278"/>
                <a:gd name="T66" fmla="*/ 2147483647 w 403"/>
                <a:gd name="T67" fmla="*/ 2147483647 h 278"/>
                <a:gd name="T68" fmla="*/ 2147483647 w 403"/>
                <a:gd name="T69" fmla="*/ 2147483647 h 278"/>
                <a:gd name="T70" fmla="*/ 2147483647 w 403"/>
                <a:gd name="T71" fmla="*/ 2147483647 h 278"/>
                <a:gd name="T72" fmla="*/ 2147483647 w 403"/>
                <a:gd name="T73" fmla="*/ 2147483647 h 278"/>
                <a:gd name="T74" fmla="*/ 2147483647 w 403"/>
                <a:gd name="T75" fmla="*/ 2147483647 h 278"/>
                <a:gd name="T76" fmla="*/ 2147483647 w 403"/>
                <a:gd name="T77" fmla="*/ 2147483647 h 278"/>
                <a:gd name="T78" fmla="*/ 2147483647 w 403"/>
                <a:gd name="T79" fmla="*/ 2147483647 h 278"/>
                <a:gd name="T80" fmla="*/ 2147483647 w 403"/>
                <a:gd name="T81" fmla="*/ 2147483647 h 278"/>
                <a:gd name="T82" fmla="*/ 2147483647 w 403"/>
                <a:gd name="T83" fmla="*/ 2147483647 h 278"/>
                <a:gd name="T84" fmla="*/ 2147483647 w 403"/>
                <a:gd name="T85" fmla="*/ 2147483647 h 278"/>
                <a:gd name="T86" fmla="*/ 2147483647 w 403"/>
                <a:gd name="T87" fmla="*/ 2147483647 h 278"/>
                <a:gd name="T88" fmla="*/ 2147483647 w 403"/>
                <a:gd name="T89" fmla="*/ 2147483647 h 278"/>
                <a:gd name="T90" fmla="*/ 2147483647 w 403"/>
                <a:gd name="T91" fmla="*/ 0 h 278"/>
                <a:gd name="T92" fmla="*/ 2147483647 w 403"/>
                <a:gd name="T93" fmla="*/ 2147483647 h 278"/>
                <a:gd name="T94" fmla="*/ 2147483647 w 403"/>
                <a:gd name="T95" fmla="*/ 2147483647 h 278"/>
                <a:gd name="T96" fmla="*/ 2147483647 w 403"/>
                <a:gd name="T97" fmla="*/ 2147483647 h 278"/>
                <a:gd name="T98" fmla="*/ 2147483647 w 403"/>
                <a:gd name="T99" fmla="*/ 2147483647 h 278"/>
                <a:gd name="T100" fmla="*/ 2147483647 w 403"/>
                <a:gd name="T101" fmla="*/ 2147483647 h 278"/>
                <a:gd name="T102" fmla="*/ 2147483647 w 403"/>
                <a:gd name="T103" fmla="*/ 2147483647 h 278"/>
                <a:gd name="T104" fmla="*/ 2147483647 w 403"/>
                <a:gd name="T105" fmla="*/ 2147483647 h 2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3"/>
                <a:gd name="T160" fmla="*/ 0 h 278"/>
                <a:gd name="T161" fmla="*/ 403 w 403"/>
                <a:gd name="T162" fmla="*/ 278 h 2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3" h="278">
                  <a:moveTo>
                    <a:pt x="176" y="278"/>
                  </a:moveTo>
                  <a:lnTo>
                    <a:pt x="175" y="276"/>
                  </a:lnTo>
                  <a:lnTo>
                    <a:pt x="175" y="275"/>
                  </a:lnTo>
                  <a:lnTo>
                    <a:pt x="175" y="273"/>
                  </a:lnTo>
                  <a:lnTo>
                    <a:pt x="175" y="272"/>
                  </a:lnTo>
                  <a:lnTo>
                    <a:pt x="177" y="265"/>
                  </a:lnTo>
                  <a:lnTo>
                    <a:pt x="180" y="260"/>
                  </a:lnTo>
                  <a:lnTo>
                    <a:pt x="183" y="253"/>
                  </a:lnTo>
                  <a:lnTo>
                    <a:pt x="186" y="248"/>
                  </a:lnTo>
                  <a:lnTo>
                    <a:pt x="194" y="236"/>
                  </a:lnTo>
                  <a:lnTo>
                    <a:pt x="202" y="224"/>
                  </a:lnTo>
                  <a:lnTo>
                    <a:pt x="210" y="215"/>
                  </a:lnTo>
                  <a:lnTo>
                    <a:pt x="218" y="205"/>
                  </a:lnTo>
                  <a:lnTo>
                    <a:pt x="225" y="195"/>
                  </a:lnTo>
                  <a:lnTo>
                    <a:pt x="234" y="186"/>
                  </a:lnTo>
                  <a:lnTo>
                    <a:pt x="244" y="175"/>
                  </a:lnTo>
                  <a:lnTo>
                    <a:pt x="255" y="164"/>
                  </a:lnTo>
                  <a:lnTo>
                    <a:pt x="255" y="162"/>
                  </a:lnTo>
                  <a:lnTo>
                    <a:pt x="255" y="161"/>
                  </a:lnTo>
                  <a:lnTo>
                    <a:pt x="255" y="159"/>
                  </a:lnTo>
                  <a:lnTo>
                    <a:pt x="255" y="158"/>
                  </a:lnTo>
                  <a:lnTo>
                    <a:pt x="241" y="166"/>
                  </a:lnTo>
                  <a:lnTo>
                    <a:pt x="230" y="174"/>
                  </a:lnTo>
                  <a:lnTo>
                    <a:pt x="221" y="179"/>
                  </a:lnTo>
                  <a:lnTo>
                    <a:pt x="214" y="184"/>
                  </a:lnTo>
                  <a:lnTo>
                    <a:pt x="207" y="187"/>
                  </a:lnTo>
                  <a:lnTo>
                    <a:pt x="202" y="191"/>
                  </a:lnTo>
                  <a:lnTo>
                    <a:pt x="195" y="195"/>
                  </a:lnTo>
                  <a:lnTo>
                    <a:pt x="187" y="201"/>
                  </a:lnTo>
                  <a:lnTo>
                    <a:pt x="177" y="210"/>
                  </a:lnTo>
                  <a:lnTo>
                    <a:pt x="166" y="219"/>
                  </a:lnTo>
                  <a:lnTo>
                    <a:pt x="157" y="229"/>
                  </a:lnTo>
                  <a:lnTo>
                    <a:pt x="146" y="237"/>
                  </a:lnTo>
                  <a:lnTo>
                    <a:pt x="136" y="246"/>
                  </a:lnTo>
                  <a:lnTo>
                    <a:pt x="126" y="256"/>
                  </a:lnTo>
                  <a:lnTo>
                    <a:pt x="116" y="264"/>
                  </a:lnTo>
                  <a:lnTo>
                    <a:pt x="105" y="274"/>
                  </a:lnTo>
                  <a:lnTo>
                    <a:pt x="103" y="273"/>
                  </a:lnTo>
                  <a:lnTo>
                    <a:pt x="102" y="27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103" y="264"/>
                  </a:lnTo>
                  <a:lnTo>
                    <a:pt x="106" y="261"/>
                  </a:lnTo>
                  <a:lnTo>
                    <a:pt x="109" y="257"/>
                  </a:lnTo>
                  <a:lnTo>
                    <a:pt x="116" y="249"/>
                  </a:lnTo>
                  <a:lnTo>
                    <a:pt x="125" y="237"/>
                  </a:lnTo>
                  <a:lnTo>
                    <a:pt x="138" y="220"/>
                  </a:lnTo>
                  <a:lnTo>
                    <a:pt x="157" y="196"/>
                  </a:lnTo>
                  <a:lnTo>
                    <a:pt x="180" y="165"/>
                  </a:lnTo>
                  <a:lnTo>
                    <a:pt x="184" y="160"/>
                  </a:lnTo>
                  <a:lnTo>
                    <a:pt x="187" y="154"/>
                  </a:lnTo>
                  <a:lnTo>
                    <a:pt x="190" y="148"/>
                  </a:lnTo>
                  <a:lnTo>
                    <a:pt x="193" y="143"/>
                  </a:lnTo>
                  <a:lnTo>
                    <a:pt x="193" y="140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4" y="131"/>
                  </a:lnTo>
                  <a:lnTo>
                    <a:pt x="185" y="136"/>
                  </a:lnTo>
                  <a:lnTo>
                    <a:pt x="176" y="141"/>
                  </a:lnTo>
                  <a:lnTo>
                    <a:pt x="171" y="145"/>
                  </a:lnTo>
                  <a:lnTo>
                    <a:pt x="165" y="148"/>
                  </a:lnTo>
                  <a:lnTo>
                    <a:pt x="160" y="151"/>
                  </a:lnTo>
                  <a:lnTo>
                    <a:pt x="155" y="155"/>
                  </a:lnTo>
                  <a:lnTo>
                    <a:pt x="148" y="159"/>
                  </a:lnTo>
                  <a:lnTo>
                    <a:pt x="140" y="164"/>
                  </a:lnTo>
                  <a:lnTo>
                    <a:pt x="118" y="183"/>
                  </a:lnTo>
                  <a:lnTo>
                    <a:pt x="102" y="198"/>
                  </a:lnTo>
                  <a:lnTo>
                    <a:pt x="89" y="208"/>
                  </a:lnTo>
                  <a:lnTo>
                    <a:pt x="80" y="216"/>
                  </a:lnTo>
                  <a:lnTo>
                    <a:pt x="74" y="221"/>
                  </a:lnTo>
                  <a:lnTo>
                    <a:pt x="71" y="224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1" y="233"/>
                  </a:lnTo>
                  <a:lnTo>
                    <a:pt x="56" y="236"/>
                  </a:lnTo>
                  <a:lnTo>
                    <a:pt x="51" y="239"/>
                  </a:lnTo>
                  <a:lnTo>
                    <a:pt x="48" y="242"/>
                  </a:lnTo>
                  <a:lnTo>
                    <a:pt x="44" y="244"/>
                  </a:lnTo>
                  <a:lnTo>
                    <a:pt x="40" y="247"/>
                  </a:lnTo>
                  <a:lnTo>
                    <a:pt x="34" y="249"/>
                  </a:lnTo>
                  <a:lnTo>
                    <a:pt x="28" y="252"/>
                  </a:lnTo>
                  <a:lnTo>
                    <a:pt x="28" y="250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8" y="245"/>
                  </a:lnTo>
                  <a:lnTo>
                    <a:pt x="34" y="236"/>
                  </a:lnTo>
                  <a:lnTo>
                    <a:pt x="40" y="229"/>
                  </a:lnTo>
                  <a:lnTo>
                    <a:pt x="45" y="222"/>
                  </a:lnTo>
                  <a:lnTo>
                    <a:pt x="49" y="217"/>
                  </a:lnTo>
                  <a:lnTo>
                    <a:pt x="53" y="213"/>
                  </a:lnTo>
                  <a:lnTo>
                    <a:pt x="56" y="208"/>
                  </a:lnTo>
                  <a:lnTo>
                    <a:pt x="59" y="205"/>
                  </a:lnTo>
                  <a:lnTo>
                    <a:pt x="60" y="203"/>
                  </a:lnTo>
                  <a:lnTo>
                    <a:pt x="87" y="177"/>
                  </a:lnTo>
                  <a:lnTo>
                    <a:pt x="108" y="157"/>
                  </a:lnTo>
                  <a:lnTo>
                    <a:pt x="123" y="142"/>
                  </a:lnTo>
                  <a:lnTo>
                    <a:pt x="135" y="130"/>
                  </a:lnTo>
                  <a:lnTo>
                    <a:pt x="144" y="121"/>
                  </a:lnTo>
                  <a:lnTo>
                    <a:pt x="151" y="114"/>
                  </a:lnTo>
                  <a:lnTo>
                    <a:pt x="159" y="106"/>
                  </a:lnTo>
                  <a:lnTo>
                    <a:pt x="166" y="98"/>
                  </a:lnTo>
                  <a:lnTo>
                    <a:pt x="166" y="97"/>
                  </a:lnTo>
                  <a:lnTo>
                    <a:pt x="166" y="95"/>
                  </a:lnTo>
                  <a:lnTo>
                    <a:pt x="166" y="93"/>
                  </a:lnTo>
                  <a:lnTo>
                    <a:pt x="166" y="92"/>
                  </a:lnTo>
                  <a:lnTo>
                    <a:pt x="157" y="98"/>
                  </a:lnTo>
                  <a:lnTo>
                    <a:pt x="149" y="102"/>
                  </a:lnTo>
                  <a:lnTo>
                    <a:pt x="143" y="106"/>
                  </a:lnTo>
                  <a:lnTo>
                    <a:pt x="137" y="109"/>
                  </a:lnTo>
                  <a:lnTo>
                    <a:pt x="130" y="115"/>
                  </a:lnTo>
                  <a:lnTo>
                    <a:pt x="121" y="120"/>
                  </a:lnTo>
                  <a:lnTo>
                    <a:pt x="112" y="128"/>
                  </a:lnTo>
                  <a:lnTo>
                    <a:pt x="98" y="137"/>
                  </a:lnTo>
                  <a:lnTo>
                    <a:pt x="79" y="152"/>
                  </a:lnTo>
                  <a:lnTo>
                    <a:pt x="65" y="164"/>
                  </a:lnTo>
                  <a:lnTo>
                    <a:pt x="55" y="173"/>
                  </a:lnTo>
                  <a:lnTo>
                    <a:pt x="46" y="179"/>
                  </a:lnTo>
                  <a:lnTo>
                    <a:pt x="39" y="184"/>
                  </a:lnTo>
                  <a:lnTo>
                    <a:pt x="33" y="189"/>
                  </a:lnTo>
                  <a:lnTo>
                    <a:pt x="26" y="193"/>
                  </a:lnTo>
                  <a:lnTo>
                    <a:pt x="18" y="199"/>
                  </a:lnTo>
                  <a:lnTo>
                    <a:pt x="14" y="201"/>
                  </a:lnTo>
                  <a:lnTo>
                    <a:pt x="10" y="203"/>
                  </a:lnTo>
                  <a:lnTo>
                    <a:pt x="5" y="205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201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1" y="192"/>
                  </a:lnTo>
                  <a:lnTo>
                    <a:pt x="3" y="189"/>
                  </a:lnTo>
                  <a:lnTo>
                    <a:pt x="4" y="187"/>
                  </a:lnTo>
                  <a:lnTo>
                    <a:pt x="5" y="185"/>
                  </a:lnTo>
                  <a:lnTo>
                    <a:pt x="22" y="167"/>
                  </a:lnTo>
                  <a:lnTo>
                    <a:pt x="36" y="154"/>
                  </a:lnTo>
                  <a:lnTo>
                    <a:pt x="47" y="143"/>
                  </a:lnTo>
                  <a:lnTo>
                    <a:pt x="57" y="134"/>
                  </a:lnTo>
                  <a:lnTo>
                    <a:pt x="64" y="127"/>
                  </a:lnTo>
                  <a:lnTo>
                    <a:pt x="74" y="118"/>
                  </a:lnTo>
                  <a:lnTo>
                    <a:pt x="85" y="108"/>
                  </a:lnTo>
                  <a:lnTo>
                    <a:pt x="98" y="97"/>
                  </a:lnTo>
                  <a:lnTo>
                    <a:pt x="102" y="94"/>
                  </a:lnTo>
                  <a:lnTo>
                    <a:pt x="105" y="92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7" y="84"/>
                  </a:lnTo>
                  <a:lnTo>
                    <a:pt x="122" y="82"/>
                  </a:lnTo>
                  <a:lnTo>
                    <a:pt x="128" y="78"/>
                  </a:lnTo>
                  <a:lnTo>
                    <a:pt x="134" y="74"/>
                  </a:lnTo>
                  <a:lnTo>
                    <a:pt x="133" y="72"/>
                  </a:lnTo>
                  <a:lnTo>
                    <a:pt x="133" y="70"/>
                  </a:lnTo>
                  <a:lnTo>
                    <a:pt x="132" y="68"/>
                  </a:lnTo>
                  <a:lnTo>
                    <a:pt x="131" y="65"/>
                  </a:lnTo>
                  <a:lnTo>
                    <a:pt x="125" y="69"/>
                  </a:lnTo>
                  <a:lnTo>
                    <a:pt x="117" y="72"/>
                  </a:lnTo>
                  <a:lnTo>
                    <a:pt x="111" y="75"/>
                  </a:lnTo>
                  <a:lnTo>
                    <a:pt x="103" y="78"/>
                  </a:lnTo>
                  <a:lnTo>
                    <a:pt x="102" y="75"/>
                  </a:lnTo>
                  <a:lnTo>
                    <a:pt x="102" y="72"/>
                  </a:lnTo>
                  <a:lnTo>
                    <a:pt x="101" y="70"/>
                  </a:lnTo>
                  <a:lnTo>
                    <a:pt x="100" y="66"/>
                  </a:lnTo>
                  <a:lnTo>
                    <a:pt x="109" y="61"/>
                  </a:lnTo>
                  <a:lnTo>
                    <a:pt x="120" y="56"/>
                  </a:lnTo>
                  <a:lnTo>
                    <a:pt x="130" y="50"/>
                  </a:lnTo>
                  <a:lnTo>
                    <a:pt x="141" y="45"/>
                  </a:lnTo>
                  <a:lnTo>
                    <a:pt x="150" y="40"/>
                  </a:lnTo>
                  <a:lnTo>
                    <a:pt x="160" y="34"/>
                  </a:lnTo>
                  <a:lnTo>
                    <a:pt x="171" y="29"/>
                  </a:lnTo>
                  <a:lnTo>
                    <a:pt x="180" y="24"/>
                  </a:lnTo>
                  <a:lnTo>
                    <a:pt x="191" y="21"/>
                  </a:lnTo>
                  <a:lnTo>
                    <a:pt x="202" y="19"/>
                  </a:lnTo>
                  <a:lnTo>
                    <a:pt x="213" y="16"/>
                  </a:lnTo>
                  <a:lnTo>
                    <a:pt x="223" y="14"/>
                  </a:lnTo>
                  <a:lnTo>
                    <a:pt x="234" y="12"/>
                  </a:lnTo>
                  <a:lnTo>
                    <a:pt x="245" y="10"/>
                  </a:lnTo>
                  <a:lnTo>
                    <a:pt x="256" y="7"/>
                  </a:lnTo>
                  <a:lnTo>
                    <a:pt x="266" y="5"/>
                  </a:lnTo>
                  <a:lnTo>
                    <a:pt x="291" y="3"/>
                  </a:lnTo>
                  <a:lnTo>
                    <a:pt x="309" y="2"/>
                  </a:lnTo>
                  <a:lnTo>
                    <a:pt x="323" y="1"/>
                  </a:lnTo>
                  <a:lnTo>
                    <a:pt x="335" y="1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0" y="36"/>
                  </a:lnTo>
                  <a:lnTo>
                    <a:pt x="396" y="58"/>
                  </a:lnTo>
                  <a:lnTo>
                    <a:pt x="400" y="72"/>
                  </a:lnTo>
                  <a:lnTo>
                    <a:pt x="403" y="85"/>
                  </a:lnTo>
                  <a:lnTo>
                    <a:pt x="403" y="90"/>
                  </a:lnTo>
                  <a:lnTo>
                    <a:pt x="402" y="97"/>
                  </a:lnTo>
                  <a:lnTo>
                    <a:pt x="402" y="103"/>
                  </a:lnTo>
                  <a:lnTo>
                    <a:pt x="401" y="109"/>
                  </a:lnTo>
                  <a:lnTo>
                    <a:pt x="396" y="112"/>
                  </a:lnTo>
                  <a:lnTo>
                    <a:pt x="393" y="114"/>
                  </a:lnTo>
                  <a:lnTo>
                    <a:pt x="391" y="117"/>
                  </a:lnTo>
                  <a:lnTo>
                    <a:pt x="387" y="122"/>
                  </a:lnTo>
                  <a:lnTo>
                    <a:pt x="362" y="132"/>
                  </a:lnTo>
                  <a:lnTo>
                    <a:pt x="344" y="138"/>
                  </a:lnTo>
                  <a:lnTo>
                    <a:pt x="330" y="144"/>
                  </a:lnTo>
                  <a:lnTo>
                    <a:pt x="319" y="148"/>
                  </a:lnTo>
                  <a:lnTo>
                    <a:pt x="311" y="151"/>
                  </a:lnTo>
                  <a:lnTo>
                    <a:pt x="305" y="155"/>
                  </a:lnTo>
                  <a:lnTo>
                    <a:pt x="299" y="158"/>
                  </a:lnTo>
                  <a:lnTo>
                    <a:pt x="291" y="161"/>
                  </a:lnTo>
                  <a:lnTo>
                    <a:pt x="284" y="169"/>
                  </a:lnTo>
                  <a:lnTo>
                    <a:pt x="273" y="178"/>
                  </a:lnTo>
                  <a:lnTo>
                    <a:pt x="261" y="191"/>
                  </a:lnTo>
                  <a:lnTo>
                    <a:pt x="246" y="206"/>
                  </a:lnTo>
                  <a:lnTo>
                    <a:pt x="230" y="222"/>
                  </a:lnTo>
                  <a:lnTo>
                    <a:pt x="213" y="241"/>
                  </a:lnTo>
                  <a:lnTo>
                    <a:pt x="194" y="259"/>
                  </a:lnTo>
                  <a:lnTo>
                    <a:pt x="176" y="278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2" name="Freeform 14">
              <a:extLst>
                <a:ext uri="{FF2B5EF4-FFF2-40B4-BE49-F238E27FC236}">
                  <a16:creationId xmlns:a16="http://schemas.microsoft.com/office/drawing/2014/main" id="{727489CA-3895-DD1D-1D83-3F39742C1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3981450"/>
              <a:ext cx="342900" cy="487363"/>
            </a:xfrm>
            <a:custGeom>
              <a:avLst/>
              <a:gdLst>
                <a:gd name="T0" fmla="*/ 2147483647 w 216"/>
                <a:gd name="T1" fmla="*/ 2147483647 h 307"/>
                <a:gd name="T2" fmla="*/ 2147483647 w 216"/>
                <a:gd name="T3" fmla="*/ 2147483647 h 307"/>
                <a:gd name="T4" fmla="*/ 2147483647 w 216"/>
                <a:gd name="T5" fmla="*/ 2147483647 h 307"/>
                <a:gd name="T6" fmla="*/ 2147483647 w 216"/>
                <a:gd name="T7" fmla="*/ 2147483647 h 307"/>
                <a:gd name="T8" fmla="*/ 2147483647 w 216"/>
                <a:gd name="T9" fmla="*/ 2147483647 h 307"/>
                <a:gd name="T10" fmla="*/ 2147483647 w 216"/>
                <a:gd name="T11" fmla="*/ 2147483647 h 307"/>
                <a:gd name="T12" fmla="*/ 2147483647 w 216"/>
                <a:gd name="T13" fmla="*/ 2147483647 h 307"/>
                <a:gd name="T14" fmla="*/ 2147483647 w 216"/>
                <a:gd name="T15" fmla="*/ 2147483647 h 307"/>
                <a:gd name="T16" fmla="*/ 2147483647 w 216"/>
                <a:gd name="T17" fmla="*/ 2147483647 h 307"/>
                <a:gd name="T18" fmla="*/ 2147483647 w 216"/>
                <a:gd name="T19" fmla="*/ 2147483647 h 307"/>
                <a:gd name="T20" fmla="*/ 2147483647 w 216"/>
                <a:gd name="T21" fmla="*/ 2147483647 h 307"/>
                <a:gd name="T22" fmla="*/ 2147483647 w 216"/>
                <a:gd name="T23" fmla="*/ 2147483647 h 307"/>
                <a:gd name="T24" fmla="*/ 2147483647 w 216"/>
                <a:gd name="T25" fmla="*/ 2147483647 h 307"/>
                <a:gd name="T26" fmla="*/ 2147483647 w 216"/>
                <a:gd name="T27" fmla="*/ 2147483647 h 307"/>
                <a:gd name="T28" fmla="*/ 2147483647 w 216"/>
                <a:gd name="T29" fmla="*/ 2147483647 h 307"/>
                <a:gd name="T30" fmla="*/ 2147483647 w 216"/>
                <a:gd name="T31" fmla="*/ 2147483647 h 307"/>
                <a:gd name="T32" fmla="*/ 2147483647 w 216"/>
                <a:gd name="T33" fmla="*/ 2147483647 h 307"/>
                <a:gd name="T34" fmla="*/ 2147483647 w 216"/>
                <a:gd name="T35" fmla="*/ 2147483647 h 307"/>
                <a:gd name="T36" fmla="*/ 0 w 216"/>
                <a:gd name="T37" fmla="*/ 2147483647 h 307"/>
                <a:gd name="T38" fmla="*/ 2147483647 w 216"/>
                <a:gd name="T39" fmla="*/ 2147483647 h 307"/>
                <a:gd name="T40" fmla="*/ 2147483647 w 216"/>
                <a:gd name="T41" fmla="*/ 2147483647 h 307"/>
                <a:gd name="T42" fmla="*/ 2147483647 w 216"/>
                <a:gd name="T43" fmla="*/ 2147483647 h 307"/>
                <a:gd name="T44" fmla="*/ 2147483647 w 216"/>
                <a:gd name="T45" fmla="*/ 2147483647 h 307"/>
                <a:gd name="T46" fmla="*/ 2147483647 w 216"/>
                <a:gd name="T47" fmla="*/ 2147483647 h 307"/>
                <a:gd name="T48" fmla="*/ 2147483647 w 216"/>
                <a:gd name="T49" fmla="*/ 2147483647 h 307"/>
                <a:gd name="T50" fmla="*/ 2147483647 w 216"/>
                <a:gd name="T51" fmla="*/ 2147483647 h 307"/>
                <a:gd name="T52" fmla="*/ 2147483647 w 216"/>
                <a:gd name="T53" fmla="*/ 0 h 307"/>
                <a:gd name="T54" fmla="*/ 2147483647 w 216"/>
                <a:gd name="T55" fmla="*/ 2147483647 h 307"/>
                <a:gd name="T56" fmla="*/ 2147483647 w 216"/>
                <a:gd name="T57" fmla="*/ 2147483647 h 307"/>
                <a:gd name="T58" fmla="*/ 2147483647 w 216"/>
                <a:gd name="T59" fmla="*/ 2147483647 h 307"/>
                <a:gd name="T60" fmla="*/ 2147483647 w 216"/>
                <a:gd name="T61" fmla="*/ 2147483647 h 307"/>
                <a:gd name="T62" fmla="*/ 2147483647 w 216"/>
                <a:gd name="T63" fmla="*/ 2147483647 h 307"/>
                <a:gd name="T64" fmla="*/ 2147483647 w 216"/>
                <a:gd name="T65" fmla="*/ 2147483647 h 307"/>
                <a:gd name="T66" fmla="*/ 2147483647 w 216"/>
                <a:gd name="T67" fmla="*/ 2147483647 h 307"/>
                <a:gd name="T68" fmla="*/ 2147483647 w 216"/>
                <a:gd name="T69" fmla="*/ 2147483647 h 307"/>
                <a:gd name="T70" fmla="*/ 2147483647 w 216"/>
                <a:gd name="T71" fmla="*/ 2147483647 h 307"/>
                <a:gd name="T72" fmla="*/ 2147483647 w 216"/>
                <a:gd name="T73" fmla="*/ 2147483647 h 307"/>
                <a:gd name="T74" fmla="*/ 2147483647 w 216"/>
                <a:gd name="T75" fmla="*/ 2147483647 h 307"/>
                <a:gd name="T76" fmla="*/ 2147483647 w 216"/>
                <a:gd name="T77" fmla="*/ 2147483647 h 307"/>
                <a:gd name="T78" fmla="*/ 2147483647 w 216"/>
                <a:gd name="T79" fmla="*/ 2147483647 h 307"/>
                <a:gd name="T80" fmla="*/ 2147483647 w 216"/>
                <a:gd name="T81" fmla="*/ 2147483647 h 307"/>
                <a:gd name="T82" fmla="*/ 2147483647 w 216"/>
                <a:gd name="T83" fmla="*/ 2147483647 h 307"/>
                <a:gd name="T84" fmla="*/ 2147483647 w 216"/>
                <a:gd name="T85" fmla="*/ 2147483647 h 307"/>
                <a:gd name="T86" fmla="*/ 2147483647 w 216"/>
                <a:gd name="T87" fmla="*/ 2147483647 h 307"/>
                <a:gd name="T88" fmla="*/ 2147483647 w 216"/>
                <a:gd name="T89" fmla="*/ 2147483647 h 307"/>
                <a:gd name="T90" fmla="*/ 2147483647 w 216"/>
                <a:gd name="T91" fmla="*/ 2147483647 h 307"/>
                <a:gd name="T92" fmla="*/ 2147483647 w 216"/>
                <a:gd name="T93" fmla="*/ 2147483647 h 307"/>
                <a:gd name="T94" fmla="*/ 2147483647 w 216"/>
                <a:gd name="T95" fmla="*/ 2147483647 h 307"/>
                <a:gd name="T96" fmla="*/ 2147483647 w 216"/>
                <a:gd name="T97" fmla="*/ 2147483647 h 3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307"/>
                <a:gd name="T149" fmla="*/ 216 w 216"/>
                <a:gd name="T150" fmla="*/ 307 h 3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307">
                  <a:moveTo>
                    <a:pt x="57" y="307"/>
                  </a:moveTo>
                  <a:lnTo>
                    <a:pt x="56" y="304"/>
                  </a:lnTo>
                  <a:lnTo>
                    <a:pt x="56" y="301"/>
                  </a:lnTo>
                  <a:lnTo>
                    <a:pt x="55" y="298"/>
                  </a:lnTo>
                  <a:lnTo>
                    <a:pt x="54" y="295"/>
                  </a:lnTo>
                  <a:lnTo>
                    <a:pt x="58" y="292"/>
                  </a:lnTo>
                  <a:lnTo>
                    <a:pt x="62" y="289"/>
                  </a:lnTo>
                  <a:lnTo>
                    <a:pt x="66" y="286"/>
                  </a:lnTo>
                  <a:lnTo>
                    <a:pt x="70" y="281"/>
                  </a:lnTo>
                  <a:lnTo>
                    <a:pt x="73" y="277"/>
                  </a:lnTo>
                  <a:lnTo>
                    <a:pt x="76" y="273"/>
                  </a:lnTo>
                  <a:lnTo>
                    <a:pt x="79" y="268"/>
                  </a:lnTo>
                  <a:lnTo>
                    <a:pt x="82" y="264"/>
                  </a:lnTo>
                  <a:lnTo>
                    <a:pt x="84" y="253"/>
                  </a:lnTo>
                  <a:lnTo>
                    <a:pt x="87" y="243"/>
                  </a:lnTo>
                  <a:lnTo>
                    <a:pt x="89" y="231"/>
                  </a:lnTo>
                  <a:lnTo>
                    <a:pt x="91" y="220"/>
                  </a:lnTo>
                  <a:lnTo>
                    <a:pt x="89" y="212"/>
                  </a:lnTo>
                  <a:lnTo>
                    <a:pt x="88" y="208"/>
                  </a:lnTo>
                  <a:lnTo>
                    <a:pt x="85" y="204"/>
                  </a:lnTo>
                  <a:lnTo>
                    <a:pt x="81" y="198"/>
                  </a:lnTo>
                  <a:lnTo>
                    <a:pt x="77" y="196"/>
                  </a:lnTo>
                  <a:lnTo>
                    <a:pt x="73" y="195"/>
                  </a:lnTo>
                  <a:lnTo>
                    <a:pt x="70" y="193"/>
                  </a:lnTo>
                  <a:lnTo>
                    <a:pt x="66" y="191"/>
                  </a:lnTo>
                  <a:lnTo>
                    <a:pt x="56" y="192"/>
                  </a:lnTo>
                  <a:lnTo>
                    <a:pt x="49" y="193"/>
                  </a:lnTo>
                  <a:lnTo>
                    <a:pt x="44" y="194"/>
                  </a:lnTo>
                  <a:lnTo>
                    <a:pt x="41" y="194"/>
                  </a:lnTo>
                  <a:lnTo>
                    <a:pt x="38" y="194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3" y="193"/>
                  </a:lnTo>
                  <a:lnTo>
                    <a:pt x="33" y="192"/>
                  </a:lnTo>
                  <a:lnTo>
                    <a:pt x="32" y="191"/>
                  </a:lnTo>
                  <a:lnTo>
                    <a:pt x="32" y="190"/>
                  </a:lnTo>
                  <a:lnTo>
                    <a:pt x="31" y="189"/>
                  </a:lnTo>
                  <a:lnTo>
                    <a:pt x="33" y="188"/>
                  </a:lnTo>
                  <a:lnTo>
                    <a:pt x="35" y="187"/>
                  </a:lnTo>
                  <a:lnTo>
                    <a:pt x="37" y="185"/>
                  </a:lnTo>
                  <a:lnTo>
                    <a:pt x="39" y="183"/>
                  </a:lnTo>
                  <a:lnTo>
                    <a:pt x="40" y="177"/>
                  </a:lnTo>
                  <a:lnTo>
                    <a:pt x="41" y="171"/>
                  </a:lnTo>
                  <a:lnTo>
                    <a:pt x="41" y="164"/>
                  </a:lnTo>
                  <a:lnTo>
                    <a:pt x="42" y="158"/>
                  </a:lnTo>
                  <a:lnTo>
                    <a:pt x="38" y="160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6"/>
                  </a:lnTo>
                  <a:lnTo>
                    <a:pt x="21" y="168"/>
                  </a:lnTo>
                  <a:lnTo>
                    <a:pt x="18" y="172"/>
                  </a:lnTo>
                  <a:lnTo>
                    <a:pt x="14" y="174"/>
                  </a:lnTo>
                  <a:lnTo>
                    <a:pt x="10" y="176"/>
                  </a:lnTo>
                  <a:lnTo>
                    <a:pt x="5" y="168"/>
                  </a:lnTo>
                  <a:lnTo>
                    <a:pt x="3" y="164"/>
                  </a:lnTo>
                  <a:lnTo>
                    <a:pt x="1" y="160"/>
                  </a:lnTo>
                  <a:lnTo>
                    <a:pt x="0" y="156"/>
                  </a:lnTo>
                  <a:lnTo>
                    <a:pt x="6" y="152"/>
                  </a:lnTo>
                  <a:lnTo>
                    <a:pt x="13" y="148"/>
                  </a:lnTo>
                  <a:lnTo>
                    <a:pt x="19" y="145"/>
                  </a:lnTo>
                  <a:lnTo>
                    <a:pt x="26" y="140"/>
                  </a:lnTo>
                  <a:lnTo>
                    <a:pt x="32" y="137"/>
                  </a:lnTo>
                  <a:lnTo>
                    <a:pt x="39" y="133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4" y="123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2" y="116"/>
                  </a:lnTo>
                  <a:lnTo>
                    <a:pt x="67" y="115"/>
                  </a:lnTo>
                  <a:lnTo>
                    <a:pt x="71" y="113"/>
                  </a:lnTo>
                  <a:lnTo>
                    <a:pt x="74" y="111"/>
                  </a:lnTo>
                  <a:lnTo>
                    <a:pt x="78" y="110"/>
                  </a:lnTo>
                  <a:lnTo>
                    <a:pt x="124" y="73"/>
                  </a:lnTo>
                  <a:lnTo>
                    <a:pt x="158" y="45"/>
                  </a:lnTo>
                  <a:lnTo>
                    <a:pt x="183" y="26"/>
                  </a:lnTo>
                  <a:lnTo>
                    <a:pt x="199" y="12"/>
                  </a:lnTo>
                  <a:lnTo>
                    <a:pt x="208" y="4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198" y="17"/>
                  </a:lnTo>
                  <a:lnTo>
                    <a:pt x="184" y="31"/>
                  </a:lnTo>
                  <a:lnTo>
                    <a:pt x="174" y="41"/>
                  </a:lnTo>
                  <a:lnTo>
                    <a:pt x="166" y="48"/>
                  </a:lnTo>
                  <a:lnTo>
                    <a:pt x="160" y="55"/>
                  </a:lnTo>
                  <a:lnTo>
                    <a:pt x="155" y="60"/>
                  </a:lnTo>
                  <a:lnTo>
                    <a:pt x="150" y="65"/>
                  </a:lnTo>
                  <a:lnTo>
                    <a:pt x="145" y="72"/>
                  </a:lnTo>
                  <a:lnTo>
                    <a:pt x="137" y="78"/>
                  </a:lnTo>
                  <a:lnTo>
                    <a:pt x="130" y="84"/>
                  </a:lnTo>
                  <a:lnTo>
                    <a:pt x="125" y="89"/>
                  </a:lnTo>
                  <a:lnTo>
                    <a:pt x="118" y="94"/>
                  </a:lnTo>
                  <a:lnTo>
                    <a:pt x="112" y="102"/>
                  </a:lnTo>
                  <a:lnTo>
                    <a:pt x="103" y="109"/>
                  </a:lnTo>
                  <a:lnTo>
                    <a:pt x="93" y="119"/>
                  </a:lnTo>
                  <a:lnTo>
                    <a:pt x="81" y="131"/>
                  </a:lnTo>
                  <a:lnTo>
                    <a:pt x="76" y="133"/>
                  </a:lnTo>
                  <a:lnTo>
                    <a:pt x="73" y="134"/>
                  </a:lnTo>
                  <a:lnTo>
                    <a:pt x="69" y="136"/>
                  </a:lnTo>
                  <a:lnTo>
                    <a:pt x="64" y="138"/>
                  </a:lnTo>
                  <a:lnTo>
                    <a:pt x="63" y="137"/>
                  </a:lnTo>
                  <a:lnTo>
                    <a:pt x="62" y="136"/>
                  </a:lnTo>
                  <a:lnTo>
                    <a:pt x="61" y="134"/>
                  </a:lnTo>
                  <a:lnTo>
                    <a:pt x="60" y="133"/>
                  </a:lnTo>
                  <a:lnTo>
                    <a:pt x="56" y="134"/>
                  </a:lnTo>
                  <a:lnTo>
                    <a:pt x="52" y="135"/>
                  </a:lnTo>
                  <a:lnTo>
                    <a:pt x="46" y="136"/>
                  </a:lnTo>
                  <a:lnTo>
                    <a:pt x="42" y="137"/>
                  </a:lnTo>
                  <a:lnTo>
                    <a:pt x="43" y="140"/>
                  </a:lnTo>
                  <a:lnTo>
                    <a:pt x="43" y="143"/>
                  </a:lnTo>
                  <a:lnTo>
                    <a:pt x="43" y="146"/>
                  </a:lnTo>
                  <a:lnTo>
                    <a:pt x="44" y="149"/>
                  </a:lnTo>
                  <a:lnTo>
                    <a:pt x="45" y="150"/>
                  </a:lnTo>
                  <a:lnTo>
                    <a:pt x="47" y="151"/>
                  </a:lnTo>
                  <a:lnTo>
                    <a:pt x="48" y="152"/>
                  </a:lnTo>
                  <a:lnTo>
                    <a:pt x="49" y="153"/>
                  </a:lnTo>
                  <a:lnTo>
                    <a:pt x="54" y="152"/>
                  </a:lnTo>
                  <a:lnTo>
                    <a:pt x="58" y="151"/>
                  </a:lnTo>
                  <a:lnTo>
                    <a:pt x="62" y="150"/>
                  </a:lnTo>
                  <a:lnTo>
                    <a:pt x="67" y="149"/>
                  </a:lnTo>
                  <a:lnTo>
                    <a:pt x="70" y="158"/>
                  </a:lnTo>
                  <a:lnTo>
                    <a:pt x="73" y="166"/>
                  </a:lnTo>
                  <a:lnTo>
                    <a:pt x="76" y="175"/>
                  </a:lnTo>
                  <a:lnTo>
                    <a:pt x="79" y="183"/>
                  </a:lnTo>
                  <a:lnTo>
                    <a:pt x="84" y="185"/>
                  </a:lnTo>
                  <a:lnTo>
                    <a:pt x="87" y="186"/>
                  </a:lnTo>
                  <a:lnTo>
                    <a:pt x="90" y="188"/>
                  </a:lnTo>
                  <a:lnTo>
                    <a:pt x="97" y="193"/>
                  </a:lnTo>
                  <a:lnTo>
                    <a:pt x="102" y="201"/>
                  </a:lnTo>
                  <a:lnTo>
                    <a:pt x="104" y="205"/>
                  </a:lnTo>
                  <a:lnTo>
                    <a:pt x="106" y="209"/>
                  </a:lnTo>
                  <a:lnTo>
                    <a:pt x="108" y="217"/>
                  </a:lnTo>
                  <a:lnTo>
                    <a:pt x="108" y="221"/>
                  </a:lnTo>
                  <a:lnTo>
                    <a:pt x="108" y="225"/>
                  </a:lnTo>
                  <a:lnTo>
                    <a:pt x="108" y="231"/>
                  </a:lnTo>
                  <a:lnTo>
                    <a:pt x="107" y="235"/>
                  </a:lnTo>
                  <a:lnTo>
                    <a:pt x="101" y="249"/>
                  </a:lnTo>
                  <a:lnTo>
                    <a:pt x="97" y="259"/>
                  </a:lnTo>
                  <a:lnTo>
                    <a:pt x="92" y="267"/>
                  </a:lnTo>
                  <a:lnTo>
                    <a:pt x="85" y="279"/>
                  </a:lnTo>
                  <a:lnTo>
                    <a:pt x="81" y="286"/>
                  </a:lnTo>
                  <a:lnTo>
                    <a:pt x="75" y="291"/>
                  </a:lnTo>
                  <a:lnTo>
                    <a:pt x="71" y="297"/>
                  </a:lnTo>
                  <a:lnTo>
                    <a:pt x="66" y="303"/>
                  </a:lnTo>
                  <a:lnTo>
                    <a:pt x="63" y="304"/>
                  </a:lnTo>
                  <a:lnTo>
                    <a:pt x="61" y="305"/>
                  </a:lnTo>
                  <a:lnTo>
                    <a:pt x="59" y="306"/>
                  </a:lnTo>
                  <a:lnTo>
                    <a:pt x="57" y="30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3" name="Freeform 15">
              <a:extLst>
                <a:ext uri="{FF2B5EF4-FFF2-40B4-BE49-F238E27FC236}">
                  <a16:creationId xmlns:a16="http://schemas.microsoft.com/office/drawing/2014/main" id="{D04A6E9D-B085-9ED6-1229-AB576D16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4381500"/>
              <a:ext cx="739775" cy="390525"/>
            </a:xfrm>
            <a:custGeom>
              <a:avLst/>
              <a:gdLst>
                <a:gd name="T0" fmla="*/ 2147483647 w 466"/>
                <a:gd name="T1" fmla="*/ 2147483647 h 246"/>
                <a:gd name="T2" fmla="*/ 2147483647 w 466"/>
                <a:gd name="T3" fmla="*/ 2147483647 h 246"/>
                <a:gd name="T4" fmla="*/ 2147483647 w 466"/>
                <a:gd name="T5" fmla="*/ 2147483647 h 246"/>
                <a:gd name="T6" fmla="*/ 2147483647 w 466"/>
                <a:gd name="T7" fmla="*/ 2147483647 h 246"/>
                <a:gd name="T8" fmla="*/ 2147483647 w 466"/>
                <a:gd name="T9" fmla="*/ 2147483647 h 246"/>
                <a:gd name="T10" fmla="*/ 2147483647 w 466"/>
                <a:gd name="T11" fmla="*/ 2147483647 h 246"/>
                <a:gd name="T12" fmla="*/ 2147483647 w 466"/>
                <a:gd name="T13" fmla="*/ 2147483647 h 246"/>
                <a:gd name="T14" fmla="*/ 2147483647 w 466"/>
                <a:gd name="T15" fmla="*/ 2147483647 h 246"/>
                <a:gd name="T16" fmla="*/ 2147483647 w 466"/>
                <a:gd name="T17" fmla="*/ 2147483647 h 246"/>
                <a:gd name="T18" fmla="*/ 2147483647 w 466"/>
                <a:gd name="T19" fmla="*/ 2147483647 h 246"/>
                <a:gd name="T20" fmla="*/ 2147483647 w 466"/>
                <a:gd name="T21" fmla="*/ 2147483647 h 246"/>
                <a:gd name="T22" fmla="*/ 2147483647 w 466"/>
                <a:gd name="T23" fmla="*/ 2147483647 h 246"/>
                <a:gd name="T24" fmla="*/ 2147483647 w 466"/>
                <a:gd name="T25" fmla="*/ 2147483647 h 246"/>
                <a:gd name="T26" fmla="*/ 2147483647 w 466"/>
                <a:gd name="T27" fmla="*/ 2147483647 h 246"/>
                <a:gd name="T28" fmla="*/ 0 w 466"/>
                <a:gd name="T29" fmla="*/ 2147483647 h 246"/>
                <a:gd name="T30" fmla="*/ 2147483647 w 466"/>
                <a:gd name="T31" fmla="*/ 2147483647 h 246"/>
                <a:gd name="T32" fmla="*/ 2147483647 w 466"/>
                <a:gd name="T33" fmla="*/ 2147483647 h 246"/>
                <a:gd name="T34" fmla="*/ 2147483647 w 466"/>
                <a:gd name="T35" fmla="*/ 2147483647 h 246"/>
                <a:gd name="T36" fmla="*/ 2147483647 w 466"/>
                <a:gd name="T37" fmla="*/ 2147483647 h 246"/>
                <a:gd name="T38" fmla="*/ 2147483647 w 466"/>
                <a:gd name="T39" fmla="*/ 0 h 246"/>
                <a:gd name="T40" fmla="*/ 2147483647 w 466"/>
                <a:gd name="T41" fmla="*/ 2147483647 h 246"/>
                <a:gd name="T42" fmla="*/ 2147483647 w 466"/>
                <a:gd name="T43" fmla="*/ 2147483647 h 246"/>
                <a:gd name="T44" fmla="*/ 2147483647 w 466"/>
                <a:gd name="T45" fmla="*/ 2147483647 h 246"/>
                <a:gd name="T46" fmla="*/ 2147483647 w 466"/>
                <a:gd name="T47" fmla="*/ 2147483647 h 246"/>
                <a:gd name="T48" fmla="*/ 2147483647 w 466"/>
                <a:gd name="T49" fmla="*/ 2147483647 h 246"/>
                <a:gd name="T50" fmla="*/ 2147483647 w 466"/>
                <a:gd name="T51" fmla="*/ 2147483647 h 246"/>
                <a:gd name="T52" fmla="*/ 2147483647 w 466"/>
                <a:gd name="T53" fmla="*/ 2147483647 h 246"/>
                <a:gd name="T54" fmla="*/ 2147483647 w 466"/>
                <a:gd name="T55" fmla="*/ 2147483647 h 246"/>
                <a:gd name="T56" fmla="*/ 2147483647 w 466"/>
                <a:gd name="T57" fmla="*/ 2147483647 h 246"/>
                <a:gd name="T58" fmla="*/ 2147483647 w 466"/>
                <a:gd name="T59" fmla="*/ 2147483647 h 246"/>
                <a:gd name="T60" fmla="*/ 2147483647 w 466"/>
                <a:gd name="T61" fmla="*/ 2147483647 h 246"/>
                <a:gd name="T62" fmla="*/ 2147483647 w 466"/>
                <a:gd name="T63" fmla="*/ 2147483647 h 246"/>
                <a:gd name="T64" fmla="*/ 2147483647 w 466"/>
                <a:gd name="T65" fmla="*/ 2147483647 h 246"/>
                <a:gd name="T66" fmla="*/ 2147483647 w 466"/>
                <a:gd name="T67" fmla="*/ 2147483647 h 246"/>
                <a:gd name="T68" fmla="*/ 2147483647 w 466"/>
                <a:gd name="T69" fmla="*/ 2147483647 h 246"/>
                <a:gd name="T70" fmla="*/ 2147483647 w 466"/>
                <a:gd name="T71" fmla="*/ 2147483647 h 246"/>
                <a:gd name="T72" fmla="*/ 2147483647 w 466"/>
                <a:gd name="T73" fmla="*/ 2147483647 h 246"/>
                <a:gd name="T74" fmla="*/ 2147483647 w 466"/>
                <a:gd name="T75" fmla="*/ 2147483647 h 246"/>
                <a:gd name="T76" fmla="*/ 2147483647 w 466"/>
                <a:gd name="T77" fmla="*/ 2147483647 h 246"/>
                <a:gd name="T78" fmla="*/ 2147483647 w 466"/>
                <a:gd name="T79" fmla="*/ 2147483647 h 246"/>
                <a:gd name="T80" fmla="*/ 2147483647 w 466"/>
                <a:gd name="T81" fmla="*/ 2147483647 h 246"/>
                <a:gd name="T82" fmla="*/ 2147483647 w 466"/>
                <a:gd name="T83" fmla="*/ 2147483647 h 246"/>
                <a:gd name="T84" fmla="*/ 2147483647 w 466"/>
                <a:gd name="T85" fmla="*/ 2147483647 h 246"/>
                <a:gd name="T86" fmla="*/ 2147483647 w 466"/>
                <a:gd name="T87" fmla="*/ 2147483647 h 246"/>
                <a:gd name="T88" fmla="*/ 2147483647 w 466"/>
                <a:gd name="T89" fmla="*/ 2147483647 h 246"/>
                <a:gd name="T90" fmla="*/ 2147483647 w 466"/>
                <a:gd name="T91" fmla="*/ 2147483647 h 246"/>
                <a:gd name="T92" fmla="*/ 2147483647 w 466"/>
                <a:gd name="T93" fmla="*/ 2147483647 h 246"/>
                <a:gd name="T94" fmla="*/ 2147483647 w 466"/>
                <a:gd name="T95" fmla="*/ 2147483647 h 246"/>
                <a:gd name="T96" fmla="*/ 2147483647 w 466"/>
                <a:gd name="T97" fmla="*/ 2147483647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6"/>
                <a:gd name="T148" fmla="*/ 0 h 246"/>
                <a:gd name="T149" fmla="*/ 466 w 466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6" h="246">
                  <a:moveTo>
                    <a:pt x="358" y="234"/>
                  </a:moveTo>
                  <a:lnTo>
                    <a:pt x="338" y="238"/>
                  </a:lnTo>
                  <a:lnTo>
                    <a:pt x="323" y="240"/>
                  </a:lnTo>
                  <a:lnTo>
                    <a:pt x="311" y="242"/>
                  </a:lnTo>
                  <a:lnTo>
                    <a:pt x="301" y="243"/>
                  </a:lnTo>
                  <a:lnTo>
                    <a:pt x="293" y="244"/>
                  </a:lnTo>
                  <a:lnTo>
                    <a:pt x="284" y="245"/>
                  </a:lnTo>
                  <a:lnTo>
                    <a:pt x="274" y="245"/>
                  </a:lnTo>
                  <a:lnTo>
                    <a:pt x="263" y="246"/>
                  </a:lnTo>
                  <a:lnTo>
                    <a:pt x="257" y="246"/>
                  </a:lnTo>
                  <a:lnTo>
                    <a:pt x="251" y="245"/>
                  </a:lnTo>
                  <a:lnTo>
                    <a:pt x="245" y="245"/>
                  </a:lnTo>
                  <a:lnTo>
                    <a:pt x="239" y="245"/>
                  </a:lnTo>
                  <a:lnTo>
                    <a:pt x="234" y="245"/>
                  </a:lnTo>
                  <a:lnTo>
                    <a:pt x="227" y="245"/>
                  </a:lnTo>
                  <a:lnTo>
                    <a:pt x="222" y="244"/>
                  </a:lnTo>
                  <a:lnTo>
                    <a:pt x="215" y="244"/>
                  </a:lnTo>
                  <a:lnTo>
                    <a:pt x="182" y="237"/>
                  </a:lnTo>
                  <a:lnTo>
                    <a:pt x="157" y="231"/>
                  </a:lnTo>
                  <a:lnTo>
                    <a:pt x="138" y="227"/>
                  </a:lnTo>
                  <a:lnTo>
                    <a:pt x="124" y="224"/>
                  </a:lnTo>
                  <a:lnTo>
                    <a:pt x="114" y="222"/>
                  </a:lnTo>
                  <a:lnTo>
                    <a:pt x="105" y="220"/>
                  </a:lnTo>
                  <a:lnTo>
                    <a:pt x="97" y="219"/>
                  </a:lnTo>
                  <a:lnTo>
                    <a:pt x="87" y="218"/>
                  </a:lnTo>
                  <a:lnTo>
                    <a:pt x="87" y="217"/>
                  </a:lnTo>
                  <a:lnTo>
                    <a:pt x="87" y="216"/>
                  </a:lnTo>
                  <a:lnTo>
                    <a:pt x="86" y="215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4" y="214"/>
                  </a:lnTo>
                  <a:lnTo>
                    <a:pt x="83" y="214"/>
                  </a:lnTo>
                  <a:lnTo>
                    <a:pt x="82" y="215"/>
                  </a:lnTo>
                  <a:lnTo>
                    <a:pt x="63" y="172"/>
                  </a:lnTo>
                  <a:lnTo>
                    <a:pt x="48" y="137"/>
                  </a:lnTo>
                  <a:lnTo>
                    <a:pt x="35" y="108"/>
                  </a:lnTo>
                  <a:lnTo>
                    <a:pt x="24" y="84"/>
                  </a:lnTo>
                  <a:lnTo>
                    <a:pt x="17" y="66"/>
                  </a:lnTo>
                  <a:lnTo>
                    <a:pt x="11" y="53"/>
                  </a:lnTo>
                  <a:lnTo>
                    <a:pt x="7" y="43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9" y="15"/>
                  </a:lnTo>
                  <a:lnTo>
                    <a:pt x="14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7" y="2"/>
                  </a:lnTo>
                  <a:lnTo>
                    <a:pt x="108" y="3"/>
                  </a:lnTo>
                  <a:lnTo>
                    <a:pt x="115" y="5"/>
                  </a:lnTo>
                  <a:lnTo>
                    <a:pt x="121" y="6"/>
                  </a:lnTo>
                  <a:lnTo>
                    <a:pt x="125" y="7"/>
                  </a:lnTo>
                  <a:lnTo>
                    <a:pt x="128" y="8"/>
                  </a:lnTo>
                  <a:lnTo>
                    <a:pt x="133" y="9"/>
                  </a:lnTo>
                  <a:lnTo>
                    <a:pt x="137" y="10"/>
                  </a:lnTo>
                  <a:lnTo>
                    <a:pt x="139" y="13"/>
                  </a:lnTo>
                  <a:lnTo>
                    <a:pt x="142" y="15"/>
                  </a:lnTo>
                  <a:lnTo>
                    <a:pt x="144" y="18"/>
                  </a:lnTo>
                  <a:lnTo>
                    <a:pt x="147" y="22"/>
                  </a:lnTo>
                  <a:lnTo>
                    <a:pt x="154" y="24"/>
                  </a:lnTo>
                  <a:lnTo>
                    <a:pt x="158" y="25"/>
                  </a:lnTo>
                  <a:lnTo>
                    <a:pt x="162" y="26"/>
                  </a:lnTo>
                  <a:lnTo>
                    <a:pt x="164" y="25"/>
                  </a:lnTo>
                  <a:lnTo>
                    <a:pt x="164" y="26"/>
                  </a:lnTo>
                  <a:lnTo>
                    <a:pt x="165" y="27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69" y="28"/>
                  </a:lnTo>
                  <a:lnTo>
                    <a:pt x="173" y="31"/>
                  </a:lnTo>
                  <a:lnTo>
                    <a:pt x="177" y="34"/>
                  </a:lnTo>
                  <a:lnTo>
                    <a:pt x="180" y="36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83" y="37"/>
                  </a:lnTo>
                  <a:lnTo>
                    <a:pt x="184" y="37"/>
                  </a:lnTo>
                  <a:lnTo>
                    <a:pt x="185" y="37"/>
                  </a:lnTo>
                  <a:lnTo>
                    <a:pt x="187" y="39"/>
                  </a:lnTo>
                  <a:lnTo>
                    <a:pt x="191" y="40"/>
                  </a:lnTo>
                  <a:lnTo>
                    <a:pt x="193" y="42"/>
                  </a:lnTo>
                  <a:lnTo>
                    <a:pt x="196" y="44"/>
                  </a:lnTo>
                  <a:lnTo>
                    <a:pt x="212" y="51"/>
                  </a:lnTo>
                  <a:lnTo>
                    <a:pt x="225" y="56"/>
                  </a:lnTo>
                  <a:lnTo>
                    <a:pt x="235" y="59"/>
                  </a:lnTo>
                  <a:lnTo>
                    <a:pt x="243" y="63"/>
                  </a:lnTo>
                  <a:lnTo>
                    <a:pt x="250" y="65"/>
                  </a:lnTo>
                  <a:lnTo>
                    <a:pt x="257" y="67"/>
                  </a:lnTo>
                  <a:lnTo>
                    <a:pt x="266" y="69"/>
                  </a:lnTo>
                  <a:lnTo>
                    <a:pt x="275" y="72"/>
                  </a:lnTo>
                  <a:lnTo>
                    <a:pt x="288" y="74"/>
                  </a:lnTo>
                  <a:lnTo>
                    <a:pt x="299" y="75"/>
                  </a:lnTo>
                  <a:lnTo>
                    <a:pt x="308" y="76"/>
                  </a:lnTo>
                  <a:lnTo>
                    <a:pt x="316" y="78"/>
                  </a:lnTo>
                  <a:lnTo>
                    <a:pt x="325" y="78"/>
                  </a:lnTo>
                  <a:lnTo>
                    <a:pt x="336" y="79"/>
                  </a:lnTo>
                  <a:lnTo>
                    <a:pt x="349" y="79"/>
                  </a:lnTo>
                  <a:lnTo>
                    <a:pt x="365" y="80"/>
                  </a:lnTo>
                  <a:lnTo>
                    <a:pt x="376" y="79"/>
                  </a:lnTo>
                  <a:lnTo>
                    <a:pt x="389" y="78"/>
                  </a:lnTo>
                  <a:lnTo>
                    <a:pt x="401" y="76"/>
                  </a:lnTo>
                  <a:lnTo>
                    <a:pt x="414" y="74"/>
                  </a:lnTo>
                  <a:lnTo>
                    <a:pt x="426" y="73"/>
                  </a:lnTo>
                  <a:lnTo>
                    <a:pt x="438" y="72"/>
                  </a:lnTo>
                  <a:lnTo>
                    <a:pt x="451" y="71"/>
                  </a:lnTo>
                  <a:lnTo>
                    <a:pt x="462" y="70"/>
                  </a:lnTo>
                  <a:lnTo>
                    <a:pt x="461" y="80"/>
                  </a:lnTo>
                  <a:lnTo>
                    <a:pt x="458" y="96"/>
                  </a:lnTo>
                  <a:lnTo>
                    <a:pt x="454" y="113"/>
                  </a:lnTo>
                  <a:lnTo>
                    <a:pt x="452" y="131"/>
                  </a:lnTo>
                  <a:lnTo>
                    <a:pt x="453" y="137"/>
                  </a:lnTo>
                  <a:lnTo>
                    <a:pt x="453" y="141"/>
                  </a:lnTo>
                  <a:lnTo>
                    <a:pt x="454" y="146"/>
                  </a:lnTo>
                  <a:lnTo>
                    <a:pt x="454" y="152"/>
                  </a:lnTo>
                  <a:lnTo>
                    <a:pt x="457" y="160"/>
                  </a:lnTo>
                  <a:lnTo>
                    <a:pt x="460" y="170"/>
                  </a:lnTo>
                  <a:lnTo>
                    <a:pt x="462" y="179"/>
                  </a:lnTo>
                  <a:lnTo>
                    <a:pt x="466" y="188"/>
                  </a:lnTo>
                  <a:lnTo>
                    <a:pt x="465" y="189"/>
                  </a:lnTo>
                  <a:lnTo>
                    <a:pt x="462" y="191"/>
                  </a:lnTo>
                  <a:lnTo>
                    <a:pt x="460" y="193"/>
                  </a:lnTo>
                  <a:lnTo>
                    <a:pt x="457" y="195"/>
                  </a:lnTo>
                  <a:lnTo>
                    <a:pt x="453" y="197"/>
                  </a:lnTo>
                  <a:lnTo>
                    <a:pt x="446" y="201"/>
                  </a:lnTo>
                  <a:lnTo>
                    <a:pt x="438" y="206"/>
                  </a:lnTo>
                  <a:lnTo>
                    <a:pt x="426" y="213"/>
                  </a:lnTo>
                  <a:lnTo>
                    <a:pt x="417" y="216"/>
                  </a:lnTo>
                  <a:lnTo>
                    <a:pt x="409" y="218"/>
                  </a:lnTo>
                  <a:lnTo>
                    <a:pt x="400" y="222"/>
                  </a:lnTo>
                  <a:lnTo>
                    <a:pt x="393" y="224"/>
                  </a:lnTo>
                  <a:lnTo>
                    <a:pt x="384" y="226"/>
                  </a:lnTo>
                  <a:lnTo>
                    <a:pt x="375" y="229"/>
                  </a:lnTo>
                  <a:lnTo>
                    <a:pt x="367" y="231"/>
                  </a:lnTo>
                  <a:lnTo>
                    <a:pt x="358" y="23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4" name="Freeform 16">
              <a:extLst>
                <a:ext uri="{FF2B5EF4-FFF2-40B4-BE49-F238E27FC236}">
                  <a16:creationId xmlns:a16="http://schemas.microsoft.com/office/drawing/2014/main" id="{0DC376E1-E413-61DE-E762-CBC3E7F43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544888"/>
              <a:ext cx="833438" cy="544513"/>
            </a:xfrm>
            <a:custGeom>
              <a:avLst/>
              <a:gdLst>
                <a:gd name="T0" fmla="*/ 2147483647 w 525"/>
                <a:gd name="T1" fmla="*/ 2147483647 h 343"/>
                <a:gd name="T2" fmla="*/ 2147483647 w 525"/>
                <a:gd name="T3" fmla="*/ 2147483647 h 343"/>
                <a:gd name="T4" fmla="*/ 2147483647 w 525"/>
                <a:gd name="T5" fmla="*/ 2147483647 h 343"/>
                <a:gd name="T6" fmla="*/ 2147483647 w 525"/>
                <a:gd name="T7" fmla="*/ 2147483647 h 343"/>
                <a:gd name="T8" fmla="*/ 2147483647 w 525"/>
                <a:gd name="T9" fmla="*/ 2147483647 h 343"/>
                <a:gd name="T10" fmla="*/ 2147483647 w 525"/>
                <a:gd name="T11" fmla="*/ 2147483647 h 343"/>
                <a:gd name="T12" fmla="*/ 2147483647 w 525"/>
                <a:gd name="T13" fmla="*/ 2147483647 h 343"/>
                <a:gd name="T14" fmla="*/ 2147483647 w 525"/>
                <a:gd name="T15" fmla="*/ 2147483647 h 343"/>
                <a:gd name="T16" fmla="*/ 2147483647 w 525"/>
                <a:gd name="T17" fmla="*/ 2147483647 h 343"/>
                <a:gd name="T18" fmla="*/ 2147483647 w 525"/>
                <a:gd name="T19" fmla="*/ 2147483647 h 343"/>
                <a:gd name="T20" fmla="*/ 2147483647 w 525"/>
                <a:gd name="T21" fmla="*/ 2147483647 h 343"/>
                <a:gd name="T22" fmla="*/ 2147483647 w 525"/>
                <a:gd name="T23" fmla="*/ 2147483647 h 343"/>
                <a:gd name="T24" fmla="*/ 2147483647 w 525"/>
                <a:gd name="T25" fmla="*/ 2147483647 h 343"/>
                <a:gd name="T26" fmla="*/ 2147483647 w 525"/>
                <a:gd name="T27" fmla="*/ 2147483647 h 343"/>
                <a:gd name="T28" fmla="*/ 2147483647 w 525"/>
                <a:gd name="T29" fmla="*/ 2147483647 h 343"/>
                <a:gd name="T30" fmla="*/ 2147483647 w 525"/>
                <a:gd name="T31" fmla="*/ 2147483647 h 343"/>
                <a:gd name="T32" fmla="*/ 2147483647 w 525"/>
                <a:gd name="T33" fmla="*/ 2147483647 h 343"/>
                <a:gd name="T34" fmla="*/ 2147483647 w 525"/>
                <a:gd name="T35" fmla="*/ 2147483647 h 343"/>
                <a:gd name="T36" fmla="*/ 2147483647 w 525"/>
                <a:gd name="T37" fmla="*/ 2147483647 h 343"/>
                <a:gd name="T38" fmla="*/ 2147483647 w 525"/>
                <a:gd name="T39" fmla="*/ 2147483647 h 343"/>
                <a:gd name="T40" fmla="*/ 2147483647 w 525"/>
                <a:gd name="T41" fmla="*/ 2147483647 h 343"/>
                <a:gd name="T42" fmla="*/ 2147483647 w 525"/>
                <a:gd name="T43" fmla="*/ 2147483647 h 343"/>
                <a:gd name="T44" fmla="*/ 2147483647 w 525"/>
                <a:gd name="T45" fmla="*/ 2147483647 h 343"/>
                <a:gd name="T46" fmla="*/ 2147483647 w 525"/>
                <a:gd name="T47" fmla="*/ 2147483647 h 343"/>
                <a:gd name="T48" fmla="*/ 2147483647 w 525"/>
                <a:gd name="T49" fmla="*/ 2147483647 h 343"/>
                <a:gd name="T50" fmla="*/ 2147483647 w 525"/>
                <a:gd name="T51" fmla="*/ 2147483647 h 343"/>
                <a:gd name="T52" fmla="*/ 2147483647 w 525"/>
                <a:gd name="T53" fmla="*/ 2147483647 h 343"/>
                <a:gd name="T54" fmla="*/ 2147483647 w 525"/>
                <a:gd name="T55" fmla="*/ 2147483647 h 343"/>
                <a:gd name="T56" fmla="*/ 2147483647 w 525"/>
                <a:gd name="T57" fmla="*/ 2147483647 h 343"/>
                <a:gd name="T58" fmla="*/ 2147483647 w 525"/>
                <a:gd name="T59" fmla="*/ 2147483647 h 343"/>
                <a:gd name="T60" fmla="*/ 2147483647 w 525"/>
                <a:gd name="T61" fmla="*/ 2147483647 h 343"/>
                <a:gd name="T62" fmla="*/ 2147483647 w 525"/>
                <a:gd name="T63" fmla="*/ 2147483647 h 343"/>
                <a:gd name="T64" fmla="*/ 2147483647 w 525"/>
                <a:gd name="T65" fmla="*/ 2147483647 h 343"/>
                <a:gd name="T66" fmla="*/ 2147483647 w 525"/>
                <a:gd name="T67" fmla="*/ 2147483647 h 343"/>
                <a:gd name="T68" fmla="*/ 2147483647 w 525"/>
                <a:gd name="T69" fmla="*/ 2147483647 h 343"/>
                <a:gd name="T70" fmla="*/ 2147483647 w 525"/>
                <a:gd name="T71" fmla="*/ 2147483647 h 343"/>
                <a:gd name="T72" fmla="*/ 2147483647 w 525"/>
                <a:gd name="T73" fmla="*/ 2147483647 h 343"/>
                <a:gd name="T74" fmla="*/ 2147483647 w 525"/>
                <a:gd name="T75" fmla="*/ 2147483647 h 343"/>
                <a:gd name="T76" fmla="*/ 2147483647 w 525"/>
                <a:gd name="T77" fmla="*/ 2147483647 h 343"/>
                <a:gd name="T78" fmla="*/ 2147483647 w 525"/>
                <a:gd name="T79" fmla="*/ 2147483647 h 343"/>
                <a:gd name="T80" fmla="*/ 2147483647 w 525"/>
                <a:gd name="T81" fmla="*/ 2147483647 h 343"/>
                <a:gd name="T82" fmla="*/ 2147483647 w 525"/>
                <a:gd name="T83" fmla="*/ 2147483647 h 343"/>
                <a:gd name="T84" fmla="*/ 2147483647 w 525"/>
                <a:gd name="T85" fmla="*/ 2147483647 h 343"/>
                <a:gd name="T86" fmla="*/ 2147483647 w 525"/>
                <a:gd name="T87" fmla="*/ 2147483647 h 343"/>
                <a:gd name="T88" fmla="*/ 2147483647 w 525"/>
                <a:gd name="T89" fmla="*/ 2147483647 h 343"/>
                <a:gd name="T90" fmla="*/ 2147483647 w 525"/>
                <a:gd name="T91" fmla="*/ 2147483647 h 343"/>
                <a:gd name="T92" fmla="*/ 2147483647 w 525"/>
                <a:gd name="T93" fmla="*/ 2147483647 h 343"/>
                <a:gd name="T94" fmla="*/ 2147483647 w 525"/>
                <a:gd name="T95" fmla="*/ 2147483647 h 343"/>
                <a:gd name="T96" fmla="*/ 2147483647 w 525"/>
                <a:gd name="T97" fmla="*/ 2147483647 h 343"/>
                <a:gd name="T98" fmla="*/ 2147483647 w 525"/>
                <a:gd name="T99" fmla="*/ 2147483647 h 343"/>
                <a:gd name="T100" fmla="*/ 2147483647 w 525"/>
                <a:gd name="T101" fmla="*/ 2147483647 h 343"/>
                <a:gd name="T102" fmla="*/ 2147483647 w 525"/>
                <a:gd name="T103" fmla="*/ 2147483647 h 343"/>
                <a:gd name="T104" fmla="*/ 2147483647 w 525"/>
                <a:gd name="T105" fmla="*/ 2147483647 h 343"/>
                <a:gd name="T106" fmla="*/ 2147483647 w 525"/>
                <a:gd name="T107" fmla="*/ 2147483647 h 343"/>
                <a:gd name="T108" fmla="*/ 2147483647 w 525"/>
                <a:gd name="T109" fmla="*/ 2147483647 h 343"/>
                <a:gd name="T110" fmla="*/ 2147483647 w 525"/>
                <a:gd name="T111" fmla="*/ 2147483647 h 343"/>
                <a:gd name="T112" fmla="*/ 2147483647 w 525"/>
                <a:gd name="T113" fmla="*/ 2147483647 h 343"/>
                <a:gd name="T114" fmla="*/ 2147483647 w 525"/>
                <a:gd name="T115" fmla="*/ 2147483647 h 3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5"/>
                <a:gd name="T175" fmla="*/ 0 h 343"/>
                <a:gd name="T176" fmla="*/ 525 w 525"/>
                <a:gd name="T177" fmla="*/ 343 h 3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5" h="343">
                  <a:moveTo>
                    <a:pt x="264" y="330"/>
                  </a:moveTo>
                  <a:lnTo>
                    <a:pt x="258" y="331"/>
                  </a:lnTo>
                  <a:lnTo>
                    <a:pt x="253" y="332"/>
                  </a:lnTo>
                  <a:lnTo>
                    <a:pt x="249" y="333"/>
                  </a:lnTo>
                  <a:lnTo>
                    <a:pt x="243" y="334"/>
                  </a:lnTo>
                  <a:lnTo>
                    <a:pt x="238" y="335"/>
                  </a:lnTo>
                  <a:lnTo>
                    <a:pt x="234" y="336"/>
                  </a:lnTo>
                  <a:lnTo>
                    <a:pt x="228" y="337"/>
                  </a:lnTo>
                  <a:lnTo>
                    <a:pt x="223" y="338"/>
                  </a:lnTo>
                  <a:lnTo>
                    <a:pt x="213" y="339"/>
                  </a:lnTo>
                  <a:lnTo>
                    <a:pt x="205" y="339"/>
                  </a:lnTo>
                  <a:lnTo>
                    <a:pt x="195" y="340"/>
                  </a:lnTo>
                  <a:lnTo>
                    <a:pt x="186" y="341"/>
                  </a:lnTo>
                  <a:lnTo>
                    <a:pt x="177" y="342"/>
                  </a:lnTo>
                  <a:lnTo>
                    <a:pt x="167" y="342"/>
                  </a:lnTo>
                  <a:lnTo>
                    <a:pt x="158" y="343"/>
                  </a:lnTo>
                  <a:lnTo>
                    <a:pt x="149" y="343"/>
                  </a:lnTo>
                  <a:lnTo>
                    <a:pt x="133" y="342"/>
                  </a:lnTo>
                  <a:lnTo>
                    <a:pt x="118" y="341"/>
                  </a:lnTo>
                  <a:lnTo>
                    <a:pt x="101" y="340"/>
                  </a:lnTo>
                  <a:lnTo>
                    <a:pt x="86" y="339"/>
                  </a:lnTo>
                  <a:lnTo>
                    <a:pt x="71" y="339"/>
                  </a:lnTo>
                  <a:lnTo>
                    <a:pt x="55" y="338"/>
                  </a:lnTo>
                  <a:lnTo>
                    <a:pt x="40" y="337"/>
                  </a:lnTo>
                  <a:lnTo>
                    <a:pt x="24" y="336"/>
                  </a:lnTo>
                  <a:lnTo>
                    <a:pt x="23" y="327"/>
                  </a:lnTo>
                  <a:lnTo>
                    <a:pt x="23" y="314"/>
                  </a:lnTo>
                  <a:lnTo>
                    <a:pt x="22" y="299"/>
                  </a:lnTo>
                  <a:lnTo>
                    <a:pt x="20" y="283"/>
                  </a:lnTo>
                  <a:lnTo>
                    <a:pt x="16" y="268"/>
                  </a:lnTo>
                  <a:lnTo>
                    <a:pt x="10" y="252"/>
                  </a:lnTo>
                  <a:lnTo>
                    <a:pt x="6" y="237"/>
                  </a:lnTo>
                  <a:lnTo>
                    <a:pt x="0" y="222"/>
                  </a:lnTo>
                  <a:lnTo>
                    <a:pt x="7" y="221"/>
                  </a:lnTo>
                  <a:lnTo>
                    <a:pt x="14" y="221"/>
                  </a:lnTo>
                  <a:lnTo>
                    <a:pt x="24" y="221"/>
                  </a:lnTo>
                  <a:lnTo>
                    <a:pt x="36" y="220"/>
                  </a:lnTo>
                  <a:lnTo>
                    <a:pt x="49" y="220"/>
                  </a:lnTo>
                  <a:lnTo>
                    <a:pt x="66" y="220"/>
                  </a:lnTo>
                  <a:lnTo>
                    <a:pt x="85" y="219"/>
                  </a:lnTo>
                  <a:lnTo>
                    <a:pt x="109" y="218"/>
                  </a:lnTo>
                  <a:lnTo>
                    <a:pt x="125" y="216"/>
                  </a:lnTo>
                  <a:lnTo>
                    <a:pt x="138" y="214"/>
                  </a:lnTo>
                  <a:lnTo>
                    <a:pt x="149" y="211"/>
                  </a:lnTo>
                  <a:lnTo>
                    <a:pt x="158" y="210"/>
                  </a:lnTo>
                  <a:lnTo>
                    <a:pt x="169" y="208"/>
                  </a:lnTo>
                  <a:lnTo>
                    <a:pt x="180" y="206"/>
                  </a:lnTo>
                  <a:lnTo>
                    <a:pt x="194" y="204"/>
                  </a:lnTo>
                  <a:lnTo>
                    <a:pt x="211" y="201"/>
                  </a:lnTo>
                  <a:lnTo>
                    <a:pt x="220" y="198"/>
                  </a:lnTo>
                  <a:lnTo>
                    <a:pt x="227" y="195"/>
                  </a:lnTo>
                  <a:lnTo>
                    <a:pt x="236" y="193"/>
                  </a:lnTo>
                  <a:lnTo>
                    <a:pt x="244" y="190"/>
                  </a:lnTo>
                  <a:lnTo>
                    <a:pt x="252" y="188"/>
                  </a:lnTo>
                  <a:lnTo>
                    <a:pt x="260" y="186"/>
                  </a:lnTo>
                  <a:lnTo>
                    <a:pt x="268" y="182"/>
                  </a:lnTo>
                  <a:lnTo>
                    <a:pt x="277" y="180"/>
                  </a:lnTo>
                  <a:lnTo>
                    <a:pt x="282" y="177"/>
                  </a:lnTo>
                  <a:lnTo>
                    <a:pt x="286" y="175"/>
                  </a:lnTo>
                  <a:lnTo>
                    <a:pt x="292" y="172"/>
                  </a:lnTo>
                  <a:lnTo>
                    <a:pt x="297" y="169"/>
                  </a:lnTo>
                  <a:lnTo>
                    <a:pt x="301" y="166"/>
                  </a:lnTo>
                  <a:lnTo>
                    <a:pt x="307" y="164"/>
                  </a:lnTo>
                  <a:lnTo>
                    <a:pt x="311" y="161"/>
                  </a:lnTo>
                  <a:lnTo>
                    <a:pt x="316" y="159"/>
                  </a:lnTo>
                  <a:lnTo>
                    <a:pt x="330" y="148"/>
                  </a:lnTo>
                  <a:lnTo>
                    <a:pt x="341" y="139"/>
                  </a:lnTo>
                  <a:lnTo>
                    <a:pt x="350" y="133"/>
                  </a:lnTo>
                  <a:lnTo>
                    <a:pt x="356" y="128"/>
                  </a:lnTo>
                  <a:lnTo>
                    <a:pt x="363" y="122"/>
                  </a:lnTo>
                  <a:lnTo>
                    <a:pt x="368" y="118"/>
                  </a:lnTo>
                  <a:lnTo>
                    <a:pt x="374" y="111"/>
                  </a:lnTo>
                  <a:lnTo>
                    <a:pt x="383" y="104"/>
                  </a:lnTo>
                  <a:lnTo>
                    <a:pt x="396" y="88"/>
                  </a:lnTo>
                  <a:lnTo>
                    <a:pt x="405" y="76"/>
                  </a:lnTo>
                  <a:lnTo>
                    <a:pt x="413" y="67"/>
                  </a:lnTo>
                  <a:lnTo>
                    <a:pt x="418" y="61"/>
                  </a:lnTo>
                  <a:lnTo>
                    <a:pt x="422" y="56"/>
                  </a:lnTo>
                  <a:lnTo>
                    <a:pt x="425" y="52"/>
                  </a:lnTo>
                  <a:lnTo>
                    <a:pt x="427" y="50"/>
                  </a:lnTo>
                  <a:lnTo>
                    <a:pt x="430" y="47"/>
                  </a:lnTo>
                  <a:lnTo>
                    <a:pt x="429" y="46"/>
                  </a:lnTo>
                  <a:lnTo>
                    <a:pt x="429" y="45"/>
                  </a:lnTo>
                  <a:lnTo>
                    <a:pt x="429" y="44"/>
                  </a:lnTo>
                  <a:lnTo>
                    <a:pt x="428" y="43"/>
                  </a:lnTo>
                  <a:lnTo>
                    <a:pt x="436" y="32"/>
                  </a:lnTo>
                  <a:lnTo>
                    <a:pt x="443" y="21"/>
                  </a:lnTo>
                  <a:lnTo>
                    <a:pt x="450" y="10"/>
                  </a:lnTo>
                  <a:lnTo>
                    <a:pt x="457" y="0"/>
                  </a:lnTo>
                  <a:lnTo>
                    <a:pt x="466" y="30"/>
                  </a:lnTo>
                  <a:lnTo>
                    <a:pt x="472" y="52"/>
                  </a:lnTo>
                  <a:lnTo>
                    <a:pt x="477" y="71"/>
                  </a:lnTo>
                  <a:lnTo>
                    <a:pt x="482" y="87"/>
                  </a:lnTo>
                  <a:lnTo>
                    <a:pt x="486" y="103"/>
                  </a:lnTo>
                  <a:lnTo>
                    <a:pt x="491" y="119"/>
                  </a:lnTo>
                  <a:lnTo>
                    <a:pt x="498" y="139"/>
                  </a:lnTo>
                  <a:lnTo>
                    <a:pt x="506" y="164"/>
                  </a:lnTo>
                  <a:lnTo>
                    <a:pt x="517" y="196"/>
                  </a:lnTo>
                  <a:lnTo>
                    <a:pt x="524" y="212"/>
                  </a:lnTo>
                  <a:lnTo>
                    <a:pt x="525" y="220"/>
                  </a:lnTo>
                  <a:lnTo>
                    <a:pt x="525" y="223"/>
                  </a:lnTo>
                  <a:lnTo>
                    <a:pt x="510" y="231"/>
                  </a:lnTo>
                  <a:lnTo>
                    <a:pt x="495" y="237"/>
                  </a:lnTo>
                  <a:lnTo>
                    <a:pt x="480" y="245"/>
                  </a:lnTo>
                  <a:lnTo>
                    <a:pt x="464" y="252"/>
                  </a:lnTo>
                  <a:lnTo>
                    <a:pt x="446" y="261"/>
                  </a:lnTo>
                  <a:lnTo>
                    <a:pt x="426" y="270"/>
                  </a:lnTo>
                  <a:lnTo>
                    <a:pt x="402" y="281"/>
                  </a:lnTo>
                  <a:lnTo>
                    <a:pt x="375" y="294"/>
                  </a:lnTo>
                  <a:lnTo>
                    <a:pt x="361" y="298"/>
                  </a:lnTo>
                  <a:lnTo>
                    <a:pt x="347" y="303"/>
                  </a:lnTo>
                  <a:lnTo>
                    <a:pt x="334" y="307"/>
                  </a:lnTo>
                  <a:lnTo>
                    <a:pt x="320" y="311"/>
                  </a:lnTo>
                  <a:lnTo>
                    <a:pt x="306" y="317"/>
                  </a:lnTo>
                  <a:lnTo>
                    <a:pt x="292" y="321"/>
                  </a:lnTo>
                  <a:lnTo>
                    <a:pt x="278" y="325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5" name="Freeform 17">
              <a:extLst>
                <a:ext uri="{FF2B5EF4-FFF2-40B4-BE49-F238E27FC236}">
                  <a16:creationId xmlns:a16="http://schemas.microsoft.com/office/drawing/2014/main" id="{F05B90A9-7FF9-8E81-84C6-7905F8604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0" y="4068763"/>
              <a:ext cx="157163" cy="142875"/>
            </a:xfrm>
            <a:custGeom>
              <a:avLst/>
              <a:gdLst>
                <a:gd name="T0" fmla="*/ 2147483647 w 99"/>
                <a:gd name="T1" fmla="*/ 2147483647 h 90"/>
                <a:gd name="T2" fmla="*/ 2147483647 w 99"/>
                <a:gd name="T3" fmla="*/ 2147483647 h 90"/>
                <a:gd name="T4" fmla="*/ 2147483647 w 99"/>
                <a:gd name="T5" fmla="*/ 2147483647 h 90"/>
                <a:gd name="T6" fmla="*/ 2147483647 w 99"/>
                <a:gd name="T7" fmla="*/ 2147483647 h 90"/>
                <a:gd name="T8" fmla="*/ 0 w 99"/>
                <a:gd name="T9" fmla="*/ 2147483647 h 90"/>
                <a:gd name="T10" fmla="*/ 2147483647 w 99"/>
                <a:gd name="T11" fmla="*/ 2147483647 h 90"/>
                <a:gd name="T12" fmla="*/ 2147483647 w 99"/>
                <a:gd name="T13" fmla="*/ 2147483647 h 90"/>
                <a:gd name="T14" fmla="*/ 2147483647 w 99"/>
                <a:gd name="T15" fmla="*/ 2147483647 h 90"/>
                <a:gd name="T16" fmla="*/ 2147483647 w 99"/>
                <a:gd name="T17" fmla="*/ 2147483647 h 90"/>
                <a:gd name="T18" fmla="*/ 2147483647 w 99"/>
                <a:gd name="T19" fmla="*/ 2147483647 h 90"/>
                <a:gd name="T20" fmla="*/ 2147483647 w 99"/>
                <a:gd name="T21" fmla="*/ 2147483647 h 90"/>
                <a:gd name="T22" fmla="*/ 2147483647 w 99"/>
                <a:gd name="T23" fmla="*/ 2147483647 h 90"/>
                <a:gd name="T24" fmla="*/ 2147483647 w 99"/>
                <a:gd name="T25" fmla="*/ 0 h 90"/>
                <a:gd name="T26" fmla="*/ 2147483647 w 99"/>
                <a:gd name="T27" fmla="*/ 2147483647 h 90"/>
                <a:gd name="T28" fmla="*/ 2147483647 w 99"/>
                <a:gd name="T29" fmla="*/ 2147483647 h 90"/>
                <a:gd name="T30" fmla="*/ 2147483647 w 99"/>
                <a:gd name="T31" fmla="*/ 2147483647 h 90"/>
                <a:gd name="T32" fmla="*/ 2147483647 w 99"/>
                <a:gd name="T33" fmla="*/ 2147483647 h 90"/>
                <a:gd name="T34" fmla="*/ 2147483647 w 99"/>
                <a:gd name="T35" fmla="*/ 2147483647 h 90"/>
                <a:gd name="T36" fmla="*/ 2147483647 w 99"/>
                <a:gd name="T37" fmla="*/ 2147483647 h 90"/>
                <a:gd name="T38" fmla="*/ 2147483647 w 99"/>
                <a:gd name="T39" fmla="*/ 2147483647 h 90"/>
                <a:gd name="T40" fmla="*/ 2147483647 w 99"/>
                <a:gd name="T41" fmla="*/ 2147483647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0"/>
                <a:gd name="T65" fmla="*/ 99 w 99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0">
                  <a:moveTo>
                    <a:pt x="7" y="90"/>
                  </a:moveTo>
                  <a:lnTo>
                    <a:pt x="6" y="85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0" y="73"/>
                  </a:lnTo>
                  <a:lnTo>
                    <a:pt x="25" y="53"/>
                  </a:lnTo>
                  <a:lnTo>
                    <a:pt x="44" y="38"/>
                  </a:lnTo>
                  <a:lnTo>
                    <a:pt x="59" y="27"/>
                  </a:lnTo>
                  <a:lnTo>
                    <a:pt x="70" y="19"/>
                  </a:lnTo>
                  <a:lnTo>
                    <a:pt x="78" y="13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99" y="0"/>
                  </a:lnTo>
                  <a:lnTo>
                    <a:pt x="87" y="10"/>
                  </a:lnTo>
                  <a:lnTo>
                    <a:pt x="77" y="22"/>
                  </a:lnTo>
                  <a:lnTo>
                    <a:pt x="65" y="33"/>
                  </a:lnTo>
                  <a:lnTo>
                    <a:pt x="53" y="45"/>
                  </a:lnTo>
                  <a:lnTo>
                    <a:pt x="42" y="55"/>
                  </a:lnTo>
                  <a:lnTo>
                    <a:pt x="30" y="67"/>
                  </a:lnTo>
                  <a:lnTo>
                    <a:pt x="19" y="78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6" name="Freeform 18">
              <a:extLst>
                <a:ext uri="{FF2B5EF4-FFF2-40B4-BE49-F238E27FC236}">
                  <a16:creationId xmlns:a16="http://schemas.microsoft.com/office/drawing/2014/main" id="{2209B8FC-F21D-AB90-7FE2-393FE421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4230688"/>
              <a:ext cx="107950" cy="46038"/>
            </a:xfrm>
            <a:custGeom>
              <a:avLst/>
              <a:gdLst>
                <a:gd name="T0" fmla="*/ 2147483647 w 68"/>
                <a:gd name="T1" fmla="*/ 2147483647 h 29"/>
                <a:gd name="T2" fmla="*/ 2147483647 w 68"/>
                <a:gd name="T3" fmla="*/ 2147483647 h 29"/>
                <a:gd name="T4" fmla="*/ 2147483647 w 68"/>
                <a:gd name="T5" fmla="*/ 2147483647 h 29"/>
                <a:gd name="T6" fmla="*/ 2147483647 w 68"/>
                <a:gd name="T7" fmla="*/ 2147483647 h 29"/>
                <a:gd name="T8" fmla="*/ 2147483647 w 68"/>
                <a:gd name="T9" fmla="*/ 2147483647 h 29"/>
                <a:gd name="T10" fmla="*/ 2147483647 w 68"/>
                <a:gd name="T11" fmla="*/ 2147483647 h 29"/>
                <a:gd name="T12" fmla="*/ 2147483647 w 68"/>
                <a:gd name="T13" fmla="*/ 2147483647 h 29"/>
                <a:gd name="T14" fmla="*/ 2147483647 w 68"/>
                <a:gd name="T15" fmla="*/ 2147483647 h 29"/>
                <a:gd name="T16" fmla="*/ 2147483647 w 68"/>
                <a:gd name="T17" fmla="*/ 2147483647 h 29"/>
                <a:gd name="T18" fmla="*/ 2147483647 w 68"/>
                <a:gd name="T19" fmla="*/ 2147483647 h 29"/>
                <a:gd name="T20" fmla="*/ 2147483647 w 68"/>
                <a:gd name="T21" fmla="*/ 2147483647 h 29"/>
                <a:gd name="T22" fmla="*/ 2147483647 w 68"/>
                <a:gd name="T23" fmla="*/ 2147483647 h 29"/>
                <a:gd name="T24" fmla="*/ 2147483647 w 68"/>
                <a:gd name="T25" fmla="*/ 2147483647 h 29"/>
                <a:gd name="T26" fmla="*/ 2147483647 w 68"/>
                <a:gd name="T27" fmla="*/ 2147483647 h 29"/>
                <a:gd name="T28" fmla="*/ 2147483647 w 68"/>
                <a:gd name="T29" fmla="*/ 2147483647 h 29"/>
                <a:gd name="T30" fmla="*/ 2147483647 w 68"/>
                <a:gd name="T31" fmla="*/ 2147483647 h 29"/>
                <a:gd name="T32" fmla="*/ 2147483647 w 68"/>
                <a:gd name="T33" fmla="*/ 2147483647 h 29"/>
                <a:gd name="T34" fmla="*/ 0 w 68"/>
                <a:gd name="T35" fmla="*/ 2147483647 h 29"/>
                <a:gd name="T36" fmla="*/ 0 w 68"/>
                <a:gd name="T37" fmla="*/ 2147483647 h 29"/>
                <a:gd name="T38" fmla="*/ 0 w 68"/>
                <a:gd name="T39" fmla="*/ 2147483647 h 29"/>
                <a:gd name="T40" fmla="*/ 0 w 68"/>
                <a:gd name="T41" fmla="*/ 2147483647 h 29"/>
                <a:gd name="T42" fmla="*/ 2147483647 w 68"/>
                <a:gd name="T43" fmla="*/ 2147483647 h 29"/>
                <a:gd name="T44" fmla="*/ 2147483647 w 68"/>
                <a:gd name="T45" fmla="*/ 2147483647 h 29"/>
                <a:gd name="T46" fmla="*/ 2147483647 w 68"/>
                <a:gd name="T47" fmla="*/ 2147483647 h 29"/>
                <a:gd name="T48" fmla="*/ 2147483647 w 68"/>
                <a:gd name="T49" fmla="*/ 2147483647 h 29"/>
                <a:gd name="T50" fmla="*/ 2147483647 w 68"/>
                <a:gd name="T51" fmla="*/ 2147483647 h 29"/>
                <a:gd name="T52" fmla="*/ 2147483647 w 68"/>
                <a:gd name="T53" fmla="*/ 2147483647 h 29"/>
                <a:gd name="T54" fmla="*/ 2147483647 w 68"/>
                <a:gd name="T55" fmla="*/ 2147483647 h 29"/>
                <a:gd name="T56" fmla="*/ 2147483647 w 68"/>
                <a:gd name="T57" fmla="*/ 0 h 29"/>
                <a:gd name="T58" fmla="*/ 2147483647 w 68"/>
                <a:gd name="T59" fmla="*/ 0 h 29"/>
                <a:gd name="T60" fmla="*/ 2147483647 w 68"/>
                <a:gd name="T61" fmla="*/ 0 h 29"/>
                <a:gd name="T62" fmla="*/ 2147483647 w 68"/>
                <a:gd name="T63" fmla="*/ 2147483647 h 29"/>
                <a:gd name="T64" fmla="*/ 2147483647 w 68"/>
                <a:gd name="T65" fmla="*/ 2147483647 h 29"/>
                <a:gd name="T66" fmla="*/ 2147483647 w 68"/>
                <a:gd name="T67" fmla="*/ 2147483647 h 29"/>
                <a:gd name="T68" fmla="*/ 2147483647 w 68"/>
                <a:gd name="T69" fmla="*/ 2147483647 h 29"/>
                <a:gd name="T70" fmla="*/ 2147483647 w 68"/>
                <a:gd name="T71" fmla="*/ 2147483647 h 29"/>
                <a:gd name="T72" fmla="*/ 2147483647 w 68"/>
                <a:gd name="T73" fmla="*/ 2147483647 h 29"/>
                <a:gd name="T74" fmla="*/ 2147483647 w 68"/>
                <a:gd name="T75" fmla="*/ 2147483647 h 29"/>
                <a:gd name="T76" fmla="*/ 2147483647 w 68"/>
                <a:gd name="T77" fmla="*/ 2147483647 h 29"/>
                <a:gd name="T78" fmla="*/ 2147483647 w 68"/>
                <a:gd name="T79" fmla="*/ 2147483647 h 29"/>
                <a:gd name="T80" fmla="*/ 2147483647 w 68"/>
                <a:gd name="T81" fmla="*/ 2147483647 h 29"/>
                <a:gd name="T82" fmla="*/ 2147483647 w 68"/>
                <a:gd name="T83" fmla="*/ 2147483647 h 29"/>
                <a:gd name="T84" fmla="*/ 2147483647 w 68"/>
                <a:gd name="T85" fmla="*/ 2147483647 h 29"/>
                <a:gd name="T86" fmla="*/ 2147483647 w 68"/>
                <a:gd name="T87" fmla="*/ 2147483647 h 29"/>
                <a:gd name="T88" fmla="*/ 2147483647 w 68"/>
                <a:gd name="T89" fmla="*/ 2147483647 h 29"/>
                <a:gd name="T90" fmla="*/ 2147483647 w 68"/>
                <a:gd name="T91" fmla="*/ 2147483647 h 29"/>
                <a:gd name="T92" fmla="*/ 2147483647 w 68"/>
                <a:gd name="T93" fmla="*/ 2147483647 h 29"/>
                <a:gd name="T94" fmla="*/ 2147483647 w 68"/>
                <a:gd name="T95" fmla="*/ 2147483647 h 29"/>
                <a:gd name="T96" fmla="*/ 2147483647 w 68"/>
                <a:gd name="T97" fmla="*/ 2147483647 h 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29"/>
                <a:gd name="T149" fmla="*/ 68 w 68"/>
                <a:gd name="T150" fmla="*/ 29 h 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29">
                  <a:moveTo>
                    <a:pt x="62" y="29"/>
                  </a:moveTo>
                  <a:lnTo>
                    <a:pt x="61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5" y="28"/>
                  </a:lnTo>
                  <a:lnTo>
                    <a:pt x="53" y="22"/>
                  </a:lnTo>
                  <a:lnTo>
                    <a:pt x="51" y="20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5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6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7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3" y="12"/>
                  </a:lnTo>
                  <a:lnTo>
                    <a:pt x="65" y="18"/>
                  </a:lnTo>
                  <a:lnTo>
                    <a:pt x="67" y="22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7" name="Freeform 19">
              <a:extLst>
                <a:ext uri="{FF2B5EF4-FFF2-40B4-BE49-F238E27FC236}">
                  <a16:creationId xmlns:a16="http://schemas.microsoft.com/office/drawing/2014/main" id="{082311E4-417E-9304-3892-F970DA98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4198938"/>
              <a:ext cx="19050" cy="20638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0 w 12"/>
                <a:gd name="T7" fmla="*/ 2147483647 h 13"/>
                <a:gd name="T8" fmla="*/ 0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0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"/>
                <a:gd name="T53" fmla="*/ 12 w 1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">
                  <a:moveTo>
                    <a:pt x="2" y="13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CC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8" name="Freeform 20">
              <a:extLst>
                <a:ext uri="{FF2B5EF4-FFF2-40B4-BE49-F238E27FC236}">
                  <a16:creationId xmlns:a16="http://schemas.microsoft.com/office/drawing/2014/main" id="{B21D92E4-D3E5-A4F0-FB77-D7CFCAF4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3986213"/>
              <a:ext cx="158750" cy="161925"/>
            </a:xfrm>
            <a:custGeom>
              <a:avLst/>
              <a:gdLst>
                <a:gd name="T0" fmla="*/ 2147483647 w 100"/>
                <a:gd name="T1" fmla="*/ 2147483647 h 102"/>
                <a:gd name="T2" fmla="*/ 2147483647 w 100"/>
                <a:gd name="T3" fmla="*/ 2147483647 h 102"/>
                <a:gd name="T4" fmla="*/ 2147483647 w 100"/>
                <a:gd name="T5" fmla="*/ 2147483647 h 102"/>
                <a:gd name="T6" fmla="*/ 2147483647 w 100"/>
                <a:gd name="T7" fmla="*/ 2147483647 h 102"/>
                <a:gd name="T8" fmla="*/ 2147483647 w 100"/>
                <a:gd name="T9" fmla="*/ 2147483647 h 102"/>
                <a:gd name="T10" fmla="*/ 0 w 100"/>
                <a:gd name="T11" fmla="*/ 2147483647 h 102"/>
                <a:gd name="T12" fmla="*/ 0 w 100"/>
                <a:gd name="T13" fmla="*/ 2147483647 h 102"/>
                <a:gd name="T14" fmla="*/ 0 w 100"/>
                <a:gd name="T15" fmla="*/ 2147483647 h 102"/>
                <a:gd name="T16" fmla="*/ 0 w 100"/>
                <a:gd name="T17" fmla="*/ 2147483647 h 102"/>
                <a:gd name="T18" fmla="*/ 2147483647 w 100"/>
                <a:gd name="T19" fmla="*/ 2147483647 h 102"/>
                <a:gd name="T20" fmla="*/ 2147483647 w 100"/>
                <a:gd name="T21" fmla="*/ 2147483647 h 102"/>
                <a:gd name="T22" fmla="*/ 2147483647 w 100"/>
                <a:gd name="T23" fmla="*/ 2147483647 h 102"/>
                <a:gd name="T24" fmla="*/ 2147483647 w 100"/>
                <a:gd name="T25" fmla="*/ 2147483647 h 102"/>
                <a:gd name="T26" fmla="*/ 2147483647 w 100"/>
                <a:gd name="T27" fmla="*/ 2147483647 h 102"/>
                <a:gd name="T28" fmla="*/ 2147483647 w 100"/>
                <a:gd name="T29" fmla="*/ 2147483647 h 102"/>
                <a:gd name="T30" fmla="*/ 2147483647 w 100"/>
                <a:gd name="T31" fmla="*/ 2147483647 h 102"/>
                <a:gd name="T32" fmla="*/ 2147483647 w 100"/>
                <a:gd name="T33" fmla="*/ 2147483647 h 102"/>
                <a:gd name="T34" fmla="*/ 2147483647 w 100"/>
                <a:gd name="T35" fmla="*/ 2147483647 h 102"/>
                <a:gd name="T36" fmla="*/ 2147483647 w 100"/>
                <a:gd name="T37" fmla="*/ 2147483647 h 102"/>
                <a:gd name="T38" fmla="*/ 2147483647 w 100"/>
                <a:gd name="T39" fmla="*/ 2147483647 h 102"/>
                <a:gd name="T40" fmla="*/ 2147483647 w 100"/>
                <a:gd name="T41" fmla="*/ 0 h 102"/>
                <a:gd name="T42" fmla="*/ 2147483647 w 100"/>
                <a:gd name="T43" fmla="*/ 2147483647 h 102"/>
                <a:gd name="T44" fmla="*/ 2147483647 w 100"/>
                <a:gd name="T45" fmla="*/ 2147483647 h 102"/>
                <a:gd name="T46" fmla="*/ 2147483647 w 100"/>
                <a:gd name="T47" fmla="*/ 2147483647 h 102"/>
                <a:gd name="T48" fmla="*/ 2147483647 w 100"/>
                <a:gd name="T49" fmla="*/ 2147483647 h 102"/>
                <a:gd name="T50" fmla="*/ 2147483647 w 100"/>
                <a:gd name="T51" fmla="*/ 2147483647 h 102"/>
                <a:gd name="T52" fmla="*/ 2147483647 w 100"/>
                <a:gd name="T53" fmla="*/ 2147483647 h 102"/>
                <a:gd name="T54" fmla="*/ 2147483647 w 100"/>
                <a:gd name="T55" fmla="*/ 2147483647 h 102"/>
                <a:gd name="T56" fmla="*/ 2147483647 w 100"/>
                <a:gd name="T57" fmla="*/ 2147483647 h 102"/>
                <a:gd name="T58" fmla="*/ 2147483647 w 100"/>
                <a:gd name="T59" fmla="*/ 2147483647 h 102"/>
                <a:gd name="T60" fmla="*/ 2147483647 w 100"/>
                <a:gd name="T61" fmla="*/ 2147483647 h 102"/>
                <a:gd name="T62" fmla="*/ 2147483647 w 100"/>
                <a:gd name="T63" fmla="*/ 2147483647 h 102"/>
                <a:gd name="T64" fmla="*/ 2147483647 w 100"/>
                <a:gd name="T65" fmla="*/ 2147483647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2"/>
                <a:gd name="T101" fmla="*/ 100 w 100"/>
                <a:gd name="T102" fmla="*/ 102 h 1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2">
                  <a:moveTo>
                    <a:pt x="19" y="102"/>
                  </a:moveTo>
                  <a:lnTo>
                    <a:pt x="12" y="92"/>
                  </a:lnTo>
                  <a:lnTo>
                    <a:pt x="7" y="87"/>
                  </a:lnTo>
                  <a:lnTo>
                    <a:pt x="4" y="85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11" y="64"/>
                  </a:lnTo>
                  <a:lnTo>
                    <a:pt x="19" y="56"/>
                  </a:lnTo>
                  <a:lnTo>
                    <a:pt x="27" y="49"/>
                  </a:lnTo>
                  <a:lnTo>
                    <a:pt x="34" y="42"/>
                  </a:lnTo>
                  <a:lnTo>
                    <a:pt x="43" y="34"/>
                  </a:lnTo>
                  <a:lnTo>
                    <a:pt x="53" y="26"/>
                  </a:lnTo>
                  <a:lnTo>
                    <a:pt x="64" y="16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92" y="9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8" y="30"/>
                  </a:lnTo>
                  <a:lnTo>
                    <a:pt x="94" y="34"/>
                  </a:lnTo>
                  <a:lnTo>
                    <a:pt x="89" y="40"/>
                  </a:lnTo>
                  <a:lnTo>
                    <a:pt x="79" y="48"/>
                  </a:lnTo>
                  <a:lnTo>
                    <a:pt x="65" y="61"/>
                  </a:lnTo>
                  <a:lnTo>
                    <a:pt x="45" y="78"/>
                  </a:lnTo>
                  <a:lnTo>
                    <a:pt x="19" y="102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9" name="Freeform 21">
              <a:extLst>
                <a:ext uri="{FF2B5EF4-FFF2-40B4-BE49-F238E27FC236}">
                  <a16:creationId xmlns:a16="http://schemas.microsoft.com/office/drawing/2014/main" id="{71EE0F4A-46D1-3D83-C3B1-8D16FD04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4027488"/>
              <a:ext cx="50800" cy="138113"/>
            </a:xfrm>
            <a:custGeom>
              <a:avLst/>
              <a:gdLst>
                <a:gd name="T0" fmla="*/ 0 w 32"/>
                <a:gd name="T1" fmla="*/ 2147483647 h 87"/>
                <a:gd name="T2" fmla="*/ 2147483647 w 32"/>
                <a:gd name="T3" fmla="*/ 2147483647 h 87"/>
                <a:gd name="T4" fmla="*/ 2147483647 w 32"/>
                <a:gd name="T5" fmla="*/ 2147483647 h 87"/>
                <a:gd name="T6" fmla="*/ 2147483647 w 32"/>
                <a:gd name="T7" fmla="*/ 2147483647 h 87"/>
                <a:gd name="T8" fmla="*/ 2147483647 w 32"/>
                <a:gd name="T9" fmla="*/ 2147483647 h 87"/>
                <a:gd name="T10" fmla="*/ 2147483647 w 32"/>
                <a:gd name="T11" fmla="*/ 0 h 87"/>
                <a:gd name="T12" fmla="*/ 2147483647 w 32"/>
                <a:gd name="T13" fmla="*/ 2147483647 h 87"/>
                <a:gd name="T14" fmla="*/ 2147483647 w 32"/>
                <a:gd name="T15" fmla="*/ 2147483647 h 87"/>
                <a:gd name="T16" fmla="*/ 2147483647 w 32"/>
                <a:gd name="T17" fmla="*/ 2147483647 h 87"/>
                <a:gd name="T18" fmla="*/ 2147483647 w 32"/>
                <a:gd name="T19" fmla="*/ 2147483647 h 87"/>
                <a:gd name="T20" fmla="*/ 2147483647 w 32"/>
                <a:gd name="T21" fmla="*/ 2147483647 h 87"/>
                <a:gd name="T22" fmla="*/ 2147483647 w 32"/>
                <a:gd name="T23" fmla="*/ 2147483647 h 87"/>
                <a:gd name="T24" fmla="*/ 2147483647 w 32"/>
                <a:gd name="T25" fmla="*/ 2147483647 h 87"/>
                <a:gd name="T26" fmla="*/ 2147483647 w 32"/>
                <a:gd name="T27" fmla="*/ 2147483647 h 87"/>
                <a:gd name="T28" fmla="*/ 2147483647 w 32"/>
                <a:gd name="T29" fmla="*/ 2147483647 h 87"/>
                <a:gd name="T30" fmla="*/ 2147483647 w 32"/>
                <a:gd name="T31" fmla="*/ 2147483647 h 87"/>
                <a:gd name="T32" fmla="*/ 2147483647 w 32"/>
                <a:gd name="T33" fmla="*/ 2147483647 h 87"/>
                <a:gd name="T34" fmla="*/ 2147483647 w 32"/>
                <a:gd name="T35" fmla="*/ 2147483647 h 87"/>
                <a:gd name="T36" fmla="*/ 2147483647 w 32"/>
                <a:gd name="T37" fmla="*/ 2147483647 h 87"/>
                <a:gd name="T38" fmla="*/ 2147483647 w 32"/>
                <a:gd name="T39" fmla="*/ 2147483647 h 87"/>
                <a:gd name="T40" fmla="*/ 0 w 32"/>
                <a:gd name="T41" fmla="*/ 214748364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87"/>
                <a:gd name="T65" fmla="*/ 32 w 32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87">
                  <a:moveTo>
                    <a:pt x="0" y="87"/>
                  </a:moveTo>
                  <a:lnTo>
                    <a:pt x="2" y="70"/>
                  </a:lnTo>
                  <a:lnTo>
                    <a:pt x="4" y="55"/>
                  </a:lnTo>
                  <a:lnTo>
                    <a:pt x="8" y="3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2" y="14"/>
                  </a:lnTo>
                  <a:lnTo>
                    <a:pt x="25" y="38"/>
                  </a:lnTo>
                  <a:lnTo>
                    <a:pt x="22" y="53"/>
                  </a:lnTo>
                  <a:lnTo>
                    <a:pt x="20" y="62"/>
                  </a:lnTo>
                  <a:lnTo>
                    <a:pt x="18" y="70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7" y="82"/>
                  </a:lnTo>
                  <a:lnTo>
                    <a:pt x="4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0" name="Freeform 22">
              <a:extLst>
                <a:ext uri="{FF2B5EF4-FFF2-40B4-BE49-F238E27FC236}">
                  <a16:creationId xmlns:a16="http://schemas.microsoft.com/office/drawing/2014/main" id="{32131821-BE50-C4C4-0593-82EAA8507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3798888"/>
              <a:ext cx="314325" cy="288925"/>
            </a:xfrm>
            <a:custGeom>
              <a:avLst/>
              <a:gdLst>
                <a:gd name="T0" fmla="*/ 2147483647 w 198"/>
                <a:gd name="T1" fmla="*/ 2147483647 h 182"/>
                <a:gd name="T2" fmla="*/ 2147483647 w 198"/>
                <a:gd name="T3" fmla="*/ 2147483647 h 182"/>
                <a:gd name="T4" fmla="*/ 2147483647 w 198"/>
                <a:gd name="T5" fmla="*/ 2147483647 h 182"/>
                <a:gd name="T6" fmla="*/ 2147483647 w 198"/>
                <a:gd name="T7" fmla="*/ 2147483647 h 182"/>
                <a:gd name="T8" fmla="*/ 0 w 198"/>
                <a:gd name="T9" fmla="*/ 2147483647 h 182"/>
                <a:gd name="T10" fmla="*/ 2147483647 w 198"/>
                <a:gd name="T11" fmla="*/ 2147483647 h 182"/>
                <a:gd name="T12" fmla="*/ 2147483647 w 198"/>
                <a:gd name="T13" fmla="*/ 2147483647 h 182"/>
                <a:gd name="T14" fmla="*/ 2147483647 w 198"/>
                <a:gd name="T15" fmla="*/ 2147483647 h 182"/>
                <a:gd name="T16" fmla="*/ 2147483647 w 198"/>
                <a:gd name="T17" fmla="*/ 2147483647 h 182"/>
                <a:gd name="T18" fmla="*/ 2147483647 w 198"/>
                <a:gd name="T19" fmla="*/ 2147483647 h 182"/>
                <a:gd name="T20" fmla="*/ 2147483647 w 198"/>
                <a:gd name="T21" fmla="*/ 2147483647 h 182"/>
                <a:gd name="T22" fmla="*/ 2147483647 w 198"/>
                <a:gd name="T23" fmla="*/ 2147483647 h 182"/>
                <a:gd name="T24" fmla="*/ 2147483647 w 198"/>
                <a:gd name="T25" fmla="*/ 2147483647 h 182"/>
                <a:gd name="T26" fmla="*/ 2147483647 w 198"/>
                <a:gd name="T27" fmla="*/ 2147483647 h 182"/>
                <a:gd name="T28" fmla="*/ 2147483647 w 198"/>
                <a:gd name="T29" fmla="*/ 2147483647 h 182"/>
                <a:gd name="T30" fmla="*/ 2147483647 w 198"/>
                <a:gd name="T31" fmla="*/ 2147483647 h 182"/>
                <a:gd name="T32" fmla="*/ 2147483647 w 198"/>
                <a:gd name="T33" fmla="*/ 2147483647 h 182"/>
                <a:gd name="T34" fmla="*/ 2147483647 w 198"/>
                <a:gd name="T35" fmla="*/ 2147483647 h 182"/>
                <a:gd name="T36" fmla="*/ 2147483647 w 198"/>
                <a:gd name="T37" fmla="*/ 2147483647 h 182"/>
                <a:gd name="T38" fmla="*/ 2147483647 w 198"/>
                <a:gd name="T39" fmla="*/ 2147483647 h 182"/>
                <a:gd name="T40" fmla="*/ 2147483647 w 198"/>
                <a:gd name="T41" fmla="*/ 0 h 182"/>
                <a:gd name="T42" fmla="*/ 2147483647 w 198"/>
                <a:gd name="T43" fmla="*/ 2147483647 h 182"/>
                <a:gd name="T44" fmla="*/ 2147483647 w 198"/>
                <a:gd name="T45" fmla="*/ 2147483647 h 182"/>
                <a:gd name="T46" fmla="*/ 2147483647 w 198"/>
                <a:gd name="T47" fmla="*/ 2147483647 h 182"/>
                <a:gd name="T48" fmla="*/ 2147483647 w 198"/>
                <a:gd name="T49" fmla="*/ 2147483647 h 182"/>
                <a:gd name="T50" fmla="*/ 2147483647 w 198"/>
                <a:gd name="T51" fmla="*/ 2147483647 h 182"/>
                <a:gd name="T52" fmla="*/ 2147483647 w 198"/>
                <a:gd name="T53" fmla="*/ 2147483647 h 182"/>
                <a:gd name="T54" fmla="*/ 2147483647 w 198"/>
                <a:gd name="T55" fmla="*/ 2147483647 h 182"/>
                <a:gd name="T56" fmla="*/ 2147483647 w 198"/>
                <a:gd name="T57" fmla="*/ 2147483647 h 182"/>
                <a:gd name="T58" fmla="*/ 2147483647 w 198"/>
                <a:gd name="T59" fmla="*/ 2147483647 h 182"/>
                <a:gd name="T60" fmla="*/ 2147483647 w 198"/>
                <a:gd name="T61" fmla="*/ 2147483647 h 182"/>
                <a:gd name="T62" fmla="*/ 2147483647 w 198"/>
                <a:gd name="T63" fmla="*/ 2147483647 h 182"/>
                <a:gd name="T64" fmla="*/ 2147483647 w 198"/>
                <a:gd name="T65" fmla="*/ 2147483647 h 182"/>
                <a:gd name="T66" fmla="*/ 2147483647 w 198"/>
                <a:gd name="T67" fmla="*/ 2147483647 h 182"/>
                <a:gd name="T68" fmla="*/ 2147483647 w 198"/>
                <a:gd name="T69" fmla="*/ 2147483647 h 182"/>
                <a:gd name="T70" fmla="*/ 2147483647 w 198"/>
                <a:gd name="T71" fmla="*/ 2147483647 h 182"/>
                <a:gd name="T72" fmla="*/ 2147483647 w 198"/>
                <a:gd name="T73" fmla="*/ 2147483647 h 182"/>
                <a:gd name="T74" fmla="*/ 2147483647 w 198"/>
                <a:gd name="T75" fmla="*/ 2147483647 h 182"/>
                <a:gd name="T76" fmla="*/ 2147483647 w 198"/>
                <a:gd name="T77" fmla="*/ 2147483647 h 182"/>
                <a:gd name="T78" fmla="*/ 2147483647 w 198"/>
                <a:gd name="T79" fmla="*/ 2147483647 h 182"/>
                <a:gd name="T80" fmla="*/ 2147483647 w 198"/>
                <a:gd name="T81" fmla="*/ 2147483647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182"/>
                <a:gd name="T125" fmla="*/ 198 w 198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182">
                  <a:moveTo>
                    <a:pt x="3" y="182"/>
                  </a:moveTo>
                  <a:lnTo>
                    <a:pt x="2" y="181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7" y="173"/>
                  </a:lnTo>
                  <a:lnTo>
                    <a:pt x="17" y="163"/>
                  </a:lnTo>
                  <a:lnTo>
                    <a:pt x="28" y="152"/>
                  </a:lnTo>
                  <a:lnTo>
                    <a:pt x="41" y="139"/>
                  </a:lnTo>
                  <a:lnTo>
                    <a:pt x="55" y="125"/>
                  </a:lnTo>
                  <a:lnTo>
                    <a:pt x="70" y="110"/>
                  </a:lnTo>
                  <a:lnTo>
                    <a:pt x="85" y="95"/>
                  </a:lnTo>
                  <a:lnTo>
                    <a:pt x="100" y="80"/>
                  </a:lnTo>
                  <a:lnTo>
                    <a:pt x="115" y="66"/>
                  </a:lnTo>
                  <a:lnTo>
                    <a:pt x="130" y="51"/>
                  </a:lnTo>
                  <a:lnTo>
                    <a:pt x="144" y="38"/>
                  </a:lnTo>
                  <a:lnTo>
                    <a:pt x="158" y="27"/>
                  </a:lnTo>
                  <a:lnTo>
                    <a:pt x="169" y="17"/>
                  </a:lnTo>
                  <a:lnTo>
                    <a:pt x="179" y="8"/>
                  </a:lnTo>
                  <a:lnTo>
                    <a:pt x="188" y="3"/>
                  </a:lnTo>
                  <a:lnTo>
                    <a:pt x="194" y="0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87" y="14"/>
                  </a:lnTo>
                  <a:lnTo>
                    <a:pt x="174" y="26"/>
                  </a:lnTo>
                  <a:lnTo>
                    <a:pt x="162" y="37"/>
                  </a:lnTo>
                  <a:lnTo>
                    <a:pt x="150" y="48"/>
                  </a:lnTo>
                  <a:lnTo>
                    <a:pt x="137" y="60"/>
                  </a:lnTo>
                  <a:lnTo>
                    <a:pt x="125" y="72"/>
                  </a:lnTo>
                  <a:lnTo>
                    <a:pt x="114" y="83"/>
                  </a:lnTo>
                  <a:lnTo>
                    <a:pt x="102" y="93"/>
                  </a:lnTo>
                  <a:lnTo>
                    <a:pt x="89" y="105"/>
                  </a:lnTo>
                  <a:lnTo>
                    <a:pt x="77" y="116"/>
                  </a:lnTo>
                  <a:lnTo>
                    <a:pt x="65" y="128"/>
                  </a:lnTo>
                  <a:lnTo>
                    <a:pt x="52" y="138"/>
                  </a:lnTo>
                  <a:lnTo>
                    <a:pt x="41" y="149"/>
                  </a:lnTo>
                  <a:lnTo>
                    <a:pt x="28" y="160"/>
                  </a:lnTo>
                  <a:lnTo>
                    <a:pt x="16" y="172"/>
                  </a:lnTo>
                  <a:lnTo>
                    <a:pt x="3" y="18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1" name="Freeform 23">
              <a:extLst>
                <a:ext uri="{FF2B5EF4-FFF2-40B4-BE49-F238E27FC236}">
                  <a16:creationId xmlns:a16="http://schemas.microsoft.com/office/drawing/2014/main" id="{556943B0-2655-C0F0-9FC7-1FED32F88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3714750"/>
              <a:ext cx="271463" cy="350838"/>
            </a:xfrm>
            <a:custGeom>
              <a:avLst/>
              <a:gdLst>
                <a:gd name="T0" fmla="*/ 2147483647 w 171"/>
                <a:gd name="T1" fmla="*/ 2147483647 h 221"/>
                <a:gd name="T2" fmla="*/ 2147483647 w 171"/>
                <a:gd name="T3" fmla="*/ 2147483647 h 221"/>
                <a:gd name="T4" fmla="*/ 2147483647 w 171"/>
                <a:gd name="T5" fmla="*/ 2147483647 h 221"/>
                <a:gd name="T6" fmla="*/ 2147483647 w 171"/>
                <a:gd name="T7" fmla="*/ 2147483647 h 221"/>
                <a:gd name="T8" fmla="*/ 2147483647 w 171"/>
                <a:gd name="T9" fmla="*/ 2147483647 h 221"/>
                <a:gd name="T10" fmla="*/ 2147483647 w 171"/>
                <a:gd name="T11" fmla="*/ 2147483647 h 221"/>
                <a:gd name="T12" fmla="*/ 2147483647 w 171"/>
                <a:gd name="T13" fmla="*/ 2147483647 h 221"/>
                <a:gd name="T14" fmla="*/ 2147483647 w 171"/>
                <a:gd name="T15" fmla="*/ 2147483647 h 221"/>
                <a:gd name="T16" fmla="*/ 2147483647 w 171"/>
                <a:gd name="T17" fmla="*/ 2147483647 h 221"/>
                <a:gd name="T18" fmla="*/ 2147483647 w 171"/>
                <a:gd name="T19" fmla="*/ 2147483647 h 221"/>
                <a:gd name="T20" fmla="*/ 2147483647 w 171"/>
                <a:gd name="T21" fmla="*/ 2147483647 h 221"/>
                <a:gd name="T22" fmla="*/ 2147483647 w 171"/>
                <a:gd name="T23" fmla="*/ 2147483647 h 221"/>
                <a:gd name="T24" fmla="*/ 2147483647 w 171"/>
                <a:gd name="T25" fmla="*/ 2147483647 h 221"/>
                <a:gd name="T26" fmla="*/ 2147483647 w 171"/>
                <a:gd name="T27" fmla="*/ 2147483647 h 221"/>
                <a:gd name="T28" fmla="*/ 2147483647 w 171"/>
                <a:gd name="T29" fmla="*/ 2147483647 h 221"/>
                <a:gd name="T30" fmla="*/ 2147483647 w 171"/>
                <a:gd name="T31" fmla="*/ 2147483647 h 221"/>
                <a:gd name="T32" fmla="*/ 2147483647 w 171"/>
                <a:gd name="T33" fmla="*/ 2147483647 h 221"/>
                <a:gd name="T34" fmla="*/ 2147483647 w 171"/>
                <a:gd name="T35" fmla="*/ 2147483647 h 221"/>
                <a:gd name="T36" fmla="*/ 2147483647 w 171"/>
                <a:gd name="T37" fmla="*/ 2147483647 h 221"/>
                <a:gd name="T38" fmla="*/ 2147483647 w 171"/>
                <a:gd name="T39" fmla="*/ 2147483647 h 221"/>
                <a:gd name="T40" fmla="*/ 2147483647 w 171"/>
                <a:gd name="T41" fmla="*/ 2147483647 h 221"/>
                <a:gd name="T42" fmla="*/ 2147483647 w 171"/>
                <a:gd name="T43" fmla="*/ 2147483647 h 221"/>
                <a:gd name="T44" fmla="*/ 2147483647 w 171"/>
                <a:gd name="T45" fmla="*/ 2147483647 h 221"/>
                <a:gd name="T46" fmla="*/ 2147483647 w 171"/>
                <a:gd name="T47" fmla="*/ 2147483647 h 221"/>
                <a:gd name="T48" fmla="*/ 2147483647 w 171"/>
                <a:gd name="T49" fmla="*/ 2147483647 h 221"/>
                <a:gd name="T50" fmla="*/ 2147483647 w 171"/>
                <a:gd name="T51" fmla="*/ 2147483647 h 221"/>
                <a:gd name="T52" fmla="*/ 2147483647 w 171"/>
                <a:gd name="T53" fmla="*/ 2147483647 h 221"/>
                <a:gd name="T54" fmla="*/ 2147483647 w 171"/>
                <a:gd name="T55" fmla="*/ 2147483647 h 221"/>
                <a:gd name="T56" fmla="*/ 2147483647 w 171"/>
                <a:gd name="T57" fmla="*/ 2147483647 h 221"/>
                <a:gd name="T58" fmla="*/ 2147483647 w 171"/>
                <a:gd name="T59" fmla="*/ 2147483647 h 221"/>
                <a:gd name="T60" fmla="*/ 2147483647 w 171"/>
                <a:gd name="T61" fmla="*/ 2147483647 h 221"/>
                <a:gd name="T62" fmla="*/ 2147483647 w 171"/>
                <a:gd name="T63" fmla="*/ 2147483647 h 221"/>
                <a:gd name="T64" fmla="*/ 2147483647 w 171"/>
                <a:gd name="T65" fmla="*/ 2147483647 h 221"/>
                <a:gd name="T66" fmla="*/ 2147483647 w 171"/>
                <a:gd name="T67" fmla="*/ 2147483647 h 221"/>
                <a:gd name="T68" fmla="*/ 2147483647 w 171"/>
                <a:gd name="T69" fmla="*/ 2147483647 h 221"/>
                <a:gd name="T70" fmla="*/ 2147483647 w 171"/>
                <a:gd name="T71" fmla="*/ 2147483647 h 221"/>
                <a:gd name="T72" fmla="*/ 2147483647 w 171"/>
                <a:gd name="T73" fmla="*/ 2147483647 h 221"/>
                <a:gd name="T74" fmla="*/ 2147483647 w 171"/>
                <a:gd name="T75" fmla="*/ 2147483647 h 221"/>
                <a:gd name="T76" fmla="*/ 2147483647 w 171"/>
                <a:gd name="T77" fmla="*/ 2147483647 h 221"/>
                <a:gd name="T78" fmla="*/ 2147483647 w 171"/>
                <a:gd name="T79" fmla="*/ 2147483647 h 221"/>
                <a:gd name="T80" fmla="*/ 2147483647 w 171"/>
                <a:gd name="T81" fmla="*/ 2147483647 h 221"/>
                <a:gd name="T82" fmla="*/ 2147483647 w 171"/>
                <a:gd name="T83" fmla="*/ 2147483647 h 221"/>
                <a:gd name="T84" fmla="*/ 2147483647 w 171"/>
                <a:gd name="T85" fmla="*/ 2147483647 h 221"/>
                <a:gd name="T86" fmla="*/ 2147483647 w 171"/>
                <a:gd name="T87" fmla="*/ 2147483647 h 221"/>
                <a:gd name="T88" fmla="*/ 2147483647 w 171"/>
                <a:gd name="T89" fmla="*/ 2147483647 h 221"/>
                <a:gd name="T90" fmla="*/ 2147483647 w 171"/>
                <a:gd name="T91" fmla="*/ 2147483647 h 221"/>
                <a:gd name="T92" fmla="*/ 2147483647 w 171"/>
                <a:gd name="T93" fmla="*/ 2147483647 h 221"/>
                <a:gd name="T94" fmla="*/ 2147483647 w 171"/>
                <a:gd name="T95" fmla="*/ 2147483647 h 221"/>
                <a:gd name="T96" fmla="*/ 2147483647 w 171"/>
                <a:gd name="T97" fmla="*/ 2147483647 h 221"/>
                <a:gd name="T98" fmla="*/ 2147483647 w 171"/>
                <a:gd name="T99" fmla="*/ 2147483647 h 221"/>
                <a:gd name="T100" fmla="*/ 2147483647 w 171"/>
                <a:gd name="T101" fmla="*/ 2147483647 h 221"/>
                <a:gd name="T102" fmla="*/ 2147483647 w 171"/>
                <a:gd name="T103" fmla="*/ 2147483647 h 221"/>
                <a:gd name="T104" fmla="*/ 2147483647 w 171"/>
                <a:gd name="T105" fmla="*/ 2147483647 h 221"/>
                <a:gd name="T106" fmla="*/ 2147483647 w 171"/>
                <a:gd name="T107" fmla="*/ 2147483647 h 221"/>
                <a:gd name="T108" fmla="*/ 2147483647 w 171"/>
                <a:gd name="T109" fmla="*/ 2147483647 h 221"/>
                <a:gd name="T110" fmla="*/ 2147483647 w 171"/>
                <a:gd name="T111" fmla="*/ 2147483647 h 221"/>
                <a:gd name="T112" fmla="*/ 2147483647 w 171"/>
                <a:gd name="T113" fmla="*/ 2147483647 h 221"/>
                <a:gd name="T114" fmla="*/ 2147483647 w 171"/>
                <a:gd name="T115" fmla="*/ 2147483647 h 221"/>
                <a:gd name="T116" fmla="*/ 2147483647 w 171"/>
                <a:gd name="T117" fmla="*/ 2147483647 h 221"/>
                <a:gd name="T118" fmla="*/ 2147483647 w 171"/>
                <a:gd name="T119" fmla="*/ 2147483647 h 2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221"/>
                <a:gd name="T182" fmla="*/ 171 w 171"/>
                <a:gd name="T183" fmla="*/ 221 h 2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221">
                  <a:moveTo>
                    <a:pt x="82" y="221"/>
                  </a:moveTo>
                  <a:lnTo>
                    <a:pt x="70" y="220"/>
                  </a:lnTo>
                  <a:lnTo>
                    <a:pt x="64" y="219"/>
                  </a:lnTo>
                  <a:lnTo>
                    <a:pt x="59" y="217"/>
                  </a:lnTo>
                  <a:lnTo>
                    <a:pt x="54" y="214"/>
                  </a:lnTo>
                  <a:lnTo>
                    <a:pt x="51" y="211"/>
                  </a:lnTo>
                  <a:lnTo>
                    <a:pt x="45" y="205"/>
                  </a:lnTo>
                  <a:lnTo>
                    <a:pt x="37" y="198"/>
                  </a:lnTo>
                  <a:lnTo>
                    <a:pt x="27" y="188"/>
                  </a:lnTo>
                  <a:lnTo>
                    <a:pt x="18" y="180"/>
                  </a:lnTo>
                  <a:lnTo>
                    <a:pt x="9" y="172"/>
                  </a:lnTo>
                  <a:lnTo>
                    <a:pt x="4" y="167"/>
                  </a:lnTo>
                  <a:lnTo>
                    <a:pt x="0" y="163"/>
                  </a:lnTo>
                  <a:lnTo>
                    <a:pt x="1" y="158"/>
                  </a:lnTo>
                  <a:lnTo>
                    <a:pt x="7" y="155"/>
                  </a:lnTo>
                  <a:lnTo>
                    <a:pt x="12" y="151"/>
                  </a:lnTo>
                  <a:lnTo>
                    <a:pt x="16" y="142"/>
                  </a:lnTo>
                  <a:lnTo>
                    <a:pt x="23" y="146"/>
                  </a:lnTo>
                  <a:lnTo>
                    <a:pt x="26" y="148"/>
                  </a:lnTo>
                  <a:lnTo>
                    <a:pt x="29" y="148"/>
                  </a:lnTo>
                  <a:lnTo>
                    <a:pt x="31" y="148"/>
                  </a:lnTo>
                  <a:lnTo>
                    <a:pt x="28" y="144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9" y="120"/>
                  </a:lnTo>
                  <a:lnTo>
                    <a:pt x="18" y="115"/>
                  </a:lnTo>
                  <a:lnTo>
                    <a:pt x="18" y="110"/>
                  </a:lnTo>
                  <a:lnTo>
                    <a:pt x="24" y="114"/>
                  </a:lnTo>
                  <a:lnTo>
                    <a:pt x="28" y="118"/>
                  </a:lnTo>
                  <a:lnTo>
                    <a:pt x="34" y="122"/>
                  </a:lnTo>
                  <a:lnTo>
                    <a:pt x="38" y="125"/>
                  </a:lnTo>
                  <a:lnTo>
                    <a:pt x="41" y="128"/>
                  </a:lnTo>
                  <a:lnTo>
                    <a:pt x="44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3" y="134"/>
                  </a:lnTo>
                  <a:lnTo>
                    <a:pt x="54" y="134"/>
                  </a:lnTo>
                  <a:lnTo>
                    <a:pt x="55" y="134"/>
                  </a:lnTo>
                  <a:lnTo>
                    <a:pt x="56" y="134"/>
                  </a:lnTo>
                  <a:lnTo>
                    <a:pt x="52" y="130"/>
                  </a:lnTo>
                  <a:lnTo>
                    <a:pt x="48" y="127"/>
                  </a:lnTo>
                  <a:lnTo>
                    <a:pt x="44" y="123"/>
                  </a:lnTo>
                  <a:lnTo>
                    <a:pt x="40" y="118"/>
                  </a:lnTo>
                  <a:lnTo>
                    <a:pt x="36" y="115"/>
                  </a:lnTo>
                  <a:lnTo>
                    <a:pt x="31" y="111"/>
                  </a:lnTo>
                  <a:lnTo>
                    <a:pt x="26" y="108"/>
                  </a:lnTo>
                  <a:lnTo>
                    <a:pt x="20" y="103"/>
                  </a:lnTo>
                  <a:lnTo>
                    <a:pt x="24" y="90"/>
                  </a:lnTo>
                  <a:lnTo>
                    <a:pt x="29" y="85"/>
                  </a:lnTo>
                  <a:lnTo>
                    <a:pt x="34" y="82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48" y="87"/>
                  </a:lnTo>
                  <a:lnTo>
                    <a:pt x="53" y="94"/>
                  </a:lnTo>
                  <a:lnTo>
                    <a:pt x="58" y="99"/>
                  </a:lnTo>
                  <a:lnTo>
                    <a:pt x="66" y="107"/>
                  </a:lnTo>
                  <a:lnTo>
                    <a:pt x="69" y="108"/>
                  </a:lnTo>
                  <a:lnTo>
                    <a:pt x="72" y="111"/>
                  </a:lnTo>
                  <a:lnTo>
                    <a:pt x="79" y="115"/>
                  </a:lnTo>
                  <a:lnTo>
                    <a:pt x="88" y="125"/>
                  </a:lnTo>
                  <a:lnTo>
                    <a:pt x="91" y="127"/>
                  </a:lnTo>
                  <a:lnTo>
                    <a:pt x="95" y="130"/>
                  </a:lnTo>
                  <a:lnTo>
                    <a:pt x="101" y="137"/>
                  </a:lnTo>
                  <a:lnTo>
                    <a:pt x="108" y="143"/>
                  </a:lnTo>
                  <a:lnTo>
                    <a:pt x="114" y="151"/>
                  </a:lnTo>
                  <a:lnTo>
                    <a:pt x="120" y="157"/>
                  </a:lnTo>
                  <a:lnTo>
                    <a:pt x="124" y="160"/>
                  </a:lnTo>
                  <a:lnTo>
                    <a:pt x="126" y="162"/>
                  </a:lnTo>
                  <a:lnTo>
                    <a:pt x="120" y="155"/>
                  </a:lnTo>
                  <a:lnTo>
                    <a:pt x="110" y="145"/>
                  </a:lnTo>
                  <a:lnTo>
                    <a:pt x="98" y="132"/>
                  </a:lnTo>
                  <a:lnTo>
                    <a:pt x="85" y="119"/>
                  </a:lnTo>
                  <a:lnTo>
                    <a:pt x="72" y="105"/>
                  </a:lnTo>
                  <a:lnTo>
                    <a:pt x="60" y="94"/>
                  </a:lnTo>
                  <a:lnTo>
                    <a:pt x="52" y="83"/>
                  </a:lnTo>
                  <a:lnTo>
                    <a:pt x="45" y="76"/>
                  </a:lnTo>
                  <a:lnTo>
                    <a:pt x="44" y="73"/>
                  </a:lnTo>
                  <a:lnTo>
                    <a:pt x="43" y="70"/>
                  </a:lnTo>
                  <a:lnTo>
                    <a:pt x="42" y="67"/>
                  </a:lnTo>
                  <a:lnTo>
                    <a:pt x="41" y="62"/>
                  </a:lnTo>
                  <a:lnTo>
                    <a:pt x="45" y="51"/>
                  </a:lnTo>
                  <a:lnTo>
                    <a:pt x="52" y="33"/>
                  </a:lnTo>
                  <a:lnTo>
                    <a:pt x="57" y="15"/>
                  </a:lnTo>
                  <a:lnTo>
                    <a:pt x="64" y="0"/>
                  </a:lnTo>
                  <a:lnTo>
                    <a:pt x="69" y="9"/>
                  </a:lnTo>
                  <a:lnTo>
                    <a:pt x="79" y="30"/>
                  </a:lnTo>
                  <a:lnTo>
                    <a:pt x="88" y="52"/>
                  </a:lnTo>
                  <a:lnTo>
                    <a:pt x="94" y="60"/>
                  </a:lnTo>
                  <a:lnTo>
                    <a:pt x="102" y="70"/>
                  </a:lnTo>
                  <a:lnTo>
                    <a:pt x="109" y="77"/>
                  </a:lnTo>
                  <a:lnTo>
                    <a:pt x="114" y="84"/>
                  </a:lnTo>
                  <a:lnTo>
                    <a:pt x="118" y="89"/>
                  </a:lnTo>
                  <a:lnTo>
                    <a:pt x="123" y="95"/>
                  </a:lnTo>
                  <a:lnTo>
                    <a:pt x="128" y="101"/>
                  </a:lnTo>
                  <a:lnTo>
                    <a:pt x="134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5" y="132"/>
                  </a:lnTo>
                  <a:lnTo>
                    <a:pt x="161" y="139"/>
                  </a:lnTo>
                  <a:lnTo>
                    <a:pt x="169" y="146"/>
                  </a:lnTo>
                  <a:lnTo>
                    <a:pt x="170" y="148"/>
                  </a:lnTo>
                  <a:lnTo>
                    <a:pt x="170" y="151"/>
                  </a:lnTo>
                  <a:lnTo>
                    <a:pt x="170" y="153"/>
                  </a:lnTo>
                  <a:lnTo>
                    <a:pt x="171" y="155"/>
                  </a:lnTo>
                  <a:lnTo>
                    <a:pt x="161" y="162"/>
                  </a:lnTo>
                  <a:lnTo>
                    <a:pt x="152" y="170"/>
                  </a:lnTo>
                  <a:lnTo>
                    <a:pt x="142" y="177"/>
                  </a:lnTo>
                  <a:lnTo>
                    <a:pt x="134" y="185"/>
                  </a:lnTo>
                  <a:lnTo>
                    <a:pt x="124" y="192"/>
                  </a:lnTo>
                  <a:lnTo>
                    <a:pt x="114" y="200"/>
                  </a:lnTo>
                  <a:lnTo>
                    <a:pt x="106" y="207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89" y="218"/>
                  </a:lnTo>
                  <a:lnTo>
                    <a:pt x="86" y="219"/>
                  </a:lnTo>
                  <a:lnTo>
                    <a:pt x="82" y="221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2" name="Freeform 24">
              <a:extLst>
                <a:ext uri="{FF2B5EF4-FFF2-40B4-BE49-F238E27FC236}">
                  <a16:creationId xmlns:a16="http://schemas.microsoft.com/office/drawing/2014/main" id="{1462E508-2563-258B-F821-45488CF1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3662363"/>
              <a:ext cx="68263" cy="119063"/>
            </a:xfrm>
            <a:custGeom>
              <a:avLst/>
              <a:gdLst>
                <a:gd name="T0" fmla="*/ 2147483647 w 43"/>
                <a:gd name="T1" fmla="*/ 2147483647 h 75"/>
                <a:gd name="T2" fmla="*/ 2147483647 w 43"/>
                <a:gd name="T3" fmla="*/ 2147483647 h 75"/>
                <a:gd name="T4" fmla="*/ 2147483647 w 43"/>
                <a:gd name="T5" fmla="*/ 2147483647 h 75"/>
                <a:gd name="T6" fmla="*/ 2147483647 w 43"/>
                <a:gd name="T7" fmla="*/ 2147483647 h 75"/>
                <a:gd name="T8" fmla="*/ 0 w 43"/>
                <a:gd name="T9" fmla="*/ 2147483647 h 75"/>
                <a:gd name="T10" fmla="*/ 2147483647 w 43"/>
                <a:gd name="T11" fmla="*/ 2147483647 h 75"/>
                <a:gd name="T12" fmla="*/ 2147483647 w 43"/>
                <a:gd name="T13" fmla="*/ 2147483647 h 75"/>
                <a:gd name="T14" fmla="*/ 2147483647 w 43"/>
                <a:gd name="T15" fmla="*/ 2147483647 h 75"/>
                <a:gd name="T16" fmla="*/ 2147483647 w 43"/>
                <a:gd name="T17" fmla="*/ 2147483647 h 75"/>
                <a:gd name="T18" fmla="*/ 2147483647 w 43"/>
                <a:gd name="T19" fmla="*/ 2147483647 h 75"/>
                <a:gd name="T20" fmla="*/ 2147483647 w 43"/>
                <a:gd name="T21" fmla="*/ 2147483647 h 75"/>
                <a:gd name="T22" fmla="*/ 2147483647 w 43"/>
                <a:gd name="T23" fmla="*/ 2147483647 h 75"/>
                <a:gd name="T24" fmla="*/ 2147483647 w 43"/>
                <a:gd name="T25" fmla="*/ 2147483647 h 75"/>
                <a:gd name="T26" fmla="*/ 2147483647 w 43"/>
                <a:gd name="T27" fmla="*/ 2147483647 h 75"/>
                <a:gd name="T28" fmla="*/ 2147483647 w 43"/>
                <a:gd name="T29" fmla="*/ 2147483647 h 75"/>
                <a:gd name="T30" fmla="*/ 2147483647 w 43"/>
                <a:gd name="T31" fmla="*/ 2147483647 h 75"/>
                <a:gd name="T32" fmla="*/ 2147483647 w 43"/>
                <a:gd name="T33" fmla="*/ 0 h 75"/>
                <a:gd name="T34" fmla="*/ 2147483647 w 43"/>
                <a:gd name="T35" fmla="*/ 2147483647 h 75"/>
                <a:gd name="T36" fmla="*/ 2147483647 w 43"/>
                <a:gd name="T37" fmla="*/ 2147483647 h 75"/>
                <a:gd name="T38" fmla="*/ 2147483647 w 43"/>
                <a:gd name="T39" fmla="*/ 2147483647 h 75"/>
                <a:gd name="T40" fmla="*/ 2147483647 w 43"/>
                <a:gd name="T41" fmla="*/ 2147483647 h 75"/>
                <a:gd name="T42" fmla="*/ 2147483647 w 43"/>
                <a:gd name="T43" fmla="*/ 2147483647 h 75"/>
                <a:gd name="T44" fmla="*/ 2147483647 w 43"/>
                <a:gd name="T45" fmla="*/ 2147483647 h 75"/>
                <a:gd name="T46" fmla="*/ 2147483647 w 43"/>
                <a:gd name="T47" fmla="*/ 2147483647 h 75"/>
                <a:gd name="T48" fmla="*/ 2147483647 w 43"/>
                <a:gd name="T49" fmla="*/ 2147483647 h 75"/>
                <a:gd name="T50" fmla="*/ 2147483647 w 43"/>
                <a:gd name="T51" fmla="*/ 2147483647 h 75"/>
                <a:gd name="T52" fmla="*/ 2147483647 w 43"/>
                <a:gd name="T53" fmla="*/ 2147483647 h 75"/>
                <a:gd name="T54" fmla="*/ 2147483647 w 43"/>
                <a:gd name="T55" fmla="*/ 2147483647 h 75"/>
                <a:gd name="T56" fmla="*/ 2147483647 w 43"/>
                <a:gd name="T57" fmla="*/ 2147483647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75"/>
                <a:gd name="T89" fmla="*/ 43 w 43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75">
                  <a:moveTo>
                    <a:pt x="6" y="75"/>
                  </a:moveTo>
                  <a:lnTo>
                    <a:pt x="5" y="70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3" y="40"/>
                  </a:lnTo>
                  <a:lnTo>
                    <a:pt x="16" y="35"/>
                  </a:lnTo>
                  <a:lnTo>
                    <a:pt x="19" y="30"/>
                  </a:lnTo>
                  <a:lnTo>
                    <a:pt x="24" y="25"/>
                  </a:lnTo>
                  <a:lnTo>
                    <a:pt x="28" y="18"/>
                  </a:lnTo>
                  <a:lnTo>
                    <a:pt x="34" y="11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2" y="5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29"/>
                  </a:lnTo>
                  <a:lnTo>
                    <a:pt x="26" y="40"/>
                  </a:lnTo>
                  <a:lnTo>
                    <a:pt x="19" y="52"/>
                  </a:lnTo>
                  <a:lnTo>
                    <a:pt x="11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7" y="74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3" name="Freeform 25">
              <a:extLst>
                <a:ext uri="{FF2B5EF4-FFF2-40B4-BE49-F238E27FC236}">
                  <a16:creationId xmlns:a16="http://schemas.microsoft.com/office/drawing/2014/main" id="{A5FF0620-60E6-AA56-82E1-82DCF75F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4424363"/>
              <a:ext cx="2128838" cy="2112963"/>
            </a:xfrm>
            <a:custGeom>
              <a:avLst/>
              <a:gdLst>
                <a:gd name="T0" fmla="*/ 2147483647 w 1341"/>
                <a:gd name="T1" fmla="*/ 2147483647 h 1331"/>
                <a:gd name="T2" fmla="*/ 2147483647 w 1341"/>
                <a:gd name="T3" fmla="*/ 2147483647 h 1331"/>
                <a:gd name="T4" fmla="*/ 2147483647 w 1341"/>
                <a:gd name="T5" fmla="*/ 2147483647 h 1331"/>
                <a:gd name="T6" fmla="*/ 2147483647 w 1341"/>
                <a:gd name="T7" fmla="*/ 2147483647 h 1331"/>
                <a:gd name="T8" fmla="*/ 2147483647 w 1341"/>
                <a:gd name="T9" fmla="*/ 2147483647 h 1331"/>
                <a:gd name="T10" fmla="*/ 2147483647 w 1341"/>
                <a:gd name="T11" fmla="*/ 2147483647 h 1331"/>
                <a:gd name="T12" fmla="*/ 2147483647 w 1341"/>
                <a:gd name="T13" fmla="*/ 2147483647 h 1331"/>
                <a:gd name="T14" fmla="*/ 2147483647 w 1341"/>
                <a:gd name="T15" fmla="*/ 2147483647 h 1331"/>
                <a:gd name="T16" fmla="*/ 2147483647 w 1341"/>
                <a:gd name="T17" fmla="*/ 2147483647 h 1331"/>
                <a:gd name="T18" fmla="*/ 2147483647 w 1341"/>
                <a:gd name="T19" fmla="*/ 2147483647 h 1331"/>
                <a:gd name="T20" fmla="*/ 2147483647 w 1341"/>
                <a:gd name="T21" fmla="*/ 2147483647 h 1331"/>
                <a:gd name="T22" fmla="*/ 2147483647 w 1341"/>
                <a:gd name="T23" fmla="*/ 2147483647 h 1331"/>
                <a:gd name="T24" fmla="*/ 2147483647 w 1341"/>
                <a:gd name="T25" fmla="*/ 2147483647 h 1331"/>
                <a:gd name="T26" fmla="*/ 2147483647 w 1341"/>
                <a:gd name="T27" fmla="*/ 2147483647 h 1331"/>
                <a:gd name="T28" fmla="*/ 2147483647 w 1341"/>
                <a:gd name="T29" fmla="*/ 2147483647 h 1331"/>
                <a:gd name="T30" fmla="*/ 2147483647 w 1341"/>
                <a:gd name="T31" fmla="*/ 2147483647 h 1331"/>
                <a:gd name="T32" fmla="*/ 2147483647 w 1341"/>
                <a:gd name="T33" fmla="*/ 2147483647 h 1331"/>
                <a:gd name="T34" fmla="*/ 2147483647 w 1341"/>
                <a:gd name="T35" fmla="*/ 2147483647 h 1331"/>
                <a:gd name="T36" fmla="*/ 2147483647 w 1341"/>
                <a:gd name="T37" fmla="*/ 2147483647 h 1331"/>
                <a:gd name="T38" fmla="*/ 2147483647 w 1341"/>
                <a:gd name="T39" fmla="*/ 2147483647 h 1331"/>
                <a:gd name="T40" fmla="*/ 2147483647 w 1341"/>
                <a:gd name="T41" fmla="*/ 2147483647 h 1331"/>
                <a:gd name="T42" fmla="*/ 2147483647 w 1341"/>
                <a:gd name="T43" fmla="*/ 2147483647 h 1331"/>
                <a:gd name="T44" fmla="*/ 2147483647 w 1341"/>
                <a:gd name="T45" fmla="*/ 2147483647 h 1331"/>
                <a:gd name="T46" fmla="*/ 2147483647 w 1341"/>
                <a:gd name="T47" fmla="*/ 2147483647 h 1331"/>
                <a:gd name="T48" fmla="*/ 2147483647 w 1341"/>
                <a:gd name="T49" fmla="*/ 2147483647 h 1331"/>
                <a:gd name="T50" fmla="*/ 2147483647 w 1341"/>
                <a:gd name="T51" fmla="*/ 2147483647 h 1331"/>
                <a:gd name="T52" fmla="*/ 2147483647 w 1341"/>
                <a:gd name="T53" fmla="*/ 2147483647 h 1331"/>
                <a:gd name="T54" fmla="*/ 2147483647 w 1341"/>
                <a:gd name="T55" fmla="*/ 2147483647 h 1331"/>
                <a:gd name="T56" fmla="*/ 2147483647 w 1341"/>
                <a:gd name="T57" fmla="*/ 2147483647 h 1331"/>
                <a:gd name="T58" fmla="*/ 2147483647 w 1341"/>
                <a:gd name="T59" fmla="*/ 2147483647 h 1331"/>
                <a:gd name="T60" fmla="*/ 2147483647 w 1341"/>
                <a:gd name="T61" fmla="*/ 2147483647 h 1331"/>
                <a:gd name="T62" fmla="*/ 2147483647 w 1341"/>
                <a:gd name="T63" fmla="*/ 2147483647 h 1331"/>
                <a:gd name="T64" fmla="*/ 2147483647 w 1341"/>
                <a:gd name="T65" fmla="*/ 0 h 1331"/>
                <a:gd name="T66" fmla="*/ 2147483647 w 1341"/>
                <a:gd name="T67" fmla="*/ 2147483647 h 1331"/>
                <a:gd name="T68" fmla="*/ 2147483647 w 1341"/>
                <a:gd name="T69" fmla="*/ 2147483647 h 1331"/>
                <a:gd name="T70" fmla="*/ 2147483647 w 1341"/>
                <a:gd name="T71" fmla="*/ 2147483647 h 1331"/>
                <a:gd name="T72" fmla="*/ 2147483647 w 1341"/>
                <a:gd name="T73" fmla="*/ 2147483647 h 1331"/>
                <a:gd name="T74" fmla="*/ 2147483647 w 1341"/>
                <a:gd name="T75" fmla="*/ 2147483647 h 1331"/>
                <a:gd name="T76" fmla="*/ 2147483647 w 1341"/>
                <a:gd name="T77" fmla="*/ 2147483647 h 1331"/>
                <a:gd name="T78" fmla="*/ 2147483647 w 1341"/>
                <a:gd name="T79" fmla="*/ 2147483647 h 1331"/>
                <a:gd name="T80" fmla="*/ 2147483647 w 1341"/>
                <a:gd name="T81" fmla="*/ 2147483647 h 1331"/>
                <a:gd name="T82" fmla="*/ 2147483647 w 1341"/>
                <a:gd name="T83" fmla="*/ 2147483647 h 1331"/>
                <a:gd name="T84" fmla="*/ 2147483647 w 1341"/>
                <a:gd name="T85" fmla="*/ 2147483647 h 1331"/>
                <a:gd name="T86" fmla="*/ 2147483647 w 1341"/>
                <a:gd name="T87" fmla="*/ 2147483647 h 1331"/>
                <a:gd name="T88" fmla="*/ 2147483647 w 1341"/>
                <a:gd name="T89" fmla="*/ 2147483647 h 1331"/>
                <a:gd name="T90" fmla="*/ 2147483647 w 1341"/>
                <a:gd name="T91" fmla="*/ 2147483647 h 1331"/>
                <a:gd name="T92" fmla="*/ 2147483647 w 1341"/>
                <a:gd name="T93" fmla="*/ 2147483647 h 1331"/>
                <a:gd name="T94" fmla="*/ 2147483647 w 1341"/>
                <a:gd name="T95" fmla="*/ 2147483647 h 1331"/>
                <a:gd name="T96" fmla="*/ 2147483647 w 1341"/>
                <a:gd name="T97" fmla="*/ 2147483647 h 1331"/>
                <a:gd name="T98" fmla="*/ 2147483647 w 1341"/>
                <a:gd name="T99" fmla="*/ 2147483647 h 1331"/>
                <a:gd name="T100" fmla="*/ 2147483647 w 1341"/>
                <a:gd name="T101" fmla="*/ 2147483647 h 1331"/>
                <a:gd name="T102" fmla="*/ 2147483647 w 1341"/>
                <a:gd name="T103" fmla="*/ 2147483647 h 1331"/>
                <a:gd name="T104" fmla="*/ 2147483647 w 1341"/>
                <a:gd name="T105" fmla="*/ 2147483647 h 1331"/>
                <a:gd name="T106" fmla="*/ 2147483647 w 1341"/>
                <a:gd name="T107" fmla="*/ 2147483647 h 1331"/>
                <a:gd name="T108" fmla="*/ 2147483647 w 1341"/>
                <a:gd name="T109" fmla="*/ 2147483647 h 1331"/>
                <a:gd name="T110" fmla="*/ 2147483647 w 1341"/>
                <a:gd name="T111" fmla="*/ 2147483647 h 1331"/>
                <a:gd name="T112" fmla="*/ 2147483647 w 1341"/>
                <a:gd name="T113" fmla="*/ 2147483647 h 1331"/>
                <a:gd name="T114" fmla="*/ 2147483647 w 1341"/>
                <a:gd name="T115" fmla="*/ 2147483647 h 1331"/>
                <a:gd name="T116" fmla="*/ 2147483647 w 1341"/>
                <a:gd name="T117" fmla="*/ 2147483647 h 1331"/>
                <a:gd name="T118" fmla="*/ 2147483647 w 1341"/>
                <a:gd name="T119" fmla="*/ 2147483647 h 1331"/>
                <a:gd name="T120" fmla="*/ 2147483647 w 1341"/>
                <a:gd name="T121" fmla="*/ 2147483647 h 1331"/>
                <a:gd name="T122" fmla="*/ 2147483647 w 1341"/>
                <a:gd name="T123" fmla="*/ 2147483647 h 1331"/>
                <a:gd name="T124" fmla="*/ 2147483647 w 1341"/>
                <a:gd name="T125" fmla="*/ 2147483647 h 1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1"/>
                <a:gd name="T190" fmla="*/ 0 h 1331"/>
                <a:gd name="T191" fmla="*/ 1341 w 1341"/>
                <a:gd name="T192" fmla="*/ 1331 h 1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1" h="1331">
                  <a:moveTo>
                    <a:pt x="305" y="1331"/>
                  </a:moveTo>
                  <a:lnTo>
                    <a:pt x="282" y="1324"/>
                  </a:lnTo>
                  <a:lnTo>
                    <a:pt x="262" y="1318"/>
                  </a:lnTo>
                  <a:lnTo>
                    <a:pt x="248" y="1313"/>
                  </a:lnTo>
                  <a:lnTo>
                    <a:pt x="236" y="1309"/>
                  </a:lnTo>
                  <a:lnTo>
                    <a:pt x="224" y="1304"/>
                  </a:lnTo>
                  <a:lnTo>
                    <a:pt x="211" y="1300"/>
                  </a:lnTo>
                  <a:lnTo>
                    <a:pt x="196" y="1295"/>
                  </a:lnTo>
                  <a:lnTo>
                    <a:pt x="178" y="1287"/>
                  </a:lnTo>
                  <a:lnTo>
                    <a:pt x="151" y="1272"/>
                  </a:lnTo>
                  <a:lnTo>
                    <a:pt x="130" y="1261"/>
                  </a:lnTo>
                  <a:lnTo>
                    <a:pt x="116" y="1253"/>
                  </a:lnTo>
                  <a:lnTo>
                    <a:pt x="106" y="1247"/>
                  </a:lnTo>
                  <a:lnTo>
                    <a:pt x="99" y="1244"/>
                  </a:lnTo>
                  <a:lnTo>
                    <a:pt x="94" y="1242"/>
                  </a:lnTo>
                  <a:lnTo>
                    <a:pt x="89" y="1241"/>
                  </a:lnTo>
                  <a:lnTo>
                    <a:pt x="86" y="1240"/>
                  </a:lnTo>
                  <a:lnTo>
                    <a:pt x="80" y="1240"/>
                  </a:lnTo>
                  <a:lnTo>
                    <a:pt x="73" y="1241"/>
                  </a:lnTo>
                  <a:lnTo>
                    <a:pt x="67" y="1241"/>
                  </a:lnTo>
                  <a:lnTo>
                    <a:pt x="59" y="1241"/>
                  </a:lnTo>
                  <a:lnTo>
                    <a:pt x="53" y="1241"/>
                  </a:lnTo>
                  <a:lnTo>
                    <a:pt x="46" y="1241"/>
                  </a:lnTo>
                  <a:lnTo>
                    <a:pt x="39" y="1242"/>
                  </a:lnTo>
                  <a:lnTo>
                    <a:pt x="33" y="1242"/>
                  </a:lnTo>
                  <a:lnTo>
                    <a:pt x="28" y="1243"/>
                  </a:lnTo>
                  <a:lnTo>
                    <a:pt x="25" y="1244"/>
                  </a:lnTo>
                  <a:lnTo>
                    <a:pt x="21" y="1245"/>
                  </a:lnTo>
                  <a:lnTo>
                    <a:pt x="16" y="1246"/>
                  </a:lnTo>
                  <a:lnTo>
                    <a:pt x="12" y="1248"/>
                  </a:lnTo>
                  <a:lnTo>
                    <a:pt x="9" y="1250"/>
                  </a:lnTo>
                  <a:lnTo>
                    <a:pt x="5" y="1251"/>
                  </a:lnTo>
                  <a:lnTo>
                    <a:pt x="0" y="1252"/>
                  </a:lnTo>
                  <a:lnTo>
                    <a:pt x="0" y="1251"/>
                  </a:lnTo>
                  <a:lnTo>
                    <a:pt x="0" y="1250"/>
                  </a:lnTo>
                  <a:lnTo>
                    <a:pt x="0" y="1247"/>
                  </a:lnTo>
                  <a:lnTo>
                    <a:pt x="0" y="1246"/>
                  </a:lnTo>
                  <a:lnTo>
                    <a:pt x="1" y="1246"/>
                  </a:lnTo>
                  <a:lnTo>
                    <a:pt x="2" y="1246"/>
                  </a:lnTo>
                  <a:lnTo>
                    <a:pt x="5" y="1246"/>
                  </a:lnTo>
                  <a:lnTo>
                    <a:pt x="6" y="1246"/>
                  </a:lnTo>
                  <a:lnTo>
                    <a:pt x="8" y="1239"/>
                  </a:lnTo>
                  <a:lnTo>
                    <a:pt x="10" y="1231"/>
                  </a:lnTo>
                  <a:lnTo>
                    <a:pt x="13" y="1224"/>
                  </a:lnTo>
                  <a:lnTo>
                    <a:pt x="15" y="1216"/>
                  </a:lnTo>
                  <a:lnTo>
                    <a:pt x="22" y="1203"/>
                  </a:lnTo>
                  <a:lnTo>
                    <a:pt x="29" y="1192"/>
                  </a:lnTo>
                  <a:lnTo>
                    <a:pt x="36" y="1179"/>
                  </a:lnTo>
                  <a:lnTo>
                    <a:pt x="43" y="1166"/>
                  </a:lnTo>
                  <a:lnTo>
                    <a:pt x="50" y="1153"/>
                  </a:lnTo>
                  <a:lnTo>
                    <a:pt x="56" y="1140"/>
                  </a:lnTo>
                  <a:lnTo>
                    <a:pt x="64" y="1127"/>
                  </a:lnTo>
                  <a:lnTo>
                    <a:pt x="70" y="1114"/>
                  </a:lnTo>
                  <a:lnTo>
                    <a:pt x="74" y="1111"/>
                  </a:lnTo>
                  <a:lnTo>
                    <a:pt x="79" y="1108"/>
                  </a:lnTo>
                  <a:lnTo>
                    <a:pt x="83" y="1103"/>
                  </a:lnTo>
                  <a:lnTo>
                    <a:pt x="89" y="1098"/>
                  </a:lnTo>
                  <a:lnTo>
                    <a:pt x="97" y="1091"/>
                  </a:lnTo>
                  <a:lnTo>
                    <a:pt x="108" y="1081"/>
                  </a:lnTo>
                  <a:lnTo>
                    <a:pt x="122" y="1069"/>
                  </a:lnTo>
                  <a:lnTo>
                    <a:pt x="139" y="1054"/>
                  </a:lnTo>
                  <a:lnTo>
                    <a:pt x="149" y="1048"/>
                  </a:lnTo>
                  <a:lnTo>
                    <a:pt x="158" y="1040"/>
                  </a:lnTo>
                  <a:lnTo>
                    <a:pt x="168" y="1034"/>
                  </a:lnTo>
                  <a:lnTo>
                    <a:pt x="178" y="1026"/>
                  </a:lnTo>
                  <a:lnTo>
                    <a:pt x="187" y="1019"/>
                  </a:lnTo>
                  <a:lnTo>
                    <a:pt x="197" y="1012"/>
                  </a:lnTo>
                  <a:lnTo>
                    <a:pt x="207" y="1005"/>
                  </a:lnTo>
                  <a:lnTo>
                    <a:pt x="216" y="998"/>
                  </a:lnTo>
                  <a:lnTo>
                    <a:pt x="221" y="997"/>
                  </a:lnTo>
                  <a:lnTo>
                    <a:pt x="224" y="996"/>
                  </a:lnTo>
                  <a:lnTo>
                    <a:pt x="227" y="995"/>
                  </a:lnTo>
                  <a:lnTo>
                    <a:pt x="231" y="994"/>
                  </a:lnTo>
                  <a:lnTo>
                    <a:pt x="231" y="992"/>
                  </a:lnTo>
                  <a:lnTo>
                    <a:pt x="232" y="991"/>
                  </a:lnTo>
                  <a:lnTo>
                    <a:pt x="232" y="988"/>
                  </a:lnTo>
                  <a:lnTo>
                    <a:pt x="233" y="987"/>
                  </a:lnTo>
                  <a:lnTo>
                    <a:pt x="244" y="981"/>
                  </a:lnTo>
                  <a:lnTo>
                    <a:pt x="254" y="976"/>
                  </a:lnTo>
                  <a:lnTo>
                    <a:pt x="262" y="970"/>
                  </a:lnTo>
                  <a:lnTo>
                    <a:pt x="273" y="964"/>
                  </a:lnTo>
                  <a:lnTo>
                    <a:pt x="285" y="956"/>
                  </a:lnTo>
                  <a:lnTo>
                    <a:pt x="301" y="948"/>
                  </a:lnTo>
                  <a:lnTo>
                    <a:pt x="322" y="936"/>
                  </a:lnTo>
                  <a:lnTo>
                    <a:pt x="347" y="921"/>
                  </a:lnTo>
                  <a:lnTo>
                    <a:pt x="380" y="906"/>
                  </a:lnTo>
                  <a:lnTo>
                    <a:pt x="404" y="895"/>
                  </a:lnTo>
                  <a:lnTo>
                    <a:pt x="422" y="886"/>
                  </a:lnTo>
                  <a:lnTo>
                    <a:pt x="436" y="880"/>
                  </a:lnTo>
                  <a:lnTo>
                    <a:pt x="447" y="876"/>
                  </a:lnTo>
                  <a:lnTo>
                    <a:pt x="457" y="871"/>
                  </a:lnTo>
                  <a:lnTo>
                    <a:pt x="465" y="868"/>
                  </a:lnTo>
                  <a:lnTo>
                    <a:pt x="476" y="865"/>
                  </a:lnTo>
                  <a:lnTo>
                    <a:pt x="488" y="862"/>
                  </a:lnTo>
                  <a:lnTo>
                    <a:pt x="500" y="857"/>
                  </a:lnTo>
                  <a:lnTo>
                    <a:pt x="512" y="854"/>
                  </a:lnTo>
                  <a:lnTo>
                    <a:pt x="523" y="851"/>
                  </a:lnTo>
                  <a:lnTo>
                    <a:pt x="535" y="848"/>
                  </a:lnTo>
                  <a:lnTo>
                    <a:pt x="548" y="845"/>
                  </a:lnTo>
                  <a:lnTo>
                    <a:pt x="560" y="841"/>
                  </a:lnTo>
                  <a:lnTo>
                    <a:pt x="572" y="838"/>
                  </a:lnTo>
                  <a:lnTo>
                    <a:pt x="572" y="833"/>
                  </a:lnTo>
                  <a:lnTo>
                    <a:pt x="572" y="826"/>
                  </a:lnTo>
                  <a:lnTo>
                    <a:pt x="571" y="821"/>
                  </a:lnTo>
                  <a:lnTo>
                    <a:pt x="571" y="814"/>
                  </a:lnTo>
                  <a:lnTo>
                    <a:pt x="569" y="813"/>
                  </a:lnTo>
                  <a:lnTo>
                    <a:pt x="568" y="813"/>
                  </a:lnTo>
                  <a:lnTo>
                    <a:pt x="565" y="813"/>
                  </a:lnTo>
                  <a:lnTo>
                    <a:pt x="562" y="812"/>
                  </a:lnTo>
                  <a:lnTo>
                    <a:pt x="559" y="813"/>
                  </a:lnTo>
                  <a:lnTo>
                    <a:pt x="554" y="813"/>
                  </a:lnTo>
                  <a:lnTo>
                    <a:pt x="547" y="813"/>
                  </a:lnTo>
                  <a:lnTo>
                    <a:pt x="537" y="814"/>
                  </a:lnTo>
                  <a:lnTo>
                    <a:pt x="531" y="818"/>
                  </a:lnTo>
                  <a:lnTo>
                    <a:pt x="527" y="819"/>
                  </a:lnTo>
                  <a:lnTo>
                    <a:pt x="522" y="820"/>
                  </a:lnTo>
                  <a:lnTo>
                    <a:pt x="518" y="820"/>
                  </a:lnTo>
                  <a:lnTo>
                    <a:pt x="511" y="815"/>
                  </a:lnTo>
                  <a:lnTo>
                    <a:pt x="503" y="811"/>
                  </a:lnTo>
                  <a:lnTo>
                    <a:pt x="494" y="807"/>
                  </a:lnTo>
                  <a:lnTo>
                    <a:pt x="487" y="803"/>
                  </a:lnTo>
                  <a:lnTo>
                    <a:pt x="481" y="794"/>
                  </a:lnTo>
                  <a:lnTo>
                    <a:pt x="475" y="788"/>
                  </a:lnTo>
                  <a:lnTo>
                    <a:pt x="471" y="783"/>
                  </a:lnTo>
                  <a:lnTo>
                    <a:pt x="468" y="779"/>
                  </a:lnTo>
                  <a:lnTo>
                    <a:pt x="463" y="775"/>
                  </a:lnTo>
                  <a:lnTo>
                    <a:pt x="458" y="770"/>
                  </a:lnTo>
                  <a:lnTo>
                    <a:pt x="453" y="765"/>
                  </a:lnTo>
                  <a:lnTo>
                    <a:pt x="445" y="759"/>
                  </a:lnTo>
                  <a:lnTo>
                    <a:pt x="441" y="759"/>
                  </a:lnTo>
                  <a:lnTo>
                    <a:pt x="435" y="759"/>
                  </a:lnTo>
                  <a:lnTo>
                    <a:pt x="431" y="759"/>
                  </a:lnTo>
                  <a:lnTo>
                    <a:pt x="426" y="759"/>
                  </a:lnTo>
                  <a:lnTo>
                    <a:pt x="419" y="761"/>
                  </a:lnTo>
                  <a:lnTo>
                    <a:pt x="413" y="763"/>
                  </a:lnTo>
                  <a:lnTo>
                    <a:pt x="406" y="766"/>
                  </a:lnTo>
                  <a:lnTo>
                    <a:pt x="400" y="768"/>
                  </a:lnTo>
                  <a:lnTo>
                    <a:pt x="392" y="770"/>
                  </a:lnTo>
                  <a:lnTo>
                    <a:pt x="386" y="773"/>
                  </a:lnTo>
                  <a:lnTo>
                    <a:pt x="380" y="776"/>
                  </a:lnTo>
                  <a:lnTo>
                    <a:pt x="373" y="778"/>
                  </a:lnTo>
                  <a:lnTo>
                    <a:pt x="369" y="778"/>
                  </a:lnTo>
                  <a:lnTo>
                    <a:pt x="363" y="778"/>
                  </a:lnTo>
                  <a:lnTo>
                    <a:pt x="359" y="778"/>
                  </a:lnTo>
                  <a:lnTo>
                    <a:pt x="354" y="778"/>
                  </a:lnTo>
                  <a:lnTo>
                    <a:pt x="349" y="775"/>
                  </a:lnTo>
                  <a:lnTo>
                    <a:pt x="345" y="770"/>
                  </a:lnTo>
                  <a:lnTo>
                    <a:pt x="340" y="767"/>
                  </a:lnTo>
                  <a:lnTo>
                    <a:pt x="335" y="763"/>
                  </a:lnTo>
                  <a:lnTo>
                    <a:pt x="331" y="755"/>
                  </a:lnTo>
                  <a:lnTo>
                    <a:pt x="327" y="746"/>
                  </a:lnTo>
                  <a:lnTo>
                    <a:pt x="323" y="736"/>
                  </a:lnTo>
                  <a:lnTo>
                    <a:pt x="318" y="724"/>
                  </a:lnTo>
                  <a:lnTo>
                    <a:pt x="314" y="713"/>
                  </a:lnTo>
                  <a:lnTo>
                    <a:pt x="311" y="702"/>
                  </a:lnTo>
                  <a:lnTo>
                    <a:pt x="306" y="691"/>
                  </a:lnTo>
                  <a:lnTo>
                    <a:pt x="302" y="680"/>
                  </a:lnTo>
                  <a:lnTo>
                    <a:pt x="298" y="677"/>
                  </a:lnTo>
                  <a:lnTo>
                    <a:pt x="294" y="674"/>
                  </a:lnTo>
                  <a:lnTo>
                    <a:pt x="288" y="670"/>
                  </a:lnTo>
                  <a:lnTo>
                    <a:pt x="284" y="667"/>
                  </a:lnTo>
                  <a:lnTo>
                    <a:pt x="280" y="666"/>
                  </a:lnTo>
                  <a:lnTo>
                    <a:pt x="274" y="666"/>
                  </a:lnTo>
                  <a:lnTo>
                    <a:pt x="270" y="666"/>
                  </a:lnTo>
                  <a:lnTo>
                    <a:pt x="265" y="666"/>
                  </a:lnTo>
                  <a:lnTo>
                    <a:pt x="265" y="654"/>
                  </a:lnTo>
                  <a:lnTo>
                    <a:pt x="265" y="644"/>
                  </a:lnTo>
                  <a:lnTo>
                    <a:pt x="265" y="632"/>
                  </a:lnTo>
                  <a:lnTo>
                    <a:pt x="266" y="621"/>
                  </a:lnTo>
                  <a:lnTo>
                    <a:pt x="272" y="603"/>
                  </a:lnTo>
                  <a:lnTo>
                    <a:pt x="277" y="590"/>
                  </a:lnTo>
                  <a:lnTo>
                    <a:pt x="284" y="576"/>
                  </a:lnTo>
                  <a:lnTo>
                    <a:pt x="294" y="554"/>
                  </a:lnTo>
                  <a:lnTo>
                    <a:pt x="294" y="552"/>
                  </a:lnTo>
                  <a:lnTo>
                    <a:pt x="294" y="551"/>
                  </a:lnTo>
                  <a:lnTo>
                    <a:pt x="293" y="549"/>
                  </a:lnTo>
                  <a:lnTo>
                    <a:pt x="293" y="547"/>
                  </a:lnTo>
                  <a:lnTo>
                    <a:pt x="280" y="545"/>
                  </a:lnTo>
                  <a:lnTo>
                    <a:pt x="269" y="544"/>
                  </a:lnTo>
                  <a:lnTo>
                    <a:pt x="261" y="543"/>
                  </a:lnTo>
                  <a:lnTo>
                    <a:pt x="255" y="542"/>
                  </a:lnTo>
                  <a:lnTo>
                    <a:pt x="250" y="540"/>
                  </a:lnTo>
                  <a:lnTo>
                    <a:pt x="244" y="539"/>
                  </a:lnTo>
                  <a:lnTo>
                    <a:pt x="239" y="538"/>
                  </a:lnTo>
                  <a:lnTo>
                    <a:pt x="231" y="536"/>
                  </a:lnTo>
                  <a:lnTo>
                    <a:pt x="230" y="534"/>
                  </a:lnTo>
                  <a:lnTo>
                    <a:pt x="230" y="531"/>
                  </a:lnTo>
                  <a:lnTo>
                    <a:pt x="229" y="529"/>
                  </a:lnTo>
                  <a:lnTo>
                    <a:pt x="228" y="526"/>
                  </a:lnTo>
                  <a:lnTo>
                    <a:pt x="231" y="525"/>
                  </a:lnTo>
                  <a:lnTo>
                    <a:pt x="236" y="523"/>
                  </a:lnTo>
                  <a:lnTo>
                    <a:pt x="240" y="521"/>
                  </a:lnTo>
                  <a:lnTo>
                    <a:pt x="245" y="517"/>
                  </a:lnTo>
                  <a:lnTo>
                    <a:pt x="254" y="511"/>
                  </a:lnTo>
                  <a:lnTo>
                    <a:pt x="266" y="503"/>
                  </a:lnTo>
                  <a:lnTo>
                    <a:pt x="282" y="492"/>
                  </a:lnTo>
                  <a:lnTo>
                    <a:pt x="303" y="477"/>
                  </a:lnTo>
                  <a:lnTo>
                    <a:pt x="323" y="462"/>
                  </a:lnTo>
                  <a:lnTo>
                    <a:pt x="338" y="449"/>
                  </a:lnTo>
                  <a:lnTo>
                    <a:pt x="349" y="439"/>
                  </a:lnTo>
                  <a:lnTo>
                    <a:pt x="358" y="431"/>
                  </a:lnTo>
                  <a:lnTo>
                    <a:pt x="366" y="424"/>
                  </a:lnTo>
                  <a:lnTo>
                    <a:pt x="371" y="420"/>
                  </a:lnTo>
                  <a:lnTo>
                    <a:pt x="375" y="416"/>
                  </a:lnTo>
                  <a:lnTo>
                    <a:pt x="380" y="413"/>
                  </a:lnTo>
                  <a:lnTo>
                    <a:pt x="385" y="405"/>
                  </a:lnTo>
                  <a:lnTo>
                    <a:pt x="391" y="398"/>
                  </a:lnTo>
                  <a:lnTo>
                    <a:pt x="397" y="390"/>
                  </a:lnTo>
                  <a:lnTo>
                    <a:pt x="402" y="383"/>
                  </a:lnTo>
                  <a:lnTo>
                    <a:pt x="407" y="370"/>
                  </a:lnTo>
                  <a:lnTo>
                    <a:pt x="414" y="356"/>
                  </a:lnTo>
                  <a:lnTo>
                    <a:pt x="420" y="343"/>
                  </a:lnTo>
                  <a:lnTo>
                    <a:pt x="427" y="330"/>
                  </a:lnTo>
                  <a:lnTo>
                    <a:pt x="427" y="319"/>
                  </a:lnTo>
                  <a:lnTo>
                    <a:pt x="426" y="311"/>
                  </a:lnTo>
                  <a:lnTo>
                    <a:pt x="424" y="300"/>
                  </a:lnTo>
                  <a:lnTo>
                    <a:pt x="422" y="283"/>
                  </a:lnTo>
                  <a:lnTo>
                    <a:pt x="419" y="283"/>
                  </a:lnTo>
                  <a:lnTo>
                    <a:pt x="416" y="283"/>
                  </a:lnTo>
                  <a:lnTo>
                    <a:pt x="413" y="284"/>
                  </a:lnTo>
                  <a:lnTo>
                    <a:pt x="410" y="284"/>
                  </a:lnTo>
                  <a:lnTo>
                    <a:pt x="405" y="286"/>
                  </a:lnTo>
                  <a:lnTo>
                    <a:pt x="402" y="289"/>
                  </a:lnTo>
                  <a:lnTo>
                    <a:pt x="399" y="292"/>
                  </a:lnTo>
                  <a:lnTo>
                    <a:pt x="395" y="296"/>
                  </a:lnTo>
                  <a:lnTo>
                    <a:pt x="391" y="296"/>
                  </a:lnTo>
                  <a:lnTo>
                    <a:pt x="388" y="294"/>
                  </a:lnTo>
                  <a:lnTo>
                    <a:pt x="384" y="293"/>
                  </a:lnTo>
                  <a:lnTo>
                    <a:pt x="377" y="291"/>
                  </a:lnTo>
                  <a:lnTo>
                    <a:pt x="368" y="288"/>
                  </a:lnTo>
                  <a:lnTo>
                    <a:pt x="355" y="286"/>
                  </a:lnTo>
                  <a:lnTo>
                    <a:pt x="338" y="283"/>
                  </a:lnTo>
                  <a:lnTo>
                    <a:pt x="315" y="278"/>
                  </a:lnTo>
                  <a:lnTo>
                    <a:pt x="304" y="276"/>
                  </a:lnTo>
                  <a:lnTo>
                    <a:pt x="294" y="273"/>
                  </a:lnTo>
                  <a:lnTo>
                    <a:pt x="283" y="271"/>
                  </a:lnTo>
                  <a:lnTo>
                    <a:pt x="272" y="268"/>
                  </a:lnTo>
                  <a:lnTo>
                    <a:pt x="261" y="265"/>
                  </a:lnTo>
                  <a:lnTo>
                    <a:pt x="251" y="263"/>
                  </a:lnTo>
                  <a:lnTo>
                    <a:pt x="240" y="260"/>
                  </a:lnTo>
                  <a:lnTo>
                    <a:pt x="229" y="258"/>
                  </a:lnTo>
                  <a:lnTo>
                    <a:pt x="229" y="256"/>
                  </a:lnTo>
                  <a:lnTo>
                    <a:pt x="229" y="254"/>
                  </a:lnTo>
                  <a:lnTo>
                    <a:pt x="228" y="251"/>
                  </a:lnTo>
                  <a:lnTo>
                    <a:pt x="228" y="249"/>
                  </a:lnTo>
                  <a:lnTo>
                    <a:pt x="231" y="247"/>
                  </a:lnTo>
                  <a:lnTo>
                    <a:pt x="234" y="245"/>
                  </a:lnTo>
                  <a:lnTo>
                    <a:pt x="238" y="242"/>
                  </a:lnTo>
                  <a:lnTo>
                    <a:pt x="243" y="236"/>
                  </a:lnTo>
                  <a:lnTo>
                    <a:pt x="248" y="232"/>
                  </a:lnTo>
                  <a:lnTo>
                    <a:pt x="256" y="226"/>
                  </a:lnTo>
                  <a:lnTo>
                    <a:pt x="264" y="219"/>
                  </a:lnTo>
                  <a:lnTo>
                    <a:pt x="273" y="212"/>
                  </a:lnTo>
                  <a:lnTo>
                    <a:pt x="287" y="197"/>
                  </a:lnTo>
                  <a:lnTo>
                    <a:pt x="298" y="185"/>
                  </a:lnTo>
                  <a:lnTo>
                    <a:pt x="305" y="175"/>
                  </a:lnTo>
                  <a:lnTo>
                    <a:pt x="312" y="169"/>
                  </a:lnTo>
                  <a:lnTo>
                    <a:pt x="317" y="162"/>
                  </a:lnTo>
                  <a:lnTo>
                    <a:pt x="322" y="157"/>
                  </a:lnTo>
                  <a:lnTo>
                    <a:pt x="326" y="150"/>
                  </a:lnTo>
                  <a:lnTo>
                    <a:pt x="331" y="143"/>
                  </a:lnTo>
                  <a:lnTo>
                    <a:pt x="326" y="143"/>
                  </a:lnTo>
                  <a:lnTo>
                    <a:pt x="320" y="143"/>
                  </a:lnTo>
                  <a:lnTo>
                    <a:pt x="315" y="143"/>
                  </a:lnTo>
                  <a:lnTo>
                    <a:pt x="311" y="143"/>
                  </a:lnTo>
                  <a:lnTo>
                    <a:pt x="305" y="143"/>
                  </a:lnTo>
                  <a:lnTo>
                    <a:pt x="300" y="143"/>
                  </a:lnTo>
                  <a:lnTo>
                    <a:pt x="295" y="142"/>
                  </a:lnTo>
                  <a:lnTo>
                    <a:pt x="289" y="142"/>
                  </a:lnTo>
                  <a:lnTo>
                    <a:pt x="281" y="139"/>
                  </a:lnTo>
                  <a:lnTo>
                    <a:pt x="275" y="135"/>
                  </a:lnTo>
                  <a:lnTo>
                    <a:pt x="270" y="131"/>
                  </a:lnTo>
                  <a:lnTo>
                    <a:pt x="261" y="125"/>
                  </a:lnTo>
                  <a:lnTo>
                    <a:pt x="254" y="116"/>
                  </a:lnTo>
                  <a:lnTo>
                    <a:pt x="250" y="111"/>
                  </a:lnTo>
                  <a:lnTo>
                    <a:pt x="248" y="106"/>
                  </a:lnTo>
                  <a:lnTo>
                    <a:pt x="247" y="101"/>
                  </a:lnTo>
                  <a:lnTo>
                    <a:pt x="250" y="102"/>
                  </a:lnTo>
                  <a:lnTo>
                    <a:pt x="252" y="103"/>
                  </a:lnTo>
                  <a:lnTo>
                    <a:pt x="254" y="104"/>
                  </a:lnTo>
                  <a:lnTo>
                    <a:pt x="256" y="105"/>
                  </a:lnTo>
                  <a:lnTo>
                    <a:pt x="266" y="105"/>
                  </a:lnTo>
                  <a:lnTo>
                    <a:pt x="276" y="105"/>
                  </a:lnTo>
                  <a:lnTo>
                    <a:pt x="286" y="105"/>
                  </a:lnTo>
                  <a:lnTo>
                    <a:pt x="297" y="105"/>
                  </a:lnTo>
                  <a:lnTo>
                    <a:pt x="306" y="105"/>
                  </a:lnTo>
                  <a:lnTo>
                    <a:pt x="316" y="105"/>
                  </a:lnTo>
                  <a:lnTo>
                    <a:pt x="327" y="105"/>
                  </a:lnTo>
                  <a:lnTo>
                    <a:pt x="337" y="105"/>
                  </a:lnTo>
                  <a:lnTo>
                    <a:pt x="370" y="99"/>
                  </a:lnTo>
                  <a:lnTo>
                    <a:pt x="399" y="92"/>
                  </a:lnTo>
                  <a:lnTo>
                    <a:pt x="425" y="87"/>
                  </a:lnTo>
                  <a:lnTo>
                    <a:pt x="446" y="83"/>
                  </a:lnTo>
                  <a:lnTo>
                    <a:pt x="464" y="80"/>
                  </a:lnTo>
                  <a:lnTo>
                    <a:pt x="481" y="76"/>
                  </a:lnTo>
                  <a:lnTo>
                    <a:pt x="493" y="73"/>
                  </a:lnTo>
                  <a:lnTo>
                    <a:pt x="504" y="71"/>
                  </a:lnTo>
                  <a:lnTo>
                    <a:pt x="513" y="69"/>
                  </a:lnTo>
                  <a:lnTo>
                    <a:pt x="520" y="68"/>
                  </a:lnTo>
                  <a:lnTo>
                    <a:pt x="526" y="66"/>
                  </a:lnTo>
                  <a:lnTo>
                    <a:pt x="530" y="65"/>
                  </a:lnTo>
                  <a:lnTo>
                    <a:pt x="533" y="65"/>
                  </a:lnTo>
                  <a:lnTo>
                    <a:pt x="536" y="63"/>
                  </a:lnTo>
                  <a:lnTo>
                    <a:pt x="540" y="62"/>
                  </a:lnTo>
                  <a:lnTo>
                    <a:pt x="543" y="61"/>
                  </a:lnTo>
                  <a:lnTo>
                    <a:pt x="551" y="55"/>
                  </a:lnTo>
                  <a:lnTo>
                    <a:pt x="557" y="51"/>
                  </a:lnTo>
                  <a:lnTo>
                    <a:pt x="561" y="47"/>
                  </a:lnTo>
                  <a:lnTo>
                    <a:pt x="568" y="44"/>
                  </a:lnTo>
                  <a:lnTo>
                    <a:pt x="572" y="43"/>
                  </a:lnTo>
                  <a:lnTo>
                    <a:pt x="576" y="42"/>
                  </a:lnTo>
                  <a:lnTo>
                    <a:pt x="581" y="41"/>
                  </a:lnTo>
                  <a:lnTo>
                    <a:pt x="588" y="38"/>
                  </a:lnTo>
                  <a:lnTo>
                    <a:pt x="597" y="33"/>
                  </a:lnTo>
                  <a:lnTo>
                    <a:pt x="609" y="28"/>
                  </a:lnTo>
                  <a:lnTo>
                    <a:pt x="627" y="19"/>
                  </a:lnTo>
                  <a:lnTo>
                    <a:pt x="648" y="8"/>
                  </a:lnTo>
                  <a:lnTo>
                    <a:pt x="655" y="7"/>
                  </a:lnTo>
                  <a:lnTo>
                    <a:pt x="660" y="5"/>
                  </a:lnTo>
                  <a:lnTo>
                    <a:pt x="666" y="4"/>
                  </a:lnTo>
                  <a:lnTo>
                    <a:pt x="672" y="3"/>
                  </a:lnTo>
                  <a:lnTo>
                    <a:pt x="677" y="3"/>
                  </a:lnTo>
                  <a:lnTo>
                    <a:pt x="684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2" y="0"/>
                  </a:lnTo>
                  <a:lnTo>
                    <a:pt x="738" y="1"/>
                  </a:lnTo>
                  <a:lnTo>
                    <a:pt x="745" y="2"/>
                  </a:lnTo>
                  <a:lnTo>
                    <a:pt x="751" y="3"/>
                  </a:lnTo>
                  <a:lnTo>
                    <a:pt x="758" y="5"/>
                  </a:lnTo>
                  <a:lnTo>
                    <a:pt x="763" y="7"/>
                  </a:lnTo>
                  <a:lnTo>
                    <a:pt x="769" y="8"/>
                  </a:lnTo>
                  <a:lnTo>
                    <a:pt x="776" y="10"/>
                  </a:lnTo>
                  <a:lnTo>
                    <a:pt x="782" y="11"/>
                  </a:lnTo>
                  <a:lnTo>
                    <a:pt x="791" y="15"/>
                  </a:lnTo>
                  <a:lnTo>
                    <a:pt x="797" y="18"/>
                  </a:lnTo>
                  <a:lnTo>
                    <a:pt x="803" y="20"/>
                  </a:lnTo>
                  <a:lnTo>
                    <a:pt x="808" y="24"/>
                  </a:lnTo>
                  <a:lnTo>
                    <a:pt x="814" y="27"/>
                  </a:lnTo>
                  <a:lnTo>
                    <a:pt x="820" y="31"/>
                  </a:lnTo>
                  <a:lnTo>
                    <a:pt x="827" y="37"/>
                  </a:lnTo>
                  <a:lnTo>
                    <a:pt x="838" y="44"/>
                  </a:lnTo>
                  <a:lnTo>
                    <a:pt x="860" y="68"/>
                  </a:lnTo>
                  <a:lnTo>
                    <a:pt x="875" y="86"/>
                  </a:lnTo>
                  <a:lnTo>
                    <a:pt x="888" y="99"/>
                  </a:lnTo>
                  <a:lnTo>
                    <a:pt x="896" y="110"/>
                  </a:lnTo>
                  <a:lnTo>
                    <a:pt x="904" y="119"/>
                  </a:lnTo>
                  <a:lnTo>
                    <a:pt x="910" y="127"/>
                  </a:lnTo>
                  <a:lnTo>
                    <a:pt x="917" y="135"/>
                  </a:lnTo>
                  <a:lnTo>
                    <a:pt x="924" y="146"/>
                  </a:lnTo>
                  <a:lnTo>
                    <a:pt x="934" y="162"/>
                  </a:lnTo>
                  <a:lnTo>
                    <a:pt x="940" y="171"/>
                  </a:lnTo>
                  <a:lnTo>
                    <a:pt x="944" y="176"/>
                  </a:lnTo>
                  <a:lnTo>
                    <a:pt x="947" y="179"/>
                  </a:lnTo>
                  <a:lnTo>
                    <a:pt x="954" y="193"/>
                  </a:lnTo>
                  <a:lnTo>
                    <a:pt x="961" y="208"/>
                  </a:lnTo>
                  <a:lnTo>
                    <a:pt x="967" y="222"/>
                  </a:lnTo>
                  <a:lnTo>
                    <a:pt x="975" y="238"/>
                  </a:lnTo>
                  <a:lnTo>
                    <a:pt x="975" y="243"/>
                  </a:lnTo>
                  <a:lnTo>
                    <a:pt x="976" y="247"/>
                  </a:lnTo>
                  <a:lnTo>
                    <a:pt x="976" y="253"/>
                  </a:lnTo>
                  <a:lnTo>
                    <a:pt x="977" y="258"/>
                  </a:lnTo>
                  <a:lnTo>
                    <a:pt x="971" y="265"/>
                  </a:lnTo>
                  <a:lnTo>
                    <a:pt x="966" y="274"/>
                  </a:lnTo>
                  <a:lnTo>
                    <a:pt x="961" y="282"/>
                  </a:lnTo>
                  <a:lnTo>
                    <a:pt x="955" y="290"/>
                  </a:lnTo>
                  <a:lnTo>
                    <a:pt x="956" y="312"/>
                  </a:lnTo>
                  <a:lnTo>
                    <a:pt x="959" y="327"/>
                  </a:lnTo>
                  <a:lnTo>
                    <a:pt x="961" y="341"/>
                  </a:lnTo>
                  <a:lnTo>
                    <a:pt x="964" y="360"/>
                  </a:lnTo>
                  <a:lnTo>
                    <a:pt x="964" y="377"/>
                  </a:lnTo>
                  <a:lnTo>
                    <a:pt x="964" y="394"/>
                  </a:lnTo>
                  <a:lnTo>
                    <a:pt x="964" y="412"/>
                  </a:lnTo>
                  <a:lnTo>
                    <a:pt x="964" y="429"/>
                  </a:lnTo>
                  <a:lnTo>
                    <a:pt x="966" y="434"/>
                  </a:lnTo>
                  <a:lnTo>
                    <a:pt x="968" y="439"/>
                  </a:lnTo>
                  <a:lnTo>
                    <a:pt x="970" y="446"/>
                  </a:lnTo>
                  <a:lnTo>
                    <a:pt x="974" y="451"/>
                  </a:lnTo>
                  <a:lnTo>
                    <a:pt x="983" y="458"/>
                  </a:lnTo>
                  <a:lnTo>
                    <a:pt x="992" y="464"/>
                  </a:lnTo>
                  <a:lnTo>
                    <a:pt x="1000" y="468"/>
                  </a:lnTo>
                  <a:lnTo>
                    <a:pt x="1009" y="474"/>
                  </a:lnTo>
                  <a:lnTo>
                    <a:pt x="1019" y="480"/>
                  </a:lnTo>
                  <a:lnTo>
                    <a:pt x="1033" y="488"/>
                  </a:lnTo>
                  <a:lnTo>
                    <a:pt x="1050" y="499"/>
                  </a:lnTo>
                  <a:lnTo>
                    <a:pt x="1074" y="511"/>
                  </a:lnTo>
                  <a:lnTo>
                    <a:pt x="1074" y="514"/>
                  </a:lnTo>
                  <a:lnTo>
                    <a:pt x="1074" y="516"/>
                  </a:lnTo>
                  <a:lnTo>
                    <a:pt x="1074" y="519"/>
                  </a:lnTo>
                  <a:lnTo>
                    <a:pt x="1075" y="521"/>
                  </a:lnTo>
                  <a:lnTo>
                    <a:pt x="1069" y="529"/>
                  </a:lnTo>
                  <a:lnTo>
                    <a:pt x="1064" y="536"/>
                  </a:lnTo>
                  <a:lnTo>
                    <a:pt x="1058" y="544"/>
                  </a:lnTo>
                  <a:lnTo>
                    <a:pt x="1053" y="551"/>
                  </a:lnTo>
                  <a:lnTo>
                    <a:pt x="1050" y="559"/>
                  </a:lnTo>
                  <a:lnTo>
                    <a:pt x="1048" y="565"/>
                  </a:lnTo>
                  <a:lnTo>
                    <a:pt x="1044" y="573"/>
                  </a:lnTo>
                  <a:lnTo>
                    <a:pt x="1041" y="579"/>
                  </a:lnTo>
                  <a:lnTo>
                    <a:pt x="1041" y="588"/>
                  </a:lnTo>
                  <a:lnTo>
                    <a:pt x="1041" y="597"/>
                  </a:lnTo>
                  <a:lnTo>
                    <a:pt x="1041" y="606"/>
                  </a:lnTo>
                  <a:lnTo>
                    <a:pt x="1041" y="616"/>
                  </a:lnTo>
                  <a:lnTo>
                    <a:pt x="1040" y="621"/>
                  </a:lnTo>
                  <a:lnTo>
                    <a:pt x="1038" y="626"/>
                  </a:lnTo>
                  <a:lnTo>
                    <a:pt x="1037" y="632"/>
                  </a:lnTo>
                  <a:lnTo>
                    <a:pt x="1036" y="638"/>
                  </a:lnTo>
                  <a:lnTo>
                    <a:pt x="1036" y="648"/>
                  </a:lnTo>
                  <a:lnTo>
                    <a:pt x="1036" y="659"/>
                  </a:lnTo>
                  <a:lnTo>
                    <a:pt x="1036" y="669"/>
                  </a:lnTo>
                  <a:lnTo>
                    <a:pt x="1036" y="680"/>
                  </a:lnTo>
                  <a:lnTo>
                    <a:pt x="1038" y="684"/>
                  </a:lnTo>
                  <a:lnTo>
                    <a:pt x="1040" y="690"/>
                  </a:lnTo>
                  <a:lnTo>
                    <a:pt x="1042" y="694"/>
                  </a:lnTo>
                  <a:lnTo>
                    <a:pt x="1044" y="699"/>
                  </a:lnTo>
                  <a:lnTo>
                    <a:pt x="1044" y="709"/>
                  </a:lnTo>
                  <a:lnTo>
                    <a:pt x="1043" y="717"/>
                  </a:lnTo>
                  <a:lnTo>
                    <a:pt x="1041" y="723"/>
                  </a:lnTo>
                  <a:lnTo>
                    <a:pt x="1041" y="730"/>
                  </a:lnTo>
                  <a:lnTo>
                    <a:pt x="1043" y="733"/>
                  </a:lnTo>
                  <a:lnTo>
                    <a:pt x="1043" y="736"/>
                  </a:lnTo>
                  <a:lnTo>
                    <a:pt x="1043" y="740"/>
                  </a:lnTo>
                  <a:lnTo>
                    <a:pt x="1042" y="748"/>
                  </a:lnTo>
                  <a:lnTo>
                    <a:pt x="1020" y="748"/>
                  </a:lnTo>
                  <a:lnTo>
                    <a:pt x="1003" y="748"/>
                  </a:lnTo>
                  <a:lnTo>
                    <a:pt x="990" y="748"/>
                  </a:lnTo>
                  <a:lnTo>
                    <a:pt x="981" y="748"/>
                  </a:lnTo>
                  <a:lnTo>
                    <a:pt x="975" y="747"/>
                  </a:lnTo>
                  <a:lnTo>
                    <a:pt x="971" y="747"/>
                  </a:lnTo>
                  <a:lnTo>
                    <a:pt x="968" y="746"/>
                  </a:lnTo>
                  <a:lnTo>
                    <a:pt x="965" y="745"/>
                  </a:lnTo>
                  <a:lnTo>
                    <a:pt x="956" y="746"/>
                  </a:lnTo>
                  <a:lnTo>
                    <a:pt x="948" y="747"/>
                  </a:lnTo>
                  <a:lnTo>
                    <a:pt x="940" y="748"/>
                  </a:lnTo>
                  <a:lnTo>
                    <a:pt x="932" y="749"/>
                  </a:lnTo>
                  <a:lnTo>
                    <a:pt x="923" y="750"/>
                  </a:lnTo>
                  <a:lnTo>
                    <a:pt x="916" y="751"/>
                  </a:lnTo>
                  <a:lnTo>
                    <a:pt x="907" y="752"/>
                  </a:lnTo>
                  <a:lnTo>
                    <a:pt x="898" y="753"/>
                  </a:lnTo>
                  <a:lnTo>
                    <a:pt x="886" y="757"/>
                  </a:lnTo>
                  <a:lnTo>
                    <a:pt x="876" y="761"/>
                  </a:lnTo>
                  <a:lnTo>
                    <a:pt x="868" y="763"/>
                  </a:lnTo>
                  <a:lnTo>
                    <a:pt x="862" y="765"/>
                  </a:lnTo>
                  <a:lnTo>
                    <a:pt x="857" y="767"/>
                  </a:lnTo>
                  <a:lnTo>
                    <a:pt x="851" y="769"/>
                  </a:lnTo>
                  <a:lnTo>
                    <a:pt x="846" y="773"/>
                  </a:lnTo>
                  <a:lnTo>
                    <a:pt x="838" y="776"/>
                  </a:lnTo>
                  <a:lnTo>
                    <a:pt x="835" y="778"/>
                  </a:lnTo>
                  <a:lnTo>
                    <a:pt x="832" y="780"/>
                  </a:lnTo>
                  <a:lnTo>
                    <a:pt x="829" y="783"/>
                  </a:lnTo>
                  <a:lnTo>
                    <a:pt x="825" y="785"/>
                  </a:lnTo>
                  <a:lnTo>
                    <a:pt x="824" y="799"/>
                  </a:lnTo>
                  <a:lnTo>
                    <a:pt x="824" y="813"/>
                  </a:lnTo>
                  <a:lnTo>
                    <a:pt x="824" y="827"/>
                  </a:lnTo>
                  <a:lnTo>
                    <a:pt x="823" y="841"/>
                  </a:lnTo>
                  <a:lnTo>
                    <a:pt x="830" y="842"/>
                  </a:lnTo>
                  <a:lnTo>
                    <a:pt x="835" y="843"/>
                  </a:lnTo>
                  <a:lnTo>
                    <a:pt x="841" y="845"/>
                  </a:lnTo>
                  <a:lnTo>
                    <a:pt x="847" y="846"/>
                  </a:lnTo>
                  <a:lnTo>
                    <a:pt x="853" y="848"/>
                  </a:lnTo>
                  <a:lnTo>
                    <a:pt x="859" y="849"/>
                  </a:lnTo>
                  <a:lnTo>
                    <a:pt x="865" y="850"/>
                  </a:lnTo>
                  <a:lnTo>
                    <a:pt x="870" y="851"/>
                  </a:lnTo>
                  <a:lnTo>
                    <a:pt x="890" y="861"/>
                  </a:lnTo>
                  <a:lnTo>
                    <a:pt x="912" y="871"/>
                  </a:lnTo>
                  <a:lnTo>
                    <a:pt x="935" y="882"/>
                  </a:lnTo>
                  <a:lnTo>
                    <a:pt x="957" y="894"/>
                  </a:lnTo>
                  <a:lnTo>
                    <a:pt x="979" y="905"/>
                  </a:lnTo>
                  <a:lnTo>
                    <a:pt x="998" y="914"/>
                  </a:lnTo>
                  <a:lnTo>
                    <a:pt x="1014" y="923"/>
                  </a:lnTo>
                  <a:lnTo>
                    <a:pt x="1026" y="928"/>
                  </a:lnTo>
                  <a:lnTo>
                    <a:pt x="1035" y="934"/>
                  </a:lnTo>
                  <a:lnTo>
                    <a:pt x="1043" y="939"/>
                  </a:lnTo>
                  <a:lnTo>
                    <a:pt x="1052" y="945"/>
                  </a:lnTo>
                  <a:lnTo>
                    <a:pt x="1061" y="951"/>
                  </a:lnTo>
                  <a:lnTo>
                    <a:pt x="1069" y="956"/>
                  </a:lnTo>
                  <a:lnTo>
                    <a:pt x="1078" y="962"/>
                  </a:lnTo>
                  <a:lnTo>
                    <a:pt x="1086" y="968"/>
                  </a:lnTo>
                  <a:lnTo>
                    <a:pt x="1095" y="973"/>
                  </a:lnTo>
                  <a:lnTo>
                    <a:pt x="1111" y="986"/>
                  </a:lnTo>
                  <a:lnTo>
                    <a:pt x="1123" y="996"/>
                  </a:lnTo>
                  <a:lnTo>
                    <a:pt x="1133" y="1002"/>
                  </a:lnTo>
                  <a:lnTo>
                    <a:pt x="1139" y="1008"/>
                  </a:lnTo>
                  <a:lnTo>
                    <a:pt x="1143" y="1011"/>
                  </a:lnTo>
                  <a:lnTo>
                    <a:pt x="1148" y="1013"/>
                  </a:lnTo>
                  <a:lnTo>
                    <a:pt x="1151" y="1015"/>
                  </a:lnTo>
                  <a:lnTo>
                    <a:pt x="1154" y="1016"/>
                  </a:lnTo>
                  <a:lnTo>
                    <a:pt x="1154" y="1017"/>
                  </a:lnTo>
                  <a:lnTo>
                    <a:pt x="1154" y="1019"/>
                  </a:lnTo>
                  <a:lnTo>
                    <a:pt x="1154" y="1021"/>
                  </a:lnTo>
                  <a:lnTo>
                    <a:pt x="1154" y="1022"/>
                  </a:lnTo>
                  <a:lnTo>
                    <a:pt x="1157" y="1023"/>
                  </a:lnTo>
                  <a:lnTo>
                    <a:pt x="1162" y="1025"/>
                  </a:lnTo>
                  <a:lnTo>
                    <a:pt x="1165" y="1027"/>
                  </a:lnTo>
                  <a:lnTo>
                    <a:pt x="1170" y="1031"/>
                  </a:lnTo>
                  <a:lnTo>
                    <a:pt x="1178" y="1037"/>
                  </a:lnTo>
                  <a:lnTo>
                    <a:pt x="1187" y="1044"/>
                  </a:lnTo>
                  <a:lnTo>
                    <a:pt x="1200" y="1055"/>
                  </a:lnTo>
                  <a:lnTo>
                    <a:pt x="1219" y="1070"/>
                  </a:lnTo>
                  <a:lnTo>
                    <a:pt x="1220" y="1072"/>
                  </a:lnTo>
                  <a:lnTo>
                    <a:pt x="1220" y="1074"/>
                  </a:lnTo>
                  <a:lnTo>
                    <a:pt x="1221" y="1075"/>
                  </a:lnTo>
                  <a:lnTo>
                    <a:pt x="1221" y="1078"/>
                  </a:lnTo>
                  <a:lnTo>
                    <a:pt x="1222" y="1078"/>
                  </a:lnTo>
                  <a:lnTo>
                    <a:pt x="1224" y="1078"/>
                  </a:lnTo>
                  <a:lnTo>
                    <a:pt x="1225" y="1078"/>
                  </a:lnTo>
                  <a:lnTo>
                    <a:pt x="1226" y="1078"/>
                  </a:lnTo>
                  <a:lnTo>
                    <a:pt x="1234" y="1088"/>
                  </a:lnTo>
                  <a:lnTo>
                    <a:pt x="1239" y="1097"/>
                  </a:lnTo>
                  <a:lnTo>
                    <a:pt x="1245" y="1104"/>
                  </a:lnTo>
                  <a:lnTo>
                    <a:pt x="1251" y="1112"/>
                  </a:lnTo>
                  <a:lnTo>
                    <a:pt x="1258" y="1122"/>
                  </a:lnTo>
                  <a:lnTo>
                    <a:pt x="1269" y="1134"/>
                  </a:lnTo>
                  <a:lnTo>
                    <a:pt x="1281" y="1149"/>
                  </a:lnTo>
                  <a:lnTo>
                    <a:pt x="1298" y="1169"/>
                  </a:lnTo>
                  <a:lnTo>
                    <a:pt x="1302" y="1178"/>
                  </a:lnTo>
                  <a:lnTo>
                    <a:pt x="1308" y="1187"/>
                  </a:lnTo>
                  <a:lnTo>
                    <a:pt x="1313" y="1198"/>
                  </a:lnTo>
                  <a:lnTo>
                    <a:pt x="1320" y="1207"/>
                  </a:lnTo>
                  <a:lnTo>
                    <a:pt x="1325" y="1216"/>
                  </a:lnTo>
                  <a:lnTo>
                    <a:pt x="1329" y="1224"/>
                  </a:lnTo>
                  <a:lnTo>
                    <a:pt x="1333" y="1229"/>
                  </a:lnTo>
                  <a:lnTo>
                    <a:pt x="1337" y="1232"/>
                  </a:lnTo>
                  <a:lnTo>
                    <a:pt x="1338" y="1236"/>
                  </a:lnTo>
                  <a:lnTo>
                    <a:pt x="1339" y="1239"/>
                  </a:lnTo>
                  <a:lnTo>
                    <a:pt x="1340" y="1242"/>
                  </a:lnTo>
                  <a:lnTo>
                    <a:pt x="1341" y="1246"/>
                  </a:lnTo>
                  <a:lnTo>
                    <a:pt x="1316" y="1250"/>
                  </a:lnTo>
                  <a:lnTo>
                    <a:pt x="1298" y="1252"/>
                  </a:lnTo>
                  <a:lnTo>
                    <a:pt x="1283" y="1254"/>
                  </a:lnTo>
                  <a:lnTo>
                    <a:pt x="1271" y="1256"/>
                  </a:lnTo>
                  <a:lnTo>
                    <a:pt x="1260" y="1258"/>
                  </a:lnTo>
                  <a:lnTo>
                    <a:pt x="1250" y="1260"/>
                  </a:lnTo>
                  <a:lnTo>
                    <a:pt x="1237" y="1263"/>
                  </a:lnTo>
                  <a:lnTo>
                    <a:pt x="1221" y="1267"/>
                  </a:lnTo>
                  <a:lnTo>
                    <a:pt x="1216" y="1270"/>
                  </a:lnTo>
                  <a:lnTo>
                    <a:pt x="1213" y="1272"/>
                  </a:lnTo>
                  <a:lnTo>
                    <a:pt x="1209" y="1275"/>
                  </a:lnTo>
                  <a:lnTo>
                    <a:pt x="1205" y="1279"/>
                  </a:lnTo>
                  <a:lnTo>
                    <a:pt x="1200" y="1283"/>
                  </a:lnTo>
                  <a:lnTo>
                    <a:pt x="1197" y="1288"/>
                  </a:lnTo>
                  <a:lnTo>
                    <a:pt x="1194" y="1293"/>
                  </a:lnTo>
                  <a:lnTo>
                    <a:pt x="1191" y="1298"/>
                  </a:lnTo>
                  <a:lnTo>
                    <a:pt x="1167" y="1299"/>
                  </a:lnTo>
                  <a:lnTo>
                    <a:pt x="1145" y="1300"/>
                  </a:lnTo>
                  <a:lnTo>
                    <a:pt x="1126" y="1300"/>
                  </a:lnTo>
                  <a:lnTo>
                    <a:pt x="1109" y="1301"/>
                  </a:lnTo>
                  <a:lnTo>
                    <a:pt x="1094" y="1302"/>
                  </a:lnTo>
                  <a:lnTo>
                    <a:pt x="1079" y="1302"/>
                  </a:lnTo>
                  <a:lnTo>
                    <a:pt x="1065" y="1303"/>
                  </a:lnTo>
                  <a:lnTo>
                    <a:pt x="1051" y="1304"/>
                  </a:lnTo>
                  <a:lnTo>
                    <a:pt x="1037" y="1304"/>
                  </a:lnTo>
                  <a:lnTo>
                    <a:pt x="1023" y="1305"/>
                  </a:lnTo>
                  <a:lnTo>
                    <a:pt x="1007" y="1306"/>
                  </a:lnTo>
                  <a:lnTo>
                    <a:pt x="990" y="1308"/>
                  </a:lnTo>
                  <a:lnTo>
                    <a:pt x="969" y="1309"/>
                  </a:lnTo>
                  <a:lnTo>
                    <a:pt x="948" y="1311"/>
                  </a:lnTo>
                  <a:lnTo>
                    <a:pt x="923" y="1312"/>
                  </a:lnTo>
                  <a:lnTo>
                    <a:pt x="895" y="1314"/>
                  </a:lnTo>
                  <a:lnTo>
                    <a:pt x="888" y="1315"/>
                  </a:lnTo>
                  <a:lnTo>
                    <a:pt x="879" y="1317"/>
                  </a:lnTo>
                  <a:lnTo>
                    <a:pt x="872" y="1318"/>
                  </a:lnTo>
                  <a:lnTo>
                    <a:pt x="863" y="1319"/>
                  </a:lnTo>
                  <a:lnTo>
                    <a:pt x="855" y="1322"/>
                  </a:lnTo>
                  <a:lnTo>
                    <a:pt x="847" y="1323"/>
                  </a:lnTo>
                  <a:lnTo>
                    <a:pt x="838" y="1325"/>
                  </a:lnTo>
                  <a:lnTo>
                    <a:pt x="830" y="1326"/>
                  </a:lnTo>
                  <a:lnTo>
                    <a:pt x="822" y="1326"/>
                  </a:lnTo>
                  <a:lnTo>
                    <a:pt x="815" y="1327"/>
                  </a:lnTo>
                  <a:lnTo>
                    <a:pt x="807" y="1327"/>
                  </a:lnTo>
                  <a:lnTo>
                    <a:pt x="800" y="1327"/>
                  </a:lnTo>
                  <a:lnTo>
                    <a:pt x="791" y="1328"/>
                  </a:lnTo>
                  <a:lnTo>
                    <a:pt x="783" y="1328"/>
                  </a:lnTo>
                  <a:lnTo>
                    <a:pt x="776" y="1329"/>
                  </a:lnTo>
                  <a:lnTo>
                    <a:pt x="768" y="1329"/>
                  </a:lnTo>
                  <a:lnTo>
                    <a:pt x="761" y="1327"/>
                  </a:lnTo>
                  <a:lnTo>
                    <a:pt x="754" y="1326"/>
                  </a:lnTo>
                  <a:lnTo>
                    <a:pt x="748" y="1324"/>
                  </a:lnTo>
                  <a:lnTo>
                    <a:pt x="740" y="1323"/>
                  </a:lnTo>
                  <a:lnTo>
                    <a:pt x="734" y="1319"/>
                  </a:lnTo>
                  <a:lnTo>
                    <a:pt x="729" y="1315"/>
                  </a:lnTo>
                  <a:lnTo>
                    <a:pt x="722" y="1312"/>
                  </a:lnTo>
                  <a:lnTo>
                    <a:pt x="716" y="1308"/>
                  </a:lnTo>
                  <a:lnTo>
                    <a:pt x="709" y="1303"/>
                  </a:lnTo>
                  <a:lnTo>
                    <a:pt x="703" y="1299"/>
                  </a:lnTo>
                  <a:lnTo>
                    <a:pt x="696" y="1296"/>
                  </a:lnTo>
                  <a:lnTo>
                    <a:pt x="690" y="1291"/>
                  </a:lnTo>
                  <a:lnTo>
                    <a:pt x="690" y="1289"/>
                  </a:lnTo>
                  <a:lnTo>
                    <a:pt x="690" y="1288"/>
                  </a:lnTo>
                  <a:lnTo>
                    <a:pt x="690" y="1286"/>
                  </a:lnTo>
                  <a:lnTo>
                    <a:pt x="690" y="1285"/>
                  </a:lnTo>
                  <a:lnTo>
                    <a:pt x="688" y="1284"/>
                  </a:lnTo>
                  <a:lnTo>
                    <a:pt x="685" y="1283"/>
                  </a:lnTo>
                  <a:lnTo>
                    <a:pt x="681" y="1283"/>
                  </a:lnTo>
                  <a:lnTo>
                    <a:pt x="679" y="1282"/>
                  </a:lnTo>
                  <a:lnTo>
                    <a:pt x="672" y="1275"/>
                  </a:lnTo>
                  <a:lnTo>
                    <a:pt x="664" y="1269"/>
                  </a:lnTo>
                  <a:lnTo>
                    <a:pt x="657" y="1262"/>
                  </a:lnTo>
                  <a:lnTo>
                    <a:pt x="649" y="1256"/>
                  </a:lnTo>
                  <a:lnTo>
                    <a:pt x="641" y="1251"/>
                  </a:lnTo>
                  <a:lnTo>
                    <a:pt x="633" y="1244"/>
                  </a:lnTo>
                  <a:lnTo>
                    <a:pt x="626" y="1238"/>
                  </a:lnTo>
                  <a:lnTo>
                    <a:pt x="618" y="1231"/>
                  </a:lnTo>
                  <a:lnTo>
                    <a:pt x="610" y="1231"/>
                  </a:lnTo>
                  <a:lnTo>
                    <a:pt x="603" y="1231"/>
                  </a:lnTo>
                  <a:lnTo>
                    <a:pt x="595" y="1231"/>
                  </a:lnTo>
                  <a:lnTo>
                    <a:pt x="588" y="1231"/>
                  </a:lnTo>
                  <a:lnTo>
                    <a:pt x="573" y="1236"/>
                  </a:lnTo>
                  <a:lnTo>
                    <a:pt x="557" y="1241"/>
                  </a:lnTo>
                  <a:lnTo>
                    <a:pt x="542" y="1246"/>
                  </a:lnTo>
                  <a:lnTo>
                    <a:pt x="525" y="1252"/>
                  </a:lnTo>
                  <a:lnTo>
                    <a:pt x="507" y="1259"/>
                  </a:lnTo>
                  <a:lnTo>
                    <a:pt x="490" y="1266"/>
                  </a:lnTo>
                  <a:lnTo>
                    <a:pt x="472" y="1273"/>
                  </a:lnTo>
                  <a:lnTo>
                    <a:pt x="454" y="1282"/>
                  </a:lnTo>
                  <a:lnTo>
                    <a:pt x="434" y="1289"/>
                  </a:lnTo>
                  <a:lnTo>
                    <a:pt x="418" y="1295"/>
                  </a:lnTo>
                  <a:lnTo>
                    <a:pt x="406" y="1299"/>
                  </a:lnTo>
                  <a:lnTo>
                    <a:pt x="395" y="1304"/>
                  </a:lnTo>
                  <a:lnTo>
                    <a:pt x="384" y="1309"/>
                  </a:lnTo>
                  <a:lnTo>
                    <a:pt x="371" y="1315"/>
                  </a:lnTo>
                  <a:lnTo>
                    <a:pt x="356" y="1322"/>
                  </a:lnTo>
                  <a:lnTo>
                    <a:pt x="337" y="1331"/>
                  </a:lnTo>
                  <a:lnTo>
                    <a:pt x="329" y="1331"/>
                  </a:lnTo>
                  <a:lnTo>
                    <a:pt x="322" y="1331"/>
                  </a:lnTo>
                  <a:lnTo>
                    <a:pt x="313" y="1331"/>
                  </a:lnTo>
                  <a:lnTo>
                    <a:pt x="305" y="1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4" name="Freeform 26">
              <a:extLst>
                <a:ext uri="{FF2B5EF4-FFF2-40B4-BE49-F238E27FC236}">
                  <a16:creationId xmlns:a16="http://schemas.microsoft.com/office/drawing/2014/main" id="{A333CED6-167F-881F-4F1A-2EBAEF02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6340475"/>
              <a:ext cx="546100" cy="188913"/>
            </a:xfrm>
            <a:custGeom>
              <a:avLst/>
              <a:gdLst>
                <a:gd name="T0" fmla="*/ 2147483647 w 344"/>
                <a:gd name="T1" fmla="*/ 2147483647 h 119"/>
                <a:gd name="T2" fmla="*/ 2147483647 w 344"/>
                <a:gd name="T3" fmla="*/ 2147483647 h 119"/>
                <a:gd name="T4" fmla="*/ 2147483647 w 344"/>
                <a:gd name="T5" fmla="*/ 2147483647 h 119"/>
                <a:gd name="T6" fmla="*/ 2147483647 w 344"/>
                <a:gd name="T7" fmla="*/ 2147483647 h 119"/>
                <a:gd name="T8" fmla="*/ 2147483647 w 344"/>
                <a:gd name="T9" fmla="*/ 2147483647 h 119"/>
                <a:gd name="T10" fmla="*/ 2147483647 w 344"/>
                <a:gd name="T11" fmla="*/ 2147483647 h 119"/>
                <a:gd name="T12" fmla="*/ 2147483647 w 344"/>
                <a:gd name="T13" fmla="*/ 2147483647 h 119"/>
                <a:gd name="T14" fmla="*/ 2147483647 w 344"/>
                <a:gd name="T15" fmla="*/ 2147483647 h 119"/>
                <a:gd name="T16" fmla="*/ 2147483647 w 344"/>
                <a:gd name="T17" fmla="*/ 2147483647 h 119"/>
                <a:gd name="T18" fmla="*/ 2147483647 w 344"/>
                <a:gd name="T19" fmla="*/ 2147483647 h 119"/>
                <a:gd name="T20" fmla="*/ 2147483647 w 344"/>
                <a:gd name="T21" fmla="*/ 2147483647 h 119"/>
                <a:gd name="T22" fmla="*/ 2147483647 w 344"/>
                <a:gd name="T23" fmla="*/ 2147483647 h 119"/>
                <a:gd name="T24" fmla="*/ 2147483647 w 344"/>
                <a:gd name="T25" fmla="*/ 2147483647 h 119"/>
                <a:gd name="T26" fmla="*/ 2147483647 w 344"/>
                <a:gd name="T27" fmla="*/ 2147483647 h 119"/>
                <a:gd name="T28" fmla="*/ 2147483647 w 344"/>
                <a:gd name="T29" fmla="*/ 2147483647 h 119"/>
                <a:gd name="T30" fmla="*/ 2147483647 w 344"/>
                <a:gd name="T31" fmla="*/ 2147483647 h 119"/>
                <a:gd name="T32" fmla="*/ 2147483647 w 344"/>
                <a:gd name="T33" fmla="*/ 2147483647 h 119"/>
                <a:gd name="T34" fmla="*/ 2147483647 w 344"/>
                <a:gd name="T35" fmla="*/ 2147483647 h 119"/>
                <a:gd name="T36" fmla="*/ 2147483647 w 344"/>
                <a:gd name="T37" fmla="*/ 2147483647 h 119"/>
                <a:gd name="T38" fmla="*/ 2147483647 w 344"/>
                <a:gd name="T39" fmla="*/ 2147483647 h 119"/>
                <a:gd name="T40" fmla="*/ 2147483647 w 344"/>
                <a:gd name="T41" fmla="*/ 2147483647 h 119"/>
                <a:gd name="T42" fmla="*/ 2147483647 w 344"/>
                <a:gd name="T43" fmla="*/ 2147483647 h 119"/>
                <a:gd name="T44" fmla="*/ 2147483647 w 344"/>
                <a:gd name="T45" fmla="*/ 2147483647 h 119"/>
                <a:gd name="T46" fmla="*/ 2147483647 w 344"/>
                <a:gd name="T47" fmla="*/ 2147483647 h 119"/>
                <a:gd name="T48" fmla="*/ 2147483647 w 344"/>
                <a:gd name="T49" fmla="*/ 0 h 119"/>
                <a:gd name="T50" fmla="*/ 2147483647 w 344"/>
                <a:gd name="T51" fmla="*/ 0 h 119"/>
                <a:gd name="T52" fmla="*/ 2147483647 w 344"/>
                <a:gd name="T53" fmla="*/ 0 h 119"/>
                <a:gd name="T54" fmla="*/ 2147483647 w 344"/>
                <a:gd name="T55" fmla="*/ 0 h 119"/>
                <a:gd name="T56" fmla="*/ 2147483647 w 344"/>
                <a:gd name="T57" fmla="*/ 2147483647 h 119"/>
                <a:gd name="T58" fmla="*/ 2147483647 w 344"/>
                <a:gd name="T59" fmla="*/ 2147483647 h 119"/>
                <a:gd name="T60" fmla="*/ 2147483647 w 344"/>
                <a:gd name="T61" fmla="*/ 2147483647 h 119"/>
                <a:gd name="T62" fmla="*/ 2147483647 w 344"/>
                <a:gd name="T63" fmla="*/ 2147483647 h 119"/>
                <a:gd name="T64" fmla="*/ 2147483647 w 344"/>
                <a:gd name="T65" fmla="*/ 2147483647 h 119"/>
                <a:gd name="T66" fmla="*/ 2147483647 w 344"/>
                <a:gd name="T67" fmla="*/ 2147483647 h 119"/>
                <a:gd name="T68" fmla="*/ 2147483647 w 344"/>
                <a:gd name="T69" fmla="*/ 2147483647 h 119"/>
                <a:gd name="T70" fmla="*/ 2147483647 w 344"/>
                <a:gd name="T71" fmla="*/ 2147483647 h 119"/>
                <a:gd name="T72" fmla="*/ 2147483647 w 344"/>
                <a:gd name="T73" fmla="*/ 2147483647 h 119"/>
                <a:gd name="T74" fmla="*/ 2147483647 w 344"/>
                <a:gd name="T75" fmla="*/ 2147483647 h 119"/>
                <a:gd name="T76" fmla="*/ 2147483647 w 344"/>
                <a:gd name="T77" fmla="*/ 2147483647 h 119"/>
                <a:gd name="T78" fmla="*/ 2147483647 w 344"/>
                <a:gd name="T79" fmla="*/ 2147483647 h 119"/>
                <a:gd name="T80" fmla="*/ 2147483647 w 344"/>
                <a:gd name="T81" fmla="*/ 2147483647 h 119"/>
                <a:gd name="T82" fmla="*/ 2147483647 w 344"/>
                <a:gd name="T83" fmla="*/ 2147483647 h 119"/>
                <a:gd name="T84" fmla="*/ 2147483647 w 344"/>
                <a:gd name="T85" fmla="*/ 2147483647 h 119"/>
                <a:gd name="T86" fmla="*/ 2147483647 w 344"/>
                <a:gd name="T87" fmla="*/ 2147483647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119"/>
                <a:gd name="T134" fmla="*/ 344 w 344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119">
                  <a:moveTo>
                    <a:pt x="33" y="119"/>
                  </a:moveTo>
                  <a:lnTo>
                    <a:pt x="28" y="118"/>
                  </a:lnTo>
                  <a:lnTo>
                    <a:pt x="25" y="117"/>
                  </a:lnTo>
                  <a:lnTo>
                    <a:pt x="21" y="116"/>
                  </a:lnTo>
                  <a:lnTo>
                    <a:pt x="17" y="113"/>
                  </a:lnTo>
                  <a:lnTo>
                    <a:pt x="12" y="112"/>
                  </a:lnTo>
                  <a:lnTo>
                    <a:pt x="9" y="111"/>
                  </a:lnTo>
                  <a:lnTo>
                    <a:pt x="5" y="110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14" y="108"/>
                  </a:lnTo>
                  <a:lnTo>
                    <a:pt x="21" y="108"/>
                  </a:lnTo>
                  <a:lnTo>
                    <a:pt x="28" y="108"/>
                  </a:lnTo>
                  <a:lnTo>
                    <a:pt x="35" y="108"/>
                  </a:lnTo>
                  <a:lnTo>
                    <a:pt x="41" y="108"/>
                  </a:lnTo>
                  <a:lnTo>
                    <a:pt x="49" y="107"/>
                  </a:lnTo>
                  <a:lnTo>
                    <a:pt x="55" y="107"/>
                  </a:lnTo>
                  <a:lnTo>
                    <a:pt x="67" y="104"/>
                  </a:lnTo>
                  <a:lnTo>
                    <a:pt x="77" y="101"/>
                  </a:lnTo>
                  <a:lnTo>
                    <a:pt x="84" y="98"/>
                  </a:lnTo>
                  <a:lnTo>
                    <a:pt x="90" y="96"/>
                  </a:lnTo>
                  <a:lnTo>
                    <a:pt x="95" y="94"/>
                  </a:lnTo>
                  <a:lnTo>
                    <a:pt x="99" y="92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7" y="80"/>
                  </a:lnTo>
                  <a:lnTo>
                    <a:pt x="122" y="77"/>
                  </a:lnTo>
                  <a:lnTo>
                    <a:pt x="127" y="74"/>
                  </a:lnTo>
                  <a:lnTo>
                    <a:pt x="133" y="69"/>
                  </a:lnTo>
                  <a:lnTo>
                    <a:pt x="139" y="66"/>
                  </a:lnTo>
                  <a:lnTo>
                    <a:pt x="144" y="62"/>
                  </a:lnTo>
                  <a:lnTo>
                    <a:pt x="150" y="58"/>
                  </a:lnTo>
                  <a:lnTo>
                    <a:pt x="169" y="47"/>
                  </a:lnTo>
                  <a:lnTo>
                    <a:pt x="184" y="38"/>
                  </a:lnTo>
                  <a:lnTo>
                    <a:pt x="195" y="32"/>
                  </a:lnTo>
                  <a:lnTo>
                    <a:pt x="205" y="27"/>
                  </a:lnTo>
                  <a:lnTo>
                    <a:pt x="212" y="23"/>
                  </a:lnTo>
                  <a:lnTo>
                    <a:pt x="218" y="20"/>
                  </a:lnTo>
                  <a:lnTo>
                    <a:pt x="226" y="17"/>
                  </a:lnTo>
                  <a:lnTo>
                    <a:pt x="236" y="14"/>
                  </a:lnTo>
                  <a:lnTo>
                    <a:pt x="242" y="11"/>
                  </a:lnTo>
                  <a:lnTo>
                    <a:pt x="249" y="9"/>
                  </a:lnTo>
                  <a:lnTo>
                    <a:pt x="255" y="8"/>
                  </a:lnTo>
                  <a:lnTo>
                    <a:pt x="261" y="6"/>
                  </a:lnTo>
                  <a:lnTo>
                    <a:pt x="267" y="5"/>
                  </a:lnTo>
                  <a:lnTo>
                    <a:pt x="273" y="3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3" y="3"/>
                  </a:lnTo>
                  <a:lnTo>
                    <a:pt x="338" y="5"/>
                  </a:lnTo>
                  <a:lnTo>
                    <a:pt x="341" y="7"/>
                  </a:lnTo>
                  <a:lnTo>
                    <a:pt x="344" y="10"/>
                  </a:lnTo>
                  <a:lnTo>
                    <a:pt x="344" y="11"/>
                  </a:lnTo>
                  <a:lnTo>
                    <a:pt x="343" y="12"/>
                  </a:lnTo>
                  <a:lnTo>
                    <a:pt x="342" y="12"/>
                  </a:lnTo>
                  <a:lnTo>
                    <a:pt x="340" y="14"/>
                  </a:lnTo>
                  <a:lnTo>
                    <a:pt x="334" y="15"/>
                  </a:lnTo>
                  <a:lnTo>
                    <a:pt x="328" y="16"/>
                  </a:lnTo>
                  <a:lnTo>
                    <a:pt x="318" y="17"/>
                  </a:lnTo>
                  <a:lnTo>
                    <a:pt x="305" y="18"/>
                  </a:lnTo>
                  <a:lnTo>
                    <a:pt x="290" y="23"/>
                  </a:lnTo>
                  <a:lnTo>
                    <a:pt x="275" y="29"/>
                  </a:lnTo>
                  <a:lnTo>
                    <a:pt x="260" y="35"/>
                  </a:lnTo>
                  <a:lnTo>
                    <a:pt x="246" y="40"/>
                  </a:lnTo>
                  <a:lnTo>
                    <a:pt x="231" y="46"/>
                  </a:lnTo>
                  <a:lnTo>
                    <a:pt x="216" y="51"/>
                  </a:lnTo>
                  <a:lnTo>
                    <a:pt x="201" y="58"/>
                  </a:lnTo>
                  <a:lnTo>
                    <a:pt x="186" y="63"/>
                  </a:lnTo>
                  <a:lnTo>
                    <a:pt x="170" y="69"/>
                  </a:lnTo>
                  <a:lnTo>
                    <a:pt x="154" y="77"/>
                  </a:lnTo>
                  <a:lnTo>
                    <a:pt x="138" y="83"/>
                  </a:lnTo>
                  <a:lnTo>
                    <a:pt x="123" y="91"/>
                  </a:lnTo>
                  <a:lnTo>
                    <a:pt x="107" y="98"/>
                  </a:lnTo>
                  <a:lnTo>
                    <a:pt x="91" y="105"/>
                  </a:lnTo>
                  <a:lnTo>
                    <a:pt x="75" y="112"/>
                  </a:lnTo>
                  <a:lnTo>
                    <a:pt x="58" y="119"/>
                  </a:lnTo>
                  <a:lnTo>
                    <a:pt x="52" y="119"/>
                  </a:lnTo>
                  <a:lnTo>
                    <a:pt x="46" y="119"/>
                  </a:lnTo>
                  <a:lnTo>
                    <a:pt x="39" y="119"/>
                  </a:lnTo>
                  <a:lnTo>
                    <a:pt x="33" y="119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5" name="Freeform 27">
              <a:extLst>
                <a:ext uri="{FF2B5EF4-FFF2-40B4-BE49-F238E27FC236}">
                  <a16:creationId xmlns:a16="http://schemas.microsoft.com/office/drawing/2014/main" id="{43684478-AE36-B2B0-50C5-9A5B50E6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425" y="6494463"/>
              <a:ext cx="150813" cy="30163"/>
            </a:xfrm>
            <a:custGeom>
              <a:avLst/>
              <a:gdLst>
                <a:gd name="T0" fmla="*/ 2147483647 w 95"/>
                <a:gd name="T1" fmla="*/ 2147483647 h 19"/>
                <a:gd name="T2" fmla="*/ 2147483647 w 95"/>
                <a:gd name="T3" fmla="*/ 2147483647 h 19"/>
                <a:gd name="T4" fmla="*/ 2147483647 w 95"/>
                <a:gd name="T5" fmla="*/ 2147483647 h 19"/>
                <a:gd name="T6" fmla="*/ 2147483647 w 95"/>
                <a:gd name="T7" fmla="*/ 2147483647 h 19"/>
                <a:gd name="T8" fmla="*/ 2147483647 w 95"/>
                <a:gd name="T9" fmla="*/ 2147483647 h 19"/>
                <a:gd name="T10" fmla="*/ 2147483647 w 95"/>
                <a:gd name="T11" fmla="*/ 2147483647 h 19"/>
                <a:gd name="T12" fmla="*/ 2147483647 w 95"/>
                <a:gd name="T13" fmla="*/ 2147483647 h 19"/>
                <a:gd name="T14" fmla="*/ 2147483647 w 95"/>
                <a:gd name="T15" fmla="*/ 2147483647 h 19"/>
                <a:gd name="T16" fmla="*/ 0 w 95"/>
                <a:gd name="T17" fmla="*/ 2147483647 h 19"/>
                <a:gd name="T18" fmla="*/ 0 w 95"/>
                <a:gd name="T19" fmla="*/ 2147483647 h 19"/>
                <a:gd name="T20" fmla="*/ 0 w 95"/>
                <a:gd name="T21" fmla="*/ 2147483647 h 19"/>
                <a:gd name="T22" fmla="*/ 0 w 95"/>
                <a:gd name="T23" fmla="*/ 2147483647 h 19"/>
                <a:gd name="T24" fmla="*/ 0 w 95"/>
                <a:gd name="T25" fmla="*/ 0 h 19"/>
                <a:gd name="T26" fmla="*/ 2147483647 w 95"/>
                <a:gd name="T27" fmla="*/ 2147483647 h 19"/>
                <a:gd name="T28" fmla="*/ 2147483647 w 95"/>
                <a:gd name="T29" fmla="*/ 2147483647 h 19"/>
                <a:gd name="T30" fmla="*/ 2147483647 w 95"/>
                <a:gd name="T31" fmla="*/ 2147483647 h 19"/>
                <a:gd name="T32" fmla="*/ 2147483647 w 95"/>
                <a:gd name="T33" fmla="*/ 2147483647 h 19"/>
                <a:gd name="T34" fmla="*/ 2147483647 w 95"/>
                <a:gd name="T35" fmla="*/ 2147483647 h 19"/>
                <a:gd name="T36" fmla="*/ 2147483647 w 95"/>
                <a:gd name="T37" fmla="*/ 2147483647 h 19"/>
                <a:gd name="T38" fmla="*/ 2147483647 w 95"/>
                <a:gd name="T39" fmla="*/ 2147483647 h 19"/>
                <a:gd name="T40" fmla="*/ 2147483647 w 95"/>
                <a:gd name="T41" fmla="*/ 2147483647 h 19"/>
                <a:gd name="T42" fmla="*/ 2147483647 w 95"/>
                <a:gd name="T43" fmla="*/ 2147483647 h 19"/>
                <a:gd name="T44" fmla="*/ 2147483647 w 95"/>
                <a:gd name="T45" fmla="*/ 2147483647 h 19"/>
                <a:gd name="T46" fmla="*/ 2147483647 w 95"/>
                <a:gd name="T47" fmla="*/ 2147483647 h 19"/>
                <a:gd name="T48" fmla="*/ 2147483647 w 95"/>
                <a:gd name="T49" fmla="*/ 2147483647 h 19"/>
                <a:gd name="T50" fmla="*/ 2147483647 w 95"/>
                <a:gd name="T51" fmla="*/ 2147483647 h 19"/>
                <a:gd name="T52" fmla="*/ 2147483647 w 95"/>
                <a:gd name="T53" fmla="*/ 2147483647 h 19"/>
                <a:gd name="T54" fmla="*/ 2147483647 w 95"/>
                <a:gd name="T55" fmla="*/ 2147483647 h 19"/>
                <a:gd name="T56" fmla="*/ 2147483647 w 95"/>
                <a:gd name="T57" fmla="*/ 2147483647 h 19"/>
                <a:gd name="T58" fmla="*/ 2147483647 w 95"/>
                <a:gd name="T59" fmla="*/ 2147483647 h 19"/>
                <a:gd name="T60" fmla="*/ 2147483647 w 95"/>
                <a:gd name="T61" fmla="*/ 2147483647 h 19"/>
                <a:gd name="T62" fmla="*/ 2147483647 w 95"/>
                <a:gd name="T63" fmla="*/ 2147483647 h 19"/>
                <a:gd name="T64" fmla="*/ 2147483647 w 95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19"/>
                <a:gd name="T101" fmla="*/ 95 w 95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19">
                  <a:moveTo>
                    <a:pt x="42" y="19"/>
                  </a:moveTo>
                  <a:lnTo>
                    <a:pt x="36" y="18"/>
                  </a:lnTo>
                  <a:lnTo>
                    <a:pt x="31" y="16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1" y="12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5"/>
                  </a:lnTo>
                  <a:lnTo>
                    <a:pt x="20" y="6"/>
                  </a:lnTo>
                  <a:lnTo>
                    <a:pt x="28" y="8"/>
                  </a:lnTo>
                  <a:lnTo>
                    <a:pt x="50" y="10"/>
                  </a:lnTo>
                  <a:lnTo>
                    <a:pt x="69" y="11"/>
                  </a:lnTo>
                  <a:lnTo>
                    <a:pt x="80" y="12"/>
                  </a:lnTo>
                  <a:lnTo>
                    <a:pt x="89" y="13"/>
                  </a:lnTo>
                  <a:lnTo>
                    <a:pt x="93" y="13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4" y="16"/>
                  </a:lnTo>
                  <a:lnTo>
                    <a:pt x="88" y="16"/>
                  </a:lnTo>
                  <a:lnTo>
                    <a:pt x="82" y="16"/>
                  </a:lnTo>
                  <a:lnTo>
                    <a:pt x="75" y="16"/>
                  </a:lnTo>
                  <a:lnTo>
                    <a:pt x="69" y="18"/>
                  </a:lnTo>
                  <a:lnTo>
                    <a:pt x="62" y="18"/>
                  </a:lnTo>
                  <a:lnTo>
                    <a:pt x="56" y="18"/>
                  </a:lnTo>
                  <a:lnTo>
                    <a:pt x="48" y="19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6" name="Freeform 28">
              <a:extLst>
                <a:ext uri="{FF2B5EF4-FFF2-40B4-BE49-F238E27FC236}">
                  <a16:creationId xmlns:a16="http://schemas.microsoft.com/office/drawing/2014/main" id="{962006CF-D682-1E69-AF1B-85A6F642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5772150"/>
              <a:ext cx="2074863" cy="735013"/>
            </a:xfrm>
            <a:custGeom>
              <a:avLst/>
              <a:gdLst>
                <a:gd name="T0" fmla="*/ 2147483647 w 1307"/>
                <a:gd name="T1" fmla="*/ 2147483647 h 463"/>
                <a:gd name="T2" fmla="*/ 2147483647 w 1307"/>
                <a:gd name="T3" fmla="*/ 2147483647 h 463"/>
                <a:gd name="T4" fmla="*/ 2147483647 w 1307"/>
                <a:gd name="T5" fmla="*/ 2147483647 h 463"/>
                <a:gd name="T6" fmla="*/ 2147483647 w 1307"/>
                <a:gd name="T7" fmla="*/ 2147483647 h 463"/>
                <a:gd name="T8" fmla="*/ 2147483647 w 1307"/>
                <a:gd name="T9" fmla="*/ 2147483647 h 463"/>
                <a:gd name="T10" fmla="*/ 2147483647 w 1307"/>
                <a:gd name="T11" fmla="*/ 2147483647 h 463"/>
                <a:gd name="T12" fmla="*/ 2147483647 w 1307"/>
                <a:gd name="T13" fmla="*/ 2147483647 h 463"/>
                <a:gd name="T14" fmla="*/ 2147483647 w 1307"/>
                <a:gd name="T15" fmla="*/ 2147483647 h 463"/>
                <a:gd name="T16" fmla="*/ 2147483647 w 1307"/>
                <a:gd name="T17" fmla="*/ 2147483647 h 463"/>
                <a:gd name="T18" fmla="*/ 2147483647 w 1307"/>
                <a:gd name="T19" fmla="*/ 2147483647 h 463"/>
                <a:gd name="T20" fmla="*/ 2147483647 w 1307"/>
                <a:gd name="T21" fmla="*/ 2147483647 h 463"/>
                <a:gd name="T22" fmla="*/ 2147483647 w 1307"/>
                <a:gd name="T23" fmla="*/ 2147483647 h 463"/>
                <a:gd name="T24" fmla="*/ 2147483647 w 1307"/>
                <a:gd name="T25" fmla="*/ 2147483647 h 463"/>
                <a:gd name="T26" fmla="*/ 2147483647 w 1307"/>
                <a:gd name="T27" fmla="*/ 2147483647 h 463"/>
                <a:gd name="T28" fmla="*/ 2147483647 w 1307"/>
                <a:gd name="T29" fmla="*/ 2147483647 h 463"/>
                <a:gd name="T30" fmla="*/ 2147483647 w 1307"/>
                <a:gd name="T31" fmla="*/ 2147483647 h 463"/>
                <a:gd name="T32" fmla="*/ 2147483647 w 1307"/>
                <a:gd name="T33" fmla="*/ 2147483647 h 463"/>
                <a:gd name="T34" fmla="*/ 2147483647 w 1307"/>
                <a:gd name="T35" fmla="*/ 2147483647 h 463"/>
                <a:gd name="T36" fmla="*/ 2147483647 w 1307"/>
                <a:gd name="T37" fmla="*/ 2147483647 h 463"/>
                <a:gd name="T38" fmla="*/ 2147483647 w 1307"/>
                <a:gd name="T39" fmla="*/ 2147483647 h 463"/>
                <a:gd name="T40" fmla="*/ 2147483647 w 1307"/>
                <a:gd name="T41" fmla="*/ 2147483647 h 463"/>
                <a:gd name="T42" fmla="*/ 2147483647 w 1307"/>
                <a:gd name="T43" fmla="*/ 2147483647 h 463"/>
                <a:gd name="T44" fmla="*/ 2147483647 w 1307"/>
                <a:gd name="T45" fmla="*/ 2147483647 h 463"/>
                <a:gd name="T46" fmla="*/ 2147483647 w 1307"/>
                <a:gd name="T47" fmla="*/ 2147483647 h 463"/>
                <a:gd name="T48" fmla="*/ 2147483647 w 1307"/>
                <a:gd name="T49" fmla="*/ 2147483647 h 463"/>
                <a:gd name="T50" fmla="*/ 2147483647 w 1307"/>
                <a:gd name="T51" fmla="*/ 2147483647 h 463"/>
                <a:gd name="T52" fmla="*/ 2147483647 w 1307"/>
                <a:gd name="T53" fmla="*/ 2147483647 h 463"/>
                <a:gd name="T54" fmla="*/ 2147483647 w 1307"/>
                <a:gd name="T55" fmla="*/ 2147483647 h 463"/>
                <a:gd name="T56" fmla="*/ 2147483647 w 1307"/>
                <a:gd name="T57" fmla="*/ 2147483647 h 463"/>
                <a:gd name="T58" fmla="*/ 2147483647 w 1307"/>
                <a:gd name="T59" fmla="*/ 2147483647 h 463"/>
                <a:gd name="T60" fmla="*/ 2147483647 w 1307"/>
                <a:gd name="T61" fmla="*/ 2147483647 h 463"/>
                <a:gd name="T62" fmla="*/ 2147483647 w 1307"/>
                <a:gd name="T63" fmla="*/ 2147483647 h 463"/>
                <a:gd name="T64" fmla="*/ 2147483647 w 1307"/>
                <a:gd name="T65" fmla="*/ 2147483647 h 463"/>
                <a:gd name="T66" fmla="*/ 2147483647 w 1307"/>
                <a:gd name="T67" fmla="*/ 2147483647 h 463"/>
                <a:gd name="T68" fmla="*/ 2147483647 w 1307"/>
                <a:gd name="T69" fmla="*/ 2147483647 h 463"/>
                <a:gd name="T70" fmla="*/ 2147483647 w 1307"/>
                <a:gd name="T71" fmla="*/ 2147483647 h 463"/>
                <a:gd name="T72" fmla="*/ 2147483647 w 1307"/>
                <a:gd name="T73" fmla="*/ 2147483647 h 463"/>
                <a:gd name="T74" fmla="*/ 2147483647 w 1307"/>
                <a:gd name="T75" fmla="*/ 2147483647 h 463"/>
                <a:gd name="T76" fmla="*/ 2147483647 w 1307"/>
                <a:gd name="T77" fmla="*/ 2147483647 h 463"/>
                <a:gd name="T78" fmla="*/ 2147483647 w 1307"/>
                <a:gd name="T79" fmla="*/ 2147483647 h 463"/>
                <a:gd name="T80" fmla="*/ 2147483647 w 1307"/>
                <a:gd name="T81" fmla="*/ 2147483647 h 463"/>
                <a:gd name="T82" fmla="*/ 2147483647 w 1307"/>
                <a:gd name="T83" fmla="*/ 2147483647 h 463"/>
                <a:gd name="T84" fmla="*/ 2147483647 w 1307"/>
                <a:gd name="T85" fmla="*/ 2147483647 h 463"/>
                <a:gd name="T86" fmla="*/ 2147483647 w 1307"/>
                <a:gd name="T87" fmla="*/ 2147483647 h 463"/>
                <a:gd name="T88" fmla="*/ 2147483647 w 1307"/>
                <a:gd name="T89" fmla="*/ 2147483647 h 463"/>
                <a:gd name="T90" fmla="*/ 2147483647 w 1307"/>
                <a:gd name="T91" fmla="*/ 2147483647 h 463"/>
                <a:gd name="T92" fmla="*/ 2147483647 w 1307"/>
                <a:gd name="T93" fmla="*/ 2147483647 h 463"/>
                <a:gd name="T94" fmla="*/ 2147483647 w 1307"/>
                <a:gd name="T95" fmla="*/ 2147483647 h 463"/>
                <a:gd name="T96" fmla="*/ 2147483647 w 1307"/>
                <a:gd name="T97" fmla="*/ 2147483647 h 463"/>
                <a:gd name="T98" fmla="*/ 2147483647 w 1307"/>
                <a:gd name="T99" fmla="*/ 2147483647 h 463"/>
                <a:gd name="T100" fmla="*/ 2147483647 w 1307"/>
                <a:gd name="T101" fmla="*/ 2147483647 h 463"/>
                <a:gd name="T102" fmla="*/ 2147483647 w 1307"/>
                <a:gd name="T103" fmla="*/ 2147483647 h 463"/>
                <a:gd name="T104" fmla="*/ 2147483647 w 1307"/>
                <a:gd name="T105" fmla="*/ 2147483647 h 463"/>
                <a:gd name="T106" fmla="*/ 2147483647 w 1307"/>
                <a:gd name="T107" fmla="*/ 2147483647 h 463"/>
                <a:gd name="T108" fmla="*/ 2147483647 w 1307"/>
                <a:gd name="T109" fmla="*/ 2147483647 h 463"/>
                <a:gd name="T110" fmla="*/ 2147483647 w 1307"/>
                <a:gd name="T111" fmla="*/ 2147483647 h 463"/>
                <a:gd name="T112" fmla="*/ 2147483647 w 1307"/>
                <a:gd name="T113" fmla="*/ 2147483647 h 463"/>
                <a:gd name="T114" fmla="*/ 2147483647 w 1307"/>
                <a:gd name="T115" fmla="*/ 2147483647 h 463"/>
                <a:gd name="T116" fmla="*/ 2147483647 w 1307"/>
                <a:gd name="T117" fmla="*/ 2147483647 h 463"/>
                <a:gd name="T118" fmla="*/ 2147483647 w 1307"/>
                <a:gd name="T119" fmla="*/ 2147483647 h 4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07"/>
                <a:gd name="T181" fmla="*/ 0 h 463"/>
                <a:gd name="T182" fmla="*/ 1307 w 1307"/>
                <a:gd name="T183" fmla="*/ 463 h 4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07" h="463">
                  <a:moveTo>
                    <a:pt x="816" y="463"/>
                  </a:moveTo>
                  <a:lnTo>
                    <a:pt x="807" y="462"/>
                  </a:lnTo>
                  <a:lnTo>
                    <a:pt x="799" y="462"/>
                  </a:lnTo>
                  <a:lnTo>
                    <a:pt x="790" y="461"/>
                  </a:lnTo>
                  <a:lnTo>
                    <a:pt x="781" y="460"/>
                  </a:lnTo>
                  <a:lnTo>
                    <a:pt x="773" y="460"/>
                  </a:lnTo>
                  <a:lnTo>
                    <a:pt x="764" y="459"/>
                  </a:lnTo>
                  <a:lnTo>
                    <a:pt x="756" y="459"/>
                  </a:lnTo>
                  <a:lnTo>
                    <a:pt x="747" y="457"/>
                  </a:lnTo>
                  <a:lnTo>
                    <a:pt x="742" y="456"/>
                  </a:lnTo>
                  <a:lnTo>
                    <a:pt x="736" y="455"/>
                  </a:lnTo>
                  <a:lnTo>
                    <a:pt x="731" y="453"/>
                  </a:lnTo>
                  <a:lnTo>
                    <a:pt x="727" y="452"/>
                  </a:lnTo>
                  <a:lnTo>
                    <a:pt x="721" y="450"/>
                  </a:lnTo>
                  <a:lnTo>
                    <a:pt x="716" y="449"/>
                  </a:lnTo>
                  <a:lnTo>
                    <a:pt x="711" y="447"/>
                  </a:lnTo>
                  <a:lnTo>
                    <a:pt x="705" y="446"/>
                  </a:lnTo>
                  <a:lnTo>
                    <a:pt x="701" y="444"/>
                  </a:lnTo>
                  <a:lnTo>
                    <a:pt x="697" y="441"/>
                  </a:lnTo>
                  <a:lnTo>
                    <a:pt x="692" y="439"/>
                  </a:lnTo>
                  <a:lnTo>
                    <a:pt x="688" y="437"/>
                  </a:lnTo>
                  <a:lnTo>
                    <a:pt x="684" y="436"/>
                  </a:lnTo>
                  <a:lnTo>
                    <a:pt x="680" y="434"/>
                  </a:lnTo>
                  <a:lnTo>
                    <a:pt x="676" y="432"/>
                  </a:lnTo>
                  <a:lnTo>
                    <a:pt x="672" y="430"/>
                  </a:lnTo>
                  <a:lnTo>
                    <a:pt x="663" y="422"/>
                  </a:lnTo>
                  <a:lnTo>
                    <a:pt x="657" y="416"/>
                  </a:lnTo>
                  <a:lnTo>
                    <a:pt x="650" y="410"/>
                  </a:lnTo>
                  <a:lnTo>
                    <a:pt x="644" y="404"/>
                  </a:lnTo>
                  <a:lnTo>
                    <a:pt x="637" y="396"/>
                  </a:lnTo>
                  <a:lnTo>
                    <a:pt x="629" y="387"/>
                  </a:lnTo>
                  <a:lnTo>
                    <a:pt x="618" y="374"/>
                  </a:lnTo>
                  <a:lnTo>
                    <a:pt x="604" y="358"/>
                  </a:lnTo>
                  <a:lnTo>
                    <a:pt x="600" y="356"/>
                  </a:lnTo>
                  <a:lnTo>
                    <a:pt x="597" y="355"/>
                  </a:lnTo>
                  <a:lnTo>
                    <a:pt x="592" y="353"/>
                  </a:lnTo>
                  <a:lnTo>
                    <a:pt x="588" y="352"/>
                  </a:lnTo>
                  <a:lnTo>
                    <a:pt x="583" y="352"/>
                  </a:lnTo>
                  <a:lnTo>
                    <a:pt x="577" y="352"/>
                  </a:lnTo>
                  <a:lnTo>
                    <a:pt x="571" y="352"/>
                  </a:lnTo>
                  <a:lnTo>
                    <a:pt x="565" y="352"/>
                  </a:lnTo>
                  <a:lnTo>
                    <a:pt x="560" y="352"/>
                  </a:lnTo>
                  <a:lnTo>
                    <a:pt x="555" y="352"/>
                  </a:lnTo>
                  <a:lnTo>
                    <a:pt x="548" y="352"/>
                  </a:lnTo>
                  <a:lnTo>
                    <a:pt x="543" y="352"/>
                  </a:lnTo>
                  <a:lnTo>
                    <a:pt x="538" y="353"/>
                  </a:lnTo>
                  <a:lnTo>
                    <a:pt x="533" y="355"/>
                  </a:lnTo>
                  <a:lnTo>
                    <a:pt x="528" y="356"/>
                  </a:lnTo>
                  <a:lnTo>
                    <a:pt x="523" y="358"/>
                  </a:lnTo>
                  <a:lnTo>
                    <a:pt x="518" y="360"/>
                  </a:lnTo>
                  <a:lnTo>
                    <a:pt x="513" y="361"/>
                  </a:lnTo>
                  <a:lnTo>
                    <a:pt x="507" y="362"/>
                  </a:lnTo>
                  <a:lnTo>
                    <a:pt x="502" y="363"/>
                  </a:lnTo>
                  <a:lnTo>
                    <a:pt x="492" y="367"/>
                  </a:lnTo>
                  <a:lnTo>
                    <a:pt x="484" y="372"/>
                  </a:lnTo>
                  <a:lnTo>
                    <a:pt x="474" y="375"/>
                  </a:lnTo>
                  <a:lnTo>
                    <a:pt x="466" y="379"/>
                  </a:lnTo>
                  <a:lnTo>
                    <a:pt x="457" y="383"/>
                  </a:lnTo>
                  <a:lnTo>
                    <a:pt x="447" y="388"/>
                  </a:lnTo>
                  <a:lnTo>
                    <a:pt x="439" y="392"/>
                  </a:lnTo>
                  <a:lnTo>
                    <a:pt x="429" y="396"/>
                  </a:lnTo>
                  <a:lnTo>
                    <a:pt x="406" y="411"/>
                  </a:lnTo>
                  <a:lnTo>
                    <a:pt x="390" y="422"/>
                  </a:lnTo>
                  <a:lnTo>
                    <a:pt x="377" y="431"/>
                  </a:lnTo>
                  <a:lnTo>
                    <a:pt x="368" y="436"/>
                  </a:lnTo>
                  <a:lnTo>
                    <a:pt x="360" y="441"/>
                  </a:lnTo>
                  <a:lnTo>
                    <a:pt x="354" y="445"/>
                  </a:lnTo>
                  <a:lnTo>
                    <a:pt x="347" y="448"/>
                  </a:lnTo>
                  <a:lnTo>
                    <a:pt x="340" y="452"/>
                  </a:lnTo>
                  <a:lnTo>
                    <a:pt x="333" y="454"/>
                  </a:lnTo>
                  <a:lnTo>
                    <a:pt x="326" y="455"/>
                  </a:lnTo>
                  <a:lnTo>
                    <a:pt x="319" y="457"/>
                  </a:lnTo>
                  <a:lnTo>
                    <a:pt x="312" y="460"/>
                  </a:lnTo>
                  <a:lnTo>
                    <a:pt x="304" y="460"/>
                  </a:lnTo>
                  <a:lnTo>
                    <a:pt x="297" y="460"/>
                  </a:lnTo>
                  <a:lnTo>
                    <a:pt x="288" y="460"/>
                  </a:lnTo>
                  <a:lnTo>
                    <a:pt x="281" y="459"/>
                  </a:lnTo>
                  <a:lnTo>
                    <a:pt x="272" y="459"/>
                  </a:lnTo>
                  <a:lnTo>
                    <a:pt x="265" y="459"/>
                  </a:lnTo>
                  <a:lnTo>
                    <a:pt x="256" y="457"/>
                  </a:lnTo>
                  <a:lnTo>
                    <a:pt x="249" y="457"/>
                  </a:lnTo>
                  <a:lnTo>
                    <a:pt x="244" y="455"/>
                  </a:lnTo>
                  <a:lnTo>
                    <a:pt x="239" y="453"/>
                  </a:lnTo>
                  <a:lnTo>
                    <a:pt x="235" y="452"/>
                  </a:lnTo>
                  <a:lnTo>
                    <a:pt x="229" y="450"/>
                  </a:lnTo>
                  <a:lnTo>
                    <a:pt x="225" y="448"/>
                  </a:lnTo>
                  <a:lnTo>
                    <a:pt x="220" y="447"/>
                  </a:lnTo>
                  <a:lnTo>
                    <a:pt x="215" y="445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10" y="439"/>
                  </a:lnTo>
                  <a:lnTo>
                    <a:pt x="210" y="437"/>
                  </a:lnTo>
                  <a:lnTo>
                    <a:pt x="210" y="436"/>
                  </a:lnTo>
                  <a:lnTo>
                    <a:pt x="199" y="431"/>
                  </a:lnTo>
                  <a:lnTo>
                    <a:pt x="184" y="423"/>
                  </a:lnTo>
                  <a:lnTo>
                    <a:pt x="167" y="414"/>
                  </a:lnTo>
                  <a:lnTo>
                    <a:pt x="148" y="404"/>
                  </a:lnTo>
                  <a:lnTo>
                    <a:pt x="128" y="394"/>
                  </a:lnTo>
                  <a:lnTo>
                    <a:pt x="110" y="384"/>
                  </a:lnTo>
                  <a:lnTo>
                    <a:pt x="94" y="377"/>
                  </a:lnTo>
                  <a:lnTo>
                    <a:pt x="81" y="372"/>
                  </a:lnTo>
                  <a:lnTo>
                    <a:pt x="76" y="372"/>
                  </a:lnTo>
                  <a:lnTo>
                    <a:pt x="70" y="372"/>
                  </a:lnTo>
                  <a:lnTo>
                    <a:pt x="65" y="372"/>
                  </a:lnTo>
                  <a:lnTo>
                    <a:pt x="60" y="372"/>
                  </a:lnTo>
                  <a:lnTo>
                    <a:pt x="54" y="372"/>
                  </a:lnTo>
                  <a:lnTo>
                    <a:pt x="48" y="372"/>
                  </a:lnTo>
                  <a:lnTo>
                    <a:pt x="42" y="372"/>
                  </a:lnTo>
                  <a:lnTo>
                    <a:pt x="37" y="372"/>
                  </a:lnTo>
                  <a:lnTo>
                    <a:pt x="28" y="374"/>
                  </a:lnTo>
                  <a:lnTo>
                    <a:pt x="22" y="376"/>
                  </a:lnTo>
                  <a:lnTo>
                    <a:pt x="17" y="377"/>
                  </a:lnTo>
                  <a:lnTo>
                    <a:pt x="13" y="378"/>
                  </a:lnTo>
                  <a:lnTo>
                    <a:pt x="10" y="379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9"/>
                  </a:lnTo>
                  <a:lnTo>
                    <a:pt x="7" y="366"/>
                  </a:lnTo>
                  <a:lnTo>
                    <a:pt x="14" y="354"/>
                  </a:lnTo>
                  <a:lnTo>
                    <a:pt x="21" y="341"/>
                  </a:lnTo>
                  <a:lnTo>
                    <a:pt x="27" y="329"/>
                  </a:lnTo>
                  <a:lnTo>
                    <a:pt x="35" y="316"/>
                  </a:lnTo>
                  <a:lnTo>
                    <a:pt x="41" y="303"/>
                  </a:lnTo>
                  <a:lnTo>
                    <a:pt x="48" y="289"/>
                  </a:lnTo>
                  <a:lnTo>
                    <a:pt x="54" y="276"/>
                  </a:lnTo>
                  <a:lnTo>
                    <a:pt x="58" y="274"/>
                  </a:lnTo>
                  <a:lnTo>
                    <a:pt x="63" y="271"/>
                  </a:lnTo>
                  <a:lnTo>
                    <a:pt x="66" y="268"/>
                  </a:lnTo>
                  <a:lnTo>
                    <a:pt x="70" y="266"/>
                  </a:lnTo>
                  <a:lnTo>
                    <a:pt x="78" y="255"/>
                  </a:lnTo>
                  <a:lnTo>
                    <a:pt x="86" y="247"/>
                  </a:lnTo>
                  <a:lnTo>
                    <a:pt x="94" y="238"/>
                  </a:lnTo>
                  <a:lnTo>
                    <a:pt x="100" y="230"/>
                  </a:lnTo>
                  <a:lnTo>
                    <a:pt x="112" y="220"/>
                  </a:lnTo>
                  <a:lnTo>
                    <a:pt x="122" y="214"/>
                  </a:lnTo>
                  <a:lnTo>
                    <a:pt x="128" y="208"/>
                  </a:lnTo>
                  <a:lnTo>
                    <a:pt x="133" y="205"/>
                  </a:lnTo>
                  <a:lnTo>
                    <a:pt x="136" y="203"/>
                  </a:lnTo>
                  <a:lnTo>
                    <a:pt x="139" y="202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0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2" y="195"/>
                  </a:lnTo>
                  <a:lnTo>
                    <a:pt x="154" y="188"/>
                  </a:lnTo>
                  <a:lnTo>
                    <a:pt x="170" y="179"/>
                  </a:lnTo>
                  <a:lnTo>
                    <a:pt x="187" y="167"/>
                  </a:lnTo>
                  <a:lnTo>
                    <a:pt x="209" y="155"/>
                  </a:lnTo>
                  <a:lnTo>
                    <a:pt x="231" y="139"/>
                  </a:lnTo>
                  <a:lnTo>
                    <a:pt x="256" y="123"/>
                  </a:lnTo>
                  <a:lnTo>
                    <a:pt x="282" y="107"/>
                  </a:lnTo>
                  <a:lnTo>
                    <a:pt x="310" y="91"/>
                  </a:lnTo>
                  <a:lnTo>
                    <a:pt x="324" y="85"/>
                  </a:lnTo>
                  <a:lnTo>
                    <a:pt x="338" y="77"/>
                  </a:lnTo>
                  <a:lnTo>
                    <a:pt x="352" y="71"/>
                  </a:lnTo>
                  <a:lnTo>
                    <a:pt x="367" y="63"/>
                  </a:lnTo>
                  <a:lnTo>
                    <a:pt x="381" y="56"/>
                  </a:lnTo>
                  <a:lnTo>
                    <a:pt x="395" y="49"/>
                  </a:lnTo>
                  <a:lnTo>
                    <a:pt x="410" y="42"/>
                  </a:lnTo>
                  <a:lnTo>
                    <a:pt x="424" y="35"/>
                  </a:lnTo>
                  <a:lnTo>
                    <a:pt x="432" y="32"/>
                  </a:lnTo>
                  <a:lnTo>
                    <a:pt x="441" y="30"/>
                  </a:lnTo>
                  <a:lnTo>
                    <a:pt x="449" y="27"/>
                  </a:lnTo>
                  <a:lnTo>
                    <a:pt x="458" y="25"/>
                  </a:lnTo>
                  <a:lnTo>
                    <a:pt x="467" y="22"/>
                  </a:lnTo>
                  <a:lnTo>
                    <a:pt x="476" y="20"/>
                  </a:lnTo>
                  <a:lnTo>
                    <a:pt x="485" y="17"/>
                  </a:lnTo>
                  <a:lnTo>
                    <a:pt x="494" y="15"/>
                  </a:lnTo>
                  <a:lnTo>
                    <a:pt x="491" y="22"/>
                  </a:lnTo>
                  <a:lnTo>
                    <a:pt x="490" y="28"/>
                  </a:lnTo>
                  <a:lnTo>
                    <a:pt x="489" y="33"/>
                  </a:lnTo>
                  <a:lnTo>
                    <a:pt x="489" y="42"/>
                  </a:lnTo>
                  <a:lnTo>
                    <a:pt x="491" y="44"/>
                  </a:lnTo>
                  <a:lnTo>
                    <a:pt x="495" y="46"/>
                  </a:lnTo>
                  <a:lnTo>
                    <a:pt x="498" y="48"/>
                  </a:lnTo>
                  <a:lnTo>
                    <a:pt x="500" y="50"/>
                  </a:lnTo>
                  <a:lnTo>
                    <a:pt x="505" y="59"/>
                  </a:lnTo>
                  <a:lnTo>
                    <a:pt x="512" y="67"/>
                  </a:lnTo>
                  <a:lnTo>
                    <a:pt x="517" y="75"/>
                  </a:lnTo>
                  <a:lnTo>
                    <a:pt x="523" y="84"/>
                  </a:lnTo>
                  <a:lnTo>
                    <a:pt x="529" y="91"/>
                  </a:lnTo>
                  <a:lnTo>
                    <a:pt x="536" y="99"/>
                  </a:lnTo>
                  <a:lnTo>
                    <a:pt x="543" y="106"/>
                  </a:lnTo>
                  <a:lnTo>
                    <a:pt x="550" y="114"/>
                  </a:lnTo>
                  <a:lnTo>
                    <a:pt x="557" y="121"/>
                  </a:lnTo>
                  <a:lnTo>
                    <a:pt x="564" y="128"/>
                  </a:lnTo>
                  <a:lnTo>
                    <a:pt x="571" y="135"/>
                  </a:lnTo>
                  <a:lnTo>
                    <a:pt x="578" y="143"/>
                  </a:lnTo>
                  <a:lnTo>
                    <a:pt x="582" y="145"/>
                  </a:lnTo>
                  <a:lnTo>
                    <a:pt x="586" y="147"/>
                  </a:lnTo>
                  <a:lnTo>
                    <a:pt x="589" y="149"/>
                  </a:lnTo>
                  <a:lnTo>
                    <a:pt x="593" y="151"/>
                  </a:lnTo>
                  <a:lnTo>
                    <a:pt x="593" y="152"/>
                  </a:lnTo>
                  <a:lnTo>
                    <a:pt x="593" y="153"/>
                  </a:lnTo>
                  <a:lnTo>
                    <a:pt x="593" y="156"/>
                  </a:lnTo>
                  <a:lnTo>
                    <a:pt x="593" y="157"/>
                  </a:lnTo>
                  <a:lnTo>
                    <a:pt x="599" y="159"/>
                  </a:lnTo>
                  <a:lnTo>
                    <a:pt x="603" y="162"/>
                  </a:lnTo>
                  <a:lnTo>
                    <a:pt x="608" y="164"/>
                  </a:lnTo>
                  <a:lnTo>
                    <a:pt x="613" y="166"/>
                  </a:lnTo>
                  <a:lnTo>
                    <a:pt x="618" y="168"/>
                  </a:lnTo>
                  <a:lnTo>
                    <a:pt x="622" y="172"/>
                  </a:lnTo>
                  <a:lnTo>
                    <a:pt x="628" y="174"/>
                  </a:lnTo>
                  <a:lnTo>
                    <a:pt x="632" y="177"/>
                  </a:lnTo>
                  <a:lnTo>
                    <a:pt x="636" y="178"/>
                  </a:lnTo>
                  <a:lnTo>
                    <a:pt x="642" y="179"/>
                  </a:lnTo>
                  <a:lnTo>
                    <a:pt x="646" y="181"/>
                  </a:lnTo>
                  <a:lnTo>
                    <a:pt x="650" y="182"/>
                  </a:lnTo>
                  <a:lnTo>
                    <a:pt x="656" y="185"/>
                  </a:lnTo>
                  <a:lnTo>
                    <a:pt x="660" y="186"/>
                  </a:lnTo>
                  <a:lnTo>
                    <a:pt x="664" y="188"/>
                  </a:lnTo>
                  <a:lnTo>
                    <a:pt x="669" y="189"/>
                  </a:lnTo>
                  <a:lnTo>
                    <a:pt x="676" y="189"/>
                  </a:lnTo>
                  <a:lnTo>
                    <a:pt x="684" y="189"/>
                  </a:lnTo>
                  <a:lnTo>
                    <a:pt x="691" y="189"/>
                  </a:lnTo>
                  <a:lnTo>
                    <a:pt x="700" y="190"/>
                  </a:lnTo>
                  <a:lnTo>
                    <a:pt x="707" y="190"/>
                  </a:lnTo>
                  <a:lnTo>
                    <a:pt x="715" y="190"/>
                  </a:lnTo>
                  <a:lnTo>
                    <a:pt x="722" y="191"/>
                  </a:lnTo>
                  <a:lnTo>
                    <a:pt x="730" y="191"/>
                  </a:lnTo>
                  <a:lnTo>
                    <a:pt x="735" y="190"/>
                  </a:lnTo>
                  <a:lnTo>
                    <a:pt x="741" y="190"/>
                  </a:lnTo>
                  <a:lnTo>
                    <a:pt x="746" y="189"/>
                  </a:lnTo>
                  <a:lnTo>
                    <a:pt x="751" y="188"/>
                  </a:lnTo>
                  <a:lnTo>
                    <a:pt x="756" y="188"/>
                  </a:lnTo>
                  <a:lnTo>
                    <a:pt x="761" y="187"/>
                  </a:lnTo>
                  <a:lnTo>
                    <a:pt x="766" y="187"/>
                  </a:lnTo>
                  <a:lnTo>
                    <a:pt x="772" y="186"/>
                  </a:lnTo>
                  <a:lnTo>
                    <a:pt x="794" y="178"/>
                  </a:lnTo>
                  <a:lnTo>
                    <a:pt x="810" y="173"/>
                  </a:lnTo>
                  <a:lnTo>
                    <a:pt x="823" y="168"/>
                  </a:lnTo>
                  <a:lnTo>
                    <a:pt x="834" y="164"/>
                  </a:lnTo>
                  <a:lnTo>
                    <a:pt x="842" y="161"/>
                  </a:lnTo>
                  <a:lnTo>
                    <a:pt x="849" y="159"/>
                  </a:lnTo>
                  <a:lnTo>
                    <a:pt x="857" y="156"/>
                  </a:lnTo>
                  <a:lnTo>
                    <a:pt x="866" y="151"/>
                  </a:lnTo>
                  <a:lnTo>
                    <a:pt x="866" y="149"/>
                  </a:lnTo>
                  <a:lnTo>
                    <a:pt x="866" y="148"/>
                  </a:lnTo>
                  <a:lnTo>
                    <a:pt x="866" y="146"/>
                  </a:lnTo>
                  <a:lnTo>
                    <a:pt x="866" y="145"/>
                  </a:lnTo>
                  <a:lnTo>
                    <a:pt x="849" y="152"/>
                  </a:lnTo>
                  <a:lnTo>
                    <a:pt x="835" y="158"/>
                  </a:lnTo>
                  <a:lnTo>
                    <a:pt x="823" y="162"/>
                  </a:lnTo>
                  <a:lnTo>
                    <a:pt x="814" y="165"/>
                  </a:lnTo>
                  <a:lnTo>
                    <a:pt x="803" y="170"/>
                  </a:lnTo>
                  <a:lnTo>
                    <a:pt x="791" y="173"/>
                  </a:lnTo>
                  <a:lnTo>
                    <a:pt x="776" y="177"/>
                  </a:lnTo>
                  <a:lnTo>
                    <a:pt x="758" y="182"/>
                  </a:lnTo>
                  <a:lnTo>
                    <a:pt x="750" y="182"/>
                  </a:lnTo>
                  <a:lnTo>
                    <a:pt x="743" y="184"/>
                  </a:lnTo>
                  <a:lnTo>
                    <a:pt x="735" y="184"/>
                  </a:lnTo>
                  <a:lnTo>
                    <a:pt x="729" y="184"/>
                  </a:lnTo>
                  <a:lnTo>
                    <a:pt x="721" y="185"/>
                  </a:lnTo>
                  <a:lnTo>
                    <a:pt x="714" y="185"/>
                  </a:lnTo>
                  <a:lnTo>
                    <a:pt x="706" y="186"/>
                  </a:lnTo>
                  <a:lnTo>
                    <a:pt x="699" y="186"/>
                  </a:lnTo>
                  <a:lnTo>
                    <a:pt x="694" y="185"/>
                  </a:lnTo>
                  <a:lnTo>
                    <a:pt x="689" y="185"/>
                  </a:lnTo>
                  <a:lnTo>
                    <a:pt x="685" y="184"/>
                  </a:lnTo>
                  <a:lnTo>
                    <a:pt x="679" y="182"/>
                  </a:lnTo>
                  <a:lnTo>
                    <a:pt x="675" y="182"/>
                  </a:lnTo>
                  <a:lnTo>
                    <a:pt x="670" y="181"/>
                  </a:lnTo>
                  <a:lnTo>
                    <a:pt x="665" y="181"/>
                  </a:lnTo>
                  <a:lnTo>
                    <a:pt x="660" y="180"/>
                  </a:lnTo>
                  <a:lnTo>
                    <a:pt x="646" y="175"/>
                  </a:lnTo>
                  <a:lnTo>
                    <a:pt x="636" y="171"/>
                  </a:lnTo>
                  <a:lnTo>
                    <a:pt x="628" y="166"/>
                  </a:lnTo>
                  <a:lnTo>
                    <a:pt x="622" y="164"/>
                  </a:lnTo>
                  <a:lnTo>
                    <a:pt x="617" y="161"/>
                  </a:lnTo>
                  <a:lnTo>
                    <a:pt x="613" y="159"/>
                  </a:lnTo>
                  <a:lnTo>
                    <a:pt x="607" y="156"/>
                  </a:lnTo>
                  <a:lnTo>
                    <a:pt x="602" y="152"/>
                  </a:lnTo>
                  <a:lnTo>
                    <a:pt x="587" y="139"/>
                  </a:lnTo>
                  <a:lnTo>
                    <a:pt x="576" y="130"/>
                  </a:lnTo>
                  <a:lnTo>
                    <a:pt x="568" y="122"/>
                  </a:lnTo>
                  <a:lnTo>
                    <a:pt x="562" y="117"/>
                  </a:lnTo>
                  <a:lnTo>
                    <a:pt x="559" y="113"/>
                  </a:lnTo>
                  <a:lnTo>
                    <a:pt x="557" y="110"/>
                  </a:lnTo>
                  <a:lnTo>
                    <a:pt x="556" y="108"/>
                  </a:lnTo>
                  <a:lnTo>
                    <a:pt x="555" y="106"/>
                  </a:lnTo>
                  <a:lnTo>
                    <a:pt x="554" y="106"/>
                  </a:lnTo>
                  <a:lnTo>
                    <a:pt x="552" y="106"/>
                  </a:lnTo>
                  <a:lnTo>
                    <a:pt x="550" y="106"/>
                  </a:lnTo>
                  <a:lnTo>
                    <a:pt x="549" y="106"/>
                  </a:lnTo>
                  <a:lnTo>
                    <a:pt x="542" y="98"/>
                  </a:lnTo>
                  <a:lnTo>
                    <a:pt x="536" y="91"/>
                  </a:lnTo>
                  <a:lnTo>
                    <a:pt x="532" y="86"/>
                  </a:lnTo>
                  <a:lnTo>
                    <a:pt x="528" y="79"/>
                  </a:lnTo>
                  <a:lnTo>
                    <a:pt x="523" y="73"/>
                  </a:lnTo>
                  <a:lnTo>
                    <a:pt x="518" y="65"/>
                  </a:lnTo>
                  <a:lnTo>
                    <a:pt x="512" y="55"/>
                  </a:lnTo>
                  <a:lnTo>
                    <a:pt x="503" y="42"/>
                  </a:lnTo>
                  <a:lnTo>
                    <a:pt x="503" y="38"/>
                  </a:lnTo>
                  <a:lnTo>
                    <a:pt x="503" y="35"/>
                  </a:lnTo>
                  <a:lnTo>
                    <a:pt x="503" y="32"/>
                  </a:lnTo>
                  <a:lnTo>
                    <a:pt x="503" y="28"/>
                  </a:lnTo>
                  <a:lnTo>
                    <a:pt x="505" y="29"/>
                  </a:lnTo>
                  <a:lnTo>
                    <a:pt x="506" y="29"/>
                  </a:lnTo>
                  <a:lnTo>
                    <a:pt x="509" y="30"/>
                  </a:lnTo>
                  <a:lnTo>
                    <a:pt x="510" y="31"/>
                  </a:lnTo>
                  <a:lnTo>
                    <a:pt x="507" y="26"/>
                  </a:lnTo>
                  <a:lnTo>
                    <a:pt x="506" y="22"/>
                  </a:lnTo>
                  <a:lnTo>
                    <a:pt x="505" y="18"/>
                  </a:lnTo>
                  <a:lnTo>
                    <a:pt x="505" y="12"/>
                  </a:lnTo>
                  <a:lnTo>
                    <a:pt x="506" y="11"/>
                  </a:lnTo>
                  <a:lnTo>
                    <a:pt x="509" y="9"/>
                  </a:lnTo>
                  <a:lnTo>
                    <a:pt x="511" y="8"/>
                  </a:lnTo>
                  <a:lnTo>
                    <a:pt x="515" y="7"/>
                  </a:lnTo>
                  <a:lnTo>
                    <a:pt x="521" y="6"/>
                  </a:lnTo>
                  <a:lnTo>
                    <a:pt x="530" y="4"/>
                  </a:lnTo>
                  <a:lnTo>
                    <a:pt x="541" y="2"/>
                  </a:lnTo>
                  <a:lnTo>
                    <a:pt x="557" y="0"/>
                  </a:lnTo>
                  <a:lnTo>
                    <a:pt x="558" y="4"/>
                  </a:lnTo>
                  <a:lnTo>
                    <a:pt x="559" y="7"/>
                  </a:lnTo>
                  <a:lnTo>
                    <a:pt x="560" y="11"/>
                  </a:lnTo>
                  <a:lnTo>
                    <a:pt x="561" y="15"/>
                  </a:lnTo>
                  <a:lnTo>
                    <a:pt x="567" y="22"/>
                  </a:lnTo>
                  <a:lnTo>
                    <a:pt x="573" y="30"/>
                  </a:lnTo>
                  <a:lnTo>
                    <a:pt x="578" y="37"/>
                  </a:lnTo>
                  <a:lnTo>
                    <a:pt x="584" y="45"/>
                  </a:lnTo>
                  <a:lnTo>
                    <a:pt x="588" y="48"/>
                  </a:lnTo>
                  <a:lnTo>
                    <a:pt x="592" y="50"/>
                  </a:lnTo>
                  <a:lnTo>
                    <a:pt x="596" y="54"/>
                  </a:lnTo>
                  <a:lnTo>
                    <a:pt x="600" y="56"/>
                  </a:lnTo>
                  <a:lnTo>
                    <a:pt x="604" y="58"/>
                  </a:lnTo>
                  <a:lnTo>
                    <a:pt x="608" y="60"/>
                  </a:lnTo>
                  <a:lnTo>
                    <a:pt x="612" y="63"/>
                  </a:lnTo>
                  <a:lnTo>
                    <a:pt x="616" y="65"/>
                  </a:lnTo>
                  <a:lnTo>
                    <a:pt x="621" y="67"/>
                  </a:lnTo>
                  <a:lnTo>
                    <a:pt x="627" y="69"/>
                  </a:lnTo>
                  <a:lnTo>
                    <a:pt x="632" y="71"/>
                  </a:lnTo>
                  <a:lnTo>
                    <a:pt x="637" y="72"/>
                  </a:lnTo>
                  <a:lnTo>
                    <a:pt x="642" y="74"/>
                  </a:lnTo>
                  <a:lnTo>
                    <a:pt x="647" y="76"/>
                  </a:lnTo>
                  <a:lnTo>
                    <a:pt x="653" y="77"/>
                  </a:lnTo>
                  <a:lnTo>
                    <a:pt x="658" y="79"/>
                  </a:lnTo>
                  <a:lnTo>
                    <a:pt x="663" y="79"/>
                  </a:lnTo>
                  <a:lnTo>
                    <a:pt x="670" y="79"/>
                  </a:lnTo>
                  <a:lnTo>
                    <a:pt x="675" y="79"/>
                  </a:lnTo>
                  <a:lnTo>
                    <a:pt x="682" y="79"/>
                  </a:lnTo>
                  <a:lnTo>
                    <a:pt x="687" y="79"/>
                  </a:lnTo>
                  <a:lnTo>
                    <a:pt x="693" y="79"/>
                  </a:lnTo>
                  <a:lnTo>
                    <a:pt x="699" y="79"/>
                  </a:lnTo>
                  <a:lnTo>
                    <a:pt x="705" y="79"/>
                  </a:lnTo>
                  <a:lnTo>
                    <a:pt x="714" y="78"/>
                  </a:lnTo>
                  <a:lnTo>
                    <a:pt x="723" y="77"/>
                  </a:lnTo>
                  <a:lnTo>
                    <a:pt x="732" y="76"/>
                  </a:lnTo>
                  <a:lnTo>
                    <a:pt x="741" y="74"/>
                  </a:lnTo>
                  <a:lnTo>
                    <a:pt x="749" y="73"/>
                  </a:lnTo>
                  <a:lnTo>
                    <a:pt x="759" y="72"/>
                  </a:lnTo>
                  <a:lnTo>
                    <a:pt x="767" y="70"/>
                  </a:lnTo>
                  <a:lnTo>
                    <a:pt x="777" y="69"/>
                  </a:lnTo>
                  <a:lnTo>
                    <a:pt x="787" y="65"/>
                  </a:lnTo>
                  <a:lnTo>
                    <a:pt x="793" y="62"/>
                  </a:lnTo>
                  <a:lnTo>
                    <a:pt x="799" y="60"/>
                  </a:lnTo>
                  <a:lnTo>
                    <a:pt x="803" y="58"/>
                  </a:lnTo>
                  <a:lnTo>
                    <a:pt x="807" y="56"/>
                  </a:lnTo>
                  <a:lnTo>
                    <a:pt x="810" y="54"/>
                  </a:lnTo>
                  <a:lnTo>
                    <a:pt x="814" y="50"/>
                  </a:lnTo>
                  <a:lnTo>
                    <a:pt x="818" y="47"/>
                  </a:lnTo>
                  <a:lnTo>
                    <a:pt x="822" y="35"/>
                  </a:lnTo>
                  <a:lnTo>
                    <a:pt x="824" y="29"/>
                  </a:lnTo>
                  <a:lnTo>
                    <a:pt x="825" y="23"/>
                  </a:lnTo>
                  <a:lnTo>
                    <a:pt x="825" y="17"/>
                  </a:lnTo>
                  <a:lnTo>
                    <a:pt x="824" y="14"/>
                  </a:lnTo>
                  <a:lnTo>
                    <a:pt x="824" y="11"/>
                  </a:lnTo>
                  <a:lnTo>
                    <a:pt x="823" y="7"/>
                  </a:lnTo>
                  <a:lnTo>
                    <a:pt x="822" y="3"/>
                  </a:lnTo>
                  <a:lnTo>
                    <a:pt x="831" y="4"/>
                  </a:lnTo>
                  <a:lnTo>
                    <a:pt x="838" y="5"/>
                  </a:lnTo>
                  <a:lnTo>
                    <a:pt x="844" y="7"/>
                  </a:lnTo>
                  <a:lnTo>
                    <a:pt x="849" y="8"/>
                  </a:lnTo>
                  <a:lnTo>
                    <a:pt x="856" y="9"/>
                  </a:lnTo>
                  <a:lnTo>
                    <a:pt x="861" y="12"/>
                  </a:lnTo>
                  <a:lnTo>
                    <a:pt x="870" y="15"/>
                  </a:lnTo>
                  <a:lnTo>
                    <a:pt x="879" y="18"/>
                  </a:lnTo>
                  <a:lnTo>
                    <a:pt x="902" y="30"/>
                  </a:lnTo>
                  <a:lnTo>
                    <a:pt x="923" y="42"/>
                  </a:lnTo>
                  <a:lnTo>
                    <a:pt x="941" y="51"/>
                  </a:lnTo>
                  <a:lnTo>
                    <a:pt x="960" y="61"/>
                  </a:lnTo>
                  <a:lnTo>
                    <a:pt x="975" y="70"/>
                  </a:lnTo>
                  <a:lnTo>
                    <a:pt x="990" y="77"/>
                  </a:lnTo>
                  <a:lnTo>
                    <a:pt x="1002" y="85"/>
                  </a:lnTo>
                  <a:lnTo>
                    <a:pt x="1013" y="91"/>
                  </a:lnTo>
                  <a:lnTo>
                    <a:pt x="1023" y="96"/>
                  </a:lnTo>
                  <a:lnTo>
                    <a:pt x="1032" y="102"/>
                  </a:lnTo>
                  <a:lnTo>
                    <a:pt x="1039" y="106"/>
                  </a:lnTo>
                  <a:lnTo>
                    <a:pt x="1045" y="109"/>
                  </a:lnTo>
                  <a:lnTo>
                    <a:pt x="1050" y="113"/>
                  </a:lnTo>
                  <a:lnTo>
                    <a:pt x="1053" y="116"/>
                  </a:lnTo>
                  <a:lnTo>
                    <a:pt x="1056" y="118"/>
                  </a:lnTo>
                  <a:lnTo>
                    <a:pt x="1058" y="119"/>
                  </a:lnTo>
                  <a:lnTo>
                    <a:pt x="1064" y="122"/>
                  </a:lnTo>
                  <a:lnTo>
                    <a:pt x="1074" y="130"/>
                  </a:lnTo>
                  <a:lnTo>
                    <a:pt x="1085" y="138"/>
                  </a:lnTo>
                  <a:lnTo>
                    <a:pt x="1100" y="150"/>
                  </a:lnTo>
                  <a:lnTo>
                    <a:pt x="1118" y="162"/>
                  </a:lnTo>
                  <a:lnTo>
                    <a:pt x="1135" y="176"/>
                  </a:lnTo>
                  <a:lnTo>
                    <a:pt x="1153" y="189"/>
                  </a:lnTo>
                  <a:lnTo>
                    <a:pt x="1171" y="202"/>
                  </a:lnTo>
                  <a:lnTo>
                    <a:pt x="1180" y="209"/>
                  </a:lnTo>
                  <a:lnTo>
                    <a:pt x="1186" y="215"/>
                  </a:lnTo>
                  <a:lnTo>
                    <a:pt x="1191" y="220"/>
                  </a:lnTo>
                  <a:lnTo>
                    <a:pt x="1195" y="225"/>
                  </a:lnTo>
                  <a:lnTo>
                    <a:pt x="1203" y="235"/>
                  </a:lnTo>
                  <a:lnTo>
                    <a:pt x="1210" y="243"/>
                  </a:lnTo>
                  <a:lnTo>
                    <a:pt x="1216" y="251"/>
                  </a:lnTo>
                  <a:lnTo>
                    <a:pt x="1222" y="258"/>
                  </a:lnTo>
                  <a:lnTo>
                    <a:pt x="1228" y="265"/>
                  </a:lnTo>
                  <a:lnTo>
                    <a:pt x="1234" y="272"/>
                  </a:lnTo>
                  <a:lnTo>
                    <a:pt x="1239" y="278"/>
                  </a:lnTo>
                  <a:lnTo>
                    <a:pt x="1246" y="285"/>
                  </a:lnTo>
                  <a:lnTo>
                    <a:pt x="1246" y="286"/>
                  </a:lnTo>
                  <a:lnTo>
                    <a:pt x="1247" y="288"/>
                  </a:lnTo>
                  <a:lnTo>
                    <a:pt x="1247" y="289"/>
                  </a:lnTo>
                  <a:lnTo>
                    <a:pt x="1247" y="290"/>
                  </a:lnTo>
                  <a:lnTo>
                    <a:pt x="1248" y="290"/>
                  </a:lnTo>
                  <a:lnTo>
                    <a:pt x="1250" y="290"/>
                  </a:lnTo>
                  <a:lnTo>
                    <a:pt x="1251" y="290"/>
                  </a:lnTo>
                  <a:lnTo>
                    <a:pt x="1252" y="290"/>
                  </a:lnTo>
                  <a:lnTo>
                    <a:pt x="1259" y="302"/>
                  </a:lnTo>
                  <a:lnTo>
                    <a:pt x="1265" y="310"/>
                  </a:lnTo>
                  <a:lnTo>
                    <a:pt x="1270" y="319"/>
                  </a:lnTo>
                  <a:lnTo>
                    <a:pt x="1275" y="325"/>
                  </a:lnTo>
                  <a:lnTo>
                    <a:pt x="1279" y="332"/>
                  </a:lnTo>
                  <a:lnTo>
                    <a:pt x="1282" y="338"/>
                  </a:lnTo>
                  <a:lnTo>
                    <a:pt x="1285" y="346"/>
                  </a:lnTo>
                  <a:lnTo>
                    <a:pt x="1290" y="354"/>
                  </a:lnTo>
                  <a:lnTo>
                    <a:pt x="1294" y="360"/>
                  </a:lnTo>
                  <a:lnTo>
                    <a:pt x="1298" y="364"/>
                  </a:lnTo>
                  <a:lnTo>
                    <a:pt x="1302" y="369"/>
                  </a:lnTo>
                  <a:lnTo>
                    <a:pt x="1307" y="376"/>
                  </a:lnTo>
                  <a:lnTo>
                    <a:pt x="1306" y="377"/>
                  </a:lnTo>
                  <a:lnTo>
                    <a:pt x="1306" y="379"/>
                  </a:lnTo>
                  <a:lnTo>
                    <a:pt x="1306" y="380"/>
                  </a:lnTo>
                  <a:lnTo>
                    <a:pt x="1305" y="382"/>
                  </a:lnTo>
                  <a:lnTo>
                    <a:pt x="1288" y="385"/>
                  </a:lnTo>
                  <a:lnTo>
                    <a:pt x="1276" y="389"/>
                  </a:lnTo>
                  <a:lnTo>
                    <a:pt x="1266" y="391"/>
                  </a:lnTo>
                  <a:lnTo>
                    <a:pt x="1257" y="393"/>
                  </a:lnTo>
                  <a:lnTo>
                    <a:pt x="1250" y="395"/>
                  </a:lnTo>
                  <a:lnTo>
                    <a:pt x="1242" y="397"/>
                  </a:lnTo>
                  <a:lnTo>
                    <a:pt x="1233" y="401"/>
                  </a:lnTo>
                  <a:lnTo>
                    <a:pt x="1222" y="405"/>
                  </a:lnTo>
                  <a:lnTo>
                    <a:pt x="1215" y="408"/>
                  </a:lnTo>
                  <a:lnTo>
                    <a:pt x="1210" y="410"/>
                  </a:lnTo>
                  <a:lnTo>
                    <a:pt x="1204" y="413"/>
                  </a:lnTo>
                  <a:lnTo>
                    <a:pt x="1198" y="416"/>
                  </a:lnTo>
                  <a:lnTo>
                    <a:pt x="1193" y="418"/>
                  </a:lnTo>
                  <a:lnTo>
                    <a:pt x="1186" y="421"/>
                  </a:lnTo>
                  <a:lnTo>
                    <a:pt x="1181" y="423"/>
                  </a:lnTo>
                  <a:lnTo>
                    <a:pt x="1175" y="426"/>
                  </a:lnTo>
                  <a:lnTo>
                    <a:pt x="1169" y="431"/>
                  </a:lnTo>
                  <a:lnTo>
                    <a:pt x="1164" y="435"/>
                  </a:lnTo>
                  <a:lnTo>
                    <a:pt x="1157" y="439"/>
                  </a:lnTo>
                  <a:lnTo>
                    <a:pt x="1152" y="444"/>
                  </a:lnTo>
                  <a:lnTo>
                    <a:pt x="1138" y="444"/>
                  </a:lnTo>
                  <a:lnTo>
                    <a:pt x="1124" y="445"/>
                  </a:lnTo>
                  <a:lnTo>
                    <a:pt x="1109" y="445"/>
                  </a:lnTo>
                  <a:lnTo>
                    <a:pt x="1095" y="445"/>
                  </a:lnTo>
                  <a:lnTo>
                    <a:pt x="1081" y="445"/>
                  </a:lnTo>
                  <a:lnTo>
                    <a:pt x="1066" y="445"/>
                  </a:lnTo>
                  <a:lnTo>
                    <a:pt x="1052" y="446"/>
                  </a:lnTo>
                  <a:lnTo>
                    <a:pt x="1038" y="446"/>
                  </a:lnTo>
                  <a:lnTo>
                    <a:pt x="1024" y="447"/>
                  </a:lnTo>
                  <a:lnTo>
                    <a:pt x="1010" y="448"/>
                  </a:lnTo>
                  <a:lnTo>
                    <a:pt x="996" y="449"/>
                  </a:lnTo>
                  <a:lnTo>
                    <a:pt x="982" y="450"/>
                  </a:lnTo>
                  <a:lnTo>
                    <a:pt x="968" y="451"/>
                  </a:lnTo>
                  <a:lnTo>
                    <a:pt x="954" y="452"/>
                  </a:lnTo>
                  <a:lnTo>
                    <a:pt x="940" y="453"/>
                  </a:lnTo>
                  <a:lnTo>
                    <a:pt x="928" y="454"/>
                  </a:lnTo>
                  <a:lnTo>
                    <a:pt x="914" y="455"/>
                  </a:lnTo>
                  <a:lnTo>
                    <a:pt x="900" y="456"/>
                  </a:lnTo>
                  <a:lnTo>
                    <a:pt x="886" y="457"/>
                  </a:lnTo>
                  <a:lnTo>
                    <a:pt x="872" y="459"/>
                  </a:lnTo>
                  <a:lnTo>
                    <a:pt x="858" y="460"/>
                  </a:lnTo>
                  <a:lnTo>
                    <a:pt x="844" y="461"/>
                  </a:lnTo>
                  <a:lnTo>
                    <a:pt x="830" y="462"/>
                  </a:lnTo>
                  <a:lnTo>
                    <a:pt x="816" y="463"/>
                  </a:lnTo>
                  <a:close/>
                </a:path>
              </a:pathLst>
            </a:custGeom>
            <a:solidFill>
              <a:srgbClr val="9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7" name="Freeform 29">
              <a:extLst>
                <a:ext uri="{FF2B5EF4-FFF2-40B4-BE49-F238E27FC236}">
                  <a16:creationId xmlns:a16="http://schemas.microsoft.com/office/drawing/2014/main" id="{FDBAB240-6172-FD6C-99ED-B9C96DCE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763" y="6369050"/>
              <a:ext cx="295275" cy="111125"/>
            </a:xfrm>
            <a:custGeom>
              <a:avLst/>
              <a:gdLst>
                <a:gd name="T0" fmla="*/ 2147483647 w 186"/>
                <a:gd name="T1" fmla="*/ 2147483647 h 70"/>
                <a:gd name="T2" fmla="*/ 2147483647 w 186"/>
                <a:gd name="T3" fmla="*/ 2147483647 h 70"/>
                <a:gd name="T4" fmla="*/ 2147483647 w 186"/>
                <a:gd name="T5" fmla="*/ 2147483647 h 70"/>
                <a:gd name="T6" fmla="*/ 2147483647 w 186"/>
                <a:gd name="T7" fmla="*/ 2147483647 h 70"/>
                <a:gd name="T8" fmla="*/ 2147483647 w 186"/>
                <a:gd name="T9" fmla="*/ 2147483647 h 70"/>
                <a:gd name="T10" fmla="*/ 2147483647 w 186"/>
                <a:gd name="T11" fmla="*/ 2147483647 h 70"/>
                <a:gd name="T12" fmla="*/ 2147483647 w 186"/>
                <a:gd name="T13" fmla="*/ 2147483647 h 70"/>
                <a:gd name="T14" fmla="*/ 2147483647 w 186"/>
                <a:gd name="T15" fmla="*/ 2147483647 h 70"/>
                <a:gd name="T16" fmla="*/ 2147483647 w 186"/>
                <a:gd name="T17" fmla="*/ 2147483647 h 70"/>
                <a:gd name="T18" fmla="*/ 2147483647 w 186"/>
                <a:gd name="T19" fmla="*/ 2147483647 h 70"/>
                <a:gd name="T20" fmla="*/ 2147483647 w 186"/>
                <a:gd name="T21" fmla="*/ 2147483647 h 70"/>
                <a:gd name="T22" fmla="*/ 2147483647 w 186"/>
                <a:gd name="T23" fmla="*/ 2147483647 h 70"/>
                <a:gd name="T24" fmla="*/ 2147483647 w 186"/>
                <a:gd name="T25" fmla="*/ 2147483647 h 70"/>
                <a:gd name="T26" fmla="*/ 2147483647 w 186"/>
                <a:gd name="T27" fmla="*/ 2147483647 h 70"/>
                <a:gd name="T28" fmla="*/ 2147483647 w 186"/>
                <a:gd name="T29" fmla="*/ 2147483647 h 70"/>
                <a:gd name="T30" fmla="*/ 2147483647 w 186"/>
                <a:gd name="T31" fmla="*/ 2147483647 h 70"/>
                <a:gd name="T32" fmla="*/ 0 w 186"/>
                <a:gd name="T33" fmla="*/ 2147483647 h 70"/>
                <a:gd name="T34" fmla="*/ 2147483647 w 186"/>
                <a:gd name="T35" fmla="*/ 2147483647 h 70"/>
                <a:gd name="T36" fmla="*/ 2147483647 w 186"/>
                <a:gd name="T37" fmla="*/ 2147483647 h 70"/>
                <a:gd name="T38" fmla="*/ 2147483647 w 186"/>
                <a:gd name="T39" fmla="*/ 2147483647 h 70"/>
                <a:gd name="T40" fmla="*/ 2147483647 w 186"/>
                <a:gd name="T41" fmla="*/ 0 h 70"/>
                <a:gd name="T42" fmla="*/ 2147483647 w 186"/>
                <a:gd name="T43" fmla="*/ 0 h 70"/>
                <a:gd name="T44" fmla="*/ 2147483647 w 186"/>
                <a:gd name="T45" fmla="*/ 0 h 70"/>
                <a:gd name="T46" fmla="*/ 2147483647 w 186"/>
                <a:gd name="T47" fmla="*/ 0 h 70"/>
                <a:gd name="T48" fmla="*/ 2147483647 w 186"/>
                <a:gd name="T49" fmla="*/ 0 h 70"/>
                <a:gd name="T50" fmla="*/ 2147483647 w 186"/>
                <a:gd name="T51" fmla="*/ 0 h 70"/>
                <a:gd name="T52" fmla="*/ 2147483647 w 186"/>
                <a:gd name="T53" fmla="*/ 0 h 70"/>
                <a:gd name="T54" fmla="*/ 2147483647 w 186"/>
                <a:gd name="T55" fmla="*/ 0 h 70"/>
                <a:gd name="T56" fmla="*/ 2147483647 w 186"/>
                <a:gd name="T57" fmla="*/ 0 h 70"/>
                <a:gd name="T58" fmla="*/ 2147483647 w 186"/>
                <a:gd name="T59" fmla="*/ 2147483647 h 70"/>
                <a:gd name="T60" fmla="*/ 2147483647 w 186"/>
                <a:gd name="T61" fmla="*/ 2147483647 h 70"/>
                <a:gd name="T62" fmla="*/ 2147483647 w 186"/>
                <a:gd name="T63" fmla="*/ 2147483647 h 70"/>
                <a:gd name="T64" fmla="*/ 2147483647 w 186"/>
                <a:gd name="T65" fmla="*/ 2147483647 h 70"/>
                <a:gd name="T66" fmla="*/ 2147483647 w 186"/>
                <a:gd name="T67" fmla="*/ 2147483647 h 70"/>
                <a:gd name="T68" fmla="*/ 2147483647 w 186"/>
                <a:gd name="T69" fmla="*/ 2147483647 h 70"/>
                <a:gd name="T70" fmla="*/ 2147483647 w 186"/>
                <a:gd name="T71" fmla="*/ 2147483647 h 70"/>
                <a:gd name="T72" fmla="*/ 2147483647 w 186"/>
                <a:gd name="T73" fmla="*/ 2147483647 h 70"/>
                <a:gd name="T74" fmla="*/ 2147483647 w 186"/>
                <a:gd name="T75" fmla="*/ 2147483647 h 70"/>
                <a:gd name="T76" fmla="*/ 2147483647 w 186"/>
                <a:gd name="T77" fmla="*/ 2147483647 h 70"/>
                <a:gd name="T78" fmla="*/ 2147483647 w 186"/>
                <a:gd name="T79" fmla="*/ 2147483647 h 70"/>
                <a:gd name="T80" fmla="*/ 2147483647 w 186"/>
                <a:gd name="T81" fmla="*/ 2147483647 h 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6"/>
                <a:gd name="T124" fmla="*/ 0 h 70"/>
                <a:gd name="T125" fmla="*/ 186 w 186"/>
                <a:gd name="T126" fmla="*/ 70 h 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6" h="70">
                  <a:moveTo>
                    <a:pt x="181" y="70"/>
                  </a:moveTo>
                  <a:lnTo>
                    <a:pt x="162" y="61"/>
                  </a:lnTo>
                  <a:lnTo>
                    <a:pt x="142" y="52"/>
                  </a:lnTo>
                  <a:lnTo>
                    <a:pt x="124" y="43"/>
                  </a:lnTo>
                  <a:lnTo>
                    <a:pt x="106" y="33"/>
                  </a:lnTo>
                  <a:lnTo>
                    <a:pt x="90" y="26"/>
                  </a:lnTo>
                  <a:lnTo>
                    <a:pt x="76" y="18"/>
                  </a:lnTo>
                  <a:lnTo>
                    <a:pt x="64" y="13"/>
                  </a:lnTo>
                  <a:lnTo>
                    <a:pt x="56" y="9"/>
                  </a:lnTo>
                  <a:lnTo>
                    <a:pt x="49" y="9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9" y="9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5" y="7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9" y="7"/>
                  </a:lnTo>
                  <a:lnTo>
                    <a:pt x="88" y="12"/>
                  </a:lnTo>
                  <a:lnTo>
                    <a:pt x="97" y="17"/>
                  </a:lnTo>
                  <a:lnTo>
                    <a:pt x="111" y="25"/>
                  </a:lnTo>
                  <a:lnTo>
                    <a:pt x="130" y="35"/>
                  </a:lnTo>
                  <a:lnTo>
                    <a:pt x="154" y="49"/>
                  </a:lnTo>
                  <a:lnTo>
                    <a:pt x="186" y="68"/>
                  </a:lnTo>
                  <a:lnTo>
                    <a:pt x="186" y="69"/>
                  </a:lnTo>
                  <a:lnTo>
                    <a:pt x="185" y="70"/>
                  </a:lnTo>
                  <a:lnTo>
                    <a:pt x="184" y="70"/>
                  </a:lnTo>
                  <a:lnTo>
                    <a:pt x="181" y="7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8" name="Freeform 30">
              <a:extLst>
                <a:ext uri="{FF2B5EF4-FFF2-40B4-BE49-F238E27FC236}">
                  <a16:creationId xmlns:a16="http://schemas.microsoft.com/office/drawing/2014/main" id="{BBFA9F0E-8801-563E-6202-54537D50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5816600"/>
              <a:ext cx="331788" cy="73025"/>
            </a:xfrm>
            <a:custGeom>
              <a:avLst/>
              <a:gdLst>
                <a:gd name="T0" fmla="*/ 2147483647 w 209"/>
                <a:gd name="T1" fmla="*/ 2147483647 h 46"/>
                <a:gd name="T2" fmla="*/ 2147483647 w 209"/>
                <a:gd name="T3" fmla="*/ 2147483647 h 46"/>
                <a:gd name="T4" fmla="*/ 2147483647 w 209"/>
                <a:gd name="T5" fmla="*/ 2147483647 h 46"/>
                <a:gd name="T6" fmla="*/ 2147483647 w 209"/>
                <a:gd name="T7" fmla="*/ 2147483647 h 46"/>
                <a:gd name="T8" fmla="*/ 2147483647 w 209"/>
                <a:gd name="T9" fmla="*/ 2147483647 h 46"/>
                <a:gd name="T10" fmla="*/ 2147483647 w 209"/>
                <a:gd name="T11" fmla="*/ 2147483647 h 46"/>
                <a:gd name="T12" fmla="*/ 2147483647 w 209"/>
                <a:gd name="T13" fmla="*/ 2147483647 h 46"/>
                <a:gd name="T14" fmla="*/ 2147483647 w 209"/>
                <a:gd name="T15" fmla="*/ 2147483647 h 46"/>
                <a:gd name="T16" fmla="*/ 2147483647 w 209"/>
                <a:gd name="T17" fmla="*/ 2147483647 h 46"/>
                <a:gd name="T18" fmla="*/ 2147483647 w 209"/>
                <a:gd name="T19" fmla="*/ 2147483647 h 46"/>
                <a:gd name="T20" fmla="*/ 2147483647 w 209"/>
                <a:gd name="T21" fmla="*/ 2147483647 h 46"/>
                <a:gd name="T22" fmla="*/ 2147483647 w 209"/>
                <a:gd name="T23" fmla="*/ 2147483647 h 46"/>
                <a:gd name="T24" fmla="*/ 2147483647 w 209"/>
                <a:gd name="T25" fmla="*/ 2147483647 h 46"/>
                <a:gd name="T26" fmla="*/ 2147483647 w 209"/>
                <a:gd name="T27" fmla="*/ 2147483647 h 46"/>
                <a:gd name="T28" fmla="*/ 2147483647 w 209"/>
                <a:gd name="T29" fmla="*/ 2147483647 h 46"/>
                <a:gd name="T30" fmla="*/ 2147483647 w 209"/>
                <a:gd name="T31" fmla="*/ 2147483647 h 46"/>
                <a:gd name="T32" fmla="*/ 2147483647 w 209"/>
                <a:gd name="T33" fmla="*/ 2147483647 h 46"/>
                <a:gd name="T34" fmla="*/ 2147483647 w 209"/>
                <a:gd name="T35" fmla="*/ 2147483647 h 46"/>
                <a:gd name="T36" fmla="*/ 2147483647 w 209"/>
                <a:gd name="T37" fmla="*/ 2147483647 h 46"/>
                <a:gd name="T38" fmla="*/ 2147483647 w 209"/>
                <a:gd name="T39" fmla="*/ 2147483647 h 46"/>
                <a:gd name="T40" fmla="*/ 0 w 209"/>
                <a:gd name="T41" fmla="*/ 0 h 46"/>
                <a:gd name="T42" fmla="*/ 2147483647 w 209"/>
                <a:gd name="T43" fmla="*/ 2147483647 h 46"/>
                <a:gd name="T44" fmla="*/ 2147483647 w 209"/>
                <a:gd name="T45" fmla="*/ 2147483647 h 46"/>
                <a:gd name="T46" fmla="*/ 2147483647 w 209"/>
                <a:gd name="T47" fmla="*/ 2147483647 h 46"/>
                <a:gd name="T48" fmla="*/ 2147483647 w 209"/>
                <a:gd name="T49" fmla="*/ 2147483647 h 46"/>
                <a:gd name="T50" fmla="*/ 2147483647 w 209"/>
                <a:gd name="T51" fmla="*/ 2147483647 h 46"/>
                <a:gd name="T52" fmla="*/ 2147483647 w 209"/>
                <a:gd name="T53" fmla="*/ 2147483647 h 46"/>
                <a:gd name="T54" fmla="*/ 2147483647 w 209"/>
                <a:gd name="T55" fmla="*/ 2147483647 h 46"/>
                <a:gd name="T56" fmla="*/ 2147483647 w 209"/>
                <a:gd name="T57" fmla="*/ 2147483647 h 46"/>
                <a:gd name="T58" fmla="*/ 2147483647 w 209"/>
                <a:gd name="T59" fmla="*/ 2147483647 h 46"/>
                <a:gd name="T60" fmla="*/ 2147483647 w 209"/>
                <a:gd name="T61" fmla="*/ 2147483647 h 46"/>
                <a:gd name="T62" fmla="*/ 2147483647 w 209"/>
                <a:gd name="T63" fmla="*/ 2147483647 h 46"/>
                <a:gd name="T64" fmla="*/ 2147483647 w 209"/>
                <a:gd name="T65" fmla="*/ 2147483647 h 46"/>
                <a:gd name="T66" fmla="*/ 2147483647 w 209"/>
                <a:gd name="T67" fmla="*/ 2147483647 h 46"/>
                <a:gd name="T68" fmla="*/ 2147483647 w 209"/>
                <a:gd name="T69" fmla="*/ 2147483647 h 46"/>
                <a:gd name="T70" fmla="*/ 2147483647 w 209"/>
                <a:gd name="T71" fmla="*/ 2147483647 h 46"/>
                <a:gd name="T72" fmla="*/ 2147483647 w 209"/>
                <a:gd name="T73" fmla="*/ 2147483647 h 46"/>
                <a:gd name="T74" fmla="*/ 2147483647 w 209"/>
                <a:gd name="T75" fmla="*/ 2147483647 h 46"/>
                <a:gd name="T76" fmla="*/ 2147483647 w 209"/>
                <a:gd name="T77" fmla="*/ 2147483647 h 46"/>
                <a:gd name="T78" fmla="*/ 2147483647 w 209"/>
                <a:gd name="T79" fmla="*/ 2147483647 h 46"/>
                <a:gd name="T80" fmla="*/ 2147483647 w 209"/>
                <a:gd name="T81" fmla="*/ 2147483647 h 46"/>
                <a:gd name="T82" fmla="*/ 2147483647 w 209"/>
                <a:gd name="T83" fmla="*/ 2147483647 h 46"/>
                <a:gd name="T84" fmla="*/ 2147483647 w 209"/>
                <a:gd name="T85" fmla="*/ 2147483647 h 46"/>
                <a:gd name="T86" fmla="*/ 2147483647 w 209"/>
                <a:gd name="T87" fmla="*/ 2147483647 h 46"/>
                <a:gd name="T88" fmla="*/ 2147483647 w 209"/>
                <a:gd name="T89" fmla="*/ 2147483647 h 46"/>
                <a:gd name="T90" fmla="*/ 2147483647 w 209"/>
                <a:gd name="T91" fmla="*/ 2147483647 h 46"/>
                <a:gd name="T92" fmla="*/ 2147483647 w 209"/>
                <a:gd name="T93" fmla="*/ 2147483647 h 46"/>
                <a:gd name="T94" fmla="*/ 2147483647 w 209"/>
                <a:gd name="T95" fmla="*/ 2147483647 h 46"/>
                <a:gd name="T96" fmla="*/ 2147483647 w 209"/>
                <a:gd name="T97" fmla="*/ 2147483647 h 46"/>
                <a:gd name="T98" fmla="*/ 2147483647 w 209"/>
                <a:gd name="T99" fmla="*/ 2147483647 h 46"/>
                <a:gd name="T100" fmla="*/ 2147483647 w 209"/>
                <a:gd name="T101" fmla="*/ 2147483647 h 46"/>
                <a:gd name="T102" fmla="*/ 2147483647 w 209"/>
                <a:gd name="T103" fmla="*/ 2147483647 h 46"/>
                <a:gd name="T104" fmla="*/ 2147483647 w 209"/>
                <a:gd name="T105" fmla="*/ 2147483647 h 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9"/>
                <a:gd name="T160" fmla="*/ 0 h 46"/>
                <a:gd name="T161" fmla="*/ 209 w 209"/>
                <a:gd name="T162" fmla="*/ 46 h 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9" h="46">
                  <a:moveTo>
                    <a:pt x="75" y="46"/>
                  </a:moveTo>
                  <a:lnTo>
                    <a:pt x="71" y="45"/>
                  </a:lnTo>
                  <a:lnTo>
                    <a:pt x="66" y="44"/>
                  </a:lnTo>
                  <a:lnTo>
                    <a:pt x="63" y="43"/>
                  </a:lnTo>
                  <a:lnTo>
                    <a:pt x="59" y="41"/>
                  </a:lnTo>
                  <a:lnTo>
                    <a:pt x="55" y="39"/>
                  </a:lnTo>
                  <a:lnTo>
                    <a:pt x="50" y="38"/>
                  </a:lnTo>
                  <a:lnTo>
                    <a:pt x="46" y="36"/>
                  </a:lnTo>
                  <a:lnTo>
                    <a:pt x="42" y="35"/>
                  </a:lnTo>
                  <a:lnTo>
                    <a:pt x="37" y="33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3" y="19"/>
                  </a:lnTo>
                  <a:lnTo>
                    <a:pt x="8" y="17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5" y="6"/>
                  </a:lnTo>
                  <a:lnTo>
                    <a:pt x="36" y="9"/>
                  </a:lnTo>
                  <a:lnTo>
                    <a:pt x="49" y="12"/>
                  </a:lnTo>
                  <a:lnTo>
                    <a:pt x="61" y="15"/>
                  </a:lnTo>
                  <a:lnTo>
                    <a:pt x="73" y="18"/>
                  </a:lnTo>
                  <a:lnTo>
                    <a:pt x="86" y="21"/>
                  </a:lnTo>
                  <a:lnTo>
                    <a:pt x="98" y="24"/>
                  </a:lnTo>
                  <a:lnTo>
                    <a:pt x="112" y="24"/>
                  </a:lnTo>
                  <a:lnTo>
                    <a:pt x="126" y="24"/>
                  </a:lnTo>
                  <a:lnTo>
                    <a:pt x="139" y="24"/>
                  </a:lnTo>
                  <a:lnTo>
                    <a:pt x="153" y="26"/>
                  </a:lnTo>
                  <a:lnTo>
                    <a:pt x="167" y="26"/>
                  </a:lnTo>
                  <a:lnTo>
                    <a:pt x="181" y="26"/>
                  </a:lnTo>
                  <a:lnTo>
                    <a:pt x="195" y="27"/>
                  </a:lnTo>
                  <a:lnTo>
                    <a:pt x="209" y="27"/>
                  </a:lnTo>
                  <a:lnTo>
                    <a:pt x="199" y="30"/>
                  </a:lnTo>
                  <a:lnTo>
                    <a:pt x="191" y="33"/>
                  </a:lnTo>
                  <a:lnTo>
                    <a:pt x="185" y="35"/>
                  </a:lnTo>
                  <a:lnTo>
                    <a:pt x="178" y="36"/>
                  </a:lnTo>
                  <a:lnTo>
                    <a:pt x="173" y="38"/>
                  </a:lnTo>
                  <a:lnTo>
                    <a:pt x="166" y="39"/>
                  </a:lnTo>
                  <a:lnTo>
                    <a:pt x="160" y="42"/>
                  </a:lnTo>
                  <a:lnTo>
                    <a:pt x="150" y="44"/>
                  </a:lnTo>
                  <a:lnTo>
                    <a:pt x="141" y="44"/>
                  </a:lnTo>
                  <a:lnTo>
                    <a:pt x="132" y="44"/>
                  </a:lnTo>
                  <a:lnTo>
                    <a:pt x="122" y="44"/>
                  </a:lnTo>
                  <a:lnTo>
                    <a:pt x="113" y="45"/>
                  </a:lnTo>
                  <a:lnTo>
                    <a:pt x="104" y="45"/>
                  </a:lnTo>
                  <a:lnTo>
                    <a:pt x="94" y="45"/>
                  </a:lnTo>
                  <a:lnTo>
                    <a:pt x="85" y="46"/>
                  </a:lnTo>
                  <a:lnTo>
                    <a:pt x="75" y="46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9" name="Freeform 31">
              <a:extLst>
                <a:ext uri="{FF2B5EF4-FFF2-40B4-BE49-F238E27FC236}">
                  <a16:creationId xmlns:a16="http://schemas.microsoft.com/office/drawing/2014/main" id="{84CE98E1-27B6-ECB5-01E4-49B36F53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5437188"/>
              <a:ext cx="415925" cy="412750"/>
            </a:xfrm>
            <a:custGeom>
              <a:avLst/>
              <a:gdLst>
                <a:gd name="T0" fmla="*/ 2147483647 w 262"/>
                <a:gd name="T1" fmla="*/ 2147483647 h 260"/>
                <a:gd name="T2" fmla="*/ 2147483647 w 262"/>
                <a:gd name="T3" fmla="*/ 2147483647 h 260"/>
                <a:gd name="T4" fmla="*/ 2147483647 w 262"/>
                <a:gd name="T5" fmla="*/ 2147483647 h 260"/>
                <a:gd name="T6" fmla="*/ 2147483647 w 262"/>
                <a:gd name="T7" fmla="*/ 2147483647 h 260"/>
                <a:gd name="T8" fmla="*/ 2147483647 w 262"/>
                <a:gd name="T9" fmla="*/ 2147483647 h 260"/>
                <a:gd name="T10" fmla="*/ 2147483647 w 262"/>
                <a:gd name="T11" fmla="*/ 2147483647 h 260"/>
                <a:gd name="T12" fmla="*/ 2147483647 w 262"/>
                <a:gd name="T13" fmla="*/ 2147483647 h 260"/>
                <a:gd name="T14" fmla="*/ 2147483647 w 262"/>
                <a:gd name="T15" fmla="*/ 2147483647 h 260"/>
                <a:gd name="T16" fmla="*/ 2147483647 w 262"/>
                <a:gd name="T17" fmla="*/ 2147483647 h 260"/>
                <a:gd name="T18" fmla="*/ 2147483647 w 262"/>
                <a:gd name="T19" fmla="*/ 2147483647 h 260"/>
                <a:gd name="T20" fmla="*/ 2147483647 w 262"/>
                <a:gd name="T21" fmla="*/ 2147483647 h 260"/>
                <a:gd name="T22" fmla="*/ 2147483647 w 262"/>
                <a:gd name="T23" fmla="*/ 2147483647 h 260"/>
                <a:gd name="T24" fmla="*/ 2147483647 w 262"/>
                <a:gd name="T25" fmla="*/ 2147483647 h 260"/>
                <a:gd name="T26" fmla="*/ 0 w 262"/>
                <a:gd name="T27" fmla="*/ 2147483647 h 260"/>
                <a:gd name="T28" fmla="*/ 2147483647 w 262"/>
                <a:gd name="T29" fmla="*/ 2147483647 h 260"/>
                <a:gd name="T30" fmla="*/ 2147483647 w 262"/>
                <a:gd name="T31" fmla="*/ 2147483647 h 260"/>
                <a:gd name="T32" fmla="*/ 2147483647 w 262"/>
                <a:gd name="T33" fmla="*/ 2147483647 h 260"/>
                <a:gd name="T34" fmla="*/ 2147483647 w 262"/>
                <a:gd name="T35" fmla="*/ 2147483647 h 260"/>
                <a:gd name="T36" fmla="*/ 2147483647 w 262"/>
                <a:gd name="T37" fmla="*/ 2147483647 h 260"/>
                <a:gd name="T38" fmla="*/ 2147483647 w 262"/>
                <a:gd name="T39" fmla="*/ 2147483647 h 260"/>
                <a:gd name="T40" fmla="*/ 2147483647 w 262"/>
                <a:gd name="T41" fmla="*/ 2147483647 h 260"/>
                <a:gd name="T42" fmla="*/ 2147483647 w 262"/>
                <a:gd name="T43" fmla="*/ 2147483647 h 260"/>
                <a:gd name="T44" fmla="*/ 2147483647 w 262"/>
                <a:gd name="T45" fmla="*/ 2147483647 h 260"/>
                <a:gd name="T46" fmla="*/ 2147483647 w 262"/>
                <a:gd name="T47" fmla="*/ 2147483647 h 260"/>
                <a:gd name="T48" fmla="*/ 2147483647 w 262"/>
                <a:gd name="T49" fmla="*/ 2147483647 h 260"/>
                <a:gd name="T50" fmla="*/ 2147483647 w 262"/>
                <a:gd name="T51" fmla="*/ 2147483647 h 260"/>
                <a:gd name="T52" fmla="*/ 2147483647 w 262"/>
                <a:gd name="T53" fmla="*/ 2147483647 h 260"/>
                <a:gd name="T54" fmla="*/ 2147483647 w 262"/>
                <a:gd name="T55" fmla="*/ 2147483647 h 260"/>
                <a:gd name="T56" fmla="*/ 2147483647 w 262"/>
                <a:gd name="T57" fmla="*/ 2147483647 h 260"/>
                <a:gd name="T58" fmla="*/ 2147483647 w 262"/>
                <a:gd name="T59" fmla="*/ 2147483647 h 260"/>
                <a:gd name="T60" fmla="*/ 2147483647 w 262"/>
                <a:gd name="T61" fmla="*/ 2147483647 h 260"/>
                <a:gd name="T62" fmla="*/ 2147483647 w 262"/>
                <a:gd name="T63" fmla="*/ 2147483647 h 260"/>
                <a:gd name="T64" fmla="*/ 2147483647 w 262"/>
                <a:gd name="T65" fmla="*/ 2147483647 h 260"/>
                <a:gd name="T66" fmla="*/ 2147483647 w 262"/>
                <a:gd name="T67" fmla="*/ 2147483647 h 260"/>
                <a:gd name="T68" fmla="*/ 2147483647 w 262"/>
                <a:gd name="T69" fmla="*/ 2147483647 h 260"/>
                <a:gd name="T70" fmla="*/ 2147483647 w 262"/>
                <a:gd name="T71" fmla="*/ 2147483647 h 260"/>
                <a:gd name="T72" fmla="*/ 2147483647 w 262"/>
                <a:gd name="T73" fmla="*/ 2147483647 h 260"/>
                <a:gd name="T74" fmla="*/ 2147483647 w 262"/>
                <a:gd name="T75" fmla="*/ 2147483647 h 260"/>
                <a:gd name="T76" fmla="*/ 2147483647 w 262"/>
                <a:gd name="T77" fmla="*/ 2147483647 h 260"/>
                <a:gd name="T78" fmla="*/ 2147483647 w 262"/>
                <a:gd name="T79" fmla="*/ 2147483647 h 260"/>
                <a:gd name="T80" fmla="*/ 2147483647 w 262"/>
                <a:gd name="T81" fmla="*/ 2147483647 h 260"/>
                <a:gd name="T82" fmla="*/ 2147483647 w 262"/>
                <a:gd name="T83" fmla="*/ 2147483647 h 260"/>
                <a:gd name="T84" fmla="*/ 2147483647 w 262"/>
                <a:gd name="T85" fmla="*/ 2147483647 h 260"/>
                <a:gd name="T86" fmla="*/ 2147483647 w 262"/>
                <a:gd name="T87" fmla="*/ 2147483647 h 260"/>
                <a:gd name="T88" fmla="*/ 2147483647 w 262"/>
                <a:gd name="T89" fmla="*/ 2147483647 h 260"/>
                <a:gd name="T90" fmla="*/ 2147483647 w 262"/>
                <a:gd name="T91" fmla="*/ 2147483647 h 260"/>
                <a:gd name="T92" fmla="*/ 2147483647 w 262"/>
                <a:gd name="T93" fmla="*/ 2147483647 h 260"/>
                <a:gd name="T94" fmla="*/ 2147483647 w 262"/>
                <a:gd name="T95" fmla="*/ 2147483647 h 260"/>
                <a:gd name="T96" fmla="*/ 2147483647 w 262"/>
                <a:gd name="T97" fmla="*/ 2147483647 h 260"/>
                <a:gd name="T98" fmla="*/ 2147483647 w 262"/>
                <a:gd name="T99" fmla="*/ 2147483647 h 260"/>
                <a:gd name="T100" fmla="*/ 2147483647 w 262"/>
                <a:gd name="T101" fmla="*/ 2147483647 h 260"/>
                <a:gd name="T102" fmla="*/ 2147483647 w 262"/>
                <a:gd name="T103" fmla="*/ 2147483647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260"/>
                <a:gd name="T158" fmla="*/ 262 w 262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260">
                  <a:moveTo>
                    <a:pt x="174" y="260"/>
                  </a:moveTo>
                  <a:lnTo>
                    <a:pt x="162" y="259"/>
                  </a:lnTo>
                  <a:lnTo>
                    <a:pt x="153" y="258"/>
                  </a:lnTo>
                  <a:lnTo>
                    <a:pt x="144" y="257"/>
                  </a:lnTo>
                  <a:lnTo>
                    <a:pt x="137" y="256"/>
                  </a:lnTo>
                  <a:lnTo>
                    <a:pt x="127" y="255"/>
                  </a:lnTo>
                  <a:lnTo>
                    <a:pt x="116" y="253"/>
                  </a:lnTo>
                  <a:lnTo>
                    <a:pt x="101" y="249"/>
                  </a:lnTo>
                  <a:lnTo>
                    <a:pt x="83" y="246"/>
                  </a:lnTo>
                  <a:lnTo>
                    <a:pt x="79" y="245"/>
                  </a:lnTo>
                  <a:lnTo>
                    <a:pt x="74" y="244"/>
                  </a:lnTo>
                  <a:lnTo>
                    <a:pt x="69" y="242"/>
                  </a:lnTo>
                  <a:lnTo>
                    <a:pt x="65" y="241"/>
                  </a:lnTo>
                  <a:lnTo>
                    <a:pt x="60" y="240"/>
                  </a:lnTo>
                  <a:lnTo>
                    <a:pt x="55" y="238"/>
                  </a:lnTo>
                  <a:lnTo>
                    <a:pt x="51" y="237"/>
                  </a:lnTo>
                  <a:lnTo>
                    <a:pt x="46" y="236"/>
                  </a:lnTo>
                  <a:lnTo>
                    <a:pt x="37" y="229"/>
                  </a:lnTo>
                  <a:lnTo>
                    <a:pt x="31" y="225"/>
                  </a:lnTo>
                  <a:lnTo>
                    <a:pt x="28" y="222"/>
                  </a:lnTo>
                  <a:lnTo>
                    <a:pt x="25" y="217"/>
                  </a:lnTo>
                  <a:lnTo>
                    <a:pt x="24" y="209"/>
                  </a:lnTo>
                  <a:lnTo>
                    <a:pt x="23" y="204"/>
                  </a:lnTo>
                  <a:lnTo>
                    <a:pt x="21" y="200"/>
                  </a:lnTo>
                  <a:lnTo>
                    <a:pt x="17" y="195"/>
                  </a:lnTo>
                  <a:lnTo>
                    <a:pt x="8" y="104"/>
                  </a:lnTo>
                  <a:lnTo>
                    <a:pt x="2" y="54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23" y="31"/>
                  </a:lnTo>
                  <a:lnTo>
                    <a:pt x="29" y="40"/>
                  </a:lnTo>
                  <a:lnTo>
                    <a:pt x="34" y="46"/>
                  </a:lnTo>
                  <a:lnTo>
                    <a:pt x="38" y="52"/>
                  </a:lnTo>
                  <a:lnTo>
                    <a:pt x="40" y="56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53" y="67"/>
                  </a:lnTo>
                  <a:lnTo>
                    <a:pt x="59" y="74"/>
                  </a:lnTo>
                  <a:lnTo>
                    <a:pt x="66" y="83"/>
                  </a:lnTo>
                  <a:lnTo>
                    <a:pt x="73" y="90"/>
                  </a:lnTo>
                  <a:lnTo>
                    <a:pt x="80" y="99"/>
                  </a:lnTo>
                  <a:lnTo>
                    <a:pt x="86" y="107"/>
                  </a:lnTo>
                  <a:lnTo>
                    <a:pt x="93" y="115"/>
                  </a:lnTo>
                  <a:lnTo>
                    <a:pt x="99" y="124"/>
                  </a:lnTo>
                  <a:lnTo>
                    <a:pt x="110" y="131"/>
                  </a:lnTo>
                  <a:lnTo>
                    <a:pt x="118" y="137"/>
                  </a:lnTo>
                  <a:lnTo>
                    <a:pt x="126" y="141"/>
                  </a:lnTo>
                  <a:lnTo>
                    <a:pt x="131" y="145"/>
                  </a:lnTo>
                  <a:lnTo>
                    <a:pt x="137" y="147"/>
                  </a:lnTo>
                  <a:lnTo>
                    <a:pt x="143" y="151"/>
                  </a:lnTo>
                  <a:lnTo>
                    <a:pt x="150" y="154"/>
                  </a:lnTo>
                  <a:lnTo>
                    <a:pt x="158" y="157"/>
                  </a:lnTo>
                  <a:lnTo>
                    <a:pt x="165" y="158"/>
                  </a:lnTo>
                  <a:lnTo>
                    <a:pt x="171" y="158"/>
                  </a:lnTo>
                  <a:lnTo>
                    <a:pt x="176" y="159"/>
                  </a:lnTo>
                  <a:lnTo>
                    <a:pt x="183" y="159"/>
                  </a:lnTo>
                  <a:lnTo>
                    <a:pt x="187" y="158"/>
                  </a:lnTo>
                  <a:lnTo>
                    <a:pt x="191" y="157"/>
                  </a:lnTo>
                  <a:lnTo>
                    <a:pt x="196" y="156"/>
                  </a:lnTo>
                  <a:lnTo>
                    <a:pt x="200" y="154"/>
                  </a:lnTo>
                  <a:lnTo>
                    <a:pt x="203" y="153"/>
                  </a:lnTo>
                  <a:lnTo>
                    <a:pt x="208" y="152"/>
                  </a:lnTo>
                  <a:lnTo>
                    <a:pt x="212" y="150"/>
                  </a:lnTo>
                  <a:lnTo>
                    <a:pt x="216" y="148"/>
                  </a:lnTo>
                  <a:lnTo>
                    <a:pt x="222" y="144"/>
                  </a:lnTo>
                  <a:lnTo>
                    <a:pt x="226" y="141"/>
                  </a:lnTo>
                  <a:lnTo>
                    <a:pt x="231" y="137"/>
                  </a:lnTo>
                  <a:lnTo>
                    <a:pt x="235" y="132"/>
                  </a:lnTo>
                  <a:lnTo>
                    <a:pt x="241" y="128"/>
                  </a:lnTo>
                  <a:lnTo>
                    <a:pt x="245" y="125"/>
                  </a:lnTo>
                  <a:lnTo>
                    <a:pt x="251" y="121"/>
                  </a:lnTo>
                  <a:lnTo>
                    <a:pt x="255" y="117"/>
                  </a:lnTo>
                  <a:lnTo>
                    <a:pt x="255" y="139"/>
                  </a:lnTo>
                  <a:lnTo>
                    <a:pt x="255" y="158"/>
                  </a:lnTo>
                  <a:lnTo>
                    <a:pt x="256" y="186"/>
                  </a:lnTo>
                  <a:lnTo>
                    <a:pt x="259" y="233"/>
                  </a:lnTo>
                  <a:lnTo>
                    <a:pt x="261" y="236"/>
                  </a:lnTo>
                  <a:lnTo>
                    <a:pt x="262" y="238"/>
                  </a:lnTo>
                  <a:lnTo>
                    <a:pt x="262" y="240"/>
                  </a:lnTo>
                  <a:lnTo>
                    <a:pt x="262" y="245"/>
                  </a:lnTo>
                  <a:lnTo>
                    <a:pt x="261" y="246"/>
                  </a:lnTo>
                  <a:lnTo>
                    <a:pt x="260" y="248"/>
                  </a:lnTo>
                  <a:lnTo>
                    <a:pt x="259" y="249"/>
                  </a:lnTo>
                  <a:lnTo>
                    <a:pt x="258" y="252"/>
                  </a:lnTo>
                  <a:lnTo>
                    <a:pt x="254" y="254"/>
                  </a:lnTo>
                  <a:lnTo>
                    <a:pt x="249" y="255"/>
                  </a:lnTo>
                  <a:lnTo>
                    <a:pt x="246" y="256"/>
                  </a:lnTo>
                  <a:lnTo>
                    <a:pt x="243" y="257"/>
                  </a:lnTo>
                  <a:lnTo>
                    <a:pt x="239" y="257"/>
                  </a:lnTo>
                  <a:lnTo>
                    <a:pt x="234" y="258"/>
                  </a:lnTo>
                  <a:lnTo>
                    <a:pt x="228" y="259"/>
                  </a:lnTo>
                  <a:lnTo>
                    <a:pt x="219" y="260"/>
                  </a:lnTo>
                  <a:lnTo>
                    <a:pt x="214" y="260"/>
                  </a:lnTo>
                  <a:lnTo>
                    <a:pt x="209" y="260"/>
                  </a:lnTo>
                  <a:lnTo>
                    <a:pt x="202" y="260"/>
                  </a:lnTo>
                  <a:lnTo>
                    <a:pt x="197" y="260"/>
                  </a:lnTo>
                  <a:lnTo>
                    <a:pt x="191" y="260"/>
                  </a:lnTo>
                  <a:lnTo>
                    <a:pt x="186" y="260"/>
                  </a:lnTo>
                  <a:lnTo>
                    <a:pt x="180" y="260"/>
                  </a:lnTo>
                  <a:lnTo>
                    <a:pt x="174" y="260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0" name="Freeform 32">
              <a:extLst>
                <a:ext uri="{FF2B5EF4-FFF2-40B4-BE49-F238E27FC236}">
                  <a16:creationId xmlns:a16="http://schemas.microsoft.com/office/drawing/2014/main" id="{82258A37-20C2-B5A3-F0ED-CD28BE4F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288" y="5172075"/>
              <a:ext cx="463550" cy="538163"/>
            </a:xfrm>
            <a:custGeom>
              <a:avLst/>
              <a:gdLst>
                <a:gd name="T0" fmla="*/ 2147483647 w 292"/>
                <a:gd name="T1" fmla="*/ 2147483647 h 339"/>
                <a:gd name="T2" fmla="*/ 2147483647 w 292"/>
                <a:gd name="T3" fmla="*/ 2147483647 h 339"/>
                <a:gd name="T4" fmla="*/ 2147483647 w 292"/>
                <a:gd name="T5" fmla="*/ 2147483647 h 339"/>
                <a:gd name="T6" fmla="*/ 2147483647 w 292"/>
                <a:gd name="T7" fmla="*/ 2147483647 h 339"/>
                <a:gd name="T8" fmla="*/ 2147483647 w 292"/>
                <a:gd name="T9" fmla="*/ 2147483647 h 339"/>
                <a:gd name="T10" fmla="*/ 2147483647 w 292"/>
                <a:gd name="T11" fmla="*/ 2147483647 h 339"/>
                <a:gd name="T12" fmla="*/ 2147483647 w 292"/>
                <a:gd name="T13" fmla="*/ 2147483647 h 339"/>
                <a:gd name="T14" fmla="*/ 2147483647 w 292"/>
                <a:gd name="T15" fmla="*/ 2147483647 h 339"/>
                <a:gd name="T16" fmla="*/ 2147483647 w 292"/>
                <a:gd name="T17" fmla="*/ 2147483647 h 339"/>
                <a:gd name="T18" fmla="*/ 2147483647 w 292"/>
                <a:gd name="T19" fmla="*/ 2147483647 h 339"/>
                <a:gd name="T20" fmla="*/ 2147483647 w 292"/>
                <a:gd name="T21" fmla="*/ 2147483647 h 339"/>
                <a:gd name="T22" fmla="*/ 2147483647 w 292"/>
                <a:gd name="T23" fmla="*/ 2147483647 h 339"/>
                <a:gd name="T24" fmla="*/ 2147483647 w 292"/>
                <a:gd name="T25" fmla="*/ 2147483647 h 339"/>
                <a:gd name="T26" fmla="*/ 2147483647 w 292"/>
                <a:gd name="T27" fmla="*/ 2147483647 h 339"/>
                <a:gd name="T28" fmla="*/ 2147483647 w 292"/>
                <a:gd name="T29" fmla="*/ 2147483647 h 339"/>
                <a:gd name="T30" fmla="*/ 2147483647 w 292"/>
                <a:gd name="T31" fmla="*/ 2147483647 h 339"/>
                <a:gd name="T32" fmla="*/ 2147483647 w 292"/>
                <a:gd name="T33" fmla="*/ 2147483647 h 339"/>
                <a:gd name="T34" fmla="*/ 2147483647 w 292"/>
                <a:gd name="T35" fmla="*/ 2147483647 h 339"/>
                <a:gd name="T36" fmla="*/ 2147483647 w 292"/>
                <a:gd name="T37" fmla="*/ 2147483647 h 339"/>
                <a:gd name="T38" fmla="*/ 2147483647 w 292"/>
                <a:gd name="T39" fmla="*/ 2147483647 h 339"/>
                <a:gd name="T40" fmla="*/ 2147483647 w 292"/>
                <a:gd name="T41" fmla="*/ 2147483647 h 339"/>
                <a:gd name="T42" fmla="*/ 2147483647 w 292"/>
                <a:gd name="T43" fmla="*/ 2147483647 h 339"/>
                <a:gd name="T44" fmla="*/ 2147483647 w 292"/>
                <a:gd name="T45" fmla="*/ 2147483647 h 339"/>
                <a:gd name="T46" fmla="*/ 2147483647 w 292"/>
                <a:gd name="T47" fmla="*/ 2147483647 h 339"/>
                <a:gd name="T48" fmla="*/ 2147483647 w 292"/>
                <a:gd name="T49" fmla="*/ 2147483647 h 339"/>
                <a:gd name="T50" fmla="*/ 2147483647 w 292"/>
                <a:gd name="T51" fmla="*/ 2147483647 h 339"/>
                <a:gd name="T52" fmla="*/ 2147483647 w 292"/>
                <a:gd name="T53" fmla="*/ 2147483647 h 339"/>
                <a:gd name="T54" fmla="*/ 2147483647 w 292"/>
                <a:gd name="T55" fmla="*/ 2147483647 h 339"/>
                <a:gd name="T56" fmla="*/ 2147483647 w 292"/>
                <a:gd name="T57" fmla="*/ 2147483647 h 339"/>
                <a:gd name="T58" fmla="*/ 2147483647 w 292"/>
                <a:gd name="T59" fmla="*/ 2147483647 h 339"/>
                <a:gd name="T60" fmla="*/ 2147483647 w 292"/>
                <a:gd name="T61" fmla="*/ 2147483647 h 339"/>
                <a:gd name="T62" fmla="*/ 2147483647 w 292"/>
                <a:gd name="T63" fmla="*/ 2147483647 h 339"/>
                <a:gd name="T64" fmla="*/ 2147483647 w 292"/>
                <a:gd name="T65" fmla="*/ 2147483647 h 339"/>
                <a:gd name="T66" fmla="*/ 2147483647 w 292"/>
                <a:gd name="T67" fmla="*/ 2147483647 h 339"/>
                <a:gd name="T68" fmla="*/ 2147483647 w 292"/>
                <a:gd name="T69" fmla="*/ 2147483647 h 339"/>
                <a:gd name="T70" fmla="*/ 0 w 292"/>
                <a:gd name="T71" fmla="*/ 2147483647 h 339"/>
                <a:gd name="T72" fmla="*/ 2147483647 w 292"/>
                <a:gd name="T73" fmla="*/ 2147483647 h 339"/>
                <a:gd name="T74" fmla="*/ 2147483647 w 292"/>
                <a:gd name="T75" fmla="*/ 2147483647 h 339"/>
                <a:gd name="T76" fmla="*/ 2147483647 w 292"/>
                <a:gd name="T77" fmla="*/ 2147483647 h 339"/>
                <a:gd name="T78" fmla="*/ 2147483647 w 292"/>
                <a:gd name="T79" fmla="*/ 2147483647 h 339"/>
                <a:gd name="T80" fmla="*/ 2147483647 w 292"/>
                <a:gd name="T81" fmla="*/ 0 h 339"/>
                <a:gd name="T82" fmla="*/ 2147483647 w 292"/>
                <a:gd name="T83" fmla="*/ 2147483647 h 339"/>
                <a:gd name="T84" fmla="*/ 2147483647 w 292"/>
                <a:gd name="T85" fmla="*/ 2147483647 h 339"/>
                <a:gd name="T86" fmla="*/ 2147483647 w 292"/>
                <a:gd name="T87" fmla="*/ 2147483647 h 339"/>
                <a:gd name="T88" fmla="*/ 2147483647 w 292"/>
                <a:gd name="T89" fmla="*/ 2147483647 h 339"/>
                <a:gd name="T90" fmla="*/ 2147483647 w 292"/>
                <a:gd name="T91" fmla="*/ 2147483647 h 339"/>
                <a:gd name="T92" fmla="*/ 2147483647 w 292"/>
                <a:gd name="T93" fmla="*/ 2147483647 h 339"/>
                <a:gd name="T94" fmla="*/ 2147483647 w 292"/>
                <a:gd name="T95" fmla="*/ 2147483647 h 339"/>
                <a:gd name="T96" fmla="*/ 2147483647 w 292"/>
                <a:gd name="T97" fmla="*/ 2147483647 h 339"/>
                <a:gd name="T98" fmla="*/ 2147483647 w 292"/>
                <a:gd name="T99" fmla="*/ 2147483647 h 339"/>
                <a:gd name="T100" fmla="*/ 2147483647 w 292"/>
                <a:gd name="T101" fmla="*/ 2147483647 h 3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2"/>
                <a:gd name="T154" fmla="*/ 0 h 339"/>
                <a:gd name="T155" fmla="*/ 292 w 292"/>
                <a:gd name="T156" fmla="*/ 339 h 3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2" h="339">
                  <a:moveTo>
                    <a:pt x="244" y="339"/>
                  </a:moveTo>
                  <a:lnTo>
                    <a:pt x="247" y="315"/>
                  </a:lnTo>
                  <a:lnTo>
                    <a:pt x="249" y="292"/>
                  </a:lnTo>
                  <a:lnTo>
                    <a:pt x="250" y="268"/>
                  </a:lnTo>
                  <a:lnTo>
                    <a:pt x="252" y="245"/>
                  </a:lnTo>
                  <a:lnTo>
                    <a:pt x="251" y="245"/>
                  </a:lnTo>
                  <a:lnTo>
                    <a:pt x="250" y="245"/>
                  </a:lnTo>
                  <a:lnTo>
                    <a:pt x="248" y="245"/>
                  </a:lnTo>
                  <a:lnTo>
                    <a:pt x="247" y="245"/>
                  </a:lnTo>
                  <a:lnTo>
                    <a:pt x="244" y="267"/>
                  </a:lnTo>
                  <a:lnTo>
                    <a:pt x="243" y="290"/>
                  </a:lnTo>
                  <a:lnTo>
                    <a:pt x="241" y="313"/>
                  </a:lnTo>
                  <a:lnTo>
                    <a:pt x="239" y="336"/>
                  </a:lnTo>
                  <a:lnTo>
                    <a:pt x="233" y="333"/>
                  </a:lnTo>
                  <a:lnTo>
                    <a:pt x="227" y="329"/>
                  </a:lnTo>
                  <a:lnTo>
                    <a:pt x="221" y="326"/>
                  </a:lnTo>
                  <a:lnTo>
                    <a:pt x="214" y="323"/>
                  </a:lnTo>
                  <a:lnTo>
                    <a:pt x="213" y="285"/>
                  </a:lnTo>
                  <a:lnTo>
                    <a:pt x="212" y="265"/>
                  </a:lnTo>
                  <a:lnTo>
                    <a:pt x="212" y="256"/>
                  </a:lnTo>
                  <a:lnTo>
                    <a:pt x="213" y="250"/>
                  </a:lnTo>
                  <a:lnTo>
                    <a:pt x="212" y="250"/>
                  </a:lnTo>
                  <a:lnTo>
                    <a:pt x="211" y="250"/>
                  </a:lnTo>
                  <a:lnTo>
                    <a:pt x="209" y="250"/>
                  </a:lnTo>
                  <a:lnTo>
                    <a:pt x="208" y="250"/>
                  </a:lnTo>
                  <a:lnTo>
                    <a:pt x="206" y="276"/>
                  </a:lnTo>
                  <a:lnTo>
                    <a:pt x="204" y="291"/>
                  </a:lnTo>
                  <a:lnTo>
                    <a:pt x="202" y="300"/>
                  </a:lnTo>
                  <a:lnTo>
                    <a:pt x="198" y="309"/>
                  </a:lnTo>
                  <a:lnTo>
                    <a:pt x="192" y="303"/>
                  </a:lnTo>
                  <a:lnTo>
                    <a:pt x="188" y="298"/>
                  </a:lnTo>
                  <a:lnTo>
                    <a:pt x="184" y="296"/>
                  </a:lnTo>
                  <a:lnTo>
                    <a:pt x="180" y="295"/>
                  </a:lnTo>
                  <a:lnTo>
                    <a:pt x="180" y="294"/>
                  </a:lnTo>
                  <a:lnTo>
                    <a:pt x="180" y="292"/>
                  </a:lnTo>
                  <a:lnTo>
                    <a:pt x="180" y="291"/>
                  </a:lnTo>
                  <a:lnTo>
                    <a:pt x="180" y="290"/>
                  </a:lnTo>
                  <a:lnTo>
                    <a:pt x="177" y="288"/>
                  </a:lnTo>
                  <a:lnTo>
                    <a:pt x="174" y="284"/>
                  </a:lnTo>
                  <a:lnTo>
                    <a:pt x="170" y="282"/>
                  </a:lnTo>
                  <a:lnTo>
                    <a:pt x="166" y="279"/>
                  </a:lnTo>
                  <a:lnTo>
                    <a:pt x="166" y="275"/>
                  </a:lnTo>
                  <a:lnTo>
                    <a:pt x="166" y="270"/>
                  </a:lnTo>
                  <a:lnTo>
                    <a:pt x="165" y="266"/>
                  </a:lnTo>
                  <a:lnTo>
                    <a:pt x="165" y="262"/>
                  </a:lnTo>
                  <a:lnTo>
                    <a:pt x="171" y="246"/>
                  </a:lnTo>
                  <a:lnTo>
                    <a:pt x="176" y="234"/>
                  </a:lnTo>
                  <a:lnTo>
                    <a:pt x="179" y="222"/>
                  </a:lnTo>
                  <a:lnTo>
                    <a:pt x="183" y="206"/>
                  </a:lnTo>
                  <a:lnTo>
                    <a:pt x="181" y="207"/>
                  </a:lnTo>
                  <a:lnTo>
                    <a:pt x="180" y="207"/>
                  </a:lnTo>
                  <a:lnTo>
                    <a:pt x="178" y="208"/>
                  </a:lnTo>
                  <a:lnTo>
                    <a:pt x="176" y="209"/>
                  </a:lnTo>
                  <a:lnTo>
                    <a:pt x="165" y="248"/>
                  </a:lnTo>
                  <a:lnTo>
                    <a:pt x="159" y="268"/>
                  </a:lnTo>
                  <a:lnTo>
                    <a:pt x="155" y="276"/>
                  </a:lnTo>
                  <a:lnTo>
                    <a:pt x="152" y="279"/>
                  </a:lnTo>
                  <a:lnTo>
                    <a:pt x="132" y="286"/>
                  </a:lnTo>
                  <a:lnTo>
                    <a:pt x="117" y="292"/>
                  </a:lnTo>
                  <a:lnTo>
                    <a:pt x="105" y="296"/>
                  </a:lnTo>
                  <a:lnTo>
                    <a:pt x="97" y="298"/>
                  </a:lnTo>
                  <a:lnTo>
                    <a:pt x="92" y="300"/>
                  </a:lnTo>
                  <a:lnTo>
                    <a:pt x="88" y="302"/>
                  </a:lnTo>
                  <a:lnTo>
                    <a:pt x="83" y="302"/>
                  </a:lnTo>
                  <a:lnTo>
                    <a:pt x="80" y="302"/>
                  </a:lnTo>
                  <a:lnTo>
                    <a:pt x="76" y="299"/>
                  </a:lnTo>
                  <a:lnTo>
                    <a:pt x="73" y="297"/>
                  </a:lnTo>
                  <a:lnTo>
                    <a:pt x="68" y="294"/>
                  </a:lnTo>
                  <a:lnTo>
                    <a:pt x="64" y="292"/>
                  </a:lnTo>
                  <a:lnTo>
                    <a:pt x="60" y="284"/>
                  </a:lnTo>
                  <a:lnTo>
                    <a:pt x="56" y="277"/>
                  </a:lnTo>
                  <a:lnTo>
                    <a:pt x="52" y="269"/>
                  </a:lnTo>
                  <a:lnTo>
                    <a:pt x="48" y="262"/>
                  </a:lnTo>
                  <a:lnTo>
                    <a:pt x="39" y="236"/>
                  </a:lnTo>
                  <a:lnTo>
                    <a:pt x="36" y="221"/>
                  </a:lnTo>
                  <a:lnTo>
                    <a:pt x="34" y="212"/>
                  </a:lnTo>
                  <a:lnTo>
                    <a:pt x="34" y="206"/>
                  </a:lnTo>
                  <a:lnTo>
                    <a:pt x="37" y="201"/>
                  </a:lnTo>
                  <a:lnTo>
                    <a:pt x="40" y="196"/>
                  </a:lnTo>
                  <a:lnTo>
                    <a:pt x="44" y="192"/>
                  </a:lnTo>
                  <a:lnTo>
                    <a:pt x="48" y="188"/>
                  </a:lnTo>
                  <a:lnTo>
                    <a:pt x="52" y="182"/>
                  </a:lnTo>
                  <a:lnTo>
                    <a:pt x="59" y="177"/>
                  </a:lnTo>
                  <a:lnTo>
                    <a:pt x="66" y="168"/>
                  </a:lnTo>
                  <a:lnTo>
                    <a:pt x="77" y="158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2" y="156"/>
                  </a:lnTo>
                  <a:lnTo>
                    <a:pt x="83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7" y="138"/>
                  </a:lnTo>
                  <a:lnTo>
                    <a:pt x="103" y="135"/>
                  </a:lnTo>
                  <a:lnTo>
                    <a:pt x="107" y="129"/>
                  </a:lnTo>
                  <a:lnTo>
                    <a:pt x="110" y="124"/>
                  </a:lnTo>
                  <a:lnTo>
                    <a:pt x="112" y="123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6" y="118"/>
                  </a:lnTo>
                  <a:lnTo>
                    <a:pt x="116" y="116"/>
                  </a:lnTo>
                  <a:lnTo>
                    <a:pt x="116" y="114"/>
                  </a:lnTo>
                  <a:lnTo>
                    <a:pt x="109" y="118"/>
                  </a:lnTo>
                  <a:lnTo>
                    <a:pt x="103" y="123"/>
                  </a:lnTo>
                  <a:lnTo>
                    <a:pt x="95" y="127"/>
                  </a:lnTo>
                  <a:lnTo>
                    <a:pt x="89" y="133"/>
                  </a:lnTo>
                  <a:lnTo>
                    <a:pt x="81" y="141"/>
                  </a:lnTo>
                  <a:lnTo>
                    <a:pt x="76" y="148"/>
                  </a:lnTo>
                  <a:lnTo>
                    <a:pt x="73" y="152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6" y="155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6" y="160"/>
                  </a:lnTo>
                  <a:lnTo>
                    <a:pt x="66" y="161"/>
                  </a:lnTo>
                  <a:lnTo>
                    <a:pt x="65" y="161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1" y="161"/>
                  </a:lnTo>
                  <a:lnTo>
                    <a:pt x="61" y="162"/>
                  </a:lnTo>
                  <a:lnTo>
                    <a:pt x="61" y="164"/>
                  </a:lnTo>
                  <a:lnTo>
                    <a:pt x="61" y="165"/>
                  </a:lnTo>
                  <a:lnTo>
                    <a:pt x="61" y="167"/>
                  </a:lnTo>
                  <a:lnTo>
                    <a:pt x="60" y="167"/>
                  </a:lnTo>
                  <a:lnTo>
                    <a:pt x="59" y="167"/>
                  </a:lnTo>
                  <a:lnTo>
                    <a:pt x="56" y="167"/>
                  </a:lnTo>
                  <a:lnTo>
                    <a:pt x="55" y="167"/>
                  </a:lnTo>
                  <a:lnTo>
                    <a:pt x="49" y="175"/>
                  </a:lnTo>
                  <a:lnTo>
                    <a:pt x="43" y="182"/>
                  </a:lnTo>
                  <a:lnTo>
                    <a:pt x="36" y="191"/>
                  </a:lnTo>
                  <a:lnTo>
                    <a:pt x="30" y="198"/>
                  </a:lnTo>
                  <a:lnTo>
                    <a:pt x="23" y="197"/>
                  </a:lnTo>
                  <a:lnTo>
                    <a:pt x="16" y="194"/>
                  </a:lnTo>
                  <a:lnTo>
                    <a:pt x="7" y="191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7" y="166"/>
                  </a:lnTo>
                  <a:lnTo>
                    <a:pt x="30" y="154"/>
                  </a:lnTo>
                  <a:lnTo>
                    <a:pt x="39" y="146"/>
                  </a:lnTo>
                  <a:lnTo>
                    <a:pt x="49" y="137"/>
                  </a:lnTo>
                  <a:lnTo>
                    <a:pt x="58" y="129"/>
                  </a:lnTo>
                  <a:lnTo>
                    <a:pt x="67" y="119"/>
                  </a:lnTo>
                  <a:lnTo>
                    <a:pt x="79" y="108"/>
                  </a:lnTo>
                  <a:lnTo>
                    <a:pt x="94" y="93"/>
                  </a:lnTo>
                  <a:lnTo>
                    <a:pt x="105" y="80"/>
                  </a:lnTo>
                  <a:lnTo>
                    <a:pt x="112" y="71"/>
                  </a:lnTo>
                  <a:lnTo>
                    <a:pt x="120" y="62"/>
                  </a:lnTo>
                  <a:lnTo>
                    <a:pt x="126" y="53"/>
                  </a:lnTo>
                  <a:lnTo>
                    <a:pt x="133" y="44"/>
                  </a:lnTo>
                  <a:lnTo>
                    <a:pt x="140" y="33"/>
                  </a:lnTo>
                  <a:lnTo>
                    <a:pt x="150" y="18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8"/>
                  </a:lnTo>
                  <a:lnTo>
                    <a:pt x="178" y="16"/>
                  </a:lnTo>
                  <a:lnTo>
                    <a:pt x="183" y="26"/>
                  </a:lnTo>
                  <a:lnTo>
                    <a:pt x="194" y="44"/>
                  </a:lnTo>
                  <a:lnTo>
                    <a:pt x="202" y="49"/>
                  </a:lnTo>
                  <a:lnTo>
                    <a:pt x="206" y="52"/>
                  </a:lnTo>
                  <a:lnTo>
                    <a:pt x="207" y="55"/>
                  </a:lnTo>
                  <a:lnTo>
                    <a:pt x="208" y="59"/>
                  </a:lnTo>
                  <a:lnTo>
                    <a:pt x="210" y="58"/>
                  </a:lnTo>
                  <a:lnTo>
                    <a:pt x="213" y="57"/>
                  </a:lnTo>
                  <a:lnTo>
                    <a:pt x="215" y="57"/>
                  </a:lnTo>
                  <a:lnTo>
                    <a:pt x="218" y="55"/>
                  </a:lnTo>
                  <a:lnTo>
                    <a:pt x="219" y="53"/>
                  </a:lnTo>
                  <a:lnTo>
                    <a:pt x="220" y="50"/>
                  </a:lnTo>
                  <a:lnTo>
                    <a:pt x="221" y="48"/>
                  </a:lnTo>
                  <a:lnTo>
                    <a:pt x="222" y="46"/>
                  </a:lnTo>
                  <a:lnTo>
                    <a:pt x="223" y="45"/>
                  </a:lnTo>
                  <a:lnTo>
                    <a:pt x="225" y="45"/>
                  </a:lnTo>
                  <a:lnTo>
                    <a:pt x="226" y="45"/>
                  </a:lnTo>
                  <a:lnTo>
                    <a:pt x="227" y="44"/>
                  </a:lnTo>
                  <a:lnTo>
                    <a:pt x="233" y="58"/>
                  </a:lnTo>
                  <a:lnTo>
                    <a:pt x="238" y="72"/>
                  </a:lnTo>
                  <a:lnTo>
                    <a:pt x="243" y="87"/>
                  </a:lnTo>
                  <a:lnTo>
                    <a:pt x="249" y="101"/>
                  </a:lnTo>
                  <a:lnTo>
                    <a:pt x="254" y="110"/>
                  </a:lnTo>
                  <a:lnTo>
                    <a:pt x="261" y="121"/>
                  </a:lnTo>
                  <a:lnTo>
                    <a:pt x="267" y="131"/>
                  </a:lnTo>
                  <a:lnTo>
                    <a:pt x="273" y="141"/>
                  </a:lnTo>
                  <a:lnTo>
                    <a:pt x="278" y="190"/>
                  </a:lnTo>
                  <a:lnTo>
                    <a:pt x="282" y="237"/>
                  </a:lnTo>
                  <a:lnTo>
                    <a:pt x="287" y="285"/>
                  </a:lnTo>
                  <a:lnTo>
                    <a:pt x="292" y="334"/>
                  </a:lnTo>
                  <a:lnTo>
                    <a:pt x="285" y="335"/>
                  </a:lnTo>
                  <a:lnTo>
                    <a:pt x="280" y="335"/>
                  </a:lnTo>
                  <a:lnTo>
                    <a:pt x="273" y="336"/>
                  </a:lnTo>
                  <a:lnTo>
                    <a:pt x="268" y="336"/>
                  </a:lnTo>
                  <a:lnTo>
                    <a:pt x="263" y="337"/>
                  </a:lnTo>
                  <a:lnTo>
                    <a:pt x="256" y="338"/>
                  </a:lnTo>
                  <a:lnTo>
                    <a:pt x="251" y="338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1" name="Freeform 33">
              <a:extLst>
                <a:ext uri="{FF2B5EF4-FFF2-40B4-BE49-F238E27FC236}">
                  <a16:creationId xmlns:a16="http://schemas.microsoft.com/office/drawing/2014/main" id="{2AA001B9-9F29-826C-6165-4DD55F1F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3" y="4706938"/>
              <a:ext cx="819150" cy="971550"/>
            </a:xfrm>
            <a:custGeom>
              <a:avLst/>
              <a:gdLst>
                <a:gd name="T0" fmla="*/ 2147483647 w 516"/>
                <a:gd name="T1" fmla="*/ 2147483647 h 612"/>
                <a:gd name="T2" fmla="*/ 2147483647 w 516"/>
                <a:gd name="T3" fmla="*/ 2147483647 h 612"/>
                <a:gd name="T4" fmla="*/ 2147483647 w 516"/>
                <a:gd name="T5" fmla="*/ 2147483647 h 612"/>
                <a:gd name="T6" fmla="*/ 2147483647 w 516"/>
                <a:gd name="T7" fmla="*/ 2147483647 h 612"/>
                <a:gd name="T8" fmla="*/ 2147483647 w 516"/>
                <a:gd name="T9" fmla="*/ 2147483647 h 612"/>
                <a:gd name="T10" fmla="*/ 2147483647 w 516"/>
                <a:gd name="T11" fmla="*/ 2147483647 h 612"/>
                <a:gd name="T12" fmla="*/ 2147483647 w 516"/>
                <a:gd name="T13" fmla="*/ 2147483647 h 612"/>
                <a:gd name="T14" fmla="*/ 2147483647 w 516"/>
                <a:gd name="T15" fmla="*/ 2147483647 h 612"/>
                <a:gd name="T16" fmla="*/ 2147483647 w 516"/>
                <a:gd name="T17" fmla="*/ 2147483647 h 612"/>
                <a:gd name="T18" fmla="*/ 2147483647 w 516"/>
                <a:gd name="T19" fmla="*/ 2147483647 h 612"/>
                <a:gd name="T20" fmla="*/ 2147483647 w 516"/>
                <a:gd name="T21" fmla="*/ 2147483647 h 612"/>
                <a:gd name="T22" fmla="*/ 2147483647 w 516"/>
                <a:gd name="T23" fmla="*/ 2147483647 h 612"/>
                <a:gd name="T24" fmla="*/ 2147483647 w 516"/>
                <a:gd name="T25" fmla="*/ 2147483647 h 612"/>
                <a:gd name="T26" fmla="*/ 2147483647 w 516"/>
                <a:gd name="T27" fmla="*/ 2147483647 h 612"/>
                <a:gd name="T28" fmla="*/ 0 w 516"/>
                <a:gd name="T29" fmla="*/ 2147483647 h 612"/>
                <a:gd name="T30" fmla="*/ 2147483647 w 516"/>
                <a:gd name="T31" fmla="*/ 2147483647 h 612"/>
                <a:gd name="T32" fmla="*/ 2147483647 w 516"/>
                <a:gd name="T33" fmla="*/ 2147483647 h 612"/>
                <a:gd name="T34" fmla="*/ 2147483647 w 516"/>
                <a:gd name="T35" fmla="*/ 2147483647 h 612"/>
                <a:gd name="T36" fmla="*/ 2147483647 w 516"/>
                <a:gd name="T37" fmla="*/ 2147483647 h 612"/>
                <a:gd name="T38" fmla="*/ 2147483647 w 516"/>
                <a:gd name="T39" fmla="*/ 2147483647 h 612"/>
                <a:gd name="T40" fmla="*/ 2147483647 w 516"/>
                <a:gd name="T41" fmla="*/ 2147483647 h 612"/>
                <a:gd name="T42" fmla="*/ 2147483647 w 516"/>
                <a:gd name="T43" fmla="*/ 2147483647 h 612"/>
                <a:gd name="T44" fmla="*/ 2147483647 w 516"/>
                <a:gd name="T45" fmla="*/ 2147483647 h 612"/>
                <a:gd name="T46" fmla="*/ 2147483647 w 516"/>
                <a:gd name="T47" fmla="*/ 2147483647 h 612"/>
                <a:gd name="T48" fmla="*/ 2147483647 w 516"/>
                <a:gd name="T49" fmla="*/ 0 h 612"/>
                <a:gd name="T50" fmla="*/ 2147483647 w 516"/>
                <a:gd name="T51" fmla="*/ 2147483647 h 612"/>
                <a:gd name="T52" fmla="*/ 2147483647 w 516"/>
                <a:gd name="T53" fmla="*/ 2147483647 h 612"/>
                <a:gd name="T54" fmla="*/ 2147483647 w 516"/>
                <a:gd name="T55" fmla="*/ 2147483647 h 612"/>
                <a:gd name="T56" fmla="*/ 2147483647 w 516"/>
                <a:gd name="T57" fmla="*/ 2147483647 h 612"/>
                <a:gd name="T58" fmla="*/ 2147483647 w 516"/>
                <a:gd name="T59" fmla="*/ 2147483647 h 612"/>
                <a:gd name="T60" fmla="*/ 2147483647 w 516"/>
                <a:gd name="T61" fmla="*/ 2147483647 h 612"/>
                <a:gd name="T62" fmla="*/ 2147483647 w 516"/>
                <a:gd name="T63" fmla="*/ 2147483647 h 612"/>
                <a:gd name="T64" fmla="*/ 2147483647 w 516"/>
                <a:gd name="T65" fmla="*/ 2147483647 h 612"/>
                <a:gd name="T66" fmla="*/ 2147483647 w 516"/>
                <a:gd name="T67" fmla="*/ 2147483647 h 612"/>
                <a:gd name="T68" fmla="*/ 2147483647 w 516"/>
                <a:gd name="T69" fmla="*/ 2147483647 h 612"/>
                <a:gd name="T70" fmla="*/ 2147483647 w 516"/>
                <a:gd name="T71" fmla="*/ 2147483647 h 612"/>
                <a:gd name="T72" fmla="*/ 2147483647 w 516"/>
                <a:gd name="T73" fmla="*/ 2147483647 h 612"/>
                <a:gd name="T74" fmla="*/ 2147483647 w 516"/>
                <a:gd name="T75" fmla="*/ 2147483647 h 612"/>
                <a:gd name="T76" fmla="*/ 2147483647 w 516"/>
                <a:gd name="T77" fmla="*/ 2147483647 h 612"/>
                <a:gd name="T78" fmla="*/ 2147483647 w 516"/>
                <a:gd name="T79" fmla="*/ 2147483647 h 612"/>
                <a:gd name="T80" fmla="*/ 2147483647 w 516"/>
                <a:gd name="T81" fmla="*/ 2147483647 h 612"/>
                <a:gd name="T82" fmla="*/ 2147483647 w 516"/>
                <a:gd name="T83" fmla="*/ 2147483647 h 612"/>
                <a:gd name="T84" fmla="*/ 2147483647 w 516"/>
                <a:gd name="T85" fmla="*/ 2147483647 h 612"/>
                <a:gd name="T86" fmla="*/ 2147483647 w 516"/>
                <a:gd name="T87" fmla="*/ 2147483647 h 612"/>
                <a:gd name="T88" fmla="*/ 2147483647 w 516"/>
                <a:gd name="T89" fmla="*/ 2147483647 h 612"/>
                <a:gd name="T90" fmla="*/ 2147483647 w 516"/>
                <a:gd name="T91" fmla="*/ 2147483647 h 612"/>
                <a:gd name="T92" fmla="*/ 2147483647 w 516"/>
                <a:gd name="T93" fmla="*/ 2147483647 h 612"/>
                <a:gd name="T94" fmla="*/ 2147483647 w 516"/>
                <a:gd name="T95" fmla="*/ 2147483647 h 612"/>
                <a:gd name="T96" fmla="*/ 2147483647 w 516"/>
                <a:gd name="T97" fmla="*/ 2147483647 h 612"/>
                <a:gd name="T98" fmla="*/ 2147483647 w 516"/>
                <a:gd name="T99" fmla="*/ 2147483647 h 612"/>
                <a:gd name="T100" fmla="*/ 2147483647 w 516"/>
                <a:gd name="T101" fmla="*/ 2147483647 h 612"/>
                <a:gd name="T102" fmla="*/ 2147483647 w 516"/>
                <a:gd name="T103" fmla="*/ 2147483647 h 612"/>
                <a:gd name="T104" fmla="*/ 2147483647 w 516"/>
                <a:gd name="T105" fmla="*/ 2147483647 h 612"/>
                <a:gd name="T106" fmla="*/ 2147483647 w 516"/>
                <a:gd name="T107" fmla="*/ 2147483647 h 612"/>
                <a:gd name="T108" fmla="*/ 2147483647 w 516"/>
                <a:gd name="T109" fmla="*/ 2147483647 h 612"/>
                <a:gd name="T110" fmla="*/ 2147483647 w 516"/>
                <a:gd name="T111" fmla="*/ 2147483647 h 612"/>
                <a:gd name="T112" fmla="*/ 2147483647 w 516"/>
                <a:gd name="T113" fmla="*/ 2147483647 h 6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6"/>
                <a:gd name="T172" fmla="*/ 0 h 612"/>
                <a:gd name="T173" fmla="*/ 516 w 516"/>
                <a:gd name="T174" fmla="*/ 612 h 6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6" h="612">
                  <a:moveTo>
                    <a:pt x="286" y="612"/>
                  </a:moveTo>
                  <a:lnTo>
                    <a:pt x="278" y="610"/>
                  </a:lnTo>
                  <a:lnTo>
                    <a:pt x="272" y="606"/>
                  </a:lnTo>
                  <a:lnTo>
                    <a:pt x="265" y="603"/>
                  </a:lnTo>
                  <a:lnTo>
                    <a:pt x="258" y="600"/>
                  </a:lnTo>
                  <a:lnTo>
                    <a:pt x="252" y="597"/>
                  </a:lnTo>
                  <a:lnTo>
                    <a:pt x="247" y="592"/>
                  </a:lnTo>
                  <a:lnTo>
                    <a:pt x="241" y="589"/>
                  </a:lnTo>
                  <a:lnTo>
                    <a:pt x="236" y="585"/>
                  </a:lnTo>
                  <a:lnTo>
                    <a:pt x="231" y="581"/>
                  </a:lnTo>
                  <a:lnTo>
                    <a:pt x="225" y="576"/>
                  </a:lnTo>
                  <a:lnTo>
                    <a:pt x="220" y="573"/>
                  </a:lnTo>
                  <a:lnTo>
                    <a:pt x="215" y="569"/>
                  </a:lnTo>
                  <a:lnTo>
                    <a:pt x="205" y="556"/>
                  </a:lnTo>
                  <a:lnTo>
                    <a:pt x="195" y="544"/>
                  </a:lnTo>
                  <a:lnTo>
                    <a:pt x="186" y="531"/>
                  </a:lnTo>
                  <a:lnTo>
                    <a:pt x="176" y="518"/>
                  </a:lnTo>
                  <a:lnTo>
                    <a:pt x="166" y="506"/>
                  </a:lnTo>
                  <a:lnTo>
                    <a:pt x="157" y="494"/>
                  </a:lnTo>
                  <a:lnTo>
                    <a:pt x="146" y="481"/>
                  </a:lnTo>
                  <a:lnTo>
                    <a:pt x="136" y="468"/>
                  </a:lnTo>
                  <a:lnTo>
                    <a:pt x="131" y="458"/>
                  </a:lnTo>
                  <a:lnTo>
                    <a:pt x="125" y="448"/>
                  </a:lnTo>
                  <a:lnTo>
                    <a:pt x="120" y="439"/>
                  </a:lnTo>
                  <a:lnTo>
                    <a:pt x="115" y="429"/>
                  </a:lnTo>
                  <a:lnTo>
                    <a:pt x="108" y="419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90"/>
                  </a:lnTo>
                  <a:lnTo>
                    <a:pt x="82" y="364"/>
                  </a:lnTo>
                  <a:lnTo>
                    <a:pt x="76" y="344"/>
                  </a:lnTo>
                  <a:lnTo>
                    <a:pt x="71" y="329"/>
                  </a:lnTo>
                  <a:lnTo>
                    <a:pt x="67" y="319"/>
                  </a:lnTo>
                  <a:lnTo>
                    <a:pt x="64" y="313"/>
                  </a:lnTo>
                  <a:lnTo>
                    <a:pt x="63" y="309"/>
                  </a:lnTo>
                  <a:lnTo>
                    <a:pt x="61" y="307"/>
                  </a:lnTo>
                  <a:lnTo>
                    <a:pt x="60" y="306"/>
                  </a:lnTo>
                  <a:lnTo>
                    <a:pt x="58" y="304"/>
                  </a:lnTo>
                  <a:lnTo>
                    <a:pt x="56" y="304"/>
                  </a:lnTo>
                  <a:lnTo>
                    <a:pt x="53" y="304"/>
                  </a:lnTo>
                  <a:lnTo>
                    <a:pt x="51" y="304"/>
                  </a:lnTo>
                  <a:lnTo>
                    <a:pt x="52" y="312"/>
                  </a:lnTo>
                  <a:lnTo>
                    <a:pt x="52" y="321"/>
                  </a:lnTo>
                  <a:lnTo>
                    <a:pt x="52" y="328"/>
                  </a:lnTo>
                  <a:lnTo>
                    <a:pt x="52" y="337"/>
                  </a:lnTo>
                  <a:lnTo>
                    <a:pt x="51" y="338"/>
                  </a:lnTo>
                  <a:lnTo>
                    <a:pt x="49" y="338"/>
                  </a:lnTo>
                  <a:lnTo>
                    <a:pt x="48" y="338"/>
                  </a:lnTo>
                  <a:lnTo>
                    <a:pt x="46" y="339"/>
                  </a:lnTo>
                  <a:lnTo>
                    <a:pt x="41" y="332"/>
                  </a:lnTo>
                  <a:lnTo>
                    <a:pt x="36" y="325"/>
                  </a:lnTo>
                  <a:lnTo>
                    <a:pt x="31" y="318"/>
                  </a:lnTo>
                  <a:lnTo>
                    <a:pt x="26" y="312"/>
                  </a:lnTo>
                  <a:lnTo>
                    <a:pt x="19" y="297"/>
                  </a:lnTo>
                  <a:lnTo>
                    <a:pt x="13" y="283"/>
                  </a:lnTo>
                  <a:lnTo>
                    <a:pt x="6" y="268"/>
                  </a:lnTo>
                  <a:lnTo>
                    <a:pt x="0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0" y="202"/>
                  </a:lnTo>
                  <a:lnTo>
                    <a:pt x="0" y="185"/>
                  </a:lnTo>
                  <a:lnTo>
                    <a:pt x="3" y="180"/>
                  </a:lnTo>
                  <a:lnTo>
                    <a:pt x="5" y="176"/>
                  </a:lnTo>
                  <a:lnTo>
                    <a:pt x="7" y="170"/>
                  </a:lnTo>
                  <a:lnTo>
                    <a:pt x="10" y="160"/>
                  </a:lnTo>
                  <a:lnTo>
                    <a:pt x="13" y="160"/>
                  </a:lnTo>
                  <a:lnTo>
                    <a:pt x="15" y="160"/>
                  </a:lnTo>
                  <a:lnTo>
                    <a:pt x="16" y="160"/>
                  </a:lnTo>
                  <a:lnTo>
                    <a:pt x="18" y="160"/>
                  </a:lnTo>
                  <a:lnTo>
                    <a:pt x="20" y="167"/>
                  </a:lnTo>
                  <a:lnTo>
                    <a:pt x="22" y="174"/>
                  </a:lnTo>
                  <a:lnTo>
                    <a:pt x="24" y="181"/>
                  </a:lnTo>
                  <a:lnTo>
                    <a:pt x="27" y="188"/>
                  </a:lnTo>
                  <a:lnTo>
                    <a:pt x="29" y="187"/>
                  </a:lnTo>
                  <a:lnTo>
                    <a:pt x="32" y="186"/>
                  </a:lnTo>
                  <a:lnTo>
                    <a:pt x="34" y="186"/>
                  </a:lnTo>
                  <a:lnTo>
                    <a:pt x="36" y="185"/>
                  </a:lnTo>
                  <a:lnTo>
                    <a:pt x="43" y="170"/>
                  </a:lnTo>
                  <a:lnTo>
                    <a:pt x="48" y="160"/>
                  </a:lnTo>
                  <a:lnTo>
                    <a:pt x="55" y="149"/>
                  </a:lnTo>
                  <a:lnTo>
                    <a:pt x="64" y="133"/>
                  </a:lnTo>
                  <a:lnTo>
                    <a:pt x="66" y="131"/>
                  </a:lnTo>
                  <a:lnTo>
                    <a:pt x="67" y="130"/>
                  </a:lnTo>
                  <a:lnTo>
                    <a:pt x="70" y="130"/>
                  </a:lnTo>
                  <a:lnTo>
                    <a:pt x="71" y="129"/>
                  </a:lnTo>
                  <a:lnTo>
                    <a:pt x="73" y="125"/>
                  </a:lnTo>
                  <a:lnTo>
                    <a:pt x="76" y="121"/>
                  </a:lnTo>
                  <a:lnTo>
                    <a:pt x="78" y="116"/>
                  </a:lnTo>
                  <a:lnTo>
                    <a:pt x="80" y="112"/>
                  </a:lnTo>
                  <a:lnTo>
                    <a:pt x="82" y="87"/>
                  </a:lnTo>
                  <a:lnTo>
                    <a:pt x="86" y="70"/>
                  </a:lnTo>
                  <a:lnTo>
                    <a:pt x="89" y="54"/>
                  </a:lnTo>
                  <a:lnTo>
                    <a:pt x="92" y="33"/>
                  </a:lnTo>
                  <a:lnTo>
                    <a:pt x="93" y="26"/>
                  </a:lnTo>
                  <a:lnTo>
                    <a:pt x="94" y="18"/>
                  </a:lnTo>
                  <a:lnTo>
                    <a:pt x="96" y="9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11" y="8"/>
                  </a:lnTo>
                  <a:lnTo>
                    <a:pt x="114" y="10"/>
                  </a:lnTo>
                  <a:lnTo>
                    <a:pt x="117" y="13"/>
                  </a:lnTo>
                  <a:lnTo>
                    <a:pt x="120" y="17"/>
                  </a:lnTo>
                  <a:lnTo>
                    <a:pt x="124" y="21"/>
                  </a:lnTo>
                  <a:lnTo>
                    <a:pt x="130" y="26"/>
                  </a:lnTo>
                  <a:lnTo>
                    <a:pt x="137" y="34"/>
                  </a:lnTo>
                  <a:lnTo>
                    <a:pt x="151" y="41"/>
                  </a:lnTo>
                  <a:lnTo>
                    <a:pt x="163" y="49"/>
                  </a:lnTo>
                  <a:lnTo>
                    <a:pt x="174" y="55"/>
                  </a:lnTo>
                  <a:lnTo>
                    <a:pt x="182" y="61"/>
                  </a:lnTo>
                  <a:lnTo>
                    <a:pt x="190" y="65"/>
                  </a:lnTo>
                  <a:lnTo>
                    <a:pt x="196" y="68"/>
                  </a:lnTo>
                  <a:lnTo>
                    <a:pt x="202" y="70"/>
                  </a:lnTo>
                  <a:lnTo>
                    <a:pt x="205" y="71"/>
                  </a:lnTo>
                  <a:lnTo>
                    <a:pt x="206" y="58"/>
                  </a:lnTo>
                  <a:lnTo>
                    <a:pt x="207" y="46"/>
                  </a:lnTo>
                  <a:lnTo>
                    <a:pt x="208" y="34"/>
                  </a:lnTo>
                  <a:lnTo>
                    <a:pt x="209" y="21"/>
                  </a:lnTo>
                  <a:lnTo>
                    <a:pt x="211" y="15"/>
                  </a:lnTo>
                  <a:lnTo>
                    <a:pt x="214" y="10"/>
                  </a:lnTo>
                  <a:lnTo>
                    <a:pt x="216" y="6"/>
                  </a:lnTo>
                  <a:lnTo>
                    <a:pt x="219" y="0"/>
                  </a:lnTo>
                  <a:lnTo>
                    <a:pt x="246" y="4"/>
                  </a:lnTo>
                  <a:lnTo>
                    <a:pt x="272" y="7"/>
                  </a:lnTo>
                  <a:lnTo>
                    <a:pt x="296" y="10"/>
                  </a:lnTo>
                  <a:lnTo>
                    <a:pt x="319" y="13"/>
                  </a:lnTo>
                  <a:lnTo>
                    <a:pt x="339" y="17"/>
                  </a:lnTo>
                  <a:lnTo>
                    <a:pt x="356" y="20"/>
                  </a:lnTo>
                  <a:lnTo>
                    <a:pt x="370" y="23"/>
                  </a:lnTo>
                  <a:lnTo>
                    <a:pt x="380" y="25"/>
                  </a:lnTo>
                  <a:lnTo>
                    <a:pt x="385" y="27"/>
                  </a:lnTo>
                  <a:lnTo>
                    <a:pt x="390" y="30"/>
                  </a:lnTo>
                  <a:lnTo>
                    <a:pt x="395" y="34"/>
                  </a:lnTo>
                  <a:lnTo>
                    <a:pt x="399" y="36"/>
                  </a:lnTo>
                  <a:lnTo>
                    <a:pt x="402" y="40"/>
                  </a:lnTo>
                  <a:lnTo>
                    <a:pt x="405" y="43"/>
                  </a:lnTo>
                  <a:lnTo>
                    <a:pt x="407" y="48"/>
                  </a:lnTo>
                  <a:lnTo>
                    <a:pt x="409" y="52"/>
                  </a:lnTo>
                  <a:lnTo>
                    <a:pt x="413" y="54"/>
                  </a:lnTo>
                  <a:lnTo>
                    <a:pt x="417" y="56"/>
                  </a:lnTo>
                  <a:lnTo>
                    <a:pt x="420" y="60"/>
                  </a:lnTo>
                  <a:lnTo>
                    <a:pt x="424" y="62"/>
                  </a:lnTo>
                  <a:lnTo>
                    <a:pt x="429" y="63"/>
                  </a:lnTo>
                  <a:lnTo>
                    <a:pt x="435" y="64"/>
                  </a:lnTo>
                  <a:lnTo>
                    <a:pt x="440" y="66"/>
                  </a:lnTo>
                  <a:lnTo>
                    <a:pt x="447" y="67"/>
                  </a:lnTo>
                  <a:lnTo>
                    <a:pt x="452" y="69"/>
                  </a:lnTo>
                  <a:lnTo>
                    <a:pt x="457" y="70"/>
                  </a:lnTo>
                  <a:lnTo>
                    <a:pt x="463" y="72"/>
                  </a:lnTo>
                  <a:lnTo>
                    <a:pt x="468" y="73"/>
                  </a:lnTo>
                  <a:lnTo>
                    <a:pt x="476" y="87"/>
                  </a:lnTo>
                  <a:lnTo>
                    <a:pt x="482" y="100"/>
                  </a:lnTo>
                  <a:lnTo>
                    <a:pt x="487" y="110"/>
                  </a:lnTo>
                  <a:lnTo>
                    <a:pt x="492" y="118"/>
                  </a:lnTo>
                  <a:lnTo>
                    <a:pt x="496" y="124"/>
                  </a:lnTo>
                  <a:lnTo>
                    <a:pt x="498" y="128"/>
                  </a:lnTo>
                  <a:lnTo>
                    <a:pt x="500" y="133"/>
                  </a:lnTo>
                  <a:lnTo>
                    <a:pt x="501" y="135"/>
                  </a:lnTo>
                  <a:lnTo>
                    <a:pt x="504" y="136"/>
                  </a:lnTo>
                  <a:lnTo>
                    <a:pt x="505" y="136"/>
                  </a:lnTo>
                  <a:lnTo>
                    <a:pt x="507" y="137"/>
                  </a:lnTo>
                  <a:lnTo>
                    <a:pt x="508" y="138"/>
                  </a:lnTo>
                  <a:lnTo>
                    <a:pt x="510" y="150"/>
                  </a:lnTo>
                  <a:lnTo>
                    <a:pt x="512" y="162"/>
                  </a:lnTo>
                  <a:lnTo>
                    <a:pt x="514" y="173"/>
                  </a:lnTo>
                  <a:lnTo>
                    <a:pt x="516" y="185"/>
                  </a:lnTo>
                  <a:lnTo>
                    <a:pt x="516" y="211"/>
                  </a:lnTo>
                  <a:lnTo>
                    <a:pt x="515" y="227"/>
                  </a:lnTo>
                  <a:lnTo>
                    <a:pt x="514" y="241"/>
                  </a:lnTo>
                  <a:lnTo>
                    <a:pt x="511" y="259"/>
                  </a:lnTo>
                  <a:lnTo>
                    <a:pt x="510" y="263"/>
                  </a:lnTo>
                  <a:lnTo>
                    <a:pt x="508" y="267"/>
                  </a:lnTo>
                  <a:lnTo>
                    <a:pt x="507" y="270"/>
                  </a:lnTo>
                  <a:lnTo>
                    <a:pt x="505" y="274"/>
                  </a:lnTo>
                  <a:lnTo>
                    <a:pt x="498" y="278"/>
                  </a:lnTo>
                  <a:lnTo>
                    <a:pt x="494" y="279"/>
                  </a:lnTo>
                  <a:lnTo>
                    <a:pt x="491" y="279"/>
                  </a:lnTo>
                  <a:lnTo>
                    <a:pt x="486" y="279"/>
                  </a:lnTo>
                  <a:lnTo>
                    <a:pt x="485" y="273"/>
                  </a:lnTo>
                  <a:lnTo>
                    <a:pt x="484" y="268"/>
                  </a:lnTo>
                  <a:lnTo>
                    <a:pt x="483" y="263"/>
                  </a:lnTo>
                  <a:lnTo>
                    <a:pt x="482" y="257"/>
                  </a:lnTo>
                  <a:lnTo>
                    <a:pt x="481" y="257"/>
                  </a:lnTo>
                  <a:lnTo>
                    <a:pt x="480" y="257"/>
                  </a:lnTo>
                  <a:lnTo>
                    <a:pt x="478" y="257"/>
                  </a:lnTo>
                  <a:lnTo>
                    <a:pt x="477" y="257"/>
                  </a:lnTo>
                  <a:lnTo>
                    <a:pt x="478" y="270"/>
                  </a:lnTo>
                  <a:lnTo>
                    <a:pt x="479" y="280"/>
                  </a:lnTo>
                  <a:lnTo>
                    <a:pt x="481" y="292"/>
                  </a:lnTo>
                  <a:lnTo>
                    <a:pt x="481" y="307"/>
                  </a:lnTo>
                  <a:lnTo>
                    <a:pt x="476" y="327"/>
                  </a:lnTo>
                  <a:lnTo>
                    <a:pt x="470" y="348"/>
                  </a:lnTo>
                  <a:lnTo>
                    <a:pt x="464" y="369"/>
                  </a:lnTo>
                  <a:lnTo>
                    <a:pt x="458" y="390"/>
                  </a:lnTo>
                  <a:lnTo>
                    <a:pt x="454" y="399"/>
                  </a:lnTo>
                  <a:lnTo>
                    <a:pt x="450" y="410"/>
                  </a:lnTo>
                  <a:lnTo>
                    <a:pt x="446" y="422"/>
                  </a:lnTo>
                  <a:lnTo>
                    <a:pt x="441" y="434"/>
                  </a:lnTo>
                  <a:lnTo>
                    <a:pt x="436" y="449"/>
                  </a:lnTo>
                  <a:lnTo>
                    <a:pt x="429" y="466"/>
                  </a:lnTo>
                  <a:lnTo>
                    <a:pt x="422" y="484"/>
                  </a:lnTo>
                  <a:lnTo>
                    <a:pt x="414" y="504"/>
                  </a:lnTo>
                  <a:lnTo>
                    <a:pt x="409" y="513"/>
                  </a:lnTo>
                  <a:lnTo>
                    <a:pt x="404" y="520"/>
                  </a:lnTo>
                  <a:lnTo>
                    <a:pt x="398" y="529"/>
                  </a:lnTo>
                  <a:lnTo>
                    <a:pt x="393" y="538"/>
                  </a:lnTo>
                  <a:lnTo>
                    <a:pt x="388" y="545"/>
                  </a:lnTo>
                  <a:lnTo>
                    <a:pt x="382" y="554"/>
                  </a:lnTo>
                  <a:lnTo>
                    <a:pt x="377" y="562"/>
                  </a:lnTo>
                  <a:lnTo>
                    <a:pt x="371" y="571"/>
                  </a:lnTo>
                  <a:lnTo>
                    <a:pt x="367" y="575"/>
                  </a:lnTo>
                  <a:lnTo>
                    <a:pt x="363" y="578"/>
                  </a:lnTo>
                  <a:lnTo>
                    <a:pt x="359" y="583"/>
                  </a:lnTo>
                  <a:lnTo>
                    <a:pt x="353" y="587"/>
                  </a:lnTo>
                  <a:lnTo>
                    <a:pt x="349" y="591"/>
                  </a:lnTo>
                  <a:lnTo>
                    <a:pt x="345" y="595"/>
                  </a:lnTo>
                  <a:lnTo>
                    <a:pt x="339" y="599"/>
                  </a:lnTo>
                  <a:lnTo>
                    <a:pt x="335" y="603"/>
                  </a:lnTo>
                  <a:lnTo>
                    <a:pt x="330" y="605"/>
                  </a:lnTo>
                  <a:lnTo>
                    <a:pt x="324" y="607"/>
                  </a:lnTo>
                  <a:lnTo>
                    <a:pt x="319" y="610"/>
                  </a:lnTo>
                  <a:lnTo>
                    <a:pt x="313" y="612"/>
                  </a:lnTo>
                  <a:lnTo>
                    <a:pt x="306" y="612"/>
                  </a:lnTo>
                  <a:lnTo>
                    <a:pt x="299" y="612"/>
                  </a:lnTo>
                  <a:lnTo>
                    <a:pt x="292" y="612"/>
                  </a:lnTo>
                  <a:lnTo>
                    <a:pt x="286" y="612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2" name="Freeform 34">
              <a:extLst>
                <a:ext uri="{FF2B5EF4-FFF2-40B4-BE49-F238E27FC236}">
                  <a16:creationId xmlns:a16="http://schemas.microsoft.com/office/drawing/2014/main" id="{768A2968-4EBA-4E10-1291-AE196FAB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5216525"/>
              <a:ext cx="330200" cy="438150"/>
            </a:xfrm>
            <a:custGeom>
              <a:avLst/>
              <a:gdLst>
                <a:gd name="T0" fmla="*/ 2147483647 w 208"/>
                <a:gd name="T1" fmla="*/ 2147483647 h 276"/>
                <a:gd name="T2" fmla="*/ 2147483647 w 208"/>
                <a:gd name="T3" fmla="*/ 2147483647 h 276"/>
                <a:gd name="T4" fmla="*/ 2147483647 w 208"/>
                <a:gd name="T5" fmla="*/ 2147483647 h 276"/>
                <a:gd name="T6" fmla="*/ 2147483647 w 208"/>
                <a:gd name="T7" fmla="*/ 2147483647 h 276"/>
                <a:gd name="T8" fmla="*/ 2147483647 w 208"/>
                <a:gd name="T9" fmla="*/ 2147483647 h 276"/>
                <a:gd name="T10" fmla="*/ 2147483647 w 208"/>
                <a:gd name="T11" fmla="*/ 2147483647 h 276"/>
                <a:gd name="T12" fmla="*/ 2147483647 w 208"/>
                <a:gd name="T13" fmla="*/ 2147483647 h 276"/>
                <a:gd name="T14" fmla="*/ 2147483647 w 208"/>
                <a:gd name="T15" fmla="*/ 2147483647 h 276"/>
                <a:gd name="T16" fmla="*/ 2147483647 w 208"/>
                <a:gd name="T17" fmla="*/ 2147483647 h 276"/>
                <a:gd name="T18" fmla="*/ 2147483647 w 208"/>
                <a:gd name="T19" fmla="*/ 2147483647 h 276"/>
                <a:gd name="T20" fmla="*/ 2147483647 w 208"/>
                <a:gd name="T21" fmla="*/ 0 h 276"/>
                <a:gd name="T22" fmla="*/ 2147483647 w 208"/>
                <a:gd name="T23" fmla="*/ 0 h 276"/>
                <a:gd name="T24" fmla="*/ 2147483647 w 208"/>
                <a:gd name="T25" fmla="*/ 2147483647 h 276"/>
                <a:gd name="T26" fmla="*/ 2147483647 w 208"/>
                <a:gd name="T27" fmla="*/ 2147483647 h 276"/>
                <a:gd name="T28" fmla="*/ 2147483647 w 208"/>
                <a:gd name="T29" fmla="*/ 2147483647 h 276"/>
                <a:gd name="T30" fmla="*/ 2147483647 w 208"/>
                <a:gd name="T31" fmla="*/ 2147483647 h 276"/>
                <a:gd name="T32" fmla="*/ 2147483647 w 208"/>
                <a:gd name="T33" fmla="*/ 2147483647 h 276"/>
                <a:gd name="T34" fmla="*/ 2147483647 w 208"/>
                <a:gd name="T35" fmla="*/ 2147483647 h 276"/>
                <a:gd name="T36" fmla="*/ 2147483647 w 208"/>
                <a:gd name="T37" fmla="*/ 2147483647 h 276"/>
                <a:gd name="T38" fmla="*/ 2147483647 w 208"/>
                <a:gd name="T39" fmla="*/ 2147483647 h 276"/>
                <a:gd name="T40" fmla="*/ 2147483647 w 208"/>
                <a:gd name="T41" fmla="*/ 2147483647 h 276"/>
                <a:gd name="T42" fmla="*/ 2147483647 w 208"/>
                <a:gd name="T43" fmla="*/ 2147483647 h 276"/>
                <a:gd name="T44" fmla="*/ 2147483647 w 208"/>
                <a:gd name="T45" fmla="*/ 2147483647 h 276"/>
                <a:gd name="T46" fmla="*/ 2147483647 w 208"/>
                <a:gd name="T47" fmla="*/ 2147483647 h 276"/>
                <a:gd name="T48" fmla="*/ 2147483647 w 208"/>
                <a:gd name="T49" fmla="*/ 2147483647 h 276"/>
                <a:gd name="T50" fmla="*/ 2147483647 w 208"/>
                <a:gd name="T51" fmla="*/ 2147483647 h 276"/>
                <a:gd name="T52" fmla="*/ 2147483647 w 208"/>
                <a:gd name="T53" fmla="*/ 2147483647 h 276"/>
                <a:gd name="T54" fmla="*/ 2147483647 w 208"/>
                <a:gd name="T55" fmla="*/ 2147483647 h 276"/>
                <a:gd name="T56" fmla="*/ 2147483647 w 208"/>
                <a:gd name="T57" fmla="*/ 2147483647 h 276"/>
                <a:gd name="T58" fmla="*/ 2147483647 w 208"/>
                <a:gd name="T59" fmla="*/ 2147483647 h 276"/>
                <a:gd name="T60" fmla="*/ 2147483647 w 208"/>
                <a:gd name="T61" fmla="*/ 2147483647 h 276"/>
                <a:gd name="T62" fmla="*/ 2147483647 w 208"/>
                <a:gd name="T63" fmla="*/ 2147483647 h 276"/>
                <a:gd name="T64" fmla="*/ 2147483647 w 208"/>
                <a:gd name="T65" fmla="*/ 2147483647 h 276"/>
                <a:gd name="T66" fmla="*/ 2147483647 w 208"/>
                <a:gd name="T67" fmla="*/ 2147483647 h 276"/>
                <a:gd name="T68" fmla="*/ 2147483647 w 208"/>
                <a:gd name="T69" fmla="*/ 2147483647 h 276"/>
                <a:gd name="T70" fmla="*/ 2147483647 w 208"/>
                <a:gd name="T71" fmla="*/ 2147483647 h 276"/>
                <a:gd name="T72" fmla="*/ 2147483647 w 208"/>
                <a:gd name="T73" fmla="*/ 2147483647 h 276"/>
                <a:gd name="T74" fmla="*/ 2147483647 w 208"/>
                <a:gd name="T75" fmla="*/ 2147483647 h 276"/>
                <a:gd name="T76" fmla="*/ 2147483647 w 208"/>
                <a:gd name="T77" fmla="*/ 2147483647 h 276"/>
                <a:gd name="T78" fmla="*/ 2147483647 w 208"/>
                <a:gd name="T79" fmla="*/ 2147483647 h 276"/>
                <a:gd name="T80" fmla="*/ 2147483647 w 208"/>
                <a:gd name="T81" fmla="*/ 2147483647 h 276"/>
                <a:gd name="T82" fmla="*/ 2147483647 w 208"/>
                <a:gd name="T83" fmla="*/ 2147483647 h 276"/>
                <a:gd name="T84" fmla="*/ 2147483647 w 208"/>
                <a:gd name="T85" fmla="*/ 2147483647 h 276"/>
                <a:gd name="T86" fmla="*/ 2147483647 w 208"/>
                <a:gd name="T87" fmla="*/ 2147483647 h 276"/>
                <a:gd name="T88" fmla="*/ 2147483647 w 208"/>
                <a:gd name="T89" fmla="*/ 2147483647 h 276"/>
                <a:gd name="T90" fmla="*/ 2147483647 w 208"/>
                <a:gd name="T91" fmla="*/ 2147483647 h 276"/>
                <a:gd name="T92" fmla="*/ 2147483647 w 208"/>
                <a:gd name="T93" fmla="*/ 2147483647 h 276"/>
                <a:gd name="T94" fmla="*/ 2147483647 w 208"/>
                <a:gd name="T95" fmla="*/ 2147483647 h 276"/>
                <a:gd name="T96" fmla="*/ 2147483647 w 208"/>
                <a:gd name="T97" fmla="*/ 2147483647 h 276"/>
                <a:gd name="T98" fmla="*/ 2147483647 w 208"/>
                <a:gd name="T99" fmla="*/ 2147483647 h 276"/>
                <a:gd name="T100" fmla="*/ 2147483647 w 208"/>
                <a:gd name="T101" fmla="*/ 2147483647 h 276"/>
                <a:gd name="T102" fmla="*/ 2147483647 w 208"/>
                <a:gd name="T103" fmla="*/ 2147483647 h 276"/>
                <a:gd name="T104" fmla="*/ 2147483647 w 208"/>
                <a:gd name="T105" fmla="*/ 2147483647 h 276"/>
                <a:gd name="T106" fmla="*/ 2147483647 w 208"/>
                <a:gd name="T107" fmla="*/ 2147483647 h 2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276"/>
                <a:gd name="T164" fmla="*/ 208 w 208"/>
                <a:gd name="T165" fmla="*/ 276 h 2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276">
                  <a:moveTo>
                    <a:pt x="0" y="276"/>
                  </a:moveTo>
                  <a:lnTo>
                    <a:pt x="2" y="265"/>
                  </a:lnTo>
                  <a:lnTo>
                    <a:pt x="4" y="254"/>
                  </a:lnTo>
                  <a:lnTo>
                    <a:pt x="6" y="245"/>
                  </a:lnTo>
                  <a:lnTo>
                    <a:pt x="8" y="234"/>
                  </a:lnTo>
                  <a:lnTo>
                    <a:pt x="13" y="226"/>
                  </a:lnTo>
                  <a:lnTo>
                    <a:pt x="18" y="218"/>
                  </a:lnTo>
                  <a:lnTo>
                    <a:pt x="24" y="210"/>
                  </a:lnTo>
                  <a:lnTo>
                    <a:pt x="30" y="203"/>
                  </a:lnTo>
                  <a:lnTo>
                    <a:pt x="38" y="183"/>
                  </a:lnTo>
                  <a:lnTo>
                    <a:pt x="45" y="165"/>
                  </a:lnTo>
                  <a:lnTo>
                    <a:pt x="52" y="149"/>
                  </a:lnTo>
                  <a:lnTo>
                    <a:pt x="58" y="133"/>
                  </a:lnTo>
                  <a:lnTo>
                    <a:pt x="64" y="119"/>
                  </a:lnTo>
                  <a:lnTo>
                    <a:pt x="68" y="106"/>
                  </a:lnTo>
                  <a:lnTo>
                    <a:pt x="72" y="95"/>
                  </a:lnTo>
                  <a:lnTo>
                    <a:pt x="76" y="86"/>
                  </a:lnTo>
                  <a:lnTo>
                    <a:pt x="83" y="67"/>
                  </a:lnTo>
                  <a:lnTo>
                    <a:pt x="87" y="52"/>
                  </a:lnTo>
                  <a:lnTo>
                    <a:pt x="93" y="32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8" y="8"/>
                  </a:lnTo>
                  <a:lnTo>
                    <a:pt x="111" y="16"/>
                  </a:lnTo>
                  <a:lnTo>
                    <a:pt x="113" y="24"/>
                  </a:lnTo>
                  <a:lnTo>
                    <a:pt x="115" y="33"/>
                  </a:lnTo>
                  <a:lnTo>
                    <a:pt x="122" y="41"/>
                  </a:lnTo>
                  <a:lnTo>
                    <a:pt x="129" y="51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50" y="78"/>
                  </a:lnTo>
                  <a:lnTo>
                    <a:pt x="157" y="87"/>
                  </a:lnTo>
                  <a:lnTo>
                    <a:pt x="163" y="96"/>
                  </a:lnTo>
                  <a:lnTo>
                    <a:pt x="171" y="105"/>
                  </a:lnTo>
                  <a:lnTo>
                    <a:pt x="173" y="118"/>
                  </a:lnTo>
                  <a:lnTo>
                    <a:pt x="176" y="130"/>
                  </a:lnTo>
                  <a:lnTo>
                    <a:pt x="180" y="142"/>
                  </a:lnTo>
                  <a:lnTo>
                    <a:pt x="183" y="155"/>
                  </a:lnTo>
                  <a:lnTo>
                    <a:pt x="196" y="192"/>
                  </a:lnTo>
                  <a:lnTo>
                    <a:pt x="203" y="211"/>
                  </a:lnTo>
                  <a:lnTo>
                    <a:pt x="206" y="222"/>
                  </a:lnTo>
                  <a:lnTo>
                    <a:pt x="208" y="228"/>
                  </a:lnTo>
                  <a:lnTo>
                    <a:pt x="206" y="232"/>
                  </a:lnTo>
                  <a:lnTo>
                    <a:pt x="204" y="235"/>
                  </a:lnTo>
                  <a:lnTo>
                    <a:pt x="203" y="238"/>
                  </a:lnTo>
                  <a:lnTo>
                    <a:pt x="202" y="241"/>
                  </a:lnTo>
                  <a:lnTo>
                    <a:pt x="194" y="242"/>
                  </a:lnTo>
                  <a:lnTo>
                    <a:pt x="187" y="242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2" y="242"/>
                  </a:lnTo>
                  <a:lnTo>
                    <a:pt x="166" y="241"/>
                  </a:lnTo>
                  <a:lnTo>
                    <a:pt x="158" y="240"/>
                  </a:lnTo>
                  <a:lnTo>
                    <a:pt x="148" y="239"/>
                  </a:lnTo>
                  <a:lnTo>
                    <a:pt x="146" y="233"/>
                  </a:lnTo>
                  <a:lnTo>
                    <a:pt x="143" y="226"/>
                  </a:lnTo>
                  <a:lnTo>
                    <a:pt x="140" y="221"/>
                  </a:lnTo>
                  <a:lnTo>
                    <a:pt x="138" y="214"/>
                  </a:lnTo>
                  <a:lnTo>
                    <a:pt x="136" y="206"/>
                  </a:lnTo>
                  <a:lnTo>
                    <a:pt x="134" y="196"/>
                  </a:lnTo>
                  <a:lnTo>
                    <a:pt x="132" y="187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5" y="178"/>
                  </a:lnTo>
                  <a:lnTo>
                    <a:pt x="129" y="193"/>
                  </a:lnTo>
                  <a:lnTo>
                    <a:pt x="132" y="208"/>
                  </a:lnTo>
                  <a:lnTo>
                    <a:pt x="136" y="224"/>
                  </a:lnTo>
                  <a:lnTo>
                    <a:pt x="139" y="239"/>
                  </a:lnTo>
                  <a:lnTo>
                    <a:pt x="132" y="240"/>
                  </a:lnTo>
                  <a:lnTo>
                    <a:pt x="126" y="241"/>
                  </a:lnTo>
                  <a:lnTo>
                    <a:pt x="119" y="242"/>
                  </a:lnTo>
                  <a:lnTo>
                    <a:pt x="113" y="243"/>
                  </a:lnTo>
                  <a:lnTo>
                    <a:pt x="107" y="245"/>
                  </a:lnTo>
                  <a:lnTo>
                    <a:pt x="100" y="246"/>
                  </a:lnTo>
                  <a:lnTo>
                    <a:pt x="94" y="247"/>
                  </a:lnTo>
                  <a:lnTo>
                    <a:pt x="87" y="248"/>
                  </a:lnTo>
                  <a:lnTo>
                    <a:pt x="85" y="232"/>
                  </a:lnTo>
                  <a:lnTo>
                    <a:pt x="83" y="216"/>
                  </a:lnTo>
                  <a:lnTo>
                    <a:pt x="80" y="199"/>
                  </a:lnTo>
                  <a:lnTo>
                    <a:pt x="78" y="183"/>
                  </a:lnTo>
                  <a:lnTo>
                    <a:pt x="76" y="183"/>
                  </a:lnTo>
                  <a:lnTo>
                    <a:pt x="75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4" y="208"/>
                  </a:lnTo>
                  <a:lnTo>
                    <a:pt x="76" y="222"/>
                  </a:lnTo>
                  <a:lnTo>
                    <a:pt x="79" y="233"/>
                  </a:lnTo>
                  <a:lnTo>
                    <a:pt x="81" y="246"/>
                  </a:lnTo>
                  <a:lnTo>
                    <a:pt x="75" y="247"/>
                  </a:lnTo>
                  <a:lnTo>
                    <a:pt x="71" y="249"/>
                  </a:lnTo>
                  <a:lnTo>
                    <a:pt x="66" y="250"/>
                  </a:lnTo>
                  <a:lnTo>
                    <a:pt x="60" y="251"/>
                  </a:lnTo>
                  <a:lnTo>
                    <a:pt x="56" y="253"/>
                  </a:lnTo>
                  <a:lnTo>
                    <a:pt x="51" y="254"/>
                  </a:lnTo>
                  <a:lnTo>
                    <a:pt x="45" y="256"/>
                  </a:lnTo>
                  <a:lnTo>
                    <a:pt x="40" y="257"/>
                  </a:lnTo>
                  <a:lnTo>
                    <a:pt x="35" y="260"/>
                  </a:lnTo>
                  <a:lnTo>
                    <a:pt x="30" y="262"/>
                  </a:lnTo>
                  <a:lnTo>
                    <a:pt x="25" y="264"/>
                  </a:lnTo>
                  <a:lnTo>
                    <a:pt x="21" y="266"/>
                  </a:lnTo>
                  <a:lnTo>
                    <a:pt x="15" y="268"/>
                  </a:lnTo>
                  <a:lnTo>
                    <a:pt x="11" y="271"/>
                  </a:lnTo>
                  <a:lnTo>
                    <a:pt x="6" y="27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3" name="Freeform 35">
              <a:extLst>
                <a:ext uri="{FF2B5EF4-FFF2-40B4-BE49-F238E27FC236}">
                  <a16:creationId xmlns:a16="http://schemas.microsoft.com/office/drawing/2014/main" id="{F1651560-7E51-F29F-49B3-CAD5649B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529263"/>
              <a:ext cx="9525" cy="36513"/>
            </a:xfrm>
            <a:custGeom>
              <a:avLst/>
              <a:gdLst>
                <a:gd name="T0" fmla="*/ 0 w 6"/>
                <a:gd name="T1" fmla="*/ 2147483647 h 23"/>
                <a:gd name="T2" fmla="*/ 0 w 6"/>
                <a:gd name="T3" fmla="*/ 2147483647 h 23"/>
                <a:gd name="T4" fmla="*/ 0 w 6"/>
                <a:gd name="T5" fmla="*/ 2147483647 h 23"/>
                <a:gd name="T6" fmla="*/ 0 w 6"/>
                <a:gd name="T7" fmla="*/ 2147483647 h 23"/>
                <a:gd name="T8" fmla="*/ 0 w 6"/>
                <a:gd name="T9" fmla="*/ 0 h 23"/>
                <a:gd name="T10" fmla="*/ 2147483647 w 6"/>
                <a:gd name="T11" fmla="*/ 0 h 23"/>
                <a:gd name="T12" fmla="*/ 2147483647 w 6"/>
                <a:gd name="T13" fmla="*/ 0 h 23"/>
                <a:gd name="T14" fmla="*/ 2147483647 w 6"/>
                <a:gd name="T15" fmla="*/ 0 h 23"/>
                <a:gd name="T16" fmla="*/ 2147483647 w 6"/>
                <a:gd name="T17" fmla="*/ 0 h 23"/>
                <a:gd name="T18" fmla="*/ 2147483647 w 6"/>
                <a:gd name="T19" fmla="*/ 2147483647 h 23"/>
                <a:gd name="T20" fmla="*/ 2147483647 w 6"/>
                <a:gd name="T21" fmla="*/ 2147483647 h 23"/>
                <a:gd name="T22" fmla="*/ 2147483647 w 6"/>
                <a:gd name="T23" fmla="*/ 2147483647 h 23"/>
                <a:gd name="T24" fmla="*/ 2147483647 w 6"/>
                <a:gd name="T25" fmla="*/ 2147483647 h 23"/>
                <a:gd name="T26" fmla="*/ 2147483647 w 6"/>
                <a:gd name="T27" fmla="*/ 2147483647 h 23"/>
                <a:gd name="T28" fmla="*/ 2147483647 w 6"/>
                <a:gd name="T29" fmla="*/ 2147483647 h 23"/>
                <a:gd name="T30" fmla="*/ 2147483647 w 6"/>
                <a:gd name="T31" fmla="*/ 2147483647 h 23"/>
                <a:gd name="T32" fmla="*/ 0 w 6"/>
                <a:gd name="T33" fmla="*/ 2147483647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3"/>
                <a:gd name="T53" fmla="*/ 6 w 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4" name="Freeform 36">
              <a:extLst>
                <a:ext uri="{FF2B5EF4-FFF2-40B4-BE49-F238E27FC236}">
                  <a16:creationId xmlns:a16="http://schemas.microsoft.com/office/drawing/2014/main" id="{328CD49B-20D6-8369-32B7-788A7538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127625"/>
              <a:ext cx="206375" cy="428625"/>
            </a:xfrm>
            <a:custGeom>
              <a:avLst/>
              <a:gdLst>
                <a:gd name="T0" fmla="*/ 2147483647 w 130"/>
                <a:gd name="T1" fmla="*/ 2147483647 h 270"/>
                <a:gd name="T2" fmla="*/ 2147483647 w 130"/>
                <a:gd name="T3" fmla="*/ 2147483647 h 270"/>
                <a:gd name="T4" fmla="*/ 2147483647 w 130"/>
                <a:gd name="T5" fmla="*/ 2147483647 h 270"/>
                <a:gd name="T6" fmla="*/ 2147483647 w 130"/>
                <a:gd name="T7" fmla="*/ 2147483647 h 270"/>
                <a:gd name="T8" fmla="*/ 2147483647 w 130"/>
                <a:gd name="T9" fmla="*/ 2147483647 h 270"/>
                <a:gd name="T10" fmla="*/ 2147483647 w 130"/>
                <a:gd name="T11" fmla="*/ 2147483647 h 270"/>
                <a:gd name="T12" fmla="*/ 2147483647 w 130"/>
                <a:gd name="T13" fmla="*/ 2147483647 h 270"/>
                <a:gd name="T14" fmla="*/ 2147483647 w 130"/>
                <a:gd name="T15" fmla="*/ 2147483647 h 270"/>
                <a:gd name="T16" fmla="*/ 2147483647 w 130"/>
                <a:gd name="T17" fmla="*/ 2147483647 h 270"/>
                <a:gd name="T18" fmla="*/ 2147483647 w 130"/>
                <a:gd name="T19" fmla="*/ 2147483647 h 270"/>
                <a:gd name="T20" fmla="*/ 2147483647 w 130"/>
                <a:gd name="T21" fmla="*/ 2147483647 h 270"/>
                <a:gd name="T22" fmla="*/ 2147483647 w 130"/>
                <a:gd name="T23" fmla="*/ 2147483647 h 270"/>
                <a:gd name="T24" fmla="*/ 0 w 130"/>
                <a:gd name="T25" fmla="*/ 2147483647 h 270"/>
                <a:gd name="T26" fmla="*/ 2147483647 w 130"/>
                <a:gd name="T27" fmla="*/ 2147483647 h 270"/>
                <a:gd name="T28" fmla="*/ 2147483647 w 130"/>
                <a:gd name="T29" fmla="*/ 2147483647 h 270"/>
                <a:gd name="T30" fmla="*/ 2147483647 w 130"/>
                <a:gd name="T31" fmla="*/ 2147483647 h 270"/>
                <a:gd name="T32" fmla="*/ 2147483647 w 130"/>
                <a:gd name="T33" fmla="*/ 2147483647 h 270"/>
                <a:gd name="T34" fmla="*/ 2147483647 w 130"/>
                <a:gd name="T35" fmla="*/ 2147483647 h 270"/>
                <a:gd name="T36" fmla="*/ 2147483647 w 130"/>
                <a:gd name="T37" fmla="*/ 2147483647 h 270"/>
                <a:gd name="T38" fmla="*/ 2147483647 w 130"/>
                <a:gd name="T39" fmla="*/ 2147483647 h 270"/>
                <a:gd name="T40" fmla="*/ 2147483647 w 130"/>
                <a:gd name="T41" fmla="*/ 2147483647 h 270"/>
                <a:gd name="T42" fmla="*/ 2147483647 w 130"/>
                <a:gd name="T43" fmla="*/ 2147483647 h 270"/>
                <a:gd name="T44" fmla="*/ 2147483647 w 130"/>
                <a:gd name="T45" fmla="*/ 2147483647 h 270"/>
                <a:gd name="T46" fmla="*/ 2147483647 w 130"/>
                <a:gd name="T47" fmla="*/ 2147483647 h 270"/>
                <a:gd name="T48" fmla="*/ 2147483647 w 130"/>
                <a:gd name="T49" fmla="*/ 2147483647 h 270"/>
                <a:gd name="T50" fmla="*/ 2147483647 w 130"/>
                <a:gd name="T51" fmla="*/ 2147483647 h 270"/>
                <a:gd name="T52" fmla="*/ 2147483647 w 130"/>
                <a:gd name="T53" fmla="*/ 2147483647 h 270"/>
                <a:gd name="T54" fmla="*/ 2147483647 w 130"/>
                <a:gd name="T55" fmla="*/ 2147483647 h 270"/>
                <a:gd name="T56" fmla="*/ 2147483647 w 130"/>
                <a:gd name="T57" fmla="*/ 2147483647 h 270"/>
                <a:gd name="T58" fmla="*/ 2147483647 w 130"/>
                <a:gd name="T59" fmla="*/ 2147483647 h 270"/>
                <a:gd name="T60" fmla="*/ 2147483647 w 130"/>
                <a:gd name="T61" fmla="*/ 2147483647 h 270"/>
                <a:gd name="T62" fmla="*/ 2147483647 w 130"/>
                <a:gd name="T63" fmla="*/ 2147483647 h 270"/>
                <a:gd name="T64" fmla="*/ 2147483647 w 130"/>
                <a:gd name="T65" fmla="*/ 2147483647 h 270"/>
                <a:gd name="T66" fmla="*/ 2147483647 w 130"/>
                <a:gd name="T67" fmla="*/ 2147483647 h 270"/>
                <a:gd name="T68" fmla="*/ 2147483647 w 130"/>
                <a:gd name="T69" fmla="*/ 0 h 270"/>
                <a:gd name="T70" fmla="*/ 2147483647 w 130"/>
                <a:gd name="T71" fmla="*/ 0 h 270"/>
                <a:gd name="T72" fmla="*/ 2147483647 w 130"/>
                <a:gd name="T73" fmla="*/ 2147483647 h 270"/>
                <a:gd name="T74" fmla="*/ 2147483647 w 130"/>
                <a:gd name="T75" fmla="*/ 2147483647 h 270"/>
                <a:gd name="T76" fmla="*/ 2147483647 w 130"/>
                <a:gd name="T77" fmla="*/ 2147483647 h 270"/>
                <a:gd name="T78" fmla="*/ 2147483647 w 130"/>
                <a:gd name="T79" fmla="*/ 2147483647 h 270"/>
                <a:gd name="T80" fmla="*/ 2147483647 w 130"/>
                <a:gd name="T81" fmla="*/ 2147483647 h 270"/>
                <a:gd name="T82" fmla="*/ 2147483647 w 130"/>
                <a:gd name="T83" fmla="*/ 2147483647 h 270"/>
                <a:gd name="T84" fmla="*/ 2147483647 w 130"/>
                <a:gd name="T85" fmla="*/ 2147483647 h 270"/>
                <a:gd name="T86" fmla="*/ 2147483647 w 130"/>
                <a:gd name="T87" fmla="*/ 2147483647 h 270"/>
                <a:gd name="T88" fmla="*/ 2147483647 w 130"/>
                <a:gd name="T89" fmla="*/ 2147483647 h 270"/>
                <a:gd name="T90" fmla="*/ 2147483647 w 130"/>
                <a:gd name="T91" fmla="*/ 2147483647 h 270"/>
                <a:gd name="T92" fmla="*/ 2147483647 w 130"/>
                <a:gd name="T93" fmla="*/ 2147483647 h 270"/>
                <a:gd name="T94" fmla="*/ 2147483647 w 130"/>
                <a:gd name="T95" fmla="*/ 2147483647 h 270"/>
                <a:gd name="T96" fmla="*/ 2147483647 w 130"/>
                <a:gd name="T97" fmla="*/ 2147483647 h 270"/>
                <a:gd name="T98" fmla="*/ 2147483647 w 130"/>
                <a:gd name="T99" fmla="*/ 2147483647 h 270"/>
                <a:gd name="T100" fmla="*/ 2147483647 w 130"/>
                <a:gd name="T101" fmla="*/ 2147483647 h 270"/>
                <a:gd name="T102" fmla="*/ 2147483647 w 130"/>
                <a:gd name="T103" fmla="*/ 2147483647 h 270"/>
                <a:gd name="T104" fmla="*/ 2147483647 w 130"/>
                <a:gd name="T105" fmla="*/ 2147483647 h 270"/>
                <a:gd name="T106" fmla="*/ 2147483647 w 130"/>
                <a:gd name="T107" fmla="*/ 2147483647 h 270"/>
                <a:gd name="T108" fmla="*/ 2147483647 w 130"/>
                <a:gd name="T109" fmla="*/ 2147483647 h 270"/>
                <a:gd name="T110" fmla="*/ 2147483647 w 130"/>
                <a:gd name="T111" fmla="*/ 2147483647 h 270"/>
                <a:gd name="T112" fmla="*/ 2147483647 w 130"/>
                <a:gd name="T113" fmla="*/ 2147483647 h 270"/>
                <a:gd name="T114" fmla="*/ 2147483647 w 130"/>
                <a:gd name="T115" fmla="*/ 2147483647 h 270"/>
                <a:gd name="T116" fmla="*/ 2147483647 w 130"/>
                <a:gd name="T117" fmla="*/ 2147483647 h 270"/>
                <a:gd name="T118" fmla="*/ 2147483647 w 130"/>
                <a:gd name="T119" fmla="*/ 2147483647 h 2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0"/>
                <a:gd name="T181" fmla="*/ 0 h 270"/>
                <a:gd name="T182" fmla="*/ 130 w 130"/>
                <a:gd name="T183" fmla="*/ 270 h 2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0" h="270">
                  <a:moveTo>
                    <a:pt x="96" y="270"/>
                  </a:moveTo>
                  <a:lnTo>
                    <a:pt x="90" y="254"/>
                  </a:lnTo>
                  <a:lnTo>
                    <a:pt x="86" y="239"/>
                  </a:lnTo>
                  <a:lnTo>
                    <a:pt x="81" y="223"/>
                  </a:lnTo>
                  <a:lnTo>
                    <a:pt x="75" y="208"/>
                  </a:lnTo>
                  <a:lnTo>
                    <a:pt x="74" y="200"/>
                  </a:lnTo>
                  <a:lnTo>
                    <a:pt x="72" y="192"/>
                  </a:lnTo>
                  <a:lnTo>
                    <a:pt x="71" y="183"/>
                  </a:lnTo>
                  <a:lnTo>
                    <a:pt x="70" y="176"/>
                  </a:lnTo>
                  <a:lnTo>
                    <a:pt x="62" y="159"/>
                  </a:lnTo>
                  <a:lnTo>
                    <a:pt x="56" y="147"/>
                  </a:lnTo>
                  <a:lnTo>
                    <a:pt x="52" y="138"/>
                  </a:lnTo>
                  <a:lnTo>
                    <a:pt x="47" y="131"/>
                  </a:lnTo>
                  <a:lnTo>
                    <a:pt x="34" y="117"/>
                  </a:lnTo>
                  <a:lnTo>
                    <a:pt x="27" y="108"/>
                  </a:lnTo>
                  <a:lnTo>
                    <a:pt x="24" y="104"/>
                  </a:lnTo>
                  <a:lnTo>
                    <a:pt x="23" y="101"/>
                  </a:lnTo>
                  <a:lnTo>
                    <a:pt x="21" y="101"/>
                  </a:lnTo>
                  <a:lnTo>
                    <a:pt x="20" y="101"/>
                  </a:lnTo>
                  <a:lnTo>
                    <a:pt x="18" y="101"/>
                  </a:lnTo>
                  <a:lnTo>
                    <a:pt x="17" y="101"/>
                  </a:lnTo>
                  <a:lnTo>
                    <a:pt x="12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5" y="22"/>
                  </a:lnTo>
                  <a:lnTo>
                    <a:pt x="17" y="29"/>
                  </a:lnTo>
                  <a:lnTo>
                    <a:pt x="19" y="35"/>
                  </a:lnTo>
                  <a:lnTo>
                    <a:pt x="23" y="42"/>
                  </a:lnTo>
                  <a:lnTo>
                    <a:pt x="25" y="47"/>
                  </a:lnTo>
                  <a:lnTo>
                    <a:pt x="32" y="57"/>
                  </a:lnTo>
                  <a:lnTo>
                    <a:pt x="38" y="63"/>
                  </a:lnTo>
                  <a:lnTo>
                    <a:pt x="43" y="70"/>
                  </a:lnTo>
                  <a:lnTo>
                    <a:pt x="47" y="74"/>
                  </a:lnTo>
                  <a:lnTo>
                    <a:pt x="52" y="79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70" y="97"/>
                  </a:lnTo>
                  <a:lnTo>
                    <a:pt x="72" y="99"/>
                  </a:lnTo>
                  <a:lnTo>
                    <a:pt x="74" y="99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99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9" y="94"/>
                  </a:lnTo>
                  <a:lnTo>
                    <a:pt x="70" y="88"/>
                  </a:lnTo>
                  <a:lnTo>
                    <a:pt x="64" y="82"/>
                  </a:lnTo>
                  <a:lnTo>
                    <a:pt x="59" y="77"/>
                  </a:lnTo>
                  <a:lnTo>
                    <a:pt x="54" y="74"/>
                  </a:lnTo>
                  <a:lnTo>
                    <a:pt x="47" y="64"/>
                  </a:lnTo>
                  <a:lnTo>
                    <a:pt x="42" y="57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1" y="41"/>
                  </a:lnTo>
                  <a:lnTo>
                    <a:pt x="29" y="36"/>
                  </a:lnTo>
                  <a:lnTo>
                    <a:pt x="26" y="30"/>
                  </a:lnTo>
                  <a:lnTo>
                    <a:pt x="21" y="22"/>
                  </a:lnTo>
                  <a:lnTo>
                    <a:pt x="20" y="17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3" y="20"/>
                  </a:lnTo>
                  <a:lnTo>
                    <a:pt x="45" y="24"/>
                  </a:lnTo>
                  <a:lnTo>
                    <a:pt x="56" y="31"/>
                  </a:lnTo>
                  <a:lnTo>
                    <a:pt x="67" y="36"/>
                  </a:lnTo>
                  <a:lnTo>
                    <a:pt x="77" y="43"/>
                  </a:lnTo>
                  <a:lnTo>
                    <a:pt x="88" y="48"/>
                  </a:lnTo>
                  <a:lnTo>
                    <a:pt x="99" y="53"/>
                  </a:lnTo>
                  <a:lnTo>
                    <a:pt x="108" y="60"/>
                  </a:lnTo>
                  <a:lnTo>
                    <a:pt x="119" y="65"/>
                  </a:lnTo>
                  <a:lnTo>
                    <a:pt x="130" y="72"/>
                  </a:lnTo>
                  <a:lnTo>
                    <a:pt x="130" y="75"/>
                  </a:lnTo>
                  <a:lnTo>
                    <a:pt x="129" y="77"/>
                  </a:lnTo>
                  <a:lnTo>
                    <a:pt x="129" y="80"/>
                  </a:lnTo>
                  <a:lnTo>
                    <a:pt x="128" y="83"/>
                  </a:lnTo>
                  <a:lnTo>
                    <a:pt x="124" y="88"/>
                  </a:lnTo>
                  <a:lnTo>
                    <a:pt x="119" y="93"/>
                  </a:lnTo>
                  <a:lnTo>
                    <a:pt x="115" y="97"/>
                  </a:lnTo>
                  <a:lnTo>
                    <a:pt x="111" y="103"/>
                  </a:lnTo>
                  <a:lnTo>
                    <a:pt x="108" y="110"/>
                  </a:lnTo>
                  <a:lnTo>
                    <a:pt x="105" y="118"/>
                  </a:lnTo>
                  <a:lnTo>
                    <a:pt x="102" y="126"/>
                  </a:lnTo>
                  <a:lnTo>
                    <a:pt x="100" y="134"/>
                  </a:lnTo>
                  <a:lnTo>
                    <a:pt x="97" y="168"/>
                  </a:lnTo>
                  <a:lnTo>
                    <a:pt x="96" y="191"/>
                  </a:lnTo>
                  <a:lnTo>
                    <a:pt x="95" y="211"/>
                  </a:lnTo>
                  <a:lnTo>
                    <a:pt x="95" y="239"/>
                  </a:lnTo>
                  <a:lnTo>
                    <a:pt x="97" y="244"/>
                  </a:lnTo>
                  <a:lnTo>
                    <a:pt x="99" y="249"/>
                  </a:lnTo>
                  <a:lnTo>
                    <a:pt x="100" y="253"/>
                  </a:lnTo>
                  <a:lnTo>
                    <a:pt x="102" y="259"/>
                  </a:lnTo>
                  <a:lnTo>
                    <a:pt x="102" y="261"/>
                  </a:lnTo>
                  <a:lnTo>
                    <a:pt x="102" y="263"/>
                  </a:lnTo>
                  <a:lnTo>
                    <a:pt x="101" y="266"/>
                  </a:lnTo>
                  <a:lnTo>
                    <a:pt x="101" y="268"/>
                  </a:lnTo>
                  <a:lnTo>
                    <a:pt x="100" y="269"/>
                  </a:lnTo>
                  <a:lnTo>
                    <a:pt x="99" y="269"/>
                  </a:lnTo>
                  <a:lnTo>
                    <a:pt x="97" y="269"/>
                  </a:lnTo>
                  <a:lnTo>
                    <a:pt x="96" y="270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5" name="Freeform 37">
              <a:extLst>
                <a:ext uri="{FF2B5EF4-FFF2-40B4-BE49-F238E27FC236}">
                  <a16:creationId xmlns:a16="http://schemas.microsoft.com/office/drawing/2014/main" id="{2F5EC36F-201A-2103-4CA4-81281EC0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259388"/>
              <a:ext cx="193675" cy="241300"/>
            </a:xfrm>
            <a:custGeom>
              <a:avLst/>
              <a:gdLst>
                <a:gd name="T0" fmla="*/ 2147483647 w 122"/>
                <a:gd name="T1" fmla="*/ 2147483647 h 152"/>
                <a:gd name="T2" fmla="*/ 2147483647 w 122"/>
                <a:gd name="T3" fmla="*/ 2147483647 h 152"/>
                <a:gd name="T4" fmla="*/ 2147483647 w 122"/>
                <a:gd name="T5" fmla="*/ 2147483647 h 152"/>
                <a:gd name="T6" fmla="*/ 2147483647 w 122"/>
                <a:gd name="T7" fmla="*/ 2147483647 h 152"/>
                <a:gd name="T8" fmla="*/ 2147483647 w 122"/>
                <a:gd name="T9" fmla="*/ 2147483647 h 152"/>
                <a:gd name="T10" fmla="*/ 2147483647 w 122"/>
                <a:gd name="T11" fmla="*/ 2147483647 h 152"/>
                <a:gd name="T12" fmla="*/ 2147483647 w 122"/>
                <a:gd name="T13" fmla="*/ 2147483647 h 152"/>
                <a:gd name="T14" fmla="*/ 2147483647 w 122"/>
                <a:gd name="T15" fmla="*/ 2147483647 h 152"/>
                <a:gd name="T16" fmla="*/ 2147483647 w 122"/>
                <a:gd name="T17" fmla="*/ 2147483647 h 152"/>
                <a:gd name="T18" fmla="*/ 2147483647 w 122"/>
                <a:gd name="T19" fmla="*/ 2147483647 h 152"/>
                <a:gd name="T20" fmla="*/ 2147483647 w 122"/>
                <a:gd name="T21" fmla="*/ 2147483647 h 152"/>
                <a:gd name="T22" fmla="*/ 2147483647 w 122"/>
                <a:gd name="T23" fmla="*/ 2147483647 h 152"/>
                <a:gd name="T24" fmla="*/ 2147483647 w 122"/>
                <a:gd name="T25" fmla="*/ 2147483647 h 152"/>
                <a:gd name="T26" fmla="*/ 2147483647 w 122"/>
                <a:gd name="T27" fmla="*/ 2147483647 h 152"/>
                <a:gd name="T28" fmla="*/ 2147483647 w 122"/>
                <a:gd name="T29" fmla="*/ 2147483647 h 152"/>
                <a:gd name="T30" fmla="*/ 2147483647 w 122"/>
                <a:gd name="T31" fmla="*/ 2147483647 h 152"/>
                <a:gd name="T32" fmla="*/ 2147483647 w 122"/>
                <a:gd name="T33" fmla="*/ 2147483647 h 152"/>
                <a:gd name="T34" fmla="*/ 2147483647 w 122"/>
                <a:gd name="T35" fmla="*/ 2147483647 h 152"/>
                <a:gd name="T36" fmla="*/ 2147483647 w 122"/>
                <a:gd name="T37" fmla="*/ 2147483647 h 152"/>
                <a:gd name="T38" fmla="*/ 2147483647 w 122"/>
                <a:gd name="T39" fmla="*/ 2147483647 h 152"/>
                <a:gd name="T40" fmla="*/ 2147483647 w 122"/>
                <a:gd name="T41" fmla="*/ 2147483647 h 152"/>
                <a:gd name="T42" fmla="*/ 2147483647 w 122"/>
                <a:gd name="T43" fmla="*/ 2147483647 h 152"/>
                <a:gd name="T44" fmla="*/ 2147483647 w 122"/>
                <a:gd name="T45" fmla="*/ 2147483647 h 152"/>
                <a:gd name="T46" fmla="*/ 2147483647 w 122"/>
                <a:gd name="T47" fmla="*/ 2147483647 h 152"/>
                <a:gd name="T48" fmla="*/ 2147483647 w 122"/>
                <a:gd name="T49" fmla="*/ 2147483647 h 152"/>
                <a:gd name="T50" fmla="*/ 2147483647 w 122"/>
                <a:gd name="T51" fmla="*/ 2147483647 h 152"/>
                <a:gd name="T52" fmla="*/ 2147483647 w 122"/>
                <a:gd name="T53" fmla="*/ 2147483647 h 152"/>
                <a:gd name="T54" fmla="*/ 2147483647 w 122"/>
                <a:gd name="T55" fmla="*/ 2147483647 h 152"/>
                <a:gd name="T56" fmla="*/ 2147483647 w 122"/>
                <a:gd name="T57" fmla="*/ 2147483647 h 152"/>
                <a:gd name="T58" fmla="*/ 2147483647 w 122"/>
                <a:gd name="T59" fmla="*/ 2147483647 h 152"/>
                <a:gd name="T60" fmla="*/ 2147483647 w 122"/>
                <a:gd name="T61" fmla="*/ 2147483647 h 152"/>
                <a:gd name="T62" fmla="*/ 2147483647 w 122"/>
                <a:gd name="T63" fmla="*/ 2147483647 h 152"/>
                <a:gd name="T64" fmla="*/ 2147483647 w 122"/>
                <a:gd name="T65" fmla="*/ 2147483647 h 152"/>
                <a:gd name="T66" fmla="*/ 2147483647 w 122"/>
                <a:gd name="T67" fmla="*/ 2147483647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52"/>
                <a:gd name="T104" fmla="*/ 122 w 122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52">
                  <a:moveTo>
                    <a:pt x="96" y="152"/>
                  </a:moveTo>
                  <a:lnTo>
                    <a:pt x="87" y="149"/>
                  </a:lnTo>
                  <a:lnTo>
                    <a:pt x="79" y="146"/>
                  </a:lnTo>
                  <a:lnTo>
                    <a:pt x="73" y="143"/>
                  </a:lnTo>
                  <a:lnTo>
                    <a:pt x="68" y="141"/>
                  </a:lnTo>
                  <a:lnTo>
                    <a:pt x="64" y="139"/>
                  </a:lnTo>
                  <a:lnTo>
                    <a:pt x="61" y="137"/>
                  </a:lnTo>
                  <a:lnTo>
                    <a:pt x="56" y="135"/>
                  </a:lnTo>
                  <a:lnTo>
                    <a:pt x="52" y="132"/>
                  </a:lnTo>
                  <a:lnTo>
                    <a:pt x="45" y="121"/>
                  </a:lnTo>
                  <a:lnTo>
                    <a:pt x="39" y="112"/>
                  </a:lnTo>
                  <a:lnTo>
                    <a:pt x="35" y="105"/>
                  </a:lnTo>
                  <a:lnTo>
                    <a:pt x="32" y="98"/>
                  </a:lnTo>
                  <a:lnTo>
                    <a:pt x="27" y="91"/>
                  </a:lnTo>
                  <a:lnTo>
                    <a:pt x="24" y="83"/>
                  </a:lnTo>
                  <a:lnTo>
                    <a:pt x="20" y="74"/>
                  </a:lnTo>
                  <a:lnTo>
                    <a:pt x="15" y="62"/>
                  </a:lnTo>
                  <a:lnTo>
                    <a:pt x="11" y="42"/>
                  </a:lnTo>
                  <a:lnTo>
                    <a:pt x="9" y="30"/>
                  </a:lnTo>
                  <a:lnTo>
                    <a:pt x="5" y="18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5" y="14"/>
                  </a:lnTo>
                  <a:lnTo>
                    <a:pt x="15" y="20"/>
                  </a:lnTo>
                  <a:lnTo>
                    <a:pt x="16" y="24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3" y="24"/>
                  </a:lnTo>
                  <a:lnTo>
                    <a:pt x="43" y="23"/>
                  </a:lnTo>
                  <a:lnTo>
                    <a:pt x="54" y="22"/>
                  </a:lnTo>
                  <a:lnTo>
                    <a:pt x="72" y="20"/>
                  </a:lnTo>
                  <a:lnTo>
                    <a:pt x="73" y="30"/>
                  </a:lnTo>
                  <a:lnTo>
                    <a:pt x="74" y="40"/>
                  </a:lnTo>
                  <a:lnTo>
                    <a:pt x="74" y="50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80" y="61"/>
                  </a:lnTo>
                  <a:lnTo>
                    <a:pt x="82" y="61"/>
                  </a:lnTo>
                  <a:lnTo>
                    <a:pt x="91" y="54"/>
                  </a:lnTo>
                  <a:lnTo>
                    <a:pt x="95" y="50"/>
                  </a:lnTo>
                  <a:lnTo>
                    <a:pt x="98" y="49"/>
                  </a:lnTo>
                  <a:lnTo>
                    <a:pt x="102" y="48"/>
                  </a:lnTo>
                  <a:lnTo>
                    <a:pt x="104" y="65"/>
                  </a:lnTo>
                  <a:lnTo>
                    <a:pt x="106" y="76"/>
                  </a:lnTo>
                  <a:lnTo>
                    <a:pt x="108" y="83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7" y="94"/>
                  </a:lnTo>
                  <a:lnTo>
                    <a:pt x="119" y="95"/>
                  </a:lnTo>
                  <a:lnTo>
                    <a:pt x="121" y="96"/>
                  </a:lnTo>
                  <a:lnTo>
                    <a:pt x="122" y="112"/>
                  </a:lnTo>
                  <a:lnTo>
                    <a:pt x="122" y="121"/>
                  </a:lnTo>
                  <a:lnTo>
                    <a:pt x="122" y="127"/>
                  </a:lnTo>
                  <a:lnTo>
                    <a:pt x="120" y="135"/>
                  </a:lnTo>
                  <a:lnTo>
                    <a:pt x="114" y="141"/>
                  </a:lnTo>
                  <a:lnTo>
                    <a:pt x="110" y="146"/>
                  </a:lnTo>
                  <a:lnTo>
                    <a:pt x="107" y="149"/>
                  </a:lnTo>
                  <a:lnTo>
                    <a:pt x="102" y="152"/>
                  </a:lnTo>
                  <a:lnTo>
                    <a:pt x="101" y="152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6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6" name="Freeform 38">
              <a:extLst>
                <a:ext uri="{FF2B5EF4-FFF2-40B4-BE49-F238E27FC236}">
                  <a16:creationId xmlns:a16="http://schemas.microsoft.com/office/drawing/2014/main" id="{1B3512D2-66A2-3E96-3244-CA58F817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350" y="5335588"/>
              <a:ext cx="158750" cy="150813"/>
            </a:xfrm>
            <a:custGeom>
              <a:avLst/>
              <a:gdLst>
                <a:gd name="T0" fmla="*/ 2147483647 w 100"/>
                <a:gd name="T1" fmla="*/ 2147483647 h 95"/>
                <a:gd name="T2" fmla="*/ 2147483647 w 100"/>
                <a:gd name="T3" fmla="*/ 2147483647 h 95"/>
                <a:gd name="T4" fmla="*/ 2147483647 w 100"/>
                <a:gd name="T5" fmla="*/ 2147483647 h 95"/>
                <a:gd name="T6" fmla="*/ 2147483647 w 100"/>
                <a:gd name="T7" fmla="*/ 2147483647 h 95"/>
                <a:gd name="T8" fmla="*/ 2147483647 w 100"/>
                <a:gd name="T9" fmla="*/ 2147483647 h 95"/>
                <a:gd name="T10" fmla="*/ 2147483647 w 100"/>
                <a:gd name="T11" fmla="*/ 2147483647 h 95"/>
                <a:gd name="T12" fmla="*/ 2147483647 w 100"/>
                <a:gd name="T13" fmla="*/ 2147483647 h 95"/>
                <a:gd name="T14" fmla="*/ 2147483647 w 100"/>
                <a:gd name="T15" fmla="*/ 2147483647 h 95"/>
                <a:gd name="T16" fmla="*/ 2147483647 w 100"/>
                <a:gd name="T17" fmla="*/ 2147483647 h 95"/>
                <a:gd name="T18" fmla="*/ 2147483647 w 100"/>
                <a:gd name="T19" fmla="*/ 2147483647 h 95"/>
                <a:gd name="T20" fmla="*/ 2147483647 w 100"/>
                <a:gd name="T21" fmla="*/ 2147483647 h 95"/>
                <a:gd name="T22" fmla="*/ 2147483647 w 100"/>
                <a:gd name="T23" fmla="*/ 2147483647 h 95"/>
                <a:gd name="T24" fmla="*/ 2147483647 w 100"/>
                <a:gd name="T25" fmla="*/ 2147483647 h 95"/>
                <a:gd name="T26" fmla="*/ 2147483647 w 100"/>
                <a:gd name="T27" fmla="*/ 2147483647 h 95"/>
                <a:gd name="T28" fmla="*/ 2147483647 w 100"/>
                <a:gd name="T29" fmla="*/ 2147483647 h 95"/>
                <a:gd name="T30" fmla="*/ 2147483647 w 100"/>
                <a:gd name="T31" fmla="*/ 2147483647 h 95"/>
                <a:gd name="T32" fmla="*/ 0 w 100"/>
                <a:gd name="T33" fmla="*/ 0 h 95"/>
                <a:gd name="T34" fmla="*/ 2147483647 w 100"/>
                <a:gd name="T35" fmla="*/ 2147483647 h 95"/>
                <a:gd name="T36" fmla="*/ 2147483647 w 100"/>
                <a:gd name="T37" fmla="*/ 2147483647 h 95"/>
                <a:gd name="T38" fmla="*/ 2147483647 w 100"/>
                <a:gd name="T39" fmla="*/ 2147483647 h 95"/>
                <a:gd name="T40" fmla="*/ 2147483647 w 100"/>
                <a:gd name="T41" fmla="*/ 2147483647 h 95"/>
                <a:gd name="T42" fmla="*/ 2147483647 w 100"/>
                <a:gd name="T43" fmla="*/ 2147483647 h 95"/>
                <a:gd name="T44" fmla="*/ 2147483647 w 100"/>
                <a:gd name="T45" fmla="*/ 2147483647 h 95"/>
                <a:gd name="T46" fmla="*/ 2147483647 w 100"/>
                <a:gd name="T47" fmla="*/ 2147483647 h 95"/>
                <a:gd name="T48" fmla="*/ 2147483647 w 100"/>
                <a:gd name="T49" fmla="*/ 2147483647 h 95"/>
                <a:gd name="T50" fmla="*/ 2147483647 w 100"/>
                <a:gd name="T51" fmla="*/ 2147483647 h 95"/>
                <a:gd name="T52" fmla="*/ 2147483647 w 100"/>
                <a:gd name="T53" fmla="*/ 2147483647 h 95"/>
                <a:gd name="T54" fmla="*/ 2147483647 w 100"/>
                <a:gd name="T55" fmla="*/ 2147483647 h 95"/>
                <a:gd name="T56" fmla="*/ 2147483647 w 100"/>
                <a:gd name="T57" fmla="*/ 2147483647 h 95"/>
                <a:gd name="T58" fmla="*/ 2147483647 w 100"/>
                <a:gd name="T59" fmla="*/ 2147483647 h 95"/>
                <a:gd name="T60" fmla="*/ 2147483647 w 100"/>
                <a:gd name="T61" fmla="*/ 2147483647 h 95"/>
                <a:gd name="T62" fmla="*/ 2147483647 w 100"/>
                <a:gd name="T63" fmla="*/ 2147483647 h 95"/>
                <a:gd name="T64" fmla="*/ 2147483647 w 100"/>
                <a:gd name="T65" fmla="*/ 2147483647 h 95"/>
                <a:gd name="T66" fmla="*/ 2147483647 w 100"/>
                <a:gd name="T67" fmla="*/ 2147483647 h 95"/>
                <a:gd name="T68" fmla="*/ 2147483647 w 100"/>
                <a:gd name="T69" fmla="*/ 2147483647 h 95"/>
                <a:gd name="T70" fmla="*/ 2147483647 w 100"/>
                <a:gd name="T71" fmla="*/ 2147483647 h 95"/>
                <a:gd name="T72" fmla="*/ 2147483647 w 100"/>
                <a:gd name="T73" fmla="*/ 2147483647 h 95"/>
                <a:gd name="T74" fmla="*/ 2147483647 w 100"/>
                <a:gd name="T75" fmla="*/ 2147483647 h 95"/>
                <a:gd name="T76" fmla="*/ 2147483647 w 100"/>
                <a:gd name="T77" fmla="*/ 2147483647 h 95"/>
                <a:gd name="T78" fmla="*/ 2147483647 w 100"/>
                <a:gd name="T79" fmla="*/ 2147483647 h 95"/>
                <a:gd name="T80" fmla="*/ 2147483647 w 100"/>
                <a:gd name="T81" fmla="*/ 2147483647 h 95"/>
                <a:gd name="T82" fmla="*/ 2147483647 w 100"/>
                <a:gd name="T83" fmla="*/ 2147483647 h 95"/>
                <a:gd name="T84" fmla="*/ 2147483647 w 100"/>
                <a:gd name="T85" fmla="*/ 2147483647 h 95"/>
                <a:gd name="T86" fmla="*/ 2147483647 w 100"/>
                <a:gd name="T87" fmla="*/ 2147483647 h 95"/>
                <a:gd name="T88" fmla="*/ 2147483647 w 100"/>
                <a:gd name="T89" fmla="*/ 2147483647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95"/>
                <a:gd name="T137" fmla="*/ 100 w 100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95">
                  <a:moveTo>
                    <a:pt x="66" y="95"/>
                  </a:moveTo>
                  <a:lnTo>
                    <a:pt x="62" y="93"/>
                  </a:lnTo>
                  <a:lnTo>
                    <a:pt x="57" y="90"/>
                  </a:lnTo>
                  <a:lnTo>
                    <a:pt x="53" y="88"/>
                  </a:lnTo>
                  <a:lnTo>
                    <a:pt x="47" y="85"/>
                  </a:lnTo>
                  <a:lnTo>
                    <a:pt x="43" y="79"/>
                  </a:lnTo>
                  <a:lnTo>
                    <a:pt x="40" y="75"/>
                  </a:lnTo>
                  <a:lnTo>
                    <a:pt x="35" y="70"/>
                  </a:lnTo>
                  <a:lnTo>
                    <a:pt x="31" y="64"/>
                  </a:lnTo>
                  <a:lnTo>
                    <a:pt x="27" y="60"/>
                  </a:lnTo>
                  <a:lnTo>
                    <a:pt x="24" y="55"/>
                  </a:lnTo>
                  <a:lnTo>
                    <a:pt x="19" y="50"/>
                  </a:lnTo>
                  <a:lnTo>
                    <a:pt x="15" y="45"/>
                  </a:lnTo>
                  <a:lnTo>
                    <a:pt x="6" y="24"/>
                  </a:lnTo>
                  <a:lnTo>
                    <a:pt x="3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3" y="12"/>
                  </a:lnTo>
                  <a:lnTo>
                    <a:pt x="20" y="17"/>
                  </a:lnTo>
                  <a:lnTo>
                    <a:pt x="27" y="24"/>
                  </a:lnTo>
                  <a:lnTo>
                    <a:pt x="35" y="32"/>
                  </a:lnTo>
                  <a:lnTo>
                    <a:pt x="44" y="41"/>
                  </a:lnTo>
                  <a:lnTo>
                    <a:pt x="53" y="48"/>
                  </a:lnTo>
                  <a:lnTo>
                    <a:pt x="60" y="52"/>
                  </a:lnTo>
                  <a:lnTo>
                    <a:pt x="65" y="55"/>
                  </a:lnTo>
                  <a:lnTo>
                    <a:pt x="71" y="57"/>
                  </a:lnTo>
                  <a:lnTo>
                    <a:pt x="74" y="59"/>
                  </a:lnTo>
                  <a:lnTo>
                    <a:pt x="78" y="60"/>
                  </a:lnTo>
                  <a:lnTo>
                    <a:pt x="82" y="61"/>
                  </a:lnTo>
                  <a:lnTo>
                    <a:pt x="86" y="61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5" y="61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98" y="74"/>
                  </a:lnTo>
                  <a:lnTo>
                    <a:pt x="95" y="81"/>
                  </a:lnTo>
                  <a:lnTo>
                    <a:pt x="93" y="87"/>
                  </a:lnTo>
                  <a:lnTo>
                    <a:pt x="90" y="92"/>
                  </a:lnTo>
                  <a:lnTo>
                    <a:pt x="86" y="94"/>
                  </a:lnTo>
                  <a:lnTo>
                    <a:pt x="82" y="95"/>
                  </a:lnTo>
                  <a:lnTo>
                    <a:pt x="76" y="95"/>
                  </a:lnTo>
                  <a:lnTo>
                    <a:pt x="66" y="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7" name="Freeform 39">
              <a:extLst>
                <a:ext uri="{FF2B5EF4-FFF2-40B4-BE49-F238E27FC236}">
                  <a16:creationId xmlns:a16="http://schemas.microsoft.com/office/drawing/2014/main" id="{BE3795B9-B16E-4F46-E6D8-BDB5EB23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4908550"/>
              <a:ext cx="323850" cy="546100"/>
            </a:xfrm>
            <a:custGeom>
              <a:avLst/>
              <a:gdLst>
                <a:gd name="T0" fmla="*/ 2147483647 w 204"/>
                <a:gd name="T1" fmla="*/ 2147483647 h 344"/>
                <a:gd name="T2" fmla="*/ 2147483647 w 204"/>
                <a:gd name="T3" fmla="*/ 2147483647 h 344"/>
                <a:gd name="T4" fmla="*/ 2147483647 w 204"/>
                <a:gd name="T5" fmla="*/ 2147483647 h 344"/>
                <a:gd name="T6" fmla="*/ 2147483647 w 204"/>
                <a:gd name="T7" fmla="*/ 2147483647 h 344"/>
                <a:gd name="T8" fmla="*/ 2147483647 w 204"/>
                <a:gd name="T9" fmla="*/ 2147483647 h 344"/>
                <a:gd name="T10" fmla="*/ 2147483647 w 204"/>
                <a:gd name="T11" fmla="*/ 2147483647 h 344"/>
                <a:gd name="T12" fmla="*/ 2147483647 w 204"/>
                <a:gd name="T13" fmla="*/ 2147483647 h 344"/>
                <a:gd name="T14" fmla="*/ 2147483647 w 204"/>
                <a:gd name="T15" fmla="*/ 2147483647 h 344"/>
                <a:gd name="T16" fmla="*/ 2147483647 w 204"/>
                <a:gd name="T17" fmla="*/ 2147483647 h 344"/>
                <a:gd name="T18" fmla="*/ 2147483647 w 204"/>
                <a:gd name="T19" fmla="*/ 2147483647 h 344"/>
                <a:gd name="T20" fmla="*/ 0 w 204"/>
                <a:gd name="T21" fmla="*/ 2147483647 h 344"/>
                <a:gd name="T22" fmla="*/ 0 w 204"/>
                <a:gd name="T23" fmla="*/ 2147483647 h 344"/>
                <a:gd name="T24" fmla="*/ 2147483647 w 204"/>
                <a:gd name="T25" fmla="*/ 2147483647 h 344"/>
                <a:gd name="T26" fmla="*/ 2147483647 w 204"/>
                <a:gd name="T27" fmla="*/ 2147483647 h 344"/>
                <a:gd name="T28" fmla="*/ 2147483647 w 204"/>
                <a:gd name="T29" fmla="*/ 2147483647 h 344"/>
                <a:gd name="T30" fmla="*/ 2147483647 w 204"/>
                <a:gd name="T31" fmla="*/ 2147483647 h 344"/>
                <a:gd name="T32" fmla="*/ 2147483647 w 204"/>
                <a:gd name="T33" fmla="*/ 2147483647 h 344"/>
                <a:gd name="T34" fmla="*/ 2147483647 w 204"/>
                <a:gd name="T35" fmla="*/ 2147483647 h 344"/>
                <a:gd name="T36" fmla="*/ 2147483647 w 204"/>
                <a:gd name="T37" fmla="*/ 2147483647 h 344"/>
                <a:gd name="T38" fmla="*/ 2147483647 w 204"/>
                <a:gd name="T39" fmla="*/ 2147483647 h 344"/>
                <a:gd name="T40" fmla="*/ 2147483647 w 204"/>
                <a:gd name="T41" fmla="*/ 2147483647 h 344"/>
                <a:gd name="T42" fmla="*/ 2147483647 w 204"/>
                <a:gd name="T43" fmla="*/ 2147483647 h 344"/>
                <a:gd name="T44" fmla="*/ 2147483647 w 204"/>
                <a:gd name="T45" fmla="*/ 2147483647 h 344"/>
                <a:gd name="T46" fmla="*/ 2147483647 w 204"/>
                <a:gd name="T47" fmla="*/ 2147483647 h 344"/>
                <a:gd name="T48" fmla="*/ 2147483647 w 204"/>
                <a:gd name="T49" fmla="*/ 2147483647 h 344"/>
                <a:gd name="T50" fmla="*/ 2147483647 w 204"/>
                <a:gd name="T51" fmla="*/ 2147483647 h 344"/>
                <a:gd name="T52" fmla="*/ 2147483647 w 204"/>
                <a:gd name="T53" fmla="*/ 0 h 344"/>
                <a:gd name="T54" fmla="*/ 2147483647 w 204"/>
                <a:gd name="T55" fmla="*/ 0 h 344"/>
                <a:gd name="T56" fmla="*/ 2147483647 w 204"/>
                <a:gd name="T57" fmla="*/ 2147483647 h 344"/>
                <a:gd name="T58" fmla="*/ 2147483647 w 204"/>
                <a:gd name="T59" fmla="*/ 2147483647 h 344"/>
                <a:gd name="T60" fmla="*/ 2147483647 w 204"/>
                <a:gd name="T61" fmla="*/ 2147483647 h 344"/>
                <a:gd name="T62" fmla="*/ 2147483647 w 204"/>
                <a:gd name="T63" fmla="*/ 2147483647 h 344"/>
                <a:gd name="T64" fmla="*/ 2147483647 w 204"/>
                <a:gd name="T65" fmla="*/ 2147483647 h 344"/>
                <a:gd name="T66" fmla="*/ 2147483647 w 204"/>
                <a:gd name="T67" fmla="*/ 2147483647 h 344"/>
                <a:gd name="T68" fmla="*/ 2147483647 w 204"/>
                <a:gd name="T69" fmla="*/ 2147483647 h 344"/>
                <a:gd name="T70" fmla="*/ 2147483647 w 204"/>
                <a:gd name="T71" fmla="*/ 2147483647 h 344"/>
                <a:gd name="T72" fmla="*/ 2147483647 w 204"/>
                <a:gd name="T73" fmla="*/ 2147483647 h 344"/>
                <a:gd name="T74" fmla="*/ 2147483647 w 204"/>
                <a:gd name="T75" fmla="*/ 2147483647 h 344"/>
                <a:gd name="T76" fmla="*/ 2147483647 w 204"/>
                <a:gd name="T77" fmla="*/ 2147483647 h 344"/>
                <a:gd name="T78" fmla="*/ 2147483647 w 204"/>
                <a:gd name="T79" fmla="*/ 2147483647 h 344"/>
                <a:gd name="T80" fmla="*/ 2147483647 w 204"/>
                <a:gd name="T81" fmla="*/ 2147483647 h 344"/>
                <a:gd name="T82" fmla="*/ 2147483647 w 204"/>
                <a:gd name="T83" fmla="*/ 2147483647 h 344"/>
                <a:gd name="T84" fmla="*/ 2147483647 w 204"/>
                <a:gd name="T85" fmla="*/ 2147483647 h 344"/>
                <a:gd name="T86" fmla="*/ 2147483647 w 204"/>
                <a:gd name="T87" fmla="*/ 2147483647 h 3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4"/>
                <a:gd name="T133" fmla="*/ 0 h 344"/>
                <a:gd name="T134" fmla="*/ 204 w 204"/>
                <a:gd name="T135" fmla="*/ 344 h 3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4" h="344">
                  <a:moveTo>
                    <a:pt x="25" y="344"/>
                  </a:moveTo>
                  <a:lnTo>
                    <a:pt x="26" y="335"/>
                  </a:lnTo>
                  <a:lnTo>
                    <a:pt x="27" y="327"/>
                  </a:lnTo>
                  <a:lnTo>
                    <a:pt x="27" y="319"/>
                  </a:lnTo>
                  <a:lnTo>
                    <a:pt x="28" y="311"/>
                  </a:lnTo>
                  <a:lnTo>
                    <a:pt x="35" y="296"/>
                  </a:lnTo>
                  <a:lnTo>
                    <a:pt x="41" y="282"/>
                  </a:lnTo>
                  <a:lnTo>
                    <a:pt x="48" y="267"/>
                  </a:lnTo>
                  <a:lnTo>
                    <a:pt x="54" y="252"/>
                  </a:lnTo>
                  <a:lnTo>
                    <a:pt x="55" y="247"/>
                  </a:lnTo>
                  <a:lnTo>
                    <a:pt x="55" y="243"/>
                  </a:lnTo>
                  <a:lnTo>
                    <a:pt x="55" y="238"/>
                  </a:lnTo>
                  <a:lnTo>
                    <a:pt x="55" y="232"/>
                  </a:lnTo>
                  <a:lnTo>
                    <a:pt x="49" y="233"/>
                  </a:lnTo>
                  <a:lnTo>
                    <a:pt x="42" y="233"/>
                  </a:lnTo>
                  <a:lnTo>
                    <a:pt x="35" y="233"/>
                  </a:lnTo>
                  <a:lnTo>
                    <a:pt x="28" y="234"/>
                  </a:lnTo>
                  <a:lnTo>
                    <a:pt x="21" y="232"/>
                  </a:lnTo>
                  <a:lnTo>
                    <a:pt x="14" y="231"/>
                  </a:lnTo>
                  <a:lnTo>
                    <a:pt x="7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3" y="217"/>
                  </a:lnTo>
                  <a:lnTo>
                    <a:pt x="8" y="215"/>
                  </a:lnTo>
                  <a:lnTo>
                    <a:pt x="13" y="212"/>
                  </a:lnTo>
                  <a:lnTo>
                    <a:pt x="21" y="206"/>
                  </a:lnTo>
                  <a:lnTo>
                    <a:pt x="32" y="198"/>
                  </a:lnTo>
                  <a:lnTo>
                    <a:pt x="50" y="186"/>
                  </a:lnTo>
                  <a:lnTo>
                    <a:pt x="72" y="169"/>
                  </a:lnTo>
                  <a:lnTo>
                    <a:pt x="102" y="147"/>
                  </a:lnTo>
                  <a:lnTo>
                    <a:pt x="108" y="142"/>
                  </a:lnTo>
                  <a:lnTo>
                    <a:pt x="114" y="137"/>
                  </a:lnTo>
                  <a:lnTo>
                    <a:pt x="119" y="131"/>
                  </a:lnTo>
                  <a:lnTo>
                    <a:pt x="125" y="126"/>
                  </a:lnTo>
                  <a:lnTo>
                    <a:pt x="130" y="121"/>
                  </a:lnTo>
                  <a:lnTo>
                    <a:pt x="137" y="114"/>
                  </a:lnTo>
                  <a:lnTo>
                    <a:pt x="142" y="109"/>
                  </a:lnTo>
                  <a:lnTo>
                    <a:pt x="147" y="103"/>
                  </a:lnTo>
                  <a:lnTo>
                    <a:pt x="154" y="94"/>
                  </a:lnTo>
                  <a:lnTo>
                    <a:pt x="159" y="86"/>
                  </a:lnTo>
                  <a:lnTo>
                    <a:pt x="164" y="80"/>
                  </a:lnTo>
                  <a:lnTo>
                    <a:pt x="167" y="74"/>
                  </a:lnTo>
                  <a:lnTo>
                    <a:pt x="170" y="70"/>
                  </a:lnTo>
                  <a:lnTo>
                    <a:pt x="172" y="65"/>
                  </a:lnTo>
                  <a:lnTo>
                    <a:pt x="175" y="58"/>
                  </a:lnTo>
                  <a:lnTo>
                    <a:pt x="180" y="50"/>
                  </a:lnTo>
                  <a:lnTo>
                    <a:pt x="183" y="38"/>
                  </a:lnTo>
                  <a:lnTo>
                    <a:pt x="187" y="25"/>
                  </a:lnTo>
                  <a:lnTo>
                    <a:pt x="190" y="12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4" y="11"/>
                  </a:lnTo>
                  <a:lnTo>
                    <a:pt x="204" y="16"/>
                  </a:lnTo>
                  <a:lnTo>
                    <a:pt x="204" y="22"/>
                  </a:lnTo>
                  <a:lnTo>
                    <a:pt x="200" y="31"/>
                  </a:lnTo>
                  <a:lnTo>
                    <a:pt x="197" y="42"/>
                  </a:lnTo>
                  <a:lnTo>
                    <a:pt x="194" y="51"/>
                  </a:lnTo>
                  <a:lnTo>
                    <a:pt x="190" y="55"/>
                  </a:lnTo>
                  <a:lnTo>
                    <a:pt x="190" y="73"/>
                  </a:lnTo>
                  <a:lnTo>
                    <a:pt x="190" y="93"/>
                  </a:lnTo>
                  <a:lnTo>
                    <a:pt x="190" y="111"/>
                  </a:lnTo>
                  <a:lnTo>
                    <a:pt x="190" y="130"/>
                  </a:lnTo>
                  <a:lnTo>
                    <a:pt x="193" y="137"/>
                  </a:lnTo>
                  <a:lnTo>
                    <a:pt x="195" y="143"/>
                  </a:lnTo>
                  <a:lnTo>
                    <a:pt x="197" y="151"/>
                  </a:lnTo>
                  <a:lnTo>
                    <a:pt x="199" y="157"/>
                  </a:lnTo>
                  <a:lnTo>
                    <a:pt x="184" y="176"/>
                  </a:lnTo>
                  <a:lnTo>
                    <a:pt x="172" y="192"/>
                  </a:lnTo>
                  <a:lnTo>
                    <a:pt x="162" y="204"/>
                  </a:lnTo>
                  <a:lnTo>
                    <a:pt x="154" y="215"/>
                  </a:lnTo>
                  <a:lnTo>
                    <a:pt x="145" y="226"/>
                  </a:lnTo>
                  <a:lnTo>
                    <a:pt x="136" y="238"/>
                  </a:lnTo>
                  <a:lnTo>
                    <a:pt x="125" y="252"/>
                  </a:lnTo>
                  <a:lnTo>
                    <a:pt x="110" y="269"/>
                  </a:lnTo>
                  <a:lnTo>
                    <a:pt x="95" y="283"/>
                  </a:lnTo>
                  <a:lnTo>
                    <a:pt x="83" y="295"/>
                  </a:lnTo>
                  <a:lnTo>
                    <a:pt x="73" y="303"/>
                  </a:lnTo>
                  <a:lnTo>
                    <a:pt x="65" y="311"/>
                  </a:lnTo>
                  <a:lnTo>
                    <a:pt x="56" y="317"/>
                  </a:lnTo>
                  <a:lnTo>
                    <a:pt x="48" y="325"/>
                  </a:lnTo>
                  <a:lnTo>
                    <a:pt x="38" y="333"/>
                  </a:lnTo>
                  <a:lnTo>
                    <a:pt x="25" y="34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8" name="Freeform 40">
              <a:extLst>
                <a:ext uri="{FF2B5EF4-FFF2-40B4-BE49-F238E27FC236}">
                  <a16:creationId xmlns:a16="http://schemas.microsoft.com/office/drawing/2014/main" id="{63088E9B-BB67-561D-A220-6577E214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5303838"/>
              <a:ext cx="123825" cy="119063"/>
            </a:xfrm>
            <a:custGeom>
              <a:avLst/>
              <a:gdLst>
                <a:gd name="T0" fmla="*/ 2147483647 w 78"/>
                <a:gd name="T1" fmla="*/ 2147483647 h 75"/>
                <a:gd name="T2" fmla="*/ 2147483647 w 78"/>
                <a:gd name="T3" fmla="*/ 2147483647 h 75"/>
                <a:gd name="T4" fmla="*/ 2147483647 w 78"/>
                <a:gd name="T5" fmla="*/ 2147483647 h 75"/>
                <a:gd name="T6" fmla="*/ 2147483647 w 78"/>
                <a:gd name="T7" fmla="*/ 2147483647 h 75"/>
                <a:gd name="T8" fmla="*/ 2147483647 w 78"/>
                <a:gd name="T9" fmla="*/ 2147483647 h 75"/>
                <a:gd name="T10" fmla="*/ 2147483647 w 78"/>
                <a:gd name="T11" fmla="*/ 2147483647 h 75"/>
                <a:gd name="T12" fmla="*/ 2147483647 w 78"/>
                <a:gd name="T13" fmla="*/ 2147483647 h 75"/>
                <a:gd name="T14" fmla="*/ 2147483647 w 78"/>
                <a:gd name="T15" fmla="*/ 2147483647 h 75"/>
                <a:gd name="T16" fmla="*/ 2147483647 w 78"/>
                <a:gd name="T17" fmla="*/ 2147483647 h 75"/>
                <a:gd name="T18" fmla="*/ 2147483647 w 78"/>
                <a:gd name="T19" fmla="*/ 2147483647 h 75"/>
                <a:gd name="T20" fmla="*/ 2147483647 w 78"/>
                <a:gd name="T21" fmla="*/ 2147483647 h 75"/>
                <a:gd name="T22" fmla="*/ 2147483647 w 78"/>
                <a:gd name="T23" fmla="*/ 2147483647 h 75"/>
                <a:gd name="T24" fmla="*/ 2147483647 w 78"/>
                <a:gd name="T25" fmla="*/ 2147483647 h 75"/>
                <a:gd name="T26" fmla="*/ 2147483647 w 78"/>
                <a:gd name="T27" fmla="*/ 2147483647 h 75"/>
                <a:gd name="T28" fmla="*/ 2147483647 w 78"/>
                <a:gd name="T29" fmla="*/ 2147483647 h 75"/>
                <a:gd name="T30" fmla="*/ 2147483647 w 78"/>
                <a:gd name="T31" fmla="*/ 2147483647 h 75"/>
                <a:gd name="T32" fmla="*/ 2147483647 w 78"/>
                <a:gd name="T33" fmla="*/ 2147483647 h 75"/>
                <a:gd name="T34" fmla="*/ 2147483647 w 78"/>
                <a:gd name="T35" fmla="*/ 2147483647 h 75"/>
                <a:gd name="T36" fmla="*/ 2147483647 w 78"/>
                <a:gd name="T37" fmla="*/ 2147483647 h 75"/>
                <a:gd name="T38" fmla="*/ 2147483647 w 78"/>
                <a:gd name="T39" fmla="*/ 2147483647 h 75"/>
                <a:gd name="T40" fmla="*/ 2147483647 w 78"/>
                <a:gd name="T41" fmla="*/ 2147483647 h 75"/>
                <a:gd name="T42" fmla="*/ 2147483647 w 78"/>
                <a:gd name="T43" fmla="*/ 2147483647 h 75"/>
                <a:gd name="T44" fmla="*/ 2147483647 w 78"/>
                <a:gd name="T45" fmla="*/ 2147483647 h 75"/>
                <a:gd name="T46" fmla="*/ 2147483647 w 78"/>
                <a:gd name="T47" fmla="*/ 2147483647 h 75"/>
                <a:gd name="T48" fmla="*/ 0 w 78"/>
                <a:gd name="T49" fmla="*/ 2147483647 h 75"/>
                <a:gd name="T50" fmla="*/ 0 w 78"/>
                <a:gd name="T51" fmla="*/ 2147483647 h 75"/>
                <a:gd name="T52" fmla="*/ 0 w 78"/>
                <a:gd name="T53" fmla="*/ 2147483647 h 75"/>
                <a:gd name="T54" fmla="*/ 0 w 78"/>
                <a:gd name="T55" fmla="*/ 2147483647 h 75"/>
                <a:gd name="T56" fmla="*/ 0 w 78"/>
                <a:gd name="T57" fmla="*/ 2147483647 h 75"/>
                <a:gd name="T58" fmla="*/ 2147483647 w 78"/>
                <a:gd name="T59" fmla="*/ 2147483647 h 75"/>
                <a:gd name="T60" fmla="*/ 2147483647 w 78"/>
                <a:gd name="T61" fmla="*/ 2147483647 h 75"/>
                <a:gd name="T62" fmla="*/ 2147483647 w 78"/>
                <a:gd name="T63" fmla="*/ 2147483647 h 75"/>
                <a:gd name="T64" fmla="*/ 2147483647 w 78"/>
                <a:gd name="T65" fmla="*/ 2147483647 h 75"/>
                <a:gd name="T66" fmla="*/ 2147483647 w 78"/>
                <a:gd name="T67" fmla="*/ 2147483647 h 75"/>
                <a:gd name="T68" fmla="*/ 2147483647 w 78"/>
                <a:gd name="T69" fmla="*/ 2147483647 h 75"/>
                <a:gd name="T70" fmla="*/ 2147483647 w 78"/>
                <a:gd name="T71" fmla="*/ 0 h 75"/>
                <a:gd name="T72" fmla="*/ 2147483647 w 78"/>
                <a:gd name="T73" fmla="*/ 0 h 75"/>
                <a:gd name="T74" fmla="*/ 2147483647 w 78"/>
                <a:gd name="T75" fmla="*/ 2147483647 h 75"/>
                <a:gd name="T76" fmla="*/ 2147483647 w 78"/>
                <a:gd name="T77" fmla="*/ 2147483647 h 75"/>
                <a:gd name="T78" fmla="*/ 2147483647 w 78"/>
                <a:gd name="T79" fmla="*/ 2147483647 h 75"/>
                <a:gd name="T80" fmla="*/ 2147483647 w 78"/>
                <a:gd name="T81" fmla="*/ 2147483647 h 75"/>
                <a:gd name="T82" fmla="*/ 2147483647 w 78"/>
                <a:gd name="T83" fmla="*/ 2147483647 h 75"/>
                <a:gd name="T84" fmla="*/ 2147483647 w 78"/>
                <a:gd name="T85" fmla="*/ 2147483647 h 75"/>
                <a:gd name="T86" fmla="*/ 2147483647 w 78"/>
                <a:gd name="T87" fmla="*/ 2147483647 h 75"/>
                <a:gd name="T88" fmla="*/ 2147483647 w 78"/>
                <a:gd name="T89" fmla="*/ 2147483647 h 75"/>
                <a:gd name="T90" fmla="*/ 2147483647 w 78"/>
                <a:gd name="T91" fmla="*/ 2147483647 h 75"/>
                <a:gd name="T92" fmla="*/ 2147483647 w 78"/>
                <a:gd name="T93" fmla="*/ 2147483647 h 75"/>
                <a:gd name="T94" fmla="*/ 2147483647 w 78"/>
                <a:gd name="T95" fmla="*/ 2147483647 h 75"/>
                <a:gd name="T96" fmla="*/ 2147483647 w 78"/>
                <a:gd name="T97" fmla="*/ 2147483647 h 75"/>
                <a:gd name="T98" fmla="*/ 2147483647 w 78"/>
                <a:gd name="T99" fmla="*/ 2147483647 h 75"/>
                <a:gd name="T100" fmla="*/ 2147483647 w 78"/>
                <a:gd name="T101" fmla="*/ 2147483647 h 75"/>
                <a:gd name="T102" fmla="*/ 2147483647 w 78"/>
                <a:gd name="T103" fmla="*/ 2147483647 h 75"/>
                <a:gd name="T104" fmla="*/ 2147483647 w 78"/>
                <a:gd name="T105" fmla="*/ 2147483647 h 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5"/>
                <a:gd name="T161" fmla="*/ 78 w 78"/>
                <a:gd name="T162" fmla="*/ 75 h 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5">
                  <a:moveTo>
                    <a:pt x="69" y="75"/>
                  </a:moveTo>
                  <a:lnTo>
                    <a:pt x="65" y="71"/>
                  </a:lnTo>
                  <a:lnTo>
                    <a:pt x="61" y="69"/>
                  </a:lnTo>
                  <a:lnTo>
                    <a:pt x="56" y="66"/>
                  </a:lnTo>
                  <a:lnTo>
                    <a:pt x="51" y="63"/>
                  </a:lnTo>
                  <a:lnTo>
                    <a:pt x="47" y="61"/>
                  </a:lnTo>
                  <a:lnTo>
                    <a:pt x="42" y="57"/>
                  </a:lnTo>
                  <a:lnTo>
                    <a:pt x="37" y="55"/>
                  </a:lnTo>
                  <a:lnTo>
                    <a:pt x="33" y="52"/>
                  </a:lnTo>
                  <a:lnTo>
                    <a:pt x="21" y="39"/>
                  </a:lnTo>
                  <a:lnTo>
                    <a:pt x="14" y="33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0" y="20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5" y="38"/>
                  </a:lnTo>
                  <a:lnTo>
                    <a:pt x="50" y="37"/>
                  </a:lnTo>
                  <a:lnTo>
                    <a:pt x="56" y="36"/>
                  </a:lnTo>
                  <a:lnTo>
                    <a:pt x="63" y="36"/>
                  </a:lnTo>
                  <a:lnTo>
                    <a:pt x="69" y="35"/>
                  </a:lnTo>
                  <a:lnTo>
                    <a:pt x="75" y="55"/>
                  </a:lnTo>
                  <a:lnTo>
                    <a:pt x="78" y="66"/>
                  </a:lnTo>
                  <a:lnTo>
                    <a:pt x="78" y="71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1" y="75"/>
                  </a:lnTo>
                  <a:lnTo>
                    <a:pt x="69" y="75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9" name="Freeform 41">
              <a:extLst>
                <a:ext uri="{FF2B5EF4-FFF2-40B4-BE49-F238E27FC236}">
                  <a16:creationId xmlns:a16="http://schemas.microsoft.com/office/drawing/2014/main" id="{BE737D0E-0293-72C5-8E90-26EAB0E0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5045075"/>
              <a:ext cx="58738" cy="173038"/>
            </a:xfrm>
            <a:custGeom>
              <a:avLst/>
              <a:gdLst>
                <a:gd name="T0" fmla="*/ 2147483647 w 37"/>
                <a:gd name="T1" fmla="*/ 2147483647 h 109"/>
                <a:gd name="T2" fmla="*/ 2147483647 w 37"/>
                <a:gd name="T3" fmla="*/ 2147483647 h 109"/>
                <a:gd name="T4" fmla="*/ 2147483647 w 37"/>
                <a:gd name="T5" fmla="*/ 2147483647 h 109"/>
                <a:gd name="T6" fmla="*/ 2147483647 w 37"/>
                <a:gd name="T7" fmla="*/ 2147483647 h 109"/>
                <a:gd name="T8" fmla="*/ 0 w 37"/>
                <a:gd name="T9" fmla="*/ 2147483647 h 109"/>
                <a:gd name="T10" fmla="*/ 2147483647 w 37"/>
                <a:gd name="T11" fmla="*/ 2147483647 h 109"/>
                <a:gd name="T12" fmla="*/ 2147483647 w 37"/>
                <a:gd name="T13" fmla="*/ 2147483647 h 109"/>
                <a:gd name="T14" fmla="*/ 2147483647 w 37"/>
                <a:gd name="T15" fmla="*/ 2147483647 h 109"/>
                <a:gd name="T16" fmla="*/ 2147483647 w 37"/>
                <a:gd name="T17" fmla="*/ 2147483647 h 109"/>
                <a:gd name="T18" fmla="*/ 2147483647 w 37"/>
                <a:gd name="T19" fmla="*/ 2147483647 h 109"/>
                <a:gd name="T20" fmla="*/ 2147483647 w 37"/>
                <a:gd name="T21" fmla="*/ 2147483647 h 109"/>
                <a:gd name="T22" fmla="*/ 2147483647 w 37"/>
                <a:gd name="T23" fmla="*/ 2147483647 h 109"/>
                <a:gd name="T24" fmla="*/ 2147483647 w 37"/>
                <a:gd name="T25" fmla="*/ 2147483647 h 109"/>
                <a:gd name="T26" fmla="*/ 2147483647 w 37"/>
                <a:gd name="T27" fmla="*/ 2147483647 h 109"/>
                <a:gd name="T28" fmla="*/ 2147483647 w 37"/>
                <a:gd name="T29" fmla="*/ 2147483647 h 109"/>
                <a:gd name="T30" fmla="*/ 2147483647 w 37"/>
                <a:gd name="T31" fmla="*/ 2147483647 h 109"/>
                <a:gd name="T32" fmla="*/ 2147483647 w 37"/>
                <a:gd name="T33" fmla="*/ 2147483647 h 109"/>
                <a:gd name="T34" fmla="*/ 2147483647 w 37"/>
                <a:gd name="T35" fmla="*/ 2147483647 h 109"/>
                <a:gd name="T36" fmla="*/ 2147483647 w 37"/>
                <a:gd name="T37" fmla="*/ 2147483647 h 109"/>
                <a:gd name="T38" fmla="*/ 2147483647 w 37"/>
                <a:gd name="T39" fmla="*/ 2147483647 h 109"/>
                <a:gd name="T40" fmla="*/ 2147483647 w 37"/>
                <a:gd name="T41" fmla="*/ 0 h 109"/>
                <a:gd name="T42" fmla="*/ 2147483647 w 37"/>
                <a:gd name="T43" fmla="*/ 2147483647 h 109"/>
                <a:gd name="T44" fmla="*/ 2147483647 w 37"/>
                <a:gd name="T45" fmla="*/ 2147483647 h 109"/>
                <a:gd name="T46" fmla="*/ 2147483647 w 37"/>
                <a:gd name="T47" fmla="*/ 2147483647 h 109"/>
                <a:gd name="T48" fmla="*/ 2147483647 w 37"/>
                <a:gd name="T49" fmla="*/ 2147483647 h 109"/>
                <a:gd name="T50" fmla="*/ 2147483647 w 37"/>
                <a:gd name="T51" fmla="*/ 2147483647 h 109"/>
                <a:gd name="T52" fmla="*/ 2147483647 w 37"/>
                <a:gd name="T53" fmla="*/ 2147483647 h 109"/>
                <a:gd name="T54" fmla="*/ 2147483647 w 37"/>
                <a:gd name="T55" fmla="*/ 2147483647 h 109"/>
                <a:gd name="T56" fmla="*/ 2147483647 w 37"/>
                <a:gd name="T57" fmla="*/ 2147483647 h 109"/>
                <a:gd name="T58" fmla="*/ 2147483647 w 37"/>
                <a:gd name="T59" fmla="*/ 2147483647 h 109"/>
                <a:gd name="T60" fmla="*/ 2147483647 w 37"/>
                <a:gd name="T61" fmla="*/ 2147483647 h 109"/>
                <a:gd name="T62" fmla="*/ 2147483647 w 37"/>
                <a:gd name="T63" fmla="*/ 2147483647 h 109"/>
                <a:gd name="T64" fmla="*/ 2147483647 w 37"/>
                <a:gd name="T65" fmla="*/ 2147483647 h 109"/>
                <a:gd name="T66" fmla="*/ 2147483647 w 37"/>
                <a:gd name="T67" fmla="*/ 2147483647 h 109"/>
                <a:gd name="T68" fmla="*/ 2147483647 w 37"/>
                <a:gd name="T69" fmla="*/ 2147483647 h 109"/>
                <a:gd name="T70" fmla="*/ 2147483647 w 37"/>
                <a:gd name="T71" fmla="*/ 2147483647 h 109"/>
                <a:gd name="T72" fmla="*/ 2147483647 w 37"/>
                <a:gd name="T73" fmla="*/ 2147483647 h 109"/>
                <a:gd name="T74" fmla="*/ 2147483647 w 37"/>
                <a:gd name="T75" fmla="*/ 2147483647 h 109"/>
                <a:gd name="T76" fmla="*/ 2147483647 w 37"/>
                <a:gd name="T77" fmla="*/ 2147483647 h 109"/>
                <a:gd name="T78" fmla="*/ 2147483647 w 37"/>
                <a:gd name="T79" fmla="*/ 2147483647 h 109"/>
                <a:gd name="T80" fmla="*/ 2147483647 w 37"/>
                <a:gd name="T81" fmla="*/ 2147483647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"/>
                <a:gd name="T124" fmla="*/ 0 h 109"/>
                <a:gd name="T125" fmla="*/ 37 w 37"/>
                <a:gd name="T126" fmla="*/ 109 h 1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" h="109">
                  <a:moveTo>
                    <a:pt x="5" y="109"/>
                  </a:moveTo>
                  <a:lnTo>
                    <a:pt x="3" y="106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0" y="99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9" y="101"/>
                  </a:lnTo>
                  <a:lnTo>
                    <a:pt x="13" y="102"/>
                  </a:lnTo>
                  <a:lnTo>
                    <a:pt x="18" y="91"/>
                  </a:lnTo>
                  <a:lnTo>
                    <a:pt x="22" y="84"/>
                  </a:lnTo>
                  <a:lnTo>
                    <a:pt x="25" y="76"/>
                  </a:lnTo>
                  <a:lnTo>
                    <a:pt x="31" y="64"/>
                  </a:lnTo>
                  <a:lnTo>
                    <a:pt x="31" y="48"/>
                  </a:lnTo>
                  <a:lnTo>
                    <a:pt x="30" y="39"/>
                  </a:lnTo>
                  <a:lnTo>
                    <a:pt x="29" y="30"/>
                  </a:lnTo>
                  <a:lnTo>
                    <a:pt x="25" y="18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30" y="14"/>
                  </a:lnTo>
                  <a:lnTo>
                    <a:pt x="33" y="21"/>
                  </a:lnTo>
                  <a:lnTo>
                    <a:pt x="35" y="27"/>
                  </a:lnTo>
                  <a:lnTo>
                    <a:pt x="37" y="35"/>
                  </a:lnTo>
                  <a:lnTo>
                    <a:pt x="37" y="42"/>
                  </a:lnTo>
                  <a:lnTo>
                    <a:pt x="37" y="50"/>
                  </a:lnTo>
                  <a:lnTo>
                    <a:pt x="37" y="58"/>
                  </a:lnTo>
                  <a:lnTo>
                    <a:pt x="37" y="66"/>
                  </a:lnTo>
                  <a:lnTo>
                    <a:pt x="31" y="82"/>
                  </a:lnTo>
                  <a:lnTo>
                    <a:pt x="25" y="91"/>
                  </a:lnTo>
                  <a:lnTo>
                    <a:pt x="21" y="99"/>
                  </a:lnTo>
                  <a:lnTo>
                    <a:pt x="16" y="106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5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0" name="Freeform 42">
              <a:extLst>
                <a:ext uri="{FF2B5EF4-FFF2-40B4-BE49-F238E27FC236}">
                  <a16:creationId xmlns:a16="http://schemas.microsoft.com/office/drawing/2014/main" id="{777C377D-654E-3B1D-D584-A5F69D976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5080000"/>
              <a:ext cx="19050" cy="34925"/>
            </a:xfrm>
            <a:custGeom>
              <a:avLst/>
              <a:gdLst>
                <a:gd name="T0" fmla="*/ 2147483647 w 12"/>
                <a:gd name="T1" fmla="*/ 2147483647 h 22"/>
                <a:gd name="T2" fmla="*/ 2147483647 w 12"/>
                <a:gd name="T3" fmla="*/ 2147483647 h 22"/>
                <a:gd name="T4" fmla="*/ 2147483647 w 12"/>
                <a:gd name="T5" fmla="*/ 2147483647 h 22"/>
                <a:gd name="T6" fmla="*/ 2147483647 w 12"/>
                <a:gd name="T7" fmla="*/ 2147483647 h 22"/>
                <a:gd name="T8" fmla="*/ 0 w 12"/>
                <a:gd name="T9" fmla="*/ 0 h 22"/>
                <a:gd name="T10" fmla="*/ 2147483647 w 12"/>
                <a:gd name="T11" fmla="*/ 0 h 22"/>
                <a:gd name="T12" fmla="*/ 2147483647 w 12"/>
                <a:gd name="T13" fmla="*/ 0 h 22"/>
                <a:gd name="T14" fmla="*/ 2147483647 w 12"/>
                <a:gd name="T15" fmla="*/ 0 h 22"/>
                <a:gd name="T16" fmla="*/ 2147483647 w 12"/>
                <a:gd name="T17" fmla="*/ 0 h 22"/>
                <a:gd name="T18" fmla="*/ 2147483647 w 12"/>
                <a:gd name="T19" fmla="*/ 2147483647 h 22"/>
                <a:gd name="T20" fmla="*/ 2147483647 w 12"/>
                <a:gd name="T21" fmla="*/ 2147483647 h 22"/>
                <a:gd name="T22" fmla="*/ 2147483647 w 12"/>
                <a:gd name="T23" fmla="*/ 2147483647 h 22"/>
                <a:gd name="T24" fmla="*/ 2147483647 w 12"/>
                <a:gd name="T25" fmla="*/ 2147483647 h 22"/>
                <a:gd name="T26" fmla="*/ 2147483647 w 12"/>
                <a:gd name="T27" fmla="*/ 2147483647 h 22"/>
                <a:gd name="T28" fmla="*/ 2147483647 w 12"/>
                <a:gd name="T29" fmla="*/ 2147483647 h 22"/>
                <a:gd name="T30" fmla="*/ 2147483647 w 12"/>
                <a:gd name="T31" fmla="*/ 2147483647 h 22"/>
                <a:gd name="T32" fmla="*/ 2147483647 w 12"/>
                <a:gd name="T33" fmla="*/ 2147483647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2"/>
                <a:gd name="T53" fmla="*/ 12 w 1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2">
                  <a:moveTo>
                    <a:pt x="2" y="22"/>
                  </a:moveTo>
                  <a:lnTo>
                    <a:pt x="2" y="17"/>
                  </a:lnTo>
                  <a:lnTo>
                    <a:pt x="1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9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1" name="Freeform 43">
              <a:extLst>
                <a:ext uri="{FF2B5EF4-FFF2-40B4-BE49-F238E27FC236}">
                  <a16:creationId xmlns:a16="http://schemas.microsoft.com/office/drawing/2014/main" id="{E4AA1FB3-C553-C1B5-267D-10F293A2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5000625"/>
              <a:ext cx="19050" cy="38100"/>
            </a:xfrm>
            <a:custGeom>
              <a:avLst/>
              <a:gdLst>
                <a:gd name="T0" fmla="*/ 2147483647 w 12"/>
                <a:gd name="T1" fmla="*/ 2147483647 h 24"/>
                <a:gd name="T2" fmla="*/ 2147483647 w 12"/>
                <a:gd name="T3" fmla="*/ 2147483647 h 24"/>
                <a:gd name="T4" fmla="*/ 2147483647 w 12"/>
                <a:gd name="T5" fmla="*/ 2147483647 h 24"/>
                <a:gd name="T6" fmla="*/ 2147483647 w 12"/>
                <a:gd name="T7" fmla="*/ 2147483647 h 24"/>
                <a:gd name="T8" fmla="*/ 0 w 12"/>
                <a:gd name="T9" fmla="*/ 2147483647 h 24"/>
                <a:gd name="T10" fmla="*/ 2147483647 w 12"/>
                <a:gd name="T11" fmla="*/ 2147483647 h 24"/>
                <a:gd name="T12" fmla="*/ 2147483647 w 12"/>
                <a:gd name="T13" fmla="*/ 2147483647 h 24"/>
                <a:gd name="T14" fmla="*/ 2147483647 w 12"/>
                <a:gd name="T15" fmla="*/ 2147483647 h 24"/>
                <a:gd name="T16" fmla="*/ 2147483647 w 12"/>
                <a:gd name="T17" fmla="*/ 0 h 24"/>
                <a:gd name="T18" fmla="*/ 2147483647 w 12"/>
                <a:gd name="T19" fmla="*/ 0 h 24"/>
                <a:gd name="T20" fmla="*/ 2147483647 w 12"/>
                <a:gd name="T21" fmla="*/ 0 h 24"/>
                <a:gd name="T22" fmla="*/ 2147483647 w 12"/>
                <a:gd name="T23" fmla="*/ 0 h 24"/>
                <a:gd name="T24" fmla="*/ 2147483647 w 12"/>
                <a:gd name="T25" fmla="*/ 0 h 24"/>
                <a:gd name="T26" fmla="*/ 2147483647 w 12"/>
                <a:gd name="T27" fmla="*/ 2147483647 h 24"/>
                <a:gd name="T28" fmla="*/ 2147483647 w 12"/>
                <a:gd name="T29" fmla="*/ 2147483647 h 24"/>
                <a:gd name="T30" fmla="*/ 2147483647 w 12"/>
                <a:gd name="T31" fmla="*/ 2147483647 h 24"/>
                <a:gd name="T32" fmla="*/ 2147483647 w 12"/>
                <a:gd name="T33" fmla="*/ 2147483647 h 24"/>
                <a:gd name="T34" fmla="*/ 2147483647 w 12"/>
                <a:gd name="T35" fmla="*/ 2147483647 h 24"/>
                <a:gd name="T36" fmla="*/ 2147483647 w 12"/>
                <a:gd name="T37" fmla="*/ 2147483647 h 24"/>
                <a:gd name="T38" fmla="*/ 2147483647 w 12"/>
                <a:gd name="T39" fmla="*/ 2147483647 h 24"/>
                <a:gd name="T40" fmla="*/ 2147483647 w 12"/>
                <a:gd name="T41" fmla="*/ 2147483647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24"/>
                <a:gd name="T65" fmla="*/ 12 w 12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24">
                  <a:moveTo>
                    <a:pt x="2" y="24"/>
                  </a:moveTo>
                  <a:lnTo>
                    <a:pt x="1" y="22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10" y="18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2" name="Freeform 44">
              <a:extLst>
                <a:ext uri="{FF2B5EF4-FFF2-40B4-BE49-F238E27FC236}">
                  <a16:creationId xmlns:a16="http://schemas.microsoft.com/office/drawing/2014/main" id="{27857497-6E2A-380E-CBA4-B61B5347A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4894263"/>
              <a:ext cx="47625" cy="127000"/>
            </a:xfrm>
            <a:custGeom>
              <a:avLst/>
              <a:gdLst>
                <a:gd name="T0" fmla="*/ 2147483647 w 30"/>
                <a:gd name="T1" fmla="*/ 2147483647 h 80"/>
                <a:gd name="T2" fmla="*/ 2147483647 w 30"/>
                <a:gd name="T3" fmla="*/ 2147483647 h 80"/>
                <a:gd name="T4" fmla="*/ 2147483647 w 30"/>
                <a:gd name="T5" fmla="*/ 2147483647 h 80"/>
                <a:gd name="T6" fmla="*/ 2147483647 w 30"/>
                <a:gd name="T7" fmla="*/ 2147483647 h 80"/>
                <a:gd name="T8" fmla="*/ 2147483647 w 30"/>
                <a:gd name="T9" fmla="*/ 2147483647 h 80"/>
                <a:gd name="T10" fmla="*/ 2147483647 w 30"/>
                <a:gd name="T11" fmla="*/ 2147483647 h 80"/>
                <a:gd name="T12" fmla="*/ 2147483647 w 30"/>
                <a:gd name="T13" fmla="*/ 2147483647 h 80"/>
                <a:gd name="T14" fmla="*/ 2147483647 w 30"/>
                <a:gd name="T15" fmla="*/ 2147483647 h 80"/>
                <a:gd name="T16" fmla="*/ 0 w 30"/>
                <a:gd name="T17" fmla="*/ 2147483647 h 80"/>
                <a:gd name="T18" fmla="*/ 2147483647 w 30"/>
                <a:gd name="T19" fmla="*/ 2147483647 h 80"/>
                <a:gd name="T20" fmla="*/ 2147483647 w 30"/>
                <a:gd name="T21" fmla="*/ 2147483647 h 80"/>
                <a:gd name="T22" fmla="*/ 2147483647 w 30"/>
                <a:gd name="T23" fmla="*/ 2147483647 h 80"/>
                <a:gd name="T24" fmla="*/ 2147483647 w 30"/>
                <a:gd name="T25" fmla="*/ 0 h 80"/>
                <a:gd name="T26" fmla="*/ 2147483647 w 30"/>
                <a:gd name="T27" fmla="*/ 0 h 80"/>
                <a:gd name="T28" fmla="*/ 2147483647 w 30"/>
                <a:gd name="T29" fmla="*/ 0 h 80"/>
                <a:gd name="T30" fmla="*/ 2147483647 w 30"/>
                <a:gd name="T31" fmla="*/ 0 h 80"/>
                <a:gd name="T32" fmla="*/ 2147483647 w 30"/>
                <a:gd name="T33" fmla="*/ 2147483647 h 80"/>
                <a:gd name="T34" fmla="*/ 2147483647 w 30"/>
                <a:gd name="T35" fmla="*/ 2147483647 h 80"/>
                <a:gd name="T36" fmla="*/ 2147483647 w 30"/>
                <a:gd name="T37" fmla="*/ 2147483647 h 80"/>
                <a:gd name="T38" fmla="*/ 2147483647 w 30"/>
                <a:gd name="T39" fmla="*/ 2147483647 h 80"/>
                <a:gd name="T40" fmla="*/ 2147483647 w 30"/>
                <a:gd name="T41" fmla="*/ 2147483647 h 80"/>
                <a:gd name="T42" fmla="*/ 2147483647 w 30"/>
                <a:gd name="T43" fmla="*/ 2147483647 h 80"/>
                <a:gd name="T44" fmla="*/ 2147483647 w 30"/>
                <a:gd name="T45" fmla="*/ 2147483647 h 80"/>
                <a:gd name="T46" fmla="*/ 2147483647 w 30"/>
                <a:gd name="T47" fmla="*/ 2147483647 h 80"/>
                <a:gd name="T48" fmla="*/ 2147483647 w 30"/>
                <a:gd name="T49" fmla="*/ 2147483647 h 80"/>
                <a:gd name="T50" fmla="*/ 2147483647 w 30"/>
                <a:gd name="T51" fmla="*/ 2147483647 h 80"/>
                <a:gd name="T52" fmla="*/ 2147483647 w 30"/>
                <a:gd name="T53" fmla="*/ 2147483647 h 80"/>
                <a:gd name="T54" fmla="*/ 2147483647 w 30"/>
                <a:gd name="T55" fmla="*/ 2147483647 h 80"/>
                <a:gd name="T56" fmla="*/ 2147483647 w 30"/>
                <a:gd name="T57" fmla="*/ 2147483647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80"/>
                <a:gd name="T89" fmla="*/ 30 w 30"/>
                <a:gd name="T90" fmla="*/ 80 h 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80">
                  <a:moveTo>
                    <a:pt x="18" y="80"/>
                  </a:moveTo>
                  <a:lnTo>
                    <a:pt x="15" y="78"/>
                  </a:lnTo>
                  <a:lnTo>
                    <a:pt x="12" y="75"/>
                  </a:lnTo>
                  <a:lnTo>
                    <a:pt x="9" y="73"/>
                  </a:lnTo>
                  <a:lnTo>
                    <a:pt x="5" y="70"/>
                  </a:lnTo>
                  <a:lnTo>
                    <a:pt x="4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2"/>
                  </a:lnTo>
                  <a:lnTo>
                    <a:pt x="1" y="32"/>
                  </a:lnTo>
                  <a:lnTo>
                    <a:pt x="1" y="21"/>
                  </a:lnTo>
                  <a:lnTo>
                    <a:pt x="1" y="1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12"/>
                  </a:lnTo>
                  <a:lnTo>
                    <a:pt x="23" y="25"/>
                  </a:lnTo>
                  <a:lnTo>
                    <a:pt x="26" y="38"/>
                  </a:lnTo>
                  <a:lnTo>
                    <a:pt x="30" y="51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29" y="76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18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3" name="Freeform 45">
              <a:extLst>
                <a:ext uri="{FF2B5EF4-FFF2-40B4-BE49-F238E27FC236}">
                  <a16:creationId xmlns:a16="http://schemas.microsoft.com/office/drawing/2014/main" id="{D202D873-0298-1362-29CD-81B274DEF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4975225"/>
              <a:ext cx="22225" cy="3175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0 w 14"/>
                <a:gd name="T7" fmla="*/ 2147483647 h 20"/>
                <a:gd name="T8" fmla="*/ 0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0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4" y="20"/>
                  </a:moveTo>
                  <a:lnTo>
                    <a:pt x="2" y="18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4" name="Freeform 46">
              <a:extLst>
                <a:ext uri="{FF2B5EF4-FFF2-40B4-BE49-F238E27FC236}">
                  <a16:creationId xmlns:a16="http://schemas.microsoft.com/office/drawing/2014/main" id="{0A684E89-CD03-9B3A-13D8-01FDF559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4879975"/>
              <a:ext cx="41275" cy="114300"/>
            </a:xfrm>
            <a:custGeom>
              <a:avLst/>
              <a:gdLst>
                <a:gd name="T0" fmla="*/ 2147483647 w 26"/>
                <a:gd name="T1" fmla="*/ 2147483647 h 72"/>
                <a:gd name="T2" fmla="*/ 2147483647 w 26"/>
                <a:gd name="T3" fmla="*/ 2147483647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0 w 26"/>
                <a:gd name="T11" fmla="*/ 2147483647 h 72"/>
                <a:gd name="T12" fmla="*/ 0 w 26"/>
                <a:gd name="T13" fmla="*/ 2147483647 h 72"/>
                <a:gd name="T14" fmla="*/ 0 w 26"/>
                <a:gd name="T15" fmla="*/ 2147483647 h 72"/>
                <a:gd name="T16" fmla="*/ 2147483647 w 26"/>
                <a:gd name="T17" fmla="*/ 2147483647 h 72"/>
                <a:gd name="T18" fmla="*/ 2147483647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0 h 72"/>
                <a:gd name="T26" fmla="*/ 2147483647 w 26"/>
                <a:gd name="T27" fmla="*/ 0 h 72"/>
                <a:gd name="T28" fmla="*/ 2147483647 w 26"/>
                <a:gd name="T29" fmla="*/ 2147483647 h 72"/>
                <a:gd name="T30" fmla="*/ 2147483647 w 26"/>
                <a:gd name="T31" fmla="*/ 2147483647 h 72"/>
                <a:gd name="T32" fmla="*/ 2147483647 w 26"/>
                <a:gd name="T33" fmla="*/ 2147483647 h 72"/>
                <a:gd name="T34" fmla="*/ 2147483647 w 26"/>
                <a:gd name="T35" fmla="*/ 2147483647 h 72"/>
                <a:gd name="T36" fmla="*/ 2147483647 w 26"/>
                <a:gd name="T37" fmla="*/ 2147483647 h 72"/>
                <a:gd name="T38" fmla="*/ 2147483647 w 26"/>
                <a:gd name="T39" fmla="*/ 2147483647 h 72"/>
                <a:gd name="T40" fmla="*/ 2147483647 w 26"/>
                <a:gd name="T41" fmla="*/ 2147483647 h 72"/>
                <a:gd name="T42" fmla="*/ 2147483647 w 26"/>
                <a:gd name="T43" fmla="*/ 2147483647 h 72"/>
                <a:gd name="T44" fmla="*/ 2147483647 w 26"/>
                <a:gd name="T45" fmla="*/ 2147483647 h 72"/>
                <a:gd name="T46" fmla="*/ 2147483647 w 26"/>
                <a:gd name="T47" fmla="*/ 2147483647 h 72"/>
                <a:gd name="T48" fmla="*/ 2147483647 w 26"/>
                <a:gd name="T49" fmla="*/ 2147483647 h 72"/>
                <a:gd name="T50" fmla="*/ 2147483647 w 26"/>
                <a:gd name="T51" fmla="*/ 2147483647 h 72"/>
                <a:gd name="T52" fmla="*/ 2147483647 w 26"/>
                <a:gd name="T53" fmla="*/ 2147483647 h 72"/>
                <a:gd name="T54" fmla="*/ 2147483647 w 26"/>
                <a:gd name="T55" fmla="*/ 2147483647 h 72"/>
                <a:gd name="T56" fmla="*/ 2147483647 w 26"/>
                <a:gd name="T57" fmla="*/ 2147483647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72"/>
                <a:gd name="T89" fmla="*/ 26 w 26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72">
                  <a:moveTo>
                    <a:pt x="14" y="72"/>
                  </a:moveTo>
                  <a:lnTo>
                    <a:pt x="10" y="70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1" y="57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5" y="19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26" y="47"/>
                  </a:lnTo>
                  <a:lnTo>
                    <a:pt x="26" y="59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0" y="71"/>
                  </a:lnTo>
                  <a:lnTo>
                    <a:pt x="16" y="71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5" name="Freeform 47">
              <a:extLst>
                <a:ext uri="{FF2B5EF4-FFF2-40B4-BE49-F238E27FC236}">
                  <a16:creationId xmlns:a16="http://schemas.microsoft.com/office/drawing/2014/main" id="{1BB122E7-7820-DB2B-2804-ABBF2335B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4926013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2147483647 w 12"/>
                <a:gd name="T5" fmla="*/ 2147483647 h 38"/>
                <a:gd name="T6" fmla="*/ 2147483647 w 12"/>
                <a:gd name="T7" fmla="*/ 2147483647 h 38"/>
                <a:gd name="T8" fmla="*/ 0 w 12"/>
                <a:gd name="T9" fmla="*/ 2147483647 h 38"/>
                <a:gd name="T10" fmla="*/ 2147483647 w 12"/>
                <a:gd name="T11" fmla="*/ 2147483647 h 38"/>
                <a:gd name="T12" fmla="*/ 2147483647 w 12"/>
                <a:gd name="T13" fmla="*/ 2147483647 h 38"/>
                <a:gd name="T14" fmla="*/ 2147483647 w 12"/>
                <a:gd name="T15" fmla="*/ 2147483647 h 38"/>
                <a:gd name="T16" fmla="*/ 2147483647 w 12"/>
                <a:gd name="T17" fmla="*/ 2147483647 h 38"/>
                <a:gd name="T18" fmla="*/ 2147483647 w 12"/>
                <a:gd name="T19" fmla="*/ 2147483647 h 38"/>
                <a:gd name="T20" fmla="*/ 2147483647 w 12"/>
                <a:gd name="T21" fmla="*/ 2147483647 h 38"/>
                <a:gd name="T22" fmla="*/ 2147483647 w 12"/>
                <a:gd name="T23" fmla="*/ 2147483647 h 38"/>
                <a:gd name="T24" fmla="*/ 2147483647 w 12"/>
                <a:gd name="T25" fmla="*/ 0 h 38"/>
                <a:gd name="T26" fmla="*/ 2147483647 w 12"/>
                <a:gd name="T27" fmla="*/ 2147483647 h 38"/>
                <a:gd name="T28" fmla="*/ 2147483647 w 12"/>
                <a:gd name="T29" fmla="*/ 2147483647 h 38"/>
                <a:gd name="T30" fmla="*/ 2147483647 w 12"/>
                <a:gd name="T31" fmla="*/ 2147483647 h 38"/>
                <a:gd name="T32" fmla="*/ 2147483647 w 12"/>
                <a:gd name="T33" fmla="*/ 214748364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8"/>
                <a:gd name="T53" fmla="*/ 12 w 1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8">
                  <a:moveTo>
                    <a:pt x="7" y="38"/>
                  </a:moveTo>
                  <a:lnTo>
                    <a:pt x="5" y="34"/>
                  </a:lnTo>
                  <a:lnTo>
                    <a:pt x="3" y="32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2" y="26"/>
                  </a:lnTo>
                  <a:lnTo>
                    <a:pt x="10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6" name="Freeform 48">
              <a:extLst>
                <a:ext uri="{FF2B5EF4-FFF2-40B4-BE49-F238E27FC236}">
                  <a16:creationId xmlns:a16="http://schemas.microsoft.com/office/drawing/2014/main" id="{586AD03C-DA5E-E8C3-A54F-7FF0565D6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4432300"/>
              <a:ext cx="854075" cy="542925"/>
            </a:xfrm>
            <a:custGeom>
              <a:avLst/>
              <a:gdLst>
                <a:gd name="T0" fmla="*/ 2147483647 w 538"/>
                <a:gd name="T1" fmla="*/ 2147483647 h 342"/>
                <a:gd name="T2" fmla="*/ 2147483647 w 538"/>
                <a:gd name="T3" fmla="*/ 2147483647 h 342"/>
                <a:gd name="T4" fmla="*/ 2147483647 w 538"/>
                <a:gd name="T5" fmla="*/ 2147483647 h 342"/>
                <a:gd name="T6" fmla="*/ 2147483647 w 538"/>
                <a:gd name="T7" fmla="*/ 2147483647 h 342"/>
                <a:gd name="T8" fmla="*/ 2147483647 w 538"/>
                <a:gd name="T9" fmla="*/ 2147483647 h 342"/>
                <a:gd name="T10" fmla="*/ 2147483647 w 538"/>
                <a:gd name="T11" fmla="*/ 2147483647 h 342"/>
                <a:gd name="T12" fmla="*/ 2147483647 w 538"/>
                <a:gd name="T13" fmla="*/ 2147483647 h 342"/>
                <a:gd name="T14" fmla="*/ 2147483647 w 538"/>
                <a:gd name="T15" fmla="*/ 2147483647 h 342"/>
                <a:gd name="T16" fmla="*/ 2147483647 w 538"/>
                <a:gd name="T17" fmla="*/ 2147483647 h 342"/>
                <a:gd name="T18" fmla="*/ 2147483647 w 538"/>
                <a:gd name="T19" fmla="*/ 2147483647 h 342"/>
                <a:gd name="T20" fmla="*/ 2147483647 w 538"/>
                <a:gd name="T21" fmla="*/ 2147483647 h 342"/>
                <a:gd name="T22" fmla="*/ 2147483647 w 538"/>
                <a:gd name="T23" fmla="*/ 2147483647 h 342"/>
                <a:gd name="T24" fmla="*/ 2147483647 w 538"/>
                <a:gd name="T25" fmla="*/ 2147483647 h 342"/>
                <a:gd name="T26" fmla="*/ 2147483647 w 538"/>
                <a:gd name="T27" fmla="*/ 2147483647 h 342"/>
                <a:gd name="T28" fmla="*/ 2147483647 w 538"/>
                <a:gd name="T29" fmla="*/ 2147483647 h 342"/>
                <a:gd name="T30" fmla="*/ 2147483647 w 538"/>
                <a:gd name="T31" fmla="*/ 2147483647 h 342"/>
                <a:gd name="T32" fmla="*/ 2147483647 w 538"/>
                <a:gd name="T33" fmla="*/ 2147483647 h 342"/>
                <a:gd name="T34" fmla="*/ 2147483647 w 538"/>
                <a:gd name="T35" fmla="*/ 2147483647 h 342"/>
                <a:gd name="T36" fmla="*/ 2147483647 w 538"/>
                <a:gd name="T37" fmla="*/ 2147483647 h 342"/>
                <a:gd name="T38" fmla="*/ 2147483647 w 538"/>
                <a:gd name="T39" fmla="*/ 2147483647 h 342"/>
                <a:gd name="T40" fmla="*/ 2147483647 w 538"/>
                <a:gd name="T41" fmla="*/ 2147483647 h 342"/>
                <a:gd name="T42" fmla="*/ 2147483647 w 538"/>
                <a:gd name="T43" fmla="*/ 2147483647 h 342"/>
                <a:gd name="T44" fmla="*/ 2147483647 w 538"/>
                <a:gd name="T45" fmla="*/ 2147483647 h 342"/>
                <a:gd name="T46" fmla="*/ 2147483647 w 538"/>
                <a:gd name="T47" fmla="*/ 2147483647 h 342"/>
                <a:gd name="T48" fmla="*/ 2147483647 w 538"/>
                <a:gd name="T49" fmla="*/ 2147483647 h 342"/>
                <a:gd name="T50" fmla="*/ 2147483647 w 538"/>
                <a:gd name="T51" fmla="*/ 2147483647 h 342"/>
                <a:gd name="T52" fmla="*/ 2147483647 w 538"/>
                <a:gd name="T53" fmla="*/ 2147483647 h 342"/>
                <a:gd name="T54" fmla="*/ 2147483647 w 538"/>
                <a:gd name="T55" fmla="*/ 2147483647 h 342"/>
                <a:gd name="T56" fmla="*/ 2147483647 w 538"/>
                <a:gd name="T57" fmla="*/ 2147483647 h 342"/>
                <a:gd name="T58" fmla="*/ 2147483647 w 538"/>
                <a:gd name="T59" fmla="*/ 2147483647 h 342"/>
                <a:gd name="T60" fmla="*/ 2147483647 w 538"/>
                <a:gd name="T61" fmla="*/ 2147483647 h 342"/>
                <a:gd name="T62" fmla="*/ 2147483647 w 538"/>
                <a:gd name="T63" fmla="*/ 2147483647 h 342"/>
                <a:gd name="T64" fmla="*/ 2147483647 w 538"/>
                <a:gd name="T65" fmla="*/ 2147483647 h 342"/>
                <a:gd name="T66" fmla="*/ 2147483647 w 538"/>
                <a:gd name="T67" fmla="*/ 2147483647 h 342"/>
                <a:gd name="T68" fmla="*/ 2147483647 w 538"/>
                <a:gd name="T69" fmla="*/ 2147483647 h 342"/>
                <a:gd name="T70" fmla="*/ 2147483647 w 538"/>
                <a:gd name="T71" fmla="*/ 2147483647 h 342"/>
                <a:gd name="T72" fmla="*/ 2147483647 w 538"/>
                <a:gd name="T73" fmla="*/ 2147483647 h 342"/>
                <a:gd name="T74" fmla="*/ 2147483647 w 538"/>
                <a:gd name="T75" fmla="*/ 2147483647 h 342"/>
                <a:gd name="T76" fmla="*/ 2147483647 w 538"/>
                <a:gd name="T77" fmla="*/ 2147483647 h 342"/>
                <a:gd name="T78" fmla="*/ 2147483647 w 538"/>
                <a:gd name="T79" fmla="*/ 2147483647 h 342"/>
                <a:gd name="T80" fmla="*/ 2147483647 w 538"/>
                <a:gd name="T81" fmla="*/ 2147483647 h 342"/>
                <a:gd name="T82" fmla="*/ 2147483647 w 538"/>
                <a:gd name="T83" fmla="*/ 2147483647 h 342"/>
                <a:gd name="T84" fmla="*/ 2147483647 w 538"/>
                <a:gd name="T85" fmla="*/ 2147483647 h 342"/>
                <a:gd name="T86" fmla="*/ 2147483647 w 538"/>
                <a:gd name="T87" fmla="*/ 2147483647 h 342"/>
                <a:gd name="T88" fmla="*/ 2147483647 w 538"/>
                <a:gd name="T89" fmla="*/ 2147483647 h 342"/>
                <a:gd name="T90" fmla="*/ 2147483647 w 538"/>
                <a:gd name="T91" fmla="*/ 2147483647 h 342"/>
                <a:gd name="T92" fmla="*/ 2147483647 w 538"/>
                <a:gd name="T93" fmla="*/ 2147483647 h 342"/>
                <a:gd name="T94" fmla="*/ 2147483647 w 538"/>
                <a:gd name="T95" fmla="*/ 2147483647 h 342"/>
                <a:gd name="T96" fmla="*/ 2147483647 w 538"/>
                <a:gd name="T97" fmla="*/ 2147483647 h 342"/>
                <a:gd name="T98" fmla="*/ 2147483647 w 538"/>
                <a:gd name="T99" fmla="*/ 2147483647 h 342"/>
                <a:gd name="T100" fmla="*/ 2147483647 w 538"/>
                <a:gd name="T101" fmla="*/ 2147483647 h 342"/>
                <a:gd name="T102" fmla="*/ 2147483647 w 538"/>
                <a:gd name="T103" fmla="*/ 2147483647 h 342"/>
                <a:gd name="T104" fmla="*/ 2147483647 w 538"/>
                <a:gd name="T105" fmla="*/ 2147483647 h 342"/>
                <a:gd name="T106" fmla="*/ 2147483647 w 538"/>
                <a:gd name="T107" fmla="*/ 2147483647 h 342"/>
                <a:gd name="T108" fmla="*/ 2147483647 w 538"/>
                <a:gd name="T109" fmla="*/ 2147483647 h 342"/>
                <a:gd name="T110" fmla="*/ 2147483647 w 538"/>
                <a:gd name="T111" fmla="*/ 2147483647 h 342"/>
                <a:gd name="T112" fmla="*/ 2147483647 w 538"/>
                <a:gd name="T113" fmla="*/ 2147483647 h 342"/>
                <a:gd name="T114" fmla="*/ 2147483647 w 538"/>
                <a:gd name="T115" fmla="*/ 2147483647 h 342"/>
                <a:gd name="T116" fmla="*/ 2147483647 w 538"/>
                <a:gd name="T117" fmla="*/ 2147483647 h 342"/>
                <a:gd name="T118" fmla="*/ 2147483647 w 538"/>
                <a:gd name="T119" fmla="*/ 2147483647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8"/>
                <a:gd name="T181" fmla="*/ 0 h 342"/>
                <a:gd name="T182" fmla="*/ 538 w 538"/>
                <a:gd name="T183" fmla="*/ 342 h 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8" h="342">
                  <a:moveTo>
                    <a:pt x="37" y="342"/>
                  </a:moveTo>
                  <a:lnTo>
                    <a:pt x="34" y="335"/>
                  </a:lnTo>
                  <a:lnTo>
                    <a:pt x="32" y="326"/>
                  </a:lnTo>
                  <a:lnTo>
                    <a:pt x="29" y="318"/>
                  </a:lnTo>
                  <a:lnTo>
                    <a:pt x="27" y="311"/>
                  </a:lnTo>
                  <a:lnTo>
                    <a:pt x="27" y="301"/>
                  </a:lnTo>
                  <a:lnTo>
                    <a:pt x="27" y="292"/>
                  </a:lnTo>
                  <a:lnTo>
                    <a:pt x="27" y="282"/>
                  </a:lnTo>
                  <a:lnTo>
                    <a:pt x="27" y="272"/>
                  </a:lnTo>
                  <a:lnTo>
                    <a:pt x="29" y="259"/>
                  </a:lnTo>
                  <a:lnTo>
                    <a:pt x="32" y="246"/>
                  </a:lnTo>
                  <a:lnTo>
                    <a:pt x="36" y="235"/>
                  </a:lnTo>
                  <a:lnTo>
                    <a:pt x="38" y="222"/>
                  </a:lnTo>
                  <a:lnTo>
                    <a:pt x="45" y="206"/>
                  </a:lnTo>
                  <a:lnTo>
                    <a:pt x="52" y="194"/>
                  </a:lnTo>
                  <a:lnTo>
                    <a:pt x="57" y="183"/>
                  </a:lnTo>
                  <a:lnTo>
                    <a:pt x="61" y="176"/>
                  </a:lnTo>
                  <a:lnTo>
                    <a:pt x="66" y="169"/>
                  </a:lnTo>
                  <a:lnTo>
                    <a:pt x="69" y="163"/>
                  </a:lnTo>
                  <a:lnTo>
                    <a:pt x="72" y="157"/>
                  </a:lnTo>
                  <a:lnTo>
                    <a:pt x="75" y="151"/>
                  </a:lnTo>
                  <a:lnTo>
                    <a:pt x="76" y="150"/>
                  </a:lnTo>
                  <a:lnTo>
                    <a:pt x="79" y="150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6" y="140"/>
                  </a:lnTo>
                  <a:lnTo>
                    <a:pt x="90" y="133"/>
                  </a:lnTo>
                  <a:lnTo>
                    <a:pt x="96" y="124"/>
                  </a:lnTo>
                  <a:lnTo>
                    <a:pt x="100" y="116"/>
                  </a:lnTo>
                  <a:lnTo>
                    <a:pt x="98" y="119"/>
                  </a:lnTo>
                  <a:lnTo>
                    <a:pt x="95" y="120"/>
                  </a:lnTo>
                  <a:lnTo>
                    <a:pt x="91" y="122"/>
                  </a:lnTo>
                  <a:lnTo>
                    <a:pt x="88" y="124"/>
                  </a:lnTo>
                  <a:lnTo>
                    <a:pt x="80" y="136"/>
                  </a:lnTo>
                  <a:lnTo>
                    <a:pt x="71" y="149"/>
                  </a:lnTo>
                  <a:lnTo>
                    <a:pt x="63" y="162"/>
                  </a:lnTo>
                  <a:lnTo>
                    <a:pt x="56" y="173"/>
                  </a:lnTo>
                  <a:lnTo>
                    <a:pt x="48" y="186"/>
                  </a:lnTo>
                  <a:lnTo>
                    <a:pt x="42" y="198"/>
                  </a:lnTo>
                  <a:lnTo>
                    <a:pt x="37" y="209"/>
                  </a:lnTo>
                  <a:lnTo>
                    <a:pt x="32" y="219"/>
                  </a:lnTo>
                  <a:lnTo>
                    <a:pt x="26" y="248"/>
                  </a:lnTo>
                  <a:lnTo>
                    <a:pt x="22" y="265"/>
                  </a:lnTo>
                  <a:lnTo>
                    <a:pt x="20" y="274"/>
                  </a:lnTo>
                  <a:lnTo>
                    <a:pt x="20" y="283"/>
                  </a:lnTo>
                  <a:lnTo>
                    <a:pt x="15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0" y="292"/>
                  </a:lnTo>
                  <a:lnTo>
                    <a:pt x="1" y="279"/>
                  </a:lnTo>
                  <a:lnTo>
                    <a:pt x="2" y="265"/>
                  </a:lnTo>
                  <a:lnTo>
                    <a:pt x="3" y="252"/>
                  </a:lnTo>
                  <a:lnTo>
                    <a:pt x="4" y="238"/>
                  </a:lnTo>
                  <a:lnTo>
                    <a:pt x="7" y="228"/>
                  </a:lnTo>
                  <a:lnTo>
                    <a:pt x="10" y="217"/>
                  </a:lnTo>
                  <a:lnTo>
                    <a:pt x="13" y="208"/>
                  </a:lnTo>
                  <a:lnTo>
                    <a:pt x="15" y="197"/>
                  </a:lnTo>
                  <a:lnTo>
                    <a:pt x="23" y="182"/>
                  </a:lnTo>
                  <a:lnTo>
                    <a:pt x="28" y="170"/>
                  </a:lnTo>
                  <a:lnTo>
                    <a:pt x="33" y="162"/>
                  </a:lnTo>
                  <a:lnTo>
                    <a:pt x="38" y="153"/>
                  </a:lnTo>
                  <a:lnTo>
                    <a:pt x="42" y="147"/>
                  </a:lnTo>
                  <a:lnTo>
                    <a:pt x="47" y="139"/>
                  </a:lnTo>
                  <a:lnTo>
                    <a:pt x="53" y="129"/>
                  </a:lnTo>
                  <a:lnTo>
                    <a:pt x="60" y="119"/>
                  </a:lnTo>
                  <a:lnTo>
                    <a:pt x="66" y="113"/>
                  </a:lnTo>
                  <a:lnTo>
                    <a:pt x="71" y="107"/>
                  </a:lnTo>
                  <a:lnTo>
                    <a:pt x="76" y="100"/>
                  </a:lnTo>
                  <a:lnTo>
                    <a:pt x="83" y="94"/>
                  </a:lnTo>
                  <a:lnTo>
                    <a:pt x="89" y="89"/>
                  </a:lnTo>
                  <a:lnTo>
                    <a:pt x="97" y="83"/>
                  </a:lnTo>
                  <a:lnTo>
                    <a:pt x="103" y="78"/>
                  </a:lnTo>
                  <a:lnTo>
                    <a:pt x="111" y="72"/>
                  </a:lnTo>
                  <a:lnTo>
                    <a:pt x="118" y="67"/>
                  </a:lnTo>
                  <a:lnTo>
                    <a:pt x="126" y="61"/>
                  </a:lnTo>
                  <a:lnTo>
                    <a:pt x="132" y="55"/>
                  </a:lnTo>
                  <a:lnTo>
                    <a:pt x="140" y="50"/>
                  </a:lnTo>
                  <a:lnTo>
                    <a:pt x="153" y="42"/>
                  </a:lnTo>
                  <a:lnTo>
                    <a:pt x="163" y="37"/>
                  </a:lnTo>
                  <a:lnTo>
                    <a:pt x="172" y="33"/>
                  </a:lnTo>
                  <a:lnTo>
                    <a:pt x="179" y="28"/>
                  </a:lnTo>
                  <a:lnTo>
                    <a:pt x="189" y="24"/>
                  </a:lnTo>
                  <a:lnTo>
                    <a:pt x="199" y="19"/>
                  </a:lnTo>
                  <a:lnTo>
                    <a:pt x="212" y="13"/>
                  </a:lnTo>
                  <a:lnTo>
                    <a:pt x="229" y="6"/>
                  </a:lnTo>
                  <a:lnTo>
                    <a:pt x="233" y="6"/>
                  </a:lnTo>
                  <a:lnTo>
                    <a:pt x="239" y="5"/>
                  </a:lnTo>
                  <a:lnTo>
                    <a:pt x="243" y="5"/>
                  </a:lnTo>
                  <a:lnTo>
                    <a:pt x="248" y="4"/>
                  </a:lnTo>
                  <a:lnTo>
                    <a:pt x="253" y="3"/>
                  </a:lnTo>
                  <a:lnTo>
                    <a:pt x="258" y="2"/>
                  </a:lnTo>
                  <a:lnTo>
                    <a:pt x="262" y="2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2"/>
                  </a:lnTo>
                  <a:lnTo>
                    <a:pt x="285" y="2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3" y="2"/>
                  </a:lnTo>
                  <a:lnTo>
                    <a:pt x="308" y="3"/>
                  </a:lnTo>
                  <a:lnTo>
                    <a:pt x="315" y="3"/>
                  </a:lnTo>
                  <a:lnTo>
                    <a:pt x="320" y="4"/>
                  </a:lnTo>
                  <a:lnTo>
                    <a:pt x="325" y="6"/>
                  </a:lnTo>
                  <a:lnTo>
                    <a:pt x="330" y="7"/>
                  </a:lnTo>
                  <a:lnTo>
                    <a:pt x="334" y="8"/>
                  </a:lnTo>
                  <a:lnTo>
                    <a:pt x="340" y="10"/>
                  </a:lnTo>
                  <a:lnTo>
                    <a:pt x="344" y="11"/>
                  </a:lnTo>
                  <a:lnTo>
                    <a:pt x="349" y="13"/>
                  </a:lnTo>
                  <a:lnTo>
                    <a:pt x="354" y="14"/>
                  </a:lnTo>
                  <a:lnTo>
                    <a:pt x="359" y="18"/>
                  </a:lnTo>
                  <a:lnTo>
                    <a:pt x="363" y="20"/>
                  </a:lnTo>
                  <a:lnTo>
                    <a:pt x="369" y="23"/>
                  </a:lnTo>
                  <a:lnTo>
                    <a:pt x="373" y="25"/>
                  </a:lnTo>
                  <a:lnTo>
                    <a:pt x="378" y="28"/>
                  </a:lnTo>
                  <a:lnTo>
                    <a:pt x="383" y="31"/>
                  </a:lnTo>
                  <a:lnTo>
                    <a:pt x="388" y="34"/>
                  </a:lnTo>
                  <a:lnTo>
                    <a:pt x="392" y="37"/>
                  </a:lnTo>
                  <a:lnTo>
                    <a:pt x="401" y="44"/>
                  </a:lnTo>
                  <a:lnTo>
                    <a:pt x="408" y="53"/>
                  </a:lnTo>
                  <a:lnTo>
                    <a:pt x="417" y="61"/>
                  </a:lnTo>
                  <a:lnTo>
                    <a:pt x="426" y="69"/>
                  </a:lnTo>
                  <a:lnTo>
                    <a:pt x="433" y="77"/>
                  </a:lnTo>
                  <a:lnTo>
                    <a:pt x="442" y="85"/>
                  </a:lnTo>
                  <a:lnTo>
                    <a:pt x="449" y="93"/>
                  </a:lnTo>
                  <a:lnTo>
                    <a:pt x="458" y="101"/>
                  </a:lnTo>
                  <a:lnTo>
                    <a:pt x="473" y="123"/>
                  </a:lnTo>
                  <a:lnTo>
                    <a:pt x="484" y="139"/>
                  </a:lnTo>
                  <a:lnTo>
                    <a:pt x="492" y="152"/>
                  </a:lnTo>
                  <a:lnTo>
                    <a:pt x="500" y="163"/>
                  </a:lnTo>
                  <a:lnTo>
                    <a:pt x="505" y="172"/>
                  </a:lnTo>
                  <a:lnTo>
                    <a:pt x="510" y="182"/>
                  </a:lnTo>
                  <a:lnTo>
                    <a:pt x="517" y="193"/>
                  </a:lnTo>
                  <a:lnTo>
                    <a:pt x="524" y="206"/>
                  </a:lnTo>
                  <a:lnTo>
                    <a:pt x="528" y="213"/>
                  </a:lnTo>
                  <a:lnTo>
                    <a:pt x="531" y="221"/>
                  </a:lnTo>
                  <a:lnTo>
                    <a:pt x="534" y="228"/>
                  </a:lnTo>
                  <a:lnTo>
                    <a:pt x="538" y="236"/>
                  </a:lnTo>
                  <a:lnTo>
                    <a:pt x="538" y="240"/>
                  </a:lnTo>
                  <a:lnTo>
                    <a:pt x="538" y="244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3" y="259"/>
                  </a:lnTo>
                  <a:lnTo>
                    <a:pt x="529" y="266"/>
                  </a:lnTo>
                  <a:lnTo>
                    <a:pt x="523" y="273"/>
                  </a:lnTo>
                  <a:lnTo>
                    <a:pt x="518" y="280"/>
                  </a:lnTo>
                  <a:lnTo>
                    <a:pt x="514" y="268"/>
                  </a:lnTo>
                  <a:lnTo>
                    <a:pt x="508" y="256"/>
                  </a:lnTo>
                  <a:lnTo>
                    <a:pt x="504" y="244"/>
                  </a:lnTo>
                  <a:lnTo>
                    <a:pt x="499" y="231"/>
                  </a:lnTo>
                  <a:lnTo>
                    <a:pt x="494" y="220"/>
                  </a:lnTo>
                  <a:lnTo>
                    <a:pt x="489" y="208"/>
                  </a:lnTo>
                  <a:lnTo>
                    <a:pt x="485" y="195"/>
                  </a:lnTo>
                  <a:lnTo>
                    <a:pt x="479" y="183"/>
                  </a:lnTo>
                  <a:lnTo>
                    <a:pt x="477" y="182"/>
                  </a:lnTo>
                  <a:lnTo>
                    <a:pt x="475" y="181"/>
                  </a:lnTo>
                  <a:lnTo>
                    <a:pt x="472" y="181"/>
                  </a:lnTo>
                  <a:lnTo>
                    <a:pt x="470" y="180"/>
                  </a:lnTo>
                  <a:lnTo>
                    <a:pt x="482" y="211"/>
                  </a:lnTo>
                  <a:lnTo>
                    <a:pt x="491" y="235"/>
                  </a:lnTo>
                  <a:lnTo>
                    <a:pt x="497" y="252"/>
                  </a:lnTo>
                  <a:lnTo>
                    <a:pt x="503" y="264"/>
                  </a:lnTo>
                  <a:lnTo>
                    <a:pt x="505" y="271"/>
                  </a:lnTo>
                  <a:lnTo>
                    <a:pt x="506" y="277"/>
                  </a:lnTo>
                  <a:lnTo>
                    <a:pt x="507" y="280"/>
                  </a:lnTo>
                  <a:lnTo>
                    <a:pt x="507" y="283"/>
                  </a:lnTo>
                  <a:lnTo>
                    <a:pt x="506" y="284"/>
                  </a:lnTo>
                  <a:lnTo>
                    <a:pt x="503" y="280"/>
                  </a:lnTo>
                  <a:lnTo>
                    <a:pt x="495" y="268"/>
                  </a:lnTo>
                  <a:lnTo>
                    <a:pt x="482" y="244"/>
                  </a:lnTo>
                  <a:lnTo>
                    <a:pt x="475" y="242"/>
                  </a:lnTo>
                  <a:lnTo>
                    <a:pt x="468" y="239"/>
                  </a:lnTo>
                  <a:lnTo>
                    <a:pt x="461" y="237"/>
                  </a:lnTo>
                  <a:lnTo>
                    <a:pt x="455" y="234"/>
                  </a:lnTo>
                  <a:lnTo>
                    <a:pt x="447" y="231"/>
                  </a:lnTo>
                  <a:lnTo>
                    <a:pt x="441" y="228"/>
                  </a:lnTo>
                  <a:lnTo>
                    <a:pt x="433" y="226"/>
                  </a:lnTo>
                  <a:lnTo>
                    <a:pt x="427" y="223"/>
                  </a:lnTo>
                  <a:lnTo>
                    <a:pt x="421" y="214"/>
                  </a:lnTo>
                  <a:lnTo>
                    <a:pt x="417" y="209"/>
                  </a:lnTo>
                  <a:lnTo>
                    <a:pt x="412" y="203"/>
                  </a:lnTo>
                  <a:lnTo>
                    <a:pt x="404" y="198"/>
                  </a:lnTo>
                  <a:lnTo>
                    <a:pt x="396" y="196"/>
                  </a:lnTo>
                  <a:lnTo>
                    <a:pt x="389" y="193"/>
                  </a:lnTo>
                  <a:lnTo>
                    <a:pt x="380" y="190"/>
                  </a:lnTo>
                  <a:lnTo>
                    <a:pt x="373" y="186"/>
                  </a:lnTo>
                  <a:lnTo>
                    <a:pt x="355" y="183"/>
                  </a:lnTo>
                  <a:lnTo>
                    <a:pt x="336" y="181"/>
                  </a:lnTo>
                  <a:lnTo>
                    <a:pt x="318" y="178"/>
                  </a:lnTo>
                  <a:lnTo>
                    <a:pt x="300" y="174"/>
                  </a:lnTo>
                  <a:lnTo>
                    <a:pt x="282" y="171"/>
                  </a:lnTo>
                  <a:lnTo>
                    <a:pt x="262" y="168"/>
                  </a:lnTo>
                  <a:lnTo>
                    <a:pt x="244" y="165"/>
                  </a:lnTo>
                  <a:lnTo>
                    <a:pt x="226" y="162"/>
                  </a:lnTo>
                  <a:lnTo>
                    <a:pt x="222" y="169"/>
                  </a:lnTo>
                  <a:lnTo>
                    <a:pt x="220" y="176"/>
                  </a:lnTo>
                  <a:lnTo>
                    <a:pt x="217" y="183"/>
                  </a:lnTo>
                  <a:lnTo>
                    <a:pt x="214" y="191"/>
                  </a:lnTo>
                  <a:lnTo>
                    <a:pt x="212" y="209"/>
                  </a:lnTo>
                  <a:lnTo>
                    <a:pt x="211" y="220"/>
                  </a:lnTo>
                  <a:lnTo>
                    <a:pt x="208" y="226"/>
                  </a:lnTo>
                  <a:lnTo>
                    <a:pt x="204" y="233"/>
                  </a:lnTo>
                  <a:lnTo>
                    <a:pt x="192" y="226"/>
                  </a:lnTo>
                  <a:lnTo>
                    <a:pt x="184" y="221"/>
                  </a:lnTo>
                  <a:lnTo>
                    <a:pt x="176" y="216"/>
                  </a:lnTo>
                  <a:lnTo>
                    <a:pt x="171" y="212"/>
                  </a:lnTo>
                  <a:lnTo>
                    <a:pt x="164" y="208"/>
                  </a:lnTo>
                  <a:lnTo>
                    <a:pt x="158" y="202"/>
                  </a:lnTo>
                  <a:lnTo>
                    <a:pt x="149" y="197"/>
                  </a:lnTo>
                  <a:lnTo>
                    <a:pt x="140" y="190"/>
                  </a:lnTo>
                  <a:lnTo>
                    <a:pt x="134" y="184"/>
                  </a:lnTo>
                  <a:lnTo>
                    <a:pt x="129" y="179"/>
                  </a:lnTo>
                  <a:lnTo>
                    <a:pt x="124" y="174"/>
                  </a:lnTo>
                  <a:lnTo>
                    <a:pt x="118" y="169"/>
                  </a:lnTo>
                  <a:lnTo>
                    <a:pt x="117" y="166"/>
                  </a:lnTo>
                  <a:lnTo>
                    <a:pt x="117" y="164"/>
                  </a:lnTo>
                  <a:lnTo>
                    <a:pt x="116" y="161"/>
                  </a:lnTo>
                  <a:lnTo>
                    <a:pt x="115" y="158"/>
                  </a:lnTo>
                  <a:lnTo>
                    <a:pt x="111" y="159"/>
                  </a:lnTo>
                  <a:lnTo>
                    <a:pt x="108" y="162"/>
                  </a:lnTo>
                  <a:lnTo>
                    <a:pt x="105" y="164"/>
                  </a:lnTo>
                  <a:lnTo>
                    <a:pt x="102" y="169"/>
                  </a:lnTo>
                  <a:lnTo>
                    <a:pt x="100" y="178"/>
                  </a:lnTo>
                  <a:lnTo>
                    <a:pt x="98" y="192"/>
                  </a:lnTo>
                  <a:lnTo>
                    <a:pt x="95" y="211"/>
                  </a:lnTo>
                  <a:lnTo>
                    <a:pt x="88" y="241"/>
                  </a:lnTo>
                  <a:lnTo>
                    <a:pt x="85" y="248"/>
                  </a:lnTo>
                  <a:lnTo>
                    <a:pt x="82" y="254"/>
                  </a:lnTo>
                  <a:lnTo>
                    <a:pt x="77" y="260"/>
                  </a:lnTo>
                  <a:lnTo>
                    <a:pt x="74" y="266"/>
                  </a:lnTo>
                  <a:lnTo>
                    <a:pt x="72" y="275"/>
                  </a:lnTo>
                  <a:lnTo>
                    <a:pt x="70" y="284"/>
                  </a:lnTo>
                  <a:lnTo>
                    <a:pt x="68" y="294"/>
                  </a:lnTo>
                  <a:lnTo>
                    <a:pt x="66" y="302"/>
                  </a:lnTo>
                  <a:lnTo>
                    <a:pt x="61" y="311"/>
                  </a:lnTo>
                  <a:lnTo>
                    <a:pt x="56" y="321"/>
                  </a:lnTo>
                  <a:lnTo>
                    <a:pt x="52" y="330"/>
                  </a:lnTo>
                  <a:lnTo>
                    <a:pt x="46" y="339"/>
                  </a:lnTo>
                  <a:lnTo>
                    <a:pt x="44" y="340"/>
                  </a:lnTo>
                  <a:lnTo>
                    <a:pt x="42" y="340"/>
                  </a:lnTo>
                  <a:lnTo>
                    <a:pt x="39" y="341"/>
                  </a:lnTo>
                  <a:lnTo>
                    <a:pt x="37" y="34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7" name="Freeform 49">
              <a:extLst>
                <a:ext uri="{FF2B5EF4-FFF2-40B4-BE49-F238E27FC236}">
                  <a16:creationId xmlns:a16="http://schemas.microsoft.com/office/drawing/2014/main" id="{1A1F25A7-56B0-EFF4-1807-DE6ADD9C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4902200"/>
              <a:ext cx="17463" cy="49213"/>
            </a:xfrm>
            <a:custGeom>
              <a:avLst/>
              <a:gdLst>
                <a:gd name="T0" fmla="*/ 0 w 11"/>
                <a:gd name="T1" fmla="*/ 2147483647 h 31"/>
                <a:gd name="T2" fmla="*/ 2147483647 w 11"/>
                <a:gd name="T3" fmla="*/ 2147483647 h 31"/>
                <a:gd name="T4" fmla="*/ 2147483647 w 11"/>
                <a:gd name="T5" fmla="*/ 2147483647 h 31"/>
                <a:gd name="T6" fmla="*/ 2147483647 w 11"/>
                <a:gd name="T7" fmla="*/ 2147483647 h 31"/>
                <a:gd name="T8" fmla="*/ 2147483647 w 11"/>
                <a:gd name="T9" fmla="*/ 0 h 31"/>
                <a:gd name="T10" fmla="*/ 2147483647 w 11"/>
                <a:gd name="T11" fmla="*/ 2147483647 h 31"/>
                <a:gd name="T12" fmla="*/ 2147483647 w 11"/>
                <a:gd name="T13" fmla="*/ 2147483647 h 31"/>
                <a:gd name="T14" fmla="*/ 2147483647 w 11"/>
                <a:gd name="T15" fmla="*/ 2147483647 h 31"/>
                <a:gd name="T16" fmla="*/ 2147483647 w 11"/>
                <a:gd name="T17" fmla="*/ 2147483647 h 31"/>
                <a:gd name="T18" fmla="*/ 2147483647 w 11"/>
                <a:gd name="T19" fmla="*/ 2147483647 h 31"/>
                <a:gd name="T20" fmla="*/ 2147483647 w 11"/>
                <a:gd name="T21" fmla="*/ 2147483647 h 31"/>
                <a:gd name="T22" fmla="*/ 2147483647 w 11"/>
                <a:gd name="T23" fmla="*/ 2147483647 h 31"/>
                <a:gd name="T24" fmla="*/ 2147483647 w 11"/>
                <a:gd name="T25" fmla="*/ 2147483647 h 31"/>
                <a:gd name="T26" fmla="*/ 2147483647 w 11"/>
                <a:gd name="T27" fmla="*/ 2147483647 h 31"/>
                <a:gd name="T28" fmla="*/ 2147483647 w 11"/>
                <a:gd name="T29" fmla="*/ 2147483647 h 31"/>
                <a:gd name="T30" fmla="*/ 2147483647 w 11"/>
                <a:gd name="T31" fmla="*/ 2147483647 h 31"/>
                <a:gd name="T32" fmla="*/ 0 w 11"/>
                <a:gd name="T33" fmla="*/ 2147483647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31"/>
                <a:gd name="T53" fmla="*/ 11 w 1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31">
                  <a:moveTo>
                    <a:pt x="0" y="31"/>
                  </a:moveTo>
                  <a:lnTo>
                    <a:pt x="1" y="24"/>
                  </a:lnTo>
                  <a:lnTo>
                    <a:pt x="3" y="15"/>
                  </a:lnTo>
                  <a:lnTo>
                    <a:pt x="3" y="7"/>
                  </a:lnTo>
                  <a:lnTo>
                    <a:pt x="4" y="0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11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8" name="Freeform 50">
              <a:extLst>
                <a:ext uri="{FF2B5EF4-FFF2-40B4-BE49-F238E27FC236}">
                  <a16:creationId xmlns:a16="http://schemas.microsoft.com/office/drawing/2014/main" id="{3AF39BC1-2890-6562-4478-2360168F9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4895850"/>
              <a:ext cx="17463" cy="25400"/>
            </a:xfrm>
            <a:custGeom>
              <a:avLst/>
              <a:gdLst>
                <a:gd name="T0" fmla="*/ 0 w 11"/>
                <a:gd name="T1" fmla="*/ 2147483647 h 16"/>
                <a:gd name="T2" fmla="*/ 0 w 11"/>
                <a:gd name="T3" fmla="*/ 2147483647 h 16"/>
                <a:gd name="T4" fmla="*/ 0 w 11"/>
                <a:gd name="T5" fmla="*/ 2147483647 h 16"/>
                <a:gd name="T6" fmla="*/ 0 w 11"/>
                <a:gd name="T7" fmla="*/ 2147483647 h 16"/>
                <a:gd name="T8" fmla="*/ 0 w 11"/>
                <a:gd name="T9" fmla="*/ 0 h 16"/>
                <a:gd name="T10" fmla="*/ 2147483647 w 11"/>
                <a:gd name="T11" fmla="*/ 0 h 16"/>
                <a:gd name="T12" fmla="*/ 2147483647 w 11"/>
                <a:gd name="T13" fmla="*/ 0 h 16"/>
                <a:gd name="T14" fmla="*/ 2147483647 w 11"/>
                <a:gd name="T15" fmla="*/ 0 h 16"/>
                <a:gd name="T16" fmla="*/ 2147483647 w 11"/>
                <a:gd name="T17" fmla="*/ 0 h 16"/>
                <a:gd name="T18" fmla="*/ 2147483647 w 11"/>
                <a:gd name="T19" fmla="*/ 2147483647 h 16"/>
                <a:gd name="T20" fmla="*/ 2147483647 w 11"/>
                <a:gd name="T21" fmla="*/ 2147483647 h 16"/>
                <a:gd name="T22" fmla="*/ 2147483647 w 11"/>
                <a:gd name="T23" fmla="*/ 2147483647 h 16"/>
                <a:gd name="T24" fmla="*/ 2147483647 w 11"/>
                <a:gd name="T25" fmla="*/ 2147483647 h 16"/>
                <a:gd name="T26" fmla="*/ 2147483647 w 11"/>
                <a:gd name="T27" fmla="*/ 2147483647 h 16"/>
                <a:gd name="T28" fmla="*/ 2147483647 w 11"/>
                <a:gd name="T29" fmla="*/ 2147483647 h 16"/>
                <a:gd name="T30" fmla="*/ 2147483647 w 11"/>
                <a:gd name="T31" fmla="*/ 2147483647 h 16"/>
                <a:gd name="T32" fmla="*/ 0 w 11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6"/>
                <a:gd name="T53" fmla="*/ 11 w 1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6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9" name="Freeform 51">
              <a:extLst>
                <a:ext uri="{FF2B5EF4-FFF2-40B4-BE49-F238E27FC236}">
                  <a16:creationId xmlns:a16="http://schemas.microsoft.com/office/drawing/2014/main" id="{31EEFBDE-BC88-43BA-72FE-3FEB0B32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4851400"/>
              <a:ext cx="23813" cy="53975"/>
            </a:xfrm>
            <a:custGeom>
              <a:avLst/>
              <a:gdLst>
                <a:gd name="T0" fmla="*/ 0 w 15"/>
                <a:gd name="T1" fmla="*/ 2147483647 h 34"/>
                <a:gd name="T2" fmla="*/ 2147483647 w 15"/>
                <a:gd name="T3" fmla="*/ 2147483647 h 34"/>
                <a:gd name="T4" fmla="*/ 2147483647 w 15"/>
                <a:gd name="T5" fmla="*/ 2147483647 h 34"/>
                <a:gd name="T6" fmla="*/ 2147483647 w 15"/>
                <a:gd name="T7" fmla="*/ 2147483647 h 34"/>
                <a:gd name="T8" fmla="*/ 2147483647 w 15"/>
                <a:gd name="T9" fmla="*/ 0 h 34"/>
                <a:gd name="T10" fmla="*/ 2147483647 w 15"/>
                <a:gd name="T11" fmla="*/ 2147483647 h 34"/>
                <a:gd name="T12" fmla="*/ 2147483647 w 15"/>
                <a:gd name="T13" fmla="*/ 2147483647 h 34"/>
                <a:gd name="T14" fmla="*/ 2147483647 w 15"/>
                <a:gd name="T15" fmla="*/ 2147483647 h 34"/>
                <a:gd name="T16" fmla="*/ 2147483647 w 15"/>
                <a:gd name="T17" fmla="*/ 2147483647 h 34"/>
                <a:gd name="T18" fmla="*/ 2147483647 w 15"/>
                <a:gd name="T19" fmla="*/ 2147483647 h 34"/>
                <a:gd name="T20" fmla="*/ 2147483647 w 15"/>
                <a:gd name="T21" fmla="*/ 2147483647 h 34"/>
                <a:gd name="T22" fmla="*/ 2147483647 w 15"/>
                <a:gd name="T23" fmla="*/ 2147483647 h 34"/>
                <a:gd name="T24" fmla="*/ 0 w 15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4"/>
                <a:gd name="T41" fmla="*/ 15 w 15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4">
                  <a:moveTo>
                    <a:pt x="0" y="34"/>
                  </a:moveTo>
                  <a:lnTo>
                    <a:pt x="5" y="19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0" name="Freeform 52">
              <a:extLst>
                <a:ext uri="{FF2B5EF4-FFF2-40B4-BE49-F238E27FC236}">
                  <a16:creationId xmlns:a16="http://schemas.microsoft.com/office/drawing/2014/main" id="{5804C253-1956-4A7F-1123-A96A2BF6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4541838"/>
              <a:ext cx="439738" cy="333375"/>
            </a:xfrm>
            <a:custGeom>
              <a:avLst/>
              <a:gdLst>
                <a:gd name="T0" fmla="*/ 2147483647 w 277"/>
                <a:gd name="T1" fmla="*/ 2147483647 h 210"/>
                <a:gd name="T2" fmla="*/ 2147483647 w 277"/>
                <a:gd name="T3" fmla="*/ 2147483647 h 210"/>
                <a:gd name="T4" fmla="*/ 2147483647 w 277"/>
                <a:gd name="T5" fmla="*/ 2147483647 h 210"/>
                <a:gd name="T6" fmla="*/ 2147483647 w 277"/>
                <a:gd name="T7" fmla="*/ 2147483647 h 210"/>
                <a:gd name="T8" fmla="*/ 2147483647 w 277"/>
                <a:gd name="T9" fmla="*/ 2147483647 h 210"/>
                <a:gd name="T10" fmla="*/ 2147483647 w 277"/>
                <a:gd name="T11" fmla="*/ 2147483647 h 210"/>
                <a:gd name="T12" fmla="*/ 2147483647 w 277"/>
                <a:gd name="T13" fmla="*/ 2147483647 h 210"/>
                <a:gd name="T14" fmla="*/ 2147483647 w 277"/>
                <a:gd name="T15" fmla="*/ 2147483647 h 210"/>
                <a:gd name="T16" fmla="*/ 2147483647 w 277"/>
                <a:gd name="T17" fmla="*/ 2147483647 h 210"/>
                <a:gd name="T18" fmla="*/ 2147483647 w 277"/>
                <a:gd name="T19" fmla="*/ 2147483647 h 210"/>
                <a:gd name="T20" fmla="*/ 2147483647 w 277"/>
                <a:gd name="T21" fmla="*/ 2147483647 h 210"/>
                <a:gd name="T22" fmla="*/ 2147483647 w 277"/>
                <a:gd name="T23" fmla="*/ 2147483647 h 210"/>
                <a:gd name="T24" fmla="*/ 2147483647 w 277"/>
                <a:gd name="T25" fmla="*/ 2147483647 h 210"/>
                <a:gd name="T26" fmla="*/ 2147483647 w 277"/>
                <a:gd name="T27" fmla="*/ 2147483647 h 210"/>
                <a:gd name="T28" fmla="*/ 2147483647 w 277"/>
                <a:gd name="T29" fmla="*/ 2147483647 h 210"/>
                <a:gd name="T30" fmla="*/ 2147483647 w 277"/>
                <a:gd name="T31" fmla="*/ 2147483647 h 210"/>
                <a:gd name="T32" fmla="*/ 2147483647 w 277"/>
                <a:gd name="T33" fmla="*/ 2147483647 h 210"/>
                <a:gd name="T34" fmla="*/ 2147483647 w 277"/>
                <a:gd name="T35" fmla="*/ 2147483647 h 210"/>
                <a:gd name="T36" fmla="*/ 2147483647 w 277"/>
                <a:gd name="T37" fmla="*/ 2147483647 h 210"/>
                <a:gd name="T38" fmla="*/ 2147483647 w 277"/>
                <a:gd name="T39" fmla="*/ 2147483647 h 210"/>
                <a:gd name="T40" fmla="*/ 2147483647 w 277"/>
                <a:gd name="T41" fmla="*/ 2147483647 h 210"/>
                <a:gd name="T42" fmla="*/ 2147483647 w 277"/>
                <a:gd name="T43" fmla="*/ 2147483647 h 210"/>
                <a:gd name="T44" fmla="*/ 2147483647 w 277"/>
                <a:gd name="T45" fmla="*/ 2147483647 h 210"/>
                <a:gd name="T46" fmla="*/ 2147483647 w 277"/>
                <a:gd name="T47" fmla="*/ 2147483647 h 210"/>
                <a:gd name="T48" fmla="*/ 2147483647 w 277"/>
                <a:gd name="T49" fmla="*/ 2147483647 h 210"/>
                <a:gd name="T50" fmla="*/ 2147483647 w 277"/>
                <a:gd name="T51" fmla="*/ 2147483647 h 210"/>
                <a:gd name="T52" fmla="*/ 2147483647 w 277"/>
                <a:gd name="T53" fmla="*/ 2147483647 h 210"/>
                <a:gd name="T54" fmla="*/ 2147483647 w 277"/>
                <a:gd name="T55" fmla="*/ 2147483647 h 210"/>
                <a:gd name="T56" fmla="*/ 2147483647 w 277"/>
                <a:gd name="T57" fmla="*/ 2147483647 h 210"/>
                <a:gd name="T58" fmla="*/ 2147483647 w 277"/>
                <a:gd name="T59" fmla="*/ 2147483647 h 210"/>
                <a:gd name="T60" fmla="*/ 2147483647 w 277"/>
                <a:gd name="T61" fmla="*/ 2147483647 h 210"/>
                <a:gd name="T62" fmla="*/ 2147483647 w 277"/>
                <a:gd name="T63" fmla="*/ 2147483647 h 210"/>
                <a:gd name="T64" fmla="*/ 2147483647 w 277"/>
                <a:gd name="T65" fmla="*/ 2147483647 h 210"/>
                <a:gd name="T66" fmla="*/ 2147483647 w 277"/>
                <a:gd name="T67" fmla="*/ 2147483647 h 210"/>
                <a:gd name="T68" fmla="*/ 2147483647 w 277"/>
                <a:gd name="T69" fmla="*/ 2147483647 h 210"/>
                <a:gd name="T70" fmla="*/ 2147483647 w 277"/>
                <a:gd name="T71" fmla="*/ 2147483647 h 210"/>
                <a:gd name="T72" fmla="*/ 2147483647 w 277"/>
                <a:gd name="T73" fmla="*/ 2147483647 h 210"/>
                <a:gd name="T74" fmla="*/ 2147483647 w 277"/>
                <a:gd name="T75" fmla="*/ 2147483647 h 210"/>
                <a:gd name="T76" fmla="*/ 2147483647 w 277"/>
                <a:gd name="T77" fmla="*/ 2147483647 h 210"/>
                <a:gd name="T78" fmla="*/ 2147483647 w 277"/>
                <a:gd name="T79" fmla="*/ 2147483647 h 210"/>
                <a:gd name="T80" fmla="*/ 2147483647 w 277"/>
                <a:gd name="T81" fmla="*/ 2147483647 h 210"/>
                <a:gd name="T82" fmla="*/ 2147483647 w 277"/>
                <a:gd name="T83" fmla="*/ 2147483647 h 210"/>
                <a:gd name="T84" fmla="*/ 2147483647 w 277"/>
                <a:gd name="T85" fmla="*/ 2147483647 h 210"/>
                <a:gd name="T86" fmla="*/ 2147483647 w 277"/>
                <a:gd name="T87" fmla="*/ 2147483647 h 210"/>
                <a:gd name="T88" fmla="*/ 2147483647 w 277"/>
                <a:gd name="T89" fmla="*/ 2147483647 h 210"/>
                <a:gd name="T90" fmla="*/ 2147483647 w 277"/>
                <a:gd name="T91" fmla="*/ 2147483647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10"/>
                <a:gd name="T140" fmla="*/ 277 w 277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10">
                  <a:moveTo>
                    <a:pt x="144" y="210"/>
                  </a:moveTo>
                  <a:lnTo>
                    <a:pt x="143" y="209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7" y="206"/>
                  </a:lnTo>
                  <a:lnTo>
                    <a:pt x="131" y="206"/>
                  </a:lnTo>
                  <a:lnTo>
                    <a:pt x="124" y="205"/>
                  </a:lnTo>
                  <a:lnTo>
                    <a:pt x="113" y="205"/>
                  </a:lnTo>
                  <a:lnTo>
                    <a:pt x="99" y="204"/>
                  </a:lnTo>
                  <a:lnTo>
                    <a:pt x="69" y="197"/>
                  </a:lnTo>
                  <a:lnTo>
                    <a:pt x="46" y="191"/>
                  </a:lnTo>
                  <a:lnTo>
                    <a:pt x="29" y="187"/>
                  </a:lnTo>
                  <a:lnTo>
                    <a:pt x="18" y="184"/>
                  </a:lnTo>
                  <a:lnTo>
                    <a:pt x="11" y="182"/>
                  </a:lnTo>
                  <a:lnTo>
                    <a:pt x="5" y="181"/>
                  </a:lnTo>
                  <a:lnTo>
                    <a:pt x="2" y="179"/>
                  </a:lnTo>
                  <a:lnTo>
                    <a:pt x="0" y="177"/>
                  </a:lnTo>
                  <a:lnTo>
                    <a:pt x="1" y="175"/>
                  </a:lnTo>
                  <a:lnTo>
                    <a:pt x="2" y="173"/>
                  </a:lnTo>
                  <a:lnTo>
                    <a:pt x="2" y="171"/>
                  </a:lnTo>
                  <a:lnTo>
                    <a:pt x="3" y="169"/>
                  </a:lnTo>
                  <a:lnTo>
                    <a:pt x="19" y="155"/>
                  </a:lnTo>
                  <a:lnTo>
                    <a:pt x="31" y="144"/>
                  </a:lnTo>
                  <a:lnTo>
                    <a:pt x="42" y="136"/>
                  </a:lnTo>
                  <a:lnTo>
                    <a:pt x="50" y="128"/>
                  </a:lnTo>
                  <a:lnTo>
                    <a:pt x="57" y="121"/>
                  </a:lnTo>
                  <a:lnTo>
                    <a:pt x="65" y="113"/>
                  </a:lnTo>
                  <a:lnTo>
                    <a:pt x="73" y="103"/>
                  </a:lnTo>
                  <a:lnTo>
                    <a:pt x="84" y="92"/>
                  </a:lnTo>
                  <a:lnTo>
                    <a:pt x="90" y="80"/>
                  </a:lnTo>
                  <a:lnTo>
                    <a:pt x="94" y="73"/>
                  </a:lnTo>
                  <a:lnTo>
                    <a:pt x="96" y="69"/>
                  </a:lnTo>
                  <a:lnTo>
                    <a:pt x="97" y="64"/>
                  </a:lnTo>
                  <a:lnTo>
                    <a:pt x="82" y="64"/>
                  </a:lnTo>
                  <a:lnTo>
                    <a:pt x="70" y="63"/>
                  </a:lnTo>
                  <a:lnTo>
                    <a:pt x="61" y="63"/>
                  </a:lnTo>
                  <a:lnTo>
                    <a:pt x="55" y="61"/>
                  </a:lnTo>
                  <a:lnTo>
                    <a:pt x="51" y="61"/>
                  </a:lnTo>
                  <a:lnTo>
                    <a:pt x="45" y="60"/>
                  </a:lnTo>
                  <a:lnTo>
                    <a:pt x="41" y="59"/>
                  </a:lnTo>
                  <a:lnTo>
                    <a:pt x="36" y="57"/>
                  </a:lnTo>
                  <a:lnTo>
                    <a:pt x="30" y="52"/>
                  </a:lnTo>
                  <a:lnTo>
                    <a:pt x="27" y="47"/>
                  </a:lnTo>
                  <a:lnTo>
                    <a:pt x="25" y="44"/>
                  </a:lnTo>
                  <a:lnTo>
                    <a:pt x="24" y="39"/>
                  </a:lnTo>
                  <a:lnTo>
                    <a:pt x="32" y="39"/>
                  </a:lnTo>
                  <a:lnTo>
                    <a:pt x="42" y="38"/>
                  </a:lnTo>
                  <a:lnTo>
                    <a:pt x="51" y="38"/>
                  </a:lnTo>
                  <a:lnTo>
                    <a:pt x="60" y="38"/>
                  </a:lnTo>
                  <a:lnTo>
                    <a:pt x="69" y="38"/>
                  </a:lnTo>
                  <a:lnTo>
                    <a:pt x="79" y="38"/>
                  </a:lnTo>
                  <a:lnTo>
                    <a:pt x="87" y="38"/>
                  </a:lnTo>
                  <a:lnTo>
                    <a:pt x="97" y="38"/>
                  </a:lnTo>
                  <a:lnTo>
                    <a:pt x="109" y="36"/>
                  </a:lnTo>
                  <a:lnTo>
                    <a:pt x="121" y="32"/>
                  </a:lnTo>
                  <a:lnTo>
                    <a:pt x="134" y="30"/>
                  </a:lnTo>
                  <a:lnTo>
                    <a:pt x="147" y="27"/>
                  </a:lnTo>
                  <a:lnTo>
                    <a:pt x="161" y="25"/>
                  </a:lnTo>
                  <a:lnTo>
                    <a:pt x="174" y="22"/>
                  </a:lnTo>
                  <a:lnTo>
                    <a:pt x="188" y="18"/>
                  </a:lnTo>
                  <a:lnTo>
                    <a:pt x="201" y="15"/>
                  </a:lnTo>
                  <a:lnTo>
                    <a:pt x="214" y="13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7" y="6"/>
                  </a:lnTo>
                  <a:lnTo>
                    <a:pt x="257" y="3"/>
                  </a:lnTo>
                  <a:lnTo>
                    <a:pt x="265" y="2"/>
                  </a:lnTo>
                  <a:lnTo>
                    <a:pt x="272" y="1"/>
                  </a:lnTo>
                  <a:lnTo>
                    <a:pt x="277" y="0"/>
                  </a:lnTo>
                  <a:lnTo>
                    <a:pt x="275" y="3"/>
                  </a:lnTo>
                  <a:lnTo>
                    <a:pt x="271" y="9"/>
                  </a:lnTo>
                  <a:lnTo>
                    <a:pt x="265" y="16"/>
                  </a:lnTo>
                  <a:lnTo>
                    <a:pt x="258" y="25"/>
                  </a:lnTo>
                  <a:lnTo>
                    <a:pt x="249" y="37"/>
                  </a:lnTo>
                  <a:lnTo>
                    <a:pt x="240" y="50"/>
                  </a:lnTo>
                  <a:lnTo>
                    <a:pt x="229" y="65"/>
                  </a:lnTo>
                  <a:lnTo>
                    <a:pt x="217" y="83"/>
                  </a:lnTo>
                  <a:lnTo>
                    <a:pt x="212" y="95"/>
                  </a:lnTo>
                  <a:lnTo>
                    <a:pt x="206" y="107"/>
                  </a:lnTo>
                  <a:lnTo>
                    <a:pt x="201" y="118"/>
                  </a:lnTo>
                  <a:lnTo>
                    <a:pt x="196" y="130"/>
                  </a:lnTo>
                  <a:lnTo>
                    <a:pt x="191" y="146"/>
                  </a:lnTo>
                  <a:lnTo>
                    <a:pt x="186" y="162"/>
                  </a:lnTo>
                  <a:lnTo>
                    <a:pt x="182" y="179"/>
                  </a:lnTo>
                  <a:lnTo>
                    <a:pt x="176" y="195"/>
                  </a:lnTo>
                  <a:lnTo>
                    <a:pt x="171" y="199"/>
                  </a:lnTo>
                  <a:lnTo>
                    <a:pt x="166" y="202"/>
                  </a:lnTo>
                  <a:lnTo>
                    <a:pt x="160" y="205"/>
                  </a:lnTo>
                  <a:lnTo>
                    <a:pt x="155" y="210"/>
                  </a:lnTo>
                  <a:lnTo>
                    <a:pt x="153" y="210"/>
                  </a:lnTo>
                  <a:lnTo>
                    <a:pt x="149" y="210"/>
                  </a:lnTo>
                  <a:lnTo>
                    <a:pt x="146" y="210"/>
                  </a:lnTo>
                  <a:lnTo>
                    <a:pt x="144" y="210"/>
                  </a:lnTo>
                  <a:close/>
                </a:path>
              </a:pathLst>
            </a:custGeom>
            <a:solidFill>
              <a:srgbClr val="7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D0532E3E-148D-D379-B624-57721B85BB0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7F7BA52-A415-8B2F-B663-23DFD54FC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Ġanni l-bidwi</a:t>
            </a:r>
            <a:endParaRPr lang="en-GB" sz="1800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B8CE67A-FC6B-DF16-E520-0C6FF53D55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8" y="1317625"/>
            <a:ext cx="5410200" cy="51403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Ġanni l-bidwi razzett għandu,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fih irabbi l-annimali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mogħża u ħmara fih insibu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kif ukoll xi sitt majjali.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5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Għandu żiemel abjad kollu,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baqra smina u tal-ħalib,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tiġieġ, flieles u kelb iswed,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li ta’ dawn huwa l-ħabib.</a:t>
            </a:r>
            <a:endParaRPr lang="en-GB" altLang="en-MT"/>
          </a:p>
        </p:txBody>
      </p:sp>
      <p:pic>
        <p:nvPicPr>
          <p:cNvPr id="6149" name="Picture 10" descr="C:\Users\User\AppData\Local\Microsoft\Windows\Temporary Internet Files\Content.IE5\BJXFG4S2\MC900057061[1].wmf">
            <a:extLst>
              <a:ext uri="{FF2B5EF4-FFF2-40B4-BE49-F238E27FC236}">
                <a16:creationId xmlns:a16="http://schemas.microsoft.com/office/drawing/2014/main" id="{354B5751-E236-498E-5464-AED6339D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750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00A74-63B7-F2D0-C21E-653D81085AF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72FD7E2-757B-E763-4750-C61A90665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 Ġonta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1EBE5D6-F5A8-5E58-BE98-20770EAA2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65288"/>
            <a:ext cx="8229600" cy="2819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Johnny Ġonta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fi mnieħru għandu ponta;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Ponta mhux musmar,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naqqarhielu d-dundjan!</a:t>
            </a:r>
            <a:endParaRPr lang="en-GB" altLang="en-MT"/>
          </a:p>
        </p:txBody>
      </p:sp>
      <p:sp>
        <p:nvSpPr>
          <p:cNvPr id="7173" name="AutoShape 8">
            <a:extLst>
              <a:ext uri="{FF2B5EF4-FFF2-40B4-BE49-F238E27FC236}">
                <a16:creationId xmlns:a16="http://schemas.microsoft.com/office/drawing/2014/main" id="{CA1C0510-CA79-01EA-A2F4-5D331D3DEEE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715000" y="2874963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7174" name="Group 107">
            <a:extLst>
              <a:ext uri="{FF2B5EF4-FFF2-40B4-BE49-F238E27FC236}">
                <a16:creationId xmlns:a16="http://schemas.microsoft.com/office/drawing/2014/main" id="{B7672928-E838-5510-F9B3-3D68BCCD94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4800" y="3657600"/>
            <a:ext cx="2520950" cy="3048000"/>
            <a:chOff x="5184775" y="3778250"/>
            <a:chExt cx="2493963" cy="3016250"/>
          </a:xfrm>
        </p:grpSpPr>
        <p:sp>
          <p:nvSpPr>
            <p:cNvPr id="7212" name="Freeform 81">
              <a:extLst>
                <a:ext uri="{FF2B5EF4-FFF2-40B4-BE49-F238E27FC236}">
                  <a16:creationId xmlns:a16="http://schemas.microsoft.com/office/drawing/2014/main" id="{C3800B2F-31ED-0053-6B0B-76DF99337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2" y="4965700"/>
              <a:ext cx="2389188" cy="1512888"/>
            </a:xfrm>
            <a:custGeom>
              <a:avLst/>
              <a:gdLst>
                <a:gd name="T0" fmla="*/ 2147483647 w 1505"/>
                <a:gd name="T1" fmla="*/ 2147483647 h 953"/>
                <a:gd name="T2" fmla="*/ 2147483647 w 1505"/>
                <a:gd name="T3" fmla="*/ 2147483647 h 953"/>
                <a:gd name="T4" fmla="*/ 2147483647 w 1505"/>
                <a:gd name="T5" fmla="*/ 2147483647 h 953"/>
                <a:gd name="T6" fmla="*/ 2147483647 w 1505"/>
                <a:gd name="T7" fmla="*/ 0 h 953"/>
                <a:gd name="T8" fmla="*/ 2147483647 w 1505"/>
                <a:gd name="T9" fmla="*/ 2147483647 h 953"/>
                <a:gd name="T10" fmla="*/ 2147483647 w 1505"/>
                <a:gd name="T11" fmla="*/ 2147483647 h 953"/>
                <a:gd name="T12" fmla="*/ 2147483647 w 1505"/>
                <a:gd name="T13" fmla="*/ 2147483647 h 953"/>
                <a:gd name="T14" fmla="*/ 2147483647 w 1505"/>
                <a:gd name="T15" fmla="*/ 2147483647 h 953"/>
                <a:gd name="T16" fmla="*/ 2147483647 w 1505"/>
                <a:gd name="T17" fmla="*/ 2147483647 h 953"/>
                <a:gd name="T18" fmla="*/ 2147483647 w 1505"/>
                <a:gd name="T19" fmla="*/ 2147483647 h 953"/>
                <a:gd name="T20" fmla="*/ 2147483647 w 1505"/>
                <a:gd name="T21" fmla="*/ 2147483647 h 953"/>
                <a:gd name="T22" fmla="*/ 2147483647 w 1505"/>
                <a:gd name="T23" fmla="*/ 2147483647 h 953"/>
                <a:gd name="T24" fmla="*/ 0 w 1505"/>
                <a:gd name="T25" fmla="*/ 2147483647 h 953"/>
                <a:gd name="T26" fmla="*/ 2147483647 w 1505"/>
                <a:gd name="T27" fmla="*/ 2147483647 h 953"/>
                <a:gd name="T28" fmla="*/ 2147483647 w 1505"/>
                <a:gd name="T29" fmla="*/ 2147483647 h 9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5"/>
                <a:gd name="T46" fmla="*/ 0 h 953"/>
                <a:gd name="T47" fmla="*/ 1505 w 1505"/>
                <a:gd name="T48" fmla="*/ 953 h 9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5" h="953">
                  <a:moveTo>
                    <a:pt x="27" y="630"/>
                  </a:moveTo>
                  <a:lnTo>
                    <a:pt x="94" y="524"/>
                  </a:lnTo>
                  <a:lnTo>
                    <a:pt x="285" y="384"/>
                  </a:lnTo>
                  <a:lnTo>
                    <a:pt x="1009" y="0"/>
                  </a:lnTo>
                  <a:lnTo>
                    <a:pt x="1476" y="557"/>
                  </a:lnTo>
                  <a:lnTo>
                    <a:pt x="1505" y="678"/>
                  </a:lnTo>
                  <a:lnTo>
                    <a:pt x="1493" y="750"/>
                  </a:lnTo>
                  <a:lnTo>
                    <a:pt x="1369" y="902"/>
                  </a:lnTo>
                  <a:lnTo>
                    <a:pt x="1136" y="953"/>
                  </a:lnTo>
                  <a:lnTo>
                    <a:pt x="412" y="886"/>
                  </a:lnTo>
                  <a:lnTo>
                    <a:pt x="162" y="891"/>
                  </a:lnTo>
                  <a:lnTo>
                    <a:pt x="47" y="827"/>
                  </a:lnTo>
                  <a:lnTo>
                    <a:pt x="0" y="734"/>
                  </a:lnTo>
                  <a:lnTo>
                    <a:pt x="27" y="630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3" name="Freeform 82">
              <a:extLst>
                <a:ext uri="{FF2B5EF4-FFF2-40B4-BE49-F238E27FC236}">
                  <a16:creationId xmlns:a16="http://schemas.microsoft.com/office/drawing/2014/main" id="{3DF1E193-9E48-28D1-1C63-519F33E6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6049962"/>
              <a:ext cx="1165225" cy="555625"/>
            </a:xfrm>
            <a:custGeom>
              <a:avLst/>
              <a:gdLst>
                <a:gd name="T0" fmla="*/ 0 w 734"/>
                <a:gd name="T1" fmla="*/ 2147483647 h 350"/>
                <a:gd name="T2" fmla="*/ 2147483647 w 734"/>
                <a:gd name="T3" fmla="*/ 2147483647 h 350"/>
                <a:gd name="T4" fmla="*/ 2147483647 w 734"/>
                <a:gd name="T5" fmla="*/ 0 h 350"/>
                <a:gd name="T6" fmla="*/ 2147483647 w 734"/>
                <a:gd name="T7" fmla="*/ 2147483647 h 350"/>
                <a:gd name="T8" fmla="*/ 2147483647 w 734"/>
                <a:gd name="T9" fmla="*/ 2147483647 h 350"/>
                <a:gd name="T10" fmla="*/ 2147483647 w 734"/>
                <a:gd name="T11" fmla="*/ 2147483647 h 350"/>
                <a:gd name="T12" fmla="*/ 2147483647 w 734"/>
                <a:gd name="T13" fmla="*/ 2147483647 h 350"/>
                <a:gd name="T14" fmla="*/ 2147483647 w 734"/>
                <a:gd name="T15" fmla="*/ 2147483647 h 350"/>
                <a:gd name="T16" fmla="*/ 2147483647 w 734"/>
                <a:gd name="T17" fmla="*/ 2147483647 h 350"/>
                <a:gd name="T18" fmla="*/ 2147483647 w 734"/>
                <a:gd name="T19" fmla="*/ 2147483647 h 350"/>
                <a:gd name="T20" fmla="*/ 2147483647 w 734"/>
                <a:gd name="T21" fmla="*/ 2147483647 h 350"/>
                <a:gd name="T22" fmla="*/ 2147483647 w 734"/>
                <a:gd name="T23" fmla="*/ 2147483647 h 350"/>
                <a:gd name="T24" fmla="*/ 2147483647 w 734"/>
                <a:gd name="T25" fmla="*/ 2147483647 h 350"/>
                <a:gd name="T26" fmla="*/ 0 w 734"/>
                <a:gd name="T27" fmla="*/ 2147483647 h 350"/>
                <a:gd name="T28" fmla="*/ 0 w 734"/>
                <a:gd name="T29" fmla="*/ 2147483647 h 3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34"/>
                <a:gd name="T46" fmla="*/ 0 h 350"/>
                <a:gd name="T47" fmla="*/ 734 w 734"/>
                <a:gd name="T48" fmla="*/ 350 h 3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34" h="350">
                  <a:moveTo>
                    <a:pt x="0" y="195"/>
                  </a:moveTo>
                  <a:lnTo>
                    <a:pt x="11" y="120"/>
                  </a:lnTo>
                  <a:lnTo>
                    <a:pt x="192" y="0"/>
                  </a:lnTo>
                  <a:lnTo>
                    <a:pt x="502" y="106"/>
                  </a:lnTo>
                  <a:lnTo>
                    <a:pt x="582" y="226"/>
                  </a:lnTo>
                  <a:lnTo>
                    <a:pt x="734" y="260"/>
                  </a:lnTo>
                  <a:lnTo>
                    <a:pt x="717" y="313"/>
                  </a:lnTo>
                  <a:lnTo>
                    <a:pt x="666" y="350"/>
                  </a:lnTo>
                  <a:lnTo>
                    <a:pt x="605" y="348"/>
                  </a:lnTo>
                  <a:lnTo>
                    <a:pt x="428" y="304"/>
                  </a:lnTo>
                  <a:lnTo>
                    <a:pt x="348" y="257"/>
                  </a:lnTo>
                  <a:lnTo>
                    <a:pt x="272" y="283"/>
                  </a:lnTo>
                  <a:lnTo>
                    <a:pt x="89" y="25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4" name="Freeform 83">
              <a:extLst>
                <a:ext uri="{FF2B5EF4-FFF2-40B4-BE49-F238E27FC236}">
                  <a16:creationId xmlns:a16="http://schemas.microsoft.com/office/drawing/2014/main" id="{340C62C4-8224-21E2-2A13-5B3A4A31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2" y="5864225"/>
              <a:ext cx="1492250" cy="906463"/>
            </a:xfrm>
            <a:custGeom>
              <a:avLst/>
              <a:gdLst>
                <a:gd name="T0" fmla="*/ 2147483647 w 940"/>
                <a:gd name="T1" fmla="*/ 2147483647 h 571"/>
                <a:gd name="T2" fmla="*/ 0 w 940"/>
                <a:gd name="T3" fmla="*/ 2147483647 h 571"/>
                <a:gd name="T4" fmla="*/ 2147483647 w 940"/>
                <a:gd name="T5" fmla="*/ 2147483647 h 571"/>
                <a:gd name="T6" fmla="*/ 2147483647 w 940"/>
                <a:gd name="T7" fmla="*/ 2147483647 h 571"/>
                <a:gd name="T8" fmla="*/ 2147483647 w 940"/>
                <a:gd name="T9" fmla="*/ 0 h 571"/>
                <a:gd name="T10" fmla="*/ 2147483647 w 940"/>
                <a:gd name="T11" fmla="*/ 2147483647 h 571"/>
                <a:gd name="T12" fmla="*/ 2147483647 w 940"/>
                <a:gd name="T13" fmla="*/ 2147483647 h 571"/>
                <a:gd name="T14" fmla="*/ 2147483647 w 940"/>
                <a:gd name="T15" fmla="*/ 2147483647 h 571"/>
                <a:gd name="T16" fmla="*/ 2147483647 w 940"/>
                <a:gd name="T17" fmla="*/ 2147483647 h 571"/>
                <a:gd name="T18" fmla="*/ 2147483647 w 940"/>
                <a:gd name="T19" fmla="*/ 2147483647 h 571"/>
                <a:gd name="T20" fmla="*/ 2147483647 w 940"/>
                <a:gd name="T21" fmla="*/ 2147483647 h 571"/>
                <a:gd name="T22" fmla="*/ 2147483647 w 940"/>
                <a:gd name="T23" fmla="*/ 2147483647 h 571"/>
                <a:gd name="T24" fmla="*/ 2147483647 w 940"/>
                <a:gd name="T25" fmla="*/ 2147483647 h 571"/>
                <a:gd name="T26" fmla="*/ 2147483647 w 940"/>
                <a:gd name="T27" fmla="*/ 2147483647 h 571"/>
                <a:gd name="T28" fmla="*/ 2147483647 w 940"/>
                <a:gd name="T29" fmla="*/ 2147483647 h 571"/>
                <a:gd name="T30" fmla="*/ 2147483647 w 940"/>
                <a:gd name="T31" fmla="*/ 2147483647 h 571"/>
                <a:gd name="T32" fmla="*/ 2147483647 w 940"/>
                <a:gd name="T33" fmla="*/ 2147483647 h 571"/>
                <a:gd name="T34" fmla="*/ 2147483647 w 940"/>
                <a:gd name="T35" fmla="*/ 2147483647 h 571"/>
                <a:gd name="T36" fmla="*/ 2147483647 w 940"/>
                <a:gd name="T37" fmla="*/ 2147483647 h 571"/>
                <a:gd name="T38" fmla="*/ 2147483647 w 940"/>
                <a:gd name="T39" fmla="*/ 2147483647 h 571"/>
                <a:gd name="T40" fmla="*/ 2147483647 w 940"/>
                <a:gd name="T41" fmla="*/ 2147483647 h 571"/>
                <a:gd name="T42" fmla="*/ 2147483647 w 940"/>
                <a:gd name="T43" fmla="*/ 2147483647 h 571"/>
                <a:gd name="T44" fmla="*/ 2147483647 w 940"/>
                <a:gd name="T45" fmla="*/ 2147483647 h 571"/>
                <a:gd name="T46" fmla="*/ 2147483647 w 940"/>
                <a:gd name="T47" fmla="*/ 2147483647 h 5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0"/>
                <a:gd name="T73" fmla="*/ 0 h 571"/>
                <a:gd name="T74" fmla="*/ 940 w 940"/>
                <a:gd name="T75" fmla="*/ 571 h 5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0" h="571">
                  <a:moveTo>
                    <a:pt x="17" y="233"/>
                  </a:moveTo>
                  <a:lnTo>
                    <a:pt x="0" y="191"/>
                  </a:lnTo>
                  <a:lnTo>
                    <a:pt x="98" y="142"/>
                  </a:lnTo>
                  <a:lnTo>
                    <a:pt x="184" y="13"/>
                  </a:lnTo>
                  <a:lnTo>
                    <a:pt x="343" y="0"/>
                  </a:lnTo>
                  <a:lnTo>
                    <a:pt x="679" y="275"/>
                  </a:lnTo>
                  <a:lnTo>
                    <a:pt x="721" y="366"/>
                  </a:lnTo>
                  <a:lnTo>
                    <a:pt x="696" y="464"/>
                  </a:lnTo>
                  <a:lnTo>
                    <a:pt x="722" y="494"/>
                  </a:lnTo>
                  <a:lnTo>
                    <a:pt x="760" y="506"/>
                  </a:lnTo>
                  <a:lnTo>
                    <a:pt x="845" y="495"/>
                  </a:lnTo>
                  <a:lnTo>
                    <a:pt x="940" y="513"/>
                  </a:lnTo>
                  <a:lnTo>
                    <a:pt x="874" y="571"/>
                  </a:lnTo>
                  <a:lnTo>
                    <a:pt x="794" y="558"/>
                  </a:lnTo>
                  <a:lnTo>
                    <a:pt x="747" y="561"/>
                  </a:lnTo>
                  <a:lnTo>
                    <a:pt x="642" y="531"/>
                  </a:lnTo>
                  <a:lnTo>
                    <a:pt x="630" y="484"/>
                  </a:lnTo>
                  <a:lnTo>
                    <a:pt x="649" y="358"/>
                  </a:lnTo>
                  <a:lnTo>
                    <a:pt x="600" y="236"/>
                  </a:lnTo>
                  <a:lnTo>
                    <a:pt x="428" y="139"/>
                  </a:lnTo>
                  <a:lnTo>
                    <a:pt x="166" y="154"/>
                  </a:lnTo>
                  <a:lnTo>
                    <a:pt x="144" y="180"/>
                  </a:lnTo>
                  <a:lnTo>
                    <a:pt x="17" y="23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5" name="Freeform 84">
              <a:extLst>
                <a:ext uri="{FF2B5EF4-FFF2-40B4-BE49-F238E27FC236}">
                  <a16:creationId xmlns:a16="http://schemas.microsoft.com/office/drawing/2014/main" id="{B6A86AD5-190B-F728-486C-ABE5E1DE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4576762"/>
              <a:ext cx="1954213" cy="1511300"/>
            </a:xfrm>
            <a:custGeom>
              <a:avLst/>
              <a:gdLst>
                <a:gd name="T0" fmla="*/ 2147483647 w 1231"/>
                <a:gd name="T1" fmla="*/ 2147483647 h 952"/>
                <a:gd name="T2" fmla="*/ 0 w 1231"/>
                <a:gd name="T3" fmla="*/ 2147483647 h 952"/>
                <a:gd name="T4" fmla="*/ 2147483647 w 1231"/>
                <a:gd name="T5" fmla="*/ 2147483647 h 952"/>
                <a:gd name="T6" fmla="*/ 2147483647 w 1231"/>
                <a:gd name="T7" fmla="*/ 2147483647 h 952"/>
                <a:gd name="T8" fmla="*/ 2147483647 w 1231"/>
                <a:gd name="T9" fmla="*/ 2147483647 h 952"/>
                <a:gd name="T10" fmla="*/ 2147483647 w 1231"/>
                <a:gd name="T11" fmla="*/ 2147483647 h 952"/>
                <a:gd name="T12" fmla="*/ 2147483647 w 1231"/>
                <a:gd name="T13" fmla="*/ 0 h 952"/>
                <a:gd name="T14" fmla="*/ 2147483647 w 1231"/>
                <a:gd name="T15" fmla="*/ 2147483647 h 952"/>
                <a:gd name="T16" fmla="*/ 2147483647 w 1231"/>
                <a:gd name="T17" fmla="*/ 2147483647 h 952"/>
                <a:gd name="T18" fmla="*/ 2147483647 w 1231"/>
                <a:gd name="T19" fmla="*/ 2147483647 h 952"/>
                <a:gd name="T20" fmla="*/ 2147483647 w 1231"/>
                <a:gd name="T21" fmla="*/ 2147483647 h 952"/>
                <a:gd name="T22" fmla="*/ 2147483647 w 1231"/>
                <a:gd name="T23" fmla="*/ 2147483647 h 952"/>
                <a:gd name="T24" fmla="*/ 2147483647 w 1231"/>
                <a:gd name="T25" fmla="*/ 2147483647 h 952"/>
                <a:gd name="T26" fmla="*/ 2147483647 w 1231"/>
                <a:gd name="T27" fmla="*/ 2147483647 h 952"/>
                <a:gd name="T28" fmla="*/ 2147483647 w 1231"/>
                <a:gd name="T29" fmla="*/ 2147483647 h 952"/>
                <a:gd name="T30" fmla="*/ 2147483647 w 1231"/>
                <a:gd name="T31" fmla="*/ 2147483647 h 952"/>
                <a:gd name="T32" fmla="*/ 2147483647 w 1231"/>
                <a:gd name="T33" fmla="*/ 2147483647 h 952"/>
                <a:gd name="T34" fmla="*/ 2147483647 w 1231"/>
                <a:gd name="T35" fmla="*/ 2147483647 h 952"/>
                <a:gd name="T36" fmla="*/ 2147483647 w 1231"/>
                <a:gd name="T37" fmla="*/ 2147483647 h 952"/>
                <a:gd name="T38" fmla="*/ 2147483647 w 1231"/>
                <a:gd name="T39" fmla="*/ 2147483647 h 952"/>
                <a:gd name="T40" fmla="*/ 2147483647 w 1231"/>
                <a:gd name="T41" fmla="*/ 2147483647 h 952"/>
                <a:gd name="T42" fmla="*/ 2147483647 w 1231"/>
                <a:gd name="T43" fmla="*/ 2147483647 h 952"/>
                <a:gd name="T44" fmla="*/ 2147483647 w 1231"/>
                <a:gd name="T45" fmla="*/ 2147483647 h 952"/>
                <a:gd name="T46" fmla="*/ 2147483647 w 1231"/>
                <a:gd name="T47" fmla="*/ 2147483647 h 952"/>
                <a:gd name="T48" fmla="*/ 2147483647 w 1231"/>
                <a:gd name="T49" fmla="*/ 2147483647 h 952"/>
                <a:gd name="T50" fmla="*/ 2147483647 w 1231"/>
                <a:gd name="T51" fmla="*/ 2147483647 h 9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1"/>
                <a:gd name="T79" fmla="*/ 0 h 952"/>
                <a:gd name="T80" fmla="*/ 1231 w 1231"/>
                <a:gd name="T81" fmla="*/ 952 h 9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1" h="952">
                  <a:moveTo>
                    <a:pt x="87" y="831"/>
                  </a:moveTo>
                  <a:lnTo>
                    <a:pt x="0" y="658"/>
                  </a:lnTo>
                  <a:lnTo>
                    <a:pt x="19" y="508"/>
                  </a:lnTo>
                  <a:lnTo>
                    <a:pt x="50" y="442"/>
                  </a:lnTo>
                  <a:lnTo>
                    <a:pt x="125" y="159"/>
                  </a:lnTo>
                  <a:lnTo>
                    <a:pt x="229" y="86"/>
                  </a:lnTo>
                  <a:lnTo>
                    <a:pt x="990" y="0"/>
                  </a:lnTo>
                  <a:lnTo>
                    <a:pt x="1058" y="52"/>
                  </a:lnTo>
                  <a:lnTo>
                    <a:pt x="1157" y="188"/>
                  </a:lnTo>
                  <a:lnTo>
                    <a:pt x="1207" y="409"/>
                  </a:lnTo>
                  <a:lnTo>
                    <a:pt x="1231" y="780"/>
                  </a:lnTo>
                  <a:lnTo>
                    <a:pt x="1056" y="768"/>
                  </a:lnTo>
                  <a:lnTo>
                    <a:pt x="741" y="952"/>
                  </a:lnTo>
                  <a:lnTo>
                    <a:pt x="598" y="806"/>
                  </a:lnTo>
                  <a:lnTo>
                    <a:pt x="620" y="729"/>
                  </a:lnTo>
                  <a:lnTo>
                    <a:pt x="843" y="545"/>
                  </a:lnTo>
                  <a:lnTo>
                    <a:pt x="872" y="455"/>
                  </a:lnTo>
                  <a:lnTo>
                    <a:pt x="797" y="338"/>
                  </a:lnTo>
                  <a:lnTo>
                    <a:pt x="661" y="330"/>
                  </a:lnTo>
                  <a:lnTo>
                    <a:pt x="494" y="400"/>
                  </a:lnTo>
                  <a:lnTo>
                    <a:pt x="417" y="530"/>
                  </a:lnTo>
                  <a:lnTo>
                    <a:pt x="415" y="790"/>
                  </a:lnTo>
                  <a:lnTo>
                    <a:pt x="310" y="742"/>
                  </a:lnTo>
                  <a:lnTo>
                    <a:pt x="310" y="806"/>
                  </a:lnTo>
                  <a:lnTo>
                    <a:pt x="87" y="83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6" name="Freeform 85">
              <a:extLst>
                <a:ext uri="{FF2B5EF4-FFF2-40B4-BE49-F238E27FC236}">
                  <a16:creationId xmlns:a16="http://schemas.microsoft.com/office/drawing/2014/main" id="{7DEFD833-7807-6C6E-96CB-E1496BFD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3810000"/>
              <a:ext cx="1120775" cy="923925"/>
            </a:xfrm>
            <a:custGeom>
              <a:avLst/>
              <a:gdLst>
                <a:gd name="T0" fmla="*/ 2147483647 w 706"/>
                <a:gd name="T1" fmla="*/ 2147483647 h 582"/>
                <a:gd name="T2" fmla="*/ 2147483647 w 706"/>
                <a:gd name="T3" fmla="*/ 2147483647 h 582"/>
                <a:gd name="T4" fmla="*/ 2147483647 w 706"/>
                <a:gd name="T5" fmla="*/ 2147483647 h 582"/>
                <a:gd name="T6" fmla="*/ 2147483647 w 706"/>
                <a:gd name="T7" fmla="*/ 2147483647 h 582"/>
                <a:gd name="T8" fmla="*/ 2147483647 w 706"/>
                <a:gd name="T9" fmla="*/ 2147483647 h 582"/>
                <a:gd name="T10" fmla="*/ 2147483647 w 706"/>
                <a:gd name="T11" fmla="*/ 2147483647 h 582"/>
                <a:gd name="T12" fmla="*/ 2147483647 w 706"/>
                <a:gd name="T13" fmla="*/ 2147483647 h 582"/>
                <a:gd name="T14" fmla="*/ 2147483647 w 706"/>
                <a:gd name="T15" fmla="*/ 2147483647 h 582"/>
                <a:gd name="T16" fmla="*/ 2147483647 w 706"/>
                <a:gd name="T17" fmla="*/ 2147483647 h 582"/>
                <a:gd name="T18" fmla="*/ 2147483647 w 706"/>
                <a:gd name="T19" fmla="*/ 2147483647 h 582"/>
                <a:gd name="T20" fmla="*/ 2147483647 w 706"/>
                <a:gd name="T21" fmla="*/ 2147483647 h 582"/>
                <a:gd name="T22" fmla="*/ 2147483647 w 706"/>
                <a:gd name="T23" fmla="*/ 2147483647 h 582"/>
                <a:gd name="T24" fmla="*/ 2147483647 w 706"/>
                <a:gd name="T25" fmla="*/ 2147483647 h 582"/>
                <a:gd name="T26" fmla="*/ 2147483647 w 706"/>
                <a:gd name="T27" fmla="*/ 2147483647 h 582"/>
                <a:gd name="T28" fmla="*/ 2147483647 w 706"/>
                <a:gd name="T29" fmla="*/ 2147483647 h 582"/>
                <a:gd name="T30" fmla="*/ 2147483647 w 706"/>
                <a:gd name="T31" fmla="*/ 2147483647 h 582"/>
                <a:gd name="T32" fmla="*/ 2147483647 w 706"/>
                <a:gd name="T33" fmla="*/ 2147483647 h 582"/>
                <a:gd name="T34" fmla="*/ 2147483647 w 706"/>
                <a:gd name="T35" fmla="*/ 2147483647 h 582"/>
                <a:gd name="T36" fmla="*/ 2147483647 w 706"/>
                <a:gd name="T37" fmla="*/ 2147483647 h 582"/>
                <a:gd name="T38" fmla="*/ 2147483647 w 706"/>
                <a:gd name="T39" fmla="*/ 2147483647 h 582"/>
                <a:gd name="T40" fmla="*/ 2147483647 w 706"/>
                <a:gd name="T41" fmla="*/ 2147483647 h 582"/>
                <a:gd name="T42" fmla="*/ 2147483647 w 706"/>
                <a:gd name="T43" fmla="*/ 2147483647 h 582"/>
                <a:gd name="T44" fmla="*/ 2147483647 w 706"/>
                <a:gd name="T45" fmla="*/ 2147483647 h 582"/>
                <a:gd name="T46" fmla="*/ 2147483647 w 706"/>
                <a:gd name="T47" fmla="*/ 2147483647 h 582"/>
                <a:gd name="T48" fmla="*/ 2147483647 w 706"/>
                <a:gd name="T49" fmla="*/ 2147483647 h 582"/>
                <a:gd name="T50" fmla="*/ 2147483647 w 706"/>
                <a:gd name="T51" fmla="*/ 2147483647 h 582"/>
                <a:gd name="T52" fmla="*/ 2147483647 w 706"/>
                <a:gd name="T53" fmla="*/ 2147483647 h 582"/>
                <a:gd name="T54" fmla="*/ 2147483647 w 706"/>
                <a:gd name="T55" fmla="*/ 2147483647 h 582"/>
                <a:gd name="T56" fmla="*/ 2147483647 w 706"/>
                <a:gd name="T57" fmla="*/ 2147483647 h 582"/>
                <a:gd name="T58" fmla="*/ 2147483647 w 706"/>
                <a:gd name="T59" fmla="*/ 2147483647 h 582"/>
                <a:gd name="T60" fmla="*/ 2147483647 w 706"/>
                <a:gd name="T61" fmla="*/ 2147483647 h 582"/>
                <a:gd name="T62" fmla="*/ 2147483647 w 706"/>
                <a:gd name="T63" fmla="*/ 2147483647 h 582"/>
                <a:gd name="T64" fmla="*/ 2147483647 w 706"/>
                <a:gd name="T65" fmla="*/ 2147483647 h 582"/>
                <a:gd name="T66" fmla="*/ 2147483647 w 706"/>
                <a:gd name="T67" fmla="*/ 2147483647 h 582"/>
                <a:gd name="T68" fmla="*/ 2147483647 w 706"/>
                <a:gd name="T69" fmla="*/ 2147483647 h 582"/>
                <a:gd name="T70" fmla="*/ 2147483647 w 706"/>
                <a:gd name="T71" fmla="*/ 2147483647 h 5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6"/>
                <a:gd name="T109" fmla="*/ 0 h 582"/>
                <a:gd name="T110" fmla="*/ 706 w 706"/>
                <a:gd name="T111" fmla="*/ 582 h 5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6" h="582">
                  <a:moveTo>
                    <a:pt x="15" y="358"/>
                  </a:moveTo>
                  <a:lnTo>
                    <a:pt x="29" y="282"/>
                  </a:lnTo>
                  <a:lnTo>
                    <a:pt x="0" y="223"/>
                  </a:lnTo>
                  <a:lnTo>
                    <a:pt x="93" y="172"/>
                  </a:lnTo>
                  <a:lnTo>
                    <a:pt x="78" y="139"/>
                  </a:lnTo>
                  <a:lnTo>
                    <a:pt x="154" y="85"/>
                  </a:lnTo>
                  <a:lnTo>
                    <a:pt x="230" y="70"/>
                  </a:lnTo>
                  <a:lnTo>
                    <a:pt x="200" y="26"/>
                  </a:lnTo>
                  <a:lnTo>
                    <a:pt x="359" y="8"/>
                  </a:lnTo>
                  <a:lnTo>
                    <a:pt x="487" y="34"/>
                  </a:lnTo>
                  <a:lnTo>
                    <a:pt x="528" y="0"/>
                  </a:lnTo>
                  <a:lnTo>
                    <a:pt x="706" y="231"/>
                  </a:lnTo>
                  <a:lnTo>
                    <a:pt x="626" y="468"/>
                  </a:lnTo>
                  <a:lnTo>
                    <a:pt x="624" y="467"/>
                  </a:lnTo>
                  <a:lnTo>
                    <a:pt x="623" y="468"/>
                  </a:lnTo>
                  <a:lnTo>
                    <a:pt x="619" y="469"/>
                  </a:lnTo>
                  <a:lnTo>
                    <a:pt x="615" y="472"/>
                  </a:lnTo>
                  <a:lnTo>
                    <a:pt x="612" y="472"/>
                  </a:lnTo>
                  <a:lnTo>
                    <a:pt x="609" y="473"/>
                  </a:lnTo>
                  <a:lnTo>
                    <a:pt x="607" y="475"/>
                  </a:lnTo>
                  <a:lnTo>
                    <a:pt x="603" y="476"/>
                  </a:lnTo>
                  <a:lnTo>
                    <a:pt x="599" y="479"/>
                  </a:lnTo>
                  <a:lnTo>
                    <a:pt x="596" y="480"/>
                  </a:lnTo>
                  <a:lnTo>
                    <a:pt x="592" y="483"/>
                  </a:lnTo>
                  <a:lnTo>
                    <a:pt x="589" y="484"/>
                  </a:lnTo>
                  <a:lnTo>
                    <a:pt x="584" y="486"/>
                  </a:lnTo>
                  <a:lnTo>
                    <a:pt x="580" y="488"/>
                  </a:lnTo>
                  <a:lnTo>
                    <a:pt x="574" y="490"/>
                  </a:lnTo>
                  <a:lnTo>
                    <a:pt x="570" y="492"/>
                  </a:lnTo>
                  <a:lnTo>
                    <a:pt x="565" y="495"/>
                  </a:lnTo>
                  <a:lnTo>
                    <a:pt x="560" y="498"/>
                  </a:lnTo>
                  <a:lnTo>
                    <a:pt x="555" y="501"/>
                  </a:lnTo>
                  <a:lnTo>
                    <a:pt x="551" y="503"/>
                  </a:lnTo>
                  <a:lnTo>
                    <a:pt x="544" y="505"/>
                  </a:lnTo>
                  <a:lnTo>
                    <a:pt x="540" y="509"/>
                  </a:lnTo>
                  <a:lnTo>
                    <a:pt x="535" y="510"/>
                  </a:lnTo>
                  <a:lnTo>
                    <a:pt x="529" y="513"/>
                  </a:lnTo>
                  <a:lnTo>
                    <a:pt x="522" y="516"/>
                  </a:lnTo>
                  <a:lnTo>
                    <a:pt x="518" y="518"/>
                  </a:lnTo>
                  <a:lnTo>
                    <a:pt x="513" y="521"/>
                  </a:lnTo>
                  <a:lnTo>
                    <a:pt x="507" y="524"/>
                  </a:lnTo>
                  <a:lnTo>
                    <a:pt x="502" y="526"/>
                  </a:lnTo>
                  <a:lnTo>
                    <a:pt x="497" y="529"/>
                  </a:lnTo>
                  <a:lnTo>
                    <a:pt x="490" y="532"/>
                  </a:lnTo>
                  <a:lnTo>
                    <a:pt x="486" y="535"/>
                  </a:lnTo>
                  <a:lnTo>
                    <a:pt x="479" y="537"/>
                  </a:lnTo>
                  <a:lnTo>
                    <a:pt x="475" y="540"/>
                  </a:lnTo>
                  <a:lnTo>
                    <a:pt x="469" y="543"/>
                  </a:lnTo>
                  <a:lnTo>
                    <a:pt x="464" y="545"/>
                  </a:lnTo>
                  <a:lnTo>
                    <a:pt x="459" y="548"/>
                  </a:lnTo>
                  <a:lnTo>
                    <a:pt x="454" y="550"/>
                  </a:lnTo>
                  <a:lnTo>
                    <a:pt x="449" y="552"/>
                  </a:lnTo>
                  <a:lnTo>
                    <a:pt x="444" y="555"/>
                  </a:lnTo>
                  <a:lnTo>
                    <a:pt x="439" y="556"/>
                  </a:lnTo>
                  <a:lnTo>
                    <a:pt x="434" y="559"/>
                  </a:lnTo>
                  <a:lnTo>
                    <a:pt x="430" y="562"/>
                  </a:lnTo>
                  <a:lnTo>
                    <a:pt x="426" y="564"/>
                  </a:lnTo>
                  <a:lnTo>
                    <a:pt x="422" y="566"/>
                  </a:lnTo>
                  <a:lnTo>
                    <a:pt x="418" y="567"/>
                  </a:lnTo>
                  <a:lnTo>
                    <a:pt x="414" y="570"/>
                  </a:lnTo>
                  <a:lnTo>
                    <a:pt x="411" y="571"/>
                  </a:lnTo>
                  <a:lnTo>
                    <a:pt x="408" y="573"/>
                  </a:lnTo>
                  <a:lnTo>
                    <a:pt x="404" y="574"/>
                  </a:lnTo>
                  <a:lnTo>
                    <a:pt x="401" y="575"/>
                  </a:lnTo>
                  <a:lnTo>
                    <a:pt x="400" y="578"/>
                  </a:lnTo>
                  <a:lnTo>
                    <a:pt x="396" y="579"/>
                  </a:lnTo>
                  <a:lnTo>
                    <a:pt x="392" y="581"/>
                  </a:lnTo>
                  <a:lnTo>
                    <a:pt x="391" y="582"/>
                  </a:lnTo>
                  <a:lnTo>
                    <a:pt x="67" y="505"/>
                  </a:lnTo>
                  <a:lnTo>
                    <a:pt x="15" y="358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7" name="Freeform 86">
              <a:extLst>
                <a:ext uri="{FF2B5EF4-FFF2-40B4-BE49-F238E27FC236}">
                  <a16:creationId xmlns:a16="http://schemas.microsoft.com/office/drawing/2014/main" id="{E2308686-3AE8-1884-C628-44458FB66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940175"/>
              <a:ext cx="1262063" cy="1019175"/>
            </a:xfrm>
            <a:custGeom>
              <a:avLst/>
              <a:gdLst>
                <a:gd name="T0" fmla="*/ 2147483647 w 795"/>
                <a:gd name="T1" fmla="*/ 2147483647 h 642"/>
                <a:gd name="T2" fmla="*/ 2147483647 w 795"/>
                <a:gd name="T3" fmla="*/ 2147483647 h 642"/>
                <a:gd name="T4" fmla="*/ 2147483647 w 795"/>
                <a:gd name="T5" fmla="*/ 2147483647 h 642"/>
                <a:gd name="T6" fmla="*/ 2147483647 w 795"/>
                <a:gd name="T7" fmla="*/ 2147483647 h 642"/>
                <a:gd name="T8" fmla="*/ 2147483647 w 795"/>
                <a:gd name="T9" fmla="*/ 2147483647 h 642"/>
                <a:gd name="T10" fmla="*/ 2147483647 w 795"/>
                <a:gd name="T11" fmla="*/ 2147483647 h 642"/>
                <a:gd name="T12" fmla="*/ 2147483647 w 795"/>
                <a:gd name="T13" fmla="*/ 2147483647 h 642"/>
                <a:gd name="T14" fmla="*/ 2147483647 w 795"/>
                <a:gd name="T15" fmla="*/ 2147483647 h 642"/>
                <a:gd name="T16" fmla="*/ 2147483647 w 795"/>
                <a:gd name="T17" fmla="*/ 2147483647 h 642"/>
                <a:gd name="T18" fmla="*/ 2147483647 w 795"/>
                <a:gd name="T19" fmla="*/ 2147483647 h 642"/>
                <a:gd name="T20" fmla="*/ 2147483647 w 795"/>
                <a:gd name="T21" fmla="*/ 2147483647 h 642"/>
                <a:gd name="T22" fmla="*/ 2147483647 w 795"/>
                <a:gd name="T23" fmla="*/ 2147483647 h 642"/>
                <a:gd name="T24" fmla="*/ 2147483647 w 795"/>
                <a:gd name="T25" fmla="*/ 2147483647 h 642"/>
                <a:gd name="T26" fmla="*/ 2147483647 w 795"/>
                <a:gd name="T27" fmla="*/ 2147483647 h 642"/>
                <a:gd name="T28" fmla="*/ 2147483647 w 795"/>
                <a:gd name="T29" fmla="*/ 2147483647 h 642"/>
                <a:gd name="T30" fmla="*/ 2147483647 w 795"/>
                <a:gd name="T31" fmla="*/ 2147483647 h 642"/>
                <a:gd name="T32" fmla="*/ 2147483647 w 795"/>
                <a:gd name="T33" fmla="*/ 2147483647 h 642"/>
                <a:gd name="T34" fmla="*/ 2147483647 w 795"/>
                <a:gd name="T35" fmla="*/ 2147483647 h 642"/>
                <a:gd name="T36" fmla="*/ 2147483647 w 795"/>
                <a:gd name="T37" fmla="*/ 2147483647 h 642"/>
                <a:gd name="T38" fmla="*/ 2147483647 w 795"/>
                <a:gd name="T39" fmla="*/ 2147483647 h 642"/>
                <a:gd name="T40" fmla="*/ 2147483647 w 795"/>
                <a:gd name="T41" fmla="*/ 2147483647 h 642"/>
                <a:gd name="T42" fmla="*/ 2147483647 w 795"/>
                <a:gd name="T43" fmla="*/ 2147483647 h 642"/>
                <a:gd name="T44" fmla="*/ 2147483647 w 795"/>
                <a:gd name="T45" fmla="*/ 2147483647 h 642"/>
                <a:gd name="T46" fmla="*/ 2147483647 w 795"/>
                <a:gd name="T47" fmla="*/ 2147483647 h 642"/>
                <a:gd name="T48" fmla="*/ 2147483647 w 795"/>
                <a:gd name="T49" fmla="*/ 2147483647 h 642"/>
                <a:gd name="T50" fmla="*/ 2147483647 w 795"/>
                <a:gd name="T51" fmla="*/ 2147483647 h 642"/>
                <a:gd name="T52" fmla="*/ 2147483647 w 795"/>
                <a:gd name="T53" fmla="*/ 2147483647 h 642"/>
                <a:gd name="T54" fmla="*/ 2147483647 w 795"/>
                <a:gd name="T55" fmla="*/ 2147483647 h 642"/>
                <a:gd name="T56" fmla="*/ 2147483647 w 795"/>
                <a:gd name="T57" fmla="*/ 2147483647 h 642"/>
                <a:gd name="T58" fmla="*/ 2147483647 w 795"/>
                <a:gd name="T59" fmla="*/ 2147483647 h 642"/>
                <a:gd name="T60" fmla="*/ 2147483647 w 795"/>
                <a:gd name="T61" fmla="*/ 2147483647 h 642"/>
                <a:gd name="T62" fmla="*/ 2147483647 w 795"/>
                <a:gd name="T63" fmla="*/ 2147483647 h 642"/>
                <a:gd name="T64" fmla="*/ 2147483647 w 795"/>
                <a:gd name="T65" fmla="*/ 2147483647 h 642"/>
                <a:gd name="T66" fmla="*/ 2147483647 w 795"/>
                <a:gd name="T67" fmla="*/ 2147483647 h 642"/>
                <a:gd name="T68" fmla="*/ 2147483647 w 795"/>
                <a:gd name="T69" fmla="*/ 2147483647 h 642"/>
                <a:gd name="T70" fmla="*/ 2147483647 w 795"/>
                <a:gd name="T71" fmla="*/ 2147483647 h 642"/>
                <a:gd name="T72" fmla="*/ 2147483647 w 795"/>
                <a:gd name="T73" fmla="*/ 2147483647 h 642"/>
                <a:gd name="T74" fmla="*/ 2147483647 w 795"/>
                <a:gd name="T75" fmla="*/ 2147483647 h 642"/>
                <a:gd name="T76" fmla="*/ 2147483647 w 795"/>
                <a:gd name="T77" fmla="*/ 2147483647 h 642"/>
                <a:gd name="T78" fmla="*/ 2147483647 w 795"/>
                <a:gd name="T79" fmla="*/ 2147483647 h 642"/>
                <a:gd name="T80" fmla="*/ 2147483647 w 795"/>
                <a:gd name="T81" fmla="*/ 2147483647 h 642"/>
                <a:gd name="T82" fmla="*/ 2147483647 w 795"/>
                <a:gd name="T83" fmla="*/ 2147483647 h 642"/>
                <a:gd name="T84" fmla="*/ 2147483647 w 795"/>
                <a:gd name="T85" fmla="*/ 2147483647 h 642"/>
                <a:gd name="T86" fmla="*/ 2147483647 w 795"/>
                <a:gd name="T87" fmla="*/ 2147483647 h 642"/>
                <a:gd name="T88" fmla="*/ 2147483647 w 795"/>
                <a:gd name="T89" fmla="*/ 2147483647 h 642"/>
                <a:gd name="T90" fmla="*/ 2147483647 w 795"/>
                <a:gd name="T91" fmla="*/ 2147483647 h 642"/>
                <a:gd name="T92" fmla="*/ 2147483647 w 795"/>
                <a:gd name="T93" fmla="*/ 2147483647 h 642"/>
                <a:gd name="T94" fmla="*/ 2147483647 w 795"/>
                <a:gd name="T95" fmla="*/ 2147483647 h 642"/>
                <a:gd name="T96" fmla="*/ 2147483647 w 795"/>
                <a:gd name="T97" fmla="*/ 2147483647 h 642"/>
                <a:gd name="T98" fmla="*/ 2147483647 w 795"/>
                <a:gd name="T99" fmla="*/ 2147483647 h 642"/>
                <a:gd name="T100" fmla="*/ 2147483647 w 795"/>
                <a:gd name="T101" fmla="*/ 2147483647 h 642"/>
                <a:gd name="T102" fmla="*/ 2147483647 w 795"/>
                <a:gd name="T103" fmla="*/ 2147483647 h 642"/>
                <a:gd name="T104" fmla="*/ 2147483647 w 795"/>
                <a:gd name="T105" fmla="*/ 2147483647 h 642"/>
                <a:gd name="T106" fmla="*/ 2147483647 w 795"/>
                <a:gd name="T107" fmla="*/ 2147483647 h 642"/>
                <a:gd name="T108" fmla="*/ 2147483647 w 795"/>
                <a:gd name="T109" fmla="*/ 2147483647 h 642"/>
                <a:gd name="T110" fmla="*/ 2147483647 w 795"/>
                <a:gd name="T111" fmla="*/ 2147483647 h 642"/>
                <a:gd name="T112" fmla="*/ 2147483647 w 795"/>
                <a:gd name="T113" fmla="*/ 2147483647 h 642"/>
                <a:gd name="T114" fmla="*/ 2147483647 w 795"/>
                <a:gd name="T115" fmla="*/ 2147483647 h 642"/>
                <a:gd name="T116" fmla="*/ 2147483647 w 795"/>
                <a:gd name="T117" fmla="*/ 2147483647 h 6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5"/>
                <a:gd name="T178" fmla="*/ 0 h 642"/>
                <a:gd name="T179" fmla="*/ 795 w 795"/>
                <a:gd name="T180" fmla="*/ 642 h 6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5" h="642">
                  <a:moveTo>
                    <a:pt x="70" y="223"/>
                  </a:moveTo>
                  <a:lnTo>
                    <a:pt x="69" y="223"/>
                  </a:lnTo>
                  <a:lnTo>
                    <a:pt x="69" y="224"/>
                  </a:lnTo>
                  <a:lnTo>
                    <a:pt x="68" y="227"/>
                  </a:lnTo>
                  <a:lnTo>
                    <a:pt x="68" y="231"/>
                  </a:lnTo>
                  <a:lnTo>
                    <a:pt x="66" y="236"/>
                  </a:lnTo>
                  <a:lnTo>
                    <a:pt x="66" y="240"/>
                  </a:lnTo>
                  <a:lnTo>
                    <a:pt x="65" y="243"/>
                  </a:lnTo>
                  <a:lnTo>
                    <a:pt x="65" y="247"/>
                  </a:lnTo>
                  <a:lnTo>
                    <a:pt x="64" y="251"/>
                  </a:lnTo>
                  <a:lnTo>
                    <a:pt x="64" y="254"/>
                  </a:lnTo>
                  <a:lnTo>
                    <a:pt x="64" y="258"/>
                  </a:lnTo>
                  <a:lnTo>
                    <a:pt x="62" y="261"/>
                  </a:lnTo>
                  <a:lnTo>
                    <a:pt x="62" y="265"/>
                  </a:lnTo>
                  <a:lnTo>
                    <a:pt x="62" y="269"/>
                  </a:lnTo>
                  <a:lnTo>
                    <a:pt x="61" y="272"/>
                  </a:lnTo>
                  <a:lnTo>
                    <a:pt x="61" y="276"/>
                  </a:lnTo>
                  <a:lnTo>
                    <a:pt x="61" y="280"/>
                  </a:lnTo>
                  <a:lnTo>
                    <a:pt x="61" y="284"/>
                  </a:lnTo>
                  <a:lnTo>
                    <a:pt x="60" y="288"/>
                  </a:lnTo>
                  <a:lnTo>
                    <a:pt x="60" y="292"/>
                  </a:lnTo>
                  <a:lnTo>
                    <a:pt x="60" y="296"/>
                  </a:lnTo>
                  <a:lnTo>
                    <a:pt x="60" y="300"/>
                  </a:lnTo>
                  <a:lnTo>
                    <a:pt x="60" y="304"/>
                  </a:lnTo>
                  <a:lnTo>
                    <a:pt x="60" y="308"/>
                  </a:lnTo>
                  <a:lnTo>
                    <a:pt x="61" y="313"/>
                  </a:lnTo>
                  <a:lnTo>
                    <a:pt x="61" y="317"/>
                  </a:lnTo>
                  <a:lnTo>
                    <a:pt x="61" y="321"/>
                  </a:lnTo>
                  <a:lnTo>
                    <a:pt x="62" y="325"/>
                  </a:lnTo>
                  <a:lnTo>
                    <a:pt x="62" y="328"/>
                  </a:lnTo>
                  <a:lnTo>
                    <a:pt x="64" y="332"/>
                  </a:lnTo>
                  <a:lnTo>
                    <a:pt x="64" y="334"/>
                  </a:lnTo>
                  <a:lnTo>
                    <a:pt x="65" y="338"/>
                  </a:lnTo>
                  <a:lnTo>
                    <a:pt x="66" y="341"/>
                  </a:lnTo>
                  <a:lnTo>
                    <a:pt x="68" y="345"/>
                  </a:lnTo>
                  <a:lnTo>
                    <a:pt x="69" y="348"/>
                  </a:lnTo>
                  <a:lnTo>
                    <a:pt x="70" y="352"/>
                  </a:lnTo>
                  <a:lnTo>
                    <a:pt x="70" y="355"/>
                  </a:lnTo>
                  <a:lnTo>
                    <a:pt x="73" y="357"/>
                  </a:lnTo>
                  <a:lnTo>
                    <a:pt x="76" y="364"/>
                  </a:lnTo>
                  <a:lnTo>
                    <a:pt x="79" y="370"/>
                  </a:lnTo>
                  <a:lnTo>
                    <a:pt x="81" y="374"/>
                  </a:lnTo>
                  <a:lnTo>
                    <a:pt x="84" y="379"/>
                  </a:lnTo>
                  <a:lnTo>
                    <a:pt x="87" y="382"/>
                  </a:lnTo>
                  <a:lnTo>
                    <a:pt x="90" y="386"/>
                  </a:lnTo>
                  <a:lnTo>
                    <a:pt x="91" y="389"/>
                  </a:lnTo>
                  <a:lnTo>
                    <a:pt x="92" y="391"/>
                  </a:lnTo>
                  <a:lnTo>
                    <a:pt x="94" y="393"/>
                  </a:lnTo>
                  <a:lnTo>
                    <a:pt x="95" y="393"/>
                  </a:lnTo>
                  <a:lnTo>
                    <a:pt x="103" y="334"/>
                  </a:lnTo>
                  <a:lnTo>
                    <a:pt x="103" y="336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06" y="348"/>
                  </a:lnTo>
                  <a:lnTo>
                    <a:pt x="107" y="352"/>
                  </a:lnTo>
                  <a:lnTo>
                    <a:pt x="110" y="357"/>
                  </a:lnTo>
                  <a:lnTo>
                    <a:pt x="110" y="361"/>
                  </a:lnTo>
                  <a:lnTo>
                    <a:pt x="113" y="367"/>
                  </a:lnTo>
                  <a:lnTo>
                    <a:pt x="114" y="371"/>
                  </a:lnTo>
                  <a:lnTo>
                    <a:pt x="117" y="376"/>
                  </a:lnTo>
                  <a:lnTo>
                    <a:pt x="118" y="382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8" y="395"/>
                  </a:lnTo>
                  <a:lnTo>
                    <a:pt x="130" y="398"/>
                  </a:lnTo>
                  <a:lnTo>
                    <a:pt x="133" y="404"/>
                  </a:lnTo>
                  <a:lnTo>
                    <a:pt x="137" y="408"/>
                  </a:lnTo>
                  <a:lnTo>
                    <a:pt x="141" y="412"/>
                  </a:lnTo>
                  <a:lnTo>
                    <a:pt x="144" y="416"/>
                  </a:lnTo>
                  <a:lnTo>
                    <a:pt x="148" y="420"/>
                  </a:lnTo>
                  <a:lnTo>
                    <a:pt x="152" y="424"/>
                  </a:lnTo>
                  <a:lnTo>
                    <a:pt x="156" y="429"/>
                  </a:lnTo>
                  <a:lnTo>
                    <a:pt x="159" y="432"/>
                  </a:lnTo>
                  <a:lnTo>
                    <a:pt x="163" y="436"/>
                  </a:lnTo>
                  <a:lnTo>
                    <a:pt x="166" y="439"/>
                  </a:lnTo>
                  <a:lnTo>
                    <a:pt x="168" y="442"/>
                  </a:lnTo>
                  <a:lnTo>
                    <a:pt x="172" y="446"/>
                  </a:lnTo>
                  <a:lnTo>
                    <a:pt x="174" y="448"/>
                  </a:lnTo>
                  <a:lnTo>
                    <a:pt x="174" y="447"/>
                  </a:lnTo>
                  <a:lnTo>
                    <a:pt x="172" y="444"/>
                  </a:lnTo>
                  <a:lnTo>
                    <a:pt x="172" y="440"/>
                  </a:lnTo>
                  <a:lnTo>
                    <a:pt x="171" y="436"/>
                  </a:lnTo>
                  <a:lnTo>
                    <a:pt x="170" y="434"/>
                  </a:lnTo>
                  <a:lnTo>
                    <a:pt x="168" y="431"/>
                  </a:lnTo>
                  <a:lnTo>
                    <a:pt x="168" y="427"/>
                  </a:lnTo>
                  <a:lnTo>
                    <a:pt x="168" y="424"/>
                  </a:lnTo>
                  <a:lnTo>
                    <a:pt x="167" y="421"/>
                  </a:lnTo>
                  <a:lnTo>
                    <a:pt x="166" y="417"/>
                  </a:lnTo>
                  <a:lnTo>
                    <a:pt x="164" y="415"/>
                  </a:lnTo>
                  <a:lnTo>
                    <a:pt x="164" y="410"/>
                  </a:lnTo>
                  <a:lnTo>
                    <a:pt x="164" y="406"/>
                  </a:lnTo>
                  <a:lnTo>
                    <a:pt x="163" y="402"/>
                  </a:lnTo>
                  <a:lnTo>
                    <a:pt x="163" y="398"/>
                  </a:lnTo>
                  <a:lnTo>
                    <a:pt x="163" y="394"/>
                  </a:lnTo>
                  <a:lnTo>
                    <a:pt x="162" y="390"/>
                  </a:lnTo>
                  <a:lnTo>
                    <a:pt x="162" y="386"/>
                  </a:lnTo>
                  <a:lnTo>
                    <a:pt x="162" y="382"/>
                  </a:lnTo>
                  <a:lnTo>
                    <a:pt x="163" y="379"/>
                  </a:lnTo>
                  <a:lnTo>
                    <a:pt x="163" y="375"/>
                  </a:lnTo>
                  <a:lnTo>
                    <a:pt x="163" y="371"/>
                  </a:lnTo>
                  <a:lnTo>
                    <a:pt x="163" y="368"/>
                  </a:lnTo>
                  <a:lnTo>
                    <a:pt x="164" y="364"/>
                  </a:lnTo>
                  <a:lnTo>
                    <a:pt x="167" y="357"/>
                  </a:lnTo>
                  <a:lnTo>
                    <a:pt x="170" y="353"/>
                  </a:lnTo>
                  <a:lnTo>
                    <a:pt x="172" y="356"/>
                  </a:lnTo>
                  <a:lnTo>
                    <a:pt x="175" y="359"/>
                  </a:lnTo>
                  <a:lnTo>
                    <a:pt x="179" y="364"/>
                  </a:lnTo>
                  <a:lnTo>
                    <a:pt x="181" y="367"/>
                  </a:lnTo>
                  <a:lnTo>
                    <a:pt x="183" y="371"/>
                  </a:lnTo>
                  <a:lnTo>
                    <a:pt x="186" y="374"/>
                  </a:lnTo>
                  <a:lnTo>
                    <a:pt x="189" y="378"/>
                  </a:lnTo>
                  <a:lnTo>
                    <a:pt x="191" y="381"/>
                  </a:lnTo>
                  <a:lnTo>
                    <a:pt x="194" y="385"/>
                  </a:lnTo>
                  <a:lnTo>
                    <a:pt x="198" y="389"/>
                  </a:lnTo>
                  <a:lnTo>
                    <a:pt x="201" y="394"/>
                  </a:lnTo>
                  <a:lnTo>
                    <a:pt x="205" y="397"/>
                  </a:lnTo>
                  <a:lnTo>
                    <a:pt x="208" y="401"/>
                  </a:lnTo>
                  <a:lnTo>
                    <a:pt x="211" y="405"/>
                  </a:lnTo>
                  <a:lnTo>
                    <a:pt x="215" y="409"/>
                  </a:lnTo>
                  <a:lnTo>
                    <a:pt x="217" y="412"/>
                  </a:lnTo>
                  <a:lnTo>
                    <a:pt x="220" y="416"/>
                  </a:lnTo>
                  <a:lnTo>
                    <a:pt x="224" y="420"/>
                  </a:lnTo>
                  <a:lnTo>
                    <a:pt x="227" y="424"/>
                  </a:lnTo>
                  <a:lnTo>
                    <a:pt x="230" y="427"/>
                  </a:lnTo>
                  <a:lnTo>
                    <a:pt x="234" y="431"/>
                  </a:lnTo>
                  <a:lnTo>
                    <a:pt x="236" y="434"/>
                  </a:lnTo>
                  <a:lnTo>
                    <a:pt x="239" y="436"/>
                  </a:lnTo>
                  <a:lnTo>
                    <a:pt x="244" y="440"/>
                  </a:lnTo>
                  <a:lnTo>
                    <a:pt x="249" y="444"/>
                  </a:lnTo>
                  <a:lnTo>
                    <a:pt x="250" y="390"/>
                  </a:lnTo>
                  <a:lnTo>
                    <a:pt x="253" y="391"/>
                  </a:lnTo>
                  <a:lnTo>
                    <a:pt x="255" y="394"/>
                  </a:lnTo>
                  <a:lnTo>
                    <a:pt x="258" y="395"/>
                  </a:lnTo>
                  <a:lnTo>
                    <a:pt x="261" y="397"/>
                  </a:lnTo>
                  <a:lnTo>
                    <a:pt x="264" y="400"/>
                  </a:lnTo>
                  <a:lnTo>
                    <a:pt x="266" y="401"/>
                  </a:lnTo>
                  <a:lnTo>
                    <a:pt x="270" y="404"/>
                  </a:lnTo>
                  <a:lnTo>
                    <a:pt x="274" y="408"/>
                  </a:lnTo>
                  <a:lnTo>
                    <a:pt x="280" y="410"/>
                  </a:lnTo>
                  <a:lnTo>
                    <a:pt x="284" y="413"/>
                  </a:lnTo>
                  <a:lnTo>
                    <a:pt x="288" y="417"/>
                  </a:lnTo>
                  <a:lnTo>
                    <a:pt x="293" y="420"/>
                  </a:lnTo>
                  <a:lnTo>
                    <a:pt x="299" y="424"/>
                  </a:lnTo>
                  <a:lnTo>
                    <a:pt x="304" y="427"/>
                  </a:lnTo>
                  <a:lnTo>
                    <a:pt x="310" y="431"/>
                  </a:lnTo>
                  <a:lnTo>
                    <a:pt x="315" y="434"/>
                  </a:lnTo>
                  <a:lnTo>
                    <a:pt x="321" y="438"/>
                  </a:lnTo>
                  <a:lnTo>
                    <a:pt x="327" y="440"/>
                  </a:lnTo>
                  <a:lnTo>
                    <a:pt x="333" y="443"/>
                  </a:lnTo>
                  <a:lnTo>
                    <a:pt x="338" y="447"/>
                  </a:lnTo>
                  <a:lnTo>
                    <a:pt x="345" y="450"/>
                  </a:lnTo>
                  <a:lnTo>
                    <a:pt x="351" y="453"/>
                  </a:lnTo>
                  <a:lnTo>
                    <a:pt x="356" y="455"/>
                  </a:lnTo>
                  <a:lnTo>
                    <a:pt x="361" y="459"/>
                  </a:lnTo>
                  <a:lnTo>
                    <a:pt x="367" y="462"/>
                  </a:lnTo>
                  <a:lnTo>
                    <a:pt x="371" y="463"/>
                  </a:lnTo>
                  <a:lnTo>
                    <a:pt x="376" y="466"/>
                  </a:lnTo>
                  <a:lnTo>
                    <a:pt x="382" y="468"/>
                  </a:lnTo>
                  <a:lnTo>
                    <a:pt x="387" y="470"/>
                  </a:lnTo>
                  <a:lnTo>
                    <a:pt x="345" y="374"/>
                  </a:lnTo>
                  <a:lnTo>
                    <a:pt x="346" y="374"/>
                  </a:lnTo>
                  <a:lnTo>
                    <a:pt x="349" y="374"/>
                  </a:lnTo>
                  <a:lnTo>
                    <a:pt x="351" y="374"/>
                  </a:lnTo>
                  <a:lnTo>
                    <a:pt x="355" y="375"/>
                  </a:lnTo>
                  <a:lnTo>
                    <a:pt x="357" y="375"/>
                  </a:lnTo>
                  <a:lnTo>
                    <a:pt x="361" y="376"/>
                  </a:lnTo>
                  <a:lnTo>
                    <a:pt x="364" y="378"/>
                  </a:lnTo>
                  <a:lnTo>
                    <a:pt x="370" y="379"/>
                  </a:lnTo>
                  <a:lnTo>
                    <a:pt x="374" y="379"/>
                  </a:lnTo>
                  <a:lnTo>
                    <a:pt x="379" y="381"/>
                  </a:lnTo>
                  <a:lnTo>
                    <a:pt x="383" y="382"/>
                  </a:lnTo>
                  <a:lnTo>
                    <a:pt x="389" y="383"/>
                  </a:lnTo>
                  <a:lnTo>
                    <a:pt x="394" y="385"/>
                  </a:lnTo>
                  <a:lnTo>
                    <a:pt x="401" y="386"/>
                  </a:lnTo>
                  <a:lnTo>
                    <a:pt x="405" y="386"/>
                  </a:lnTo>
                  <a:lnTo>
                    <a:pt x="410" y="387"/>
                  </a:lnTo>
                  <a:lnTo>
                    <a:pt x="416" y="389"/>
                  </a:lnTo>
                  <a:lnTo>
                    <a:pt x="423" y="390"/>
                  </a:lnTo>
                  <a:lnTo>
                    <a:pt x="427" y="391"/>
                  </a:lnTo>
                  <a:lnTo>
                    <a:pt x="433" y="393"/>
                  </a:lnTo>
                  <a:lnTo>
                    <a:pt x="438" y="394"/>
                  </a:lnTo>
                  <a:lnTo>
                    <a:pt x="444" y="394"/>
                  </a:lnTo>
                  <a:lnTo>
                    <a:pt x="448" y="395"/>
                  </a:lnTo>
                  <a:lnTo>
                    <a:pt x="454" y="395"/>
                  </a:lnTo>
                  <a:lnTo>
                    <a:pt x="458" y="397"/>
                  </a:lnTo>
                  <a:lnTo>
                    <a:pt x="463" y="397"/>
                  </a:lnTo>
                  <a:lnTo>
                    <a:pt x="466" y="397"/>
                  </a:lnTo>
                  <a:lnTo>
                    <a:pt x="470" y="397"/>
                  </a:lnTo>
                  <a:lnTo>
                    <a:pt x="474" y="397"/>
                  </a:lnTo>
                  <a:lnTo>
                    <a:pt x="477" y="398"/>
                  </a:lnTo>
                  <a:lnTo>
                    <a:pt x="482" y="397"/>
                  </a:lnTo>
                  <a:lnTo>
                    <a:pt x="488" y="395"/>
                  </a:lnTo>
                  <a:lnTo>
                    <a:pt x="492" y="394"/>
                  </a:lnTo>
                  <a:lnTo>
                    <a:pt x="497" y="393"/>
                  </a:lnTo>
                  <a:lnTo>
                    <a:pt x="501" y="390"/>
                  </a:lnTo>
                  <a:lnTo>
                    <a:pt x="506" y="389"/>
                  </a:lnTo>
                  <a:lnTo>
                    <a:pt x="510" y="386"/>
                  </a:lnTo>
                  <a:lnTo>
                    <a:pt x="512" y="385"/>
                  </a:lnTo>
                  <a:lnTo>
                    <a:pt x="516" y="382"/>
                  </a:lnTo>
                  <a:lnTo>
                    <a:pt x="519" y="381"/>
                  </a:lnTo>
                  <a:lnTo>
                    <a:pt x="520" y="379"/>
                  </a:lnTo>
                  <a:lnTo>
                    <a:pt x="523" y="378"/>
                  </a:lnTo>
                  <a:lnTo>
                    <a:pt x="526" y="375"/>
                  </a:lnTo>
                  <a:lnTo>
                    <a:pt x="527" y="375"/>
                  </a:lnTo>
                  <a:lnTo>
                    <a:pt x="526" y="372"/>
                  </a:lnTo>
                  <a:lnTo>
                    <a:pt x="523" y="370"/>
                  </a:lnTo>
                  <a:lnTo>
                    <a:pt x="520" y="366"/>
                  </a:lnTo>
                  <a:lnTo>
                    <a:pt x="519" y="363"/>
                  </a:lnTo>
                  <a:lnTo>
                    <a:pt x="516" y="360"/>
                  </a:lnTo>
                  <a:lnTo>
                    <a:pt x="514" y="356"/>
                  </a:lnTo>
                  <a:lnTo>
                    <a:pt x="510" y="352"/>
                  </a:lnTo>
                  <a:lnTo>
                    <a:pt x="507" y="348"/>
                  </a:lnTo>
                  <a:lnTo>
                    <a:pt x="503" y="342"/>
                  </a:lnTo>
                  <a:lnTo>
                    <a:pt x="500" y="338"/>
                  </a:lnTo>
                  <a:lnTo>
                    <a:pt x="496" y="333"/>
                  </a:lnTo>
                  <a:lnTo>
                    <a:pt x="492" y="328"/>
                  </a:lnTo>
                  <a:lnTo>
                    <a:pt x="488" y="322"/>
                  </a:lnTo>
                  <a:lnTo>
                    <a:pt x="485" y="318"/>
                  </a:lnTo>
                  <a:lnTo>
                    <a:pt x="481" y="313"/>
                  </a:lnTo>
                  <a:lnTo>
                    <a:pt x="477" y="307"/>
                  </a:lnTo>
                  <a:lnTo>
                    <a:pt x="473" y="302"/>
                  </a:lnTo>
                  <a:lnTo>
                    <a:pt x="470" y="296"/>
                  </a:lnTo>
                  <a:lnTo>
                    <a:pt x="466" y="291"/>
                  </a:lnTo>
                  <a:lnTo>
                    <a:pt x="462" y="288"/>
                  </a:lnTo>
                  <a:lnTo>
                    <a:pt x="459" y="283"/>
                  </a:lnTo>
                  <a:lnTo>
                    <a:pt x="458" y="280"/>
                  </a:lnTo>
                  <a:lnTo>
                    <a:pt x="454" y="276"/>
                  </a:lnTo>
                  <a:lnTo>
                    <a:pt x="453" y="272"/>
                  </a:lnTo>
                  <a:lnTo>
                    <a:pt x="450" y="269"/>
                  </a:lnTo>
                  <a:lnTo>
                    <a:pt x="448" y="268"/>
                  </a:lnTo>
                  <a:lnTo>
                    <a:pt x="447" y="265"/>
                  </a:lnTo>
                  <a:lnTo>
                    <a:pt x="448" y="265"/>
                  </a:lnTo>
                  <a:lnTo>
                    <a:pt x="450" y="265"/>
                  </a:lnTo>
                  <a:lnTo>
                    <a:pt x="454" y="265"/>
                  </a:lnTo>
                  <a:lnTo>
                    <a:pt x="455" y="266"/>
                  </a:lnTo>
                  <a:lnTo>
                    <a:pt x="458" y="268"/>
                  </a:lnTo>
                  <a:lnTo>
                    <a:pt x="462" y="268"/>
                  </a:lnTo>
                  <a:lnTo>
                    <a:pt x="466" y="269"/>
                  </a:lnTo>
                  <a:lnTo>
                    <a:pt x="469" y="269"/>
                  </a:lnTo>
                  <a:lnTo>
                    <a:pt x="473" y="270"/>
                  </a:lnTo>
                  <a:lnTo>
                    <a:pt x="477" y="270"/>
                  </a:lnTo>
                  <a:lnTo>
                    <a:pt x="481" y="272"/>
                  </a:lnTo>
                  <a:lnTo>
                    <a:pt x="485" y="272"/>
                  </a:lnTo>
                  <a:lnTo>
                    <a:pt x="491" y="273"/>
                  </a:lnTo>
                  <a:lnTo>
                    <a:pt x="496" y="274"/>
                  </a:lnTo>
                  <a:lnTo>
                    <a:pt x="501" y="276"/>
                  </a:lnTo>
                  <a:lnTo>
                    <a:pt x="506" y="276"/>
                  </a:lnTo>
                  <a:lnTo>
                    <a:pt x="511" y="276"/>
                  </a:lnTo>
                  <a:lnTo>
                    <a:pt x="516" y="276"/>
                  </a:lnTo>
                  <a:lnTo>
                    <a:pt x="520" y="277"/>
                  </a:lnTo>
                  <a:lnTo>
                    <a:pt x="526" y="277"/>
                  </a:lnTo>
                  <a:lnTo>
                    <a:pt x="531" y="279"/>
                  </a:lnTo>
                  <a:lnTo>
                    <a:pt x="537" y="279"/>
                  </a:lnTo>
                  <a:lnTo>
                    <a:pt x="542" y="279"/>
                  </a:lnTo>
                  <a:lnTo>
                    <a:pt x="546" y="279"/>
                  </a:lnTo>
                  <a:lnTo>
                    <a:pt x="550" y="279"/>
                  </a:lnTo>
                  <a:lnTo>
                    <a:pt x="556" y="277"/>
                  </a:lnTo>
                  <a:lnTo>
                    <a:pt x="560" y="277"/>
                  </a:lnTo>
                  <a:lnTo>
                    <a:pt x="564" y="277"/>
                  </a:lnTo>
                  <a:lnTo>
                    <a:pt x="568" y="276"/>
                  </a:lnTo>
                  <a:lnTo>
                    <a:pt x="572" y="276"/>
                  </a:lnTo>
                  <a:lnTo>
                    <a:pt x="576" y="276"/>
                  </a:lnTo>
                  <a:lnTo>
                    <a:pt x="583" y="272"/>
                  </a:lnTo>
                  <a:lnTo>
                    <a:pt x="588" y="270"/>
                  </a:lnTo>
                  <a:lnTo>
                    <a:pt x="593" y="268"/>
                  </a:lnTo>
                  <a:lnTo>
                    <a:pt x="598" y="265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9" y="260"/>
                  </a:lnTo>
                  <a:lnTo>
                    <a:pt x="613" y="258"/>
                  </a:lnTo>
                  <a:lnTo>
                    <a:pt x="617" y="254"/>
                  </a:lnTo>
                  <a:lnTo>
                    <a:pt x="620" y="253"/>
                  </a:lnTo>
                  <a:lnTo>
                    <a:pt x="622" y="251"/>
                  </a:lnTo>
                  <a:lnTo>
                    <a:pt x="552" y="183"/>
                  </a:lnTo>
                  <a:lnTo>
                    <a:pt x="620" y="175"/>
                  </a:lnTo>
                  <a:lnTo>
                    <a:pt x="565" y="117"/>
                  </a:lnTo>
                  <a:lnTo>
                    <a:pt x="608" y="115"/>
                  </a:lnTo>
                  <a:lnTo>
                    <a:pt x="582" y="24"/>
                  </a:lnTo>
                  <a:lnTo>
                    <a:pt x="612" y="45"/>
                  </a:lnTo>
                  <a:lnTo>
                    <a:pt x="674" y="0"/>
                  </a:lnTo>
                  <a:lnTo>
                    <a:pt x="746" y="163"/>
                  </a:lnTo>
                  <a:lnTo>
                    <a:pt x="762" y="193"/>
                  </a:lnTo>
                  <a:lnTo>
                    <a:pt x="762" y="265"/>
                  </a:lnTo>
                  <a:lnTo>
                    <a:pt x="795" y="258"/>
                  </a:lnTo>
                  <a:lnTo>
                    <a:pt x="792" y="317"/>
                  </a:lnTo>
                  <a:lnTo>
                    <a:pt x="767" y="394"/>
                  </a:lnTo>
                  <a:lnTo>
                    <a:pt x="425" y="642"/>
                  </a:lnTo>
                  <a:lnTo>
                    <a:pt x="111" y="540"/>
                  </a:lnTo>
                  <a:lnTo>
                    <a:pt x="49" y="487"/>
                  </a:lnTo>
                  <a:lnTo>
                    <a:pt x="0" y="344"/>
                  </a:lnTo>
                  <a:lnTo>
                    <a:pt x="70" y="223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8" name="Freeform 87">
              <a:extLst>
                <a:ext uri="{FF2B5EF4-FFF2-40B4-BE49-F238E27FC236}">
                  <a16:creationId xmlns:a16="http://schemas.microsoft.com/office/drawing/2014/main" id="{0882F822-3014-33C8-54F5-A5605C631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4546600"/>
              <a:ext cx="365125" cy="541338"/>
            </a:xfrm>
            <a:custGeom>
              <a:avLst/>
              <a:gdLst>
                <a:gd name="T0" fmla="*/ 2147483647 w 230"/>
                <a:gd name="T1" fmla="*/ 2147483647 h 341"/>
                <a:gd name="T2" fmla="*/ 2147483647 w 230"/>
                <a:gd name="T3" fmla="*/ 2147483647 h 341"/>
                <a:gd name="T4" fmla="*/ 2147483647 w 230"/>
                <a:gd name="T5" fmla="*/ 2147483647 h 341"/>
                <a:gd name="T6" fmla="*/ 2147483647 w 230"/>
                <a:gd name="T7" fmla="*/ 2147483647 h 341"/>
                <a:gd name="T8" fmla="*/ 2147483647 w 230"/>
                <a:gd name="T9" fmla="*/ 2147483647 h 341"/>
                <a:gd name="T10" fmla="*/ 2147483647 w 230"/>
                <a:gd name="T11" fmla="*/ 2147483647 h 341"/>
                <a:gd name="T12" fmla="*/ 2147483647 w 230"/>
                <a:gd name="T13" fmla="*/ 2147483647 h 341"/>
                <a:gd name="T14" fmla="*/ 2147483647 w 230"/>
                <a:gd name="T15" fmla="*/ 2147483647 h 341"/>
                <a:gd name="T16" fmla="*/ 2147483647 w 230"/>
                <a:gd name="T17" fmla="*/ 2147483647 h 341"/>
                <a:gd name="T18" fmla="*/ 2147483647 w 230"/>
                <a:gd name="T19" fmla="*/ 2147483647 h 341"/>
                <a:gd name="T20" fmla="*/ 2147483647 w 230"/>
                <a:gd name="T21" fmla="*/ 2147483647 h 341"/>
                <a:gd name="T22" fmla="*/ 2147483647 w 230"/>
                <a:gd name="T23" fmla="*/ 2147483647 h 341"/>
                <a:gd name="T24" fmla="*/ 2147483647 w 230"/>
                <a:gd name="T25" fmla="*/ 2147483647 h 341"/>
                <a:gd name="T26" fmla="*/ 2147483647 w 230"/>
                <a:gd name="T27" fmla="*/ 2147483647 h 341"/>
                <a:gd name="T28" fmla="*/ 2147483647 w 230"/>
                <a:gd name="T29" fmla="*/ 2147483647 h 341"/>
                <a:gd name="T30" fmla="*/ 2147483647 w 230"/>
                <a:gd name="T31" fmla="*/ 2147483647 h 341"/>
                <a:gd name="T32" fmla="*/ 2147483647 w 230"/>
                <a:gd name="T33" fmla="*/ 2147483647 h 341"/>
                <a:gd name="T34" fmla="*/ 2147483647 w 230"/>
                <a:gd name="T35" fmla="*/ 2147483647 h 341"/>
                <a:gd name="T36" fmla="*/ 2147483647 w 230"/>
                <a:gd name="T37" fmla="*/ 2147483647 h 341"/>
                <a:gd name="T38" fmla="*/ 2147483647 w 230"/>
                <a:gd name="T39" fmla="*/ 2147483647 h 341"/>
                <a:gd name="T40" fmla="*/ 2147483647 w 230"/>
                <a:gd name="T41" fmla="*/ 2147483647 h 341"/>
                <a:gd name="T42" fmla="*/ 2147483647 w 230"/>
                <a:gd name="T43" fmla="*/ 2147483647 h 341"/>
                <a:gd name="T44" fmla="*/ 2147483647 w 230"/>
                <a:gd name="T45" fmla="*/ 2147483647 h 341"/>
                <a:gd name="T46" fmla="*/ 2147483647 w 230"/>
                <a:gd name="T47" fmla="*/ 2147483647 h 341"/>
                <a:gd name="T48" fmla="*/ 2147483647 w 230"/>
                <a:gd name="T49" fmla="*/ 2147483647 h 341"/>
                <a:gd name="T50" fmla="*/ 2147483647 w 230"/>
                <a:gd name="T51" fmla="*/ 2147483647 h 341"/>
                <a:gd name="T52" fmla="*/ 2147483647 w 230"/>
                <a:gd name="T53" fmla="*/ 2147483647 h 341"/>
                <a:gd name="T54" fmla="*/ 2147483647 w 230"/>
                <a:gd name="T55" fmla="*/ 2147483647 h 341"/>
                <a:gd name="T56" fmla="*/ 2147483647 w 230"/>
                <a:gd name="T57" fmla="*/ 2147483647 h 341"/>
                <a:gd name="T58" fmla="*/ 2147483647 w 230"/>
                <a:gd name="T59" fmla="*/ 2147483647 h 341"/>
                <a:gd name="T60" fmla="*/ 2147483647 w 230"/>
                <a:gd name="T61" fmla="*/ 2147483647 h 341"/>
                <a:gd name="T62" fmla="*/ 2147483647 w 230"/>
                <a:gd name="T63" fmla="*/ 2147483647 h 341"/>
                <a:gd name="T64" fmla="*/ 2147483647 w 230"/>
                <a:gd name="T65" fmla="*/ 2147483647 h 341"/>
                <a:gd name="T66" fmla="*/ 2147483647 w 230"/>
                <a:gd name="T67" fmla="*/ 2147483647 h 341"/>
                <a:gd name="T68" fmla="*/ 2147483647 w 230"/>
                <a:gd name="T69" fmla="*/ 2147483647 h 341"/>
                <a:gd name="T70" fmla="*/ 2147483647 w 230"/>
                <a:gd name="T71" fmla="*/ 2147483647 h 341"/>
                <a:gd name="T72" fmla="*/ 2147483647 w 230"/>
                <a:gd name="T73" fmla="*/ 2147483647 h 341"/>
                <a:gd name="T74" fmla="*/ 2147483647 w 230"/>
                <a:gd name="T75" fmla="*/ 2147483647 h 341"/>
                <a:gd name="T76" fmla="*/ 2147483647 w 230"/>
                <a:gd name="T77" fmla="*/ 2147483647 h 341"/>
                <a:gd name="T78" fmla="*/ 2147483647 w 230"/>
                <a:gd name="T79" fmla="*/ 2147483647 h 341"/>
                <a:gd name="T80" fmla="*/ 2147483647 w 230"/>
                <a:gd name="T81" fmla="*/ 2147483647 h 341"/>
                <a:gd name="T82" fmla="*/ 2147483647 w 230"/>
                <a:gd name="T83" fmla="*/ 2147483647 h 341"/>
                <a:gd name="T84" fmla="*/ 2147483647 w 230"/>
                <a:gd name="T85" fmla="*/ 2147483647 h 341"/>
                <a:gd name="T86" fmla="*/ 2147483647 w 230"/>
                <a:gd name="T87" fmla="*/ 2147483647 h 341"/>
                <a:gd name="T88" fmla="*/ 2147483647 w 230"/>
                <a:gd name="T89" fmla="*/ 2147483647 h 341"/>
                <a:gd name="T90" fmla="*/ 2147483647 w 230"/>
                <a:gd name="T91" fmla="*/ 2147483647 h 341"/>
                <a:gd name="T92" fmla="*/ 2147483647 w 230"/>
                <a:gd name="T93" fmla="*/ 2147483647 h 341"/>
                <a:gd name="T94" fmla="*/ 2147483647 w 230"/>
                <a:gd name="T95" fmla="*/ 2147483647 h 341"/>
                <a:gd name="T96" fmla="*/ 2147483647 w 230"/>
                <a:gd name="T97" fmla="*/ 2147483647 h 341"/>
                <a:gd name="T98" fmla="*/ 2147483647 w 230"/>
                <a:gd name="T99" fmla="*/ 2147483647 h 341"/>
                <a:gd name="T100" fmla="*/ 2147483647 w 230"/>
                <a:gd name="T101" fmla="*/ 2147483647 h 341"/>
                <a:gd name="T102" fmla="*/ 2147483647 w 230"/>
                <a:gd name="T103" fmla="*/ 2147483647 h 341"/>
                <a:gd name="T104" fmla="*/ 2147483647 w 230"/>
                <a:gd name="T105" fmla="*/ 2147483647 h 341"/>
                <a:gd name="T106" fmla="*/ 0 w 230"/>
                <a:gd name="T107" fmla="*/ 2147483647 h 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"/>
                <a:gd name="T163" fmla="*/ 0 h 341"/>
                <a:gd name="T164" fmla="*/ 230 w 230"/>
                <a:gd name="T165" fmla="*/ 341 h 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" h="341">
                  <a:moveTo>
                    <a:pt x="0" y="341"/>
                  </a:moveTo>
                  <a:lnTo>
                    <a:pt x="1" y="341"/>
                  </a:lnTo>
                  <a:lnTo>
                    <a:pt x="4" y="340"/>
                  </a:lnTo>
                  <a:lnTo>
                    <a:pt x="7" y="338"/>
                  </a:lnTo>
                  <a:lnTo>
                    <a:pt x="9" y="338"/>
                  </a:lnTo>
                  <a:lnTo>
                    <a:pt x="13" y="337"/>
                  </a:lnTo>
                  <a:lnTo>
                    <a:pt x="17" y="336"/>
                  </a:lnTo>
                  <a:lnTo>
                    <a:pt x="20" y="334"/>
                  </a:lnTo>
                  <a:lnTo>
                    <a:pt x="26" y="333"/>
                  </a:lnTo>
                  <a:lnTo>
                    <a:pt x="30" y="330"/>
                  </a:lnTo>
                  <a:lnTo>
                    <a:pt x="36" y="329"/>
                  </a:lnTo>
                  <a:lnTo>
                    <a:pt x="41" y="326"/>
                  </a:lnTo>
                  <a:lnTo>
                    <a:pt x="47" y="325"/>
                  </a:lnTo>
                  <a:lnTo>
                    <a:pt x="50" y="323"/>
                  </a:lnTo>
                  <a:lnTo>
                    <a:pt x="54" y="322"/>
                  </a:lnTo>
                  <a:lnTo>
                    <a:pt x="57" y="321"/>
                  </a:lnTo>
                  <a:lnTo>
                    <a:pt x="61" y="321"/>
                  </a:lnTo>
                  <a:lnTo>
                    <a:pt x="64" y="319"/>
                  </a:lnTo>
                  <a:lnTo>
                    <a:pt x="66" y="317"/>
                  </a:lnTo>
                  <a:lnTo>
                    <a:pt x="70" y="315"/>
                  </a:lnTo>
                  <a:lnTo>
                    <a:pt x="73" y="314"/>
                  </a:lnTo>
                  <a:lnTo>
                    <a:pt x="77" y="313"/>
                  </a:lnTo>
                  <a:lnTo>
                    <a:pt x="80" y="311"/>
                  </a:lnTo>
                  <a:lnTo>
                    <a:pt x="84" y="308"/>
                  </a:lnTo>
                  <a:lnTo>
                    <a:pt x="88" y="308"/>
                  </a:lnTo>
                  <a:lnTo>
                    <a:pt x="91" y="306"/>
                  </a:lnTo>
                  <a:lnTo>
                    <a:pt x="95" y="304"/>
                  </a:lnTo>
                  <a:lnTo>
                    <a:pt x="98" y="302"/>
                  </a:lnTo>
                  <a:lnTo>
                    <a:pt x="102" y="300"/>
                  </a:lnTo>
                  <a:lnTo>
                    <a:pt x="106" y="298"/>
                  </a:lnTo>
                  <a:lnTo>
                    <a:pt x="110" y="296"/>
                  </a:lnTo>
                  <a:lnTo>
                    <a:pt x="114" y="294"/>
                  </a:lnTo>
                  <a:lnTo>
                    <a:pt x="118" y="292"/>
                  </a:lnTo>
                  <a:lnTo>
                    <a:pt x="121" y="289"/>
                  </a:lnTo>
                  <a:lnTo>
                    <a:pt x="125" y="288"/>
                  </a:lnTo>
                  <a:lnTo>
                    <a:pt x="129" y="285"/>
                  </a:lnTo>
                  <a:lnTo>
                    <a:pt x="133" y="283"/>
                  </a:lnTo>
                  <a:lnTo>
                    <a:pt x="136" y="280"/>
                  </a:lnTo>
                  <a:lnTo>
                    <a:pt x="140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1" y="272"/>
                  </a:lnTo>
                  <a:lnTo>
                    <a:pt x="155" y="268"/>
                  </a:lnTo>
                  <a:lnTo>
                    <a:pt x="159" y="265"/>
                  </a:lnTo>
                  <a:lnTo>
                    <a:pt x="163" y="264"/>
                  </a:lnTo>
                  <a:lnTo>
                    <a:pt x="166" y="260"/>
                  </a:lnTo>
                  <a:lnTo>
                    <a:pt x="170" y="257"/>
                  </a:lnTo>
                  <a:lnTo>
                    <a:pt x="174" y="254"/>
                  </a:lnTo>
                  <a:lnTo>
                    <a:pt x="178" y="253"/>
                  </a:lnTo>
                  <a:lnTo>
                    <a:pt x="181" y="249"/>
                  </a:lnTo>
                  <a:lnTo>
                    <a:pt x="185" y="246"/>
                  </a:lnTo>
                  <a:lnTo>
                    <a:pt x="187" y="242"/>
                  </a:lnTo>
                  <a:lnTo>
                    <a:pt x="190" y="238"/>
                  </a:lnTo>
                  <a:lnTo>
                    <a:pt x="193" y="235"/>
                  </a:lnTo>
                  <a:lnTo>
                    <a:pt x="196" y="231"/>
                  </a:lnTo>
                  <a:lnTo>
                    <a:pt x="198" y="227"/>
                  </a:lnTo>
                  <a:lnTo>
                    <a:pt x="201" y="223"/>
                  </a:lnTo>
                  <a:lnTo>
                    <a:pt x="204" y="219"/>
                  </a:lnTo>
                  <a:lnTo>
                    <a:pt x="205" y="215"/>
                  </a:lnTo>
                  <a:lnTo>
                    <a:pt x="208" y="211"/>
                  </a:lnTo>
                  <a:lnTo>
                    <a:pt x="210" y="207"/>
                  </a:lnTo>
                  <a:lnTo>
                    <a:pt x="212" y="201"/>
                  </a:lnTo>
                  <a:lnTo>
                    <a:pt x="213" y="197"/>
                  </a:lnTo>
                  <a:lnTo>
                    <a:pt x="215" y="192"/>
                  </a:lnTo>
                  <a:lnTo>
                    <a:pt x="217" y="187"/>
                  </a:lnTo>
                  <a:lnTo>
                    <a:pt x="217" y="183"/>
                  </a:lnTo>
                  <a:lnTo>
                    <a:pt x="219" y="178"/>
                  </a:lnTo>
                  <a:lnTo>
                    <a:pt x="220" y="173"/>
                  </a:lnTo>
                  <a:lnTo>
                    <a:pt x="221" y="168"/>
                  </a:lnTo>
                  <a:lnTo>
                    <a:pt x="221" y="163"/>
                  </a:lnTo>
                  <a:lnTo>
                    <a:pt x="223" y="159"/>
                  </a:lnTo>
                  <a:lnTo>
                    <a:pt x="224" y="153"/>
                  </a:lnTo>
                  <a:lnTo>
                    <a:pt x="225" y="149"/>
                  </a:lnTo>
                  <a:lnTo>
                    <a:pt x="225" y="144"/>
                  </a:lnTo>
                  <a:lnTo>
                    <a:pt x="225" y="140"/>
                  </a:lnTo>
                  <a:lnTo>
                    <a:pt x="227" y="134"/>
                  </a:lnTo>
                  <a:lnTo>
                    <a:pt x="227" y="129"/>
                  </a:lnTo>
                  <a:lnTo>
                    <a:pt x="227" y="125"/>
                  </a:lnTo>
                  <a:lnTo>
                    <a:pt x="228" y="120"/>
                  </a:lnTo>
                  <a:lnTo>
                    <a:pt x="228" y="115"/>
                  </a:lnTo>
                  <a:lnTo>
                    <a:pt x="230" y="110"/>
                  </a:lnTo>
                  <a:lnTo>
                    <a:pt x="228" y="106"/>
                  </a:lnTo>
                  <a:lnTo>
                    <a:pt x="228" y="100"/>
                  </a:lnTo>
                  <a:lnTo>
                    <a:pt x="228" y="95"/>
                  </a:lnTo>
                  <a:lnTo>
                    <a:pt x="228" y="91"/>
                  </a:lnTo>
                  <a:lnTo>
                    <a:pt x="228" y="87"/>
                  </a:lnTo>
                  <a:lnTo>
                    <a:pt x="228" y="83"/>
                  </a:lnTo>
                  <a:lnTo>
                    <a:pt x="228" y="77"/>
                  </a:lnTo>
                  <a:lnTo>
                    <a:pt x="228" y="73"/>
                  </a:lnTo>
                  <a:lnTo>
                    <a:pt x="228" y="69"/>
                  </a:lnTo>
                  <a:lnTo>
                    <a:pt x="228" y="65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5" y="41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33"/>
                  </a:lnTo>
                  <a:lnTo>
                    <a:pt x="224" y="27"/>
                  </a:lnTo>
                  <a:lnTo>
                    <a:pt x="224" y="24"/>
                  </a:lnTo>
                  <a:lnTo>
                    <a:pt x="223" y="20"/>
                  </a:lnTo>
                  <a:lnTo>
                    <a:pt x="223" y="19"/>
                  </a:lnTo>
                  <a:lnTo>
                    <a:pt x="223" y="18"/>
                  </a:lnTo>
                  <a:lnTo>
                    <a:pt x="185" y="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9" name="Freeform 88">
              <a:extLst>
                <a:ext uri="{FF2B5EF4-FFF2-40B4-BE49-F238E27FC236}">
                  <a16:creationId xmlns:a16="http://schemas.microsoft.com/office/drawing/2014/main" id="{03AEF34D-3CDC-2A33-CF65-74D4FF419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7" y="5981700"/>
              <a:ext cx="347663" cy="258763"/>
            </a:xfrm>
            <a:custGeom>
              <a:avLst/>
              <a:gdLst>
                <a:gd name="T0" fmla="*/ 0 w 219"/>
                <a:gd name="T1" fmla="*/ 2147483647 h 163"/>
                <a:gd name="T2" fmla="*/ 2147483647 w 219"/>
                <a:gd name="T3" fmla="*/ 0 h 163"/>
                <a:gd name="T4" fmla="*/ 2147483647 w 219"/>
                <a:gd name="T5" fmla="*/ 2147483647 h 163"/>
                <a:gd name="T6" fmla="*/ 2147483647 w 219"/>
                <a:gd name="T7" fmla="*/ 2147483647 h 163"/>
                <a:gd name="T8" fmla="*/ 2147483647 w 219"/>
                <a:gd name="T9" fmla="*/ 2147483647 h 163"/>
                <a:gd name="T10" fmla="*/ 2147483647 w 219"/>
                <a:gd name="T11" fmla="*/ 2147483647 h 163"/>
                <a:gd name="T12" fmla="*/ 2147483647 w 219"/>
                <a:gd name="T13" fmla="*/ 2147483647 h 163"/>
                <a:gd name="T14" fmla="*/ 2147483647 w 219"/>
                <a:gd name="T15" fmla="*/ 2147483647 h 163"/>
                <a:gd name="T16" fmla="*/ 0 w 219"/>
                <a:gd name="T17" fmla="*/ 2147483647 h 163"/>
                <a:gd name="T18" fmla="*/ 0 w 219"/>
                <a:gd name="T19" fmla="*/ 2147483647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63"/>
                <a:gd name="T32" fmla="*/ 219 w 21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63">
                  <a:moveTo>
                    <a:pt x="0" y="60"/>
                  </a:moveTo>
                  <a:lnTo>
                    <a:pt x="59" y="0"/>
                  </a:lnTo>
                  <a:lnTo>
                    <a:pt x="91" y="1"/>
                  </a:lnTo>
                  <a:lnTo>
                    <a:pt x="127" y="37"/>
                  </a:lnTo>
                  <a:lnTo>
                    <a:pt x="219" y="60"/>
                  </a:lnTo>
                  <a:lnTo>
                    <a:pt x="212" y="106"/>
                  </a:lnTo>
                  <a:lnTo>
                    <a:pt x="60" y="163"/>
                  </a:lnTo>
                  <a:lnTo>
                    <a:pt x="10" y="13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0" name="Freeform 89">
              <a:extLst>
                <a:ext uri="{FF2B5EF4-FFF2-40B4-BE49-F238E27FC236}">
                  <a16:creationId xmlns:a16="http://schemas.microsoft.com/office/drawing/2014/main" id="{D50DCD22-BAB2-9B6C-80F4-00F64662A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2" y="5810250"/>
              <a:ext cx="803275" cy="490538"/>
            </a:xfrm>
            <a:custGeom>
              <a:avLst/>
              <a:gdLst>
                <a:gd name="T0" fmla="*/ 0 w 506"/>
                <a:gd name="T1" fmla="*/ 2147483647 h 309"/>
                <a:gd name="T2" fmla="*/ 2147483647 w 506"/>
                <a:gd name="T3" fmla="*/ 2147483647 h 309"/>
                <a:gd name="T4" fmla="*/ 2147483647 w 506"/>
                <a:gd name="T5" fmla="*/ 2147483647 h 309"/>
                <a:gd name="T6" fmla="*/ 2147483647 w 506"/>
                <a:gd name="T7" fmla="*/ 2147483647 h 309"/>
                <a:gd name="T8" fmla="*/ 2147483647 w 506"/>
                <a:gd name="T9" fmla="*/ 2147483647 h 309"/>
                <a:gd name="T10" fmla="*/ 2147483647 w 506"/>
                <a:gd name="T11" fmla="*/ 2147483647 h 309"/>
                <a:gd name="T12" fmla="*/ 2147483647 w 506"/>
                <a:gd name="T13" fmla="*/ 2147483647 h 309"/>
                <a:gd name="T14" fmla="*/ 2147483647 w 506"/>
                <a:gd name="T15" fmla="*/ 2147483647 h 309"/>
                <a:gd name="T16" fmla="*/ 2147483647 w 506"/>
                <a:gd name="T17" fmla="*/ 2147483647 h 309"/>
                <a:gd name="T18" fmla="*/ 2147483647 w 506"/>
                <a:gd name="T19" fmla="*/ 2147483647 h 309"/>
                <a:gd name="T20" fmla="*/ 2147483647 w 506"/>
                <a:gd name="T21" fmla="*/ 0 h 309"/>
                <a:gd name="T22" fmla="*/ 2147483647 w 506"/>
                <a:gd name="T23" fmla="*/ 2147483647 h 309"/>
                <a:gd name="T24" fmla="*/ 2147483647 w 506"/>
                <a:gd name="T25" fmla="*/ 2147483647 h 309"/>
                <a:gd name="T26" fmla="*/ 2147483647 w 506"/>
                <a:gd name="T27" fmla="*/ 2147483647 h 309"/>
                <a:gd name="T28" fmla="*/ 2147483647 w 506"/>
                <a:gd name="T29" fmla="*/ 2147483647 h 309"/>
                <a:gd name="T30" fmla="*/ 2147483647 w 506"/>
                <a:gd name="T31" fmla="*/ 2147483647 h 309"/>
                <a:gd name="T32" fmla="*/ 0 w 506"/>
                <a:gd name="T33" fmla="*/ 2147483647 h 309"/>
                <a:gd name="T34" fmla="*/ 0 w 506"/>
                <a:gd name="T35" fmla="*/ 2147483647 h 3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6"/>
                <a:gd name="T55" fmla="*/ 0 h 309"/>
                <a:gd name="T56" fmla="*/ 506 w 506"/>
                <a:gd name="T57" fmla="*/ 309 h 3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6" h="309">
                  <a:moveTo>
                    <a:pt x="0" y="39"/>
                  </a:moveTo>
                  <a:lnTo>
                    <a:pt x="38" y="94"/>
                  </a:lnTo>
                  <a:lnTo>
                    <a:pt x="155" y="107"/>
                  </a:lnTo>
                  <a:lnTo>
                    <a:pt x="178" y="149"/>
                  </a:lnTo>
                  <a:lnTo>
                    <a:pt x="155" y="230"/>
                  </a:lnTo>
                  <a:lnTo>
                    <a:pt x="172" y="264"/>
                  </a:lnTo>
                  <a:lnTo>
                    <a:pt x="253" y="268"/>
                  </a:lnTo>
                  <a:lnTo>
                    <a:pt x="340" y="306"/>
                  </a:lnTo>
                  <a:lnTo>
                    <a:pt x="397" y="309"/>
                  </a:lnTo>
                  <a:lnTo>
                    <a:pt x="506" y="179"/>
                  </a:lnTo>
                  <a:lnTo>
                    <a:pt x="397" y="0"/>
                  </a:lnTo>
                  <a:lnTo>
                    <a:pt x="354" y="21"/>
                  </a:lnTo>
                  <a:lnTo>
                    <a:pt x="269" y="28"/>
                  </a:lnTo>
                  <a:lnTo>
                    <a:pt x="159" y="90"/>
                  </a:lnTo>
                  <a:lnTo>
                    <a:pt x="116" y="17"/>
                  </a:lnTo>
                  <a:lnTo>
                    <a:pt x="63" y="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1" name="Freeform 90">
              <a:extLst>
                <a:ext uri="{FF2B5EF4-FFF2-40B4-BE49-F238E27FC236}">
                  <a16:creationId xmlns:a16="http://schemas.microsoft.com/office/drawing/2014/main" id="{5D33A87D-BF03-6009-2EC2-1C322E98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7" y="4506912"/>
              <a:ext cx="1011238" cy="665163"/>
            </a:xfrm>
            <a:custGeom>
              <a:avLst/>
              <a:gdLst>
                <a:gd name="T0" fmla="*/ 0 w 637"/>
                <a:gd name="T1" fmla="*/ 2147483647 h 419"/>
                <a:gd name="T2" fmla="*/ 2147483647 w 637"/>
                <a:gd name="T3" fmla="*/ 2147483647 h 419"/>
                <a:gd name="T4" fmla="*/ 2147483647 w 637"/>
                <a:gd name="T5" fmla="*/ 2147483647 h 419"/>
                <a:gd name="T6" fmla="*/ 2147483647 w 637"/>
                <a:gd name="T7" fmla="*/ 2147483647 h 419"/>
                <a:gd name="T8" fmla="*/ 2147483647 w 637"/>
                <a:gd name="T9" fmla="*/ 0 h 419"/>
                <a:gd name="T10" fmla="*/ 2147483647 w 637"/>
                <a:gd name="T11" fmla="*/ 2147483647 h 419"/>
                <a:gd name="T12" fmla="*/ 2147483647 w 637"/>
                <a:gd name="T13" fmla="*/ 2147483647 h 419"/>
                <a:gd name="T14" fmla="*/ 2147483647 w 637"/>
                <a:gd name="T15" fmla="*/ 2147483647 h 419"/>
                <a:gd name="T16" fmla="*/ 2147483647 w 637"/>
                <a:gd name="T17" fmla="*/ 2147483647 h 419"/>
                <a:gd name="T18" fmla="*/ 2147483647 w 637"/>
                <a:gd name="T19" fmla="*/ 2147483647 h 419"/>
                <a:gd name="T20" fmla="*/ 2147483647 w 637"/>
                <a:gd name="T21" fmla="*/ 2147483647 h 419"/>
                <a:gd name="T22" fmla="*/ 0 w 637"/>
                <a:gd name="T23" fmla="*/ 2147483647 h 419"/>
                <a:gd name="T24" fmla="*/ 0 w 637"/>
                <a:gd name="T25" fmla="*/ 2147483647 h 4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7"/>
                <a:gd name="T40" fmla="*/ 0 h 419"/>
                <a:gd name="T41" fmla="*/ 637 w 637"/>
                <a:gd name="T42" fmla="*/ 419 h 4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7" h="419">
                  <a:moveTo>
                    <a:pt x="0" y="193"/>
                  </a:moveTo>
                  <a:lnTo>
                    <a:pt x="31" y="158"/>
                  </a:lnTo>
                  <a:lnTo>
                    <a:pt x="327" y="230"/>
                  </a:lnTo>
                  <a:lnTo>
                    <a:pt x="582" y="7"/>
                  </a:lnTo>
                  <a:lnTo>
                    <a:pt x="621" y="0"/>
                  </a:lnTo>
                  <a:lnTo>
                    <a:pt x="637" y="49"/>
                  </a:lnTo>
                  <a:lnTo>
                    <a:pt x="629" y="150"/>
                  </a:lnTo>
                  <a:lnTo>
                    <a:pt x="567" y="193"/>
                  </a:lnTo>
                  <a:lnTo>
                    <a:pt x="561" y="267"/>
                  </a:lnTo>
                  <a:lnTo>
                    <a:pt x="232" y="419"/>
                  </a:lnTo>
                  <a:lnTo>
                    <a:pt x="36" y="319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2" name="Freeform 91">
              <a:extLst>
                <a:ext uri="{FF2B5EF4-FFF2-40B4-BE49-F238E27FC236}">
                  <a16:creationId xmlns:a16="http://schemas.microsoft.com/office/drawing/2014/main" id="{A9D560A5-DED4-2672-2F47-50C662E4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7" y="4638675"/>
              <a:ext cx="788988" cy="515938"/>
            </a:xfrm>
            <a:custGeom>
              <a:avLst/>
              <a:gdLst>
                <a:gd name="T0" fmla="*/ 2147483647 w 497"/>
                <a:gd name="T1" fmla="*/ 2147483647 h 325"/>
                <a:gd name="T2" fmla="*/ 2147483647 w 497"/>
                <a:gd name="T3" fmla="*/ 2147483647 h 325"/>
                <a:gd name="T4" fmla="*/ 2147483647 w 497"/>
                <a:gd name="T5" fmla="*/ 2147483647 h 325"/>
                <a:gd name="T6" fmla="*/ 2147483647 w 497"/>
                <a:gd name="T7" fmla="*/ 2147483647 h 325"/>
                <a:gd name="T8" fmla="*/ 2147483647 w 497"/>
                <a:gd name="T9" fmla="*/ 2147483647 h 325"/>
                <a:gd name="T10" fmla="*/ 2147483647 w 497"/>
                <a:gd name="T11" fmla="*/ 2147483647 h 325"/>
                <a:gd name="T12" fmla="*/ 2147483647 w 497"/>
                <a:gd name="T13" fmla="*/ 2147483647 h 325"/>
                <a:gd name="T14" fmla="*/ 2147483647 w 497"/>
                <a:gd name="T15" fmla="*/ 2147483647 h 325"/>
                <a:gd name="T16" fmla="*/ 2147483647 w 497"/>
                <a:gd name="T17" fmla="*/ 2147483647 h 325"/>
                <a:gd name="T18" fmla="*/ 2147483647 w 497"/>
                <a:gd name="T19" fmla="*/ 2147483647 h 325"/>
                <a:gd name="T20" fmla="*/ 2147483647 w 497"/>
                <a:gd name="T21" fmla="*/ 2147483647 h 325"/>
                <a:gd name="T22" fmla="*/ 2147483647 w 497"/>
                <a:gd name="T23" fmla="*/ 2147483647 h 325"/>
                <a:gd name="T24" fmla="*/ 2147483647 w 497"/>
                <a:gd name="T25" fmla="*/ 2147483647 h 325"/>
                <a:gd name="T26" fmla="*/ 2147483647 w 497"/>
                <a:gd name="T27" fmla="*/ 2147483647 h 325"/>
                <a:gd name="T28" fmla="*/ 2147483647 w 497"/>
                <a:gd name="T29" fmla="*/ 2147483647 h 325"/>
                <a:gd name="T30" fmla="*/ 2147483647 w 497"/>
                <a:gd name="T31" fmla="*/ 2147483647 h 325"/>
                <a:gd name="T32" fmla="*/ 2147483647 w 497"/>
                <a:gd name="T33" fmla="*/ 2147483647 h 325"/>
                <a:gd name="T34" fmla="*/ 2147483647 w 497"/>
                <a:gd name="T35" fmla="*/ 2147483647 h 325"/>
                <a:gd name="T36" fmla="*/ 2147483647 w 497"/>
                <a:gd name="T37" fmla="*/ 2147483647 h 325"/>
                <a:gd name="T38" fmla="*/ 2147483647 w 497"/>
                <a:gd name="T39" fmla="*/ 2147483647 h 325"/>
                <a:gd name="T40" fmla="*/ 2147483647 w 497"/>
                <a:gd name="T41" fmla="*/ 2147483647 h 325"/>
                <a:gd name="T42" fmla="*/ 2147483647 w 497"/>
                <a:gd name="T43" fmla="*/ 2147483647 h 325"/>
                <a:gd name="T44" fmla="*/ 2147483647 w 497"/>
                <a:gd name="T45" fmla="*/ 2147483647 h 325"/>
                <a:gd name="T46" fmla="*/ 2147483647 w 497"/>
                <a:gd name="T47" fmla="*/ 2147483647 h 325"/>
                <a:gd name="T48" fmla="*/ 2147483647 w 497"/>
                <a:gd name="T49" fmla="*/ 2147483647 h 325"/>
                <a:gd name="T50" fmla="*/ 2147483647 w 497"/>
                <a:gd name="T51" fmla="*/ 2147483647 h 325"/>
                <a:gd name="T52" fmla="*/ 2147483647 w 497"/>
                <a:gd name="T53" fmla="*/ 2147483647 h 325"/>
                <a:gd name="T54" fmla="*/ 2147483647 w 497"/>
                <a:gd name="T55" fmla="*/ 2147483647 h 325"/>
                <a:gd name="T56" fmla="*/ 2147483647 w 497"/>
                <a:gd name="T57" fmla="*/ 2147483647 h 325"/>
                <a:gd name="T58" fmla="*/ 2147483647 w 497"/>
                <a:gd name="T59" fmla="*/ 2147483647 h 325"/>
                <a:gd name="T60" fmla="*/ 2147483647 w 497"/>
                <a:gd name="T61" fmla="*/ 2147483647 h 325"/>
                <a:gd name="T62" fmla="*/ 2147483647 w 497"/>
                <a:gd name="T63" fmla="*/ 2147483647 h 325"/>
                <a:gd name="T64" fmla="*/ 2147483647 w 497"/>
                <a:gd name="T65" fmla="*/ 2147483647 h 325"/>
                <a:gd name="T66" fmla="*/ 2147483647 w 497"/>
                <a:gd name="T67" fmla="*/ 2147483647 h 325"/>
                <a:gd name="T68" fmla="*/ 2147483647 w 497"/>
                <a:gd name="T69" fmla="*/ 2147483647 h 325"/>
                <a:gd name="T70" fmla="*/ 2147483647 w 497"/>
                <a:gd name="T71" fmla="*/ 2147483647 h 325"/>
                <a:gd name="T72" fmla="*/ 2147483647 w 497"/>
                <a:gd name="T73" fmla="*/ 2147483647 h 325"/>
                <a:gd name="T74" fmla="*/ 2147483647 w 497"/>
                <a:gd name="T75" fmla="*/ 2147483647 h 325"/>
                <a:gd name="T76" fmla="*/ 2147483647 w 497"/>
                <a:gd name="T77" fmla="*/ 2147483647 h 325"/>
                <a:gd name="T78" fmla="*/ 2147483647 w 497"/>
                <a:gd name="T79" fmla="*/ 2147483647 h 325"/>
                <a:gd name="T80" fmla="*/ 2147483647 w 497"/>
                <a:gd name="T81" fmla="*/ 2147483647 h 325"/>
                <a:gd name="T82" fmla="*/ 2147483647 w 497"/>
                <a:gd name="T83" fmla="*/ 2147483647 h 325"/>
                <a:gd name="T84" fmla="*/ 2147483647 w 497"/>
                <a:gd name="T85" fmla="*/ 2147483647 h 325"/>
                <a:gd name="T86" fmla="*/ 2147483647 w 497"/>
                <a:gd name="T87" fmla="*/ 2147483647 h 325"/>
                <a:gd name="T88" fmla="*/ 2147483647 w 497"/>
                <a:gd name="T89" fmla="*/ 2147483647 h 325"/>
                <a:gd name="T90" fmla="*/ 2147483647 w 497"/>
                <a:gd name="T91" fmla="*/ 2147483647 h 325"/>
                <a:gd name="T92" fmla="*/ 2147483647 w 497"/>
                <a:gd name="T93" fmla="*/ 2147483647 h 3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7"/>
                <a:gd name="T142" fmla="*/ 0 h 325"/>
                <a:gd name="T143" fmla="*/ 497 w 497"/>
                <a:gd name="T144" fmla="*/ 325 h 3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7" h="325">
                  <a:moveTo>
                    <a:pt x="0" y="74"/>
                  </a:moveTo>
                  <a:lnTo>
                    <a:pt x="0" y="74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4" y="100"/>
                  </a:lnTo>
                  <a:lnTo>
                    <a:pt x="6" y="104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1"/>
                  </a:lnTo>
                  <a:lnTo>
                    <a:pt x="10" y="127"/>
                  </a:lnTo>
                  <a:lnTo>
                    <a:pt x="13" y="132"/>
                  </a:lnTo>
                  <a:lnTo>
                    <a:pt x="13" y="139"/>
                  </a:lnTo>
                  <a:lnTo>
                    <a:pt x="14" y="144"/>
                  </a:lnTo>
                  <a:lnTo>
                    <a:pt x="15" y="151"/>
                  </a:lnTo>
                  <a:lnTo>
                    <a:pt x="18" y="157"/>
                  </a:lnTo>
                  <a:lnTo>
                    <a:pt x="19" y="162"/>
                  </a:lnTo>
                  <a:lnTo>
                    <a:pt x="21" y="169"/>
                  </a:lnTo>
                  <a:lnTo>
                    <a:pt x="23" y="174"/>
                  </a:lnTo>
                  <a:lnTo>
                    <a:pt x="26" y="181"/>
                  </a:lnTo>
                  <a:lnTo>
                    <a:pt x="28" y="187"/>
                  </a:lnTo>
                  <a:lnTo>
                    <a:pt x="30" y="192"/>
                  </a:lnTo>
                  <a:lnTo>
                    <a:pt x="32" y="197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40" y="211"/>
                  </a:lnTo>
                  <a:lnTo>
                    <a:pt x="42" y="215"/>
                  </a:lnTo>
                  <a:lnTo>
                    <a:pt x="45" y="219"/>
                  </a:lnTo>
                  <a:lnTo>
                    <a:pt x="48" y="222"/>
                  </a:lnTo>
                  <a:lnTo>
                    <a:pt x="52" y="225"/>
                  </a:lnTo>
                  <a:lnTo>
                    <a:pt x="56" y="229"/>
                  </a:lnTo>
                  <a:lnTo>
                    <a:pt x="60" y="233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4" y="242"/>
                  </a:lnTo>
                  <a:lnTo>
                    <a:pt x="76" y="245"/>
                  </a:lnTo>
                  <a:lnTo>
                    <a:pt x="79" y="248"/>
                  </a:lnTo>
                  <a:lnTo>
                    <a:pt x="83" y="250"/>
                  </a:lnTo>
                  <a:lnTo>
                    <a:pt x="86" y="252"/>
                  </a:lnTo>
                  <a:lnTo>
                    <a:pt x="89" y="253"/>
                  </a:lnTo>
                  <a:lnTo>
                    <a:pt x="93" y="256"/>
                  </a:lnTo>
                  <a:lnTo>
                    <a:pt x="95" y="259"/>
                  </a:lnTo>
                  <a:lnTo>
                    <a:pt x="100" y="260"/>
                  </a:lnTo>
                  <a:lnTo>
                    <a:pt x="102" y="263"/>
                  </a:lnTo>
                  <a:lnTo>
                    <a:pt x="106" y="264"/>
                  </a:lnTo>
                  <a:lnTo>
                    <a:pt x="109" y="267"/>
                  </a:lnTo>
                  <a:lnTo>
                    <a:pt x="113" y="268"/>
                  </a:lnTo>
                  <a:lnTo>
                    <a:pt x="116" y="271"/>
                  </a:lnTo>
                  <a:lnTo>
                    <a:pt x="120" y="274"/>
                  </a:lnTo>
                  <a:lnTo>
                    <a:pt x="123" y="275"/>
                  </a:lnTo>
                  <a:lnTo>
                    <a:pt x="127" y="278"/>
                  </a:lnTo>
                  <a:lnTo>
                    <a:pt x="131" y="280"/>
                  </a:lnTo>
                  <a:lnTo>
                    <a:pt x="134" y="282"/>
                  </a:lnTo>
                  <a:lnTo>
                    <a:pt x="138" y="284"/>
                  </a:lnTo>
                  <a:lnTo>
                    <a:pt x="140" y="287"/>
                  </a:lnTo>
                  <a:lnTo>
                    <a:pt x="144" y="289"/>
                  </a:lnTo>
                  <a:lnTo>
                    <a:pt x="147" y="290"/>
                  </a:lnTo>
                  <a:lnTo>
                    <a:pt x="151" y="293"/>
                  </a:lnTo>
                  <a:lnTo>
                    <a:pt x="154" y="294"/>
                  </a:lnTo>
                  <a:lnTo>
                    <a:pt x="157" y="297"/>
                  </a:lnTo>
                  <a:lnTo>
                    <a:pt x="161" y="298"/>
                  </a:lnTo>
                  <a:lnTo>
                    <a:pt x="163" y="301"/>
                  </a:lnTo>
                  <a:lnTo>
                    <a:pt x="169" y="303"/>
                  </a:lnTo>
                  <a:lnTo>
                    <a:pt x="176" y="306"/>
                  </a:lnTo>
                  <a:lnTo>
                    <a:pt x="181" y="310"/>
                  </a:lnTo>
                  <a:lnTo>
                    <a:pt x="187" y="313"/>
                  </a:lnTo>
                  <a:lnTo>
                    <a:pt x="191" y="316"/>
                  </a:lnTo>
                  <a:lnTo>
                    <a:pt x="195" y="318"/>
                  </a:lnTo>
                  <a:lnTo>
                    <a:pt x="199" y="320"/>
                  </a:lnTo>
                  <a:lnTo>
                    <a:pt x="202" y="323"/>
                  </a:lnTo>
                  <a:lnTo>
                    <a:pt x="207" y="324"/>
                  </a:lnTo>
                  <a:lnTo>
                    <a:pt x="208" y="325"/>
                  </a:lnTo>
                  <a:lnTo>
                    <a:pt x="407" y="290"/>
                  </a:lnTo>
                  <a:lnTo>
                    <a:pt x="480" y="231"/>
                  </a:lnTo>
                  <a:lnTo>
                    <a:pt x="480" y="230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3" y="221"/>
                  </a:lnTo>
                  <a:lnTo>
                    <a:pt x="484" y="215"/>
                  </a:lnTo>
                  <a:lnTo>
                    <a:pt x="486" y="210"/>
                  </a:lnTo>
                  <a:lnTo>
                    <a:pt x="487" y="204"/>
                  </a:lnTo>
                  <a:lnTo>
                    <a:pt x="487" y="200"/>
                  </a:lnTo>
                  <a:lnTo>
                    <a:pt x="488" y="197"/>
                  </a:lnTo>
                  <a:lnTo>
                    <a:pt x="488" y="193"/>
                  </a:lnTo>
                  <a:lnTo>
                    <a:pt x="490" y="191"/>
                  </a:lnTo>
                  <a:lnTo>
                    <a:pt x="490" y="187"/>
                  </a:lnTo>
                  <a:lnTo>
                    <a:pt x="491" y="182"/>
                  </a:lnTo>
                  <a:lnTo>
                    <a:pt x="491" y="178"/>
                  </a:lnTo>
                  <a:lnTo>
                    <a:pt x="492" y="174"/>
                  </a:lnTo>
                  <a:lnTo>
                    <a:pt x="492" y="170"/>
                  </a:lnTo>
                  <a:lnTo>
                    <a:pt x="494" y="166"/>
                  </a:lnTo>
                  <a:lnTo>
                    <a:pt x="494" y="162"/>
                  </a:lnTo>
                  <a:lnTo>
                    <a:pt x="495" y="158"/>
                  </a:lnTo>
                  <a:lnTo>
                    <a:pt x="495" y="153"/>
                  </a:lnTo>
                  <a:lnTo>
                    <a:pt x="495" y="149"/>
                  </a:lnTo>
                  <a:lnTo>
                    <a:pt x="495" y="143"/>
                  </a:lnTo>
                  <a:lnTo>
                    <a:pt x="497" y="139"/>
                  </a:lnTo>
                  <a:lnTo>
                    <a:pt x="495" y="134"/>
                  </a:lnTo>
                  <a:lnTo>
                    <a:pt x="495" y="129"/>
                  </a:lnTo>
                  <a:lnTo>
                    <a:pt x="495" y="124"/>
                  </a:lnTo>
                  <a:lnTo>
                    <a:pt x="495" y="120"/>
                  </a:lnTo>
                  <a:lnTo>
                    <a:pt x="495" y="115"/>
                  </a:lnTo>
                  <a:lnTo>
                    <a:pt x="495" y="110"/>
                  </a:lnTo>
                  <a:lnTo>
                    <a:pt x="495" y="105"/>
                  </a:lnTo>
                  <a:lnTo>
                    <a:pt x="495" y="100"/>
                  </a:lnTo>
                  <a:lnTo>
                    <a:pt x="494" y="95"/>
                  </a:lnTo>
                  <a:lnTo>
                    <a:pt x="492" y="90"/>
                  </a:lnTo>
                  <a:lnTo>
                    <a:pt x="491" y="86"/>
                  </a:lnTo>
                  <a:lnTo>
                    <a:pt x="491" y="81"/>
                  </a:lnTo>
                  <a:lnTo>
                    <a:pt x="490" y="75"/>
                  </a:lnTo>
                  <a:lnTo>
                    <a:pt x="488" y="71"/>
                  </a:lnTo>
                  <a:lnTo>
                    <a:pt x="487" y="67"/>
                  </a:lnTo>
                  <a:lnTo>
                    <a:pt x="486" y="63"/>
                  </a:lnTo>
                  <a:lnTo>
                    <a:pt x="484" y="57"/>
                  </a:lnTo>
                  <a:lnTo>
                    <a:pt x="482" y="52"/>
                  </a:lnTo>
                  <a:lnTo>
                    <a:pt x="480" y="48"/>
                  </a:lnTo>
                  <a:lnTo>
                    <a:pt x="478" y="44"/>
                  </a:lnTo>
                  <a:lnTo>
                    <a:pt x="475" y="40"/>
                  </a:lnTo>
                  <a:lnTo>
                    <a:pt x="472" y="36"/>
                  </a:lnTo>
                  <a:lnTo>
                    <a:pt x="469" y="32"/>
                  </a:lnTo>
                  <a:lnTo>
                    <a:pt x="467" y="28"/>
                  </a:lnTo>
                  <a:lnTo>
                    <a:pt x="463" y="23"/>
                  </a:lnTo>
                  <a:lnTo>
                    <a:pt x="460" y="19"/>
                  </a:lnTo>
                  <a:lnTo>
                    <a:pt x="456" y="15"/>
                  </a:lnTo>
                  <a:lnTo>
                    <a:pt x="453" y="13"/>
                  </a:lnTo>
                  <a:lnTo>
                    <a:pt x="449" y="8"/>
                  </a:lnTo>
                  <a:lnTo>
                    <a:pt x="445" y="6"/>
                  </a:lnTo>
                  <a:lnTo>
                    <a:pt x="441" y="3"/>
                  </a:lnTo>
                  <a:lnTo>
                    <a:pt x="437" y="0"/>
                  </a:lnTo>
                  <a:lnTo>
                    <a:pt x="420" y="4"/>
                  </a:lnTo>
                  <a:lnTo>
                    <a:pt x="433" y="55"/>
                  </a:lnTo>
                  <a:lnTo>
                    <a:pt x="346" y="26"/>
                  </a:lnTo>
                  <a:lnTo>
                    <a:pt x="338" y="82"/>
                  </a:lnTo>
                  <a:lnTo>
                    <a:pt x="282" y="117"/>
                  </a:lnTo>
                  <a:lnTo>
                    <a:pt x="176" y="79"/>
                  </a:lnTo>
                  <a:lnTo>
                    <a:pt x="151" y="120"/>
                  </a:lnTo>
                  <a:lnTo>
                    <a:pt x="53" y="5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3" name="Freeform 92">
              <a:extLst>
                <a:ext uri="{FF2B5EF4-FFF2-40B4-BE49-F238E27FC236}">
                  <a16:creationId xmlns:a16="http://schemas.microsoft.com/office/drawing/2014/main" id="{0D2B8E1D-A3F3-342C-1308-DB9DFCAE8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2" y="4156075"/>
              <a:ext cx="922338" cy="1017588"/>
            </a:xfrm>
            <a:custGeom>
              <a:avLst/>
              <a:gdLst>
                <a:gd name="T0" fmla="*/ 2147483647 w 581"/>
                <a:gd name="T1" fmla="*/ 2147483647 h 641"/>
                <a:gd name="T2" fmla="*/ 2147483647 w 581"/>
                <a:gd name="T3" fmla="*/ 2147483647 h 641"/>
                <a:gd name="T4" fmla="*/ 2147483647 w 581"/>
                <a:gd name="T5" fmla="*/ 2147483647 h 641"/>
                <a:gd name="T6" fmla="*/ 2147483647 w 581"/>
                <a:gd name="T7" fmla="*/ 2147483647 h 641"/>
                <a:gd name="T8" fmla="*/ 2147483647 w 581"/>
                <a:gd name="T9" fmla="*/ 2147483647 h 641"/>
                <a:gd name="T10" fmla="*/ 2147483647 w 581"/>
                <a:gd name="T11" fmla="*/ 2147483647 h 641"/>
                <a:gd name="T12" fmla="*/ 2147483647 w 581"/>
                <a:gd name="T13" fmla="*/ 2147483647 h 641"/>
                <a:gd name="T14" fmla="*/ 2147483647 w 581"/>
                <a:gd name="T15" fmla="*/ 2147483647 h 641"/>
                <a:gd name="T16" fmla="*/ 2147483647 w 581"/>
                <a:gd name="T17" fmla="*/ 2147483647 h 641"/>
                <a:gd name="T18" fmla="*/ 2147483647 w 581"/>
                <a:gd name="T19" fmla="*/ 2147483647 h 641"/>
                <a:gd name="T20" fmla="*/ 2147483647 w 581"/>
                <a:gd name="T21" fmla="*/ 2147483647 h 641"/>
                <a:gd name="T22" fmla="*/ 2147483647 w 581"/>
                <a:gd name="T23" fmla="*/ 2147483647 h 641"/>
                <a:gd name="T24" fmla="*/ 2147483647 w 581"/>
                <a:gd name="T25" fmla="*/ 2147483647 h 641"/>
                <a:gd name="T26" fmla="*/ 2147483647 w 581"/>
                <a:gd name="T27" fmla="*/ 2147483647 h 641"/>
                <a:gd name="T28" fmla="*/ 2147483647 w 581"/>
                <a:gd name="T29" fmla="*/ 2147483647 h 641"/>
                <a:gd name="T30" fmla="*/ 2147483647 w 581"/>
                <a:gd name="T31" fmla="*/ 2147483647 h 641"/>
                <a:gd name="T32" fmla="*/ 2147483647 w 581"/>
                <a:gd name="T33" fmla="*/ 2147483647 h 641"/>
                <a:gd name="T34" fmla="*/ 2147483647 w 581"/>
                <a:gd name="T35" fmla="*/ 2147483647 h 641"/>
                <a:gd name="T36" fmla="*/ 2147483647 w 581"/>
                <a:gd name="T37" fmla="*/ 2147483647 h 641"/>
                <a:gd name="T38" fmla="*/ 2147483647 w 581"/>
                <a:gd name="T39" fmla="*/ 2147483647 h 641"/>
                <a:gd name="T40" fmla="*/ 2147483647 w 581"/>
                <a:gd name="T41" fmla="*/ 2147483647 h 641"/>
                <a:gd name="T42" fmla="*/ 2147483647 w 581"/>
                <a:gd name="T43" fmla="*/ 2147483647 h 641"/>
                <a:gd name="T44" fmla="*/ 2147483647 w 581"/>
                <a:gd name="T45" fmla="*/ 2147483647 h 641"/>
                <a:gd name="T46" fmla="*/ 2147483647 w 581"/>
                <a:gd name="T47" fmla="*/ 2147483647 h 641"/>
                <a:gd name="T48" fmla="*/ 2147483647 w 581"/>
                <a:gd name="T49" fmla="*/ 2147483647 h 641"/>
                <a:gd name="T50" fmla="*/ 2147483647 w 581"/>
                <a:gd name="T51" fmla="*/ 2147483647 h 641"/>
                <a:gd name="T52" fmla="*/ 2147483647 w 581"/>
                <a:gd name="T53" fmla="*/ 2147483647 h 641"/>
                <a:gd name="T54" fmla="*/ 2147483647 w 581"/>
                <a:gd name="T55" fmla="*/ 2147483647 h 641"/>
                <a:gd name="T56" fmla="*/ 2147483647 w 581"/>
                <a:gd name="T57" fmla="*/ 2147483647 h 641"/>
                <a:gd name="T58" fmla="*/ 2147483647 w 581"/>
                <a:gd name="T59" fmla="*/ 2147483647 h 641"/>
                <a:gd name="T60" fmla="*/ 2147483647 w 581"/>
                <a:gd name="T61" fmla="*/ 2147483647 h 641"/>
                <a:gd name="T62" fmla="*/ 2147483647 w 581"/>
                <a:gd name="T63" fmla="*/ 2147483647 h 641"/>
                <a:gd name="T64" fmla="*/ 2147483647 w 581"/>
                <a:gd name="T65" fmla="*/ 2147483647 h 641"/>
                <a:gd name="T66" fmla="*/ 2147483647 w 581"/>
                <a:gd name="T67" fmla="*/ 2147483647 h 641"/>
                <a:gd name="T68" fmla="*/ 2147483647 w 581"/>
                <a:gd name="T69" fmla="*/ 2147483647 h 641"/>
                <a:gd name="T70" fmla="*/ 2147483647 w 581"/>
                <a:gd name="T71" fmla="*/ 2147483647 h 641"/>
                <a:gd name="T72" fmla="*/ 2147483647 w 581"/>
                <a:gd name="T73" fmla="*/ 2147483647 h 641"/>
                <a:gd name="T74" fmla="*/ 2147483647 w 581"/>
                <a:gd name="T75" fmla="*/ 2147483647 h 641"/>
                <a:gd name="T76" fmla="*/ 2147483647 w 581"/>
                <a:gd name="T77" fmla="*/ 2147483647 h 641"/>
                <a:gd name="T78" fmla="*/ 2147483647 w 581"/>
                <a:gd name="T79" fmla="*/ 2147483647 h 641"/>
                <a:gd name="T80" fmla="*/ 2147483647 w 581"/>
                <a:gd name="T81" fmla="*/ 2147483647 h 641"/>
                <a:gd name="T82" fmla="*/ 2147483647 w 581"/>
                <a:gd name="T83" fmla="*/ 2147483647 h 641"/>
                <a:gd name="T84" fmla="*/ 2147483647 w 581"/>
                <a:gd name="T85" fmla="*/ 2147483647 h 641"/>
                <a:gd name="T86" fmla="*/ 2147483647 w 581"/>
                <a:gd name="T87" fmla="*/ 2147483647 h 641"/>
                <a:gd name="T88" fmla="*/ 2147483647 w 581"/>
                <a:gd name="T89" fmla="*/ 2147483647 h 641"/>
                <a:gd name="T90" fmla="*/ 2147483647 w 581"/>
                <a:gd name="T91" fmla="*/ 2147483647 h 641"/>
                <a:gd name="T92" fmla="*/ 2147483647 w 581"/>
                <a:gd name="T93" fmla="*/ 2147483647 h 641"/>
                <a:gd name="T94" fmla="*/ 2147483647 w 581"/>
                <a:gd name="T95" fmla="*/ 2147483647 h 641"/>
                <a:gd name="T96" fmla="*/ 2147483647 w 581"/>
                <a:gd name="T97" fmla="*/ 2147483647 h 641"/>
                <a:gd name="T98" fmla="*/ 2147483647 w 581"/>
                <a:gd name="T99" fmla="*/ 2147483647 h 641"/>
                <a:gd name="T100" fmla="*/ 2147483647 w 581"/>
                <a:gd name="T101" fmla="*/ 2147483647 h 641"/>
                <a:gd name="T102" fmla="*/ 2147483647 w 581"/>
                <a:gd name="T103" fmla="*/ 2147483647 h 641"/>
                <a:gd name="T104" fmla="*/ 2147483647 w 581"/>
                <a:gd name="T105" fmla="*/ 2147483647 h 641"/>
                <a:gd name="T106" fmla="*/ 2147483647 w 581"/>
                <a:gd name="T107" fmla="*/ 2147483647 h 641"/>
                <a:gd name="T108" fmla="*/ 2147483647 w 581"/>
                <a:gd name="T109" fmla="*/ 2147483647 h 641"/>
                <a:gd name="T110" fmla="*/ 2147483647 w 581"/>
                <a:gd name="T111" fmla="*/ 2147483647 h 641"/>
                <a:gd name="T112" fmla="*/ 2147483647 w 581"/>
                <a:gd name="T113" fmla="*/ 2147483647 h 641"/>
                <a:gd name="T114" fmla="*/ 2147483647 w 581"/>
                <a:gd name="T115" fmla="*/ 2147483647 h 641"/>
                <a:gd name="T116" fmla="*/ 2147483647 w 581"/>
                <a:gd name="T117" fmla="*/ 2147483647 h 6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1"/>
                <a:gd name="T178" fmla="*/ 0 h 641"/>
                <a:gd name="T179" fmla="*/ 581 w 581"/>
                <a:gd name="T180" fmla="*/ 641 h 6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1" h="641">
                  <a:moveTo>
                    <a:pt x="93" y="99"/>
                  </a:moveTo>
                  <a:lnTo>
                    <a:pt x="92" y="99"/>
                  </a:lnTo>
                  <a:lnTo>
                    <a:pt x="92" y="100"/>
                  </a:lnTo>
                  <a:lnTo>
                    <a:pt x="89" y="103"/>
                  </a:lnTo>
                  <a:lnTo>
                    <a:pt x="86" y="107"/>
                  </a:lnTo>
                  <a:lnTo>
                    <a:pt x="82" y="111"/>
                  </a:lnTo>
                  <a:lnTo>
                    <a:pt x="79" y="117"/>
                  </a:lnTo>
                  <a:lnTo>
                    <a:pt x="77" y="121"/>
                  </a:lnTo>
                  <a:lnTo>
                    <a:pt x="75" y="124"/>
                  </a:lnTo>
                  <a:lnTo>
                    <a:pt x="73" y="128"/>
                  </a:lnTo>
                  <a:lnTo>
                    <a:pt x="71" y="133"/>
                  </a:lnTo>
                  <a:lnTo>
                    <a:pt x="68" y="136"/>
                  </a:lnTo>
                  <a:lnTo>
                    <a:pt x="67" y="141"/>
                  </a:lnTo>
                  <a:lnTo>
                    <a:pt x="66" y="145"/>
                  </a:lnTo>
                  <a:lnTo>
                    <a:pt x="63" y="152"/>
                  </a:lnTo>
                  <a:lnTo>
                    <a:pt x="62" y="156"/>
                  </a:lnTo>
                  <a:lnTo>
                    <a:pt x="60" y="162"/>
                  </a:lnTo>
                  <a:lnTo>
                    <a:pt x="59" y="166"/>
                  </a:lnTo>
                  <a:lnTo>
                    <a:pt x="59" y="168"/>
                  </a:lnTo>
                  <a:lnTo>
                    <a:pt x="58" y="172"/>
                  </a:lnTo>
                  <a:lnTo>
                    <a:pt x="58" y="175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5" y="185"/>
                  </a:lnTo>
                  <a:lnTo>
                    <a:pt x="55" y="189"/>
                  </a:lnTo>
                  <a:lnTo>
                    <a:pt x="55" y="192"/>
                  </a:lnTo>
                  <a:lnTo>
                    <a:pt x="55" y="196"/>
                  </a:lnTo>
                  <a:lnTo>
                    <a:pt x="55" y="200"/>
                  </a:lnTo>
                  <a:lnTo>
                    <a:pt x="55" y="204"/>
                  </a:lnTo>
                  <a:lnTo>
                    <a:pt x="53" y="208"/>
                  </a:lnTo>
                  <a:lnTo>
                    <a:pt x="53" y="212"/>
                  </a:lnTo>
                  <a:lnTo>
                    <a:pt x="53" y="216"/>
                  </a:lnTo>
                  <a:lnTo>
                    <a:pt x="53" y="220"/>
                  </a:lnTo>
                  <a:lnTo>
                    <a:pt x="53" y="224"/>
                  </a:lnTo>
                  <a:lnTo>
                    <a:pt x="55" y="228"/>
                  </a:lnTo>
                  <a:lnTo>
                    <a:pt x="55" y="234"/>
                  </a:lnTo>
                  <a:lnTo>
                    <a:pt x="55" y="239"/>
                  </a:lnTo>
                  <a:lnTo>
                    <a:pt x="55" y="243"/>
                  </a:lnTo>
                  <a:lnTo>
                    <a:pt x="55" y="246"/>
                  </a:lnTo>
                  <a:lnTo>
                    <a:pt x="56" y="250"/>
                  </a:lnTo>
                  <a:lnTo>
                    <a:pt x="56" y="255"/>
                  </a:lnTo>
                  <a:lnTo>
                    <a:pt x="58" y="259"/>
                  </a:lnTo>
                  <a:lnTo>
                    <a:pt x="59" y="264"/>
                  </a:lnTo>
                  <a:lnTo>
                    <a:pt x="59" y="268"/>
                  </a:lnTo>
                  <a:lnTo>
                    <a:pt x="60" y="272"/>
                  </a:lnTo>
                  <a:lnTo>
                    <a:pt x="60" y="276"/>
                  </a:lnTo>
                  <a:lnTo>
                    <a:pt x="62" y="280"/>
                  </a:lnTo>
                  <a:lnTo>
                    <a:pt x="62" y="283"/>
                  </a:lnTo>
                  <a:lnTo>
                    <a:pt x="63" y="287"/>
                  </a:lnTo>
                  <a:lnTo>
                    <a:pt x="64" y="291"/>
                  </a:lnTo>
                  <a:lnTo>
                    <a:pt x="66" y="293"/>
                  </a:lnTo>
                  <a:lnTo>
                    <a:pt x="66" y="298"/>
                  </a:lnTo>
                  <a:lnTo>
                    <a:pt x="68" y="302"/>
                  </a:lnTo>
                  <a:lnTo>
                    <a:pt x="70" y="307"/>
                  </a:lnTo>
                  <a:lnTo>
                    <a:pt x="73" y="312"/>
                  </a:lnTo>
                  <a:lnTo>
                    <a:pt x="75" y="319"/>
                  </a:lnTo>
                  <a:lnTo>
                    <a:pt x="78" y="325"/>
                  </a:lnTo>
                  <a:lnTo>
                    <a:pt x="81" y="330"/>
                  </a:lnTo>
                  <a:lnTo>
                    <a:pt x="83" y="336"/>
                  </a:lnTo>
                  <a:lnTo>
                    <a:pt x="87" y="341"/>
                  </a:lnTo>
                  <a:lnTo>
                    <a:pt x="90" y="345"/>
                  </a:lnTo>
                  <a:lnTo>
                    <a:pt x="93" y="349"/>
                  </a:lnTo>
                  <a:lnTo>
                    <a:pt x="96" y="353"/>
                  </a:lnTo>
                  <a:lnTo>
                    <a:pt x="98" y="357"/>
                  </a:lnTo>
                  <a:lnTo>
                    <a:pt x="101" y="361"/>
                  </a:lnTo>
                  <a:lnTo>
                    <a:pt x="104" y="364"/>
                  </a:lnTo>
                  <a:lnTo>
                    <a:pt x="105" y="367"/>
                  </a:lnTo>
                  <a:lnTo>
                    <a:pt x="108" y="370"/>
                  </a:lnTo>
                  <a:lnTo>
                    <a:pt x="111" y="372"/>
                  </a:lnTo>
                  <a:lnTo>
                    <a:pt x="113" y="376"/>
                  </a:lnTo>
                  <a:lnTo>
                    <a:pt x="117" y="379"/>
                  </a:lnTo>
                  <a:lnTo>
                    <a:pt x="119" y="380"/>
                  </a:lnTo>
                  <a:lnTo>
                    <a:pt x="120" y="382"/>
                  </a:lnTo>
                  <a:lnTo>
                    <a:pt x="150" y="387"/>
                  </a:lnTo>
                  <a:lnTo>
                    <a:pt x="149" y="386"/>
                  </a:lnTo>
                  <a:lnTo>
                    <a:pt x="149" y="383"/>
                  </a:lnTo>
                  <a:lnTo>
                    <a:pt x="146" y="380"/>
                  </a:lnTo>
                  <a:lnTo>
                    <a:pt x="142" y="376"/>
                  </a:lnTo>
                  <a:lnTo>
                    <a:pt x="138" y="371"/>
                  </a:lnTo>
                  <a:lnTo>
                    <a:pt x="135" y="364"/>
                  </a:lnTo>
                  <a:lnTo>
                    <a:pt x="132" y="361"/>
                  </a:lnTo>
                  <a:lnTo>
                    <a:pt x="130" y="357"/>
                  </a:lnTo>
                  <a:lnTo>
                    <a:pt x="127" y="355"/>
                  </a:lnTo>
                  <a:lnTo>
                    <a:pt x="126" y="352"/>
                  </a:lnTo>
                  <a:lnTo>
                    <a:pt x="123" y="348"/>
                  </a:lnTo>
                  <a:lnTo>
                    <a:pt x="120" y="344"/>
                  </a:lnTo>
                  <a:lnTo>
                    <a:pt x="119" y="340"/>
                  </a:lnTo>
                  <a:lnTo>
                    <a:pt x="116" y="337"/>
                  </a:lnTo>
                  <a:lnTo>
                    <a:pt x="115" y="333"/>
                  </a:lnTo>
                  <a:lnTo>
                    <a:pt x="112" y="330"/>
                  </a:lnTo>
                  <a:lnTo>
                    <a:pt x="111" y="327"/>
                  </a:lnTo>
                  <a:lnTo>
                    <a:pt x="109" y="323"/>
                  </a:lnTo>
                  <a:lnTo>
                    <a:pt x="105" y="318"/>
                  </a:lnTo>
                  <a:lnTo>
                    <a:pt x="104" y="312"/>
                  </a:lnTo>
                  <a:lnTo>
                    <a:pt x="102" y="308"/>
                  </a:lnTo>
                  <a:lnTo>
                    <a:pt x="102" y="306"/>
                  </a:lnTo>
                  <a:lnTo>
                    <a:pt x="104" y="302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5" y="302"/>
                  </a:lnTo>
                  <a:lnTo>
                    <a:pt x="119" y="304"/>
                  </a:lnTo>
                  <a:lnTo>
                    <a:pt x="123" y="308"/>
                  </a:lnTo>
                  <a:lnTo>
                    <a:pt x="126" y="311"/>
                  </a:lnTo>
                  <a:lnTo>
                    <a:pt x="127" y="315"/>
                  </a:lnTo>
                  <a:lnTo>
                    <a:pt x="130" y="318"/>
                  </a:lnTo>
                  <a:lnTo>
                    <a:pt x="131" y="322"/>
                  </a:lnTo>
                  <a:lnTo>
                    <a:pt x="132" y="325"/>
                  </a:lnTo>
                  <a:lnTo>
                    <a:pt x="135" y="329"/>
                  </a:lnTo>
                  <a:lnTo>
                    <a:pt x="138" y="333"/>
                  </a:lnTo>
                  <a:lnTo>
                    <a:pt x="143" y="337"/>
                  </a:lnTo>
                  <a:lnTo>
                    <a:pt x="149" y="341"/>
                  </a:lnTo>
                  <a:lnTo>
                    <a:pt x="153" y="345"/>
                  </a:lnTo>
                  <a:lnTo>
                    <a:pt x="158" y="349"/>
                  </a:lnTo>
                  <a:lnTo>
                    <a:pt x="165" y="353"/>
                  </a:lnTo>
                  <a:lnTo>
                    <a:pt x="170" y="356"/>
                  </a:lnTo>
                  <a:lnTo>
                    <a:pt x="174" y="360"/>
                  </a:lnTo>
                  <a:lnTo>
                    <a:pt x="180" y="363"/>
                  </a:lnTo>
                  <a:lnTo>
                    <a:pt x="184" y="366"/>
                  </a:lnTo>
                  <a:lnTo>
                    <a:pt x="188" y="367"/>
                  </a:lnTo>
                  <a:lnTo>
                    <a:pt x="191" y="370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2" y="370"/>
                  </a:lnTo>
                  <a:lnTo>
                    <a:pt x="192" y="368"/>
                  </a:lnTo>
                  <a:lnTo>
                    <a:pt x="191" y="366"/>
                  </a:lnTo>
                  <a:lnTo>
                    <a:pt x="191" y="361"/>
                  </a:lnTo>
                  <a:lnTo>
                    <a:pt x="189" y="357"/>
                  </a:lnTo>
                  <a:lnTo>
                    <a:pt x="188" y="353"/>
                  </a:lnTo>
                  <a:lnTo>
                    <a:pt x="185" y="346"/>
                  </a:lnTo>
                  <a:lnTo>
                    <a:pt x="185" y="341"/>
                  </a:lnTo>
                  <a:lnTo>
                    <a:pt x="183" y="336"/>
                  </a:lnTo>
                  <a:lnTo>
                    <a:pt x="181" y="330"/>
                  </a:lnTo>
                  <a:lnTo>
                    <a:pt x="181" y="323"/>
                  </a:lnTo>
                  <a:lnTo>
                    <a:pt x="181" y="318"/>
                  </a:lnTo>
                  <a:lnTo>
                    <a:pt x="180" y="312"/>
                  </a:lnTo>
                  <a:lnTo>
                    <a:pt x="180" y="308"/>
                  </a:lnTo>
                  <a:lnTo>
                    <a:pt x="181" y="304"/>
                  </a:lnTo>
                  <a:lnTo>
                    <a:pt x="183" y="302"/>
                  </a:lnTo>
                  <a:lnTo>
                    <a:pt x="183" y="298"/>
                  </a:lnTo>
                  <a:lnTo>
                    <a:pt x="185" y="295"/>
                  </a:lnTo>
                  <a:lnTo>
                    <a:pt x="185" y="293"/>
                  </a:lnTo>
                  <a:lnTo>
                    <a:pt x="187" y="292"/>
                  </a:lnTo>
                  <a:lnTo>
                    <a:pt x="189" y="291"/>
                  </a:lnTo>
                  <a:lnTo>
                    <a:pt x="192" y="292"/>
                  </a:lnTo>
                  <a:lnTo>
                    <a:pt x="194" y="295"/>
                  </a:lnTo>
                  <a:lnTo>
                    <a:pt x="198" y="299"/>
                  </a:lnTo>
                  <a:lnTo>
                    <a:pt x="199" y="302"/>
                  </a:lnTo>
                  <a:lnTo>
                    <a:pt x="200" y="304"/>
                  </a:lnTo>
                  <a:lnTo>
                    <a:pt x="203" y="308"/>
                  </a:lnTo>
                  <a:lnTo>
                    <a:pt x="206" y="312"/>
                  </a:lnTo>
                  <a:lnTo>
                    <a:pt x="207" y="317"/>
                  </a:lnTo>
                  <a:lnTo>
                    <a:pt x="213" y="322"/>
                  </a:lnTo>
                  <a:lnTo>
                    <a:pt x="214" y="325"/>
                  </a:lnTo>
                  <a:lnTo>
                    <a:pt x="218" y="327"/>
                  </a:lnTo>
                  <a:lnTo>
                    <a:pt x="222" y="332"/>
                  </a:lnTo>
                  <a:lnTo>
                    <a:pt x="225" y="334"/>
                  </a:lnTo>
                  <a:lnTo>
                    <a:pt x="229" y="338"/>
                  </a:lnTo>
                  <a:lnTo>
                    <a:pt x="233" y="341"/>
                  </a:lnTo>
                  <a:lnTo>
                    <a:pt x="236" y="345"/>
                  </a:lnTo>
                  <a:lnTo>
                    <a:pt x="241" y="349"/>
                  </a:lnTo>
                  <a:lnTo>
                    <a:pt x="245" y="353"/>
                  </a:lnTo>
                  <a:lnTo>
                    <a:pt x="249" y="357"/>
                  </a:lnTo>
                  <a:lnTo>
                    <a:pt x="253" y="361"/>
                  </a:lnTo>
                  <a:lnTo>
                    <a:pt x="259" y="366"/>
                  </a:lnTo>
                  <a:lnTo>
                    <a:pt x="263" y="368"/>
                  </a:lnTo>
                  <a:lnTo>
                    <a:pt x="267" y="372"/>
                  </a:lnTo>
                  <a:lnTo>
                    <a:pt x="272" y="375"/>
                  </a:lnTo>
                  <a:lnTo>
                    <a:pt x="276" y="379"/>
                  </a:lnTo>
                  <a:lnTo>
                    <a:pt x="281" y="382"/>
                  </a:lnTo>
                  <a:lnTo>
                    <a:pt x="285" y="386"/>
                  </a:lnTo>
                  <a:lnTo>
                    <a:pt x="289" y="389"/>
                  </a:lnTo>
                  <a:lnTo>
                    <a:pt x="294" y="391"/>
                  </a:lnTo>
                  <a:lnTo>
                    <a:pt x="297" y="394"/>
                  </a:lnTo>
                  <a:lnTo>
                    <a:pt x="301" y="397"/>
                  </a:lnTo>
                  <a:lnTo>
                    <a:pt x="304" y="398"/>
                  </a:lnTo>
                  <a:lnTo>
                    <a:pt x="308" y="399"/>
                  </a:lnTo>
                  <a:lnTo>
                    <a:pt x="310" y="401"/>
                  </a:lnTo>
                  <a:lnTo>
                    <a:pt x="313" y="402"/>
                  </a:lnTo>
                  <a:lnTo>
                    <a:pt x="316" y="404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1"/>
                  </a:lnTo>
                  <a:lnTo>
                    <a:pt x="316" y="397"/>
                  </a:lnTo>
                  <a:lnTo>
                    <a:pt x="316" y="393"/>
                  </a:lnTo>
                  <a:lnTo>
                    <a:pt x="313" y="387"/>
                  </a:lnTo>
                  <a:lnTo>
                    <a:pt x="313" y="382"/>
                  </a:lnTo>
                  <a:lnTo>
                    <a:pt x="312" y="379"/>
                  </a:lnTo>
                  <a:lnTo>
                    <a:pt x="312" y="376"/>
                  </a:lnTo>
                  <a:lnTo>
                    <a:pt x="310" y="372"/>
                  </a:lnTo>
                  <a:lnTo>
                    <a:pt x="310" y="370"/>
                  </a:lnTo>
                  <a:lnTo>
                    <a:pt x="309" y="367"/>
                  </a:lnTo>
                  <a:lnTo>
                    <a:pt x="309" y="363"/>
                  </a:lnTo>
                  <a:lnTo>
                    <a:pt x="308" y="360"/>
                  </a:lnTo>
                  <a:lnTo>
                    <a:pt x="308" y="356"/>
                  </a:lnTo>
                  <a:lnTo>
                    <a:pt x="306" y="351"/>
                  </a:lnTo>
                  <a:lnTo>
                    <a:pt x="306" y="345"/>
                  </a:lnTo>
                  <a:lnTo>
                    <a:pt x="306" y="341"/>
                  </a:lnTo>
                  <a:lnTo>
                    <a:pt x="306" y="337"/>
                  </a:lnTo>
                  <a:lnTo>
                    <a:pt x="308" y="334"/>
                  </a:lnTo>
                  <a:lnTo>
                    <a:pt x="309" y="334"/>
                  </a:lnTo>
                  <a:lnTo>
                    <a:pt x="313" y="334"/>
                  </a:lnTo>
                  <a:lnTo>
                    <a:pt x="317" y="337"/>
                  </a:lnTo>
                  <a:lnTo>
                    <a:pt x="319" y="338"/>
                  </a:lnTo>
                  <a:lnTo>
                    <a:pt x="323" y="341"/>
                  </a:lnTo>
                  <a:lnTo>
                    <a:pt x="325" y="342"/>
                  </a:lnTo>
                  <a:lnTo>
                    <a:pt x="329" y="346"/>
                  </a:lnTo>
                  <a:lnTo>
                    <a:pt x="332" y="349"/>
                  </a:lnTo>
                  <a:lnTo>
                    <a:pt x="336" y="353"/>
                  </a:lnTo>
                  <a:lnTo>
                    <a:pt x="340" y="356"/>
                  </a:lnTo>
                  <a:lnTo>
                    <a:pt x="346" y="360"/>
                  </a:lnTo>
                  <a:lnTo>
                    <a:pt x="351" y="363"/>
                  </a:lnTo>
                  <a:lnTo>
                    <a:pt x="357" y="367"/>
                  </a:lnTo>
                  <a:lnTo>
                    <a:pt x="359" y="368"/>
                  </a:lnTo>
                  <a:lnTo>
                    <a:pt x="363" y="371"/>
                  </a:lnTo>
                  <a:lnTo>
                    <a:pt x="366" y="372"/>
                  </a:lnTo>
                  <a:lnTo>
                    <a:pt x="370" y="374"/>
                  </a:lnTo>
                  <a:lnTo>
                    <a:pt x="373" y="375"/>
                  </a:lnTo>
                  <a:lnTo>
                    <a:pt x="376" y="378"/>
                  </a:lnTo>
                  <a:lnTo>
                    <a:pt x="380" y="379"/>
                  </a:lnTo>
                  <a:lnTo>
                    <a:pt x="383" y="380"/>
                  </a:lnTo>
                  <a:lnTo>
                    <a:pt x="387" y="382"/>
                  </a:lnTo>
                  <a:lnTo>
                    <a:pt x="391" y="383"/>
                  </a:lnTo>
                  <a:lnTo>
                    <a:pt x="395" y="385"/>
                  </a:lnTo>
                  <a:lnTo>
                    <a:pt x="399" y="386"/>
                  </a:lnTo>
                  <a:lnTo>
                    <a:pt x="402" y="386"/>
                  </a:lnTo>
                  <a:lnTo>
                    <a:pt x="406" y="387"/>
                  </a:lnTo>
                  <a:lnTo>
                    <a:pt x="408" y="389"/>
                  </a:lnTo>
                  <a:lnTo>
                    <a:pt x="412" y="390"/>
                  </a:lnTo>
                  <a:lnTo>
                    <a:pt x="416" y="390"/>
                  </a:lnTo>
                  <a:lnTo>
                    <a:pt x="419" y="391"/>
                  </a:lnTo>
                  <a:lnTo>
                    <a:pt x="423" y="393"/>
                  </a:lnTo>
                  <a:lnTo>
                    <a:pt x="427" y="394"/>
                  </a:lnTo>
                  <a:lnTo>
                    <a:pt x="433" y="394"/>
                  </a:lnTo>
                  <a:lnTo>
                    <a:pt x="440" y="395"/>
                  </a:lnTo>
                  <a:lnTo>
                    <a:pt x="444" y="397"/>
                  </a:lnTo>
                  <a:lnTo>
                    <a:pt x="449" y="397"/>
                  </a:lnTo>
                  <a:lnTo>
                    <a:pt x="452" y="398"/>
                  </a:lnTo>
                  <a:lnTo>
                    <a:pt x="455" y="398"/>
                  </a:lnTo>
                  <a:lnTo>
                    <a:pt x="457" y="398"/>
                  </a:lnTo>
                  <a:lnTo>
                    <a:pt x="459" y="399"/>
                  </a:lnTo>
                  <a:lnTo>
                    <a:pt x="453" y="424"/>
                  </a:lnTo>
                  <a:lnTo>
                    <a:pt x="457" y="427"/>
                  </a:lnTo>
                  <a:lnTo>
                    <a:pt x="459" y="427"/>
                  </a:lnTo>
                  <a:lnTo>
                    <a:pt x="463" y="428"/>
                  </a:lnTo>
                  <a:lnTo>
                    <a:pt x="465" y="429"/>
                  </a:lnTo>
                  <a:lnTo>
                    <a:pt x="470" y="431"/>
                  </a:lnTo>
                  <a:lnTo>
                    <a:pt x="474" y="431"/>
                  </a:lnTo>
                  <a:lnTo>
                    <a:pt x="479" y="432"/>
                  </a:lnTo>
                  <a:lnTo>
                    <a:pt x="483" y="432"/>
                  </a:lnTo>
                  <a:lnTo>
                    <a:pt x="489" y="433"/>
                  </a:lnTo>
                  <a:lnTo>
                    <a:pt x="494" y="433"/>
                  </a:lnTo>
                  <a:lnTo>
                    <a:pt x="501" y="433"/>
                  </a:lnTo>
                  <a:lnTo>
                    <a:pt x="504" y="432"/>
                  </a:lnTo>
                  <a:lnTo>
                    <a:pt x="506" y="432"/>
                  </a:lnTo>
                  <a:lnTo>
                    <a:pt x="509" y="431"/>
                  </a:lnTo>
                  <a:lnTo>
                    <a:pt x="513" y="431"/>
                  </a:lnTo>
                  <a:lnTo>
                    <a:pt x="518" y="428"/>
                  </a:lnTo>
                  <a:lnTo>
                    <a:pt x="525" y="427"/>
                  </a:lnTo>
                  <a:lnTo>
                    <a:pt x="531" y="423"/>
                  </a:lnTo>
                  <a:lnTo>
                    <a:pt x="536" y="420"/>
                  </a:lnTo>
                  <a:lnTo>
                    <a:pt x="542" y="416"/>
                  </a:lnTo>
                  <a:lnTo>
                    <a:pt x="547" y="413"/>
                  </a:lnTo>
                  <a:lnTo>
                    <a:pt x="552" y="410"/>
                  </a:lnTo>
                  <a:lnTo>
                    <a:pt x="557" y="408"/>
                  </a:lnTo>
                  <a:lnTo>
                    <a:pt x="561" y="404"/>
                  </a:lnTo>
                  <a:lnTo>
                    <a:pt x="565" y="401"/>
                  </a:lnTo>
                  <a:lnTo>
                    <a:pt x="567" y="399"/>
                  </a:lnTo>
                  <a:lnTo>
                    <a:pt x="571" y="398"/>
                  </a:lnTo>
                  <a:lnTo>
                    <a:pt x="577" y="397"/>
                  </a:lnTo>
                  <a:lnTo>
                    <a:pt x="580" y="399"/>
                  </a:lnTo>
                  <a:lnTo>
                    <a:pt x="581" y="402"/>
                  </a:lnTo>
                  <a:lnTo>
                    <a:pt x="581" y="408"/>
                  </a:lnTo>
                  <a:lnTo>
                    <a:pt x="580" y="410"/>
                  </a:lnTo>
                  <a:lnTo>
                    <a:pt x="578" y="413"/>
                  </a:lnTo>
                  <a:lnTo>
                    <a:pt x="577" y="417"/>
                  </a:lnTo>
                  <a:lnTo>
                    <a:pt x="574" y="420"/>
                  </a:lnTo>
                  <a:lnTo>
                    <a:pt x="571" y="423"/>
                  </a:lnTo>
                  <a:lnTo>
                    <a:pt x="569" y="427"/>
                  </a:lnTo>
                  <a:lnTo>
                    <a:pt x="566" y="429"/>
                  </a:lnTo>
                  <a:lnTo>
                    <a:pt x="563" y="433"/>
                  </a:lnTo>
                  <a:lnTo>
                    <a:pt x="559" y="436"/>
                  </a:lnTo>
                  <a:lnTo>
                    <a:pt x="557" y="439"/>
                  </a:lnTo>
                  <a:lnTo>
                    <a:pt x="552" y="442"/>
                  </a:lnTo>
                  <a:lnTo>
                    <a:pt x="550" y="444"/>
                  </a:lnTo>
                  <a:lnTo>
                    <a:pt x="546" y="447"/>
                  </a:lnTo>
                  <a:lnTo>
                    <a:pt x="542" y="448"/>
                  </a:lnTo>
                  <a:lnTo>
                    <a:pt x="539" y="451"/>
                  </a:lnTo>
                  <a:lnTo>
                    <a:pt x="536" y="453"/>
                  </a:lnTo>
                  <a:lnTo>
                    <a:pt x="532" y="454"/>
                  </a:lnTo>
                  <a:lnTo>
                    <a:pt x="529" y="455"/>
                  </a:lnTo>
                  <a:lnTo>
                    <a:pt x="527" y="457"/>
                  </a:lnTo>
                  <a:lnTo>
                    <a:pt x="523" y="458"/>
                  </a:lnTo>
                  <a:lnTo>
                    <a:pt x="520" y="459"/>
                  </a:lnTo>
                  <a:lnTo>
                    <a:pt x="516" y="459"/>
                  </a:lnTo>
                  <a:lnTo>
                    <a:pt x="512" y="459"/>
                  </a:lnTo>
                  <a:lnTo>
                    <a:pt x="508" y="461"/>
                  </a:lnTo>
                  <a:lnTo>
                    <a:pt x="502" y="461"/>
                  </a:lnTo>
                  <a:lnTo>
                    <a:pt x="498" y="461"/>
                  </a:lnTo>
                  <a:lnTo>
                    <a:pt x="493" y="461"/>
                  </a:lnTo>
                  <a:lnTo>
                    <a:pt x="487" y="462"/>
                  </a:lnTo>
                  <a:lnTo>
                    <a:pt x="483" y="461"/>
                  </a:lnTo>
                  <a:lnTo>
                    <a:pt x="480" y="461"/>
                  </a:lnTo>
                  <a:lnTo>
                    <a:pt x="478" y="461"/>
                  </a:lnTo>
                  <a:lnTo>
                    <a:pt x="475" y="459"/>
                  </a:lnTo>
                  <a:lnTo>
                    <a:pt x="470" y="458"/>
                  </a:lnTo>
                  <a:lnTo>
                    <a:pt x="465" y="455"/>
                  </a:lnTo>
                  <a:lnTo>
                    <a:pt x="460" y="453"/>
                  </a:lnTo>
                  <a:lnTo>
                    <a:pt x="457" y="451"/>
                  </a:lnTo>
                  <a:lnTo>
                    <a:pt x="453" y="447"/>
                  </a:lnTo>
                  <a:lnTo>
                    <a:pt x="450" y="444"/>
                  </a:lnTo>
                  <a:lnTo>
                    <a:pt x="446" y="442"/>
                  </a:lnTo>
                  <a:lnTo>
                    <a:pt x="445" y="438"/>
                  </a:lnTo>
                  <a:lnTo>
                    <a:pt x="442" y="435"/>
                  </a:lnTo>
                  <a:lnTo>
                    <a:pt x="442" y="433"/>
                  </a:lnTo>
                  <a:lnTo>
                    <a:pt x="440" y="429"/>
                  </a:lnTo>
                  <a:lnTo>
                    <a:pt x="440" y="428"/>
                  </a:lnTo>
                  <a:lnTo>
                    <a:pt x="438" y="428"/>
                  </a:lnTo>
                  <a:lnTo>
                    <a:pt x="437" y="428"/>
                  </a:lnTo>
                  <a:lnTo>
                    <a:pt x="433" y="428"/>
                  </a:lnTo>
                  <a:lnTo>
                    <a:pt x="429" y="428"/>
                  </a:lnTo>
                  <a:lnTo>
                    <a:pt x="426" y="427"/>
                  </a:lnTo>
                  <a:lnTo>
                    <a:pt x="423" y="427"/>
                  </a:lnTo>
                  <a:lnTo>
                    <a:pt x="421" y="427"/>
                  </a:lnTo>
                  <a:lnTo>
                    <a:pt x="418" y="427"/>
                  </a:lnTo>
                  <a:lnTo>
                    <a:pt x="414" y="427"/>
                  </a:lnTo>
                  <a:lnTo>
                    <a:pt x="411" y="427"/>
                  </a:lnTo>
                  <a:lnTo>
                    <a:pt x="408" y="425"/>
                  </a:lnTo>
                  <a:lnTo>
                    <a:pt x="406" y="425"/>
                  </a:lnTo>
                  <a:lnTo>
                    <a:pt x="402" y="424"/>
                  </a:lnTo>
                  <a:lnTo>
                    <a:pt x="397" y="424"/>
                  </a:lnTo>
                  <a:lnTo>
                    <a:pt x="393" y="423"/>
                  </a:lnTo>
                  <a:lnTo>
                    <a:pt x="391" y="423"/>
                  </a:lnTo>
                  <a:lnTo>
                    <a:pt x="387" y="421"/>
                  </a:lnTo>
                  <a:lnTo>
                    <a:pt x="383" y="420"/>
                  </a:lnTo>
                  <a:lnTo>
                    <a:pt x="380" y="419"/>
                  </a:lnTo>
                  <a:lnTo>
                    <a:pt x="376" y="419"/>
                  </a:lnTo>
                  <a:lnTo>
                    <a:pt x="373" y="417"/>
                  </a:lnTo>
                  <a:lnTo>
                    <a:pt x="369" y="416"/>
                  </a:lnTo>
                  <a:lnTo>
                    <a:pt x="366" y="414"/>
                  </a:lnTo>
                  <a:lnTo>
                    <a:pt x="363" y="413"/>
                  </a:lnTo>
                  <a:lnTo>
                    <a:pt x="357" y="410"/>
                  </a:lnTo>
                  <a:lnTo>
                    <a:pt x="353" y="406"/>
                  </a:lnTo>
                  <a:lnTo>
                    <a:pt x="353" y="408"/>
                  </a:lnTo>
                  <a:lnTo>
                    <a:pt x="353" y="409"/>
                  </a:lnTo>
                  <a:lnTo>
                    <a:pt x="353" y="412"/>
                  </a:lnTo>
                  <a:lnTo>
                    <a:pt x="351" y="417"/>
                  </a:lnTo>
                  <a:lnTo>
                    <a:pt x="349" y="421"/>
                  </a:lnTo>
                  <a:lnTo>
                    <a:pt x="346" y="425"/>
                  </a:lnTo>
                  <a:lnTo>
                    <a:pt x="343" y="427"/>
                  </a:lnTo>
                  <a:lnTo>
                    <a:pt x="340" y="429"/>
                  </a:lnTo>
                  <a:lnTo>
                    <a:pt x="336" y="431"/>
                  </a:lnTo>
                  <a:lnTo>
                    <a:pt x="334" y="433"/>
                  </a:lnTo>
                  <a:lnTo>
                    <a:pt x="327" y="433"/>
                  </a:lnTo>
                  <a:lnTo>
                    <a:pt x="321" y="433"/>
                  </a:lnTo>
                  <a:lnTo>
                    <a:pt x="317" y="432"/>
                  </a:lnTo>
                  <a:lnTo>
                    <a:pt x="315" y="431"/>
                  </a:lnTo>
                  <a:lnTo>
                    <a:pt x="310" y="429"/>
                  </a:lnTo>
                  <a:lnTo>
                    <a:pt x="308" y="429"/>
                  </a:lnTo>
                  <a:lnTo>
                    <a:pt x="302" y="427"/>
                  </a:lnTo>
                  <a:lnTo>
                    <a:pt x="300" y="425"/>
                  </a:lnTo>
                  <a:lnTo>
                    <a:pt x="294" y="424"/>
                  </a:lnTo>
                  <a:lnTo>
                    <a:pt x="291" y="423"/>
                  </a:lnTo>
                  <a:lnTo>
                    <a:pt x="287" y="420"/>
                  </a:lnTo>
                  <a:lnTo>
                    <a:pt x="283" y="419"/>
                  </a:lnTo>
                  <a:lnTo>
                    <a:pt x="279" y="416"/>
                  </a:lnTo>
                  <a:lnTo>
                    <a:pt x="275" y="414"/>
                  </a:lnTo>
                  <a:lnTo>
                    <a:pt x="271" y="412"/>
                  </a:lnTo>
                  <a:lnTo>
                    <a:pt x="267" y="410"/>
                  </a:lnTo>
                  <a:lnTo>
                    <a:pt x="263" y="408"/>
                  </a:lnTo>
                  <a:lnTo>
                    <a:pt x="259" y="406"/>
                  </a:lnTo>
                  <a:lnTo>
                    <a:pt x="256" y="404"/>
                  </a:lnTo>
                  <a:lnTo>
                    <a:pt x="252" y="402"/>
                  </a:lnTo>
                  <a:lnTo>
                    <a:pt x="249" y="399"/>
                  </a:lnTo>
                  <a:lnTo>
                    <a:pt x="247" y="398"/>
                  </a:lnTo>
                  <a:lnTo>
                    <a:pt x="241" y="395"/>
                  </a:lnTo>
                  <a:lnTo>
                    <a:pt x="238" y="393"/>
                  </a:lnTo>
                  <a:lnTo>
                    <a:pt x="236" y="391"/>
                  </a:lnTo>
                  <a:lnTo>
                    <a:pt x="234" y="393"/>
                  </a:lnTo>
                  <a:lnTo>
                    <a:pt x="233" y="394"/>
                  </a:lnTo>
                  <a:lnTo>
                    <a:pt x="232" y="397"/>
                  </a:lnTo>
                  <a:lnTo>
                    <a:pt x="230" y="401"/>
                  </a:lnTo>
                  <a:lnTo>
                    <a:pt x="226" y="404"/>
                  </a:lnTo>
                  <a:lnTo>
                    <a:pt x="222" y="408"/>
                  </a:lnTo>
                  <a:lnTo>
                    <a:pt x="219" y="409"/>
                  </a:lnTo>
                  <a:lnTo>
                    <a:pt x="217" y="410"/>
                  </a:lnTo>
                  <a:lnTo>
                    <a:pt x="214" y="410"/>
                  </a:lnTo>
                  <a:lnTo>
                    <a:pt x="211" y="410"/>
                  </a:lnTo>
                  <a:lnTo>
                    <a:pt x="207" y="410"/>
                  </a:lnTo>
                  <a:lnTo>
                    <a:pt x="203" y="410"/>
                  </a:lnTo>
                  <a:lnTo>
                    <a:pt x="199" y="408"/>
                  </a:lnTo>
                  <a:lnTo>
                    <a:pt x="196" y="408"/>
                  </a:lnTo>
                  <a:lnTo>
                    <a:pt x="192" y="405"/>
                  </a:lnTo>
                  <a:lnTo>
                    <a:pt x="189" y="404"/>
                  </a:lnTo>
                  <a:lnTo>
                    <a:pt x="185" y="401"/>
                  </a:lnTo>
                  <a:lnTo>
                    <a:pt x="183" y="399"/>
                  </a:lnTo>
                  <a:lnTo>
                    <a:pt x="177" y="394"/>
                  </a:lnTo>
                  <a:lnTo>
                    <a:pt x="173" y="390"/>
                  </a:lnTo>
                  <a:lnTo>
                    <a:pt x="170" y="387"/>
                  </a:lnTo>
                  <a:lnTo>
                    <a:pt x="158" y="419"/>
                  </a:lnTo>
                  <a:lnTo>
                    <a:pt x="158" y="421"/>
                  </a:lnTo>
                  <a:lnTo>
                    <a:pt x="158" y="425"/>
                  </a:lnTo>
                  <a:lnTo>
                    <a:pt x="160" y="431"/>
                  </a:lnTo>
                  <a:lnTo>
                    <a:pt x="160" y="433"/>
                  </a:lnTo>
                  <a:lnTo>
                    <a:pt x="160" y="438"/>
                  </a:lnTo>
                  <a:lnTo>
                    <a:pt x="161" y="440"/>
                  </a:lnTo>
                  <a:lnTo>
                    <a:pt x="162" y="444"/>
                  </a:lnTo>
                  <a:lnTo>
                    <a:pt x="162" y="448"/>
                  </a:lnTo>
                  <a:lnTo>
                    <a:pt x="164" y="454"/>
                  </a:lnTo>
                  <a:lnTo>
                    <a:pt x="164" y="458"/>
                  </a:lnTo>
                  <a:lnTo>
                    <a:pt x="166" y="462"/>
                  </a:lnTo>
                  <a:lnTo>
                    <a:pt x="166" y="466"/>
                  </a:lnTo>
                  <a:lnTo>
                    <a:pt x="168" y="472"/>
                  </a:lnTo>
                  <a:lnTo>
                    <a:pt x="169" y="476"/>
                  </a:lnTo>
                  <a:lnTo>
                    <a:pt x="170" y="481"/>
                  </a:lnTo>
                  <a:lnTo>
                    <a:pt x="172" y="485"/>
                  </a:lnTo>
                  <a:lnTo>
                    <a:pt x="174" y="489"/>
                  </a:lnTo>
                  <a:lnTo>
                    <a:pt x="176" y="495"/>
                  </a:lnTo>
                  <a:lnTo>
                    <a:pt x="177" y="499"/>
                  </a:lnTo>
                  <a:lnTo>
                    <a:pt x="179" y="503"/>
                  </a:lnTo>
                  <a:lnTo>
                    <a:pt x="181" y="507"/>
                  </a:lnTo>
                  <a:lnTo>
                    <a:pt x="183" y="511"/>
                  </a:lnTo>
                  <a:lnTo>
                    <a:pt x="185" y="515"/>
                  </a:lnTo>
                  <a:lnTo>
                    <a:pt x="187" y="518"/>
                  </a:lnTo>
                  <a:lnTo>
                    <a:pt x="189" y="522"/>
                  </a:lnTo>
                  <a:lnTo>
                    <a:pt x="192" y="525"/>
                  </a:lnTo>
                  <a:lnTo>
                    <a:pt x="196" y="529"/>
                  </a:lnTo>
                  <a:lnTo>
                    <a:pt x="199" y="531"/>
                  </a:lnTo>
                  <a:lnTo>
                    <a:pt x="202" y="534"/>
                  </a:lnTo>
                  <a:lnTo>
                    <a:pt x="207" y="538"/>
                  </a:lnTo>
                  <a:lnTo>
                    <a:pt x="211" y="541"/>
                  </a:lnTo>
                  <a:lnTo>
                    <a:pt x="214" y="542"/>
                  </a:lnTo>
                  <a:lnTo>
                    <a:pt x="217" y="545"/>
                  </a:lnTo>
                  <a:lnTo>
                    <a:pt x="219" y="546"/>
                  </a:lnTo>
                  <a:lnTo>
                    <a:pt x="223" y="548"/>
                  </a:lnTo>
                  <a:lnTo>
                    <a:pt x="226" y="550"/>
                  </a:lnTo>
                  <a:lnTo>
                    <a:pt x="229" y="552"/>
                  </a:lnTo>
                  <a:lnTo>
                    <a:pt x="233" y="554"/>
                  </a:lnTo>
                  <a:lnTo>
                    <a:pt x="237" y="557"/>
                  </a:lnTo>
                  <a:lnTo>
                    <a:pt x="240" y="559"/>
                  </a:lnTo>
                  <a:lnTo>
                    <a:pt x="244" y="560"/>
                  </a:lnTo>
                  <a:lnTo>
                    <a:pt x="247" y="563"/>
                  </a:lnTo>
                  <a:lnTo>
                    <a:pt x="251" y="565"/>
                  </a:lnTo>
                  <a:lnTo>
                    <a:pt x="255" y="567"/>
                  </a:lnTo>
                  <a:lnTo>
                    <a:pt x="259" y="568"/>
                  </a:lnTo>
                  <a:lnTo>
                    <a:pt x="261" y="571"/>
                  </a:lnTo>
                  <a:lnTo>
                    <a:pt x="267" y="573"/>
                  </a:lnTo>
                  <a:lnTo>
                    <a:pt x="270" y="575"/>
                  </a:lnTo>
                  <a:lnTo>
                    <a:pt x="274" y="576"/>
                  </a:lnTo>
                  <a:lnTo>
                    <a:pt x="278" y="579"/>
                  </a:lnTo>
                  <a:lnTo>
                    <a:pt x="283" y="582"/>
                  </a:lnTo>
                  <a:lnTo>
                    <a:pt x="286" y="583"/>
                  </a:lnTo>
                  <a:lnTo>
                    <a:pt x="291" y="586"/>
                  </a:lnTo>
                  <a:lnTo>
                    <a:pt x="294" y="587"/>
                  </a:lnTo>
                  <a:lnTo>
                    <a:pt x="300" y="590"/>
                  </a:lnTo>
                  <a:lnTo>
                    <a:pt x="302" y="591"/>
                  </a:lnTo>
                  <a:lnTo>
                    <a:pt x="306" y="594"/>
                  </a:lnTo>
                  <a:lnTo>
                    <a:pt x="310" y="595"/>
                  </a:lnTo>
                  <a:lnTo>
                    <a:pt x="315" y="598"/>
                  </a:lnTo>
                  <a:lnTo>
                    <a:pt x="317" y="599"/>
                  </a:lnTo>
                  <a:lnTo>
                    <a:pt x="321" y="601"/>
                  </a:lnTo>
                  <a:lnTo>
                    <a:pt x="325" y="602"/>
                  </a:lnTo>
                  <a:lnTo>
                    <a:pt x="329" y="605"/>
                  </a:lnTo>
                  <a:lnTo>
                    <a:pt x="332" y="606"/>
                  </a:lnTo>
                  <a:lnTo>
                    <a:pt x="336" y="607"/>
                  </a:lnTo>
                  <a:lnTo>
                    <a:pt x="339" y="609"/>
                  </a:lnTo>
                  <a:lnTo>
                    <a:pt x="343" y="612"/>
                  </a:lnTo>
                  <a:lnTo>
                    <a:pt x="346" y="612"/>
                  </a:lnTo>
                  <a:lnTo>
                    <a:pt x="349" y="614"/>
                  </a:lnTo>
                  <a:lnTo>
                    <a:pt x="353" y="616"/>
                  </a:lnTo>
                  <a:lnTo>
                    <a:pt x="355" y="617"/>
                  </a:lnTo>
                  <a:lnTo>
                    <a:pt x="359" y="620"/>
                  </a:lnTo>
                  <a:lnTo>
                    <a:pt x="365" y="622"/>
                  </a:lnTo>
                  <a:lnTo>
                    <a:pt x="370" y="624"/>
                  </a:lnTo>
                  <a:lnTo>
                    <a:pt x="374" y="627"/>
                  </a:lnTo>
                  <a:lnTo>
                    <a:pt x="378" y="628"/>
                  </a:lnTo>
                  <a:lnTo>
                    <a:pt x="381" y="629"/>
                  </a:lnTo>
                  <a:lnTo>
                    <a:pt x="359" y="641"/>
                  </a:lnTo>
                  <a:lnTo>
                    <a:pt x="358" y="640"/>
                  </a:lnTo>
                  <a:lnTo>
                    <a:pt x="353" y="639"/>
                  </a:lnTo>
                  <a:lnTo>
                    <a:pt x="349" y="636"/>
                  </a:lnTo>
                  <a:lnTo>
                    <a:pt x="344" y="635"/>
                  </a:lnTo>
                  <a:lnTo>
                    <a:pt x="339" y="632"/>
                  </a:lnTo>
                  <a:lnTo>
                    <a:pt x="335" y="631"/>
                  </a:lnTo>
                  <a:lnTo>
                    <a:pt x="331" y="629"/>
                  </a:lnTo>
                  <a:lnTo>
                    <a:pt x="328" y="628"/>
                  </a:lnTo>
                  <a:lnTo>
                    <a:pt x="325" y="627"/>
                  </a:lnTo>
                  <a:lnTo>
                    <a:pt x="323" y="625"/>
                  </a:lnTo>
                  <a:lnTo>
                    <a:pt x="319" y="624"/>
                  </a:lnTo>
                  <a:lnTo>
                    <a:pt x="316" y="622"/>
                  </a:lnTo>
                  <a:lnTo>
                    <a:pt x="312" y="620"/>
                  </a:lnTo>
                  <a:lnTo>
                    <a:pt x="309" y="620"/>
                  </a:lnTo>
                  <a:lnTo>
                    <a:pt x="305" y="617"/>
                  </a:lnTo>
                  <a:lnTo>
                    <a:pt x="301" y="616"/>
                  </a:lnTo>
                  <a:lnTo>
                    <a:pt x="297" y="614"/>
                  </a:lnTo>
                  <a:lnTo>
                    <a:pt x="293" y="612"/>
                  </a:lnTo>
                  <a:lnTo>
                    <a:pt x="289" y="610"/>
                  </a:lnTo>
                  <a:lnTo>
                    <a:pt x="285" y="609"/>
                  </a:lnTo>
                  <a:lnTo>
                    <a:pt x="281" y="607"/>
                  </a:lnTo>
                  <a:lnTo>
                    <a:pt x="278" y="606"/>
                  </a:lnTo>
                  <a:lnTo>
                    <a:pt x="272" y="603"/>
                  </a:lnTo>
                  <a:lnTo>
                    <a:pt x="268" y="601"/>
                  </a:lnTo>
                  <a:lnTo>
                    <a:pt x="264" y="599"/>
                  </a:lnTo>
                  <a:lnTo>
                    <a:pt x="261" y="598"/>
                  </a:lnTo>
                  <a:lnTo>
                    <a:pt x="256" y="595"/>
                  </a:lnTo>
                  <a:lnTo>
                    <a:pt x="252" y="594"/>
                  </a:lnTo>
                  <a:lnTo>
                    <a:pt x="248" y="591"/>
                  </a:lnTo>
                  <a:lnTo>
                    <a:pt x="244" y="590"/>
                  </a:lnTo>
                  <a:lnTo>
                    <a:pt x="240" y="587"/>
                  </a:lnTo>
                  <a:lnTo>
                    <a:pt x="236" y="586"/>
                  </a:lnTo>
                  <a:lnTo>
                    <a:pt x="232" y="583"/>
                  </a:lnTo>
                  <a:lnTo>
                    <a:pt x="229" y="582"/>
                  </a:lnTo>
                  <a:lnTo>
                    <a:pt x="225" y="579"/>
                  </a:lnTo>
                  <a:lnTo>
                    <a:pt x="221" y="578"/>
                  </a:lnTo>
                  <a:lnTo>
                    <a:pt x="217" y="576"/>
                  </a:lnTo>
                  <a:lnTo>
                    <a:pt x="214" y="575"/>
                  </a:lnTo>
                  <a:lnTo>
                    <a:pt x="210" y="572"/>
                  </a:lnTo>
                  <a:lnTo>
                    <a:pt x="206" y="571"/>
                  </a:lnTo>
                  <a:lnTo>
                    <a:pt x="202" y="568"/>
                  </a:lnTo>
                  <a:lnTo>
                    <a:pt x="199" y="567"/>
                  </a:lnTo>
                  <a:lnTo>
                    <a:pt x="195" y="564"/>
                  </a:lnTo>
                  <a:lnTo>
                    <a:pt x="192" y="563"/>
                  </a:lnTo>
                  <a:lnTo>
                    <a:pt x="189" y="561"/>
                  </a:lnTo>
                  <a:lnTo>
                    <a:pt x="185" y="559"/>
                  </a:lnTo>
                  <a:lnTo>
                    <a:pt x="180" y="556"/>
                  </a:lnTo>
                  <a:lnTo>
                    <a:pt x="176" y="552"/>
                  </a:lnTo>
                  <a:lnTo>
                    <a:pt x="172" y="549"/>
                  </a:lnTo>
                  <a:lnTo>
                    <a:pt x="168" y="546"/>
                  </a:lnTo>
                  <a:lnTo>
                    <a:pt x="164" y="542"/>
                  </a:lnTo>
                  <a:lnTo>
                    <a:pt x="160" y="538"/>
                  </a:lnTo>
                  <a:lnTo>
                    <a:pt x="157" y="534"/>
                  </a:lnTo>
                  <a:lnTo>
                    <a:pt x="154" y="530"/>
                  </a:lnTo>
                  <a:lnTo>
                    <a:pt x="150" y="525"/>
                  </a:lnTo>
                  <a:lnTo>
                    <a:pt x="149" y="520"/>
                  </a:lnTo>
                  <a:lnTo>
                    <a:pt x="146" y="516"/>
                  </a:lnTo>
                  <a:lnTo>
                    <a:pt x="143" y="511"/>
                  </a:lnTo>
                  <a:lnTo>
                    <a:pt x="142" y="506"/>
                  </a:lnTo>
                  <a:lnTo>
                    <a:pt x="139" y="500"/>
                  </a:lnTo>
                  <a:lnTo>
                    <a:pt x="138" y="496"/>
                  </a:lnTo>
                  <a:lnTo>
                    <a:pt x="135" y="491"/>
                  </a:lnTo>
                  <a:lnTo>
                    <a:pt x="134" y="484"/>
                  </a:lnTo>
                  <a:lnTo>
                    <a:pt x="132" y="480"/>
                  </a:lnTo>
                  <a:lnTo>
                    <a:pt x="131" y="474"/>
                  </a:lnTo>
                  <a:lnTo>
                    <a:pt x="131" y="469"/>
                  </a:lnTo>
                  <a:lnTo>
                    <a:pt x="128" y="463"/>
                  </a:lnTo>
                  <a:lnTo>
                    <a:pt x="127" y="459"/>
                  </a:lnTo>
                  <a:lnTo>
                    <a:pt x="127" y="454"/>
                  </a:lnTo>
                  <a:lnTo>
                    <a:pt x="126" y="450"/>
                  </a:lnTo>
                  <a:lnTo>
                    <a:pt x="124" y="444"/>
                  </a:lnTo>
                  <a:lnTo>
                    <a:pt x="124" y="440"/>
                  </a:lnTo>
                  <a:lnTo>
                    <a:pt x="123" y="436"/>
                  </a:lnTo>
                  <a:lnTo>
                    <a:pt x="123" y="433"/>
                  </a:lnTo>
                  <a:lnTo>
                    <a:pt x="123" y="429"/>
                  </a:lnTo>
                  <a:lnTo>
                    <a:pt x="123" y="427"/>
                  </a:lnTo>
                  <a:lnTo>
                    <a:pt x="123" y="424"/>
                  </a:lnTo>
                  <a:lnTo>
                    <a:pt x="123" y="423"/>
                  </a:lnTo>
                  <a:lnTo>
                    <a:pt x="123" y="419"/>
                  </a:lnTo>
                  <a:lnTo>
                    <a:pt x="121" y="417"/>
                  </a:lnTo>
                  <a:lnTo>
                    <a:pt x="119" y="414"/>
                  </a:lnTo>
                  <a:lnTo>
                    <a:pt x="113" y="410"/>
                  </a:lnTo>
                  <a:lnTo>
                    <a:pt x="109" y="405"/>
                  </a:lnTo>
                  <a:lnTo>
                    <a:pt x="105" y="402"/>
                  </a:lnTo>
                  <a:lnTo>
                    <a:pt x="101" y="398"/>
                  </a:lnTo>
                  <a:lnTo>
                    <a:pt x="98" y="394"/>
                  </a:lnTo>
                  <a:lnTo>
                    <a:pt x="94" y="391"/>
                  </a:lnTo>
                  <a:lnTo>
                    <a:pt x="90" y="386"/>
                  </a:lnTo>
                  <a:lnTo>
                    <a:pt x="86" y="382"/>
                  </a:lnTo>
                  <a:lnTo>
                    <a:pt x="82" y="378"/>
                  </a:lnTo>
                  <a:lnTo>
                    <a:pt x="78" y="374"/>
                  </a:lnTo>
                  <a:lnTo>
                    <a:pt x="74" y="368"/>
                  </a:lnTo>
                  <a:lnTo>
                    <a:pt x="68" y="364"/>
                  </a:lnTo>
                  <a:lnTo>
                    <a:pt x="64" y="359"/>
                  </a:lnTo>
                  <a:lnTo>
                    <a:pt x="60" y="353"/>
                  </a:lnTo>
                  <a:lnTo>
                    <a:pt x="56" y="348"/>
                  </a:lnTo>
                  <a:lnTo>
                    <a:pt x="52" y="342"/>
                  </a:lnTo>
                  <a:lnTo>
                    <a:pt x="48" y="337"/>
                  </a:lnTo>
                  <a:lnTo>
                    <a:pt x="44" y="332"/>
                  </a:lnTo>
                  <a:lnTo>
                    <a:pt x="40" y="326"/>
                  </a:lnTo>
                  <a:lnTo>
                    <a:pt x="37" y="321"/>
                  </a:lnTo>
                  <a:lnTo>
                    <a:pt x="33" y="317"/>
                  </a:lnTo>
                  <a:lnTo>
                    <a:pt x="32" y="311"/>
                  </a:lnTo>
                  <a:lnTo>
                    <a:pt x="29" y="306"/>
                  </a:lnTo>
                  <a:lnTo>
                    <a:pt x="26" y="300"/>
                  </a:lnTo>
                  <a:lnTo>
                    <a:pt x="25" y="296"/>
                  </a:lnTo>
                  <a:lnTo>
                    <a:pt x="24" y="291"/>
                  </a:lnTo>
                  <a:lnTo>
                    <a:pt x="22" y="287"/>
                  </a:lnTo>
                  <a:lnTo>
                    <a:pt x="21" y="281"/>
                  </a:lnTo>
                  <a:lnTo>
                    <a:pt x="19" y="276"/>
                  </a:lnTo>
                  <a:lnTo>
                    <a:pt x="18" y="272"/>
                  </a:lnTo>
                  <a:lnTo>
                    <a:pt x="18" y="266"/>
                  </a:lnTo>
                  <a:lnTo>
                    <a:pt x="17" y="261"/>
                  </a:lnTo>
                  <a:lnTo>
                    <a:pt x="17" y="257"/>
                  </a:lnTo>
                  <a:lnTo>
                    <a:pt x="17" y="251"/>
                  </a:lnTo>
                  <a:lnTo>
                    <a:pt x="15" y="246"/>
                  </a:lnTo>
                  <a:lnTo>
                    <a:pt x="15" y="242"/>
                  </a:lnTo>
                  <a:lnTo>
                    <a:pt x="15" y="238"/>
                  </a:lnTo>
                  <a:lnTo>
                    <a:pt x="15" y="232"/>
                  </a:lnTo>
                  <a:lnTo>
                    <a:pt x="15" y="228"/>
                  </a:lnTo>
                  <a:lnTo>
                    <a:pt x="15" y="224"/>
                  </a:lnTo>
                  <a:lnTo>
                    <a:pt x="15" y="219"/>
                  </a:lnTo>
                  <a:lnTo>
                    <a:pt x="17" y="216"/>
                  </a:lnTo>
                  <a:lnTo>
                    <a:pt x="17" y="211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8" y="200"/>
                  </a:lnTo>
                  <a:lnTo>
                    <a:pt x="18" y="197"/>
                  </a:lnTo>
                  <a:lnTo>
                    <a:pt x="18" y="193"/>
                  </a:lnTo>
                  <a:lnTo>
                    <a:pt x="18" y="190"/>
                  </a:lnTo>
                  <a:lnTo>
                    <a:pt x="18" y="189"/>
                  </a:lnTo>
                  <a:lnTo>
                    <a:pt x="19" y="183"/>
                  </a:lnTo>
                  <a:lnTo>
                    <a:pt x="19" y="181"/>
                  </a:lnTo>
                  <a:lnTo>
                    <a:pt x="21" y="178"/>
                  </a:lnTo>
                  <a:lnTo>
                    <a:pt x="19" y="178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0" y="170"/>
                  </a:lnTo>
                  <a:lnTo>
                    <a:pt x="7" y="167"/>
                  </a:lnTo>
                  <a:lnTo>
                    <a:pt x="6" y="163"/>
                  </a:lnTo>
                  <a:lnTo>
                    <a:pt x="5" y="159"/>
                  </a:lnTo>
                  <a:lnTo>
                    <a:pt x="3" y="155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2" y="129"/>
                  </a:lnTo>
                  <a:lnTo>
                    <a:pt x="2" y="125"/>
                  </a:lnTo>
                  <a:lnTo>
                    <a:pt x="2" y="121"/>
                  </a:lnTo>
                  <a:lnTo>
                    <a:pt x="3" y="115"/>
                  </a:lnTo>
                  <a:lnTo>
                    <a:pt x="5" y="111"/>
                  </a:lnTo>
                  <a:lnTo>
                    <a:pt x="6" y="106"/>
                  </a:lnTo>
                  <a:lnTo>
                    <a:pt x="7" y="100"/>
                  </a:lnTo>
                  <a:lnTo>
                    <a:pt x="10" y="96"/>
                  </a:lnTo>
                  <a:lnTo>
                    <a:pt x="13" y="91"/>
                  </a:lnTo>
                  <a:lnTo>
                    <a:pt x="14" y="85"/>
                  </a:lnTo>
                  <a:lnTo>
                    <a:pt x="17" y="80"/>
                  </a:lnTo>
                  <a:lnTo>
                    <a:pt x="19" y="75"/>
                  </a:lnTo>
                  <a:lnTo>
                    <a:pt x="24" y="71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33" y="54"/>
                  </a:lnTo>
                  <a:lnTo>
                    <a:pt x="37" y="49"/>
                  </a:lnTo>
                  <a:lnTo>
                    <a:pt x="40" y="45"/>
                  </a:lnTo>
                  <a:lnTo>
                    <a:pt x="44" y="39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6" y="26"/>
                  </a:lnTo>
                  <a:lnTo>
                    <a:pt x="60" y="22"/>
                  </a:lnTo>
                  <a:lnTo>
                    <a:pt x="64" y="17"/>
                  </a:lnTo>
                  <a:lnTo>
                    <a:pt x="68" y="15"/>
                  </a:lnTo>
                  <a:lnTo>
                    <a:pt x="73" y="11"/>
                  </a:lnTo>
                  <a:lnTo>
                    <a:pt x="77" y="8"/>
                  </a:lnTo>
                  <a:lnTo>
                    <a:pt x="81" y="5"/>
                  </a:lnTo>
                  <a:lnTo>
                    <a:pt x="85" y="4"/>
                  </a:lnTo>
                  <a:lnTo>
                    <a:pt x="89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94" y="16"/>
                  </a:lnTo>
                  <a:lnTo>
                    <a:pt x="90" y="20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1" y="32"/>
                  </a:lnTo>
                  <a:lnTo>
                    <a:pt x="77" y="35"/>
                  </a:lnTo>
                  <a:lnTo>
                    <a:pt x="75" y="41"/>
                  </a:lnTo>
                  <a:lnTo>
                    <a:pt x="71" y="45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9" y="75"/>
                  </a:lnTo>
                  <a:lnTo>
                    <a:pt x="58" y="80"/>
                  </a:lnTo>
                  <a:lnTo>
                    <a:pt x="56" y="85"/>
                  </a:lnTo>
                  <a:lnTo>
                    <a:pt x="55" y="91"/>
                  </a:lnTo>
                  <a:lnTo>
                    <a:pt x="53" y="96"/>
                  </a:lnTo>
                  <a:lnTo>
                    <a:pt x="52" y="100"/>
                  </a:lnTo>
                  <a:lnTo>
                    <a:pt x="52" y="106"/>
                  </a:lnTo>
                  <a:lnTo>
                    <a:pt x="51" y="110"/>
                  </a:lnTo>
                  <a:lnTo>
                    <a:pt x="51" y="113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51" y="122"/>
                  </a:lnTo>
                  <a:lnTo>
                    <a:pt x="51" y="125"/>
                  </a:lnTo>
                  <a:lnTo>
                    <a:pt x="51" y="124"/>
                  </a:lnTo>
                  <a:lnTo>
                    <a:pt x="51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6" y="111"/>
                  </a:lnTo>
                  <a:lnTo>
                    <a:pt x="59" y="107"/>
                  </a:lnTo>
                  <a:lnTo>
                    <a:pt x="62" y="103"/>
                  </a:lnTo>
                  <a:lnTo>
                    <a:pt x="66" y="98"/>
                  </a:lnTo>
                  <a:lnTo>
                    <a:pt x="68" y="92"/>
                  </a:lnTo>
                  <a:lnTo>
                    <a:pt x="73" y="88"/>
                  </a:lnTo>
                  <a:lnTo>
                    <a:pt x="75" y="83"/>
                  </a:lnTo>
                  <a:lnTo>
                    <a:pt x="79" y="80"/>
                  </a:lnTo>
                  <a:lnTo>
                    <a:pt x="82" y="76"/>
                  </a:lnTo>
                  <a:lnTo>
                    <a:pt x="85" y="73"/>
                  </a:lnTo>
                  <a:lnTo>
                    <a:pt x="87" y="72"/>
                  </a:lnTo>
                  <a:lnTo>
                    <a:pt x="92" y="72"/>
                  </a:lnTo>
                  <a:lnTo>
                    <a:pt x="94" y="73"/>
                  </a:lnTo>
                  <a:lnTo>
                    <a:pt x="96" y="76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5"/>
                  </a:lnTo>
                  <a:lnTo>
                    <a:pt x="93" y="98"/>
                  </a:lnTo>
                  <a:lnTo>
                    <a:pt x="9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4" name="Freeform 93">
              <a:extLst>
                <a:ext uri="{FF2B5EF4-FFF2-40B4-BE49-F238E27FC236}">
                  <a16:creationId xmlns:a16="http://schemas.microsoft.com/office/drawing/2014/main" id="{659EDD4C-549F-6385-4CF6-DE43408F3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7" y="3778250"/>
              <a:ext cx="1317625" cy="833438"/>
            </a:xfrm>
            <a:custGeom>
              <a:avLst/>
              <a:gdLst>
                <a:gd name="T0" fmla="*/ 2147483647 w 830"/>
                <a:gd name="T1" fmla="*/ 2147483647 h 525"/>
                <a:gd name="T2" fmla="*/ 2147483647 w 830"/>
                <a:gd name="T3" fmla="*/ 2147483647 h 525"/>
                <a:gd name="T4" fmla="*/ 2147483647 w 830"/>
                <a:gd name="T5" fmla="*/ 2147483647 h 525"/>
                <a:gd name="T6" fmla="*/ 2147483647 w 830"/>
                <a:gd name="T7" fmla="*/ 2147483647 h 525"/>
                <a:gd name="T8" fmla="*/ 2147483647 w 830"/>
                <a:gd name="T9" fmla="*/ 2147483647 h 525"/>
                <a:gd name="T10" fmla="*/ 2147483647 w 830"/>
                <a:gd name="T11" fmla="*/ 2147483647 h 525"/>
                <a:gd name="T12" fmla="*/ 2147483647 w 830"/>
                <a:gd name="T13" fmla="*/ 2147483647 h 525"/>
                <a:gd name="T14" fmla="*/ 2147483647 w 830"/>
                <a:gd name="T15" fmla="*/ 2147483647 h 525"/>
                <a:gd name="T16" fmla="*/ 2147483647 w 830"/>
                <a:gd name="T17" fmla="*/ 2147483647 h 525"/>
                <a:gd name="T18" fmla="*/ 2147483647 w 830"/>
                <a:gd name="T19" fmla="*/ 2147483647 h 525"/>
                <a:gd name="T20" fmla="*/ 2147483647 w 830"/>
                <a:gd name="T21" fmla="*/ 2147483647 h 525"/>
                <a:gd name="T22" fmla="*/ 2147483647 w 830"/>
                <a:gd name="T23" fmla="*/ 2147483647 h 525"/>
                <a:gd name="T24" fmla="*/ 2147483647 w 830"/>
                <a:gd name="T25" fmla="*/ 2147483647 h 525"/>
                <a:gd name="T26" fmla="*/ 2147483647 w 830"/>
                <a:gd name="T27" fmla="*/ 2147483647 h 525"/>
                <a:gd name="T28" fmla="*/ 2147483647 w 830"/>
                <a:gd name="T29" fmla="*/ 2147483647 h 525"/>
                <a:gd name="T30" fmla="*/ 2147483647 w 830"/>
                <a:gd name="T31" fmla="*/ 2147483647 h 525"/>
                <a:gd name="T32" fmla="*/ 2147483647 w 830"/>
                <a:gd name="T33" fmla="*/ 2147483647 h 525"/>
                <a:gd name="T34" fmla="*/ 2147483647 w 830"/>
                <a:gd name="T35" fmla="*/ 2147483647 h 525"/>
                <a:gd name="T36" fmla="*/ 2147483647 w 830"/>
                <a:gd name="T37" fmla="*/ 2147483647 h 525"/>
                <a:gd name="T38" fmla="*/ 2147483647 w 830"/>
                <a:gd name="T39" fmla="*/ 2147483647 h 525"/>
                <a:gd name="T40" fmla="*/ 2147483647 w 830"/>
                <a:gd name="T41" fmla="*/ 2147483647 h 525"/>
                <a:gd name="T42" fmla="*/ 2147483647 w 830"/>
                <a:gd name="T43" fmla="*/ 2147483647 h 525"/>
                <a:gd name="T44" fmla="*/ 2147483647 w 830"/>
                <a:gd name="T45" fmla="*/ 2147483647 h 525"/>
                <a:gd name="T46" fmla="*/ 2147483647 w 830"/>
                <a:gd name="T47" fmla="*/ 2147483647 h 525"/>
                <a:gd name="T48" fmla="*/ 2147483647 w 830"/>
                <a:gd name="T49" fmla="*/ 2147483647 h 525"/>
                <a:gd name="T50" fmla="*/ 2147483647 w 830"/>
                <a:gd name="T51" fmla="*/ 2147483647 h 525"/>
                <a:gd name="T52" fmla="*/ 2147483647 w 830"/>
                <a:gd name="T53" fmla="*/ 2147483647 h 525"/>
                <a:gd name="T54" fmla="*/ 2147483647 w 830"/>
                <a:gd name="T55" fmla="*/ 2147483647 h 525"/>
                <a:gd name="T56" fmla="*/ 2147483647 w 830"/>
                <a:gd name="T57" fmla="*/ 2147483647 h 525"/>
                <a:gd name="T58" fmla="*/ 2147483647 w 830"/>
                <a:gd name="T59" fmla="*/ 2147483647 h 525"/>
                <a:gd name="T60" fmla="*/ 2147483647 w 830"/>
                <a:gd name="T61" fmla="*/ 2147483647 h 525"/>
                <a:gd name="T62" fmla="*/ 2147483647 w 830"/>
                <a:gd name="T63" fmla="*/ 2147483647 h 525"/>
                <a:gd name="T64" fmla="*/ 2147483647 w 830"/>
                <a:gd name="T65" fmla="*/ 2147483647 h 525"/>
                <a:gd name="T66" fmla="*/ 2147483647 w 830"/>
                <a:gd name="T67" fmla="*/ 2147483647 h 525"/>
                <a:gd name="T68" fmla="*/ 2147483647 w 830"/>
                <a:gd name="T69" fmla="*/ 2147483647 h 525"/>
                <a:gd name="T70" fmla="*/ 2147483647 w 830"/>
                <a:gd name="T71" fmla="*/ 2147483647 h 525"/>
                <a:gd name="T72" fmla="*/ 2147483647 w 830"/>
                <a:gd name="T73" fmla="*/ 2147483647 h 525"/>
                <a:gd name="T74" fmla="*/ 2147483647 w 830"/>
                <a:gd name="T75" fmla="*/ 2147483647 h 525"/>
                <a:gd name="T76" fmla="*/ 2147483647 w 830"/>
                <a:gd name="T77" fmla="*/ 2147483647 h 525"/>
                <a:gd name="T78" fmla="*/ 2147483647 w 830"/>
                <a:gd name="T79" fmla="*/ 2147483647 h 525"/>
                <a:gd name="T80" fmla="*/ 2147483647 w 830"/>
                <a:gd name="T81" fmla="*/ 2147483647 h 525"/>
                <a:gd name="T82" fmla="*/ 2147483647 w 830"/>
                <a:gd name="T83" fmla="*/ 2147483647 h 525"/>
                <a:gd name="T84" fmla="*/ 2147483647 w 830"/>
                <a:gd name="T85" fmla="*/ 2147483647 h 525"/>
                <a:gd name="T86" fmla="*/ 2147483647 w 830"/>
                <a:gd name="T87" fmla="*/ 2147483647 h 525"/>
                <a:gd name="T88" fmla="*/ 2147483647 w 830"/>
                <a:gd name="T89" fmla="*/ 2147483647 h 525"/>
                <a:gd name="T90" fmla="*/ 2147483647 w 830"/>
                <a:gd name="T91" fmla="*/ 2147483647 h 525"/>
                <a:gd name="T92" fmla="*/ 2147483647 w 830"/>
                <a:gd name="T93" fmla="*/ 2147483647 h 525"/>
                <a:gd name="T94" fmla="*/ 2147483647 w 830"/>
                <a:gd name="T95" fmla="*/ 2147483647 h 525"/>
                <a:gd name="T96" fmla="*/ 2147483647 w 830"/>
                <a:gd name="T97" fmla="*/ 2147483647 h 525"/>
                <a:gd name="T98" fmla="*/ 2147483647 w 830"/>
                <a:gd name="T99" fmla="*/ 2147483647 h 525"/>
                <a:gd name="T100" fmla="*/ 2147483647 w 830"/>
                <a:gd name="T101" fmla="*/ 2147483647 h 525"/>
                <a:gd name="T102" fmla="*/ 2147483647 w 830"/>
                <a:gd name="T103" fmla="*/ 2147483647 h 525"/>
                <a:gd name="T104" fmla="*/ 2147483647 w 830"/>
                <a:gd name="T105" fmla="*/ 2147483647 h 525"/>
                <a:gd name="T106" fmla="*/ 2147483647 w 830"/>
                <a:gd name="T107" fmla="*/ 2147483647 h 525"/>
                <a:gd name="T108" fmla="*/ 2147483647 w 830"/>
                <a:gd name="T109" fmla="*/ 2147483647 h 525"/>
                <a:gd name="T110" fmla="*/ 2147483647 w 830"/>
                <a:gd name="T111" fmla="*/ 2147483647 h 525"/>
                <a:gd name="T112" fmla="*/ 2147483647 w 830"/>
                <a:gd name="T113" fmla="*/ 2147483647 h 525"/>
                <a:gd name="T114" fmla="*/ 2147483647 w 830"/>
                <a:gd name="T115" fmla="*/ 2147483647 h 525"/>
                <a:gd name="T116" fmla="*/ 2147483647 w 830"/>
                <a:gd name="T117" fmla="*/ 2147483647 h 525"/>
                <a:gd name="T118" fmla="*/ 2147483647 w 830"/>
                <a:gd name="T119" fmla="*/ 2147483647 h 525"/>
                <a:gd name="T120" fmla="*/ 2147483647 w 830"/>
                <a:gd name="T121" fmla="*/ 2147483647 h 525"/>
                <a:gd name="T122" fmla="*/ 2147483647 w 830"/>
                <a:gd name="T123" fmla="*/ 2147483647 h 5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0"/>
                <a:gd name="T187" fmla="*/ 0 h 525"/>
                <a:gd name="T188" fmla="*/ 830 w 830"/>
                <a:gd name="T189" fmla="*/ 525 h 5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0" h="525">
                  <a:moveTo>
                    <a:pt x="50" y="291"/>
                  </a:moveTo>
                  <a:lnTo>
                    <a:pt x="49" y="291"/>
                  </a:lnTo>
                  <a:lnTo>
                    <a:pt x="46" y="287"/>
                  </a:lnTo>
                  <a:lnTo>
                    <a:pt x="45" y="284"/>
                  </a:lnTo>
                  <a:lnTo>
                    <a:pt x="43" y="283"/>
                  </a:lnTo>
                  <a:lnTo>
                    <a:pt x="42" y="280"/>
                  </a:lnTo>
                  <a:lnTo>
                    <a:pt x="41" y="276"/>
                  </a:lnTo>
                  <a:lnTo>
                    <a:pt x="39" y="272"/>
                  </a:lnTo>
                  <a:lnTo>
                    <a:pt x="38" y="268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4"/>
                  </a:lnTo>
                  <a:lnTo>
                    <a:pt x="39" y="250"/>
                  </a:lnTo>
                  <a:lnTo>
                    <a:pt x="42" y="245"/>
                  </a:lnTo>
                  <a:lnTo>
                    <a:pt x="45" y="241"/>
                  </a:lnTo>
                  <a:lnTo>
                    <a:pt x="49" y="235"/>
                  </a:lnTo>
                  <a:lnTo>
                    <a:pt x="54" y="230"/>
                  </a:lnTo>
                  <a:lnTo>
                    <a:pt x="57" y="227"/>
                  </a:lnTo>
                  <a:lnTo>
                    <a:pt x="61" y="226"/>
                  </a:lnTo>
                  <a:lnTo>
                    <a:pt x="64" y="223"/>
                  </a:lnTo>
                  <a:lnTo>
                    <a:pt x="69" y="222"/>
                  </a:lnTo>
                  <a:lnTo>
                    <a:pt x="73" y="219"/>
                  </a:lnTo>
                  <a:lnTo>
                    <a:pt x="77" y="217"/>
                  </a:lnTo>
                  <a:lnTo>
                    <a:pt x="83" y="216"/>
                  </a:lnTo>
                  <a:lnTo>
                    <a:pt x="87" y="213"/>
                  </a:lnTo>
                  <a:lnTo>
                    <a:pt x="92" y="212"/>
                  </a:lnTo>
                  <a:lnTo>
                    <a:pt x="96" y="211"/>
                  </a:lnTo>
                  <a:lnTo>
                    <a:pt x="102" y="209"/>
                  </a:lnTo>
                  <a:lnTo>
                    <a:pt x="107" y="208"/>
                  </a:lnTo>
                  <a:lnTo>
                    <a:pt x="111" y="207"/>
                  </a:lnTo>
                  <a:lnTo>
                    <a:pt x="117" y="205"/>
                  </a:lnTo>
                  <a:lnTo>
                    <a:pt x="122" y="204"/>
                  </a:lnTo>
                  <a:lnTo>
                    <a:pt x="126" y="202"/>
                  </a:lnTo>
                  <a:lnTo>
                    <a:pt x="132" y="201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5" y="198"/>
                  </a:lnTo>
                  <a:lnTo>
                    <a:pt x="148" y="197"/>
                  </a:lnTo>
                  <a:lnTo>
                    <a:pt x="152" y="196"/>
                  </a:lnTo>
                  <a:lnTo>
                    <a:pt x="156" y="196"/>
                  </a:lnTo>
                  <a:lnTo>
                    <a:pt x="160" y="194"/>
                  </a:lnTo>
                  <a:lnTo>
                    <a:pt x="166" y="193"/>
                  </a:lnTo>
                  <a:lnTo>
                    <a:pt x="170" y="192"/>
                  </a:lnTo>
                  <a:lnTo>
                    <a:pt x="175" y="189"/>
                  </a:lnTo>
                  <a:lnTo>
                    <a:pt x="181" y="185"/>
                  </a:lnTo>
                  <a:lnTo>
                    <a:pt x="186" y="179"/>
                  </a:lnTo>
                  <a:lnTo>
                    <a:pt x="190" y="174"/>
                  </a:lnTo>
                  <a:lnTo>
                    <a:pt x="193" y="170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5" y="162"/>
                  </a:lnTo>
                  <a:lnTo>
                    <a:pt x="181" y="163"/>
                  </a:lnTo>
                  <a:lnTo>
                    <a:pt x="174" y="163"/>
                  </a:lnTo>
                  <a:lnTo>
                    <a:pt x="171" y="163"/>
                  </a:lnTo>
                  <a:lnTo>
                    <a:pt x="167" y="163"/>
                  </a:lnTo>
                  <a:lnTo>
                    <a:pt x="164" y="164"/>
                  </a:lnTo>
                  <a:lnTo>
                    <a:pt x="162" y="164"/>
                  </a:lnTo>
                  <a:lnTo>
                    <a:pt x="157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7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6" y="168"/>
                  </a:lnTo>
                  <a:lnTo>
                    <a:pt x="133" y="168"/>
                  </a:lnTo>
                  <a:lnTo>
                    <a:pt x="129" y="168"/>
                  </a:lnTo>
                  <a:lnTo>
                    <a:pt x="125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15" y="171"/>
                  </a:lnTo>
                  <a:lnTo>
                    <a:pt x="113" y="171"/>
                  </a:lnTo>
                  <a:lnTo>
                    <a:pt x="110" y="173"/>
                  </a:lnTo>
                  <a:lnTo>
                    <a:pt x="110" y="171"/>
                  </a:lnTo>
                  <a:lnTo>
                    <a:pt x="111" y="170"/>
                  </a:lnTo>
                  <a:lnTo>
                    <a:pt x="113" y="167"/>
                  </a:lnTo>
                  <a:lnTo>
                    <a:pt x="115" y="164"/>
                  </a:lnTo>
                  <a:lnTo>
                    <a:pt x="118" y="160"/>
                  </a:lnTo>
                  <a:lnTo>
                    <a:pt x="122" y="155"/>
                  </a:lnTo>
                  <a:lnTo>
                    <a:pt x="126" y="151"/>
                  </a:lnTo>
                  <a:lnTo>
                    <a:pt x="132" y="145"/>
                  </a:lnTo>
                  <a:lnTo>
                    <a:pt x="134" y="143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51" y="129"/>
                  </a:lnTo>
                  <a:lnTo>
                    <a:pt x="155" y="126"/>
                  </a:lnTo>
                  <a:lnTo>
                    <a:pt x="157" y="125"/>
                  </a:lnTo>
                  <a:lnTo>
                    <a:pt x="162" y="122"/>
                  </a:lnTo>
                  <a:lnTo>
                    <a:pt x="166" y="120"/>
                  </a:lnTo>
                  <a:lnTo>
                    <a:pt x="170" y="118"/>
                  </a:lnTo>
                  <a:lnTo>
                    <a:pt x="174" y="115"/>
                  </a:lnTo>
                  <a:lnTo>
                    <a:pt x="178" y="114"/>
                  </a:lnTo>
                  <a:lnTo>
                    <a:pt x="182" y="113"/>
                  </a:lnTo>
                  <a:lnTo>
                    <a:pt x="187" y="111"/>
                  </a:lnTo>
                  <a:lnTo>
                    <a:pt x="191" y="110"/>
                  </a:lnTo>
                  <a:lnTo>
                    <a:pt x="196" y="109"/>
                  </a:lnTo>
                  <a:lnTo>
                    <a:pt x="201" y="107"/>
                  </a:lnTo>
                  <a:lnTo>
                    <a:pt x="205" y="106"/>
                  </a:lnTo>
                  <a:lnTo>
                    <a:pt x="210" y="106"/>
                  </a:lnTo>
                  <a:lnTo>
                    <a:pt x="215" y="105"/>
                  </a:lnTo>
                  <a:lnTo>
                    <a:pt x="220" y="103"/>
                  </a:lnTo>
                  <a:lnTo>
                    <a:pt x="225" y="103"/>
                  </a:lnTo>
                  <a:lnTo>
                    <a:pt x="231" y="102"/>
                  </a:lnTo>
                  <a:lnTo>
                    <a:pt x="235" y="101"/>
                  </a:lnTo>
                  <a:lnTo>
                    <a:pt x="240" y="101"/>
                  </a:lnTo>
                  <a:lnTo>
                    <a:pt x="244" y="99"/>
                  </a:lnTo>
                  <a:lnTo>
                    <a:pt x="250" y="99"/>
                  </a:lnTo>
                  <a:lnTo>
                    <a:pt x="255" y="98"/>
                  </a:lnTo>
                  <a:lnTo>
                    <a:pt x="261" y="98"/>
                  </a:lnTo>
                  <a:lnTo>
                    <a:pt x="265" y="96"/>
                  </a:lnTo>
                  <a:lnTo>
                    <a:pt x="270" y="96"/>
                  </a:lnTo>
                  <a:lnTo>
                    <a:pt x="274" y="95"/>
                  </a:lnTo>
                  <a:lnTo>
                    <a:pt x="278" y="95"/>
                  </a:lnTo>
                  <a:lnTo>
                    <a:pt x="283" y="94"/>
                  </a:lnTo>
                  <a:lnTo>
                    <a:pt x="287" y="94"/>
                  </a:lnTo>
                  <a:lnTo>
                    <a:pt x="291" y="94"/>
                  </a:lnTo>
                  <a:lnTo>
                    <a:pt x="295" y="92"/>
                  </a:lnTo>
                  <a:lnTo>
                    <a:pt x="297" y="92"/>
                  </a:lnTo>
                  <a:lnTo>
                    <a:pt x="302" y="92"/>
                  </a:lnTo>
                  <a:lnTo>
                    <a:pt x="306" y="92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249" y="62"/>
                  </a:lnTo>
                  <a:lnTo>
                    <a:pt x="250" y="62"/>
                  </a:lnTo>
                  <a:lnTo>
                    <a:pt x="253" y="61"/>
                  </a:lnTo>
                  <a:lnTo>
                    <a:pt x="255" y="60"/>
                  </a:lnTo>
                  <a:lnTo>
                    <a:pt x="261" y="60"/>
                  </a:lnTo>
                  <a:lnTo>
                    <a:pt x="262" y="58"/>
                  </a:lnTo>
                  <a:lnTo>
                    <a:pt x="266" y="58"/>
                  </a:lnTo>
                  <a:lnTo>
                    <a:pt x="269" y="57"/>
                  </a:lnTo>
                  <a:lnTo>
                    <a:pt x="273" y="57"/>
                  </a:lnTo>
                  <a:lnTo>
                    <a:pt x="277" y="57"/>
                  </a:lnTo>
                  <a:lnTo>
                    <a:pt x="281" y="57"/>
                  </a:lnTo>
                  <a:lnTo>
                    <a:pt x="285" y="56"/>
                  </a:lnTo>
                  <a:lnTo>
                    <a:pt x="291" y="56"/>
                  </a:lnTo>
                  <a:lnTo>
                    <a:pt x="296" y="54"/>
                  </a:lnTo>
                  <a:lnTo>
                    <a:pt x="300" y="53"/>
                  </a:lnTo>
                  <a:lnTo>
                    <a:pt x="307" y="53"/>
                  </a:lnTo>
                  <a:lnTo>
                    <a:pt x="312" y="53"/>
                  </a:lnTo>
                  <a:lnTo>
                    <a:pt x="318" y="52"/>
                  </a:lnTo>
                  <a:lnTo>
                    <a:pt x="323" y="52"/>
                  </a:lnTo>
                  <a:lnTo>
                    <a:pt x="326" y="50"/>
                  </a:lnTo>
                  <a:lnTo>
                    <a:pt x="329" y="50"/>
                  </a:lnTo>
                  <a:lnTo>
                    <a:pt x="333" y="50"/>
                  </a:lnTo>
                  <a:lnTo>
                    <a:pt x="336" y="50"/>
                  </a:lnTo>
                  <a:lnTo>
                    <a:pt x="340" y="50"/>
                  </a:lnTo>
                  <a:lnTo>
                    <a:pt x="342" y="50"/>
                  </a:lnTo>
                  <a:lnTo>
                    <a:pt x="345" y="50"/>
                  </a:lnTo>
                  <a:lnTo>
                    <a:pt x="349" y="50"/>
                  </a:lnTo>
                  <a:lnTo>
                    <a:pt x="352" y="49"/>
                  </a:lnTo>
                  <a:lnTo>
                    <a:pt x="356" y="49"/>
                  </a:lnTo>
                  <a:lnTo>
                    <a:pt x="359" y="49"/>
                  </a:lnTo>
                  <a:lnTo>
                    <a:pt x="363" y="49"/>
                  </a:lnTo>
                  <a:lnTo>
                    <a:pt x="367" y="49"/>
                  </a:lnTo>
                  <a:lnTo>
                    <a:pt x="370" y="49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80" y="49"/>
                  </a:lnTo>
                  <a:lnTo>
                    <a:pt x="385" y="50"/>
                  </a:lnTo>
                  <a:lnTo>
                    <a:pt x="389" y="50"/>
                  </a:lnTo>
                  <a:lnTo>
                    <a:pt x="393" y="50"/>
                  </a:lnTo>
                  <a:lnTo>
                    <a:pt x="395" y="50"/>
                  </a:lnTo>
                  <a:lnTo>
                    <a:pt x="399" y="50"/>
                  </a:lnTo>
                  <a:lnTo>
                    <a:pt x="402" y="50"/>
                  </a:lnTo>
                  <a:lnTo>
                    <a:pt x="406" y="52"/>
                  </a:lnTo>
                  <a:lnTo>
                    <a:pt x="409" y="52"/>
                  </a:lnTo>
                  <a:lnTo>
                    <a:pt x="413" y="52"/>
                  </a:lnTo>
                  <a:lnTo>
                    <a:pt x="416" y="53"/>
                  </a:lnTo>
                  <a:lnTo>
                    <a:pt x="420" y="53"/>
                  </a:lnTo>
                  <a:lnTo>
                    <a:pt x="423" y="53"/>
                  </a:lnTo>
                  <a:lnTo>
                    <a:pt x="427" y="53"/>
                  </a:lnTo>
                  <a:lnTo>
                    <a:pt x="429" y="54"/>
                  </a:lnTo>
                  <a:lnTo>
                    <a:pt x="432" y="54"/>
                  </a:lnTo>
                  <a:lnTo>
                    <a:pt x="435" y="56"/>
                  </a:lnTo>
                  <a:lnTo>
                    <a:pt x="439" y="57"/>
                  </a:lnTo>
                  <a:lnTo>
                    <a:pt x="442" y="57"/>
                  </a:lnTo>
                  <a:lnTo>
                    <a:pt x="444" y="58"/>
                  </a:lnTo>
                  <a:lnTo>
                    <a:pt x="450" y="60"/>
                  </a:lnTo>
                  <a:lnTo>
                    <a:pt x="457" y="61"/>
                  </a:lnTo>
                  <a:lnTo>
                    <a:pt x="461" y="62"/>
                  </a:lnTo>
                  <a:lnTo>
                    <a:pt x="466" y="65"/>
                  </a:lnTo>
                  <a:lnTo>
                    <a:pt x="470" y="67"/>
                  </a:lnTo>
                  <a:lnTo>
                    <a:pt x="476" y="68"/>
                  </a:lnTo>
                  <a:lnTo>
                    <a:pt x="480" y="71"/>
                  </a:lnTo>
                  <a:lnTo>
                    <a:pt x="485" y="73"/>
                  </a:lnTo>
                  <a:lnTo>
                    <a:pt x="488" y="75"/>
                  </a:lnTo>
                  <a:lnTo>
                    <a:pt x="492" y="76"/>
                  </a:lnTo>
                  <a:lnTo>
                    <a:pt x="495" y="79"/>
                  </a:lnTo>
                  <a:lnTo>
                    <a:pt x="499" y="80"/>
                  </a:lnTo>
                  <a:lnTo>
                    <a:pt x="503" y="84"/>
                  </a:lnTo>
                  <a:lnTo>
                    <a:pt x="508" y="87"/>
                  </a:lnTo>
                  <a:lnTo>
                    <a:pt x="512" y="90"/>
                  </a:lnTo>
                  <a:lnTo>
                    <a:pt x="515" y="92"/>
                  </a:lnTo>
                  <a:lnTo>
                    <a:pt x="516" y="92"/>
                  </a:lnTo>
                  <a:lnTo>
                    <a:pt x="518" y="94"/>
                  </a:lnTo>
                  <a:lnTo>
                    <a:pt x="518" y="92"/>
                  </a:lnTo>
                  <a:lnTo>
                    <a:pt x="518" y="90"/>
                  </a:lnTo>
                  <a:lnTo>
                    <a:pt x="518" y="86"/>
                  </a:lnTo>
                  <a:lnTo>
                    <a:pt x="519" y="81"/>
                  </a:lnTo>
                  <a:lnTo>
                    <a:pt x="520" y="79"/>
                  </a:lnTo>
                  <a:lnTo>
                    <a:pt x="522" y="73"/>
                  </a:lnTo>
                  <a:lnTo>
                    <a:pt x="523" y="69"/>
                  </a:lnTo>
                  <a:lnTo>
                    <a:pt x="525" y="64"/>
                  </a:lnTo>
                  <a:lnTo>
                    <a:pt x="526" y="60"/>
                  </a:lnTo>
                  <a:lnTo>
                    <a:pt x="529" y="56"/>
                  </a:lnTo>
                  <a:lnTo>
                    <a:pt x="530" y="52"/>
                  </a:lnTo>
                  <a:lnTo>
                    <a:pt x="531" y="49"/>
                  </a:lnTo>
                  <a:lnTo>
                    <a:pt x="534" y="45"/>
                  </a:lnTo>
                  <a:lnTo>
                    <a:pt x="535" y="43"/>
                  </a:lnTo>
                  <a:lnTo>
                    <a:pt x="539" y="43"/>
                  </a:lnTo>
                  <a:lnTo>
                    <a:pt x="542" y="43"/>
                  </a:lnTo>
                  <a:lnTo>
                    <a:pt x="546" y="48"/>
                  </a:lnTo>
                  <a:lnTo>
                    <a:pt x="549" y="50"/>
                  </a:lnTo>
                  <a:lnTo>
                    <a:pt x="552" y="54"/>
                  </a:lnTo>
                  <a:lnTo>
                    <a:pt x="554" y="58"/>
                  </a:lnTo>
                  <a:lnTo>
                    <a:pt x="559" y="64"/>
                  </a:lnTo>
                  <a:lnTo>
                    <a:pt x="563" y="68"/>
                  </a:lnTo>
                  <a:lnTo>
                    <a:pt x="565" y="73"/>
                  </a:lnTo>
                  <a:lnTo>
                    <a:pt x="568" y="76"/>
                  </a:lnTo>
                  <a:lnTo>
                    <a:pt x="569" y="79"/>
                  </a:lnTo>
                  <a:lnTo>
                    <a:pt x="572" y="81"/>
                  </a:lnTo>
                  <a:lnTo>
                    <a:pt x="575" y="86"/>
                  </a:lnTo>
                  <a:lnTo>
                    <a:pt x="579" y="91"/>
                  </a:lnTo>
                  <a:lnTo>
                    <a:pt x="583" y="98"/>
                  </a:lnTo>
                  <a:lnTo>
                    <a:pt x="584" y="101"/>
                  </a:lnTo>
                  <a:lnTo>
                    <a:pt x="587" y="105"/>
                  </a:lnTo>
                  <a:lnTo>
                    <a:pt x="590" y="107"/>
                  </a:lnTo>
                  <a:lnTo>
                    <a:pt x="591" y="111"/>
                  </a:lnTo>
                  <a:lnTo>
                    <a:pt x="594" y="114"/>
                  </a:lnTo>
                  <a:lnTo>
                    <a:pt x="595" y="118"/>
                  </a:lnTo>
                  <a:lnTo>
                    <a:pt x="598" y="121"/>
                  </a:lnTo>
                  <a:lnTo>
                    <a:pt x="599" y="124"/>
                  </a:lnTo>
                  <a:lnTo>
                    <a:pt x="602" y="126"/>
                  </a:lnTo>
                  <a:lnTo>
                    <a:pt x="603" y="130"/>
                  </a:lnTo>
                  <a:lnTo>
                    <a:pt x="605" y="133"/>
                  </a:lnTo>
                  <a:lnTo>
                    <a:pt x="607" y="137"/>
                  </a:lnTo>
                  <a:lnTo>
                    <a:pt x="612" y="143"/>
                  </a:lnTo>
                  <a:lnTo>
                    <a:pt x="616" y="149"/>
                  </a:lnTo>
                  <a:lnTo>
                    <a:pt x="618" y="155"/>
                  </a:lnTo>
                  <a:lnTo>
                    <a:pt x="622" y="160"/>
                  </a:lnTo>
                  <a:lnTo>
                    <a:pt x="624" y="164"/>
                  </a:lnTo>
                  <a:lnTo>
                    <a:pt x="627" y="168"/>
                  </a:lnTo>
                  <a:lnTo>
                    <a:pt x="629" y="173"/>
                  </a:lnTo>
                  <a:lnTo>
                    <a:pt x="632" y="177"/>
                  </a:lnTo>
                  <a:lnTo>
                    <a:pt x="635" y="181"/>
                  </a:lnTo>
                  <a:lnTo>
                    <a:pt x="636" y="182"/>
                  </a:lnTo>
                  <a:lnTo>
                    <a:pt x="636" y="181"/>
                  </a:lnTo>
                  <a:lnTo>
                    <a:pt x="636" y="179"/>
                  </a:lnTo>
                  <a:lnTo>
                    <a:pt x="637" y="177"/>
                  </a:lnTo>
                  <a:lnTo>
                    <a:pt x="639" y="174"/>
                  </a:lnTo>
                  <a:lnTo>
                    <a:pt x="641" y="170"/>
                  </a:lnTo>
                  <a:lnTo>
                    <a:pt x="644" y="164"/>
                  </a:lnTo>
                  <a:lnTo>
                    <a:pt x="647" y="159"/>
                  </a:lnTo>
                  <a:lnTo>
                    <a:pt x="650" y="155"/>
                  </a:lnTo>
                  <a:lnTo>
                    <a:pt x="652" y="149"/>
                  </a:lnTo>
                  <a:lnTo>
                    <a:pt x="656" y="144"/>
                  </a:lnTo>
                  <a:lnTo>
                    <a:pt x="660" y="140"/>
                  </a:lnTo>
                  <a:lnTo>
                    <a:pt x="665" y="136"/>
                  </a:lnTo>
                  <a:lnTo>
                    <a:pt x="667" y="132"/>
                  </a:lnTo>
                  <a:lnTo>
                    <a:pt x="673" y="129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85" y="128"/>
                  </a:lnTo>
                  <a:lnTo>
                    <a:pt x="689" y="129"/>
                  </a:lnTo>
                  <a:lnTo>
                    <a:pt x="692" y="133"/>
                  </a:lnTo>
                  <a:lnTo>
                    <a:pt x="696" y="137"/>
                  </a:lnTo>
                  <a:lnTo>
                    <a:pt x="696" y="140"/>
                  </a:lnTo>
                  <a:lnTo>
                    <a:pt x="699" y="143"/>
                  </a:lnTo>
                  <a:lnTo>
                    <a:pt x="700" y="145"/>
                  </a:lnTo>
                  <a:lnTo>
                    <a:pt x="701" y="149"/>
                  </a:lnTo>
                  <a:lnTo>
                    <a:pt x="703" y="152"/>
                  </a:lnTo>
                  <a:lnTo>
                    <a:pt x="704" y="155"/>
                  </a:lnTo>
                  <a:lnTo>
                    <a:pt x="705" y="159"/>
                  </a:lnTo>
                  <a:lnTo>
                    <a:pt x="707" y="163"/>
                  </a:lnTo>
                  <a:lnTo>
                    <a:pt x="707" y="166"/>
                  </a:lnTo>
                  <a:lnTo>
                    <a:pt x="708" y="168"/>
                  </a:lnTo>
                  <a:lnTo>
                    <a:pt x="709" y="171"/>
                  </a:lnTo>
                  <a:lnTo>
                    <a:pt x="711" y="175"/>
                  </a:lnTo>
                  <a:lnTo>
                    <a:pt x="712" y="181"/>
                  </a:lnTo>
                  <a:lnTo>
                    <a:pt x="714" y="186"/>
                  </a:lnTo>
                  <a:lnTo>
                    <a:pt x="714" y="190"/>
                  </a:lnTo>
                  <a:lnTo>
                    <a:pt x="715" y="194"/>
                  </a:lnTo>
                  <a:lnTo>
                    <a:pt x="716" y="196"/>
                  </a:lnTo>
                  <a:lnTo>
                    <a:pt x="716" y="197"/>
                  </a:lnTo>
                  <a:lnTo>
                    <a:pt x="716" y="198"/>
                  </a:lnTo>
                  <a:lnTo>
                    <a:pt x="718" y="200"/>
                  </a:lnTo>
                  <a:lnTo>
                    <a:pt x="720" y="204"/>
                  </a:lnTo>
                  <a:lnTo>
                    <a:pt x="724" y="209"/>
                  </a:lnTo>
                  <a:lnTo>
                    <a:pt x="726" y="211"/>
                  </a:lnTo>
                  <a:lnTo>
                    <a:pt x="727" y="215"/>
                  </a:lnTo>
                  <a:lnTo>
                    <a:pt x="728" y="217"/>
                  </a:lnTo>
                  <a:lnTo>
                    <a:pt x="731" y="222"/>
                  </a:lnTo>
                  <a:lnTo>
                    <a:pt x="734" y="226"/>
                  </a:lnTo>
                  <a:lnTo>
                    <a:pt x="735" y="231"/>
                  </a:lnTo>
                  <a:lnTo>
                    <a:pt x="738" y="235"/>
                  </a:lnTo>
                  <a:lnTo>
                    <a:pt x="741" y="241"/>
                  </a:lnTo>
                  <a:lnTo>
                    <a:pt x="743" y="245"/>
                  </a:lnTo>
                  <a:lnTo>
                    <a:pt x="745" y="250"/>
                  </a:lnTo>
                  <a:lnTo>
                    <a:pt x="746" y="255"/>
                  </a:lnTo>
                  <a:lnTo>
                    <a:pt x="748" y="261"/>
                  </a:lnTo>
                  <a:lnTo>
                    <a:pt x="748" y="265"/>
                  </a:lnTo>
                  <a:lnTo>
                    <a:pt x="748" y="270"/>
                  </a:lnTo>
                  <a:lnTo>
                    <a:pt x="749" y="275"/>
                  </a:lnTo>
                  <a:lnTo>
                    <a:pt x="749" y="280"/>
                  </a:lnTo>
                  <a:lnTo>
                    <a:pt x="749" y="283"/>
                  </a:lnTo>
                  <a:lnTo>
                    <a:pt x="749" y="287"/>
                  </a:lnTo>
                  <a:lnTo>
                    <a:pt x="749" y="291"/>
                  </a:lnTo>
                  <a:lnTo>
                    <a:pt x="749" y="295"/>
                  </a:lnTo>
                  <a:lnTo>
                    <a:pt x="749" y="298"/>
                  </a:lnTo>
                  <a:lnTo>
                    <a:pt x="749" y="300"/>
                  </a:lnTo>
                  <a:lnTo>
                    <a:pt x="772" y="294"/>
                  </a:lnTo>
                  <a:lnTo>
                    <a:pt x="772" y="295"/>
                  </a:lnTo>
                  <a:lnTo>
                    <a:pt x="772" y="298"/>
                  </a:lnTo>
                  <a:lnTo>
                    <a:pt x="772" y="300"/>
                  </a:lnTo>
                  <a:lnTo>
                    <a:pt x="772" y="304"/>
                  </a:lnTo>
                  <a:lnTo>
                    <a:pt x="772" y="307"/>
                  </a:lnTo>
                  <a:lnTo>
                    <a:pt x="772" y="313"/>
                  </a:lnTo>
                  <a:lnTo>
                    <a:pt x="772" y="315"/>
                  </a:lnTo>
                  <a:lnTo>
                    <a:pt x="772" y="319"/>
                  </a:lnTo>
                  <a:lnTo>
                    <a:pt x="772" y="323"/>
                  </a:lnTo>
                  <a:lnTo>
                    <a:pt x="772" y="329"/>
                  </a:lnTo>
                  <a:lnTo>
                    <a:pt x="771" y="333"/>
                  </a:lnTo>
                  <a:lnTo>
                    <a:pt x="771" y="337"/>
                  </a:lnTo>
                  <a:lnTo>
                    <a:pt x="769" y="340"/>
                  </a:lnTo>
                  <a:lnTo>
                    <a:pt x="769" y="344"/>
                  </a:lnTo>
                  <a:lnTo>
                    <a:pt x="768" y="347"/>
                  </a:lnTo>
                  <a:lnTo>
                    <a:pt x="768" y="351"/>
                  </a:lnTo>
                  <a:lnTo>
                    <a:pt x="767" y="355"/>
                  </a:lnTo>
                  <a:lnTo>
                    <a:pt x="767" y="359"/>
                  </a:lnTo>
                  <a:lnTo>
                    <a:pt x="765" y="363"/>
                  </a:lnTo>
                  <a:lnTo>
                    <a:pt x="765" y="367"/>
                  </a:lnTo>
                  <a:lnTo>
                    <a:pt x="764" y="371"/>
                  </a:lnTo>
                  <a:lnTo>
                    <a:pt x="764" y="376"/>
                  </a:lnTo>
                  <a:lnTo>
                    <a:pt x="764" y="381"/>
                  </a:lnTo>
                  <a:lnTo>
                    <a:pt x="764" y="385"/>
                  </a:lnTo>
                  <a:lnTo>
                    <a:pt x="764" y="387"/>
                  </a:lnTo>
                  <a:lnTo>
                    <a:pt x="764" y="390"/>
                  </a:lnTo>
                  <a:lnTo>
                    <a:pt x="764" y="396"/>
                  </a:lnTo>
                  <a:lnTo>
                    <a:pt x="764" y="397"/>
                  </a:lnTo>
                  <a:lnTo>
                    <a:pt x="796" y="379"/>
                  </a:lnTo>
                  <a:lnTo>
                    <a:pt x="796" y="381"/>
                  </a:lnTo>
                  <a:lnTo>
                    <a:pt x="798" y="385"/>
                  </a:lnTo>
                  <a:lnTo>
                    <a:pt x="798" y="386"/>
                  </a:lnTo>
                  <a:lnTo>
                    <a:pt x="798" y="390"/>
                  </a:lnTo>
                  <a:lnTo>
                    <a:pt x="799" y="393"/>
                  </a:lnTo>
                  <a:lnTo>
                    <a:pt x="801" y="397"/>
                  </a:lnTo>
                  <a:lnTo>
                    <a:pt x="801" y="401"/>
                  </a:lnTo>
                  <a:lnTo>
                    <a:pt x="801" y="405"/>
                  </a:lnTo>
                  <a:lnTo>
                    <a:pt x="801" y="409"/>
                  </a:lnTo>
                  <a:lnTo>
                    <a:pt x="802" y="415"/>
                  </a:lnTo>
                  <a:lnTo>
                    <a:pt x="802" y="419"/>
                  </a:lnTo>
                  <a:lnTo>
                    <a:pt x="802" y="423"/>
                  </a:lnTo>
                  <a:lnTo>
                    <a:pt x="801" y="428"/>
                  </a:lnTo>
                  <a:lnTo>
                    <a:pt x="801" y="432"/>
                  </a:lnTo>
                  <a:lnTo>
                    <a:pt x="799" y="436"/>
                  </a:lnTo>
                  <a:lnTo>
                    <a:pt x="798" y="440"/>
                  </a:lnTo>
                  <a:lnTo>
                    <a:pt x="795" y="444"/>
                  </a:lnTo>
                  <a:lnTo>
                    <a:pt x="794" y="449"/>
                  </a:lnTo>
                  <a:lnTo>
                    <a:pt x="791" y="451"/>
                  </a:lnTo>
                  <a:lnTo>
                    <a:pt x="788" y="455"/>
                  </a:lnTo>
                  <a:lnTo>
                    <a:pt x="786" y="459"/>
                  </a:lnTo>
                  <a:lnTo>
                    <a:pt x="784" y="462"/>
                  </a:lnTo>
                  <a:lnTo>
                    <a:pt x="779" y="466"/>
                  </a:lnTo>
                  <a:lnTo>
                    <a:pt x="775" y="470"/>
                  </a:lnTo>
                  <a:lnTo>
                    <a:pt x="772" y="473"/>
                  </a:lnTo>
                  <a:lnTo>
                    <a:pt x="772" y="474"/>
                  </a:lnTo>
                  <a:lnTo>
                    <a:pt x="788" y="525"/>
                  </a:lnTo>
                  <a:lnTo>
                    <a:pt x="788" y="523"/>
                  </a:lnTo>
                  <a:lnTo>
                    <a:pt x="790" y="521"/>
                  </a:lnTo>
                  <a:lnTo>
                    <a:pt x="791" y="517"/>
                  </a:lnTo>
                  <a:lnTo>
                    <a:pt x="794" y="512"/>
                  </a:lnTo>
                  <a:lnTo>
                    <a:pt x="794" y="508"/>
                  </a:lnTo>
                  <a:lnTo>
                    <a:pt x="795" y="506"/>
                  </a:lnTo>
                  <a:lnTo>
                    <a:pt x="796" y="503"/>
                  </a:lnTo>
                  <a:lnTo>
                    <a:pt x="798" y="499"/>
                  </a:lnTo>
                  <a:lnTo>
                    <a:pt x="801" y="495"/>
                  </a:lnTo>
                  <a:lnTo>
                    <a:pt x="802" y="492"/>
                  </a:lnTo>
                  <a:lnTo>
                    <a:pt x="803" y="488"/>
                  </a:lnTo>
                  <a:lnTo>
                    <a:pt x="805" y="484"/>
                  </a:lnTo>
                  <a:lnTo>
                    <a:pt x="806" y="480"/>
                  </a:lnTo>
                  <a:lnTo>
                    <a:pt x="809" y="474"/>
                  </a:lnTo>
                  <a:lnTo>
                    <a:pt x="810" y="470"/>
                  </a:lnTo>
                  <a:lnTo>
                    <a:pt x="811" y="466"/>
                  </a:lnTo>
                  <a:lnTo>
                    <a:pt x="813" y="462"/>
                  </a:lnTo>
                  <a:lnTo>
                    <a:pt x="815" y="458"/>
                  </a:lnTo>
                  <a:lnTo>
                    <a:pt x="817" y="453"/>
                  </a:lnTo>
                  <a:lnTo>
                    <a:pt x="818" y="450"/>
                  </a:lnTo>
                  <a:lnTo>
                    <a:pt x="820" y="444"/>
                  </a:lnTo>
                  <a:lnTo>
                    <a:pt x="821" y="440"/>
                  </a:lnTo>
                  <a:lnTo>
                    <a:pt x="822" y="436"/>
                  </a:lnTo>
                  <a:lnTo>
                    <a:pt x="824" y="434"/>
                  </a:lnTo>
                  <a:lnTo>
                    <a:pt x="825" y="430"/>
                  </a:lnTo>
                  <a:lnTo>
                    <a:pt x="826" y="427"/>
                  </a:lnTo>
                  <a:lnTo>
                    <a:pt x="826" y="423"/>
                  </a:lnTo>
                  <a:lnTo>
                    <a:pt x="828" y="420"/>
                  </a:lnTo>
                  <a:lnTo>
                    <a:pt x="828" y="417"/>
                  </a:lnTo>
                  <a:lnTo>
                    <a:pt x="829" y="413"/>
                  </a:lnTo>
                  <a:lnTo>
                    <a:pt x="829" y="410"/>
                  </a:lnTo>
                  <a:lnTo>
                    <a:pt x="829" y="406"/>
                  </a:lnTo>
                  <a:lnTo>
                    <a:pt x="829" y="402"/>
                  </a:lnTo>
                  <a:lnTo>
                    <a:pt x="829" y="398"/>
                  </a:lnTo>
                  <a:lnTo>
                    <a:pt x="829" y="394"/>
                  </a:lnTo>
                  <a:lnTo>
                    <a:pt x="830" y="391"/>
                  </a:lnTo>
                  <a:lnTo>
                    <a:pt x="829" y="386"/>
                  </a:lnTo>
                  <a:lnTo>
                    <a:pt x="829" y="382"/>
                  </a:lnTo>
                  <a:lnTo>
                    <a:pt x="829" y="378"/>
                  </a:lnTo>
                  <a:lnTo>
                    <a:pt x="829" y="374"/>
                  </a:lnTo>
                  <a:lnTo>
                    <a:pt x="829" y="370"/>
                  </a:lnTo>
                  <a:lnTo>
                    <a:pt x="829" y="366"/>
                  </a:lnTo>
                  <a:lnTo>
                    <a:pt x="829" y="362"/>
                  </a:lnTo>
                  <a:lnTo>
                    <a:pt x="829" y="359"/>
                  </a:lnTo>
                  <a:lnTo>
                    <a:pt x="828" y="353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6" y="342"/>
                  </a:lnTo>
                  <a:lnTo>
                    <a:pt x="826" y="340"/>
                  </a:lnTo>
                  <a:lnTo>
                    <a:pt x="826" y="336"/>
                  </a:lnTo>
                  <a:lnTo>
                    <a:pt x="826" y="333"/>
                  </a:lnTo>
                  <a:lnTo>
                    <a:pt x="826" y="330"/>
                  </a:lnTo>
                  <a:lnTo>
                    <a:pt x="825" y="326"/>
                  </a:lnTo>
                  <a:lnTo>
                    <a:pt x="825" y="323"/>
                  </a:lnTo>
                  <a:lnTo>
                    <a:pt x="825" y="321"/>
                  </a:lnTo>
                  <a:lnTo>
                    <a:pt x="825" y="319"/>
                  </a:lnTo>
                  <a:lnTo>
                    <a:pt x="791" y="340"/>
                  </a:lnTo>
                  <a:lnTo>
                    <a:pt x="791" y="338"/>
                  </a:lnTo>
                  <a:lnTo>
                    <a:pt x="791" y="337"/>
                  </a:lnTo>
                  <a:lnTo>
                    <a:pt x="791" y="334"/>
                  </a:lnTo>
                  <a:lnTo>
                    <a:pt x="791" y="332"/>
                  </a:lnTo>
                  <a:lnTo>
                    <a:pt x="791" y="328"/>
                  </a:lnTo>
                  <a:lnTo>
                    <a:pt x="791" y="323"/>
                  </a:lnTo>
                  <a:lnTo>
                    <a:pt x="791" y="319"/>
                  </a:lnTo>
                  <a:lnTo>
                    <a:pt x="791" y="314"/>
                  </a:lnTo>
                  <a:lnTo>
                    <a:pt x="791" y="309"/>
                  </a:lnTo>
                  <a:lnTo>
                    <a:pt x="791" y="303"/>
                  </a:lnTo>
                  <a:lnTo>
                    <a:pt x="791" y="298"/>
                  </a:lnTo>
                  <a:lnTo>
                    <a:pt x="792" y="292"/>
                  </a:lnTo>
                  <a:lnTo>
                    <a:pt x="792" y="287"/>
                  </a:lnTo>
                  <a:lnTo>
                    <a:pt x="792" y="281"/>
                  </a:lnTo>
                  <a:lnTo>
                    <a:pt x="794" y="276"/>
                  </a:lnTo>
                  <a:lnTo>
                    <a:pt x="794" y="272"/>
                  </a:lnTo>
                  <a:lnTo>
                    <a:pt x="794" y="266"/>
                  </a:lnTo>
                  <a:lnTo>
                    <a:pt x="794" y="264"/>
                  </a:lnTo>
                  <a:lnTo>
                    <a:pt x="795" y="260"/>
                  </a:lnTo>
                  <a:lnTo>
                    <a:pt x="795" y="257"/>
                  </a:lnTo>
                  <a:lnTo>
                    <a:pt x="796" y="250"/>
                  </a:lnTo>
                  <a:lnTo>
                    <a:pt x="796" y="246"/>
                  </a:lnTo>
                  <a:lnTo>
                    <a:pt x="796" y="243"/>
                  </a:lnTo>
                  <a:lnTo>
                    <a:pt x="795" y="241"/>
                  </a:lnTo>
                  <a:lnTo>
                    <a:pt x="792" y="238"/>
                  </a:lnTo>
                  <a:lnTo>
                    <a:pt x="788" y="238"/>
                  </a:lnTo>
                  <a:lnTo>
                    <a:pt x="783" y="236"/>
                  </a:lnTo>
                  <a:lnTo>
                    <a:pt x="779" y="238"/>
                  </a:lnTo>
                  <a:lnTo>
                    <a:pt x="776" y="239"/>
                  </a:lnTo>
                  <a:lnTo>
                    <a:pt x="772" y="242"/>
                  </a:lnTo>
                  <a:lnTo>
                    <a:pt x="769" y="243"/>
                  </a:lnTo>
                  <a:lnTo>
                    <a:pt x="768" y="246"/>
                  </a:lnTo>
                  <a:lnTo>
                    <a:pt x="765" y="246"/>
                  </a:lnTo>
                  <a:lnTo>
                    <a:pt x="765" y="247"/>
                  </a:lnTo>
                  <a:lnTo>
                    <a:pt x="765" y="246"/>
                  </a:lnTo>
                  <a:lnTo>
                    <a:pt x="764" y="245"/>
                  </a:lnTo>
                  <a:lnTo>
                    <a:pt x="764" y="241"/>
                  </a:lnTo>
                  <a:lnTo>
                    <a:pt x="762" y="236"/>
                  </a:lnTo>
                  <a:lnTo>
                    <a:pt x="761" y="234"/>
                  </a:lnTo>
                  <a:lnTo>
                    <a:pt x="761" y="231"/>
                  </a:lnTo>
                  <a:lnTo>
                    <a:pt x="760" y="228"/>
                  </a:lnTo>
                  <a:lnTo>
                    <a:pt x="760" y="226"/>
                  </a:lnTo>
                  <a:lnTo>
                    <a:pt x="758" y="222"/>
                  </a:lnTo>
                  <a:lnTo>
                    <a:pt x="757" y="217"/>
                  </a:lnTo>
                  <a:lnTo>
                    <a:pt x="757" y="213"/>
                  </a:lnTo>
                  <a:lnTo>
                    <a:pt x="756" y="211"/>
                  </a:lnTo>
                  <a:lnTo>
                    <a:pt x="754" y="207"/>
                  </a:lnTo>
                  <a:lnTo>
                    <a:pt x="754" y="202"/>
                  </a:lnTo>
                  <a:lnTo>
                    <a:pt x="752" y="198"/>
                  </a:lnTo>
                  <a:lnTo>
                    <a:pt x="752" y="194"/>
                  </a:lnTo>
                  <a:lnTo>
                    <a:pt x="750" y="189"/>
                  </a:lnTo>
                  <a:lnTo>
                    <a:pt x="749" y="185"/>
                  </a:lnTo>
                  <a:lnTo>
                    <a:pt x="748" y="181"/>
                  </a:lnTo>
                  <a:lnTo>
                    <a:pt x="748" y="177"/>
                  </a:lnTo>
                  <a:lnTo>
                    <a:pt x="745" y="173"/>
                  </a:lnTo>
                  <a:lnTo>
                    <a:pt x="743" y="168"/>
                  </a:lnTo>
                  <a:lnTo>
                    <a:pt x="742" y="164"/>
                  </a:lnTo>
                  <a:lnTo>
                    <a:pt x="741" y="162"/>
                  </a:lnTo>
                  <a:lnTo>
                    <a:pt x="739" y="158"/>
                  </a:lnTo>
                  <a:lnTo>
                    <a:pt x="738" y="154"/>
                  </a:lnTo>
                  <a:lnTo>
                    <a:pt x="737" y="149"/>
                  </a:lnTo>
                  <a:lnTo>
                    <a:pt x="735" y="147"/>
                  </a:lnTo>
                  <a:lnTo>
                    <a:pt x="734" y="144"/>
                  </a:lnTo>
                  <a:lnTo>
                    <a:pt x="733" y="140"/>
                  </a:lnTo>
                  <a:lnTo>
                    <a:pt x="731" y="136"/>
                  </a:lnTo>
                  <a:lnTo>
                    <a:pt x="730" y="133"/>
                  </a:lnTo>
                  <a:lnTo>
                    <a:pt x="728" y="129"/>
                  </a:lnTo>
                  <a:lnTo>
                    <a:pt x="728" y="126"/>
                  </a:lnTo>
                  <a:lnTo>
                    <a:pt x="726" y="124"/>
                  </a:lnTo>
                  <a:lnTo>
                    <a:pt x="726" y="121"/>
                  </a:lnTo>
                  <a:lnTo>
                    <a:pt x="723" y="115"/>
                  </a:lnTo>
                  <a:lnTo>
                    <a:pt x="722" y="110"/>
                  </a:lnTo>
                  <a:lnTo>
                    <a:pt x="719" y="105"/>
                  </a:lnTo>
                  <a:lnTo>
                    <a:pt x="716" y="101"/>
                  </a:lnTo>
                  <a:lnTo>
                    <a:pt x="714" y="96"/>
                  </a:lnTo>
                  <a:lnTo>
                    <a:pt x="711" y="94"/>
                  </a:lnTo>
                  <a:lnTo>
                    <a:pt x="708" y="91"/>
                  </a:lnTo>
                  <a:lnTo>
                    <a:pt x="705" y="90"/>
                  </a:lnTo>
                  <a:lnTo>
                    <a:pt x="701" y="87"/>
                  </a:lnTo>
                  <a:lnTo>
                    <a:pt x="699" y="86"/>
                  </a:lnTo>
                  <a:lnTo>
                    <a:pt x="694" y="86"/>
                  </a:lnTo>
                  <a:lnTo>
                    <a:pt x="690" y="87"/>
                  </a:lnTo>
                  <a:lnTo>
                    <a:pt x="685" y="88"/>
                  </a:lnTo>
                  <a:lnTo>
                    <a:pt x="681" y="90"/>
                  </a:lnTo>
                  <a:lnTo>
                    <a:pt x="677" y="92"/>
                  </a:lnTo>
                  <a:lnTo>
                    <a:pt x="673" y="95"/>
                  </a:lnTo>
                  <a:lnTo>
                    <a:pt x="667" y="98"/>
                  </a:lnTo>
                  <a:lnTo>
                    <a:pt x="663" y="101"/>
                  </a:lnTo>
                  <a:lnTo>
                    <a:pt x="659" y="105"/>
                  </a:lnTo>
                  <a:lnTo>
                    <a:pt x="656" y="107"/>
                  </a:lnTo>
                  <a:lnTo>
                    <a:pt x="652" y="111"/>
                  </a:lnTo>
                  <a:lnTo>
                    <a:pt x="648" y="114"/>
                  </a:lnTo>
                  <a:lnTo>
                    <a:pt x="646" y="117"/>
                  </a:lnTo>
                  <a:lnTo>
                    <a:pt x="644" y="120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39" y="124"/>
                  </a:lnTo>
                  <a:lnTo>
                    <a:pt x="636" y="120"/>
                  </a:lnTo>
                  <a:lnTo>
                    <a:pt x="635" y="117"/>
                  </a:lnTo>
                  <a:lnTo>
                    <a:pt x="633" y="114"/>
                  </a:lnTo>
                  <a:lnTo>
                    <a:pt x="631" y="111"/>
                  </a:lnTo>
                  <a:lnTo>
                    <a:pt x="629" y="107"/>
                  </a:lnTo>
                  <a:lnTo>
                    <a:pt x="627" y="103"/>
                  </a:lnTo>
                  <a:lnTo>
                    <a:pt x="622" y="99"/>
                  </a:lnTo>
                  <a:lnTo>
                    <a:pt x="620" y="94"/>
                  </a:lnTo>
                  <a:lnTo>
                    <a:pt x="617" y="90"/>
                  </a:lnTo>
                  <a:lnTo>
                    <a:pt x="613" y="84"/>
                  </a:lnTo>
                  <a:lnTo>
                    <a:pt x="610" y="79"/>
                  </a:lnTo>
                  <a:lnTo>
                    <a:pt x="606" y="73"/>
                  </a:lnTo>
                  <a:lnTo>
                    <a:pt x="603" y="68"/>
                  </a:lnTo>
                  <a:lnTo>
                    <a:pt x="599" y="62"/>
                  </a:lnTo>
                  <a:lnTo>
                    <a:pt x="597" y="57"/>
                  </a:lnTo>
                  <a:lnTo>
                    <a:pt x="593" y="52"/>
                  </a:lnTo>
                  <a:lnTo>
                    <a:pt x="588" y="46"/>
                  </a:lnTo>
                  <a:lnTo>
                    <a:pt x="586" y="41"/>
                  </a:lnTo>
                  <a:lnTo>
                    <a:pt x="582" y="35"/>
                  </a:lnTo>
                  <a:lnTo>
                    <a:pt x="579" y="31"/>
                  </a:lnTo>
                  <a:lnTo>
                    <a:pt x="575" y="27"/>
                  </a:lnTo>
                  <a:lnTo>
                    <a:pt x="572" y="22"/>
                  </a:lnTo>
                  <a:lnTo>
                    <a:pt x="568" y="18"/>
                  </a:lnTo>
                  <a:lnTo>
                    <a:pt x="565" y="14"/>
                  </a:lnTo>
                  <a:lnTo>
                    <a:pt x="563" y="11"/>
                  </a:lnTo>
                  <a:lnTo>
                    <a:pt x="560" y="8"/>
                  </a:lnTo>
                  <a:lnTo>
                    <a:pt x="557" y="5"/>
                  </a:lnTo>
                  <a:lnTo>
                    <a:pt x="556" y="3"/>
                  </a:lnTo>
                  <a:lnTo>
                    <a:pt x="554" y="3"/>
                  </a:lnTo>
                  <a:lnTo>
                    <a:pt x="550" y="0"/>
                  </a:lnTo>
                  <a:lnTo>
                    <a:pt x="546" y="0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3" y="3"/>
                  </a:lnTo>
                  <a:lnTo>
                    <a:pt x="530" y="5"/>
                  </a:lnTo>
                  <a:lnTo>
                    <a:pt x="526" y="8"/>
                  </a:lnTo>
                  <a:lnTo>
                    <a:pt x="522" y="12"/>
                  </a:lnTo>
                  <a:lnTo>
                    <a:pt x="519" y="15"/>
                  </a:lnTo>
                  <a:lnTo>
                    <a:pt x="515" y="19"/>
                  </a:lnTo>
                  <a:lnTo>
                    <a:pt x="512" y="22"/>
                  </a:lnTo>
                  <a:lnTo>
                    <a:pt x="511" y="26"/>
                  </a:lnTo>
                  <a:lnTo>
                    <a:pt x="507" y="30"/>
                  </a:lnTo>
                  <a:lnTo>
                    <a:pt x="507" y="31"/>
                  </a:lnTo>
                  <a:lnTo>
                    <a:pt x="504" y="31"/>
                  </a:lnTo>
                  <a:lnTo>
                    <a:pt x="501" y="30"/>
                  </a:lnTo>
                  <a:lnTo>
                    <a:pt x="497" y="28"/>
                  </a:lnTo>
                  <a:lnTo>
                    <a:pt x="495" y="28"/>
                  </a:lnTo>
                  <a:lnTo>
                    <a:pt x="491" y="27"/>
                  </a:lnTo>
                  <a:lnTo>
                    <a:pt x="488" y="27"/>
                  </a:lnTo>
                  <a:lnTo>
                    <a:pt x="482" y="26"/>
                  </a:lnTo>
                  <a:lnTo>
                    <a:pt x="477" y="24"/>
                  </a:lnTo>
                  <a:lnTo>
                    <a:pt x="472" y="23"/>
                  </a:lnTo>
                  <a:lnTo>
                    <a:pt x="466" y="23"/>
                  </a:lnTo>
                  <a:lnTo>
                    <a:pt x="463" y="22"/>
                  </a:lnTo>
                  <a:lnTo>
                    <a:pt x="459" y="22"/>
                  </a:lnTo>
                  <a:lnTo>
                    <a:pt x="457" y="20"/>
                  </a:lnTo>
                  <a:lnTo>
                    <a:pt x="452" y="20"/>
                  </a:lnTo>
                  <a:lnTo>
                    <a:pt x="450" y="20"/>
                  </a:lnTo>
                  <a:lnTo>
                    <a:pt x="446" y="19"/>
                  </a:lnTo>
                  <a:lnTo>
                    <a:pt x="443" y="19"/>
                  </a:lnTo>
                  <a:lnTo>
                    <a:pt x="440" y="19"/>
                  </a:lnTo>
                  <a:lnTo>
                    <a:pt x="436" y="18"/>
                  </a:lnTo>
                  <a:lnTo>
                    <a:pt x="432" y="16"/>
                  </a:lnTo>
                  <a:lnTo>
                    <a:pt x="428" y="16"/>
                  </a:lnTo>
                  <a:lnTo>
                    <a:pt x="424" y="16"/>
                  </a:lnTo>
                  <a:lnTo>
                    <a:pt x="420" y="16"/>
                  </a:lnTo>
                  <a:lnTo>
                    <a:pt x="417" y="15"/>
                  </a:lnTo>
                  <a:lnTo>
                    <a:pt x="413" y="15"/>
                  </a:lnTo>
                  <a:lnTo>
                    <a:pt x="409" y="15"/>
                  </a:lnTo>
                  <a:lnTo>
                    <a:pt x="405" y="14"/>
                  </a:lnTo>
                  <a:lnTo>
                    <a:pt x="402" y="14"/>
                  </a:lnTo>
                  <a:lnTo>
                    <a:pt x="397" y="12"/>
                  </a:lnTo>
                  <a:lnTo>
                    <a:pt x="394" y="12"/>
                  </a:lnTo>
                  <a:lnTo>
                    <a:pt x="389" y="12"/>
                  </a:lnTo>
                  <a:lnTo>
                    <a:pt x="386" y="12"/>
                  </a:lnTo>
                  <a:lnTo>
                    <a:pt x="380" y="12"/>
                  </a:lnTo>
                  <a:lnTo>
                    <a:pt x="378" y="12"/>
                  </a:lnTo>
                  <a:lnTo>
                    <a:pt x="372" y="12"/>
                  </a:lnTo>
                  <a:lnTo>
                    <a:pt x="370" y="12"/>
                  </a:lnTo>
                  <a:lnTo>
                    <a:pt x="365" y="11"/>
                  </a:lnTo>
                  <a:lnTo>
                    <a:pt x="361" y="11"/>
                  </a:lnTo>
                  <a:lnTo>
                    <a:pt x="356" y="11"/>
                  </a:lnTo>
                  <a:lnTo>
                    <a:pt x="353" y="11"/>
                  </a:lnTo>
                  <a:lnTo>
                    <a:pt x="348" y="11"/>
                  </a:lnTo>
                  <a:lnTo>
                    <a:pt x="345" y="12"/>
                  </a:lnTo>
                  <a:lnTo>
                    <a:pt x="340" y="12"/>
                  </a:lnTo>
                  <a:lnTo>
                    <a:pt x="336" y="12"/>
                  </a:lnTo>
                  <a:lnTo>
                    <a:pt x="333" y="12"/>
                  </a:lnTo>
                  <a:lnTo>
                    <a:pt x="329" y="12"/>
                  </a:lnTo>
                  <a:lnTo>
                    <a:pt x="325" y="12"/>
                  </a:lnTo>
                  <a:lnTo>
                    <a:pt x="321" y="14"/>
                  </a:lnTo>
                  <a:lnTo>
                    <a:pt x="318" y="14"/>
                  </a:lnTo>
                  <a:lnTo>
                    <a:pt x="314" y="15"/>
                  </a:lnTo>
                  <a:lnTo>
                    <a:pt x="310" y="15"/>
                  </a:lnTo>
                  <a:lnTo>
                    <a:pt x="306" y="16"/>
                  </a:lnTo>
                  <a:lnTo>
                    <a:pt x="302" y="16"/>
                  </a:lnTo>
                  <a:lnTo>
                    <a:pt x="299" y="16"/>
                  </a:lnTo>
                  <a:lnTo>
                    <a:pt x="295" y="16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5" y="19"/>
                  </a:lnTo>
                  <a:lnTo>
                    <a:pt x="281" y="19"/>
                  </a:lnTo>
                  <a:lnTo>
                    <a:pt x="278" y="20"/>
                  </a:lnTo>
                  <a:lnTo>
                    <a:pt x="274" y="20"/>
                  </a:lnTo>
                  <a:lnTo>
                    <a:pt x="272" y="22"/>
                  </a:lnTo>
                  <a:lnTo>
                    <a:pt x="265" y="23"/>
                  </a:lnTo>
                  <a:lnTo>
                    <a:pt x="261" y="24"/>
                  </a:lnTo>
                  <a:lnTo>
                    <a:pt x="254" y="26"/>
                  </a:lnTo>
                  <a:lnTo>
                    <a:pt x="249" y="27"/>
                  </a:lnTo>
                  <a:lnTo>
                    <a:pt x="243" y="28"/>
                  </a:lnTo>
                  <a:lnTo>
                    <a:pt x="239" y="30"/>
                  </a:lnTo>
                  <a:lnTo>
                    <a:pt x="235" y="31"/>
                  </a:lnTo>
                  <a:lnTo>
                    <a:pt x="231" y="34"/>
                  </a:lnTo>
                  <a:lnTo>
                    <a:pt x="227" y="35"/>
                  </a:lnTo>
                  <a:lnTo>
                    <a:pt x="223" y="37"/>
                  </a:lnTo>
                  <a:lnTo>
                    <a:pt x="219" y="38"/>
                  </a:lnTo>
                  <a:lnTo>
                    <a:pt x="216" y="39"/>
                  </a:lnTo>
                  <a:lnTo>
                    <a:pt x="213" y="41"/>
                  </a:lnTo>
                  <a:lnTo>
                    <a:pt x="209" y="42"/>
                  </a:lnTo>
                  <a:lnTo>
                    <a:pt x="205" y="46"/>
                  </a:lnTo>
                  <a:lnTo>
                    <a:pt x="201" y="49"/>
                  </a:lnTo>
                  <a:lnTo>
                    <a:pt x="198" y="53"/>
                  </a:lnTo>
                  <a:lnTo>
                    <a:pt x="196" y="56"/>
                  </a:lnTo>
                  <a:lnTo>
                    <a:pt x="194" y="60"/>
                  </a:lnTo>
                  <a:lnTo>
                    <a:pt x="196" y="62"/>
                  </a:lnTo>
                  <a:lnTo>
                    <a:pt x="196" y="68"/>
                  </a:lnTo>
                  <a:lnTo>
                    <a:pt x="198" y="73"/>
                  </a:lnTo>
                  <a:lnTo>
                    <a:pt x="200" y="77"/>
                  </a:lnTo>
                  <a:lnTo>
                    <a:pt x="202" y="81"/>
                  </a:lnTo>
                  <a:lnTo>
                    <a:pt x="205" y="86"/>
                  </a:lnTo>
                  <a:lnTo>
                    <a:pt x="208" y="87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202" y="87"/>
                  </a:lnTo>
                  <a:lnTo>
                    <a:pt x="198" y="88"/>
                  </a:lnTo>
                  <a:lnTo>
                    <a:pt x="193" y="90"/>
                  </a:lnTo>
                  <a:lnTo>
                    <a:pt x="187" y="90"/>
                  </a:lnTo>
                  <a:lnTo>
                    <a:pt x="182" y="91"/>
                  </a:lnTo>
                  <a:lnTo>
                    <a:pt x="176" y="92"/>
                  </a:lnTo>
                  <a:lnTo>
                    <a:pt x="174" y="92"/>
                  </a:lnTo>
                  <a:lnTo>
                    <a:pt x="170" y="94"/>
                  </a:lnTo>
                  <a:lnTo>
                    <a:pt x="166" y="95"/>
                  </a:lnTo>
                  <a:lnTo>
                    <a:pt x="163" y="96"/>
                  </a:lnTo>
                  <a:lnTo>
                    <a:pt x="159" y="96"/>
                  </a:lnTo>
                  <a:lnTo>
                    <a:pt x="156" y="98"/>
                  </a:lnTo>
                  <a:lnTo>
                    <a:pt x="152" y="99"/>
                  </a:lnTo>
                  <a:lnTo>
                    <a:pt x="149" y="101"/>
                  </a:lnTo>
                  <a:lnTo>
                    <a:pt x="147" y="102"/>
                  </a:lnTo>
                  <a:lnTo>
                    <a:pt x="142" y="103"/>
                  </a:lnTo>
                  <a:lnTo>
                    <a:pt x="140" y="103"/>
                  </a:lnTo>
                  <a:lnTo>
                    <a:pt x="137" y="106"/>
                  </a:lnTo>
                  <a:lnTo>
                    <a:pt x="132" y="109"/>
                  </a:lnTo>
                  <a:lnTo>
                    <a:pt x="126" y="113"/>
                  </a:lnTo>
                  <a:lnTo>
                    <a:pt x="122" y="115"/>
                  </a:lnTo>
                  <a:lnTo>
                    <a:pt x="117" y="118"/>
                  </a:lnTo>
                  <a:lnTo>
                    <a:pt x="111" y="122"/>
                  </a:lnTo>
                  <a:lnTo>
                    <a:pt x="107" y="126"/>
                  </a:lnTo>
                  <a:lnTo>
                    <a:pt x="103" y="128"/>
                  </a:lnTo>
                  <a:lnTo>
                    <a:pt x="99" y="132"/>
                  </a:lnTo>
                  <a:lnTo>
                    <a:pt x="96" y="133"/>
                  </a:lnTo>
                  <a:lnTo>
                    <a:pt x="92" y="137"/>
                  </a:lnTo>
                  <a:lnTo>
                    <a:pt x="89" y="140"/>
                  </a:lnTo>
                  <a:lnTo>
                    <a:pt x="85" y="143"/>
                  </a:lnTo>
                  <a:lnTo>
                    <a:pt x="83" y="145"/>
                  </a:lnTo>
                  <a:lnTo>
                    <a:pt x="81" y="149"/>
                  </a:lnTo>
                  <a:lnTo>
                    <a:pt x="79" y="152"/>
                  </a:lnTo>
                  <a:lnTo>
                    <a:pt x="77" y="156"/>
                  </a:lnTo>
                  <a:lnTo>
                    <a:pt x="76" y="159"/>
                  </a:lnTo>
                  <a:lnTo>
                    <a:pt x="76" y="164"/>
                  </a:lnTo>
                  <a:lnTo>
                    <a:pt x="75" y="167"/>
                  </a:lnTo>
                  <a:lnTo>
                    <a:pt x="75" y="171"/>
                  </a:lnTo>
                  <a:lnTo>
                    <a:pt x="75" y="174"/>
                  </a:lnTo>
                  <a:lnTo>
                    <a:pt x="75" y="177"/>
                  </a:lnTo>
                  <a:lnTo>
                    <a:pt x="76" y="182"/>
                  </a:lnTo>
                  <a:lnTo>
                    <a:pt x="79" y="186"/>
                  </a:lnTo>
                  <a:lnTo>
                    <a:pt x="80" y="189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4" y="192"/>
                  </a:lnTo>
                  <a:lnTo>
                    <a:pt x="81" y="194"/>
                  </a:lnTo>
                  <a:lnTo>
                    <a:pt x="79" y="194"/>
                  </a:lnTo>
                  <a:lnTo>
                    <a:pt x="76" y="196"/>
                  </a:lnTo>
                  <a:lnTo>
                    <a:pt x="72" y="198"/>
                  </a:lnTo>
                  <a:lnTo>
                    <a:pt x="69" y="200"/>
                  </a:lnTo>
                  <a:lnTo>
                    <a:pt x="65" y="201"/>
                  </a:lnTo>
                  <a:lnTo>
                    <a:pt x="61" y="202"/>
                  </a:lnTo>
                  <a:lnTo>
                    <a:pt x="57" y="205"/>
                  </a:lnTo>
                  <a:lnTo>
                    <a:pt x="54" y="207"/>
                  </a:lnTo>
                  <a:lnTo>
                    <a:pt x="49" y="209"/>
                  </a:lnTo>
                  <a:lnTo>
                    <a:pt x="46" y="212"/>
                  </a:lnTo>
                  <a:lnTo>
                    <a:pt x="41" y="213"/>
                  </a:lnTo>
                  <a:lnTo>
                    <a:pt x="38" y="217"/>
                  </a:lnTo>
                  <a:lnTo>
                    <a:pt x="32" y="219"/>
                  </a:lnTo>
                  <a:lnTo>
                    <a:pt x="28" y="220"/>
                  </a:lnTo>
                  <a:lnTo>
                    <a:pt x="24" y="223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31"/>
                  </a:lnTo>
                  <a:lnTo>
                    <a:pt x="12" y="235"/>
                  </a:lnTo>
                  <a:lnTo>
                    <a:pt x="9" y="238"/>
                  </a:lnTo>
                  <a:lnTo>
                    <a:pt x="7" y="241"/>
                  </a:lnTo>
                  <a:lnTo>
                    <a:pt x="4" y="245"/>
                  </a:lnTo>
                  <a:lnTo>
                    <a:pt x="2" y="247"/>
                  </a:lnTo>
                  <a:lnTo>
                    <a:pt x="1" y="251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1" y="269"/>
                  </a:lnTo>
                  <a:lnTo>
                    <a:pt x="1" y="273"/>
                  </a:lnTo>
                  <a:lnTo>
                    <a:pt x="2" y="277"/>
                  </a:lnTo>
                  <a:lnTo>
                    <a:pt x="5" y="281"/>
                  </a:lnTo>
                  <a:lnTo>
                    <a:pt x="8" y="285"/>
                  </a:lnTo>
                  <a:lnTo>
                    <a:pt x="9" y="288"/>
                  </a:lnTo>
                  <a:lnTo>
                    <a:pt x="12" y="291"/>
                  </a:lnTo>
                  <a:lnTo>
                    <a:pt x="15" y="295"/>
                  </a:lnTo>
                  <a:lnTo>
                    <a:pt x="19" y="298"/>
                  </a:lnTo>
                  <a:lnTo>
                    <a:pt x="23" y="302"/>
                  </a:lnTo>
                  <a:lnTo>
                    <a:pt x="28" y="304"/>
                  </a:lnTo>
                  <a:lnTo>
                    <a:pt x="31" y="306"/>
                  </a:lnTo>
                  <a:lnTo>
                    <a:pt x="32" y="307"/>
                  </a:lnTo>
                  <a:lnTo>
                    <a:pt x="5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5" name="Freeform 94">
              <a:extLst>
                <a:ext uri="{FF2B5EF4-FFF2-40B4-BE49-F238E27FC236}">
                  <a16:creationId xmlns:a16="http://schemas.microsoft.com/office/drawing/2014/main" id="{B13A126B-B5B9-8883-8918-82EDD856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4830762"/>
              <a:ext cx="171450" cy="76200"/>
            </a:xfrm>
            <a:custGeom>
              <a:avLst/>
              <a:gdLst>
                <a:gd name="T0" fmla="*/ 2147483647 w 108"/>
                <a:gd name="T1" fmla="*/ 0 h 48"/>
                <a:gd name="T2" fmla="*/ 2147483647 w 108"/>
                <a:gd name="T3" fmla="*/ 2147483647 h 48"/>
                <a:gd name="T4" fmla="*/ 2147483647 w 108"/>
                <a:gd name="T5" fmla="*/ 2147483647 h 48"/>
                <a:gd name="T6" fmla="*/ 2147483647 w 108"/>
                <a:gd name="T7" fmla="*/ 2147483647 h 48"/>
                <a:gd name="T8" fmla="*/ 2147483647 w 108"/>
                <a:gd name="T9" fmla="*/ 2147483647 h 48"/>
                <a:gd name="T10" fmla="*/ 2147483647 w 108"/>
                <a:gd name="T11" fmla="*/ 2147483647 h 48"/>
                <a:gd name="T12" fmla="*/ 2147483647 w 108"/>
                <a:gd name="T13" fmla="*/ 2147483647 h 48"/>
                <a:gd name="T14" fmla="*/ 2147483647 w 108"/>
                <a:gd name="T15" fmla="*/ 2147483647 h 48"/>
                <a:gd name="T16" fmla="*/ 2147483647 w 108"/>
                <a:gd name="T17" fmla="*/ 2147483647 h 48"/>
                <a:gd name="T18" fmla="*/ 2147483647 w 108"/>
                <a:gd name="T19" fmla="*/ 2147483647 h 48"/>
                <a:gd name="T20" fmla="*/ 2147483647 w 108"/>
                <a:gd name="T21" fmla="*/ 2147483647 h 48"/>
                <a:gd name="T22" fmla="*/ 2147483647 w 108"/>
                <a:gd name="T23" fmla="*/ 2147483647 h 48"/>
                <a:gd name="T24" fmla="*/ 2147483647 w 108"/>
                <a:gd name="T25" fmla="*/ 2147483647 h 48"/>
                <a:gd name="T26" fmla="*/ 2147483647 w 108"/>
                <a:gd name="T27" fmla="*/ 2147483647 h 48"/>
                <a:gd name="T28" fmla="*/ 2147483647 w 108"/>
                <a:gd name="T29" fmla="*/ 2147483647 h 48"/>
                <a:gd name="T30" fmla="*/ 2147483647 w 108"/>
                <a:gd name="T31" fmla="*/ 2147483647 h 48"/>
                <a:gd name="T32" fmla="*/ 2147483647 w 108"/>
                <a:gd name="T33" fmla="*/ 2147483647 h 48"/>
                <a:gd name="T34" fmla="*/ 2147483647 w 108"/>
                <a:gd name="T35" fmla="*/ 2147483647 h 48"/>
                <a:gd name="T36" fmla="*/ 2147483647 w 108"/>
                <a:gd name="T37" fmla="*/ 2147483647 h 48"/>
                <a:gd name="T38" fmla="*/ 2147483647 w 108"/>
                <a:gd name="T39" fmla="*/ 2147483647 h 48"/>
                <a:gd name="T40" fmla="*/ 2147483647 w 108"/>
                <a:gd name="T41" fmla="*/ 2147483647 h 48"/>
                <a:gd name="T42" fmla="*/ 2147483647 w 108"/>
                <a:gd name="T43" fmla="*/ 2147483647 h 48"/>
                <a:gd name="T44" fmla="*/ 2147483647 w 108"/>
                <a:gd name="T45" fmla="*/ 2147483647 h 48"/>
                <a:gd name="T46" fmla="*/ 2147483647 w 108"/>
                <a:gd name="T47" fmla="*/ 2147483647 h 48"/>
                <a:gd name="T48" fmla="*/ 2147483647 w 108"/>
                <a:gd name="T49" fmla="*/ 2147483647 h 48"/>
                <a:gd name="T50" fmla="*/ 2147483647 w 108"/>
                <a:gd name="T51" fmla="*/ 2147483647 h 48"/>
                <a:gd name="T52" fmla="*/ 2147483647 w 108"/>
                <a:gd name="T53" fmla="*/ 2147483647 h 48"/>
                <a:gd name="T54" fmla="*/ 2147483647 w 108"/>
                <a:gd name="T55" fmla="*/ 2147483647 h 48"/>
                <a:gd name="T56" fmla="*/ 2147483647 w 108"/>
                <a:gd name="T57" fmla="*/ 2147483647 h 48"/>
                <a:gd name="T58" fmla="*/ 2147483647 w 108"/>
                <a:gd name="T59" fmla="*/ 2147483647 h 48"/>
                <a:gd name="T60" fmla="*/ 2147483647 w 108"/>
                <a:gd name="T61" fmla="*/ 2147483647 h 48"/>
                <a:gd name="T62" fmla="*/ 0 w 108"/>
                <a:gd name="T63" fmla="*/ 2147483647 h 48"/>
                <a:gd name="T64" fmla="*/ 2147483647 w 108"/>
                <a:gd name="T65" fmla="*/ 0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48"/>
                <a:gd name="T101" fmla="*/ 108 w 108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48">
                  <a:moveTo>
                    <a:pt x="3" y="0"/>
                  </a:moveTo>
                  <a:lnTo>
                    <a:pt x="4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2" y="13"/>
                  </a:lnTo>
                  <a:lnTo>
                    <a:pt x="26" y="14"/>
                  </a:lnTo>
                  <a:lnTo>
                    <a:pt x="30" y="17"/>
                  </a:lnTo>
                  <a:lnTo>
                    <a:pt x="34" y="19"/>
                  </a:lnTo>
                  <a:lnTo>
                    <a:pt x="40" y="21"/>
                  </a:lnTo>
                  <a:lnTo>
                    <a:pt x="44" y="22"/>
                  </a:lnTo>
                  <a:lnTo>
                    <a:pt x="49" y="23"/>
                  </a:lnTo>
                  <a:lnTo>
                    <a:pt x="52" y="23"/>
                  </a:lnTo>
                  <a:lnTo>
                    <a:pt x="57" y="25"/>
                  </a:lnTo>
                  <a:lnTo>
                    <a:pt x="60" y="23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76" y="21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91" y="18"/>
                  </a:lnTo>
                  <a:lnTo>
                    <a:pt x="95" y="17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8"/>
                  </a:lnTo>
                  <a:lnTo>
                    <a:pt x="108" y="21"/>
                  </a:lnTo>
                  <a:lnTo>
                    <a:pt x="108" y="26"/>
                  </a:lnTo>
                  <a:lnTo>
                    <a:pt x="108" y="30"/>
                  </a:lnTo>
                  <a:lnTo>
                    <a:pt x="106" y="34"/>
                  </a:lnTo>
                  <a:lnTo>
                    <a:pt x="105" y="37"/>
                  </a:lnTo>
                  <a:lnTo>
                    <a:pt x="102" y="40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4" y="42"/>
                  </a:lnTo>
                  <a:lnTo>
                    <a:pt x="91" y="44"/>
                  </a:lnTo>
                  <a:lnTo>
                    <a:pt x="87" y="44"/>
                  </a:lnTo>
                  <a:lnTo>
                    <a:pt x="83" y="45"/>
                  </a:lnTo>
                  <a:lnTo>
                    <a:pt x="79" y="45"/>
                  </a:lnTo>
                  <a:lnTo>
                    <a:pt x="75" y="47"/>
                  </a:lnTo>
                  <a:lnTo>
                    <a:pt x="71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7" y="48"/>
                  </a:lnTo>
                  <a:lnTo>
                    <a:pt x="52" y="47"/>
                  </a:lnTo>
                  <a:lnTo>
                    <a:pt x="48" y="45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4" y="41"/>
                  </a:lnTo>
                  <a:lnTo>
                    <a:pt x="30" y="40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6" name="Freeform 95">
              <a:extLst>
                <a:ext uri="{FF2B5EF4-FFF2-40B4-BE49-F238E27FC236}">
                  <a16:creationId xmlns:a16="http://schemas.microsoft.com/office/drawing/2014/main" id="{198BAD88-BE55-9F62-B4E6-9F2B61B1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7" y="4938712"/>
              <a:ext cx="393700" cy="131763"/>
            </a:xfrm>
            <a:custGeom>
              <a:avLst/>
              <a:gdLst>
                <a:gd name="T0" fmla="*/ 2147483647 w 248"/>
                <a:gd name="T1" fmla="*/ 2147483647 h 83"/>
                <a:gd name="T2" fmla="*/ 2147483647 w 248"/>
                <a:gd name="T3" fmla="*/ 2147483647 h 83"/>
                <a:gd name="T4" fmla="*/ 2147483647 w 248"/>
                <a:gd name="T5" fmla="*/ 2147483647 h 83"/>
                <a:gd name="T6" fmla="*/ 2147483647 w 248"/>
                <a:gd name="T7" fmla="*/ 2147483647 h 83"/>
                <a:gd name="T8" fmla="*/ 2147483647 w 248"/>
                <a:gd name="T9" fmla="*/ 2147483647 h 83"/>
                <a:gd name="T10" fmla="*/ 2147483647 w 248"/>
                <a:gd name="T11" fmla="*/ 2147483647 h 83"/>
                <a:gd name="T12" fmla="*/ 2147483647 w 248"/>
                <a:gd name="T13" fmla="*/ 2147483647 h 83"/>
                <a:gd name="T14" fmla="*/ 2147483647 w 248"/>
                <a:gd name="T15" fmla="*/ 2147483647 h 83"/>
                <a:gd name="T16" fmla="*/ 2147483647 w 248"/>
                <a:gd name="T17" fmla="*/ 2147483647 h 83"/>
                <a:gd name="T18" fmla="*/ 2147483647 w 248"/>
                <a:gd name="T19" fmla="*/ 2147483647 h 83"/>
                <a:gd name="T20" fmla="*/ 2147483647 w 248"/>
                <a:gd name="T21" fmla="*/ 2147483647 h 83"/>
                <a:gd name="T22" fmla="*/ 2147483647 w 248"/>
                <a:gd name="T23" fmla="*/ 2147483647 h 83"/>
                <a:gd name="T24" fmla="*/ 2147483647 w 248"/>
                <a:gd name="T25" fmla="*/ 2147483647 h 83"/>
                <a:gd name="T26" fmla="*/ 2147483647 w 248"/>
                <a:gd name="T27" fmla="*/ 2147483647 h 83"/>
                <a:gd name="T28" fmla="*/ 2147483647 w 248"/>
                <a:gd name="T29" fmla="*/ 2147483647 h 83"/>
                <a:gd name="T30" fmla="*/ 2147483647 w 248"/>
                <a:gd name="T31" fmla="*/ 2147483647 h 83"/>
                <a:gd name="T32" fmla="*/ 2147483647 w 248"/>
                <a:gd name="T33" fmla="*/ 2147483647 h 83"/>
                <a:gd name="T34" fmla="*/ 2147483647 w 248"/>
                <a:gd name="T35" fmla="*/ 2147483647 h 83"/>
                <a:gd name="T36" fmla="*/ 2147483647 w 248"/>
                <a:gd name="T37" fmla="*/ 2147483647 h 83"/>
                <a:gd name="T38" fmla="*/ 2147483647 w 248"/>
                <a:gd name="T39" fmla="*/ 2147483647 h 83"/>
                <a:gd name="T40" fmla="*/ 2147483647 w 248"/>
                <a:gd name="T41" fmla="*/ 2147483647 h 83"/>
                <a:gd name="T42" fmla="*/ 2147483647 w 248"/>
                <a:gd name="T43" fmla="*/ 2147483647 h 83"/>
                <a:gd name="T44" fmla="*/ 2147483647 w 248"/>
                <a:gd name="T45" fmla="*/ 2147483647 h 83"/>
                <a:gd name="T46" fmla="*/ 2147483647 w 248"/>
                <a:gd name="T47" fmla="*/ 2147483647 h 83"/>
                <a:gd name="T48" fmla="*/ 2147483647 w 248"/>
                <a:gd name="T49" fmla="*/ 2147483647 h 83"/>
                <a:gd name="T50" fmla="*/ 2147483647 w 248"/>
                <a:gd name="T51" fmla="*/ 2147483647 h 83"/>
                <a:gd name="T52" fmla="*/ 2147483647 w 248"/>
                <a:gd name="T53" fmla="*/ 0 h 83"/>
                <a:gd name="T54" fmla="*/ 2147483647 w 248"/>
                <a:gd name="T55" fmla="*/ 0 h 83"/>
                <a:gd name="T56" fmla="*/ 2147483647 w 248"/>
                <a:gd name="T57" fmla="*/ 0 h 83"/>
                <a:gd name="T58" fmla="*/ 2147483647 w 248"/>
                <a:gd name="T59" fmla="*/ 2147483647 h 83"/>
                <a:gd name="T60" fmla="*/ 2147483647 w 248"/>
                <a:gd name="T61" fmla="*/ 2147483647 h 83"/>
                <a:gd name="T62" fmla="*/ 2147483647 w 248"/>
                <a:gd name="T63" fmla="*/ 2147483647 h 83"/>
                <a:gd name="T64" fmla="*/ 2147483647 w 248"/>
                <a:gd name="T65" fmla="*/ 2147483647 h 83"/>
                <a:gd name="T66" fmla="*/ 2147483647 w 248"/>
                <a:gd name="T67" fmla="*/ 2147483647 h 83"/>
                <a:gd name="T68" fmla="*/ 2147483647 w 248"/>
                <a:gd name="T69" fmla="*/ 2147483647 h 83"/>
                <a:gd name="T70" fmla="*/ 2147483647 w 248"/>
                <a:gd name="T71" fmla="*/ 2147483647 h 83"/>
                <a:gd name="T72" fmla="*/ 2147483647 w 248"/>
                <a:gd name="T73" fmla="*/ 2147483647 h 83"/>
                <a:gd name="T74" fmla="*/ 2147483647 w 248"/>
                <a:gd name="T75" fmla="*/ 2147483647 h 83"/>
                <a:gd name="T76" fmla="*/ 2147483647 w 248"/>
                <a:gd name="T77" fmla="*/ 2147483647 h 83"/>
                <a:gd name="T78" fmla="*/ 2147483647 w 248"/>
                <a:gd name="T79" fmla="*/ 2147483647 h 83"/>
                <a:gd name="T80" fmla="*/ 2147483647 w 248"/>
                <a:gd name="T81" fmla="*/ 2147483647 h 83"/>
                <a:gd name="T82" fmla="*/ 2147483647 w 248"/>
                <a:gd name="T83" fmla="*/ 2147483647 h 83"/>
                <a:gd name="T84" fmla="*/ 2147483647 w 248"/>
                <a:gd name="T85" fmla="*/ 2147483647 h 83"/>
                <a:gd name="T86" fmla="*/ 2147483647 w 248"/>
                <a:gd name="T87" fmla="*/ 2147483647 h 83"/>
                <a:gd name="T88" fmla="*/ 2147483647 w 248"/>
                <a:gd name="T89" fmla="*/ 2147483647 h 83"/>
                <a:gd name="T90" fmla="*/ 2147483647 w 248"/>
                <a:gd name="T91" fmla="*/ 2147483647 h 83"/>
                <a:gd name="T92" fmla="*/ 2147483647 w 248"/>
                <a:gd name="T93" fmla="*/ 2147483647 h 83"/>
                <a:gd name="T94" fmla="*/ 2147483647 w 248"/>
                <a:gd name="T95" fmla="*/ 2147483647 h 83"/>
                <a:gd name="T96" fmla="*/ 2147483647 w 248"/>
                <a:gd name="T97" fmla="*/ 2147483647 h 83"/>
                <a:gd name="T98" fmla="*/ 2147483647 w 248"/>
                <a:gd name="T99" fmla="*/ 2147483647 h 83"/>
                <a:gd name="T100" fmla="*/ 2147483647 w 248"/>
                <a:gd name="T101" fmla="*/ 2147483647 h 83"/>
                <a:gd name="T102" fmla="*/ 2147483647 w 248"/>
                <a:gd name="T103" fmla="*/ 2147483647 h 83"/>
                <a:gd name="T104" fmla="*/ 2147483647 w 248"/>
                <a:gd name="T105" fmla="*/ 2147483647 h 83"/>
                <a:gd name="T106" fmla="*/ 2147483647 w 248"/>
                <a:gd name="T107" fmla="*/ 2147483647 h 83"/>
                <a:gd name="T108" fmla="*/ 2147483647 w 248"/>
                <a:gd name="T109" fmla="*/ 2147483647 h 83"/>
                <a:gd name="T110" fmla="*/ 2147483647 w 248"/>
                <a:gd name="T111" fmla="*/ 2147483647 h 83"/>
                <a:gd name="T112" fmla="*/ 0 w 248"/>
                <a:gd name="T113" fmla="*/ 2147483647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8"/>
                <a:gd name="T172" fmla="*/ 0 h 83"/>
                <a:gd name="T173" fmla="*/ 248 w 248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8" h="83">
                  <a:moveTo>
                    <a:pt x="0" y="15"/>
                  </a:moveTo>
                  <a:lnTo>
                    <a:pt x="2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21" y="25"/>
                  </a:lnTo>
                  <a:lnTo>
                    <a:pt x="26" y="27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9" y="36"/>
                  </a:lnTo>
                  <a:lnTo>
                    <a:pt x="55" y="36"/>
                  </a:lnTo>
                  <a:lnTo>
                    <a:pt x="62" y="37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7" y="37"/>
                  </a:lnTo>
                  <a:lnTo>
                    <a:pt x="82" y="36"/>
                  </a:lnTo>
                  <a:lnTo>
                    <a:pt x="87" y="33"/>
                  </a:lnTo>
                  <a:lnTo>
                    <a:pt x="94" y="32"/>
                  </a:lnTo>
                  <a:lnTo>
                    <a:pt x="98" y="27"/>
                  </a:lnTo>
                  <a:lnTo>
                    <a:pt x="104" y="25"/>
                  </a:lnTo>
                  <a:lnTo>
                    <a:pt x="110" y="22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5" y="14"/>
                  </a:lnTo>
                  <a:lnTo>
                    <a:pt x="130" y="11"/>
                  </a:lnTo>
                  <a:lnTo>
                    <a:pt x="134" y="10"/>
                  </a:lnTo>
                  <a:lnTo>
                    <a:pt x="136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0" y="17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2" y="27"/>
                  </a:lnTo>
                  <a:lnTo>
                    <a:pt x="128" y="32"/>
                  </a:lnTo>
                  <a:lnTo>
                    <a:pt x="124" y="36"/>
                  </a:lnTo>
                  <a:lnTo>
                    <a:pt x="121" y="40"/>
                  </a:lnTo>
                  <a:lnTo>
                    <a:pt x="116" y="42"/>
                  </a:lnTo>
                  <a:lnTo>
                    <a:pt x="112" y="47"/>
                  </a:lnTo>
                  <a:lnTo>
                    <a:pt x="109" y="49"/>
                  </a:lnTo>
                  <a:lnTo>
                    <a:pt x="105" y="52"/>
                  </a:lnTo>
                  <a:lnTo>
                    <a:pt x="101" y="56"/>
                  </a:lnTo>
                  <a:lnTo>
                    <a:pt x="100" y="57"/>
                  </a:lnTo>
                  <a:lnTo>
                    <a:pt x="101" y="57"/>
                  </a:lnTo>
                  <a:lnTo>
                    <a:pt x="104" y="59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13" y="59"/>
                  </a:lnTo>
                  <a:lnTo>
                    <a:pt x="117" y="60"/>
                  </a:lnTo>
                  <a:lnTo>
                    <a:pt x="121" y="59"/>
                  </a:lnTo>
                  <a:lnTo>
                    <a:pt x="125" y="59"/>
                  </a:lnTo>
                  <a:lnTo>
                    <a:pt x="130" y="59"/>
                  </a:lnTo>
                  <a:lnTo>
                    <a:pt x="134" y="59"/>
                  </a:lnTo>
                  <a:lnTo>
                    <a:pt x="138" y="57"/>
                  </a:lnTo>
                  <a:lnTo>
                    <a:pt x="143" y="57"/>
                  </a:lnTo>
                  <a:lnTo>
                    <a:pt x="147" y="56"/>
                  </a:lnTo>
                  <a:lnTo>
                    <a:pt x="153" y="55"/>
                  </a:lnTo>
                  <a:lnTo>
                    <a:pt x="155" y="52"/>
                  </a:lnTo>
                  <a:lnTo>
                    <a:pt x="159" y="49"/>
                  </a:lnTo>
                  <a:lnTo>
                    <a:pt x="164" y="48"/>
                  </a:lnTo>
                  <a:lnTo>
                    <a:pt x="169" y="45"/>
                  </a:lnTo>
                  <a:lnTo>
                    <a:pt x="173" y="42"/>
                  </a:lnTo>
                  <a:lnTo>
                    <a:pt x="177" y="40"/>
                  </a:lnTo>
                  <a:lnTo>
                    <a:pt x="181" y="37"/>
                  </a:lnTo>
                  <a:lnTo>
                    <a:pt x="184" y="36"/>
                  </a:lnTo>
                  <a:lnTo>
                    <a:pt x="188" y="33"/>
                  </a:lnTo>
                  <a:lnTo>
                    <a:pt x="191" y="30"/>
                  </a:lnTo>
                  <a:lnTo>
                    <a:pt x="192" y="27"/>
                  </a:lnTo>
                  <a:lnTo>
                    <a:pt x="195" y="26"/>
                  </a:lnTo>
                  <a:lnTo>
                    <a:pt x="196" y="23"/>
                  </a:lnTo>
                  <a:lnTo>
                    <a:pt x="196" y="21"/>
                  </a:lnTo>
                  <a:lnTo>
                    <a:pt x="193" y="18"/>
                  </a:lnTo>
                  <a:lnTo>
                    <a:pt x="192" y="15"/>
                  </a:lnTo>
                  <a:lnTo>
                    <a:pt x="191" y="13"/>
                  </a:lnTo>
                  <a:lnTo>
                    <a:pt x="189" y="8"/>
                  </a:lnTo>
                  <a:lnTo>
                    <a:pt x="188" y="6"/>
                  </a:lnTo>
                  <a:lnTo>
                    <a:pt x="188" y="3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2" y="2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30" y="4"/>
                  </a:lnTo>
                  <a:lnTo>
                    <a:pt x="234" y="6"/>
                  </a:lnTo>
                  <a:lnTo>
                    <a:pt x="240" y="7"/>
                  </a:lnTo>
                  <a:lnTo>
                    <a:pt x="242" y="10"/>
                  </a:lnTo>
                  <a:lnTo>
                    <a:pt x="245" y="13"/>
                  </a:lnTo>
                  <a:lnTo>
                    <a:pt x="246" y="15"/>
                  </a:lnTo>
                  <a:lnTo>
                    <a:pt x="248" y="21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4" y="29"/>
                  </a:lnTo>
                  <a:lnTo>
                    <a:pt x="242" y="32"/>
                  </a:lnTo>
                  <a:lnTo>
                    <a:pt x="240" y="32"/>
                  </a:lnTo>
                  <a:lnTo>
                    <a:pt x="236" y="33"/>
                  </a:lnTo>
                  <a:lnTo>
                    <a:pt x="233" y="34"/>
                  </a:lnTo>
                  <a:lnTo>
                    <a:pt x="230" y="36"/>
                  </a:lnTo>
                  <a:lnTo>
                    <a:pt x="223" y="36"/>
                  </a:lnTo>
                  <a:lnTo>
                    <a:pt x="219" y="36"/>
                  </a:lnTo>
                  <a:lnTo>
                    <a:pt x="215" y="34"/>
                  </a:lnTo>
                  <a:lnTo>
                    <a:pt x="214" y="34"/>
                  </a:lnTo>
                  <a:lnTo>
                    <a:pt x="212" y="36"/>
                  </a:lnTo>
                  <a:lnTo>
                    <a:pt x="207" y="40"/>
                  </a:lnTo>
                  <a:lnTo>
                    <a:pt x="203" y="42"/>
                  </a:lnTo>
                  <a:lnTo>
                    <a:pt x="199" y="45"/>
                  </a:lnTo>
                  <a:lnTo>
                    <a:pt x="195" y="49"/>
                  </a:lnTo>
                  <a:lnTo>
                    <a:pt x="191" y="53"/>
                  </a:lnTo>
                  <a:lnTo>
                    <a:pt x="184" y="56"/>
                  </a:lnTo>
                  <a:lnTo>
                    <a:pt x="178" y="60"/>
                  </a:lnTo>
                  <a:lnTo>
                    <a:pt x="174" y="61"/>
                  </a:lnTo>
                  <a:lnTo>
                    <a:pt x="172" y="64"/>
                  </a:lnTo>
                  <a:lnTo>
                    <a:pt x="169" y="66"/>
                  </a:lnTo>
                  <a:lnTo>
                    <a:pt x="166" y="68"/>
                  </a:lnTo>
                  <a:lnTo>
                    <a:pt x="162" y="70"/>
                  </a:lnTo>
                  <a:lnTo>
                    <a:pt x="159" y="72"/>
                  </a:lnTo>
                  <a:lnTo>
                    <a:pt x="155" y="74"/>
                  </a:lnTo>
                  <a:lnTo>
                    <a:pt x="153" y="75"/>
                  </a:lnTo>
                  <a:lnTo>
                    <a:pt x="149" y="76"/>
                  </a:lnTo>
                  <a:lnTo>
                    <a:pt x="144" y="78"/>
                  </a:lnTo>
                  <a:lnTo>
                    <a:pt x="142" y="79"/>
                  </a:lnTo>
                  <a:lnTo>
                    <a:pt x="138" y="82"/>
                  </a:lnTo>
                  <a:lnTo>
                    <a:pt x="135" y="82"/>
                  </a:lnTo>
                  <a:lnTo>
                    <a:pt x="131" y="82"/>
                  </a:lnTo>
                  <a:lnTo>
                    <a:pt x="128" y="82"/>
                  </a:lnTo>
                  <a:lnTo>
                    <a:pt x="124" y="83"/>
                  </a:lnTo>
                  <a:lnTo>
                    <a:pt x="119" y="82"/>
                  </a:lnTo>
                  <a:lnTo>
                    <a:pt x="112" y="82"/>
                  </a:lnTo>
                  <a:lnTo>
                    <a:pt x="106" y="80"/>
                  </a:lnTo>
                  <a:lnTo>
                    <a:pt x="101" y="79"/>
                  </a:lnTo>
                  <a:lnTo>
                    <a:pt x="97" y="76"/>
                  </a:lnTo>
                  <a:lnTo>
                    <a:pt x="93" y="75"/>
                  </a:lnTo>
                  <a:lnTo>
                    <a:pt x="87" y="72"/>
                  </a:lnTo>
                  <a:lnTo>
                    <a:pt x="85" y="70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4" y="61"/>
                  </a:lnTo>
                  <a:lnTo>
                    <a:pt x="71" y="61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3" y="59"/>
                  </a:lnTo>
                  <a:lnTo>
                    <a:pt x="49" y="59"/>
                  </a:lnTo>
                  <a:lnTo>
                    <a:pt x="47" y="57"/>
                  </a:lnTo>
                  <a:lnTo>
                    <a:pt x="43" y="57"/>
                  </a:lnTo>
                  <a:lnTo>
                    <a:pt x="40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5"/>
                  </a:lnTo>
                  <a:lnTo>
                    <a:pt x="26" y="53"/>
                  </a:lnTo>
                  <a:lnTo>
                    <a:pt x="23" y="51"/>
                  </a:lnTo>
                  <a:lnTo>
                    <a:pt x="21" y="47"/>
                  </a:lnTo>
                  <a:lnTo>
                    <a:pt x="17" y="42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7" name="Freeform 96">
              <a:extLst>
                <a:ext uri="{FF2B5EF4-FFF2-40B4-BE49-F238E27FC236}">
                  <a16:creationId xmlns:a16="http://schemas.microsoft.com/office/drawing/2014/main" id="{D1E1528B-EBD0-1105-8EF4-6A2B2F62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4476750"/>
              <a:ext cx="509588" cy="606425"/>
            </a:xfrm>
            <a:custGeom>
              <a:avLst/>
              <a:gdLst>
                <a:gd name="T0" fmla="*/ 2147483647 w 321"/>
                <a:gd name="T1" fmla="*/ 2147483647 h 382"/>
                <a:gd name="T2" fmla="*/ 2147483647 w 321"/>
                <a:gd name="T3" fmla="*/ 2147483647 h 382"/>
                <a:gd name="T4" fmla="*/ 2147483647 w 321"/>
                <a:gd name="T5" fmla="*/ 2147483647 h 382"/>
                <a:gd name="T6" fmla="*/ 2147483647 w 321"/>
                <a:gd name="T7" fmla="*/ 2147483647 h 382"/>
                <a:gd name="T8" fmla="*/ 2147483647 w 321"/>
                <a:gd name="T9" fmla="*/ 2147483647 h 382"/>
                <a:gd name="T10" fmla="*/ 2147483647 w 321"/>
                <a:gd name="T11" fmla="*/ 2147483647 h 382"/>
                <a:gd name="T12" fmla="*/ 2147483647 w 321"/>
                <a:gd name="T13" fmla="*/ 2147483647 h 382"/>
                <a:gd name="T14" fmla="*/ 2147483647 w 321"/>
                <a:gd name="T15" fmla="*/ 2147483647 h 382"/>
                <a:gd name="T16" fmla="*/ 2147483647 w 321"/>
                <a:gd name="T17" fmla="*/ 2147483647 h 382"/>
                <a:gd name="T18" fmla="*/ 2147483647 w 321"/>
                <a:gd name="T19" fmla="*/ 2147483647 h 382"/>
                <a:gd name="T20" fmla="*/ 2147483647 w 321"/>
                <a:gd name="T21" fmla="*/ 2147483647 h 382"/>
                <a:gd name="T22" fmla="*/ 2147483647 w 321"/>
                <a:gd name="T23" fmla="*/ 2147483647 h 382"/>
                <a:gd name="T24" fmla="*/ 2147483647 w 321"/>
                <a:gd name="T25" fmla="*/ 2147483647 h 382"/>
                <a:gd name="T26" fmla="*/ 2147483647 w 321"/>
                <a:gd name="T27" fmla="*/ 2147483647 h 382"/>
                <a:gd name="T28" fmla="*/ 2147483647 w 321"/>
                <a:gd name="T29" fmla="*/ 2147483647 h 382"/>
                <a:gd name="T30" fmla="*/ 2147483647 w 321"/>
                <a:gd name="T31" fmla="*/ 2147483647 h 382"/>
                <a:gd name="T32" fmla="*/ 2147483647 w 321"/>
                <a:gd name="T33" fmla="*/ 2147483647 h 382"/>
                <a:gd name="T34" fmla="*/ 2147483647 w 321"/>
                <a:gd name="T35" fmla="*/ 2147483647 h 382"/>
                <a:gd name="T36" fmla="*/ 2147483647 w 321"/>
                <a:gd name="T37" fmla="*/ 2147483647 h 382"/>
                <a:gd name="T38" fmla="*/ 2147483647 w 321"/>
                <a:gd name="T39" fmla="*/ 2147483647 h 382"/>
                <a:gd name="T40" fmla="*/ 2147483647 w 321"/>
                <a:gd name="T41" fmla="*/ 2147483647 h 382"/>
                <a:gd name="T42" fmla="*/ 2147483647 w 321"/>
                <a:gd name="T43" fmla="*/ 2147483647 h 382"/>
                <a:gd name="T44" fmla="*/ 2147483647 w 321"/>
                <a:gd name="T45" fmla="*/ 2147483647 h 382"/>
                <a:gd name="T46" fmla="*/ 2147483647 w 321"/>
                <a:gd name="T47" fmla="*/ 2147483647 h 382"/>
                <a:gd name="T48" fmla="*/ 2147483647 w 321"/>
                <a:gd name="T49" fmla="*/ 2147483647 h 382"/>
                <a:gd name="T50" fmla="*/ 2147483647 w 321"/>
                <a:gd name="T51" fmla="*/ 2147483647 h 382"/>
                <a:gd name="T52" fmla="*/ 2147483647 w 321"/>
                <a:gd name="T53" fmla="*/ 2147483647 h 382"/>
                <a:gd name="T54" fmla="*/ 2147483647 w 321"/>
                <a:gd name="T55" fmla="*/ 2147483647 h 382"/>
                <a:gd name="T56" fmla="*/ 2147483647 w 321"/>
                <a:gd name="T57" fmla="*/ 2147483647 h 382"/>
                <a:gd name="T58" fmla="*/ 2147483647 w 321"/>
                <a:gd name="T59" fmla="*/ 2147483647 h 382"/>
                <a:gd name="T60" fmla="*/ 2147483647 w 321"/>
                <a:gd name="T61" fmla="*/ 2147483647 h 382"/>
                <a:gd name="T62" fmla="*/ 2147483647 w 321"/>
                <a:gd name="T63" fmla="*/ 2147483647 h 382"/>
                <a:gd name="T64" fmla="*/ 2147483647 w 321"/>
                <a:gd name="T65" fmla="*/ 2147483647 h 382"/>
                <a:gd name="T66" fmla="*/ 2147483647 w 321"/>
                <a:gd name="T67" fmla="*/ 2147483647 h 382"/>
                <a:gd name="T68" fmla="*/ 2147483647 w 321"/>
                <a:gd name="T69" fmla="*/ 2147483647 h 382"/>
                <a:gd name="T70" fmla="*/ 2147483647 w 321"/>
                <a:gd name="T71" fmla="*/ 2147483647 h 382"/>
                <a:gd name="T72" fmla="*/ 2147483647 w 321"/>
                <a:gd name="T73" fmla="*/ 2147483647 h 382"/>
                <a:gd name="T74" fmla="*/ 2147483647 w 321"/>
                <a:gd name="T75" fmla="*/ 2147483647 h 382"/>
                <a:gd name="T76" fmla="*/ 2147483647 w 321"/>
                <a:gd name="T77" fmla="*/ 2147483647 h 382"/>
                <a:gd name="T78" fmla="*/ 2147483647 w 321"/>
                <a:gd name="T79" fmla="*/ 2147483647 h 382"/>
                <a:gd name="T80" fmla="*/ 2147483647 w 321"/>
                <a:gd name="T81" fmla="*/ 2147483647 h 382"/>
                <a:gd name="T82" fmla="*/ 2147483647 w 321"/>
                <a:gd name="T83" fmla="*/ 2147483647 h 382"/>
                <a:gd name="T84" fmla="*/ 2147483647 w 321"/>
                <a:gd name="T85" fmla="*/ 2147483647 h 382"/>
                <a:gd name="T86" fmla="*/ 2147483647 w 321"/>
                <a:gd name="T87" fmla="*/ 2147483647 h 382"/>
                <a:gd name="T88" fmla="*/ 2147483647 w 321"/>
                <a:gd name="T89" fmla="*/ 2147483647 h 382"/>
                <a:gd name="T90" fmla="*/ 2147483647 w 321"/>
                <a:gd name="T91" fmla="*/ 2147483647 h 382"/>
                <a:gd name="T92" fmla="*/ 2147483647 w 321"/>
                <a:gd name="T93" fmla="*/ 2147483647 h 382"/>
                <a:gd name="T94" fmla="*/ 2147483647 w 321"/>
                <a:gd name="T95" fmla="*/ 2147483647 h 382"/>
                <a:gd name="T96" fmla="*/ 2147483647 w 321"/>
                <a:gd name="T97" fmla="*/ 2147483647 h 382"/>
                <a:gd name="T98" fmla="*/ 2147483647 w 321"/>
                <a:gd name="T99" fmla="*/ 2147483647 h 382"/>
                <a:gd name="T100" fmla="*/ 2147483647 w 321"/>
                <a:gd name="T101" fmla="*/ 2147483647 h 382"/>
                <a:gd name="T102" fmla="*/ 2147483647 w 321"/>
                <a:gd name="T103" fmla="*/ 2147483647 h 382"/>
                <a:gd name="T104" fmla="*/ 2147483647 w 321"/>
                <a:gd name="T105" fmla="*/ 2147483647 h 382"/>
                <a:gd name="T106" fmla="*/ 2147483647 w 321"/>
                <a:gd name="T107" fmla="*/ 2147483647 h 382"/>
                <a:gd name="T108" fmla="*/ 2147483647 w 321"/>
                <a:gd name="T109" fmla="*/ 2147483647 h 382"/>
                <a:gd name="T110" fmla="*/ 2147483647 w 321"/>
                <a:gd name="T111" fmla="*/ 2147483647 h 382"/>
                <a:gd name="T112" fmla="*/ 2147483647 w 321"/>
                <a:gd name="T113" fmla="*/ 2147483647 h 382"/>
                <a:gd name="T114" fmla="*/ 2147483647 w 321"/>
                <a:gd name="T115" fmla="*/ 2147483647 h 382"/>
                <a:gd name="T116" fmla="*/ 2147483647 w 321"/>
                <a:gd name="T117" fmla="*/ 2147483647 h 382"/>
                <a:gd name="T118" fmla="*/ 2147483647 w 321"/>
                <a:gd name="T119" fmla="*/ 2147483647 h 3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382"/>
                <a:gd name="T182" fmla="*/ 321 w 321"/>
                <a:gd name="T183" fmla="*/ 382 h 3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382">
                  <a:moveTo>
                    <a:pt x="99" y="377"/>
                  </a:moveTo>
                  <a:lnTo>
                    <a:pt x="99" y="376"/>
                  </a:lnTo>
                  <a:lnTo>
                    <a:pt x="102" y="374"/>
                  </a:lnTo>
                  <a:lnTo>
                    <a:pt x="106" y="371"/>
                  </a:lnTo>
                  <a:lnTo>
                    <a:pt x="110" y="369"/>
                  </a:lnTo>
                  <a:lnTo>
                    <a:pt x="113" y="366"/>
                  </a:lnTo>
                  <a:lnTo>
                    <a:pt x="115" y="365"/>
                  </a:lnTo>
                  <a:lnTo>
                    <a:pt x="120" y="363"/>
                  </a:lnTo>
                  <a:lnTo>
                    <a:pt x="122" y="361"/>
                  </a:lnTo>
                  <a:lnTo>
                    <a:pt x="126" y="358"/>
                  </a:lnTo>
                  <a:lnTo>
                    <a:pt x="129" y="355"/>
                  </a:lnTo>
                  <a:lnTo>
                    <a:pt x="133" y="352"/>
                  </a:lnTo>
                  <a:lnTo>
                    <a:pt x="139" y="350"/>
                  </a:lnTo>
                  <a:lnTo>
                    <a:pt x="141" y="346"/>
                  </a:lnTo>
                  <a:lnTo>
                    <a:pt x="145" y="343"/>
                  </a:lnTo>
                  <a:lnTo>
                    <a:pt x="149" y="339"/>
                  </a:lnTo>
                  <a:lnTo>
                    <a:pt x="154" y="336"/>
                  </a:lnTo>
                  <a:lnTo>
                    <a:pt x="158" y="332"/>
                  </a:lnTo>
                  <a:lnTo>
                    <a:pt x="162" y="328"/>
                  </a:lnTo>
                  <a:lnTo>
                    <a:pt x="166" y="325"/>
                  </a:lnTo>
                  <a:lnTo>
                    <a:pt x="171" y="321"/>
                  </a:lnTo>
                  <a:lnTo>
                    <a:pt x="174" y="317"/>
                  </a:lnTo>
                  <a:lnTo>
                    <a:pt x="178" y="313"/>
                  </a:lnTo>
                  <a:lnTo>
                    <a:pt x="182" y="309"/>
                  </a:lnTo>
                  <a:lnTo>
                    <a:pt x="186" y="305"/>
                  </a:lnTo>
                  <a:lnTo>
                    <a:pt x="189" y="301"/>
                  </a:lnTo>
                  <a:lnTo>
                    <a:pt x="193" y="297"/>
                  </a:lnTo>
                  <a:lnTo>
                    <a:pt x="196" y="294"/>
                  </a:lnTo>
                  <a:lnTo>
                    <a:pt x="200" y="290"/>
                  </a:lnTo>
                  <a:lnTo>
                    <a:pt x="201" y="286"/>
                  </a:lnTo>
                  <a:lnTo>
                    <a:pt x="204" y="282"/>
                  </a:lnTo>
                  <a:lnTo>
                    <a:pt x="207" y="276"/>
                  </a:lnTo>
                  <a:lnTo>
                    <a:pt x="208" y="272"/>
                  </a:lnTo>
                  <a:lnTo>
                    <a:pt x="209" y="268"/>
                  </a:lnTo>
                  <a:lnTo>
                    <a:pt x="212" y="264"/>
                  </a:lnTo>
                  <a:lnTo>
                    <a:pt x="212" y="260"/>
                  </a:lnTo>
                  <a:lnTo>
                    <a:pt x="215" y="256"/>
                  </a:lnTo>
                  <a:lnTo>
                    <a:pt x="215" y="251"/>
                  </a:lnTo>
                  <a:lnTo>
                    <a:pt x="216" y="246"/>
                  </a:lnTo>
                  <a:lnTo>
                    <a:pt x="216" y="242"/>
                  </a:lnTo>
                  <a:lnTo>
                    <a:pt x="217" y="238"/>
                  </a:lnTo>
                  <a:lnTo>
                    <a:pt x="217" y="233"/>
                  </a:lnTo>
                  <a:lnTo>
                    <a:pt x="217" y="229"/>
                  </a:lnTo>
                  <a:lnTo>
                    <a:pt x="219" y="225"/>
                  </a:lnTo>
                  <a:lnTo>
                    <a:pt x="219" y="222"/>
                  </a:lnTo>
                  <a:lnTo>
                    <a:pt x="219" y="218"/>
                  </a:lnTo>
                  <a:lnTo>
                    <a:pt x="219" y="214"/>
                  </a:lnTo>
                  <a:lnTo>
                    <a:pt x="219" y="210"/>
                  </a:lnTo>
                  <a:lnTo>
                    <a:pt x="219" y="207"/>
                  </a:lnTo>
                  <a:lnTo>
                    <a:pt x="217" y="200"/>
                  </a:lnTo>
                  <a:lnTo>
                    <a:pt x="217" y="196"/>
                  </a:lnTo>
                  <a:lnTo>
                    <a:pt x="217" y="191"/>
                  </a:lnTo>
                  <a:lnTo>
                    <a:pt x="216" y="188"/>
                  </a:lnTo>
                  <a:lnTo>
                    <a:pt x="216" y="187"/>
                  </a:lnTo>
                  <a:lnTo>
                    <a:pt x="217" y="187"/>
                  </a:lnTo>
                  <a:lnTo>
                    <a:pt x="219" y="188"/>
                  </a:lnTo>
                  <a:lnTo>
                    <a:pt x="223" y="191"/>
                  </a:lnTo>
                  <a:lnTo>
                    <a:pt x="227" y="193"/>
                  </a:lnTo>
                  <a:lnTo>
                    <a:pt x="230" y="193"/>
                  </a:lnTo>
                  <a:lnTo>
                    <a:pt x="234" y="195"/>
                  </a:lnTo>
                  <a:lnTo>
                    <a:pt x="236" y="195"/>
                  </a:lnTo>
                  <a:lnTo>
                    <a:pt x="241" y="195"/>
                  </a:lnTo>
                  <a:lnTo>
                    <a:pt x="243" y="193"/>
                  </a:lnTo>
                  <a:lnTo>
                    <a:pt x="247" y="193"/>
                  </a:lnTo>
                  <a:lnTo>
                    <a:pt x="251" y="191"/>
                  </a:lnTo>
                  <a:lnTo>
                    <a:pt x="255" y="189"/>
                  </a:lnTo>
                  <a:lnTo>
                    <a:pt x="260" y="187"/>
                  </a:lnTo>
                  <a:lnTo>
                    <a:pt x="262" y="184"/>
                  </a:lnTo>
                  <a:lnTo>
                    <a:pt x="266" y="181"/>
                  </a:lnTo>
                  <a:lnTo>
                    <a:pt x="270" y="178"/>
                  </a:lnTo>
                  <a:lnTo>
                    <a:pt x="273" y="174"/>
                  </a:lnTo>
                  <a:lnTo>
                    <a:pt x="276" y="172"/>
                  </a:lnTo>
                  <a:lnTo>
                    <a:pt x="277" y="168"/>
                  </a:lnTo>
                  <a:lnTo>
                    <a:pt x="281" y="164"/>
                  </a:lnTo>
                  <a:lnTo>
                    <a:pt x="283" y="158"/>
                  </a:lnTo>
                  <a:lnTo>
                    <a:pt x="284" y="153"/>
                  </a:lnTo>
                  <a:lnTo>
                    <a:pt x="285" y="150"/>
                  </a:lnTo>
                  <a:lnTo>
                    <a:pt x="287" y="147"/>
                  </a:lnTo>
                  <a:lnTo>
                    <a:pt x="287" y="143"/>
                  </a:lnTo>
                  <a:lnTo>
                    <a:pt x="288" y="140"/>
                  </a:lnTo>
                  <a:lnTo>
                    <a:pt x="288" y="136"/>
                  </a:lnTo>
                  <a:lnTo>
                    <a:pt x="288" y="132"/>
                  </a:lnTo>
                  <a:lnTo>
                    <a:pt x="289" y="128"/>
                  </a:lnTo>
                  <a:lnTo>
                    <a:pt x="289" y="125"/>
                  </a:lnTo>
                  <a:lnTo>
                    <a:pt x="289" y="121"/>
                  </a:lnTo>
                  <a:lnTo>
                    <a:pt x="291" y="117"/>
                  </a:lnTo>
                  <a:lnTo>
                    <a:pt x="291" y="112"/>
                  </a:lnTo>
                  <a:lnTo>
                    <a:pt x="291" y="108"/>
                  </a:lnTo>
                  <a:lnTo>
                    <a:pt x="291" y="102"/>
                  </a:lnTo>
                  <a:lnTo>
                    <a:pt x="291" y="97"/>
                  </a:lnTo>
                  <a:lnTo>
                    <a:pt x="291" y="93"/>
                  </a:lnTo>
                  <a:lnTo>
                    <a:pt x="291" y="89"/>
                  </a:lnTo>
                  <a:lnTo>
                    <a:pt x="291" y="85"/>
                  </a:lnTo>
                  <a:lnTo>
                    <a:pt x="291" y="81"/>
                  </a:lnTo>
                  <a:lnTo>
                    <a:pt x="291" y="78"/>
                  </a:lnTo>
                  <a:lnTo>
                    <a:pt x="292" y="74"/>
                  </a:lnTo>
                  <a:lnTo>
                    <a:pt x="291" y="70"/>
                  </a:lnTo>
                  <a:lnTo>
                    <a:pt x="291" y="67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91" y="56"/>
                  </a:lnTo>
                  <a:lnTo>
                    <a:pt x="291" y="52"/>
                  </a:lnTo>
                  <a:lnTo>
                    <a:pt x="288" y="48"/>
                  </a:lnTo>
                  <a:lnTo>
                    <a:pt x="288" y="44"/>
                  </a:lnTo>
                  <a:lnTo>
                    <a:pt x="285" y="41"/>
                  </a:lnTo>
                  <a:lnTo>
                    <a:pt x="284" y="38"/>
                  </a:lnTo>
                  <a:lnTo>
                    <a:pt x="280" y="37"/>
                  </a:lnTo>
                  <a:lnTo>
                    <a:pt x="277" y="34"/>
                  </a:lnTo>
                  <a:lnTo>
                    <a:pt x="273" y="33"/>
                  </a:lnTo>
                  <a:lnTo>
                    <a:pt x="268" y="33"/>
                  </a:lnTo>
                  <a:lnTo>
                    <a:pt x="262" y="32"/>
                  </a:lnTo>
                  <a:lnTo>
                    <a:pt x="258" y="33"/>
                  </a:lnTo>
                  <a:lnTo>
                    <a:pt x="253" y="34"/>
                  </a:lnTo>
                  <a:lnTo>
                    <a:pt x="249" y="37"/>
                  </a:lnTo>
                  <a:lnTo>
                    <a:pt x="243" y="41"/>
                  </a:lnTo>
                  <a:lnTo>
                    <a:pt x="239" y="45"/>
                  </a:lnTo>
                  <a:lnTo>
                    <a:pt x="234" y="49"/>
                  </a:lnTo>
                  <a:lnTo>
                    <a:pt x="231" y="55"/>
                  </a:lnTo>
                  <a:lnTo>
                    <a:pt x="227" y="59"/>
                  </a:lnTo>
                  <a:lnTo>
                    <a:pt x="223" y="63"/>
                  </a:lnTo>
                  <a:lnTo>
                    <a:pt x="220" y="67"/>
                  </a:lnTo>
                  <a:lnTo>
                    <a:pt x="219" y="71"/>
                  </a:lnTo>
                  <a:lnTo>
                    <a:pt x="216" y="74"/>
                  </a:lnTo>
                  <a:lnTo>
                    <a:pt x="215" y="77"/>
                  </a:lnTo>
                  <a:lnTo>
                    <a:pt x="215" y="78"/>
                  </a:lnTo>
                  <a:lnTo>
                    <a:pt x="215" y="79"/>
                  </a:lnTo>
                  <a:lnTo>
                    <a:pt x="194" y="106"/>
                  </a:lnTo>
                  <a:lnTo>
                    <a:pt x="196" y="106"/>
                  </a:lnTo>
                  <a:lnTo>
                    <a:pt x="197" y="110"/>
                  </a:lnTo>
                  <a:lnTo>
                    <a:pt x="196" y="112"/>
                  </a:lnTo>
                  <a:lnTo>
                    <a:pt x="193" y="115"/>
                  </a:lnTo>
                  <a:lnTo>
                    <a:pt x="190" y="115"/>
                  </a:lnTo>
                  <a:lnTo>
                    <a:pt x="187" y="116"/>
                  </a:lnTo>
                  <a:lnTo>
                    <a:pt x="183" y="117"/>
                  </a:lnTo>
                  <a:lnTo>
                    <a:pt x="179" y="119"/>
                  </a:lnTo>
                  <a:lnTo>
                    <a:pt x="173" y="119"/>
                  </a:lnTo>
                  <a:lnTo>
                    <a:pt x="168" y="120"/>
                  </a:lnTo>
                  <a:lnTo>
                    <a:pt x="163" y="120"/>
                  </a:lnTo>
                  <a:lnTo>
                    <a:pt x="158" y="121"/>
                  </a:lnTo>
                  <a:lnTo>
                    <a:pt x="154" y="121"/>
                  </a:lnTo>
                  <a:lnTo>
                    <a:pt x="149" y="121"/>
                  </a:lnTo>
                  <a:lnTo>
                    <a:pt x="147" y="120"/>
                  </a:lnTo>
                  <a:lnTo>
                    <a:pt x="143" y="120"/>
                  </a:lnTo>
                  <a:lnTo>
                    <a:pt x="140" y="119"/>
                  </a:lnTo>
                  <a:lnTo>
                    <a:pt x="137" y="119"/>
                  </a:lnTo>
                  <a:lnTo>
                    <a:pt x="134" y="117"/>
                  </a:lnTo>
                  <a:lnTo>
                    <a:pt x="133" y="117"/>
                  </a:lnTo>
                  <a:lnTo>
                    <a:pt x="130" y="117"/>
                  </a:lnTo>
                  <a:lnTo>
                    <a:pt x="134" y="121"/>
                  </a:lnTo>
                  <a:lnTo>
                    <a:pt x="139" y="124"/>
                  </a:lnTo>
                  <a:lnTo>
                    <a:pt x="143" y="130"/>
                  </a:lnTo>
                  <a:lnTo>
                    <a:pt x="148" y="134"/>
                  </a:lnTo>
                  <a:lnTo>
                    <a:pt x="152" y="139"/>
                  </a:lnTo>
                  <a:lnTo>
                    <a:pt x="155" y="143"/>
                  </a:lnTo>
                  <a:lnTo>
                    <a:pt x="158" y="147"/>
                  </a:lnTo>
                  <a:lnTo>
                    <a:pt x="156" y="150"/>
                  </a:lnTo>
                  <a:lnTo>
                    <a:pt x="154" y="154"/>
                  </a:lnTo>
                  <a:lnTo>
                    <a:pt x="149" y="159"/>
                  </a:lnTo>
                  <a:lnTo>
                    <a:pt x="144" y="165"/>
                  </a:lnTo>
                  <a:lnTo>
                    <a:pt x="140" y="168"/>
                  </a:lnTo>
                  <a:lnTo>
                    <a:pt x="137" y="169"/>
                  </a:lnTo>
                  <a:lnTo>
                    <a:pt x="133" y="170"/>
                  </a:lnTo>
                  <a:lnTo>
                    <a:pt x="130" y="172"/>
                  </a:lnTo>
                  <a:lnTo>
                    <a:pt x="126" y="173"/>
                  </a:lnTo>
                  <a:lnTo>
                    <a:pt x="122" y="173"/>
                  </a:lnTo>
                  <a:lnTo>
                    <a:pt x="118" y="173"/>
                  </a:lnTo>
                  <a:lnTo>
                    <a:pt x="115" y="173"/>
                  </a:lnTo>
                  <a:lnTo>
                    <a:pt x="110" y="172"/>
                  </a:lnTo>
                  <a:lnTo>
                    <a:pt x="105" y="170"/>
                  </a:lnTo>
                  <a:lnTo>
                    <a:pt x="99" y="169"/>
                  </a:lnTo>
                  <a:lnTo>
                    <a:pt x="95" y="166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80" y="161"/>
                  </a:lnTo>
                  <a:lnTo>
                    <a:pt x="76" y="158"/>
                  </a:lnTo>
                  <a:lnTo>
                    <a:pt x="71" y="157"/>
                  </a:lnTo>
                  <a:lnTo>
                    <a:pt x="66" y="154"/>
                  </a:lnTo>
                  <a:lnTo>
                    <a:pt x="62" y="153"/>
                  </a:lnTo>
                  <a:lnTo>
                    <a:pt x="60" y="151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3" y="150"/>
                  </a:lnTo>
                  <a:lnTo>
                    <a:pt x="53" y="153"/>
                  </a:lnTo>
                  <a:lnTo>
                    <a:pt x="52" y="157"/>
                  </a:lnTo>
                  <a:lnTo>
                    <a:pt x="50" y="162"/>
                  </a:lnTo>
                  <a:lnTo>
                    <a:pt x="49" y="164"/>
                  </a:lnTo>
                  <a:lnTo>
                    <a:pt x="49" y="166"/>
                  </a:lnTo>
                  <a:lnTo>
                    <a:pt x="47" y="170"/>
                  </a:lnTo>
                  <a:lnTo>
                    <a:pt x="46" y="173"/>
                  </a:lnTo>
                  <a:lnTo>
                    <a:pt x="45" y="176"/>
                  </a:lnTo>
                  <a:lnTo>
                    <a:pt x="43" y="180"/>
                  </a:lnTo>
                  <a:lnTo>
                    <a:pt x="42" y="183"/>
                  </a:lnTo>
                  <a:lnTo>
                    <a:pt x="41" y="187"/>
                  </a:lnTo>
                  <a:lnTo>
                    <a:pt x="35" y="191"/>
                  </a:lnTo>
                  <a:lnTo>
                    <a:pt x="30" y="196"/>
                  </a:lnTo>
                  <a:lnTo>
                    <a:pt x="26" y="197"/>
                  </a:lnTo>
                  <a:lnTo>
                    <a:pt x="23" y="199"/>
                  </a:lnTo>
                  <a:lnTo>
                    <a:pt x="19" y="200"/>
                  </a:lnTo>
                  <a:lnTo>
                    <a:pt x="16" y="202"/>
                  </a:lnTo>
                  <a:lnTo>
                    <a:pt x="13" y="203"/>
                  </a:lnTo>
                  <a:lnTo>
                    <a:pt x="9" y="203"/>
                  </a:lnTo>
                  <a:lnTo>
                    <a:pt x="7" y="204"/>
                  </a:lnTo>
                  <a:lnTo>
                    <a:pt x="4" y="204"/>
                  </a:lnTo>
                  <a:lnTo>
                    <a:pt x="1" y="206"/>
                  </a:lnTo>
                  <a:lnTo>
                    <a:pt x="0" y="206"/>
                  </a:lnTo>
                  <a:lnTo>
                    <a:pt x="1" y="204"/>
                  </a:lnTo>
                  <a:lnTo>
                    <a:pt x="3" y="202"/>
                  </a:lnTo>
                  <a:lnTo>
                    <a:pt x="7" y="197"/>
                  </a:lnTo>
                  <a:lnTo>
                    <a:pt x="11" y="192"/>
                  </a:lnTo>
                  <a:lnTo>
                    <a:pt x="12" y="188"/>
                  </a:lnTo>
                  <a:lnTo>
                    <a:pt x="13" y="185"/>
                  </a:lnTo>
                  <a:lnTo>
                    <a:pt x="16" y="183"/>
                  </a:lnTo>
                  <a:lnTo>
                    <a:pt x="18" y="180"/>
                  </a:lnTo>
                  <a:lnTo>
                    <a:pt x="19" y="176"/>
                  </a:lnTo>
                  <a:lnTo>
                    <a:pt x="19" y="172"/>
                  </a:lnTo>
                  <a:lnTo>
                    <a:pt x="20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20" y="159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19" y="147"/>
                  </a:lnTo>
                  <a:lnTo>
                    <a:pt x="19" y="143"/>
                  </a:lnTo>
                  <a:lnTo>
                    <a:pt x="18" y="139"/>
                  </a:lnTo>
                  <a:lnTo>
                    <a:pt x="18" y="135"/>
                  </a:lnTo>
                  <a:lnTo>
                    <a:pt x="18" y="130"/>
                  </a:lnTo>
                  <a:lnTo>
                    <a:pt x="16" y="125"/>
                  </a:lnTo>
                  <a:lnTo>
                    <a:pt x="16" y="121"/>
                  </a:lnTo>
                  <a:lnTo>
                    <a:pt x="16" y="117"/>
                  </a:lnTo>
                  <a:lnTo>
                    <a:pt x="16" y="113"/>
                  </a:lnTo>
                  <a:lnTo>
                    <a:pt x="18" y="110"/>
                  </a:lnTo>
                  <a:lnTo>
                    <a:pt x="18" y="106"/>
                  </a:lnTo>
                  <a:lnTo>
                    <a:pt x="19" y="104"/>
                  </a:lnTo>
                  <a:lnTo>
                    <a:pt x="22" y="102"/>
                  </a:lnTo>
                  <a:lnTo>
                    <a:pt x="24" y="101"/>
                  </a:lnTo>
                  <a:lnTo>
                    <a:pt x="27" y="101"/>
                  </a:lnTo>
                  <a:lnTo>
                    <a:pt x="30" y="102"/>
                  </a:lnTo>
                  <a:lnTo>
                    <a:pt x="34" y="104"/>
                  </a:lnTo>
                  <a:lnTo>
                    <a:pt x="37" y="105"/>
                  </a:lnTo>
                  <a:lnTo>
                    <a:pt x="41" y="106"/>
                  </a:lnTo>
                  <a:lnTo>
                    <a:pt x="45" y="108"/>
                  </a:lnTo>
                  <a:lnTo>
                    <a:pt x="47" y="110"/>
                  </a:lnTo>
                  <a:lnTo>
                    <a:pt x="52" y="113"/>
                  </a:lnTo>
                  <a:lnTo>
                    <a:pt x="56" y="115"/>
                  </a:lnTo>
                  <a:lnTo>
                    <a:pt x="61" y="117"/>
                  </a:lnTo>
                  <a:lnTo>
                    <a:pt x="65" y="120"/>
                  </a:lnTo>
                  <a:lnTo>
                    <a:pt x="71" y="123"/>
                  </a:lnTo>
                  <a:lnTo>
                    <a:pt x="75" y="125"/>
                  </a:lnTo>
                  <a:lnTo>
                    <a:pt x="77" y="127"/>
                  </a:lnTo>
                  <a:lnTo>
                    <a:pt x="81" y="130"/>
                  </a:lnTo>
                  <a:lnTo>
                    <a:pt x="87" y="132"/>
                  </a:lnTo>
                  <a:lnTo>
                    <a:pt x="90" y="135"/>
                  </a:lnTo>
                  <a:lnTo>
                    <a:pt x="94" y="136"/>
                  </a:lnTo>
                  <a:lnTo>
                    <a:pt x="98" y="139"/>
                  </a:lnTo>
                  <a:lnTo>
                    <a:pt x="100" y="140"/>
                  </a:lnTo>
                  <a:lnTo>
                    <a:pt x="106" y="143"/>
                  </a:lnTo>
                  <a:lnTo>
                    <a:pt x="110" y="146"/>
                  </a:lnTo>
                  <a:lnTo>
                    <a:pt x="113" y="146"/>
                  </a:lnTo>
                  <a:lnTo>
                    <a:pt x="111" y="143"/>
                  </a:lnTo>
                  <a:lnTo>
                    <a:pt x="110" y="139"/>
                  </a:lnTo>
                  <a:lnTo>
                    <a:pt x="107" y="135"/>
                  </a:lnTo>
                  <a:lnTo>
                    <a:pt x="106" y="131"/>
                  </a:lnTo>
                  <a:lnTo>
                    <a:pt x="105" y="125"/>
                  </a:lnTo>
                  <a:lnTo>
                    <a:pt x="103" y="120"/>
                  </a:lnTo>
                  <a:lnTo>
                    <a:pt x="100" y="115"/>
                  </a:lnTo>
                  <a:lnTo>
                    <a:pt x="99" y="109"/>
                  </a:lnTo>
                  <a:lnTo>
                    <a:pt x="98" y="102"/>
                  </a:lnTo>
                  <a:lnTo>
                    <a:pt x="96" y="97"/>
                  </a:lnTo>
                  <a:lnTo>
                    <a:pt x="95" y="91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95" y="79"/>
                  </a:lnTo>
                  <a:lnTo>
                    <a:pt x="96" y="75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5" y="74"/>
                  </a:lnTo>
                  <a:lnTo>
                    <a:pt x="109" y="74"/>
                  </a:lnTo>
                  <a:lnTo>
                    <a:pt x="113" y="75"/>
                  </a:lnTo>
                  <a:lnTo>
                    <a:pt x="117" y="77"/>
                  </a:lnTo>
                  <a:lnTo>
                    <a:pt x="121" y="78"/>
                  </a:lnTo>
                  <a:lnTo>
                    <a:pt x="125" y="81"/>
                  </a:lnTo>
                  <a:lnTo>
                    <a:pt x="130" y="82"/>
                  </a:lnTo>
                  <a:lnTo>
                    <a:pt x="136" y="85"/>
                  </a:lnTo>
                  <a:lnTo>
                    <a:pt x="140" y="86"/>
                  </a:lnTo>
                  <a:lnTo>
                    <a:pt x="145" y="87"/>
                  </a:lnTo>
                  <a:lnTo>
                    <a:pt x="151" y="89"/>
                  </a:lnTo>
                  <a:lnTo>
                    <a:pt x="155" y="89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8" y="89"/>
                  </a:lnTo>
                  <a:lnTo>
                    <a:pt x="173" y="85"/>
                  </a:lnTo>
                  <a:lnTo>
                    <a:pt x="177" y="82"/>
                  </a:lnTo>
                  <a:lnTo>
                    <a:pt x="181" y="77"/>
                  </a:lnTo>
                  <a:lnTo>
                    <a:pt x="185" y="72"/>
                  </a:lnTo>
                  <a:lnTo>
                    <a:pt x="186" y="70"/>
                  </a:lnTo>
                  <a:lnTo>
                    <a:pt x="189" y="66"/>
                  </a:lnTo>
                  <a:lnTo>
                    <a:pt x="192" y="63"/>
                  </a:lnTo>
                  <a:lnTo>
                    <a:pt x="194" y="60"/>
                  </a:lnTo>
                  <a:lnTo>
                    <a:pt x="196" y="56"/>
                  </a:lnTo>
                  <a:lnTo>
                    <a:pt x="198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4" y="44"/>
                  </a:lnTo>
                  <a:lnTo>
                    <a:pt x="207" y="41"/>
                  </a:lnTo>
                  <a:lnTo>
                    <a:pt x="208" y="37"/>
                  </a:lnTo>
                  <a:lnTo>
                    <a:pt x="211" y="33"/>
                  </a:lnTo>
                  <a:lnTo>
                    <a:pt x="215" y="28"/>
                  </a:lnTo>
                  <a:lnTo>
                    <a:pt x="219" y="22"/>
                  </a:lnTo>
                  <a:lnTo>
                    <a:pt x="223" y="17"/>
                  </a:lnTo>
                  <a:lnTo>
                    <a:pt x="226" y="13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5" y="4"/>
                  </a:lnTo>
                  <a:lnTo>
                    <a:pt x="238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9" y="0"/>
                  </a:lnTo>
                  <a:lnTo>
                    <a:pt x="254" y="2"/>
                  </a:lnTo>
                  <a:lnTo>
                    <a:pt x="258" y="2"/>
                  </a:lnTo>
                  <a:lnTo>
                    <a:pt x="262" y="3"/>
                  </a:lnTo>
                  <a:lnTo>
                    <a:pt x="268" y="3"/>
                  </a:lnTo>
                  <a:lnTo>
                    <a:pt x="272" y="4"/>
                  </a:lnTo>
                  <a:lnTo>
                    <a:pt x="277" y="6"/>
                  </a:lnTo>
                  <a:lnTo>
                    <a:pt x="281" y="9"/>
                  </a:lnTo>
                  <a:lnTo>
                    <a:pt x="287" y="10"/>
                  </a:lnTo>
                  <a:lnTo>
                    <a:pt x="291" y="14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4" y="25"/>
                  </a:lnTo>
                  <a:lnTo>
                    <a:pt x="308" y="30"/>
                  </a:lnTo>
                  <a:lnTo>
                    <a:pt x="310" y="33"/>
                  </a:lnTo>
                  <a:lnTo>
                    <a:pt x="311" y="37"/>
                  </a:lnTo>
                  <a:lnTo>
                    <a:pt x="313" y="41"/>
                  </a:lnTo>
                  <a:lnTo>
                    <a:pt x="314" y="45"/>
                  </a:lnTo>
                  <a:lnTo>
                    <a:pt x="315" y="49"/>
                  </a:lnTo>
                  <a:lnTo>
                    <a:pt x="317" y="55"/>
                  </a:lnTo>
                  <a:lnTo>
                    <a:pt x="317" y="59"/>
                  </a:lnTo>
                  <a:lnTo>
                    <a:pt x="318" y="64"/>
                  </a:lnTo>
                  <a:lnTo>
                    <a:pt x="318" y="70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21" y="85"/>
                  </a:lnTo>
                  <a:lnTo>
                    <a:pt x="319" y="90"/>
                  </a:lnTo>
                  <a:lnTo>
                    <a:pt x="319" y="96"/>
                  </a:lnTo>
                  <a:lnTo>
                    <a:pt x="319" y="101"/>
                  </a:lnTo>
                  <a:lnTo>
                    <a:pt x="319" y="106"/>
                  </a:lnTo>
                  <a:lnTo>
                    <a:pt x="319" y="112"/>
                  </a:lnTo>
                  <a:lnTo>
                    <a:pt x="318" y="117"/>
                  </a:lnTo>
                  <a:lnTo>
                    <a:pt x="318" y="123"/>
                  </a:lnTo>
                  <a:lnTo>
                    <a:pt x="318" y="128"/>
                  </a:lnTo>
                  <a:lnTo>
                    <a:pt x="317" y="132"/>
                  </a:lnTo>
                  <a:lnTo>
                    <a:pt x="317" y="138"/>
                  </a:lnTo>
                  <a:lnTo>
                    <a:pt x="315" y="143"/>
                  </a:lnTo>
                  <a:lnTo>
                    <a:pt x="314" y="147"/>
                  </a:lnTo>
                  <a:lnTo>
                    <a:pt x="313" y="151"/>
                  </a:lnTo>
                  <a:lnTo>
                    <a:pt x="313" y="157"/>
                  </a:lnTo>
                  <a:lnTo>
                    <a:pt x="310" y="161"/>
                  </a:lnTo>
                  <a:lnTo>
                    <a:pt x="310" y="165"/>
                  </a:lnTo>
                  <a:lnTo>
                    <a:pt x="307" y="168"/>
                  </a:lnTo>
                  <a:lnTo>
                    <a:pt x="306" y="172"/>
                  </a:lnTo>
                  <a:lnTo>
                    <a:pt x="303" y="174"/>
                  </a:lnTo>
                  <a:lnTo>
                    <a:pt x="302" y="177"/>
                  </a:lnTo>
                  <a:lnTo>
                    <a:pt x="298" y="183"/>
                  </a:lnTo>
                  <a:lnTo>
                    <a:pt x="294" y="188"/>
                  </a:lnTo>
                  <a:lnTo>
                    <a:pt x="288" y="192"/>
                  </a:lnTo>
                  <a:lnTo>
                    <a:pt x="284" y="196"/>
                  </a:lnTo>
                  <a:lnTo>
                    <a:pt x="279" y="200"/>
                  </a:lnTo>
                  <a:lnTo>
                    <a:pt x="275" y="203"/>
                  </a:lnTo>
                  <a:lnTo>
                    <a:pt x="269" y="206"/>
                  </a:lnTo>
                  <a:lnTo>
                    <a:pt x="265" y="207"/>
                  </a:lnTo>
                  <a:lnTo>
                    <a:pt x="261" y="208"/>
                  </a:lnTo>
                  <a:lnTo>
                    <a:pt x="258" y="211"/>
                  </a:lnTo>
                  <a:lnTo>
                    <a:pt x="253" y="212"/>
                  </a:lnTo>
                  <a:lnTo>
                    <a:pt x="251" y="212"/>
                  </a:lnTo>
                  <a:lnTo>
                    <a:pt x="253" y="214"/>
                  </a:lnTo>
                  <a:lnTo>
                    <a:pt x="255" y="217"/>
                  </a:lnTo>
                  <a:lnTo>
                    <a:pt x="257" y="218"/>
                  </a:lnTo>
                  <a:lnTo>
                    <a:pt x="258" y="222"/>
                  </a:lnTo>
                  <a:lnTo>
                    <a:pt x="261" y="225"/>
                  </a:lnTo>
                  <a:lnTo>
                    <a:pt x="262" y="229"/>
                  </a:lnTo>
                  <a:lnTo>
                    <a:pt x="262" y="233"/>
                  </a:lnTo>
                  <a:lnTo>
                    <a:pt x="262" y="238"/>
                  </a:lnTo>
                  <a:lnTo>
                    <a:pt x="262" y="241"/>
                  </a:lnTo>
                  <a:lnTo>
                    <a:pt x="262" y="245"/>
                  </a:lnTo>
                  <a:lnTo>
                    <a:pt x="262" y="248"/>
                  </a:lnTo>
                  <a:lnTo>
                    <a:pt x="262" y="252"/>
                  </a:lnTo>
                  <a:lnTo>
                    <a:pt x="261" y="255"/>
                  </a:lnTo>
                  <a:lnTo>
                    <a:pt x="260" y="259"/>
                  </a:lnTo>
                  <a:lnTo>
                    <a:pt x="258" y="263"/>
                  </a:lnTo>
                  <a:lnTo>
                    <a:pt x="255" y="267"/>
                  </a:lnTo>
                  <a:lnTo>
                    <a:pt x="254" y="271"/>
                  </a:lnTo>
                  <a:lnTo>
                    <a:pt x="251" y="275"/>
                  </a:lnTo>
                  <a:lnTo>
                    <a:pt x="249" y="280"/>
                  </a:lnTo>
                  <a:lnTo>
                    <a:pt x="246" y="286"/>
                  </a:lnTo>
                  <a:lnTo>
                    <a:pt x="242" y="290"/>
                  </a:lnTo>
                  <a:lnTo>
                    <a:pt x="238" y="294"/>
                  </a:lnTo>
                  <a:lnTo>
                    <a:pt x="234" y="299"/>
                  </a:lnTo>
                  <a:lnTo>
                    <a:pt x="231" y="304"/>
                  </a:lnTo>
                  <a:lnTo>
                    <a:pt x="226" y="309"/>
                  </a:lnTo>
                  <a:lnTo>
                    <a:pt x="223" y="313"/>
                  </a:lnTo>
                  <a:lnTo>
                    <a:pt x="219" y="318"/>
                  </a:lnTo>
                  <a:lnTo>
                    <a:pt x="215" y="323"/>
                  </a:lnTo>
                  <a:lnTo>
                    <a:pt x="211" y="327"/>
                  </a:lnTo>
                  <a:lnTo>
                    <a:pt x="207" y="331"/>
                  </a:lnTo>
                  <a:lnTo>
                    <a:pt x="202" y="335"/>
                  </a:lnTo>
                  <a:lnTo>
                    <a:pt x="198" y="339"/>
                  </a:lnTo>
                  <a:lnTo>
                    <a:pt x="194" y="342"/>
                  </a:lnTo>
                  <a:lnTo>
                    <a:pt x="190" y="346"/>
                  </a:lnTo>
                  <a:lnTo>
                    <a:pt x="187" y="350"/>
                  </a:lnTo>
                  <a:lnTo>
                    <a:pt x="183" y="354"/>
                  </a:lnTo>
                  <a:lnTo>
                    <a:pt x="179" y="357"/>
                  </a:lnTo>
                  <a:lnTo>
                    <a:pt x="177" y="359"/>
                  </a:lnTo>
                  <a:lnTo>
                    <a:pt x="173" y="362"/>
                  </a:lnTo>
                  <a:lnTo>
                    <a:pt x="170" y="365"/>
                  </a:lnTo>
                  <a:lnTo>
                    <a:pt x="164" y="370"/>
                  </a:lnTo>
                  <a:lnTo>
                    <a:pt x="159" y="374"/>
                  </a:lnTo>
                  <a:lnTo>
                    <a:pt x="155" y="377"/>
                  </a:lnTo>
                  <a:lnTo>
                    <a:pt x="152" y="380"/>
                  </a:lnTo>
                  <a:lnTo>
                    <a:pt x="149" y="381"/>
                  </a:lnTo>
                  <a:lnTo>
                    <a:pt x="149" y="382"/>
                  </a:lnTo>
                  <a:lnTo>
                    <a:pt x="99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8" name="Freeform 97">
              <a:extLst>
                <a:ext uri="{FF2B5EF4-FFF2-40B4-BE49-F238E27FC236}">
                  <a16:creationId xmlns:a16="http://schemas.microsoft.com/office/drawing/2014/main" id="{3BF4297A-0D43-8065-CE95-637BBDC5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5064125"/>
              <a:ext cx="792163" cy="889000"/>
            </a:xfrm>
            <a:custGeom>
              <a:avLst/>
              <a:gdLst>
                <a:gd name="T0" fmla="*/ 2147483647 w 499"/>
                <a:gd name="T1" fmla="*/ 2147483647 h 560"/>
                <a:gd name="T2" fmla="*/ 2147483647 w 499"/>
                <a:gd name="T3" fmla="*/ 2147483647 h 560"/>
                <a:gd name="T4" fmla="*/ 2147483647 w 499"/>
                <a:gd name="T5" fmla="*/ 2147483647 h 560"/>
                <a:gd name="T6" fmla="*/ 2147483647 w 499"/>
                <a:gd name="T7" fmla="*/ 2147483647 h 560"/>
                <a:gd name="T8" fmla="*/ 2147483647 w 499"/>
                <a:gd name="T9" fmla="*/ 2147483647 h 560"/>
                <a:gd name="T10" fmla="*/ 2147483647 w 499"/>
                <a:gd name="T11" fmla="*/ 2147483647 h 560"/>
                <a:gd name="T12" fmla="*/ 2147483647 w 499"/>
                <a:gd name="T13" fmla="*/ 2147483647 h 560"/>
                <a:gd name="T14" fmla="*/ 2147483647 w 499"/>
                <a:gd name="T15" fmla="*/ 0 h 560"/>
                <a:gd name="T16" fmla="*/ 2147483647 w 499"/>
                <a:gd name="T17" fmla="*/ 2147483647 h 560"/>
                <a:gd name="T18" fmla="*/ 2147483647 w 499"/>
                <a:gd name="T19" fmla="*/ 2147483647 h 560"/>
                <a:gd name="T20" fmla="*/ 2147483647 w 499"/>
                <a:gd name="T21" fmla="*/ 2147483647 h 560"/>
                <a:gd name="T22" fmla="*/ 2147483647 w 499"/>
                <a:gd name="T23" fmla="*/ 2147483647 h 560"/>
                <a:gd name="T24" fmla="*/ 2147483647 w 499"/>
                <a:gd name="T25" fmla="*/ 2147483647 h 560"/>
                <a:gd name="T26" fmla="*/ 2147483647 w 499"/>
                <a:gd name="T27" fmla="*/ 2147483647 h 560"/>
                <a:gd name="T28" fmla="*/ 2147483647 w 499"/>
                <a:gd name="T29" fmla="*/ 2147483647 h 560"/>
                <a:gd name="T30" fmla="*/ 2147483647 w 499"/>
                <a:gd name="T31" fmla="*/ 2147483647 h 560"/>
                <a:gd name="T32" fmla="*/ 2147483647 w 499"/>
                <a:gd name="T33" fmla="*/ 2147483647 h 560"/>
                <a:gd name="T34" fmla="*/ 2147483647 w 499"/>
                <a:gd name="T35" fmla="*/ 2147483647 h 560"/>
                <a:gd name="T36" fmla="*/ 2147483647 w 499"/>
                <a:gd name="T37" fmla="*/ 2147483647 h 560"/>
                <a:gd name="T38" fmla="*/ 2147483647 w 499"/>
                <a:gd name="T39" fmla="*/ 2147483647 h 560"/>
                <a:gd name="T40" fmla="*/ 2147483647 w 499"/>
                <a:gd name="T41" fmla="*/ 2147483647 h 560"/>
                <a:gd name="T42" fmla="*/ 2147483647 w 499"/>
                <a:gd name="T43" fmla="*/ 2147483647 h 560"/>
                <a:gd name="T44" fmla="*/ 2147483647 w 499"/>
                <a:gd name="T45" fmla="*/ 2147483647 h 560"/>
                <a:gd name="T46" fmla="*/ 2147483647 w 499"/>
                <a:gd name="T47" fmla="*/ 2147483647 h 560"/>
                <a:gd name="T48" fmla="*/ 2147483647 w 499"/>
                <a:gd name="T49" fmla="*/ 2147483647 h 560"/>
                <a:gd name="T50" fmla="*/ 2147483647 w 499"/>
                <a:gd name="T51" fmla="*/ 2147483647 h 560"/>
                <a:gd name="T52" fmla="*/ 2147483647 w 499"/>
                <a:gd name="T53" fmla="*/ 2147483647 h 560"/>
                <a:gd name="T54" fmla="*/ 2147483647 w 499"/>
                <a:gd name="T55" fmla="*/ 2147483647 h 560"/>
                <a:gd name="T56" fmla="*/ 0 w 499"/>
                <a:gd name="T57" fmla="*/ 2147483647 h 560"/>
                <a:gd name="T58" fmla="*/ 2147483647 w 499"/>
                <a:gd name="T59" fmla="*/ 2147483647 h 560"/>
                <a:gd name="T60" fmla="*/ 2147483647 w 499"/>
                <a:gd name="T61" fmla="*/ 2147483647 h 560"/>
                <a:gd name="T62" fmla="*/ 2147483647 w 499"/>
                <a:gd name="T63" fmla="*/ 2147483647 h 560"/>
                <a:gd name="T64" fmla="*/ 2147483647 w 499"/>
                <a:gd name="T65" fmla="*/ 2147483647 h 560"/>
                <a:gd name="T66" fmla="*/ 2147483647 w 499"/>
                <a:gd name="T67" fmla="*/ 2147483647 h 560"/>
                <a:gd name="T68" fmla="*/ 2147483647 w 499"/>
                <a:gd name="T69" fmla="*/ 2147483647 h 560"/>
                <a:gd name="T70" fmla="*/ 2147483647 w 499"/>
                <a:gd name="T71" fmla="*/ 2147483647 h 560"/>
                <a:gd name="T72" fmla="*/ 2147483647 w 499"/>
                <a:gd name="T73" fmla="*/ 2147483647 h 560"/>
                <a:gd name="T74" fmla="*/ 2147483647 w 499"/>
                <a:gd name="T75" fmla="*/ 2147483647 h 560"/>
                <a:gd name="T76" fmla="*/ 2147483647 w 499"/>
                <a:gd name="T77" fmla="*/ 2147483647 h 560"/>
                <a:gd name="T78" fmla="*/ 2147483647 w 499"/>
                <a:gd name="T79" fmla="*/ 2147483647 h 560"/>
                <a:gd name="T80" fmla="*/ 2147483647 w 499"/>
                <a:gd name="T81" fmla="*/ 2147483647 h 560"/>
                <a:gd name="T82" fmla="*/ 2147483647 w 499"/>
                <a:gd name="T83" fmla="*/ 2147483647 h 560"/>
                <a:gd name="T84" fmla="*/ 2147483647 w 499"/>
                <a:gd name="T85" fmla="*/ 2147483647 h 560"/>
                <a:gd name="T86" fmla="*/ 2147483647 w 499"/>
                <a:gd name="T87" fmla="*/ 2147483647 h 560"/>
                <a:gd name="T88" fmla="*/ 2147483647 w 499"/>
                <a:gd name="T89" fmla="*/ 2147483647 h 560"/>
                <a:gd name="T90" fmla="*/ 2147483647 w 499"/>
                <a:gd name="T91" fmla="*/ 2147483647 h 560"/>
                <a:gd name="T92" fmla="*/ 2147483647 w 499"/>
                <a:gd name="T93" fmla="*/ 2147483647 h 560"/>
                <a:gd name="T94" fmla="*/ 2147483647 w 499"/>
                <a:gd name="T95" fmla="*/ 2147483647 h 560"/>
                <a:gd name="T96" fmla="*/ 2147483647 w 499"/>
                <a:gd name="T97" fmla="*/ 2147483647 h 560"/>
                <a:gd name="T98" fmla="*/ 2147483647 w 499"/>
                <a:gd name="T99" fmla="*/ 2147483647 h 560"/>
                <a:gd name="T100" fmla="*/ 2147483647 w 499"/>
                <a:gd name="T101" fmla="*/ 2147483647 h 560"/>
                <a:gd name="T102" fmla="*/ 2147483647 w 499"/>
                <a:gd name="T103" fmla="*/ 2147483647 h 560"/>
                <a:gd name="T104" fmla="*/ 2147483647 w 499"/>
                <a:gd name="T105" fmla="*/ 2147483647 h 560"/>
                <a:gd name="T106" fmla="*/ 2147483647 w 499"/>
                <a:gd name="T107" fmla="*/ 2147483647 h 560"/>
                <a:gd name="T108" fmla="*/ 2147483647 w 499"/>
                <a:gd name="T109" fmla="*/ 2147483647 h 560"/>
                <a:gd name="T110" fmla="*/ 2147483647 w 499"/>
                <a:gd name="T111" fmla="*/ 2147483647 h 560"/>
                <a:gd name="T112" fmla="*/ 2147483647 w 499"/>
                <a:gd name="T113" fmla="*/ 2147483647 h 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9"/>
                <a:gd name="T172" fmla="*/ 0 h 560"/>
                <a:gd name="T173" fmla="*/ 499 w 499"/>
                <a:gd name="T174" fmla="*/ 560 h 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9" h="560">
                  <a:moveTo>
                    <a:pt x="499" y="143"/>
                  </a:moveTo>
                  <a:lnTo>
                    <a:pt x="499" y="142"/>
                  </a:lnTo>
                  <a:lnTo>
                    <a:pt x="499" y="140"/>
                  </a:lnTo>
                  <a:lnTo>
                    <a:pt x="499" y="137"/>
                  </a:lnTo>
                  <a:lnTo>
                    <a:pt x="498" y="135"/>
                  </a:lnTo>
                  <a:lnTo>
                    <a:pt x="497" y="129"/>
                  </a:lnTo>
                  <a:lnTo>
                    <a:pt x="497" y="125"/>
                  </a:lnTo>
                  <a:lnTo>
                    <a:pt x="495" y="118"/>
                  </a:lnTo>
                  <a:lnTo>
                    <a:pt x="494" y="113"/>
                  </a:lnTo>
                  <a:lnTo>
                    <a:pt x="493" y="109"/>
                  </a:lnTo>
                  <a:lnTo>
                    <a:pt x="491" y="106"/>
                  </a:lnTo>
                  <a:lnTo>
                    <a:pt x="490" y="102"/>
                  </a:lnTo>
                  <a:lnTo>
                    <a:pt x="489" y="99"/>
                  </a:lnTo>
                  <a:lnTo>
                    <a:pt x="487" y="95"/>
                  </a:lnTo>
                  <a:lnTo>
                    <a:pt x="486" y="91"/>
                  </a:lnTo>
                  <a:lnTo>
                    <a:pt x="484" y="88"/>
                  </a:lnTo>
                  <a:lnTo>
                    <a:pt x="483" y="84"/>
                  </a:lnTo>
                  <a:lnTo>
                    <a:pt x="480" y="80"/>
                  </a:lnTo>
                  <a:lnTo>
                    <a:pt x="478" y="76"/>
                  </a:lnTo>
                  <a:lnTo>
                    <a:pt x="476" y="72"/>
                  </a:lnTo>
                  <a:lnTo>
                    <a:pt x="474" y="69"/>
                  </a:lnTo>
                  <a:lnTo>
                    <a:pt x="471" y="65"/>
                  </a:lnTo>
                  <a:lnTo>
                    <a:pt x="468" y="61"/>
                  </a:lnTo>
                  <a:lnTo>
                    <a:pt x="465" y="57"/>
                  </a:lnTo>
                  <a:lnTo>
                    <a:pt x="464" y="55"/>
                  </a:lnTo>
                  <a:lnTo>
                    <a:pt x="460" y="50"/>
                  </a:lnTo>
                  <a:lnTo>
                    <a:pt x="456" y="46"/>
                  </a:lnTo>
                  <a:lnTo>
                    <a:pt x="452" y="42"/>
                  </a:lnTo>
                  <a:lnTo>
                    <a:pt x="449" y="40"/>
                  </a:lnTo>
                  <a:lnTo>
                    <a:pt x="445" y="35"/>
                  </a:lnTo>
                  <a:lnTo>
                    <a:pt x="441" y="31"/>
                  </a:lnTo>
                  <a:lnTo>
                    <a:pt x="437" y="29"/>
                  </a:lnTo>
                  <a:lnTo>
                    <a:pt x="433" y="26"/>
                  </a:lnTo>
                  <a:lnTo>
                    <a:pt x="427" y="22"/>
                  </a:lnTo>
                  <a:lnTo>
                    <a:pt x="422" y="19"/>
                  </a:lnTo>
                  <a:lnTo>
                    <a:pt x="416" y="16"/>
                  </a:lnTo>
                  <a:lnTo>
                    <a:pt x="412" y="15"/>
                  </a:lnTo>
                  <a:lnTo>
                    <a:pt x="406" y="12"/>
                  </a:lnTo>
                  <a:lnTo>
                    <a:pt x="400" y="10"/>
                  </a:lnTo>
                  <a:lnTo>
                    <a:pt x="393" y="8"/>
                  </a:lnTo>
                  <a:lnTo>
                    <a:pt x="388" y="7"/>
                  </a:lnTo>
                  <a:lnTo>
                    <a:pt x="380" y="4"/>
                  </a:lnTo>
                  <a:lnTo>
                    <a:pt x="373" y="3"/>
                  </a:lnTo>
                  <a:lnTo>
                    <a:pt x="366" y="1"/>
                  </a:lnTo>
                  <a:lnTo>
                    <a:pt x="359" y="1"/>
                  </a:lnTo>
                  <a:lnTo>
                    <a:pt x="351" y="0"/>
                  </a:lnTo>
                  <a:lnTo>
                    <a:pt x="343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19" y="0"/>
                  </a:lnTo>
                  <a:lnTo>
                    <a:pt x="309" y="1"/>
                  </a:lnTo>
                  <a:lnTo>
                    <a:pt x="300" y="3"/>
                  </a:lnTo>
                  <a:lnTo>
                    <a:pt x="290" y="4"/>
                  </a:lnTo>
                  <a:lnTo>
                    <a:pt x="279" y="7"/>
                  </a:lnTo>
                  <a:lnTo>
                    <a:pt x="270" y="8"/>
                  </a:lnTo>
                  <a:lnTo>
                    <a:pt x="259" y="11"/>
                  </a:lnTo>
                  <a:lnTo>
                    <a:pt x="248" y="15"/>
                  </a:lnTo>
                  <a:lnTo>
                    <a:pt x="236" y="18"/>
                  </a:lnTo>
                  <a:lnTo>
                    <a:pt x="226" y="21"/>
                  </a:lnTo>
                  <a:lnTo>
                    <a:pt x="215" y="23"/>
                  </a:lnTo>
                  <a:lnTo>
                    <a:pt x="206" y="27"/>
                  </a:lnTo>
                  <a:lnTo>
                    <a:pt x="195" y="31"/>
                  </a:lnTo>
                  <a:lnTo>
                    <a:pt x="185" y="34"/>
                  </a:lnTo>
                  <a:lnTo>
                    <a:pt x="177" y="38"/>
                  </a:lnTo>
                  <a:lnTo>
                    <a:pt x="169" y="44"/>
                  </a:lnTo>
                  <a:lnTo>
                    <a:pt x="160" y="46"/>
                  </a:lnTo>
                  <a:lnTo>
                    <a:pt x="151" y="52"/>
                  </a:lnTo>
                  <a:lnTo>
                    <a:pt x="143" y="56"/>
                  </a:lnTo>
                  <a:lnTo>
                    <a:pt x="136" y="60"/>
                  </a:lnTo>
                  <a:lnTo>
                    <a:pt x="130" y="65"/>
                  </a:lnTo>
                  <a:lnTo>
                    <a:pt x="123" y="69"/>
                  </a:lnTo>
                  <a:lnTo>
                    <a:pt x="115" y="75"/>
                  </a:lnTo>
                  <a:lnTo>
                    <a:pt x="109" y="80"/>
                  </a:lnTo>
                  <a:lnTo>
                    <a:pt x="102" y="84"/>
                  </a:lnTo>
                  <a:lnTo>
                    <a:pt x="97" y="88"/>
                  </a:lnTo>
                  <a:lnTo>
                    <a:pt x="92" y="94"/>
                  </a:lnTo>
                  <a:lnTo>
                    <a:pt x="86" y="99"/>
                  </a:lnTo>
                  <a:lnTo>
                    <a:pt x="82" y="105"/>
                  </a:lnTo>
                  <a:lnTo>
                    <a:pt x="77" y="109"/>
                  </a:lnTo>
                  <a:lnTo>
                    <a:pt x="71" y="114"/>
                  </a:lnTo>
                  <a:lnTo>
                    <a:pt x="68" y="121"/>
                  </a:lnTo>
                  <a:lnTo>
                    <a:pt x="63" y="125"/>
                  </a:lnTo>
                  <a:lnTo>
                    <a:pt x="59" y="131"/>
                  </a:lnTo>
                  <a:lnTo>
                    <a:pt x="56" y="136"/>
                  </a:lnTo>
                  <a:lnTo>
                    <a:pt x="52" y="143"/>
                  </a:lnTo>
                  <a:lnTo>
                    <a:pt x="49" y="147"/>
                  </a:lnTo>
                  <a:lnTo>
                    <a:pt x="45" y="154"/>
                  </a:lnTo>
                  <a:lnTo>
                    <a:pt x="43" y="159"/>
                  </a:lnTo>
                  <a:lnTo>
                    <a:pt x="40" y="165"/>
                  </a:lnTo>
                  <a:lnTo>
                    <a:pt x="37" y="170"/>
                  </a:lnTo>
                  <a:lnTo>
                    <a:pt x="34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6" y="197"/>
                  </a:lnTo>
                  <a:lnTo>
                    <a:pt x="25" y="203"/>
                  </a:lnTo>
                  <a:lnTo>
                    <a:pt x="24" y="208"/>
                  </a:lnTo>
                  <a:lnTo>
                    <a:pt x="22" y="214"/>
                  </a:lnTo>
                  <a:lnTo>
                    <a:pt x="21" y="219"/>
                  </a:lnTo>
                  <a:lnTo>
                    <a:pt x="19" y="223"/>
                  </a:lnTo>
                  <a:lnTo>
                    <a:pt x="19" y="230"/>
                  </a:lnTo>
                  <a:lnTo>
                    <a:pt x="18" y="234"/>
                  </a:lnTo>
                  <a:lnTo>
                    <a:pt x="17" y="239"/>
                  </a:lnTo>
                  <a:lnTo>
                    <a:pt x="17" y="245"/>
                  </a:lnTo>
                  <a:lnTo>
                    <a:pt x="17" y="250"/>
                  </a:lnTo>
                  <a:lnTo>
                    <a:pt x="17" y="254"/>
                  </a:lnTo>
                  <a:lnTo>
                    <a:pt x="15" y="260"/>
                  </a:lnTo>
                  <a:lnTo>
                    <a:pt x="15" y="264"/>
                  </a:lnTo>
                  <a:lnTo>
                    <a:pt x="15" y="269"/>
                  </a:lnTo>
                  <a:lnTo>
                    <a:pt x="15" y="273"/>
                  </a:lnTo>
                  <a:lnTo>
                    <a:pt x="15" y="277"/>
                  </a:lnTo>
                  <a:lnTo>
                    <a:pt x="15" y="282"/>
                  </a:lnTo>
                  <a:lnTo>
                    <a:pt x="15" y="287"/>
                  </a:lnTo>
                  <a:lnTo>
                    <a:pt x="15" y="291"/>
                  </a:lnTo>
                  <a:lnTo>
                    <a:pt x="15" y="295"/>
                  </a:lnTo>
                  <a:lnTo>
                    <a:pt x="15" y="299"/>
                  </a:lnTo>
                  <a:lnTo>
                    <a:pt x="17" y="303"/>
                  </a:lnTo>
                  <a:lnTo>
                    <a:pt x="17" y="306"/>
                  </a:lnTo>
                  <a:lnTo>
                    <a:pt x="17" y="310"/>
                  </a:lnTo>
                  <a:lnTo>
                    <a:pt x="17" y="313"/>
                  </a:lnTo>
                  <a:lnTo>
                    <a:pt x="18" y="317"/>
                  </a:lnTo>
                  <a:lnTo>
                    <a:pt x="18" y="320"/>
                  </a:lnTo>
                  <a:lnTo>
                    <a:pt x="18" y="324"/>
                  </a:lnTo>
                  <a:lnTo>
                    <a:pt x="18" y="326"/>
                  </a:lnTo>
                  <a:lnTo>
                    <a:pt x="18" y="330"/>
                  </a:lnTo>
                  <a:lnTo>
                    <a:pt x="18" y="333"/>
                  </a:lnTo>
                  <a:lnTo>
                    <a:pt x="18" y="337"/>
                  </a:lnTo>
                  <a:lnTo>
                    <a:pt x="18" y="341"/>
                  </a:lnTo>
                  <a:lnTo>
                    <a:pt x="19" y="347"/>
                  </a:lnTo>
                  <a:lnTo>
                    <a:pt x="18" y="351"/>
                  </a:lnTo>
                  <a:lnTo>
                    <a:pt x="18" y="355"/>
                  </a:lnTo>
                  <a:lnTo>
                    <a:pt x="18" y="359"/>
                  </a:lnTo>
                  <a:lnTo>
                    <a:pt x="18" y="363"/>
                  </a:lnTo>
                  <a:lnTo>
                    <a:pt x="18" y="369"/>
                  </a:lnTo>
                  <a:lnTo>
                    <a:pt x="18" y="373"/>
                  </a:lnTo>
                  <a:lnTo>
                    <a:pt x="18" y="378"/>
                  </a:lnTo>
                  <a:lnTo>
                    <a:pt x="18" y="383"/>
                  </a:lnTo>
                  <a:lnTo>
                    <a:pt x="18" y="388"/>
                  </a:lnTo>
                  <a:lnTo>
                    <a:pt x="17" y="392"/>
                  </a:lnTo>
                  <a:lnTo>
                    <a:pt x="17" y="397"/>
                  </a:lnTo>
                  <a:lnTo>
                    <a:pt x="17" y="403"/>
                  </a:lnTo>
                  <a:lnTo>
                    <a:pt x="17" y="407"/>
                  </a:lnTo>
                  <a:lnTo>
                    <a:pt x="17" y="412"/>
                  </a:lnTo>
                  <a:lnTo>
                    <a:pt x="15" y="417"/>
                  </a:lnTo>
                  <a:lnTo>
                    <a:pt x="15" y="423"/>
                  </a:lnTo>
                  <a:lnTo>
                    <a:pt x="15" y="427"/>
                  </a:lnTo>
                  <a:lnTo>
                    <a:pt x="14" y="432"/>
                  </a:lnTo>
                  <a:lnTo>
                    <a:pt x="14" y="438"/>
                  </a:lnTo>
                  <a:lnTo>
                    <a:pt x="14" y="442"/>
                  </a:lnTo>
                  <a:lnTo>
                    <a:pt x="13" y="447"/>
                  </a:lnTo>
                  <a:lnTo>
                    <a:pt x="13" y="453"/>
                  </a:lnTo>
                  <a:lnTo>
                    <a:pt x="13" y="458"/>
                  </a:lnTo>
                  <a:lnTo>
                    <a:pt x="13" y="464"/>
                  </a:lnTo>
                  <a:lnTo>
                    <a:pt x="11" y="468"/>
                  </a:lnTo>
                  <a:lnTo>
                    <a:pt x="10" y="472"/>
                  </a:lnTo>
                  <a:lnTo>
                    <a:pt x="10" y="477"/>
                  </a:lnTo>
                  <a:lnTo>
                    <a:pt x="10" y="481"/>
                  </a:lnTo>
                  <a:lnTo>
                    <a:pt x="9" y="487"/>
                  </a:lnTo>
                  <a:lnTo>
                    <a:pt x="9" y="491"/>
                  </a:lnTo>
                  <a:lnTo>
                    <a:pt x="7" y="495"/>
                  </a:lnTo>
                  <a:lnTo>
                    <a:pt x="7" y="500"/>
                  </a:lnTo>
                  <a:lnTo>
                    <a:pt x="7" y="504"/>
                  </a:lnTo>
                  <a:lnTo>
                    <a:pt x="6" y="509"/>
                  </a:lnTo>
                  <a:lnTo>
                    <a:pt x="6" y="511"/>
                  </a:lnTo>
                  <a:lnTo>
                    <a:pt x="6" y="515"/>
                  </a:lnTo>
                  <a:lnTo>
                    <a:pt x="6" y="519"/>
                  </a:lnTo>
                  <a:lnTo>
                    <a:pt x="5" y="524"/>
                  </a:lnTo>
                  <a:lnTo>
                    <a:pt x="5" y="528"/>
                  </a:lnTo>
                  <a:lnTo>
                    <a:pt x="5" y="530"/>
                  </a:lnTo>
                  <a:lnTo>
                    <a:pt x="3" y="537"/>
                  </a:lnTo>
                  <a:lnTo>
                    <a:pt x="3" y="543"/>
                  </a:lnTo>
                  <a:lnTo>
                    <a:pt x="2" y="547"/>
                  </a:lnTo>
                  <a:lnTo>
                    <a:pt x="2" y="552"/>
                  </a:lnTo>
                  <a:lnTo>
                    <a:pt x="0" y="555"/>
                  </a:lnTo>
                  <a:lnTo>
                    <a:pt x="0" y="557"/>
                  </a:lnTo>
                  <a:lnTo>
                    <a:pt x="0" y="559"/>
                  </a:lnTo>
                  <a:lnTo>
                    <a:pt x="0" y="560"/>
                  </a:lnTo>
                  <a:lnTo>
                    <a:pt x="43" y="532"/>
                  </a:lnTo>
                  <a:lnTo>
                    <a:pt x="51" y="318"/>
                  </a:lnTo>
                  <a:lnTo>
                    <a:pt x="52" y="321"/>
                  </a:lnTo>
                  <a:lnTo>
                    <a:pt x="53" y="324"/>
                  </a:lnTo>
                  <a:lnTo>
                    <a:pt x="56" y="328"/>
                  </a:lnTo>
                  <a:lnTo>
                    <a:pt x="58" y="332"/>
                  </a:lnTo>
                  <a:lnTo>
                    <a:pt x="60" y="336"/>
                  </a:lnTo>
                  <a:lnTo>
                    <a:pt x="64" y="341"/>
                  </a:lnTo>
                  <a:lnTo>
                    <a:pt x="68" y="347"/>
                  </a:lnTo>
                  <a:lnTo>
                    <a:pt x="71" y="351"/>
                  </a:lnTo>
                  <a:lnTo>
                    <a:pt x="74" y="355"/>
                  </a:lnTo>
                  <a:lnTo>
                    <a:pt x="75" y="358"/>
                  </a:lnTo>
                  <a:lnTo>
                    <a:pt x="78" y="360"/>
                  </a:lnTo>
                  <a:lnTo>
                    <a:pt x="81" y="360"/>
                  </a:lnTo>
                  <a:lnTo>
                    <a:pt x="82" y="360"/>
                  </a:lnTo>
                  <a:lnTo>
                    <a:pt x="83" y="359"/>
                  </a:lnTo>
                  <a:lnTo>
                    <a:pt x="85" y="356"/>
                  </a:lnTo>
                  <a:lnTo>
                    <a:pt x="83" y="351"/>
                  </a:lnTo>
                  <a:lnTo>
                    <a:pt x="82" y="345"/>
                  </a:lnTo>
                  <a:lnTo>
                    <a:pt x="81" y="339"/>
                  </a:lnTo>
                  <a:lnTo>
                    <a:pt x="79" y="333"/>
                  </a:lnTo>
                  <a:lnTo>
                    <a:pt x="78" y="329"/>
                  </a:lnTo>
                  <a:lnTo>
                    <a:pt x="78" y="326"/>
                  </a:lnTo>
                  <a:lnTo>
                    <a:pt x="77" y="322"/>
                  </a:lnTo>
                  <a:lnTo>
                    <a:pt x="75" y="318"/>
                  </a:lnTo>
                  <a:lnTo>
                    <a:pt x="74" y="314"/>
                  </a:lnTo>
                  <a:lnTo>
                    <a:pt x="74" y="310"/>
                  </a:lnTo>
                  <a:lnTo>
                    <a:pt x="72" y="307"/>
                  </a:lnTo>
                  <a:lnTo>
                    <a:pt x="71" y="303"/>
                  </a:lnTo>
                  <a:lnTo>
                    <a:pt x="70" y="299"/>
                  </a:lnTo>
                  <a:lnTo>
                    <a:pt x="70" y="295"/>
                  </a:lnTo>
                  <a:lnTo>
                    <a:pt x="68" y="290"/>
                  </a:lnTo>
                  <a:lnTo>
                    <a:pt x="68" y="286"/>
                  </a:lnTo>
                  <a:lnTo>
                    <a:pt x="67" y="282"/>
                  </a:lnTo>
                  <a:lnTo>
                    <a:pt x="66" y="277"/>
                  </a:lnTo>
                  <a:lnTo>
                    <a:pt x="66" y="272"/>
                  </a:lnTo>
                  <a:lnTo>
                    <a:pt x="66" y="268"/>
                  </a:lnTo>
                  <a:lnTo>
                    <a:pt x="64" y="263"/>
                  </a:lnTo>
                  <a:lnTo>
                    <a:pt x="64" y="257"/>
                  </a:lnTo>
                  <a:lnTo>
                    <a:pt x="64" y="253"/>
                  </a:lnTo>
                  <a:lnTo>
                    <a:pt x="64" y="248"/>
                  </a:lnTo>
                  <a:lnTo>
                    <a:pt x="64" y="242"/>
                  </a:lnTo>
                  <a:lnTo>
                    <a:pt x="66" y="238"/>
                  </a:lnTo>
                  <a:lnTo>
                    <a:pt x="67" y="233"/>
                  </a:lnTo>
                  <a:lnTo>
                    <a:pt x="68" y="227"/>
                  </a:lnTo>
                  <a:lnTo>
                    <a:pt x="68" y="222"/>
                  </a:lnTo>
                  <a:lnTo>
                    <a:pt x="70" y="216"/>
                  </a:lnTo>
                  <a:lnTo>
                    <a:pt x="71" y="211"/>
                  </a:lnTo>
                  <a:lnTo>
                    <a:pt x="74" y="205"/>
                  </a:lnTo>
                  <a:lnTo>
                    <a:pt x="75" y="199"/>
                  </a:lnTo>
                  <a:lnTo>
                    <a:pt x="77" y="193"/>
                  </a:lnTo>
                  <a:lnTo>
                    <a:pt x="79" y="186"/>
                  </a:lnTo>
                  <a:lnTo>
                    <a:pt x="82" y="181"/>
                  </a:lnTo>
                  <a:lnTo>
                    <a:pt x="83" y="178"/>
                  </a:lnTo>
                  <a:lnTo>
                    <a:pt x="86" y="176"/>
                  </a:lnTo>
                  <a:lnTo>
                    <a:pt x="87" y="171"/>
                  </a:lnTo>
                  <a:lnTo>
                    <a:pt x="89" y="169"/>
                  </a:lnTo>
                  <a:lnTo>
                    <a:pt x="93" y="162"/>
                  </a:lnTo>
                  <a:lnTo>
                    <a:pt x="97" y="156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2" y="147"/>
                  </a:lnTo>
                  <a:lnTo>
                    <a:pt x="104" y="144"/>
                  </a:lnTo>
                  <a:lnTo>
                    <a:pt x="109" y="137"/>
                  </a:lnTo>
                  <a:lnTo>
                    <a:pt x="115" y="132"/>
                  </a:lnTo>
                  <a:lnTo>
                    <a:pt x="117" y="128"/>
                  </a:lnTo>
                  <a:lnTo>
                    <a:pt x="120" y="125"/>
                  </a:lnTo>
                  <a:lnTo>
                    <a:pt x="123" y="122"/>
                  </a:lnTo>
                  <a:lnTo>
                    <a:pt x="126" y="120"/>
                  </a:lnTo>
                  <a:lnTo>
                    <a:pt x="128" y="116"/>
                  </a:lnTo>
                  <a:lnTo>
                    <a:pt x="131" y="113"/>
                  </a:lnTo>
                  <a:lnTo>
                    <a:pt x="135" y="110"/>
                  </a:lnTo>
                  <a:lnTo>
                    <a:pt x="138" y="108"/>
                  </a:lnTo>
                  <a:lnTo>
                    <a:pt x="140" y="105"/>
                  </a:lnTo>
                  <a:lnTo>
                    <a:pt x="145" y="102"/>
                  </a:lnTo>
                  <a:lnTo>
                    <a:pt x="147" y="99"/>
                  </a:lnTo>
                  <a:lnTo>
                    <a:pt x="151" y="97"/>
                  </a:lnTo>
                  <a:lnTo>
                    <a:pt x="155" y="94"/>
                  </a:lnTo>
                  <a:lnTo>
                    <a:pt x="160" y="91"/>
                  </a:lnTo>
                  <a:lnTo>
                    <a:pt x="164" y="88"/>
                  </a:lnTo>
                  <a:lnTo>
                    <a:pt x="168" y="86"/>
                  </a:lnTo>
                  <a:lnTo>
                    <a:pt x="172" y="83"/>
                  </a:lnTo>
                  <a:lnTo>
                    <a:pt x="176" y="80"/>
                  </a:lnTo>
                  <a:lnTo>
                    <a:pt x="180" y="78"/>
                  </a:lnTo>
                  <a:lnTo>
                    <a:pt x="185" y="76"/>
                  </a:lnTo>
                  <a:lnTo>
                    <a:pt x="189" y="74"/>
                  </a:lnTo>
                  <a:lnTo>
                    <a:pt x="195" y="71"/>
                  </a:lnTo>
                  <a:lnTo>
                    <a:pt x="199" y="69"/>
                  </a:lnTo>
                  <a:lnTo>
                    <a:pt x="204" y="68"/>
                  </a:lnTo>
                  <a:lnTo>
                    <a:pt x="210" y="65"/>
                  </a:lnTo>
                  <a:lnTo>
                    <a:pt x="214" y="63"/>
                  </a:lnTo>
                  <a:lnTo>
                    <a:pt x="219" y="61"/>
                  </a:lnTo>
                  <a:lnTo>
                    <a:pt x="225" y="60"/>
                  </a:lnTo>
                  <a:lnTo>
                    <a:pt x="230" y="59"/>
                  </a:lnTo>
                  <a:lnTo>
                    <a:pt x="236" y="56"/>
                  </a:lnTo>
                  <a:lnTo>
                    <a:pt x="242" y="55"/>
                  </a:lnTo>
                  <a:lnTo>
                    <a:pt x="248" y="53"/>
                  </a:lnTo>
                  <a:lnTo>
                    <a:pt x="253" y="52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71" y="48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6" y="44"/>
                  </a:lnTo>
                  <a:lnTo>
                    <a:pt x="291" y="44"/>
                  </a:lnTo>
                  <a:lnTo>
                    <a:pt x="295" y="44"/>
                  </a:lnTo>
                  <a:lnTo>
                    <a:pt x="300" y="42"/>
                  </a:lnTo>
                  <a:lnTo>
                    <a:pt x="305" y="41"/>
                  </a:lnTo>
                  <a:lnTo>
                    <a:pt x="310" y="41"/>
                  </a:lnTo>
                  <a:lnTo>
                    <a:pt x="314" y="41"/>
                  </a:lnTo>
                  <a:lnTo>
                    <a:pt x="319" y="40"/>
                  </a:lnTo>
                  <a:lnTo>
                    <a:pt x="323" y="40"/>
                  </a:lnTo>
                  <a:lnTo>
                    <a:pt x="327" y="40"/>
                  </a:lnTo>
                  <a:lnTo>
                    <a:pt x="331" y="40"/>
                  </a:lnTo>
                  <a:lnTo>
                    <a:pt x="335" y="40"/>
                  </a:lnTo>
                  <a:lnTo>
                    <a:pt x="339" y="40"/>
                  </a:lnTo>
                  <a:lnTo>
                    <a:pt x="343" y="40"/>
                  </a:lnTo>
                  <a:lnTo>
                    <a:pt x="346" y="40"/>
                  </a:lnTo>
                  <a:lnTo>
                    <a:pt x="350" y="40"/>
                  </a:lnTo>
                  <a:lnTo>
                    <a:pt x="353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62" y="40"/>
                  </a:lnTo>
                  <a:lnTo>
                    <a:pt x="365" y="41"/>
                  </a:lnTo>
                  <a:lnTo>
                    <a:pt x="369" y="41"/>
                  </a:lnTo>
                  <a:lnTo>
                    <a:pt x="374" y="42"/>
                  </a:lnTo>
                  <a:lnTo>
                    <a:pt x="381" y="44"/>
                  </a:lnTo>
                  <a:lnTo>
                    <a:pt x="385" y="45"/>
                  </a:lnTo>
                  <a:lnTo>
                    <a:pt x="391" y="46"/>
                  </a:lnTo>
                  <a:lnTo>
                    <a:pt x="395" y="48"/>
                  </a:lnTo>
                  <a:lnTo>
                    <a:pt x="400" y="49"/>
                  </a:lnTo>
                  <a:lnTo>
                    <a:pt x="404" y="52"/>
                  </a:lnTo>
                  <a:lnTo>
                    <a:pt x="408" y="53"/>
                  </a:lnTo>
                  <a:lnTo>
                    <a:pt x="412" y="56"/>
                  </a:lnTo>
                  <a:lnTo>
                    <a:pt x="416" y="57"/>
                  </a:lnTo>
                  <a:lnTo>
                    <a:pt x="419" y="59"/>
                  </a:lnTo>
                  <a:lnTo>
                    <a:pt x="422" y="63"/>
                  </a:lnTo>
                  <a:lnTo>
                    <a:pt x="425" y="64"/>
                  </a:lnTo>
                  <a:lnTo>
                    <a:pt x="427" y="67"/>
                  </a:lnTo>
                  <a:lnTo>
                    <a:pt x="433" y="72"/>
                  </a:lnTo>
                  <a:lnTo>
                    <a:pt x="438" y="76"/>
                  </a:lnTo>
                  <a:lnTo>
                    <a:pt x="444" y="82"/>
                  </a:lnTo>
                  <a:lnTo>
                    <a:pt x="448" y="88"/>
                  </a:lnTo>
                  <a:lnTo>
                    <a:pt x="449" y="91"/>
                  </a:lnTo>
                  <a:lnTo>
                    <a:pt x="452" y="94"/>
                  </a:lnTo>
                  <a:lnTo>
                    <a:pt x="455" y="98"/>
                  </a:lnTo>
                  <a:lnTo>
                    <a:pt x="456" y="101"/>
                  </a:lnTo>
                  <a:lnTo>
                    <a:pt x="459" y="103"/>
                  </a:lnTo>
                  <a:lnTo>
                    <a:pt x="460" y="108"/>
                  </a:lnTo>
                  <a:lnTo>
                    <a:pt x="463" y="110"/>
                  </a:lnTo>
                  <a:lnTo>
                    <a:pt x="464" y="114"/>
                  </a:lnTo>
                  <a:lnTo>
                    <a:pt x="467" y="117"/>
                  </a:lnTo>
                  <a:lnTo>
                    <a:pt x="468" y="121"/>
                  </a:lnTo>
                  <a:lnTo>
                    <a:pt x="469" y="125"/>
                  </a:lnTo>
                  <a:lnTo>
                    <a:pt x="471" y="128"/>
                  </a:lnTo>
                  <a:lnTo>
                    <a:pt x="474" y="135"/>
                  </a:lnTo>
                  <a:lnTo>
                    <a:pt x="476" y="140"/>
                  </a:lnTo>
                  <a:lnTo>
                    <a:pt x="478" y="146"/>
                  </a:lnTo>
                  <a:lnTo>
                    <a:pt x="480" y="150"/>
                  </a:lnTo>
                  <a:lnTo>
                    <a:pt x="482" y="154"/>
                  </a:lnTo>
                  <a:lnTo>
                    <a:pt x="483" y="158"/>
                  </a:lnTo>
                  <a:lnTo>
                    <a:pt x="483" y="159"/>
                  </a:lnTo>
                  <a:lnTo>
                    <a:pt x="484" y="161"/>
                  </a:lnTo>
                  <a:lnTo>
                    <a:pt x="49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29" name="Freeform 98">
              <a:extLst>
                <a:ext uri="{FF2B5EF4-FFF2-40B4-BE49-F238E27FC236}">
                  <a16:creationId xmlns:a16="http://schemas.microsoft.com/office/drawing/2014/main" id="{1FF1BB3B-4C3B-F9DA-4ED3-92C1E0F5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5106987"/>
              <a:ext cx="887413" cy="1019175"/>
            </a:xfrm>
            <a:custGeom>
              <a:avLst/>
              <a:gdLst>
                <a:gd name="T0" fmla="*/ 2147483647 w 559"/>
                <a:gd name="T1" fmla="*/ 2147483647 h 642"/>
                <a:gd name="T2" fmla="*/ 2147483647 w 559"/>
                <a:gd name="T3" fmla="*/ 2147483647 h 642"/>
                <a:gd name="T4" fmla="*/ 2147483647 w 559"/>
                <a:gd name="T5" fmla="*/ 2147483647 h 642"/>
                <a:gd name="T6" fmla="*/ 2147483647 w 559"/>
                <a:gd name="T7" fmla="*/ 2147483647 h 642"/>
                <a:gd name="T8" fmla="*/ 2147483647 w 559"/>
                <a:gd name="T9" fmla="*/ 2147483647 h 642"/>
                <a:gd name="T10" fmla="*/ 2147483647 w 559"/>
                <a:gd name="T11" fmla="*/ 2147483647 h 642"/>
                <a:gd name="T12" fmla="*/ 2147483647 w 559"/>
                <a:gd name="T13" fmla="*/ 2147483647 h 642"/>
                <a:gd name="T14" fmla="*/ 2147483647 w 559"/>
                <a:gd name="T15" fmla="*/ 2147483647 h 642"/>
                <a:gd name="T16" fmla="*/ 2147483647 w 559"/>
                <a:gd name="T17" fmla="*/ 2147483647 h 642"/>
                <a:gd name="T18" fmla="*/ 2147483647 w 559"/>
                <a:gd name="T19" fmla="*/ 2147483647 h 642"/>
                <a:gd name="T20" fmla="*/ 2147483647 w 559"/>
                <a:gd name="T21" fmla="*/ 2147483647 h 642"/>
                <a:gd name="T22" fmla="*/ 2147483647 w 559"/>
                <a:gd name="T23" fmla="*/ 2147483647 h 642"/>
                <a:gd name="T24" fmla="*/ 2147483647 w 559"/>
                <a:gd name="T25" fmla="*/ 2147483647 h 642"/>
                <a:gd name="T26" fmla="*/ 2147483647 w 559"/>
                <a:gd name="T27" fmla="*/ 2147483647 h 642"/>
                <a:gd name="T28" fmla="*/ 2147483647 w 559"/>
                <a:gd name="T29" fmla="*/ 2147483647 h 642"/>
                <a:gd name="T30" fmla="*/ 2147483647 w 559"/>
                <a:gd name="T31" fmla="*/ 2147483647 h 642"/>
                <a:gd name="T32" fmla="*/ 2147483647 w 559"/>
                <a:gd name="T33" fmla="*/ 2147483647 h 642"/>
                <a:gd name="T34" fmla="*/ 2147483647 w 559"/>
                <a:gd name="T35" fmla="*/ 2147483647 h 642"/>
                <a:gd name="T36" fmla="*/ 2147483647 w 559"/>
                <a:gd name="T37" fmla="*/ 2147483647 h 642"/>
                <a:gd name="T38" fmla="*/ 2147483647 w 559"/>
                <a:gd name="T39" fmla="*/ 2147483647 h 642"/>
                <a:gd name="T40" fmla="*/ 2147483647 w 559"/>
                <a:gd name="T41" fmla="*/ 2147483647 h 642"/>
                <a:gd name="T42" fmla="*/ 2147483647 w 559"/>
                <a:gd name="T43" fmla="*/ 2147483647 h 642"/>
                <a:gd name="T44" fmla="*/ 2147483647 w 559"/>
                <a:gd name="T45" fmla="*/ 2147483647 h 642"/>
                <a:gd name="T46" fmla="*/ 2147483647 w 559"/>
                <a:gd name="T47" fmla="*/ 2147483647 h 642"/>
                <a:gd name="T48" fmla="*/ 2147483647 w 559"/>
                <a:gd name="T49" fmla="*/ 2147483647 h 642"/>
                <a:gd name="T50" fmla="*/ 2147483647 w 559"/>
                <a:gd name="T51" fmla="*/ 2147483647 h 642"/>
                <a:gd name="T52" fmla="*/ 2147483647 w 559"/>
                <a:gd name="T53" fmla="*/ 2147483647 h 642"/>
                <a:gd name="T54" fmla="*/ 2147483647 w 559"/>
                <a:gd name="T55" fmla="*/ 2147483647 h 642"/>
                <a:gd name="T56" fmla="*/ 2147483647 w 559"/>
                <a:gd name="T57" fmla="*/ 2147483647 h 642"/>
                <a:gd name="T58" fmla="*/ 2147483647 w 559"/>
                <a:gd name="T59" fmla="*/ 2147483647 h 642"/>
                <a:gd name="T60" fmla="*/ 2147483647 w 559"/>
                <a:gd name="T61" fmla="*/ 2147483647 h 642"/>
                <a:gd name="T62" fmla="*/ 2147483647 w 559"/>
                <a:gd name="T63" fmla="*/ 2147483647 h 642"/>
                <a:gd name="T64" fmla="*/ 2147483647 w 559"/>
                <a:gd name="T65" fmla="*/ 2147483647 h 642"/>
                <a:gd name="T66" fmla="*/ 2147483647 w 559"/>
                <a:gd name="T67" fmla="*/ 2147483647 h 642"/>
                <a:gd name="T68" fmla="*/ 2147483647 w 559"/>
                <a:gd name="T69" fmla="*/ 2147483647 h 642"/>
                <a:gd name="T70" fmla="*/ 2147483647 w 559"/>
                <a:gd name="T71" fmla="*/ 2147483647 h 642"/>
                <a:gd name="T72" fmla="*/ 2147483647 w 559"/>
                <a:gd name="T73" fmla="*/ 2147483647 h 642"/>
                <a:gd name="T74" fmla="*/ 2147483647 w 559"/>
                <a:gd name="T75" fmla="*/ 2147483647 h 642"/>
                <a:gd name="T76" fmla="*/ 2147483647 w 559"/>
                <a:gd name="T77" fmla="*/ 2147483647 h 642"/>
                <a:gd name="T78" fmla="*/ 2147483647 w 559"/>
                <a:gd name="T79" fmla="*/ 2147483647 h 642"/>
                <a:gd name="T80" fmla="*/ 2147483647 w 559"/>
                <a:gd name="T81" fmla="*/ 2147483647 h 642"/>
                <a:gd name="T82" fmla="*/ 2147483647 w 559"/>
                <a:gd name="T83" fmla="*/ 2147483647 h 642"/>
                <a:gd name="T84" fmla="*/ 2147483647 w 559"/>
                <a:gd name="T85" fmla="*/ 2147483647 h 642"/>
                <a:gd name="T86" fmla="*/ 2147483647 w 559"/>
                <a:gd name="T87" fmla="*/ 2147483647 h 642"/>
                <a:gd name="T88" fmla="*/ 2147483647 w 559"/>
                <a:gd name="T89" fmla="*/ 2147483647 h 642"/>
                <a:gd name="T90" fmla="*/ 2147483647 w 559"/>
                <a:gd name="T91" fmla="*/ 2147483647 h 642"/>
                <a:gd name="T92" fmla="*/ 2147483647 w 559"/>
                <a:gd name="T93" fmla="*/ 2147483647 h 642"/>
                <a:gd name="T94" fmla="*/ 2147483647 w 559"/>
                <a:gd name="T95" fmla="*/ 2147483647 h 642"/>
                <a:gd name="T96" fmla="*/ 2147483647 w 559"/>
                <a:gd name="T97" fmla="*/ 2147483647 h 642"/>
                <a:gd name="T98" fmla="*/ 2147483647 w 559"/>
                <a:gd name="T99" fmla="*/ 2147483647 h 642"/>
                <a:gd name="T100" fmla="*/ 2147483647 w 559"/>
                <a:gd name="T101" fmla="*/ 2147483647 h 642"/>
                <a:gd name="T102" fmla="*/ 2147483647 w 559"/>
                <a:gd name="T103" fmla="*/ 2147483647 h 642"/>
                <a:gd name="T104" fmla="*/ 2147483647 w 559"/>
                <a:gd name="T105" fmla="*/ 2147483647 h 642"/>
                <a:gd name="T106" fmla="*/ 2147483647 w 559"/>
                <a:gd name="T107" fmla="*/ 2147483647 h 642"/>
                <a:gd name="T108" fmla="*/ 2147483647 w 559"/>
                <a:gd name="T109" fmla="*/ 2147483647 h 642"/>
                <a:gd name="T110" fmla="*/ 2147483647 w 559"/>
                <a:gd name="T111" fmla="*/ 2147483647 h 642"/>
                <a:gd name="T112" fmla="*/ 2147483647 w 559"/>
                <a:gd name="T113" fmla="*/ 2147483647 h 642"/>
                <a:gd name="T114" fmla="*/ 2147483647 w 559"/>
                <a:gd name="T115" fmla="*/ 2147483647 h 642"/>
                <a:gd name="T116" fmla="*/ 2147483647 w 559"/>
                <a:gd name="T117" fmla="*/ 2147483647 h 642"/>
                <a:gd name="T118" fmla="*/ 2147483647 w 559"/>
                <a:gd name="T119" fmla="*/ 2147483647 h 642"/>
                <a:gd name="T120" fmla="*/ 2147483647 w 559"/>
                <a:gd name="T121" fmla="*/ 2147483647 h 642"/>
                <a:gd name="T122" fmla="*/ 2147483647 w 559"/>
                <a:gd name="T123" fmla="*/ 2147483647 h 642"/>
                <a:gd name="T124" fmla="*/ 2147483647 w 559"/>
                <a:gd name="T125" fmla="*/ 2147483647 h 6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9"/>
                <a:gd name="T190" fmla="*/ 0 h 642"/>
                <a:gd name="T191" fmla="*/ 559 w 559"/>
                <a:gd name="T192" fmla="*/ 642 h 6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9" h="642">
                  <a:moveTo>
                    <a:pt x="315" y="4"/>
                  </a:moveTo>
                  <a:lnTo>
                    <a:pt x="313" y="3"/>
                  </a:lnTo>
                  <a:lnTo>
                    <a:pt x="308" y="2"/>
                  </a:lnTo>
                  <a:lnTo>
                    <a:pt x="304" y="0"/>
                  </a:lnTo>
                  <a:lnTo>
                    <a:pt x="300" y="2"/>
                  </a:lnTo>
                  <a:lnTo>
                    <a:pt x="296" y="2"/>
                  </a:lnTo>
                  <a:lnTo>
                    <a:pt x="293" y="6"/>
                  </a:lnTo>
                  <a:lnTo>
                    <a:pt x="293" y="8"/>
                  </a:lnTo>
                  <a:lnTo>
                    <a:pt x="293" y="11"/>
                  </a:lnTo>
                  <a:lnTo>
                    <a:pt x="293" y="15"/>
                  </a:lnTo>
                  <a:lnTo>
                    <a:pt x="293" y="21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93" y="29"/>
                  </a:lnTo>
                  <a:lnTo>
                    <a:pt x="293" y="34"/>
                  </a:lnTo>
                  <a:lnTo>
                    <a:pt x="292" y="38"/>
                  </a:lnTo>
                  <a:lnTo>
                    <a:pt x="291" y="42"/>
                  </a:lnTo>
                  <a:lnTo>
                    <a:pt x="289" y="48"/>
                  </a:lnTo>
                  <a:lnTo>
                    <a:pt x="289" y="53"/>
                  </a:lnTo>
                  <a:lnTo>
                    <a:pt x="288" y="59"/>
                  </a:lnTo>
                  <a:lnTo>
                    <a:pt x="287" y="64"/>
                  </a:lnTo>
                  <a:lnTo>
                    <a:pt x="285" y="68"/>
                  </a:lnTo>
                  <a:lnTo>
                    <a:pt x="285" y="71"/>
                  </a:lnTo>
                  <a:lnTo>
                    <a:pt x="284" y="74"/>
                  </a:lnTo>
                  <a:lnTo>
                    <a:pt x="283" y="78"/>
                  </a:lnTo>
                  <a:lnTo>
                    <a:pt x="283" y="81"/>
                  </a:lnTo>
                  <a:lnTo>
                    <a:pt x="281" y="83"/>
                  </a:lnTo>
                  <a:lnTo>
                    <a:pt x="280" y="87"/>
                  </a:lnTo>
                  <a:lnTo>
                    <a:pt x="279" y="90"/>
                  </a:lnTo>
                  <a:lnTo>
                    <a:pt x="279" y="94"/>
                  </a:lnTo>
                  <a:lnTo>
                    <a:pt x="277" y="98"/>
                  </a:lnTo>
                  <a:lnTo>
                    <a:pt x="276" y="101"/>
                  </a:lnTo>
                  <a:lnTo>
                    <a:pt x="276" y="105"/>
                  </a:lnTo>
                  <a:lnTo>
                    <a:pt x="274" y="108"/>
                  </a:lnTo>
                  <a:lnTo>
                    <a:pt x="273" y="112"/>
                  </a:lnTo>
                  <a:lnTo>
                    <a:pt x="272" y="116"/>
                  </a:lnTo>
                  <a:lnTo>
                    <a:pt x="270" y="119"/>
                  </a:lnTo>
                  <a:lnTo>
                    <a:pt x="269" y="123"/>
                  </a:lnTo>
                  <a:lnTo>
                    <a:pt x="268" y="125"/>
                  </a:lnTo>
                  <a:lnTo>
                    <a:pt x="266" y="129"/>
                  </a:lnTo>
                  <a:lnTo>
                    <a:pt x="265" y="134"/>
                  </a:lnTo>
                  <a:lnTo>
                    <a:pt x="264" y="136"/>
                  </a:lnTo>
                  <a:lnTo>
                    <a:pt x="262" y="140"/>
                  </a:lnTo>
                  <a:lnTo>
                    <a:pt x="261" y="143"/>
                  </a:lnTo>
                  <a:lnTo>
                    <a:pt x="259" y="147"/>
                  </a:lnTo>
                  <a:lnTo>
                    <a:pt x="258" y="150"/>
                  </a:lnTo>
                  <a:lnTo>
                    <a:pt x="257" y="154"/>
                  </a:lnTo>
                  <a:lnTo>
                    <a:pt x="255" y="157"/>
                  </a:lnTo>
                  <a:lnTo>
                    <a:pt x="254" y="161"/>
                  </a:lnTo>
                  <a:lnTo>
                    <a:pt x="253" y="163"/>
                  </a:lnTo>
                  <a:lnTo>
                    <a:pt x="250" y="168"/>
                  </a:lnTo>
                  <a:lnTo>
                    <a:pt x="249" y="170"/>
                  </a:lnTo>
                  <a:lnTo>
                    <a:pt x="247" y="174"/>
                  </a:lnTo>
                  <a:lnTo>
                    <a:pt x="246" y="177"/>
                  </a:lnTo>
                  <a:lnTo>
                    <a:pt x="243" y="180"/>
                  </a:lnTo>
                  <a:lnTo>
                    <a:pt x="242" y="184"/>
                  </a:lnTo>
                  <a:lnTo>
                    <a:pt x="240" y="187"/>
                  </a:lnTo>
                  <a:lnTo>
                    <a:pt x="238" y="192"/>
                  </a:lnTo>
                  <a:lnTo>
                    <a:pt x="234" y="199"/>
                  </a:lnTo>
                  <a:lnTo>
                    <a:pt x="231" y="204"/>
                  </a:lnTo>
                  <a:lnTo>
                    <a:pt x="228" y="210"/>
                  </a:lnTo>
                  <a:lnTo>
                    <a:pt x="223" y="214"/>
                  </a:lnTo>
                  <a:lnTo>
                    <a:pt x="219" y="219"/>
                  </a:lnTo>
                  <a:lnTo>
                    <a:pt x="216" y="222"/>
                  </a:lnTo>
                  <a:lnTo>
                    <a:pt x="213" y="225"/>
                  </a:lnTo>
                  <a:lnTo>
                    <a:pt x="209" y="227"/>
                  </a:lnTo>
                  <a:lnTo>
                    <a:pt x="206" y="231"/>
                  </a:lnTo>
                  <a:lnTo>
                    <a:pt x="202" y="234"/>
                  </a:lnTo>
                  <a:lnTo>
                    <a:pt x="200" y="237"/>
                  </a:lnTo>
                  <a:lnTo>
                    <a:pt x="196" y="240"/>
                  </a:lnTo>
                  <a:lnTo>
                    <a:pt x="192" y="244"/>
                  </a:lnTo>
                  <a:lnTo>
                    <a:pt x="187" y="248"/>
                  </a:lnTo>
                  <a:lnTo>
                    <a:pt x="183" y="250"/>
                  </a:lnTo>
                  <a:lnTo>
                    <a:pt x="179" y="255"/>
                  </a:lnTo>
                  <a:lnTo>
                    <a:pt x="175" y="257"/>
                  </a:lnTo>
                  <a:lnTo>
                    <a:pt x="170" y="261"/>
                  </a:lnTo>
                  <a:lnTo>
                    <a:pt x="166" y="264"/>
                  </a:lnTo>
                  <a:lnTo>
                    <a:pt x="162" y="268"/>
                  </a:lnTo>
                  <a:lnTo>
                    <a:pt x="156" y="271"/>
                  </a:lnTo>
                  <a:lnTo>
                    <a:pt x="152" y="275"/>
                  </a:lnTo>
                  <a:lnTo>
                    <a:pt x="147" y="278"/>
                  </a:lnTo>
                  <a:lnTo>
                    <a:pt x="143" y="282"/>
                  </a:lnTo>
                  <a:lnTo>
                    <a:pt x="137" y="286"/>
                  </a:lnTo>
                  <a:lnTo>
                    <a:pt x="133" y="289"/>
                  </a:lnTo>
                  <a:lnTo>
                    <a:pt x="128" y="293"/>
                  </a:lnTo>
                  <a:lnTo>
                    <a:pt x="122" y="295"/>
                  </a:lnTo>
                  <a:lnTo>
                    <a:pt x="118" y="299"/>
                  </a:lnTo>
                  <a:lnTo>
                    <a:pt x="113" y="303"/>
                  </a:lnTo>
                  <a:lnTo>
                    <a:pt x="109" y="308"/>
                  </a:lnTo>
                  <a:lnTo>
                    <a:pt x="103" y="310"/>
                  </a:lnTo>
                  <a:lnTo>
                    <a:pt x="98" y="314"/>
                  </a:lnTo>
                  <a:lnTo>
                    <a:pt x="94" y="318"/>
                  </a:lnTo>
                  <a:lnTo>
                    <a:pt x="88" y="321"/>
                  </a:lnTo>
                  <a:lnTo>
                    <a:pt x="83" y="325"/>
                  </a:lnTo>
                  <a:lnTo>
                    <a:pt x="79" y="328"/>
                  </a:lnTo>
                  <a:lnTo>
                    <a:pt x="73" y="332"/>
                  </a:lnTo>
                  <a:lnTo>
                    <a:pt x="68" y="336"/>
                  </a:lnTo>
                  <a:lnTo>
                    <a:pt x="64" y="339"/>
                  </a:lnTo>
                  <a:lnTo>
                    <a:pt x="60" y="343"/>
                  </a:lnTo>
                  <a:lnTo>
                    <a:pt x="56" y="346"/>
                  </a:lnTo>
                  <a:lnTo>
                    <a:pt x="51" y="348"/>
                  </a:lnTo>
                  <a:lnTo>
                    <a:pt x="46" y="351"/>
                  </a:lnTo>
                  <a:lnTo>
                    <a:pt x="43" y="355"/>
                  </a:lnTo>
                  <a:lnTo>
                    <a:pt x="39" y="358"/>
                  </a:lnTo>
                  <a:lnTo>
                    <a:pt x="35" y="361"/>
                  </a:lnTo>
                  <a:lnTo>
                    <a:pt x="32" y="365"/>
                  </a:lnTo>
                  <a:lnTo>
                    <a:pt x="28" y="367"/>
                  </a:lnTo>
                  <a:lnTo>
                    <a:pt x="26" y="370"/>
                  </a:lnTo>
                  <a:lnTo>
                    <a:pt x="22" y="373"/>
                  </a:lnTo>
                  <a:lnTo>
                    <a:pt x="17" y="376"/>
                  </a:lnTo>
                  <a:lnTo>
                    <a:pt x="16" y="378"/>
                  </a:lnTo>
                  <a:lnTo>
                    <a:pt x="11" y="382"/>
                  </a:lnTo>
                  <a:lnTo>
                    <a:pt x="7" y="388"/>
                  </a:lnTo>
                  <a:lnTo>
                    <a:pt x="3" y="392"/>
                  </a:lnTo>
                  <a:lnTo>
                    <a:pt x="1" y="397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0" y="407"/>
                  </a:lnTo>
                  <a:lnTo>
                    <a:pt x="1" y="411"/>
                  </a:lnTo>
                  <a:lnTo>
                    <a:pt x="1" y="415"/>
                  </a:lnTo>
                  <a:lnTo>
                    <a:pt x="3" y="419"/>
                  </a:lnTo>
                  <a:lnTo>
                    <a:pt x="4" y="424"/>
                  </a:lnTo>
                  <a:lnTo>
                    <a:pt x="5" y="430"/>
                  </a:lnTo>
                  <a:lnTo>
                    <a:pt x="7" y="433"/>
                  </a:lnTo>
                  <a:lnTo>
                    <a:pt x="7" y="437"/>
                  </a:lnTo>
                  <a:lnTo>
                    <a:pt x="8" y="439"/>
                  </a:lnTo>
                  <a:lnTo>
                    <a:pt x="9" y="443"/>
                  </a:lnTo>
                  <a:lnTo>
                    <a:pt x="9" y="446"/>
                  </a:lnTo>
                  <a:lnTo>
                    <a:pt x="11" y="449"/>
                  </a:lnTo>
                  <a:lnTo>
                    <a:pt x="12" y="453"/>
                  </a:lnTo>
                  <a:lnTo>
                    <a:pt x="13" y="456"/>
                  </a:lnTo>
                  <a:lnTo>
                    <a:pt x="15" y="460"/>
                  </a:lnTo>
                  <a:lnTo>
                    <a:pt x="16" y="464"/>
                  </a:lnTo>
                  <a:lnTo>
                    <a:pt x="17" y="467"/>
                  </a:lnTo>
                  <a:lnTo>
                    <a:pt x="19" y="471"/>
                  </a:lnTo>
                  <a:lnTo>
                    <a:pt x="20" y="475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4" y="486"/>
                  </a:lnTo>
                  <a:lnTo>
                    <a:pt x="26" y="490"/>
                  </a:lnTo>
                  <a:lnTo>
                    <a:pt x="27" y="494"/>
                  </a:lnTo>
                  <a:lnTo>
                    <a:pt x="28" y="498"/>
                  </a:lnTo>
                  <a:lnTo>
                    <a:pt x="31" y="502"/>
                  </a:lnTo>
                  <a:lnTo>
                    <a:pt x="32" y="505"/>
                  </a:lnTo>
                  <a:lnTo>
                    <a:pt x="34" y="509"/>
                  </a:lnTo>
                  <a:lnTo>
                    <a:pt x="35" y="513"/>
                  </a:lnTo>
                  <a:lnTo>
                    <a:pt x="37" y="517"/>
                  </a:lnTo>
                  <a:lnTo>
                    <a:pt x="38" y="520"/>
                  </a:lnTo>
                  <a:lnTo>
                    <a:pt x="39" y="524"/>
                  </a:lnTo>
                  <a:lnTo>
                    <a:pt x="42" y="528"/>
                  </a:lnTo>
                  <a:lnTo>
                    <a:pt x="43" y="532"/>
                  </a:lnTo>
                  <a:lnTo>
                    <a:pt x="45" y="535"/>
                  </a:lnTo>
                  <a:lnTo>
                    <a:pt x="46" y="539"/>
                  </a:lnTo>
                  <a:lnTo>
                    <a:pt x="49" y="541"/>
                  </a:lnTo>
                  <a:lnTo>
                    <a:pt x="50" y="545"/>
                  </a:lnTo>
                  <a:lnTo>
                    <a:pt x="53" y="550"/>
                  </a:lnTo>
                  <a:lnTo>
                    <a:pt x="54" y="552"/>
                  </a:lnTo>
                  <a:lnTo>
                    <a:pt x="56" y="556"/>
                  </a:lnTo>
                  <a:lnTo>
                    <a:pt x="58" y="560"/>
                  </a:lnTo>
                  <a:lnTo>
                    <a:pt x="61" y="566"/>
                  </a:lnTo>
                  <a:lnTo>
                    <a:pt x="65" y="573"/>
                  </a:lnTo>
                  <a:lnTo>
                    <a:pt x="69" y="577"/>
                  </a:lnTo>
                  <a:lnTo>
                    <a:pt x="73" y="584"/>
                  </a:lnTo>
                  <a:lnTo>
                    <a:pt x="76" y="588"/>
                  </a:lnTo>
                  <a:lnTo>
                    <a:pt x="80" y="592"/>
                  </a:lnTo>
                  <a:lnTo>
                    <a:pt x="84" y="596"/>
                  </a:lnTo>
                  <a:lnTo>
                    <a:pt x="88" y="600"/>
                  </a:lnTo>
                  <a:lnTo>
                    <a:pt x="92" y="603"/>
                  </a:lnTo>
                  <a:lnTo>
                    <a:pt x="95" y="605"/>
                  </a:lnTo>
                  <a:lnTo>
                    <a:pt x="99" y="607"/>
                  </a:lnTo>
                  <a:lnTo>
                    <a:pt x="102" y="609"/>
                  </a:lnTo>
                  <a:lnTo>
                    <a:pt x="104" y="612"/>
                  </a:lnTo>
                  <a:lnTo>
                    <a:pt x="109" y="615"/>
                  </a:lnTo>
                  <a:lnTo>
                    <a:pt x="113" y="616"/>
                  </a:lnTo>
                  <a:lnTo>
                    <a:pt x="115" y="620"/>
                  </a:lnTo>
                  <a:lnTo>
                    <a:pt x="121" y="624"/>
                  </a:lnTo>
                  <a:lnTo>
                    <a:pt x="128" y="628"/>
                  </a:lnTo>
                  <a:lnTo>
                    <a:pt x="133" y="631"/>
                  </a:lnTo>
                  <a:lnTo>
                    <a:pt x="140" y="635"/>
                  </a:lnTo>
                  <a:lnTo>
                    <a:pt x="144" y="637"/>
                  </a:lnTo>
                  <a:lnTo>
                    <a:pt x="149" y="639"/>
                  </a:lnTo>
                  <a:lnTo>
                    <a:pt x="153" y="639"/>
                  </a:lnTo>
                  <a:lnTo>
                    <a:pt x="159" y="642"/>
                  </a:lnTo>
                  <a:lnTo>
                    <a:pt x="163" y="642"/>
                  </a:lnTo>
                  <a:lnTo>
                    <a:pt x="167" y="642"/>
                  </a:lnTo>
                  <a:lnTo>
                    <a:pt x="170" y="641"/>
                  </a:lnTo>
                  <a:lnTo>
                    <a:pt x="174" y="641"/>
                  </a:lnTo>
                  <a:lnTo>
                    <a:pt x="175" y="639"/>
                  </a:lnTo>
                  <a:lnTo>
                    <a:pt x="178" y="637"/>
                  </a:lnTo>
                  <a:lnTo>
                    <a:pt x="182" y="634"/>
                  </a:lnTo>
                  <a:lnTo>
                    <a:pt x="187" y="631"/>
                  </a:lnTo>
                  <a:lnTo>
                    <a:pt x="190" y="630"/>
                  </a:lnTo>
                  <a:lnTo>
                    <a:pt x="194" y="628"/>
                  </a:lnTo>
                  <a:lnTo>
                    <a:pt x="197" y="626"/>
                  </a:lnTo>
                  <a:lnTo>
                    <a:pt x="201" y="624"/>
                  </a:lnTo>
                  <a:lnTo>
                    <a:pt x="204" y="622"/>
                  </a:lnTo>
                  <a:lnTo>
                    <a:pt x="208" y="619"/>
                  </a:lnTo>
                  <a:lnTo>
                    <a:pt x="212" y="616"/>
                  </a:lnTo>
                  <a:lnTo>
                    <a:pt x="217" y="615"/>
                  </a:lnTo>
                  <a:lnTo>
                    <a:pt x="221" y="612"/>
                  </a:lnTo>
                  <a:lnTo>
                    <a:pt x="225" y="609"/>
                  </a:lnTo>
                  <a:lnTo>
                    <a:pt x="231" y="607"/>
                  </a:lnTo>
                  <a:lnTo>
                    <a:pt x="236" y="603"/>
                  </a:lnTo>
                  <a:lnTo>
                    <a:pt x="240" y="600"/>
                  </a:lnTo>
                  <a:lnTo>
                    <a:pt x="246" y="597"/>
                  </a:lnTo>
                  <a:lnTo>
                    <a:pt x="251" y="593"/>
                  </a:lnTo>
                  <a:lnTo>
                    <a:pt x="257" y="590"/>
                  </a:lnTo>
                  <a:lnTo>
                    <a:pt x="262" y="588"/>
                  </a:lnTo>
                  <a:lnTo>
                    <a:pt x="268" y="584"/>
                  </a:lnTo>
                  <a:lnTo>
                    <a:pt x="274" y="581"/>
                  </a:lnTo>
                  <a:lnTo>
                    <a:pt x="280" y="577"/>
                  </a:lnTo>
                  <a:lnTo>
                    <a:pt x="285" y="573"/>
                  </a:lnTo>
                  <a:lnTo>
                    <a:pt x="292" y="570"/>
                  </a:lnTo>
                  <a:lnTo>
                    <a:pt x="298" y="566"/>
                  </a:lnTo>
                  <a:lnTo>
                    <a:pt x="304" y="562"/>
                  </a:lnTo>
                  <a:lnTo>
                    <a:pt x="310" y="558"/>
                  </a:lnTo>
                  <a:lnTo>
                    <a:pt x="317" y="554"/>
                  </a:lnTo>
                  <a:lnTo>
                    <a:pt x="322" y="550"/>
                  </a:lnTo>
                  <a:lnTo>
                    <a:pt x="329" y="545"/>
                  </a:lnTo>
                  <a:lnTo>
                    <a:pt x="334" y="541"/>
                  </a:lnTo>
                  <a:lnTo>
                    <a:pt x="341" y="537"/>
                  </a:lnTo>
                  <a:lnTo>
                    <a:pt x="346" y="533"/>
                  </a:lnTo>
                  <a:lnTo>
                    <a:pt x="353" y="529"/>
                  </a:lnTo>
                  <a:lnTo>
                    <a:pt x="359" y="525"/>
                  </a:lnTo>
                  <a:lnTo>
                    <a:pt x="364" y="521"/>
                  </a:lnTo>
                  <a:lnTo>
                    <a:pt x="370" y="517"/>
                  </a:lnTo>
                  <a:lnTo>
                    <a:pt x="376" y="513"/>
                  </a:lnTo>
                  <a:lnTo>
                    <a:pt x="382" y="507"/>
                  </a:lnTo>
                  <a:lnTo>
                    <a:pt x="387" y="503"/>
                  </a:lnTo>
                  <a:lnTo>
                    <a:pt x="394" y="501"/>
                  </a:lnTo>
                  <a:lnTo>
                    <a:pt x="400" y="497"/>
                  </a:lnTo>
                  <a:lnTo>
                    <a:pt x="405" y="491"/>
                  </a:lnTo>
                  <a:lnTo>
                    <a:pt x="410" y="487"/>
                  </a:lnTo>
                  <a:lnTo>
                    <a:pt x="416" y="483"/>
                  </a:lnTo>
                  <a:lnTo>
                    <a:pt x="421" y="479"/>
                  </a:lnTo>
                  <a:lnTo>
                    <a:pt x="425" y="475"/>
                  </a:lnTo>
                  <a:lnTo>
                    <a:pt x="431" y="471"/>
                  </a:lnTo>
                  <a:lnTo>
                    <a:pt x="436" y="467"/>
                  </a:lnTo>
                  <a:lnTo>
                    <a:pt x="442" y="463"/>
                  </a:lnTo>
                  <a:lnTo>
                    <a:pt x="446" y="458"/>
                  </a:lnTo>
                  <a:lnTo>
                    <a:pt x="450" y="454"/>
                  </a:lnTo>
                  <a:lnTo>
                    <a:pt x="454" y="450"/>
                  </a:lnTo>
                  <a:lnTo>
                    <a:pt x="458" y="448"/>
                  </a:lnTo>
                  <a:lnTo>
                    <a:pt x="461" y="443"/>
                  </a:lnTo>
                  <a:lnTo>
                    <a:pt x="465" y="439"/>
                  </a:lnTo>
                  <a:lnTo>
                    <a:pt x="469" y="435"/>
                  </a:lnTo>
                  <a:lnTo>
                    <a:pt x="473" y="433"/>
                  </a:lnTo>
                  <a:lnTo>
                    <a:pt x="474" y="427"/>
                  </a:lnTo>
                  <a:lnTo>
                    <a:pt x="478" y="423"/>
                  </a:lnTo>
                  <a:lnTo>
                    <a:pt x="481" y="419"/>
                  </a:lnTo>
                  <a:lnTo>
                    <a:pt x="484" y="415"/>
                  </a:lnTo>
                  <a:lnTo>
                    <a:pt x="487" y="411"/>
                  </a:lnTo>
                  <a:lnTo>
                    <a:pt x="489" y="407"/>
                  </a:lnTo>
                  <a:lnTo>
                    <a:pt x="492" y="403"/>
                  </a:lnTo>
                  <a:lnTo>
                    <a:pt x="495" y="399"/>
                  </a:lnTo>
                  <a:lnTo>
                    <a:pt x="496" y="393"/>
                  </a:lnTo>
                  <a:lnTo>
                    <a:pt x="499" y="389"/>
                  </a:lnTo>
                  <a:lnTo>
                    <a:pt x="501" y="384"/>
                  </a:lnTo>
                  <a:lnTo>
                    <a:pt x="504" y="380"/>
                  </a:lnTo>
                  <a:lnTo>
                    <a:pt x="506" y="374"/>
                  </a:lnTo>
                  <a:lnTo>
                    <a:pt x="508" y="370"/>
                  </a:lnTo>
                  <a:lnTo>
                    <a:pt x="511" y="365"/>
                  </a:lnTo>
                  <a:lnTo>
                    <a:pt x="512" y="361"/>
                  </a:lnTo>
                  <a:lnTo>
                    <a:pt x="515" y="354"/>
                  </a:lnTo>
                  <a:lnTo>
                    <a:pt x="516" y="350"/>
                  </a:lnTo>
                  <a:lnTo>
                    <a:pt x="518" y="344"/>
                  </a:lnTo>
                  <a:lnTo>
                    <a:pt x="521" y="339"/>
                  </a:lnTo>
                  <a:lnTo>
                    <a:pt x="522" y="333"/>
                  </a:lnTo>
                  <a:lnTo>
                    <a:pt x="523" y="328"/>
                  </a:lnTo>
                  <a:lnTo>
                    <a:pt x="526" y="323"/>
                  </a:lnTo>
                  <a:lnTo>
                    <a:pt x="527" y="317"/>
                  </a:lnTo>
                  <a:lnTo>
                    <a:pt x="529" y="312"/>
                  </a:lnTo>
                  <a:lnTo>
                    <a:pt x="530" y="306"/>
                  </a:lnTo>
                  <a:lnTo>
                    <a:pt x="533" y="301"/>
                  </a:lnTo>
                  <a:lnTo>
                    <a:pt x="534" y="295"/>
                  </a:lnTo>
                  <a:lnTo>
                    <a:pt x="535" y="290"/>
                  </a:lnTo>
                  <a:lnTo>
                    <a:pt x="537" y="284"/>
                  </a:lnTo>
                  <a:lnTo>
                    <a:pt x="538" y="280"/>
                  </a:lnTo>
                  <a:lnTo>
                    <a:pt x="540" y="275"/>
                  </a:lnTo>
                  <a:lnTo>
                    <a:pt x="541" y="269"/>
                  </a:lnTo>
                  <a:lnTo>
                    <a:pt x="542" y="264"/>
                  </a:lnTo>
                  <a:lnTo>
                    <a:pt x="542" y="259"/>
                  </a:lnTo>
                  <a:lnTo>
                    <a:pt x="544" y="253"/>
                  </a:lnTo>
                  <a:lnTo>
                    <a:pt x="545" y="248"/>
                  </a:lnTo>
                  <a:lnTo>
                    <a:pt x="546" y="242"/>
                  </a:lnTo>
                  <a:lnTo>
                    <a:pt x="548" y="237"/>
                  </a:lnTo>
                  <a:lnTo>
                    <a:pt x="548" y="233"/>
                  </a:lnTo>
                  <a:lnTo>
                    <a:pt x="549" y="227"/>
                  </a:lnTo>
                  <a:lnTo>
                    <a:pt x="549" y="222"/>
                  </a:lnTo>
                  <a:lnTo>
                    <a:pt x="550" y="218"/>
                  </a:lnTo>
                  <a:lnTo>
                    <a:pt x="550" y="212"/>
                  </a:lnTo>
                  <a:lnTo>
                    <a:pt x="552" y="207"/>
                  </a:lnTo>
                  <a:lnTo>
                    <a:pt x="553" y="204"/>
                  </a:lnTo>
                  <a:lnTo>
                    <a:pt x="553" y="199"/>
                  </a:lnTo>
                  <a:lnTo>
                    <a:pt x="555" y="195"/>
                  </a:lnTo>
                  <a:lnTo>
                    <a:pt x="555" y="189"/>
                  </a:lnTo>
                  <a:lnTo>
                    <a:pt x="555" y="185"/>
                  </a:lnTo>
                  <a:lnTo>
                    <a:pt x="555" y="181"/>
                  </a:lnTo>
                  <a:lnTo>
                    <a:pt x="556" y="177"/>
                  </a:lnTo>
                  <a:lnTo>
                    <a:pt x="556" y="173"/>
                  </a:lnTo>
                  <a:lnTo>
                    <a:pt x="556" y="169"/>
                  </a:lnTo>
                  <a:lnTo>
                    <a:pt x="557" y="166"/>
                  </a:lnTo>
                  <a:lnTo>
                    <a:pt x="557" y="162"/>
                  </a:lnTo>
                  <a:lnTo>
                    <a:pt x="557" y="159"/>
                  </a:lnTo>
                  <a:lnTo>
                    <a:pt x="559" y="155"/>
                  </a:lnTo>
                  <a:lnTo>
                    <a:pt x="559" y="153"/>
                  </a:lnTo>
                  <a:lnTo>
                    <a:pt x="559" y="149"/>
                  </a:lnTo>
                  <a:lnTo>
                    <a:pt x="559" y="144"/>
                  </a:lnTo>
                  <a:lnTo>
                    <a:pt x="559" y="139"/>
                  </a:lnTo>
                  <a:lnTo>
                    <a:pt x="559" y="135"/>
                  </a:lnTo>
                  <a:lnTo>
                    <a:pt x="559" y="129"/>
                  </a:lnTo>
                  <a:lnTo>
                    <a:pt x="559" y="124"/>
                  </a:lnTo>
                  <a:lnTo>
                    <a:pt x="559" y="119"/>
                  </a:lnTo>
                  <a:lnTo>
                    <a:pt x="557" y="115"/>
                  </a:lnTo>
                  <a:lnTo>
                    <a:pt x="557" y="109"/>
                  </a:lnTo>
                  <a:lnTo>
                    <a:pt x="557" y="105"/>
                  </a:lnTo>
                  <a:lnTo>
                    <a:pt x="557" y="101"/>
                  </a:lnTo>
                  <a:lnTo>
                    <a:pt x="556" y="95"/>
                  </a:lnTo>
                  <a:lnTo>
                    <a:pt x="555" y="91"/>
                  </a:lnTo>
                  <a:lnTo>
                    <a:pt x="555" y="87"/>
                  </a:lnTo>
                  <a:lnTo>
                    <a:pt x="555" y="83"/>
                  </a:lnTo>
                  <a:lnTo>
                    <a:pt x="553" y="79"/>
                  </a:lnTo>
                  <a:lnTo>
                    <a:pt x="552" y="75"/>
                  </a:lnTo>
                  <a:lnTo>
                    <a:pt x="552" y="71"/>
                  </a:lnTo>
                  <a:lnTo>
                    <a:pt x="550" y="68"/>
                  </a:lnTo>
                  <a:lnTo>
                    <a:pt x="549" y="64"/>
                  </a:lnTo>
                  <a:lnTo>
                    <a:pt x="549" y="60"/>
                  </a:lnTo>
                  <a:lnTo>
                    <a:pt x="548" y="57"/>
                  </a:lnTo>
                  <a:lnTo>
                    <a:pt x="546" y="55"/>
                  </a:lnTo>
                  <a:lnTo>
                    <a:pt x="544" y="49"/>
                  </a:lnTo>
                  <a:lnTo>
                    <a:pt x="542" y="45"/>
                  </a:lnTo>
                  <a:lnTo>
                    <a:pt x="540" y="41"/>
                  </a:lnTo>
                  <a:lnTo>
                    <a:pt x="537" y="38"/>
                  </a:lnTo>
                  <a:lnTo>
                    <a:pt x="534" y="38"/>
                  </a:lnTo>
                  <a:lnTo>
                    <a:pt x="533" y="38"/>
                  </a:lnTo>
                  <a:lnTo>
                    <a:pt x="527" y="40"/>
                  </a:lnTo>
                  <a:lnTo>
                    <a:pt x="525" y="42"/>
                  </a:lnTo>
                  <a:lnTo>
                    <a:pt x="523" y="42"/>
                  </a:lnTo>
                  <a:lnTo>
                    <a:pt x="522" y="44"/>
                  </a:lnTo>
                  <a:lnTo>
                    <a:pt x="522" y="47"/>
                  </a:lnTo>
                  <a:lnTo>
                    <a:pt x="522" y="51"/>
                  </a:lnTo>
                  <a:lnTo>
                    <a:pt x="522" y="53"/>
                  </a:lnTo>
                  <a:lnTo>
                    <a:pt x="522" y="59"/>
                  </a:lnTo>
                  <a:lnTo>
                    <a:pt x="522" y="61"/>
                  </a:lnTo>
                  <a:lnTo>
                    <a:pt x="522" y="66"/>
                  </a:lnTo>
                  <a:lnTo>
                    <a:pt x="522" y="68"/>
                  </a:lnTo>
                  <a:lnTo>
                    <a:pt x="522" y="74"/>
                  </a:lnTo>
                  <a:lnTo>
                    <a:pt x="522" y="76"/>
                  </a:lnTo>
                  <a:lnTo>
                    <a:pt x="522" y="82"/>
                  </a:lnTo>
                  <a:lnTo>
                    <a:pt x="522" y="87"/>
                  </a:lnTo>
                  <a:lnTo>
                    <a:pt x="523" y="93"/>
                  </a:lnTo>
                  <a:lnTo>
                    <a:pt x="523" y="95"/>
                  </a:lnTo>
                  <a:lnTo>
                    <a:pt x="523" y="98"/>
                  </a:lnTo>
                  <a:lnTo>
                    <a:pt x="523" y="102"/>
                  </a:lnTo>
                  <a:lnTo>
                    <a:pt x="523" y="105"/>
                  </a:lnTo>
                  <a:lnTo>
                    <a:pt x="523" y="109"/>
                  </a:lnTo>
                  <a:lnTo>
                    <a:pt x="523" y="112"/>
                  </a:lnTo>
                  <a:lnTo>
                    <a:pt x="523" y="116"/>
                  </a:lnTo>
                  <a:lnTo>
                    <a:pt x="523" y="121"/>
                  </a:lnTo>
                  <a:lnTo>
                    <a:pt x="523" y="124"/>
                  </a:lnTo>
                  <a:lnTo>
                    <a:pt x="523" y="128"/>
                  </a:lnTo>
                  <a:lnTo>
                    <a:pt x="523" y="132"/>
                  </a:lnTo>
                  <a:lnTo>
                    <a:pt x="523" y="136"/>
                  </a:lnTo>
                  <a:lnTo>
                    <a:pt x="522" y="140"/>
                  </a:lnTo>
                  <a:lnTo>
                    <a:pt x="522" y="144"/>
                  </a:lnTo>
                  <a:lnTo>
                    <a:pt x="522" y="149"/>
                  </a:lnTo>
                  <a:lnTo>
                    <a:pt x="522" y="154"/>
                  </a:lnTo>
                  <a:lnTo>
                    <a:pt x="521" y="159"/>
                  </a:lnTo>
                  <a:lnTo>
                    <a:pt x="521" y="163"/>
                  </a:lnTo>
                  <a:lnTo>
                    <a:pt x="519" y="168"/>
                  </a:lnTo>
                  <a:lnTo>
                    <a:pt x="519" y="173"/>
                  </a:lnTo>
                  <a:lnTo>
                    <a:pt x="518" y="177"/>
                  </a:lnTo>
                  <a:lnTo>
                    <a:pt x="518" y="182"/>
                  </a:lnTo>
                  <a:lnTo>
                    <a:pt x="518" y="188"/>
                  </a:lnTo>
                  <a:lnTo>
                    <a:pt x="516" y="193"/>
                  </a:lnTo>
                  <a:lnTo>
                    <a:pt x="515" y="197"/>
                  </a:lnTo>
                  <a:lnTo>
                    <a:pt x="515" y="203"/>
                  </a:lnTo>
                  <a:lnTo>
                    <a:pt x="514" y="208"/>
                  </a:lnTo>
                  <a:lnTo>
                    <a:pt x="512" y="214"/>
                  </a:lnTo>
                  <a:lnTo>
                    <a:pt x="511" y="218"/>
                  </a:lnTo>
                  <a:lnTo>
                    <a:pt x="511" y="223"/>
                  </a:lnTo>
                  <a:lnTo>
                    <a:pt x="510" y="229"/>
                  </a:lnTo>
                  <a:lnTo>
                    <a:pt x="510" y="234"/>
                  </a:lnTo>
                  <a:lnTo>
                    <a:pt x="508" y="240"/>
                  </a:lnTo>
                  <a:lnTo>
                    <a:pt x="507" y="245"/>
                  </a:lnTo>
                  <a:lnTo>
                    <a:pt x="506" y="250"/>
                  </a:lnTo>
                  <a:lnTo>
                    <a:pt x="504" y="256"/>
                  </a:lnTo>
                  <a:lnTo>
                    <a:pt x="503" y="261"/>
                  </a:lnTo>
                  <a:lnTo>
                    <a:pt x="501" y="267"/>
                  </a:lnTo>
                  <a:lnTo>
                    <a:pt x="500" y="272"/>
                  </a:lnTo>
                  <a:lnTo>
                    <a:pt x="500" y="278"/>
                  </a:lnTo>
                  <a:lnTo>
                    <a:pt x="497" y="282"/>
                  </a:lnTo>
                  <a:lnTo>
                    <a:pt x="496" y="287"/>
                  </a:lnTo>
                  <a:lnTo>
                    <a:pt x="495" y="293"/>
                  </a:lnTo>
                  <a:lnTo>
                    <a:pt x="493" y="298"/>
                  </a:lnTo>
                  <a:lnTo>
                    <a:pt x="492" y="302"/>
                  </a:lnTo>
                  <a:lnTo>
                    <a:pt x="489" y="308"/>
                  </a:lnTo>
                  <a:lnTo>
                    <a:pt x="488" y="313"/>
                  </a:lnTo>
                  <a:lnTo>
                    <a:pt x="487" y="318"/>
                  </a:lnTo>
                  <a:lnTo>
                    <a:pt x="485" y="323"/>
                  </a:lnTo>
                  <a:lnTo>
                    <a:pt x="484" y="328"/>
                  </a:lnTo>
                  <a:lnTo>
                    <a:pt x="482" y="332"/>
                  </a:lnTo>
                  <a:lnTo>
                    <a:pt x="480" y="337"/>
                  </a:lnTo>
                  <a:lnTo>
                    <a:pt x="478" y="343"/>
                  </a:lnTo>
                  <a:lnTo>
                    <a:pt x="477" y="347"/>
                  </a:lnTo>
                  <a:lnTo>
                    <a:pt x="474" y="351"/>
                  </a:lnTo>
                  <a:lnTo>
                    <a:pt x="473" y="356"/>
                  </a:lnTo>
                  <a:lnTo>
                    <a:pt x="472" y="361"/>
                  </a:lnTo>
                  <a:lnTo>
                    <a:pt x="469" y="365"/>
                  </a:lnTo>
                  <a:lnTo>
                    <a:pt x="467" y="369"/>
                  </a:lnTo>
                  <a:lnTo>
                    <a:pt x="465" y="374"/>
                  </a:lnTo>
                  <a:lnTo>
                    <a:pt x="463" y="377"/>
                  </a:lnTo>
                  <a:lnTo>
                    <a:pt x="461" y="382"/>
                  </a:lnTo>
                  <a:lnTo>
                    <a:pt x="459" y="385"/>
                  </a:lnTo>
                  <a:lnTo>
                    <a:pt x="457" y="390"/>
                  </a:lnTo>
                  <a:lnTo>
                    <a:pt x="455" y="393"/>
                  </a:lnTo>
                  <a:lnTo>
                    <a:pt x="453" y="397"/>
                  </a:lnTo>
                  <a:lnTo>
                    <a:pt x="450" y="400"/>
                  </a:lnTo>
                  <a:lnTo>
                    <a:pt x="448" y="404"/>
                  </a:lnTo>
                  <a:lnTo>
                    <a:pt x="446" y="407"/>
                  </a:lnTo>
                  <a:lnTo>
                    <a:pt x="444" y="410"/>
                  </a:lnTo>
                  <a:lnTo>
                    <a:pt x="442" y="412"/>
                  </a:lnTo>
                  <a:lnTo>
                    <a:pt x="440" y="416"/>
                  </a:lnTo>
                  <a:lnTo>
                    <a:pt x="438" y="419"/>
                  </a:lnTo>
                  <a:lnTo>
                    <a:pt x="435" y="422"/>
                  </a:lnTo>
                  <a:lnTo>
                    <a:pt x="432" y="423"/>
                  </a:lnTo>
                  <a:lnTo>
                    <a:pt x="429" y="427"/>
                  </a:lnTo>
                  <a:lnTo>
                    <a:pt x="425" y="430"/>
                  </a:lnTo>
                  <a:lnTo>
                    <a:pt x="423" y="434"/>
                  </a:lnTo>
                  <a:lnTo>
                    <a:pt x="419" y="437"/>
                  </a:lnTo>
                  <a:lnTo>
                    <a:pt x="414" y="441"/>
                  </a:lnTo>
                  <a:lnTo>
                    <a:pt x="410" y="443"/>
                  </a:lnTo>
                  <a:lnTo>
                    <a:pt x="406" y="446"/>
                  </a:lnTo>
                  <a:lnTo>
                    <a:pt x="401" y="450"/>
                  </a:lnTo>
                  <a:lnTo>
                    <a:pt x="397" y="453"/>
                  </a:lnTo>
                  <a:lnTo>
                    <a:pt x="391" y="457"/>
                  </a:lnTo>
                  <a:lnTo>
                    <a:pt x="387" y="461"/>
                  </a:lnTo>
                  <a:lnTo>
                    <a:pt x="382" y="464"/>
                  </a:lnTo>
                  <a:lnTo>
                    <a:pt x="378" y="468"/>
                  </a:lnTo>
                  <a:lnTo>
                    <a:pt x="372" y="472"/>
                  </a:lnTo>
                  <a:lnTo>
                    <a:pt x="367" y="475"/>
                  </a:lnTo>
                  <a:lnTo>
                    <a:pt x="361" y="479"/>
                  </a:lnTo>
                  <a:lnTo>
                    <a:pt x="356" y="483"/>
                  </a:lnTo>
                  <a:lnTo>
                    <a:pt x="349" y="486"/>
                  </a:lnTo>
                  <a:lnTo>
                    <a:pt x="344" y="490"/>
                  </a:lnTo>
                  <a:lnTo>
                    <a:pt x="338" y="494"/>
                  </a:lnTo>
                  <a:lnTo>
                    <a:pt x="333" y="498"/>
                  </a:lnTo>
                  <a:lnTo>
                    <a:pt x="326" y="501"/>
                  </a:lnTo>
                  <a:lnTo>
                    <a:pt x="321" y="505"/>
                  </a:lnTo>
                  <a:lnTo>
                    <a:pt x="315" y="509"/>
                  </a:lnTo>
                  <a:lnTo>
                    <a:pt x="310" y="513"/>
                  </a:lnTo>
                  <a:lnTo>
                    <a:pt x="303" y="516"/>
                  </a:lnTo>
                  <a:lnTo>
                    <a:pt x="298" y="520"/>
                  </a:lnTo>
                  <a:lnTo>
                    <a:pt x="291" y="524"/>
                  </a:lnTo>
                  <a:lnTo>
                    <a:pt x="287" y="528"/>
                  </a:lnTo>
                  <a:lnTo>
                    <a:pt x="280" y="530"/>
                  </a:lnTo>
                  <a:lnTo>
                    <a:pt x="274" y="533"/>
                  </a:lnTo>
                  <a:lnTo>
                    <a:pt x="268" y="537"/>
                  </a:lnTo>
                  <a:lnTo>
                    <a:pt x="262" y="540"/>
                  </a:lnTo>
                  <a:lnTo>
                    <a:pt x="257" y="544"/>
                  </a:lnTo>
                  <a:lnTo>
                    <a:pt x="250" y="547"/>
                  </a:lnTo>
                  <a:lnTo>
                    <a:pt x="246" y="551"/>
                  </a:lnTo>
                  <a:lnTo>
                    <a:pt x="240" y="554"/>
                  </a:lnTo>
                  <a:lnTo>
                    <a:pt x="235" y="556"/>
                  </a:lnTo>
                  <a:lnTo>
                    <a:pt x="230" y="559"/>
                  </a:lnTo>
                  <a:lnTo>
                    <a:pt x="224" y="562"/>
                  </a:lnTo>
                  <a:lnTo>
                    <a:pt x="219" y="566"/>
                  </a:lnTo>
                  <a:lnTo>
                    <a:pt x="213" y="569"/>
                  </a:lnTo>
                  <a:lnTo>
                    <a:pt x="209" y="571"/>
                  </a:lnTo>
                  <a:lnTo>
                    <a:pt x="205" y="574"/>
                  </a:lnTo>
                  <a:lnTo>
                    <a:pt x="201" y="577"/>
                  </a:lnTo>
                  <a:lnTo>
                    <a:pt x="196" y="578"/>
                  </a:lnTo>
                  <a:lnTo>
                    <a:pt x="192" y="581"/>
                  </a:lnTo>
                  <a:lnTo>
                    <a:pt x="187" y="582"/>
                  </a:lnTo>
                  <a:lnTo>
                    <a:pt x="185" y="584"/>
                  </a:lnTo>
                  <a:lnTo>
                    <a:pt x="181" y="586"/>
                  </a:lnTo>
                  <a:lnTo>
                    <a:pt x="178" y="588"/>
                  </a:lnTo>
                  <a:lnTo>
                    <a:pt x="174" y="589"/>
                  </a:lnTo>
                  <a:lnTo>
                    <a:pt x="172" y="592"/>
                  </a:lnTo>
                  <a:lnTo>
                    <a:pt x="167" y="593"/>
                  </a:lnTo>
                  <a:lnTo>
                    <a:pt x="163" y="594"/>
                  </a:lnTo>
                  <a:lnTo>
                    <a:pt x="160" y="596"/>
                  </a:lnTo>
                  <a:lnTo>
                    <a:pt x="159" y="597"/>
                  </a:lnTo>
                  <a:lnTo>
                    <a:pt x="156" y="597"/>
                  </a:lnTo>
                  <a:lnTo>
                    <a:pt x="152" y="594"/>
                  </a:lnTo>
                  <a:lnTo>
                    <a:pt x="147" y="592"/>
                  </a:lnTo>
                  <a:lnTo>
                    <a:pt x="141" y="586"/>
                  </a:lnTo>
                  <a:lnTo>
                    <a:pt x="137" y="582"/>
                  </a:lnTo>
                  <a:lnTo>
                    <a:pt x="133" y="579"/>
                  </a:lnTo>
                  <a:lnTo>
                    <a:pt x="130" y="574"/>
                  </a:lnTo>
                  <a:lnTo>
                    <a:pt x="126" y="570"/>
                  </a:lnTo>
                  <a:lnTo>
                    <a:pt x="122" y="566"/>
                  </a:lnTo>
                  <a:lnTo>
                    <a:pt x="118" y="560"/>
                  </a:lnTo>
                  <a:lnTo>
                    <a:pt x="114" y="555"/>
                  </a:lnTo>
                  <a:lnTo>
                    <a:pt x="110" y="550"/>
                  </a:lnTo>
                  <a:lnTo>
                    <a:pt x="107" y="547"/>
                  </a:lnTo>
                  <a:lnTo>
                    <a:pt x="104" y="543"/>
                  </a:lnTo>
                  <a:lnTo>
                    <a:pt x="102" y="540"/>
                  </a:lnTo>
                  <a:lnTo>
                    <a:pt x="100" y="537"/>
                  </a:lnTo>
                  <a:lnTo>
                    <a:pt x="98" y="533"/>
                  </a:lnTo>
                  <a:lnTo>
                    <a:pt x="96" y="529"/>
                  </a:lnTo>
                  <a:lnTo>
                    <a:pt x="94" y="525"/>
                  </a:lnTo>
                  <a:lnTo>
                    <a:pt x="92" y="522"/>
                  </a:lnTo>
                  <a:lnTo>
                    <a:pt x="90" y="518"/>
                  </a:lnTo>
                  <a:lnTo>
                    <a:pt x="87" y="514"/>
                  </a:lnTo>
                  <a:lnTo>
                    <a:pt x="85" y="510"/>
                  </a:lnTo>
                  <a:lnTo>
                    <a:pt x="83" y="507"/>
                  </a:lnTo>
                  <a:lnTo>
                    <a:pt x="81" y="502"/>
                  </a:lnTo>
                  <a:lnTo>
                    <a:pt x="79" y="498"/>
                  </a:lnTo>
                  <a:lnTo>
                    <a:pt x="76" y="494"/>
                  </a:lnTo>
                  <a:lnTo>
                    <a:pt x="75" y="490"/>
                  </a:lnTo>
                  <a:lnTo>
                    <a:pt x="72" y="486"/>
                  </a:lnTo>
                  <a:lnTo>
                    <a:pt x="71" y="482"/>
                  </a:lnTo>
                  <a:lnTo>
                    <a:pt x="68" y="476"/>
                  </a:lnTo>
                  <a:lnTo>
                    <a:pt x="66" y="472"/>
                  </a:lnTo>
                  <a:lnTo>
                    <a:pt x="64" y="467"/>
                  </a:lnTo>
                  <a:lnTo>
                    <a:pt x="62" y="463"/>
                  </a:lnTo>
                  <a:lnTo>
                    <a:pt x="61" y="457"/>
                  </a:lnTo>
                  <a:lnTo>
                    <a:pt x="60" y="453"/>
                  </a:lnTo>
                  <a:lnTo>
                    <a:pt x="57" y="448"/>
                  </a:lnTo>
                  <a:lnTo>
                    <a:pt x="56" y="442"/>
                  </a:lnTo>
                  <a:lnTo>
                    <a:pt x="54" y="438"/>
                  </a:lnTo>
                  <a:lnTo>
                    <a:pt x="53" y="433"/>
                  </a:lnTo>
                  <a:lnTo>
                    <a:pt x="50" y="427"/>
                  </a:lnTo>
                  <a:lnTo>
                    <a:pt x="49" y="422"/>
                  </a:lnTo>
                  <a:lnTo>
                    <a:pt x="47" y="416"/>
                  </a:lnTo>
                  <a:lnTo>
                    <a:pt x="46" y="411"/>
                  </a:lnTo>
                  <a:lnTo>
                    <a:pt x="49" y="410"/>
                  </a:lnTo>
                  <a:lnTo>
                    <a:pt x="50" y="407"/>
                  </a:lnTo>
                  <a:lnTo>
                    <a:pt x="54" y="405"/>
                  </a:lnTo>
                  <a:lnTo>
                    <a:pt x="57" y="401"/>
                  </a:lnTo>
                  <a:lnTo>
                    <a:pt x="62" y="397"/>
                  </a:lnTo>
                  <a:lnTo>
                    <a:pt x="65" y="395"/>
                  </a:lnTo>
                  <a:lnTo>
                    <a:pt x="68" y="393"/>
                  </a:lnTo>
                  <a:lnTo>
                    <a:pt x="72" y="390"/>
                  </a:lnTo>
                  <a:lnTo>
                    <a:pt x="75" y="389"/>
                  </a:lnTo>
                  <a:lnTo>
                    <a:pt x="77" y="386"/>
                  </a:lnTo>
                  <a:lnTo>
                    <a:pt x="81" y="382"/>
                  </a:lnTo>
                  <a:lnTo>
                    <a:pt x="84" y="380"/>
                  </a:lnTo>
                  <a:lnTo>
                    <a:pt x="88" y="377"/>
                  </a:lnTo>
                  <a:lnTo>
                    <a:pt x="91" y="374"/>
                  </a:lnTo>
                  <a:lnTo>
                    <a:pt x="95" y="371"/>
                  </a:lnTo>
                  <a:lnTo>
                    <a:pt x="99" y="367"/>
                  </a:lnTo>
                  <a:lnTo>
                    <a:pt x="104" y="365"/>
                  </a:lnTo>
                  <a:lnTo>
                    <a:pt x="107" y="361"/>
                  </a:lnTo>
                  <a:lnTo>
                    <a:pt x="113" y="358"/>
                  </a:lnTo>
                  <a:lnTo>
                    <a:pt x="115" y="354"/>
                  </a:lnTo>
                  <a:lnTo>
                    <a:pt x="121" y="351"/>
                  </a:lnTo>
                  <a:lnTo>
                    <a:pt x="125" y="347"/>
                  </a:lnTo>
                  <a:lnTo>
                    <a:pt x="130" y="344"/>
                  </a:lnTo>
                  <a:lnTo>
                    <a:pt x="133" y="340"/>
                  </a:lnTo>
                  <a:lnTo>
                    <a:pt x="138" y="337"/>
                  </a:lnTo>
                  <a:lnTo>
                    <a:pt x="143" y="333"/>
                  </a:lnTo>
                  <a:lnTo>
                    <a:pt x="148" y="329"/>
                  </a:lnTo>
                  <a:lnTo>
                    <a:pt x="152" y="327"/>
                  </a:lnTo>
                  <a:lnTo>
                    <a:pt x="156" y="323"/>
                  </a:lnTo>
                  <a:lnTo>
                    <a:pt x="160" y="318"/>
                  </a:lnTo>
                  <a:lnTo>
                    <a:pt x="166" y="314"/>
                  </a:lnTo>
                  <a:lnTo>
                    <a:pt x="170" y="312"/>
                  </a:lnTo>
                  <a:lnTo>
                    <a:pt x="174" y="308"/>
                  </a:lnTo>
                  <a:lnTo>
                    <a:pt x="178" y="303"/>
                  </a:lnTo>
                  <a:lnTo>
                    <a:pt x="183" y="301"/>
                  </a:lnTo>
                  <a:lnTo>
                    <a:pt x="187" y="297"/>
                  </a:lnTo>
                  <a:lnTo>
                    <a:pt x="192" y="294"/>
                  </a:lnTo>
                  <a:lnTo>
                    <a:pt x="196" y="290"/>
                  </a:lnTo>
                  <a:lnTo>
                    <a:pt x="200" y="287"/>
                  </a:lnTo>
                  <a:lnTo>
                    <a:pt x="204" y="283"/>
                  </a:lnTo>
                  <a:lnTo>
                    <a:pt x="209" y="280"/>
                  </a:lnTo>
                  <a:lnTo>
                    <a:pt x="212" y="276"/>
                  </a:lnTo>
                  <a:lnTo>
                    <a:pt x="216" y="274"/>
                  </a:lnTo>
                  <a:lnTo>
                    <a:pt x="220" y="271"/>
                  </a:lnTo>
                  <a:lnTo>
                    <a:pt x="224" y="268"/>
                  </a:lnTo>
                  <a:lnTo>
                    <a:pt x="227" y="264"/>
                  </a:lnTo>
                  <a:lnTo>
                    <a:pt x="230" y="263"/>
                  </a:lnTo>
                  <a:lnTo>
                    <a:pt x="234" y="259"/>
                  </a:lnTo>
                  <a:lnTo>
                    <a:pt x="236" y="257"/>
                  </a:lnTo>
                  <a:lnTo>
                    <a:pt x="242" y="252"/>
                  </a:lnTo>
                  <a:lnTo>
                    <a:pt x="247" y="248"/>
                  </a:lnTo>
                  <a:lnTo>
                    <a:pt x="251" y="244"/>
                  </a:lnTo>
                  <a:lnTo>
                    <a:pt x="255" y="241"/>
                  </a:lnTo>
                  <a:lnTo>
                    <a:pt x="258" y="237"/>
                  </a:lnTo>
                  <a:lnTo>
                    <a:pt x="261" y="233"/>
                  </a:lnTo>
                  <a:lnTo>
                    <a:pt x="264" y="229"/>
                  </a:lnTo>
                  <a:lnTo>
                    <a:pt x="268" y="226"/>
                  </a:lnTo>
                  <a:lnTo>
                    <a:pt x="270" y="222"/>
                  </a:lnTo>
                  <a:lnTo>
                    <a:pt x="273" y="218"/>
                  </a:lnTo>
                  <a:lnTo>
                    <a:pt x="276" y="212"/>
                  </a:lnTo>
                  <a:lnTo>
                    <a:pt x="279" y="208"/>
                  </a:lnTo>
                  <a:lnTo>
                    <a:pt x="281" y="204"/>
                  </a:lnTo>
                  <a:lnTo>
                    <a:pt x="284" y="199"/>
                  </a:lnTo>
                  <a:lnTo>
                    <a:pt x="287" y="193"/>
                  </a:lnTo>
                  <a:lnTo>
                    <a:pt x="289" y="189"/>
                  </a:lnTo>
                  <a:lnTo>
                    <a:pt x="292" y="184"/>
                  </a:lnTo>
                  <a:lnTo>
                    <a:pt x="293" y="178"/>
                  </a:lnTo>
                  <a:lnTo>
                    <a:pt x="296" y="173"/>
                  </a:lnTo>
                  <a:lnTo>
                    <a:pt x="299" y="169"/>
                  </a:lnTo>
                  <a:lnTo>
                    <a:pt x="300" y="163"/>
                  </a:lnTo>
                  <a:lnTo>
                    <a:pt x="303" y="158"/>
                  </a:lnTo>
                  <a:lnTo>
                    <a:pt x="304" y="153"/>
                  </a:lnTo>
                  <a:lnTo>
                    <a:pt x="307" y="147"/>
                  </a:lnTo>
                  <a:lnTo>
                    <a:pt x="308" y="142"/>
                  </a:lnTo>
                  <a:lnTo>
                    <a:pt x="310" y="136"/>
                  </a:lnTo>
                  <a:lnTo>
                    <a:pt x="313" y="131"/>
                  </a:lnTo>
                  <a:lnTo>
                    <a:pt x="314" y="127"/>
                  </a:lnTo>
                  <a:lnTo>
                    <a:pt x="315" y="121"/>
                  </a:lnTo>
                  <a:lnTo>
                    <a:pt x="315" y="116"/>
                  </a:lnTo>
                  <a:lnTo>
                    <a:pt x="317" y="112"/>
                  </a:lnTo>
                  <a:lnTo>
                    <a:pt x="318" y="108"/>
                  </a:lnTo>
                  <a:lnTo>
                    <a:pt x="319" y="104"/>
                  </a:lnTo>
                  <a:lnTo>
                    <a:pt x="319" y="100"/>
                  </a:lnTo>
                  <a:lnTo>
                    <a:pt x="319" y="95"/>
                  </a:lnTo>
                  <a:lnTo>
                    <a:pt x="321" y="91"/>
                  </a:lnTo>
                  <a:lnTo>
                    <a:pt x="321" y="87"/>
                  </a:lnTo>
                  <a:lnTo>
                    <a:pt x="321" y="83"/>
                  </a:lnTo>
                  <a:lnTo>
                    <a:pt x="321" y="79"/>
                  </a:lnTo>
                  <a:lnTo>
                    <a:pt x="321" y="76"/>
                  </a:lnTo>
                  <a:lnTo>
                    <a:pt x="321" y="72"/>
                  </a:lnTo>
                  <a:lnTo>
                    <a:pt x="321" y="68"/>
                  </a:lnTo>
                  <a:lnTo>
                    <a:pt x="321" y="64"/>
                  </a:lnTo>
                  <a:lnTo>
                    <a:pt x="321" y="61"/>
                  </a:lnTo>
                  <a:lnTo>
                    <a:pt x="321" y="57"/>
                  </a:lnTo>
                  <a:lnTo>
                    <a:pt x="321" y="53"/>
                  </a:lnTo>
                  <a:lnTo>
                    <a:pt x="319" y="49"/>
                  </a:lnTo>
                  <a:lnTo>
                    <a:pt x="319" y="45"/>
                  </a:lnTo>
                  <a:lnTo>
                    <a:pt x="319" y="42"/>
                  </a:lnTo>
                  <a:lnTo>
                    <a:pt x="319" y="38"/>
                  </a:lnTo>
                  <a:lnTo>
                    <a:pt x="319" y="36"/>
                  </a:lnTo>
                  <a:lnTo>
                    <a:pt x="319" y="33"/>
                  </a:lnTo>
                  <a:lnTo>
                    <a:pt x="319" y="30"/>
                  </a:lnTo>
                  <a:lnTo>
                    <a:pt x="318" y="26"/>
                  </a:lnTo>
                  <a:lnTo>
                    <a:pt x="318" y="23"/>
                  </a:lnTo>
                  <a:lnTo>
                    <a:pt x="318" y="21"/>
                  </a:lnTo>
                  <a:lnTo>
                    <a:pt x="317" y="17"/>
                  </a:lnTo>
                  <a:lnTo>
                    <a:pt x="317" y="13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0" name="Freeform 99">
              <a:extLst>
                <a:ext uri="{FF2B5EF4-FFF2-40B4-BE49-F238E27FC236}">
                  <a16:creationId xmlns:a16="http://schemas.microsoft.com/office/drawing/2014/main" id="{8527FD25-A496-929F-D8E4-A2A22F62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4546600"/>
              <a:ext cx="509588" cy="1527175"/>
            </a:xfrm>
            <a:custGeom>
              <a:avLst/>
              <a:gdLst>
                <a:gd name="T0" fmla="*/ 2147483647 w 321"/>
                <a:gd name="T1" fmla="*/ 2147483647 h 962"/>
                <a:gd name="T2" fmla="*/ 2147483647 w 321"/>
                <a:gd name="T3" fmla="*/ 2147483647 h 962"/>
                <a:gd name="T4" fmla="*/ 2147483647 w 321"/>
                <a:gd name="T5" fmla="*/ 2147483647 h 962"/>
                <a:gd name="T6" fmla="*/ 2147483647 w 321"/>
                <a:gd name="T7" fmla="*/ 2147483647 h 962"/>
                <a:gd name="T8" fmla="*/ 2147483647 w 321"/>
                <a:gd name="T9" fmla="*/ 2147483647 h 962"/>
                <a:gd name="T10" fmla="*/ 2147483647 w 321"/>
                <a:gd name="T11" fmla="*/ 2147483647 h 962"/>
                <a:gd name="T12" fmla="*/ 2147483647 w 321"/>
                <a:gd name="T13" fmla="*/ 2147483647 h 962"/>
                <a:gd name="T14" fmla="*/ 2147483647 w 321"/>
                <a:gd name="T15" fmla="*/ 2147483647 h 962"/>
                <a:gd name="T16" fmla="*/ 2147483647 w 321"/>
                <a:gd name="T17" fmla="*/ 2147483647 h 962"/>
                <a:gd name="T18" fmla="*/ 2147483647 w 321"/>
                <a:gd name="T19" fmla="*/ 2147483647 h 962"/>
                <a:gd name="T20" fmla="*/ 2147483647 w 321"/>
                <a:gd name="T21" fmla="*/ 2147483647 h 962"/>
                <a:gd name="T22" fmla="*/ 2147483647 w 321"/>
                <a:gd name="T23" fmla="*/ 2147483647 h 962"/>
                <a:gd name="T24" fmla="*/ 2147483647 w 321"/>
                <a:gd name="T25" fmla="*/ 2147483647 h 962"/>
                <a:gd name="T26" fmla="*/ 2147483647 w 321"/>
                <a:gd name="T27" fmla="*/ 2147483647 h 962"/>
                <a:gd name="T28" fmla="*/ 2147483647 w 321"/>
                <a:gd name="T29" fmla="*/ 2147483647 h 962"/>
                <a:gd name="T30" fmla="*/ 2147483647 w 321"/>
                <a:gd name="T31" fmla="*/ 2147483647 h 962"/>
                <a:gd name="T32" fmla="*/ 2147483647 w 321"/>
                <a:gd name="T33" fmla="*/ 2147483647 h 962"/>
                <a:gd name="T34" fmla="*/ 2147483647 w 321"/>
                <a:gd name="T35" fmla="*/ 2147483647 h 962"/>
                <a:gd name="T36" fmla="*/ 2147483647 w 321"/>
                <a:gd name="T37" fmla="*/ 2147483647 h 962"/>
                <a:gd name="T38" fmla="*/ 2147483647 w 321"/>
                <a:gd name="T39" fmla="*/ 2147483647 h 962"/>
                <a:gd name="T40" fmla="*/ 2147483647 w 321"/>
                <a:gd name="T41" fmla="*/ 2147483647 h 962"/>
                <a:gd name="T42" fmla="*/ 2147483647 w 321"/>
                <a:gd name="T43" fmla="*/ 2147483647 h 962"/>
                <a:gd name="T44" fmla="*/ 2147483647 w 321"/>
                <a:gd name="T45" fmla="*/ 2147483647 h 962"/>
                <a:gd name="T46" fmla="*/ 2147483647 w 321"/>
                <a:gd name="T47" fmla="*/ 2147483647 h 962"/>
                <a:gd name="T48" fmla="*/ 2147483647 w 321"/>
                <a:gd name="T49" fmla="*/ 2147483647 h 962"/>
                <a:gd name="T50" fmla="*/ 2147483647 w 321"/>
                <a:gd name="T51" fmla="*/ 2147483647 h 962"/>
                <a:gd name="T52" fmla="*/ 2147483647 w 321"/>
                <a:gd name="T53" fmla="*/ 2147483647 h 962"/>
                <a:gd name="T54" fmla="*/ 2147483647 w 321"/>
                <a:gd name="T55" fmla="*/ 2147483647 h 962"/>
                <a:gd name="T56" fmla="*/ 2147483647 w 321"/>
                <a:gd name="T57" fmla="*/ 2147483647 h 962"/>
                <a:gd name="T58" fmla="*/ 2147483647 w 321"/>
                <a:gd name="T59" fmla="*/ 2147483647 h 962"/>
                <a:gd name="T60" fmla="*/ 2147483647 w 321"/>
                <a:gd name="T61" fmla="*/ 2147483647 h 962"/>
                <a:gd name="T62" fmla="*/ 2147483647 w 321"/>
                <a:gd name="T63" fmla="*/ 2147483647 h 962"/>
                <a:gd name="T64" fmla="*/ 2147483647 w 321"/>
                <a:gd name="T65" fmla="*/ 2147483647 h 962"/>
                <a:gd name="T66" fmla="*/ 2147483647 w 321"/>
                <a:gd name="T67" fmla="*/ 2147483647 h 962"/>
                <a:gd name="T68" fmla="*/ 2147483647 w 321"/>
                <a:gd name="T69" fmla="*/ 2147483647 h 962"/>
                <a:gd name="T70" fmla="*/ 2147483647 w 321"/>
                <a:gd name="T71" fmla="*/ 2147483647 h 962"/>
                <a:gd name="T72" fmla="*/ 2147483647 w 321"/>
                <a:gd name="T73" fmla="*/ 2147483647 h 962"/>
                <a:gd name="T74" fmla="*/ 2147483647 w 321"/>
                <a:gd name="T75" fmla="*/ 2147483647 h 962"/>
                <a:gd name="T76" fmla="*/ 2147483647 w 321"/>
                <a:gd name="T77" fmla="*/ 2147483647 h 962"/>
                <a:gd name="T78" fmla="*/ 2147483647 w 321"/>
                <a:gd name="T79" fmla="*/ 2147483647 h 962"/>
                <a:gd name="T80" fmla="*/ 2147483647 w 321"/>
                <a:gd name="T81" fmla="*/ 2147483647 h 962"/>
                <a:gd name="T82" fmla="*/ 2147483647 w 321"/>
                <a:gd name="T83" fmla="*/ 2147483647 h 962"/>
                <a:gd name="T84" fmla="*/ 2147483647 w 321"/>
                <a:gd name="T85" fmla="*/ 2147483647 h 962"/>
                <a:gd name="T86" fmla="*/ 2147483647 w 321"/>
                <a:gd name="T87" fmla="*/ 2147483647 h 962"/>
                <a:gd name="T88" fmla="*/ 2147483647 w 321"/>
                <a:gd name="T89" fmla="*/ 2147483647 h 962"/>
                <a:gd name="T90" fmla="*/ 2147483647 w 321"/>
                <a:gd name="T91" fmla="*/ 2147483647 h 962"/>
                <a:gd name="T92" fmla="*/ 2147483647 w 321"/>
                <a:gd name="T93" fmla="*/ 2147483647 h 962"/>
                <a:gd name="T94" fmla="*/ 2147483647 w 321"/>
                <a:gd name="T95" fmla="*/ 2147483647 h 962"/>
                <a:gd name="T96" fmla="*/ 2147483647 w 321"/>
                <a:gd name="T97" fmla="*/ 2147483647 h 962"/>
                <a:gd name="T98" fmla="*/ 2147483647 w 321"/>
                <a:gd name="T99" fmla="*/ 2147483647 h 962"/>
                <a:gd name="T100" fmla="*/ 2147483647 w 321"/>
                <a:gd name="T101" fmla="*/ 2147483647 h 962"/>
                <a:gd name="T102" fmla="*/ 2147483647 w 321"/>
                <a:gd name="T103" fmla="*/ 2147483647 h 962"/>
                <a:gd name="T104" fmla="*/ 0 w 321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1"/>
                <a:gd name="T160" fmla="*/ 0 h 962"/>
                <a:gd name="T161" fmla="*/ 321 w 321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1" h="962">
                  <a:moveTo>
                    <a:pt x="0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4" y="20"/>
                  </a:lnTo>
                  <a:lnTo>
                    <a:pt x="39" y="22"/>
                  </a:lnTo>
                  <a:lnTo>
                    <a:pt x="45" y="26"/>
                  </a:lnTo>
                  <a:lnTo>
                    <a:pt x="50" y="27"/>
                  </a:lnTo>
                  <a:lnTo>
                    <a:pt x="54" y="30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2" y="43"/>
                  </a:lnTo>
                  <a:lnTo>
                    <a:pt x="79" y="49"/>
                  </a:lnTo>
                  <a:lnTo>
                    <a:pt x="83" y="52"/>
                  </a:lnTo>
                  <a:lnTo>
                    <a:pt x="86" y="56"/>
                  </a:lnTo>
                  <a:lnTo>
                    <a:pt x="90" y="58"/>
                  </a:lnTo>
                  <a:lnTo>
                    <a:pt x="92" y="62"/>
                  </a:lnTo>
                  <a:lnTo>
                    <a:pt x="96" y="66"/>
                  </a:lnTo>
                  <a:lnTo>
                    <a:pt x="99" y="71"/>
                  </a:lnTo>
                  <a:lnTo>
                    <a:pt x="103" y="73"/>
                  </a:lnTo>
                  <a:lnTo>
                    <a:pt x="106" y="79"/>
                  </a:lnTo>
                  <a:lnTo>
                    <a:pt x="110" y="83"/>
                  </a:lnTo>
                  <a:lnTo>
                    <a:pt x="113" y="88"/>
                  </a:lnTo>
                  <a:lnTo>
                    <a:pt x="117" y="92"/>
                  </a:lnTo>
                  <a:lnTo>
                    <a:pt x="121" y="99"/>
                  </a:lnTo>
                  <a:lnTo>
                    <a:pt x="125" y="103"/>
                  </a:lnTo>
                  <a:lnTo>
                    <a:pt x="128" y="110"/>
                  </a:lnTo>
                  <a:lnTo>
                    <a:pt x="132" y="115"/>
                  </a:lnTo>
                  <a:lnTo>
                    <a:pt x="136" y="122"/>
                  </a:lnTo>
                  <a:lnTo>
                    <a:pt x="140" y="129"/>
                  </a:lnTo>
                  <a:lnTo>
                    <a:pt x="144" y="136"/>
                  </a:lnTo>
                  <a:lnTo>
                    <a:pt x="148" y="143"/>
                  </a:lnTo>
                  <a:lnTo>
                    <a:pt x="152" y="151"/>
                  </a:lnTo>
                  <a:lnTo>
                    <a:pt x="156" y="158"/>
                  </a:lnTo>
                  <a:lnTo>
                    <a:pt x="159" y="166"/>
                  </a:lnTo>
                  <a:lnTo>
                    <a:pt x="163" y="173"/>
                  </a:lnTo>
                  <a:lnTo>
                    <a:pt x="167" y="182"/>
                  </a:lnTo>
                  <a:lnTo>
                    <a:pt x="170" y="190"/>
                  </a:lnTo>
                  <a:lnTo>
                    <a:pt x="174" y="198"/>
                  </a:lnTo>
                  <a:lnTo>
                    <a:pt x="178" y="208"/>
                  </a:lnTo>
                  <a:lnTo>
                    <a:pt x="182" y="217"/>
                  </a:lnTo>
                  <a:lnTo>
                    <a:pt x="185" y="226"/>
                  </a:lnTo>
                  <a:lnTo>
                    <a:pt x="189" y="235"/>
                  </a:lnTo>
                  <a:lnTo>
                    <a:pt x="192" y="245"/>
                  </a:lnTo>
                  <a:lnTo>
                    <a:pt x="196" y="255"/>
                  </a:lnTo>
                  <a:lnTo>
                    <a:pt x="198" y="265"/>
                  </a:lnTo>
                  <a:lnTo>
                    <a:pt x="203" y="274"/>
                  </a:lnTo>
                  <a:lnTo>
                    <a:pt x="207" y="285"/>
                  </a:lnTo>
                  <a:lnTo>
                    <a:pt x="209" y="296"/>
                  </a:lnTo>
                  <a:lnTo>
                    <a:pt x="212" y="307"/>
                  </a:lnTo>
                  <a:lnTo>
                    <a:pt x="215" y="317"/>
                  </a:lnTo>
                  <a:lnTo>
                    <a:pt x="217" y="327"/>
                  </a:lnTo>
                  <a:lnTo>
                    <a:pt x="222" y="338"/>
                  </a:lnTo>
                  <a:lnTo>
                    <a:pt x="224" y="349"/>
                  </a:lnTo>
                  <a:lnTo>
                    <a:pt x="227" y="360"/>
                  </a:lnTo>
                  <a:lnTo>
                    <a:pt x="230" y="371"/>
                  </a:lnTo>
                  <a:lnTo>
                    <a:pt x="232" y="383"/>
                  </a:lnTo>
                  <a:lnTo>
                    <a:pt x="235" y="393"/>
                  </a:lnTo>
                  <a:lnTo>
                    <a:pt x="236" y="405"/>
                  </a:lnTo>
                  <a:lnTo>
                    <a:pt x="239" y="416"/>
                  </a:lnTo>
                  <a:lnTo>
                    <a:pt x="242" y="427"/>
                  </a:lnTo>
                  <a:lnTo>
                    <a:pt x="243" y="438"/>
                  </a:lnTo>
                  <a:lnTo>
                    <a:pt x="246" y="450"/>
                  </a:lnTo>
                  <a:lnTo>
                    <a:pt x="249" y="461"/>
                  </a:lnTo>
                  <a:lnTo>
                    <a:pt x="250" y="473"/>
                  </a:lnTo>
                  <a:lnTo>
                    <a:pt x="253" y="484"/>
                  </a:lnTo>
                  <a:lnTo>
                    <a:pt x="254" y="495"/>
                  </a:lnTo>
                  <a:lnTo>
                    <a:pt x="256" y="506"/>
                  </a:lnTo>
                  <a:lnTo>
                    <a:pt x="257" y="516"/>
                  </a:lnTo>
                  <a:lnTo>
                    <a:pt x="258" y="527"/>
                  </a:lnTo>
                  <a:lnTo>
                    <a:pt x="260" y="540"/>
                  </a:lnTo>
                  <a:lnTo>
                    <a:pt x="261" y="550"/>
                  </a:lnTo>
                  <a:lnTo>
                    <a:pt x="262" y="561"/>
                  </a:lnTo>
                  <a:lnTo>
                    <a:pt x="264" y="572"/>
                  </a:lnTo>
                  <a:lnTo>
                    <a:pt x="264" y="583"/>
                  </a:lnTo>
                  <a:lnTo>
                    <a:pt x="265" y="594"/>
                  </a:lnTo>
                  <a:lnTo>
                    <a:pt x="266" y="605"/>
                  </a:lnTo>
                  <a:lnTo>
                    <a:pt x="268" y="616"/>
                  </a:lnTo>
                  <a:lnTo>
                    <a:pt x="268" y="625"/>
                  </a:lnTo>
                  <a:lnTo>
                    <a:pt x="268" y="636"/>
                  </a:lnTo>
                  <a:lnTo>
                    <a:pt x="269" y="647"/>
                  </a:lnTo>
                  <a:lnTo>
                    <a:pt x="269" y="656"/>
                  </a:lnTo>
                  <a:lnTo>
                    <a:pt x="269" y="666"/>
                  </a:lnTo>
                  <a:lnTo>
                    <a:pt x="269" y="676"/>
                  </a:lnTo>
                  <a:lnTo>
                    <a:pt x="270" y="685"/>
                  </a:lnTo>
                  <a:lnTo>
                    <a:pt x="269" y="695"/>
                  </a:lnTo>
                  <a:lnTo>
                    <a:pt x="269" y="704"/>
                  </a:lnTo>
                  <a:lnTo>
                    <a:pt x="269" y="714"/>
                  </a:lnTo>
                  <a:lnTo>
                    <a:pt x="269" y="722"/>
                  </a:lnTo>
                  <a:lnTo>
                    <a:pt x="268" y="730"/>
                  </a:lnTo>
                  <a:lnTo>
                    <a:pt x="268" y="739"/>
                  </a:lnTo>
                  <a:lnTo>
                    <a:pt x="266" y="746"/>
                  </a:lnTo>
                  <a:lnTo>
                    <a:pt x="266" y="756"/>
                  </a:lnTo>
                  <a:lnTo>
                    <a:pt x="265" y="763"/>
                  </a:lnTo>
                  <a:lnTo>
                    <a:pt x="264" y="771"/>
                  </a:lnTo>
                  <a:lnTo>
                    <a:pt x="262" y="777"/>
                  </a:lnTo>
                  <a:lnTo>
                    <a:pt x="262" y="786"/>
                  </a:lnTo>
                  <a:lnTo>
                    <a:pt x="122" y="761"/>
                  </a:lnTo>
                  <a:lnTo>
                    <a:pt x="79" y="809"/>
                  </a:lnTo>
                  <a:lnTo>
                    <a:pt x="82" y="814"/>
                  </a:lnTo>
                  <a:lnTo>
                    <a:pt x="82" y="817"/>
                  </a:lnTo>
                  <a:lnTo>
                    <a:pt x="83" y="820"/>
                  </a:lnTo>
                  <a:lnTo>
                    <a:pt x="86" y="825"/>
                  </a:lnTo>
                  <a:lnTo>
                    <a:pt x="87" y="830"/>
                  </a:lnTo>
                  <a:lnTo>
                    <a:pt x="88" y="832"/>
                  </a:lnTo>
                  <a:lnTo>
                    <a:pt x="90" y="835"/>
                  </a:lnTo>
                  <a:lnTo>
                    <a:pt x="90" y="837"/>
                  </a:lnTo>
                  <a:lnTo>
                    <a:pt x="91" y="841"/>
                  </a:lnTo>
                  <a:lnTo>
                    <a:pt x="92" y="844"/>
                  </a:lnTo>
                  <a:lnTo>
                    <a:pt x="94" y="848"/>
                  </a:lnTo>
                  <a:lnTo>
                    <a:pt x="95" y="851"/>
                  </a:lnTo>
                  <a:lnTo>
                    <a:pt x="96" y="855"/>
                  </a:lnTo>
                  <a:lnTo>
                    <a:pt x="98" y="858"/>
                  </a:lnTo>
                  <a:lnTo>
                    <a:pt x="99" y="862"/>
                  </a:lnTo>
                  <a:lnTo>
                    <a:pt x="101" y="866"/>
                  </a:lnTo>
                  <a:lnTo>
                    <a:pt x="102" y="870"/>
                  </a:lnTo>
                  <a:lnTo>
                    <a:pt x="103" y="874"/>
                  </a:lnTo>
                  <a:lnTo>
                    <a:pt x="105" y="878"/>
                  </a:lnTo>
                  <a:lnTo>
                    <a:pt x="105" y="882"/>
                  </a:lnTo>
                  <a:lnTo>
                    <a:pt x="107" y="886"/>
                  </a:lnTo>
                  <a:lnTo>
                    <a:pt x="107" y="890"/>
                  </a:lnTo>
                  <a:lnTo>
                    <a:pt x="109" y="896"/>
                  </a:lnTo>
                  <a:lnTo>
                    <a:pt x="110" y="900"/>
                  </a:lnTo>
                  <a:lnTo>
                    <a:pt x="111" y="904"/>
                  </a:lnTo>
                  <a:lnTo>
                    <a:pt x="111" y="908"/>
                  </a:lnTo>
                  <a:lnTo>
                    <a:pt x="113" y="912"/>
                  </a:lnTo>
                  <a:lnTo>
                    <a:pt x="114" y="916"/>
                  </a:lnTo>
                  <a:lnTo>
                    <a:pt x="115" y="922"/>
                  </a:lnTo>
                  <a:lnTo>
                    <a:pt x="115" y="926"/>
                  </a:lnTo>
                  <a:lnTo>
                    <a:pt x="117" y="930"/>
                  </a:lnTo>
                  <a:lnTo>
                    <a:pt x="118" y="934"/>
                  </a:lnTo>
                  <a:lnTo>
                    <a:pt x="120" y="937"/>
                  </a:lnTo>
                  <a:lnTo>
                    <a:pt x="120" y="941"/>
                  </a:lnTo>
                  <a:lnTo>
                    <a:pt x="121" y="943"/>
                  </a:lnTo>
                  <a:lnTo>
                    <a:pt x="122" y="947"/>
                  </a:lnTo>
                  <a:lnTo>
                    <a:pt x="124" y="950"/>
                  </a:lnTo>
                  <a:lnTo>
                    <a:pt x="125" y="956"/>
                  </a:lnTo>
                  <a:lnTo>
                    <a:pt x="126" y="960"/>
                  </a:lnTo>
                  <a:lnTo>
                    <a:pt x="129" y="961"/>
                  </a:lnTo>
                  <a:lnTo>
                    <a:pt x="132" y="962"/>
                  </a:lnTo>
                  <a:lnTo>
                    <a:pt x="133" y="962"/>
                  </a:lnTo>
                  <a:lnTo>
                    <a:pt x="136" y="960"/>
                  </a:lnTo>
                  <a:lnTo>
                    <a:pt x="137" y="958"/>
                  </a:lnTo>
                  <a:lnTo>
                    <a:pt x="137" y="956"/>
                  </a:lnTo>
                  <a:lnTo>
                    <a:pt x="140" y="953"/>
                  </a:lnTo>
                  <a:lnTo>
                    <a:pt x="141" y="950"/>
                  </a:lnTo>
                  <a:lnTo>
                    <a:pt x="141" y="946"/>
                  </a:lnTo>
                  <a:lnTo>
                    <a:pt x="143" y="942"/>
                  </a:lnTo>
                  <a:lnTo>
                    <a:pt x="144" y="937"/>
                  </a:lnTo>
                  <a:lnTo>
                    <a:pt x="144" y="932"/>
                  </a:lnTo>
                  <a:lnTo>
                    <a:pt x="144" y="927"/>
                  </a:lnTo>
                  <a:lnTo>
                    <a:pt x="144" y="923"/>
                  </a:lnTo>
                  <a:lnTo>
                    <a:pt x="144" y="917"/>
                  </a:lnTo>
                  <a:lnTo>
                    <a:pt x="144" y="912"/>
                  </a:lnTo>
                  <a:lnTo>
                    <a:pt x="144" y="905"/>
                  </a:lnTo>
                  <a:lnTo>
                    <a:pt x="143" y="900"/>
                  </a:lnTo>
                  <a:lnTo>
                    <a:pt x="141" y="894"/>
                  </a:lnTo>
                  <a:lnTo>
                    <a:pt x="141" y="889"/>
                  </a:lnTo>
                  <a:lnTo>
                    <a:pt x="140" y="882"/>
                  </a:lnTo>
                  <a:lnTo>
                    <a:pt x="139" y="877"/>
                  </a:lnTo>
                  <a:lnTo>
                    <a:pt x="137" y="871"/>
                  </a:lnTo>
                  <a:lnTo>
                    <a:pt x="137" y="867"/>
                  </a:lnTo>
                  <a:lnTo>
                    <a:pt x="136" y="860"/>
                  </a:lnTo>
                  <a:lnTo>
                    <a:pt x="135" y="855"/>
                  </a:lnTo>
                  <a:lnTo>
                    <a:pt x="133" y="850"/>
                  </a:lnTo>
                  <a:lnTo>
                    <a:pt x="132" y="845"/>
                  </a:lnTo>
                  <a:lnTo>
                    <a:pt x="130" y="840"/>
                  </a:lnTo>
                  <a:lnTo>
                    <a:pt x="129" y="836"/>
                  </a:lnTo>
                  <a:lnTo>
                    <a:pt x="128" y="832"/>
                  </a:lnTo>
                  <a:lnTo>
                    <a:pt x="128" y="828"/>
                  </a:lnTo>
                  <a:lnTo>
                    <a:pt x="126" y="824"/>
                  </a:lnTo>
                  <a:lnTo>
                    <a:pt x="125" y="821"/>
                  </a:lnTo>
                  <a:lnTo>
                    <a:pt x="124" y="818"/>
                  </a:lnTo>
                  <a:lnTo>
                    <a:pt x="124" y="817"/>
                  </a:lnTo>
                  <a:lnTo>
                    <a:pt x="122" y="813"/>
                  </a:lnTo>
                  <a:lnTo>
                    <a:pt x="294" y="826"/>
                  </a:lnTo>
                  <a:lnTo>
                    <a:pt x="294" y="825"/>
                  </a:lnTo>
                  <a:lnTo>
                    <a:pt x="294" y="824"/>
                  </a:lnTo>
                  <a:lnTo>
                    <a:pt x="294" y="821"/>
                  </a:lnTo>
                  <a:lnTo>
                    <a:pt x="296" y="818"/>
                  </a:lnTo>
                  <a:lnTo>
                    <a:pt x="298" y="814"/>
                  </a:lnTo>
                  <a:lnTo>
                    <a:pt x="299" y="810"/>
                  </a:lnTo>
                  <a:lnTo>
                    <a:pt x="300" y="805"/>
                  </a:lnTo>
                  <a:lnTo>
                    <a:pt x="303" y="801"/>
                  </a:lnTo>
                  <a:lnTo>
                    <a:pt x="304" y="794"/>
                  </a:lnTo>
                  <a:lnTo>
                    <a:pt x="307" y="788"/>
                  </a:lnTo>
                  <a:lnTo>
                    <a:pt x="309" y="783"/>
                  </a:lnTo>
                  <a:lnTo>
                    <a:pt x="311" y="777"/>
                  </a:lnTo>
                  <a:lnTo>
                    <a:pt x="314" y="771"/>
                  </a:lnTo>
                  <a:lnTo>
                    <a:pt x="315" y="765"/>
                  </a:lnTo>
                  <a:lnTo>
                    <a:pt x="318" y="761"/>
                  </a:lnTo>
                  <a:lnTo>
                    <a:pt x="319" y="757"/>
                  </a:lnTo>
                  <a:lnTo>
                    <a:pt x="319" y="754"/>
                  </a:lnTo>
                  <a:lnTo>
                    <a:pt x="319" y="752"/>
                  </a:lnTo>
                  <a:lnTo>
                    <a:pt x="319" y="748"/>
                  </a:lnTo>
                  <a:lnTo>
                    <a:pt x="321" y="743"/>
                  </a:lnTo>
                  <a:lnTo>
                    <a:pt x="319" y="738"/>
                  </a:lnTo>
                  <a:lnTo>
                    <a:pt x="319" y="733"/>
                  </a:lnTo>
                  <a:lnTo>
                    <a:pt x="319" y="726"/>
                  </a:lnTo>
                  <a:lnTo>
                    <a:pt x="319" y="718"/>
                  </a:lnTo>
                  <a:lnTo>
                    <a:pt x="319" y="709"/>
                  </a:lnTo>
                  <a:lnTo>
                    <a:pt x="318" y="700"/>
                  </a:lnTo>
                  <a:lnTo>
                    <a:pt x="318" y="689"/>
                  </a:lnTo>
                  <a:lnTo>
                    <a:pt x="318" y="680"/>
                  </a:lnTo>
                  <a:lnTo>
                    <a:pt x="317" y="667"/>
                  </a:lnTo>
                  <a:lnTo>
                    <a:pt x="317" y="656"/>
                  </a:lnTo>
                  <a:lnTo>
                    <a:pt x="315" y="644"/>
                  </a:lnTo>
                  <a:lnTo>
                    <a:pt x="315" y="632"/>
                  </a:lnTo>
                  <a:lnTo>
                    <a:pt x="313" y="618"/>
                  </a:lnTo>
                  <a:lnTo>
                    <a:pt x="311" y="603"/>
                  </a:lnTo>
                  <a:lnTo>
                    <a:pt x="310" y="590"/>
                  </a:lnTo>
                  <a:lnTo>
                    <a:pt x="309" y="575"/>
                  </a:lnTo>
                  <a:lnTo>
                    <a:pt x="306" y="560"/>
                  </a:lnTo>
                  <a:lnTo>
                    <a:pt x="304" y="544"/>
                  </a:lnTo>
                  <a:lnTo>
                    <a:pt x="302" y="527"/>
                  </a:lnTo>
                  <a:lnTo>
                    <a:pt x="300" y="512"/>
                  </a:lnTo>
                  <a:lnTo>
                    <a:pt x="298" y="496"/>
                  </a:lnTo>
                  <a:lnTo>
                    <a:pt x="294" y="480"/>
                  </a:lnTo>
                  <a:lnTo>
                    <a:pt x="291" y="462"/>
                  </a:lnTo>
                  <a:lnTo>
                    <a:pt x="288" y="446"/>
                  </a:lnTo>
                  <a:lnTo>
                    <a:pt x="285" y="428"/>
                  </a:lnTo>
                  <a:lnTo>
                    <a:pt x="281" y="412"/>
                  </a:lnTo>
                  <a:lnTo>
                    <a:pt x="279" y="394"/>
                  </a:lnTo>
                  <a:lnTo>
                    <a:pt x="275" y="378"/>
                  </a:lnTo>
                  <a:lnTo>
                    <a:pt x="270" y="360"/>
                  </a:lnTo>
                  <a:lnTo>
                    <a:pt x="265" y="342"/>
                  </a:lnTo>
                  <a:lnTo>
                    <a:pt x="261" y="326"/>
                  </a:lnTo>
                  <a:lnTo>
                    <a:pt x="257" y="308"/>
                  </a:lnTo>
                  <a:lnTo>
                    <a:pt x="251" y="291"/>
                  </a:lnTo>
                  <a:lnTo>
                    <a:pt x="246" y="274"/>
                  </a:lnTo>
                  <a:lnTo>
                    <a:pt x="241" y="258"/>
                  </a:lnTo>
                  <a:lnTo>
                    <a:pt x="235" y="242"/>
                  </a:lnTo>
                  <a:lnTo>
                    <a:pt x="228" y="226"/>
                  </a:lnTo>
                  <a:lnTo>
                    <a:pt x="223" y="209"/>
                  </a:lnTo>
                  <a:lnTo>
                    <a:pt x="216" y="194"/>
                  </a:lnTo>
                  <a:lnTo>
                    <a:pt x="209" y="179"/>
                  </a:lnTo>
                  <a:lnTo>
                    <a:pt x="201" y="164"/>
                  </a:lnTo>
                  <a:lnTo>
                    <a:pt x="194" y="151"/>
                  </a:lnTo>
                  <a:lnTo>
                    <a:pt x="188" y="136"/>
                  </a:lnTo>
                  <a:lnTo>
                    <a:pt x="179" y="124"/>
                  </a:lnTo>
                  <a:lnTo>
                    <a:pt x="171" y="110"/>
                  </a:lnTo>
                  <a:lnTo>
                    <a:pt x="163" y="98"/>
                  </a:lnTo>
                  <a:lnTo>
                    <a:pt x="154" y="86"/>
                  </a:lnTo>
                  <a:lnTo>
                    <a:pt x="144" y="75"/>
                  </a:lnTo>
                  <a:lnTo>
                    <a:pt x="135" y="64"/>
                  </a:lnTo>
                  <a:lnTo>
                    <a:pt x="125" y="54"/>
                  </a:lnTo>
                  <a:lnTo>
                    <a:pt x="115" y="45"/>
                  </a:lnTo>
                  <a:lnTo>
                    <a:pt x="105" y="37"/>
                  </a:lnTo>
                  <a:lnTo>
                    <a:pt x="94" y="28"/>
                  </a:lnTo>
                  <a:lnTo>
                    <a:pt x="83" y="22"/>
                  </a:lnTo>
                  <a:lnTo>
                    <a:pt x="72" y="15"/>
                  </a:lnTo>
                  <a:lnTo>
                    <a:pt x="60" y="11"/>
                  </a:lnTo>
                  <a:lnTo>
                    <a:pt x="48" y="7"/>
                  </a:lnTo>
                  <a:lnTo>
                    <a:pt x="35" y="4"/>
                  </a:lnTo>
                  <a:lnTo>
                    <a:pt x="23" y="1"/>
                  </a:lnTo>
                  <a:lnTo>
                    <a:pt x="1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1" name="Freeform 100">
              <a:extLst>
                <a:ext uri="{FF2B5EF4-FFF2-40B4-BE49-F238E27FC236}">
                  <a16:creationId xmlns:a16="http://schemas.microsoft.com/office/drawing/2014/main" id="{C9B37C9D-B30D-0B8D-77EF-ECA264DF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4697412"/>
              <a:ext cx="896938" cy="1716088"/>
            </a:xfrm>
            <a:custGeom>
              <a:avLst/>
              <a:gdLst>
                <a:gd name="T0" fmla="*/ 2147483647 w 565"/>
                <a:gd name="T1" fmla="*/ 2147483647 h 1081"/>
                <a:gd name="T2" fmla="*/ 2147483647 w 565"/>
                <a:gd name="T3" fmla="*/ 2147483647 h 1081"/>
                <a:gd name="T4" fmla="*/ 2147483647 w 565"/>
                <a:gd name="T5" fmla="*/ 2147483647 h 1081"/>
                <a:gd name="T6" fmla="*/ 2147483647 w 565"/>
                <a:gd name="T7" fmla="*/ 2147483647 h 1081"/>
                <a:gd name="T8" fmla="*/ 2147483647 w 565"/>
                <a:gd name="T9" fmla="*/ 2147483647 h 1081"/>
                <a:gd name="T10" fmla="*/ 2147483647 w 565"/>
                <a:gd name="T11" fmla="*/ 2147483647 h 1081"/>
                <a:gd name="T12" fmla="*/ 2147483647 w 565"/>
                <a:gd name="T13" fmla="*/ 2147483647 h 1081"/>
                <a:gd name="T14" fmla="*/ 2147483647 w 565"/>
                <a:gd name="T15" fmla="*/ 2147483647 h 1081"/>
                <a:gd name="T16" fmla="*/ 2147483647 w 565"/>
                <a:gd name="T17" fmla="*/ 2147483647 h 1081"/>
                <a:gd name="T18" fmla="*/ 2147483647 w 565"/>
                <a:gd name="T19" fmla="*/ 2147483647 h 1081"/>
                <a:gd name="T20" fmla="*/ 2147483647 w 565"/>
                <a:gd name="T21" fmla="*/ 2147483647 h 1081"/>
                <a:gd name="T22" fmla="*/ 2147483647 w 565"/>
                <a:gd name="T23" fmla="*/ 2147483647 h 1081"/>
                <a:gd name="T24" fmla="*/ 2147483647 w 565"/>
                <a:gd name="T25" fmla="*/ 2147483647 h 1081"/>
                <a:gd name="T26" fmla="*/ 2147483647 w 565"/>
                <a:gd name="T27" fmla="*/ 2147483647 h 1081"/>
                <a:gd name="T28" fmla="*/ 2147483647 w 565"/>
                <a:gd name="T29" fmla="*/ 2147483647 h 1081"/>
                <a:gd name="T30" fmla="*/ 2147483647 w 565"/>
                <a:gd name="T31" fmla="*/ 2147483647 h 1081"/>
                <a:gd name="T32" fmla="*/ 2147483647 w 565"/>
                <a:gd name="T33" fmla="*/ 2147483647 h 1081"/>
                <a:gd name="T34" fmla="*/ 2147483647 w 565"/>
                <a:gd name="T35" fmla="*/ 2147483647 h 1081"/>
                <a:gd name="T36" fmla="*/ 2147483647 w 565"/>
                <a:gd name="T37" fmla="*/ 2147483647 h 1081"/>
                <a:gd name="T38" fmla="*/ 2147483647 w 565"/>
                <a:gd name="T39" fmla="*/ 2147483647 h 1081"/>
                <a:gd name="T40" fmla="*/ 2147483647 w 565"/>
                <a:gd name="T41" fmla="*/ 2147483647 h 1081"/>
                <a:gd name="T42" fmla="*/ 2147483647 w 565"/>
                <a:gd name="T43" fmla="*/ 2147483647 h 1081"/>
                <a:gd name="T44" fmla="*/ 2147483647 w 565"/>
                <a:gd name="T45" fmla="*/ 2147483647 h 1081"/>
                <a:gd name="T46" fmla="*/ 2147483647 w 565"/>
                <a:gd name="T47" fmla="*/ 2147483647 h 1081"/>
                <a:gd name="T48" fmla="*/ 2147483647 w 565"/>
                <a:gd name="T49" fmla="*/ 2147483647 h 1081"/>
                <a:gd name="T50" fmla="*/ 2147483647 w 565"/>
                <a:gd name="T51" fmla="*/ 2147483647 h 1081"/>
                <a:gd name="T52" fmla="*/ 2147483647 w 565"/>
                <a:gd name="T53" fmla="*/ 2147483647 h 1081"/>
                <a:gd name="T54" fmla="*/ 2147483647 w 565"/>
                <a:gd name="T55" fmla="*/ 2147483647 h 1081"/>
                <a:gd name="T56" fmla="*/ 2147483647 w 565"/>
                <a:gd name="T57" fmla="*/ 2147483647 h 1081"/>
                <a:gd name="T58" fmla="*/ 2147483647 w 565"/>
                <a:gd name="T59" fmla="*/ 2147483647 h 1081"/>
                <a:gd name="T60" fmla="*/ 2147483647 w 565"/>
                <a:gd name="T61" fmla="*/ 2147483647 h 1081"/>
                <a:gd name="T62" fmla="*/ 2147483647 w 565"/>
                <a:gd name="T63" fmla="*/ 2147483647 h 1081"/>
                <a:gd name="T64" fmla="*/ 2147483647 w 565"/>
                <a:gd name="T65" fmla="*/ 2147483647 h 1081"/>
                <a:gd name="T66" fmla="*/ 2147483647 w 565"/>
                <a:gd name="T67" fmla="*/ 2147483647 h 1081"/>
                <a:gd name="T68" fmla="*/ 2147483647 w 565"/>
                <a:gd name="T69" fmla="*/ 2147483647 h 1081"/>
                <a:gd name="T70" fmla="*/ 2147483647 w 565"/>
                <a:gd name="T71" fmla="*/ 2147483647 h 1081"/>
                <a:gd name="T72" fmla="*/ 2147483647 w 565"/>
                <a:gd name="T73" fmla="*/ 2147483647 h 1081"/>
                <a:gd name="T74" fmla="*/ 2147483647 w 565"/>
                <a:gd name="T75" fmla="*/ 2147483647 h 1081"/>
                <a:gd name="T76" fmla="*/ 2147483647 w 565"/>
                <a:gd name="T77" fmla="*/ 2147483647 h 1081"/>
                <a:gd name="T78" fmla="*/ 2147483647 w 565"/>
                <a:gd name="T79" fmla="*/ 2147483647 h 1081"/>
                <a:gd name="T80" fmla="*/ 2147483647 w 565"/>
                <a:gd name="T81" fmla="*/ 2147483647 h 1081"/>
                <a:gd name="T82" fmla="*/ 2147483647 w 565"/>
                <a:gd name="T83" fmla="*/ 2147483647 h 1081"/>
                <a:gd name="T84" fmla="*/ 2147483647 w 565"/>
                <a:gd name="T85" fmla="*/ 2147483647 h 1081"/>
                <a:gd name="T86" fmla="*/ 2147483647 w 565"/>
                <a:gd name="T87" fmla="*/ 2147483647 h 1081"/>
                <a:gd name="T88" fmla="*/ 2147483647 w 565"/>
                <a:gd name="T89" fmla="*/ 2147483647 h 1081"/>
                <a:gd name="T90" fmla="*/ 2147483647 w 565"/>
                <a:gd name="T91" fmla="*/ 2147483647 h 1081"/>
                <a:gd name="T92" fmla="*/ 2147483647 w 565"/>
                <a:gd name="T93" fmla="*/ 2147483647 h 1081"/>
                <a:gd name="T94" fmla="*/ 2147483647 w 565"/>
                <a:gd name="T95" fmla="*/ 2147483647 h 1081"/>
                <a:gd name="T96" fmla="*/ 2147483647 w 565"/>
                <a:gd name="T97" fmla="*/ 2147483647 h 1081"/>
                <a:gd name="T98" fmla="*/ 2147483647 w 565"/>
                <a:gd name="T99" fmla="*/ 2147483647 h 1081"/>
                <a:gd name="T100" fmla="*/ 2147483647 w 565"/>
                <a:gd name="T101" fmla="*/ 2147483647 h 1081"/>
                <a:gd name="T102" fmla="*/ 2147483647 w 565"/>
                <a:gd name="T103" fmla="*/ 2147483647 h 1081"/>
                <a:gd name="T104" fmla="*/ 2147483647 w 565"/>
                <a:gd name="T105" fmla="*/ 2147483647 h 1081"/>
                <a:gd name="T106" fmla="*/ 2147483647 w 565"/>
                <a:gd name="T107" fmla="*/ 2147483647 h 1081"/>
                <a:gd name="T108" fmla="*/ 2147483647 w 565"/>
                <a:gd name="T109" fmla="*/ 2147483647 h 1081"/>
                <a:gd name="T110" fmla="*/ 2147483647 w 565"/>
                <a:gd name="T111" fmla="*/ 2147483647 h 1081"/>
                <a:gd name="T112" fmla="*/ 2147483647 w 565"/>
                <a:gd name="T113" fmla="*/ 2147483647 h 1081"/>
                <a:gd name="T114" fmla="*/ 2147483647 w 565"/>
                <a:gd name="T115" fmla="*/ 2147483647 h 1081"/>
                <a:gd name="T116" fmla="*/ 2147483647 w 565"/>
                <a:gd name="T117" fmla="*/ 2147483647 h 1081"/>
                <a:gd name="T118" fmla="*/ 2147483647 w 565"/>
                <a:gd name="T119" fmla="*/ 2147483647 h 1081"/>
                <a:gd name="T120" fmla="*/ 2147483647 w 565"/>
                <a:gd name="T121" fmla="*/ 2147483647 h 10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5"/>
                <a:gd name="T184" fmla="*/ 0 h 1081"/>
                <a:gd name="T185" fmla="*/ 565 w 565"/>
                <a:gd name="T186" fmla="*/ 1081 h 10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5" h="1081">
                  <a:moveTo>
                    <a:pt x="565" y="22"/>
                  </a:moveTo>
                  <a:lnTo>
                    <a:pt x="563" y="22"/>
                  </a:lnTo>
                  <a:lnTo>
                    <a:pt x="562" y="22"/>
                  </a:lnTo>
                  <a:lnTo>
                    <a:pt x="558" y="22"/>
                  </a:lnTo>
                  <a:lnTo>
                    <a:pt x="554" y="23"/>
                  </a:lnTo>
                  <a:lnTo>
                    <a:pt x="551" y="23"/>
                  </a:lnTo>
                  <a:lnTo>
                    <a:pt x="548" y="25"/>
                  </a:lnTo>
                  <a:lnTo>
                    <a:pt x="544" y="26"/>
                  </a:lnTo>
                  <a:lnTo>
                    <a:pt x="542" y="27"/>
                  </a:lnTo>
                  <a:lnTo>
                    <a:pt x="538" y="29"/>
                  </a:lnTo>
                  <a:lnTo>
                    <a:pt x="533" y="30"/>
                  </a:lnTo>
                  <a:lnTo>
                    <a:pt x="531" y="33"/>
                  </a:lnTo>
                  <a:lnTo>
                    <a:pt x="527" y="35"/>
                  </a:lnTo>
                  <a:lnTo>
                    <a:pt x="523" y="37"/>
                  </a:lnTo>
                  <a:lnTo>
                    <a:pt x="517" y="39"/>
                  </a:lnTo>
                  <a:lnTo>
                    <a:pt x="513" y="44"/>
                  </a:lnTo>
                  <a:lnTo>
                    <a:pt x="509" y="46"/>
                  </a:lnTo>
                  <a:lnTo>
                    <a:pt x="504" y="50"/>
                  </a:lnTo>
                  <a:lnTo>
                    <a:pt x="498" y="54"/>
                  </a:lnTo>
                  <a:lnTo>
                    <a:pt x="494" y="58"/>
                  </a:lnTo>
                  <a:lnTo>
                    <a:pt x="490" y="64"/>
                  </a:lnTo>
                  <a:lnTo>
                    <a:pt x="484" y="69"/>
                  </a:lnTo>
                  <a:lnTo>
                    <a:pt x="479" y="75"/>
                  </a:lnTo>
                  <a:lnTo>
                    <a:pt x="476" y="78"/>
                  </a:lnTo>
                  <a:lnTo>
                    <a:pt x="475" y="82"/>
                  </a:lnTo>
                  <a:lnTo>
                    <a:pt x="472" y="86"/>
                  </a:lnTo>
                  <a:lnTo>
                    <a:pt x="470" y="88"/>
                  </a:lnTo>
                  <a:lnTo>
                    <a:pt x="467" y="92"/>
                  </a:lnTo>
                  <a:lnTo>
                    <a:pt x="465" y="95"/>
                  </a:lnTo>
                  <a:lnTo>
                    <a:pt x="461" y="99"/>
                  </a:lnTo>
                  <a:lnTo>
                    <a:pt x="460" y="103"/>
                  </a:lnTo>
                  <a:lnTo>
                    <a:pt x="457" y="107"/>
                  </a:lnTo>
                  <a:lnTo>
                    <a:pt x="455" y="112"/>
                  </a:lnTo>
                  <a:lnTo>
                    <a:pt x="452" y="117"/>
                  </a:lnTo>
                  <a:lnTo>
                    <a:pt x="451" y="121"/>
                  </a:lnTo>
                  <a:lnTo>
                    <a:pt x="448" y="125"/>
                  </a:lnTo>
                  <a:lnTo>
                    <a:pt x="445" y="131"/>
                  </a:lnTo>
                  <a:lnTo>
                    <a:pt x="442" y="135"/>
                  </a:lnTo>
                  <a:lnTo>
                    <a:pt x="441" y="140"/>
                  </a:lnTo>
                  <a:lnTo>
                    <a:pt x="438" y="144"/>
                  </a:lnTo>
                  <a:lnTo>
                    <a:pt x="437" y="148"/>
                  </a:lnTo>
                  <a:lnTo>
                    <a:pt x="434" y="154"/>
                  </a:lnTo>
                  <a:lnTo>
                    <a:pt x="433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6" y="173"/>
                  </a:lnTo>
                  <a:lnTo>
                    <a:pt x="425" y="178"/>
                  </a:lnTo>
                  <a:lnTo>
                    <a:pt x="423" y="184"/>
                  </a:lnTo>
                  <a:lnTo>
                    <a:pt x="421" y="188"/>
                  </a:lnTo>
                  <a:lnTo>
                    <a:pt x="419" y="193"/>
                  </a:lnTo>
                  <a:lnTo>
                    <a:pt x="418" y="199"/>
                  </a:lnTo>
                  <a:lnTo>
                    <a:pt x="417" y="203"/>
                  </a:lnTo>
                  <a:lnTo>
                    <a:pt x="415" y="208"/>
                  </a:lnTo>
                  <a:lnTo>
                    <a:pt x="414" y="213"/>
                  </a:lnTo>
                  <a:lnTo>
                    <a:pt x="412" y="218"/>
                  </a:lnTo>
                  <a:lnTo>
                    <a:pt x="411" y="223"/>
                  </a:lnTo>
                  <a:lnTo>
                    <a:pt x="410" y="228"/>
                  </a:lnTo>
                  <a:lnTo>
                    <a:pt x="408" y="234"/>
                  </a:lnTo>
                  <a:lnTo>
                    <a:pt x="407" y="238"/>
                  </a:lnTo>
                  <a:lnTo>
                    <a:pt x="406" y="243"/>
                  </a:lnTo>
                  <a:lnTo>
                    <a:pt x="404" y="249"/>
                  </a:lnTo>
                  <a:lnTo>
                    <a:pt x="404" y="253"/>
                  </a:lnTo>
                  <a:lnTo>
                    <a:pt x="403" y="258"/>
                  </a:lnTo>
                  <a:lnTo>
                    <a:pt x="402" y="264"/>
                  </a:lnTo>
                  <a:lnTo>
                    <a:pt x="400" y="268"/>
                  </a:lnTo>
                  <a:lnTo>
                    <a:pt x="400" y="273"/>
                  </a:lnTo>
                  <a:lnTo>
                    <a:pt x="399" y="279"/>
                  </a:lnTo>
                  <a:lnTo>
                    <a:pt x="397" y="283"/>
                  </a:lnTo>
                  <a:lnTo>
                    <a:pt x="396" y="288"/>
                  </a:lnTo>
                  <a:lnTo>
                    <a:pt x="395" y="292"/>
                  </a:lnTo>
                  <a:lnTo>
                    <a:pt x="395" y="298"/>
                  </a:lnTo>
                  <a:lnTo>
                    <a:pt x="393" y="302"/>
                  </a:lnTo>
                  <a:lnTo>
                    <a:pt x="392" y="307"/>
                  </a:lnTo>
                  <a:lnTo>
                    <a:pt x="392" y="311"/>
                  </a:lnTo>
                  <a:lnTo>
                    <a:pt x="391" y="317"/>
                  </a:lnTo>
                  <a:lnTo>
                    <a:pt x="389" y="321"/>
                  </a:lnTo>
                  <a:lnTo>
                    <a:pt x="389" y="326"/>
                  </a:lnTo>
                  <a:lnTo>
                    <a:pt x="388" y="330"/>
                  </a:lnTo>
                  <a:lnTo>
                    <a:pt x="388" y="334"/>
                  </a:lnTo>
                  <a:lnTo>
                    <a:pt x="387" y="339"/>
                  </a:lnTo>
                  <a:lnTo>
                    <a:pt x="385" y="344"/>
                  </a:lnTo>
                  <a:lnTo>
                    <a:pt x="385" y="348"/>
                  </a:lnTo>
                  <a:lnTo>
                    <a:pt x="384" y="352"/>
                  </a:lnTo>
                  <a:lnTo>
                    <a:pt x="383" y="356"/>
                  </a:lnTo>
                  <a:lnTo>
                    <a:pt x="383" y="360"/>
                  </a:lnTo>
                  <a:lnTo>
                    <a:pt x="381" y="364"/>
                  </a:lnTo>
                  <a:lnTo>
                    <a:pt x="380" y="368"/>
                  </a:lnTo>
                  <a:lnTo>
                    <a:pt x="378" y="373"/>
                  </a:lnTo>
                  <a:lnTo>
                    <a:pt x="378" y="377"/>
                  </a:lnTo>
                  <a:lnTo>
                    <a:pt x="377" y="381"/>
                  </a:lnTo>
                  <a:lnTo>
                    <a:pt x="376" y="385"/>
                  </a:lnTo>
                  <a:lnTo>
                    <a:pt x="374" y="389"/>
                  </a:lnTo>
                  <a:lnTo>
                    <a:pt x="374" y="392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0" y="402"/>
                  </a:lnTo>
                  <a:lnTo>
                    <a:pt x="369" y="405"/>
                  </a:lnTo>
                  <a:lnTo>
                    <a:pt x="368" y="409"/>
                  </a:lnTo>
                  <a:lnTo>
                    <a:pt x="368" y="412"/>
                  </a:lnTo>
                  <a:lnTo>
                    <a:pt x="363" y="417"/>
                  </a:lnTo>
                  <a:lnTo>
                    <a:pt x="362" y="423"/>
                  </a:lnTo>
                  <a:lnTo>
                    <a:pt x="359" y="428"/>
                  </a:lnTo>
                  <a:lnTo>
                    <a:pt x="357" y="434"/>
                  </a:lnTo>
                  <a:lnTo>
                    <a:pt x="355" y="439"/>
                  </a:lnTo>
                  <a:lnTo>
                    <a:pt x="353" y="443"/>
                  </a:lnTo>
                  <a:lnTo>
                    <a:pt x="351" y="447"/>
                  </a:lnTo>
                  <a:lnTo>
                    <a:pt x="350" y="453"/>
                  </a:lnTo>
                  <a:lnTo>
                    <a:pt x="347" y="455"/>
                  </a:lnTo>
                  <a:lnTo>
                    <a:pt x="346" y="460"/>
                  </a:lnTo>
                  <a:lnTo>
                    <a:pt x="343" y="464"/>
                  </a:lnTo>
                  <a:lnTo>
                    <a:pt x="342" y="468"/>
                  </a:lnTo>
                  <a:lnTo>
                    <a:pt x="340" y="472"/>
                  </a:lnTo>
                  <a:lnTo>
                    <a:pt x="339" y="476"/>
                  </a:lnTo>
                  <a:lnTo>
                    <a:pt x="338" y="480"/>
                  </a:lnTo>
                  <a:lnTo>
                    <a:pt x="338" y="484"/>
                  </a:lnTo>
                  <a:lnTo>
                    <a:pt x="336" y="487"/>
                  </a:lnTo>
                  <a:lnTo>
                    <a:pt x="335" y="491"/>
                  </a:lnTo>
                  <a:lnTo>
                    <a:pt x="334" y="495"/>
                  </a:lnTo>
                  <a:lnTo>
                    <a:pt x="334" y="499"/>
                  </a:lnTo>
                  <a:lnTo>
                    <a:pt x="334" y="503"/>
                  </a:lnTo>
                  <a:lnTo>
                    <a:pt x="332" y="507"/>
                  </a:lnTo>
                  <a:lnTo>
                    <a:pt x="332" y="513"/>
                  </a:lnTo>
                  <a:lnTo>
                    <a:pt x="332" y="517"/>
                  </a:lnTo>
                  <a:lnTo>
                    <a:pt x="332" y="522"/>
                  </a:lnTo>
                  <a:lnTo>
                    <a:pt x="331" y="527"/>
                  </a:lnTo>
                  <a:lnTo>
                    <a:pt x="331" y="533"/>
                  </a:lnTo>
                  <a:lnTo>
                    <a:pt x="332" y="538"/>
                  </a:lnTo>
                  <a:lnTo>
                    <a:pt x="332" y="541"/>
                  </a:lnTo>
                  <a:lnTo>
                    <a:pt x="332" y="545"/>
                  </a:lnTo>
                  <a:lnTo>
                    <a:pt x="332" y="549"/>
                  </a:lnTo>
                  <a:lnTo>
                    <a:pt x="332" y="552"/>
                  </a:lnTo>
                  <a:lnTo>
                    <a:pt x="332" y="556"/>
                  </a:lnTo>
                  <a:lnTo>
                    <a:pt x="332" y="559"/>
                  </a:lnTo>
                  <a:lnTo>
                    <a:pt x="332" y="563"/>
                  </a:lnTo>
                  <a:lnTo>
                    <a:pt x="334" y="567"/>
                  </a:lnTo>
                  <a:lnTo>
                    <a:pt x="334" y="571"/>
                  </a:lnTo>
                  <a:lnTo>
                    <a:pt x="334" y="575"/>
                  </a:lnTo>
                  <a:lnTo>
                    <a:pt x="334" y="579"/>
                  </a:lnTo>
                  <a:lnTo>
                    <a:pt x="334" y="583"/>
                  </a:lnTo>
                  <a:lnTo>
                    <a:pt x="334" y="586"/>
                  </a:lnTo>
                  <a:lnTo>
                    <a:pt x="335" y="590"/>
                  </a:lnTo>
                  <a:lnTo>
                    <a:pt x="336" y="594"/>
                  </a:lnTo>
                  <a:lnTo>
                    <a:pt x="338" y="598"/>
                  </a:lnTo>
                  <a:lnTo>
                    <a:pt x="338" y="602"/>
                  </a:lnTo>
                  <a:lnTo>
                    <a:pt x="339" y="606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3" y="619"/>
                  </a:lnTo>
                  <a:lnTo>
                    <a:pt x="346" y="623"/>
                  </a:lnTo>
                  <a:lnTo>
                    <a:pt x="347" y="627"/>
                  </a:lnTo>
                  <a:lnTo>
                    <a:pt x="349" y="631"/>
                  </a:lnTo>
                  <a:lnTo>
                    <a:pt x="350" y="634"/>
                  </a:lnTo>
                  <a:lnTo>
                    <a:pt x="353" y="638"/>
                  </a:lnTo>
                  <a:lnTo>
                    <a:pt x="354" y="642"/>
                  </a:lnTo>
                  <a:lnTo>
                    <a:pt x="355" y="646"/>
                  </a:lnTo>
                  <a:lnTo>
                    <a:pt x="357" y="648"/>
                  </a:lnTo>
                  <a:lnTo>
                    <a:pt x="359" y="653"/>
                  </a:lnTo>
                  <a:lnTo>
                    <a:pt x="362" y="657"/>
                  </a:lnTo>
                  <a:lnTo>
                    <a:pt x="363" y="661"/>
                  </a:lnTo>
                  <a:lnTo>
                    <a:pt x="366" y="663"/>
                  </a:lnTo>
                  <a:lnTo>
                    <a:pt x="368" y="668"/>
                  </a:lnTo>
                  <a:lnTo>
                    <a:pt x="370" y="670"/>
                  </a:lnTo>
                  <a:lnTo>
                    <a:pt x="373" y="674"/>
                  </a:lnTo>
                  <a:lnTo>
                    <a:pt x="374" y="678"/>
                  </a:lnTo>
                  <a:lnTo>
                    <a:pt x="377" y="681"/>
                  </a:lnTo>
                  <a:lnTo>
                    <a:pt x="378" y="685"/>
                  </a:lnTo>
                  <a:lnTo>
                    <a:pt x="383" y="688"/>
                  </a:lnTo>
                  <a:lnTo>
                    <a:pt x="385" y="695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399" y="712"/>
                  </a:lnTo>
                  <a:lnTo>
                    <a:pt x="403" y="716"/>
                  </a:lnTo>
                  <a:lnTo>
                    <a:pt x="407" y="722"/>
                  </a:lnTo>
                  <a:lnTo>
                    <a:pt x="411" y="726"/>
                  </a:lnTo>
                  <a:lnTo>
                    <a:pt x="414" y="731"/>
                  </a:lnTo>
                  <a:lnTo>
                    <a:pt x="418" y="734"/>
                  </a:lnTo>
                  <a:lnTo>
                    <a:pt x="421" y="738"/>
                  </a:lnTo>
                  <a:lnTo>
                    <a:pt x="422" y="740"/>
                  </a:lnTo>
                  <a:lnTo>
                    <a:pt x="425" y="742"/>
                  </a:lnTo>
                  <a:lnTo>
                    <a:pt x="427" y="746"/>
                  </a:lnTo>
                  <a:lnTo>
                    <a:pt x="429" y="748"/>
                  </a:lnTo>
                  <a:lnTo>
                    <a:pt x="408" y="782"/>
                  </a:lnTo>
                  <a:lnTo>
                    <a:pt x="407" y="780"/>
                  </a:lnTo>
                  <a:lnTo>
                    <a:pt x="404" y="776"/>
                  </a:lnTo>
                  <a:lnTo>
                    <a:pt x="402" y="772"/>
                  </a:lnTo>
                  <a:lnTo>
                    <a:pt x="399" y="769"/>
                  </a:lnTo>
                  <a:lnTo>
                    <a:pt x="396" y="765"/>
                  </a:lnTo>
                  <a:lnTo>
                    <a:pt x="392" y="761"/>
                  </a:lnTo>
                  <a:lnTo>
                    <a:pt x="388" y="755"/>
                  </a:lnTo>
                  <a:lnTo>
                    <a:pt x="384" y="750"/>
                  </a:lnTo>
                  <a:lnTo>
                    <a:pt x="380" y="744"/>
                  </a:lnTo>
                  <a:lnTo>
                    <a:pt x="376" y="738"/>
                  </a:lnTo>
                  <a:lnTo>
                    <a:pt x="373" y="734"/>
                  </a:lnTo>
                  <a:lnTo>
                    <a:pt x="370" y="731"/>
                  </a:lnTo>
                  <a:lnTo>
                    <a:pt x="369" y="727"/>
                  </a:lnTo>
                  <a:lnTo>
                    <a:pt x="366" y="725"/>
                  </a:lnTo>
                  <a:lnTo>
                    <a:pt x="363" y="721"/>
                  </a:lnTo>
                  <a:lnTo>
                    <a:pt x="362" y="716"/>
                  </a:lnTo>
                  <a:lnTo>
                    <a:pt x="359" y="714"/>
                  </a:lnTo>
                  <a:lnTo>
                    <a:pt x="357" y="710"/>
                  </a:lnTo>
                  <a:lnTo>
                    <a:pt x="354" y="706"/>
                  </a:lnTo>
                  <a:lnTo>
                    <a:pt x="353" y="701"/>
                  </a:lnTo>
                  <a:lnTo>
                    <a:pt x="350" y="697"/>
                  </a:lnTo>
                  <a:lnTo>
                    <a:pt x="347" y="693"/>
                  </a:lnTo>
                  <a:lnTo>
                    <a:pt x="344" y="689"/>
                  </a:lnTo>
                  <a:lnTo>
                    <a:pt x="342" y="685"/>
                  </a:lnTo>
                  <a:lnTo>
                    <a:pt x="339" y="681"/>
                  </a:lnTo>
                  <a:lnTo>
                    <a:pt x="338" y="677"/>
                  </a:lnTo>
                  <a:lnTo>
                    <a:pt x="334" y="673"/>
                  </a:lnTo>
                  <a:lnTo>
                    <a:pt x="332" y="669"/>
                  </a:lnTo>
                  <a:lnTo>
                    <a:pt x="330" y="663"/>
                  </a:lnTo>
                  <a:lnTo>
                    <a:pt x="327" y="661"/>
                  </a:lnTo>
                  <a:lnTo>
                    <a:pt x="325" y="655"/>
                  </a:lnTo>
                  <a:lnTo>
                    <a:pt x="323" y="651"/>
                  </a:lnTo>
                  <a:lnTo>
                    <a:pt x="321" y="647"/>
                  </a:lnTo>
                  <a:lnTo>
                    <a:pt x="320" y="644"/>
                  </a:lnTo>
                  <a:lnTo>
                    <a:pt x="317" y="639"/>
                  </a:lnTo>
                  <a:lnTo>
                    <a:pt x="315" y="635"/>
                  </a:lnTo>
                  <a:lnTo>
                    <a:pt x="313" y="631"/>
                  </a:lnTo>
                  <a:lnTo>
                    <a:pt x="312" y="627"/>
                  </a:lnTo>
                  <a:lnTo>
                    <a:pt x="309" y="623"/>
                  </a:lnTo>
                  <a:lnTo>
                    <a:pt x="308" y="619"/>
                  </a:lnTo>
                  <a:lnTo>
                    <a:pt x="306" y="614"/>
                  </a:lnTo>
                  <a:lnTo>
                    <a:pt x="305" y="610"/>
                  </a:lnTo>
                  <a:lnTo>
                    <a:pt x="304" y="606"/>
                  </a:lnTo>
                  <a:lnTo>
                    <a:pt x="302" y="602"/>
                  </a:lnTo>
                  <a:lnTo>
                    <a:pt x="301" y="598"/>
                  </a:lnTo>
                  <a:lnTo>
                    <a:pt x="300" y="595"/>
                  </a:lnTo>
                  <a:lnTo>
                    <a:pt x="298" y="591"/>
                  </a:lnTo>
                  <a:lnTo>
                    <a:pt x="298" y="587"/>
                  </a:lnTo>
                  <a:lnTo>
                    <a:pt x="298" y="585"/>
                  </a:lnTo>
                  <a:lnTo>
                    <a:pt x="298" y="581"/>
                  </a:lnTo>
                  <a:lnTo>
                    <a:pt x="297" y="581"/>
                  </a:lnTo>
                  <a:lnTo>
                    <a:pt x="294" y="582"/>
                  </a:lnTo>
                  <a:lnTo>
                    <a:pt x="291" y="583"/>
                  </a:lnTo>
                  <a:lnTo>
                    <a:pt x="286" y="586"/>
                  </a:lnTo>
                  <a:lnTo>
                    <a:pt x="283" y="587"/>
                  </a:lnTo>
                  <a:lnTo>
                    <a:pt x="279" y="589"/>
                  </a:lnTo>
                  <a:lnTo>
                    <a:pt x="276" y="590"/>
                  </a:lnTo>
                  <a:lnTo>
                    <a:pt x="272" y="593"/>
                  </a:lnTo>
                  <a:lnTo>
                    <a:pt x="268" y="594"/>
                  </a:lnTo>
                  <a:lnTo>
                    <a:pt x="264" y="597"/>
                  </a:lnTo>
                  <a:lnTo>
                    <a:pt x="260" y="600"/>
                  </a:lnTo>
                  <a:lnTo>
                    <a:pt x="256" y="602"/>
                  </a:lnTo>
                  <a:lnTo>
                    <a:pt x="251" y="605"/>
                  </a:lnTo>
                  <a:lnTo>
                    <a:pt x="245" y="608"/>
                  </a:lnTo>
                  <a:lnTo>
                    <a:pt x="240" y="610"/>
                  </a:lnTo>
                  <a:lnTo>
                    <a:pt x="236" y="614"/>
                  </a:lnTo>
                  <a:lnTo>
                    <a:pt x="229" y="617"/>
                  </a:lnTo>
                  <a:lnTo>
                    <a:pt x="225" y="621"/>
                  </a:lnTo>
                  <a:lnTo>
                    <a:pt x="218" y="625"/>
                  </a:lnTo>
                  <a:lnTo>
                    <a:pt x="214" y="629"/>
                  </a:lnTo>
                  <a:lnTo>
                    <a:pt x="207" y="632"/>
                  </a:lnTo>
                  <a:lnTo>
                    <a:pt x="202" y="638"/>
                  </a:lnTo>
                  <a:lnTo>
                    <a:pt x="196" y="640"/>
                  </a:lnTo>
                  <a:lnTo>
                    <a:pt x="189" y="646"/>
                  </a:lnTo>
                  <a:lnTo>
                    <a:pt x="184" y="651"/>
                  </a:lnTo>
                  <a:lnTo>
                    <a:pt x="179" y="655"/>
                  </a:lnTo>
                  <a:lnTo>
                    <a:pt x="172" y="661"/>
                  </a:lnTo>
                  <a:lnTo>
                    <a:pt x="166" y="666"/>
                  </a:lnTo>
                  <a:lnTo>
                    <a:pt x="160" y="672"/>
                  </a:lnTo>
                  <a:lnTo>
                    <a:pt x="154" y="677"/>
                  </a:lnTo>
                  <a:lnTo>
                    <a:pt x="147" y="681"/>
                  </a:lnTo>
                  <a:lnTo>
                    <a:pt x="142" y="688"/>
                  </a:lnTo>
                  <a:lnTo>
                    <a:pt x="135" y="692"/>
                  </a:lnTo>
                  <a:lnTo>
                    <a:pt x="130" y="699"/>
                  </a:lnTo>
                  <a:lnTo>
                    <a:pt x="124" y="704"/>
                  </a:lnTo>
                  <a:lnTo>
                    <a:pt x="119" y="711"/>
                  </a:lnTo>
                  <a:lnTo>
                    <a:pt x="113" y="718"/>
                  </a:lnTo>
                  <a:lnTo>
                    <a:pt x="108" y="723"/>
                  </a:lnTo>
                  <a:lnTo>
                    <a:pt x="102" y="730"/>
                  </a:lnTo>
                  <a:lnTo>
                    <a:pt x="97" y="737"/>
                  </a:lnTo>
                  <a:lnTo>
                    <a:pt x="92" y="744"/>
                  </a:lnTo>
                  <a:lnTo>
                    <a:pt x="88" y="750"/>
                  </a:lnTo>
                  <a:lnTo>
                    <a:pt x="83" y="759"/>
                  </a:lnTo>
                  <a:lnTo>
                    <a:pt x="79" y="767"/>
                  </a:lnTo>
                  <a:lnTo>
                    <a:pt x="74" y="774"/>
                  </a:lnTo>
                  <a:lnTo>
                    <a:pt x="70" y="780"/>
                  </a:lnTo>
                  <a:lnTo>
                    <a:pt x="67" y="788"/>
                  </a:lnTo>
                  <a:lnTo>
                    <a:pt x="63" y="797"/>
                  </a:lnTo>
                  <a:lnTo>
                    <a:pt x="60" y="803"/>
                  </a:lnTo>
                  <a:lnTo>
                    <a:pt x="56" y="812"/>
                  </a:lnTo>
                  <a:lnTo>
                    <a:pt x="54" y="820"/>
                  </a:lnTo>
                  <a:lnTo>
                    <a:pt x="52" y="829"/>
                  </a:lnTo>
                  <a:lnTo>
                    <a:pt x="49" y="837"/>
                  </a:lnTo>
                  <a:lnTo>
                    <a:pt x="48" y="846"/>
                  </a:lnTo>
                  <a:lnTo>
                    <a:pt x="47" y="854"/>
                  </a:lnTo>
                  <a:lnTo>
                    <a:pt x="45" y="863"/>
                  </a:lnTo>
                  <a:lnTo>
                    <a:pt x="44" y="871"/>
                  </a:lnTo>
                  <a:lnTo>
                    <a:pt x="44" y="881"/>
                  </a:lnTo>
                  <a:lnTo>
                    <a:pt x="44" y="889"/>
                  </a:lnTo>
                  <a:lnTo>
                    <a:pt x="45" y="900"/>
                  </a:lnTo>
                  <a:lnTo>
                    <a:pt x="45" y="908"/>
                  </a:lnTo>
                  <a:lnTo>
                    <a:pt x="47" y="916"/>
                  </a:lnTo>
                  <a:lnTo>
                    <a:pt x="49" y="924"/>
                  </a:lnTo>
                  <a:lnTo>
                    <a:pt x="52" y="934"/>
                  </a:lnTo>
                  <a:lnTo>
                    <a:pt x="55" y="941"/>
                  </a:lnTo>
                  <a:lnTo>
                    <a:pt x="59" y="948"/>
                  </a:lnTo>
                  <a:lnTo>
                    <a:pt x="62" y="956"/>
                  </a:lnTo>
                  <a:lnTo>
                    <a:pt x="67" y="963"/>
                  </a:lnTo>
                  <a:lnTo>
                    <a:pt x="71" y="968"/>
                  </a:lnTo>
                  <a:lnTo>
                    <a:pt x="77" y="973"/>
                  </a:lnTo>
                  <a:lnTo>
                    <a:pt x="82" y="979"/>
                  </a:lnTo>
                  <a:lnTo>
                    <a:pt x="89" y="984"/>
                  </a:lnTo>
                  <a:lnTo>
                    <a:pt x="94" y="990"/>
                  </a:lnTo>
                  <a:lnTo>
                    <a:pt x="101" y="995"/>
                  </a:lnTo>
                  <a:lnTo>
                    <a:pt x="108" y="999"/>
                  </a:lnTo>
                  <a:lnTo>
                    <a:pt x="116" y="1003"/>
                  </a:lnTo>
                  <a:lnTo>
                    <a:pt x="123" y="1007"/>
                  </a:lnTo>
                  <a:lnTo>
                    <a:pt x="131" y="1011"/>
                  </a:lnTo>
                  <a:lnTo>
                    <a:pt x="139" y="1014"/>
                  </a:lnTo>
                  <a:lnTo>
                    <a:pt x="147" y="1018"/>
                  </a:lnTo>
                  <a:lnTo>
                    <a:pt x="155" y="1021"/>
                  </a:lnTo>
                  <a:lnTo>
                    <a:pt x="164" y="1024"/>
                  </a:lnTo>
                  <a:lnTo>
                    <a:pt x="173" y="1026"/>
                  </a:lnTo>
                  <a:lnTo>
                    <a:pt x="183" y="1029"/>
                  </a:lnTo>
                  <a:lnTo>
                    <a:pt x="191" y="1030"/>
                  </a:lnTo>
                  <a:lnTo>
                    <a:pt x="200" y="1033"/>
                  </a:lnTo>
                  <a:lnTo>
                    <a:pt x="210" y="1035"/>
                  </a:lnTo>
                  <a:lnTo>
                    <a:pt x="219" y="1036"/>
                  </a:lnTo>
                  <a:lnTo>
                    <a:pt x="229" y="1037"/>
                  </a:lnTo>
                  <a:lnTo>
                    <a:pt x="238" y="1040"/>
                  </a:lnTo>
                  <a:lnTo>
                    <a:pt x="248" y="1040"/>
                  </a:lnTo>
                  <a:lnTo>
                    <a:pt x="259" y="1043"/>
                  </a:lnTo>
                  <a:lnTo>
                    <a:pt x="267" y="1043"/>
                  </a:lnTo>
                  <a:lnTo>
                    <a:pt x="276" y="1043"/>
                  </a:lnTo>
                  <a:lnTo>
                    <a:pt x="286" y="1044"/>
                  </a:lnTo>
                  <a:lnTo>
                    <a:pt x="296" y="1044"/>
                  </a:lnTo>
                  <a:lnTo>
                    <a:pt x="305" y="1044"/>
                  </a:lnTo>
                  <a:lnTo>
                    <a:pt x="313" y="1044"/>
                  </a:lnTo>
                  <a:lnTo>
                    <a:pt x="323" y="1044"/>
                  </a:lnTo>
                  <a:lnTo>
                    <a:pt x="332" y="1045"/>
                  </a:lnTo>
                  <a:lnTo>
                    <a:pt x="340" y="1044"/>
                  </a:lnTo>
                  <a:lnTo>
                    <a:pt x="350" y="1044"/>
                  </a:lnTo>
                  <a:lnTo>
                    <a:pt x="358" y="1044"/>
                  </a:lnTo>
                  <a:lnTo>
                    <a:pt x="366" y="1044"/>
                  </a:lnTo>
                  <a:lnTo>
                    <a:pt x="374" y="1044"/>
                  </a:lnTo>
                  <a:lnTo>
                    <a:pt x="383" y="1044"/>
                  </a:lnTo>
                  <a:lnTo>
                    <a:pt x="389" y="1043"/>
                  </a:lnTo>
                  <a:lnTo>
                    <a:pt x="397" y="1043"/>
                  </a:lnTo>
                  <a:lnTo>
                    <a:pt x="404" y="1043"/>
                  </a:lnTo>
                  <a:lnTo>
                    <a:pt x="411" y="1043"/>
                  </a:lnTo>
                  <a:lnTo>
                    <a:pt x="417" y="1041"/>
                  </a:lnTo>
                  <a:lnTo>
                    <a:pt x="422" y="1041"/>
                  </a:lnTo>
                  <a:lnTo>
                    <a:pt x="427" y="1040"/>
                  </a:lnTo>
                  <a:lnTo>
                    <a:pt x="433" y="1040"/>
                  </a:lnTo>
                  <a:lnTo>
                    <a:pt x="438" y="1040"/>
                  </a:lnTo>
                  <a:lnTo>
                    <a:pt x="442" y="1040"/>
                  </a:lnTo>
                  <a:lnTo>
                    <a:pt x="446" y="1039"/>
                  </a:lnTo>
                  <a:lnTo>
                    <a:pt x="451" y="1039"/>
                  </a:lnTo>
                  <a:lnTo>
                    <a:pt x="453" y="1037"/>
                  </a:lnTo>
                  <a:lnTo>
                    <a:pt x="456" y="1037"/>
                  </a:lnTo>
                  <a:lnTo>
                    <a:pt x="459" y="1037"/>
                  </a:lnTo>
                  <a:lnTo>
                    <a:pt x="460" y="1037"/>
                  </a:lnTo>
                  <a:lnTo>
                    <a:pt x="489" y="1059"/>
                  </a:lnTo>
                  <a:lnTo>
                    <a:pt x="487" y="1059"/>
                  </a:lnTo>
                  <a:lnTo>
                    <a:pt x="483" y="1059"/>
                  </a:lnTo>
                  <a:lnTo>
                    <a:pt x="480" y="1059"/>
                  </a:lnTo>
                  <a:lnTo>
                    <a:pt x="478" y="1060"/>
                  </a:lnTo>
                  <a:lnTo>
                    <a:pt x="474" y="1062"/>
                  </a:lnTo>
                  <a:lnTo>
                    <a:pt x="471" y="1062"/>
                  </a:lnTo>
                  <a:lnTo>
                    <a:pt x="465" y="1063"/>
                  </a:lnTo>
                  <a:lnTo>
                    <a:pt x="461" y="1064"/>
                  </a:lnTo>
                  <a:lnTo>
                    <a:pt x="456" y="1064"/>
                  </a:lnTo>
                  <a:lnTo>
                    <a:pt x="451" y="1066"/>
                  </a:lnTo>
                  <a:lnTo>
                    <a:pt x="444" y="1067"/>
                  </a:lnTo>
                  <a:lnTo>
                    <a:pt x="438" y="1069"/>
                  </a:lnTo>
                  <a:lnTo>
                    <a:pt x="431" y="1069"/>
                  </a:lnTo>
                  <a:lnTo>
                    <a:pt x="425" y="1071"/>
                  </a:lnTo>
                  <a:lnTo>
                    <a:pt x="417" y="1071"/>
                  </a:lnTo>
                  <a:lnTo>
                    <a:pt x="408" y="1073"/>
                  </a:lnTo>
                  <a:lnTo>
                    <a:pt x="400" y="1074"/>
                  </a:lnTo>
                  <a:lnTo>
                    <a:pt x="392" y="1075"/>
                  </a:lnTo>
                  <a:lnTo>
                    <a:pt x="384" y="1075"/>
                  </a:lnTo>
                  <a:lnTo>
                    <a:pt x="374" y="1077"/>
                  </a:lnTo>
                  <a:lnTo>
                    <a:pt x="366" y="1077"/>
                  </a:lnTo>
                  <a:lnTo>
                    <a:pt x="357" y="1078"/>
                  </a:lnTo>
                  <a:lnTo>
                    <a:pt x="347" y="1079"/>
                  </a:lnTo>
                  <a:lnTo>
                    <a:pt x="338" y="1079"/>
                  </a:lnTo>
                  <a:lnTo>
                    <a:pt x="327" y="1079"/>
                  </a:lnTo>
                  <a:lnTo>
                    <a:pt x="319" y="1081"/>
                  </a:lnTo>
                  <a:lnTo>
                    <a:pt x="308" y="1081"/>
                  </a:lnTo>
                  <a:lnTo>
                    <a:pt x="298" y="1081"/>
                  </a:lnTo>
                  <a:lnTo>
                    <a:pt x="287" y="1081"/>
                  </a:lnTo>
                  <a:lnTo>
                    <a:pt x="278" y="1081"/>
                  </a:lnTo>
                  <a:lnTo>
                    <a:pt x="267" y="1079"/>
                  </a:lnTo>
                  <a:lnTo>
                    <a:pt x="257" y="1079"/>
                  </a:lnTo>
                  <a:lnTo>
                    <a:pt x="247" y="1079"/>
                  </a:lnTo>
                  <a:lnTo>
                    <a:pt x="237" y="1078"/>
                  </a:lnTo>
                  <a:lnTo>
                    <a:pt x="226" y="1077"/>
                  </a:lnTo>
                  <a:lnTo>
                    <a:pt x="215" y="1075"/>
                  </a:lnTo>
                  <a:lnTo>
                    <a:pt x="206" y="1074"/>
                  </a:lnTo>
                  <a:lnTo>
                    <a:pt x="195" y="1073"/>
                  </a:lnTo>
                  <a:lnTo>
                    <a:pt x="185" y="1070"/>
                  </a:lnTo>
                  <a:lnTo>
                    <a:pt x="175" y="1069"/>
                  </a:lnTo>
                  <a:lnTo>
                    <a:pt x="164" y="1066"/>
                  </a:lnTo>
                  <a:lnTo>
                    <a:pt x="154" y="1063"/>
                  </a:lnTo>
                  <a:lnTo>
                    <a:pt x="145" y="1060"/>
                  </a:lnTo>
                  <a:lnTo>
                    <a:pt x="135" y="1056"/>
                  </a:lnTo>
                  <a:lnTo>
                    <a:pt x="126" y="1054"/>
                  </a:lnTo>
                  <a:lnTo>
                    <a:pt x="117" y="1050"/>
                  </a:lnTo>
                  <a:lnTo>
                    <a:pt x="108" y="1045"/>
                  </a:lnTo>
                  <a:lnTo>
                    <a:pt x="100" y="1040"/>
                  </a:lnTo>
                  <a:lnTo>
                    <a:pt x="92" y="1036"/>
                  </a:lnTo>
                  <a:lnTo>
                    <a:pt x="83" y="1030"/>
                  </a:lnTo>
                  <a:lnTo>
                    <a:pt x="74" y="1025"/>
                  </a:lnTo>
                  <a:lnTo>
                    <a:pt x="67" y="1018"/>
                  </a:lnTo>
                  <a:lnTo>
                    <a:pt x="60" y="1011"/>
                  </a:lnTo>
                  <a:lnTo>
                    <a:pt x="54" y="1006"/>
                  </a:lnTo>
                  <a:lnTo>
                    <a:pt x="47" y="998"/>
                  </a:lnTo>
                  <a:lnTo>
                    <a:pt x="40" y="991"/>
                  </a:lnTo>
                  <a:lnTo>
                    <a:pt x="33" y="983"/>
                  </a:lnTo>
                  <a:lnTo>
                    <a:pt x="29" y="975"/>
                  </a:lnTo>
                  <a:lnTo>
                    <a:pt x="24" y="965"/>
                  </a:lnTo>
                  <a:lnTo>
                    <a:pt x="18" y="957"/>
                  </a:lnTo>
                  <a:lnTo>
                    <a:pt x="15" y="948"/>
                  </a:lnTo>
                  <a:lnTo>
                    <a:pt x="11" y="937"/>
                  </a:lnTo>
                  <a:lnTo>
                    <a:pt x="7" y="926"/>
                  </a:lnTo>
                  <a:lnTo>
                    <a:pt x="5" y="916"/>
                  </a:lnTo>
                  <a:lnTo>
                    <a:pt x="3" y="905"/>
                  </a:lnTo>
                  <a:lnTo>
                    <a:pt x="2" y="896"/>
                  </a:lnTo>
                  <a:lnTo>
                    <a:pt x="0" y="886"/>
                  </a:lnTo>
                  <a:lnTo>
                    <a:pt x="0" y="876"/>
                  </a:lnTo>
                  <a:lnTo>
                    <a:pt x="0" y="866"/>
                  </a:lnTo>
                  <a:lnTo>
                    <a:pt x="0" y="856"/>
                  </a:lnTo>
                  <a:lnTo>
                    <a:pt x="2" y="846"/>
                  </a:lnTo>
                  <a:lnTo>
                    <a:pt x="3" y="837"/>
                  </a:lnTo>
                  <a:lnTo>
                    <a:pt x="5" y="828"/>
                  </a:lnTo>
                  <a:lnTo>
                    <a:pt x="9" y="818"/>
                  </a:lnTo>
                  <a:lnTo>
                    <a:pt x="11" y="809"/>
                  </a:lnTo>
                  <a:lnTo>
                    <a:pt x="15" y="799"/>
                  </a:lnTo>
                  <a:lnTo>
                    <a:pt x="18" y="791"/>
                  </a:lnTo>
                  <a:lnTo>
                    <a:pt x="22" y="783"/>
                  </a:lnTo>
                  <a:lnTo>
                    <a:pt x="26" y="774"/>
                  </a:lnTo>
                  <a:lnTo>
                    <a:pt x="32" y="765"/>
                  </a:lnTo>
                  <a:lnTo>
                    <a:pt x="37" y="756"/>
                  </a:lnTo>
                  <a:lnTo>
                    <a:pt x="43" y="748"/>
                  </a:lnTo>
                  <a:lnTo>
                    <a:pt x="47" y="740"/>
                  </a:lnTo>
                  <a:lnTo>
                    <a:pt x="54" y="731"/>
                  </a:lnTo>
                  <a:lnTo>
                    <a:pt x="60" y="723"/>
                  </a:lnTo>
                  <a:lnTo>
                    <a:pt x="67" y="716"/>
                  </a:lnTo>
                  <a:lnTo>
                    <a:pt x="73" y="708"/>
                  </a:lnTo>
                  <a:lnTo>
                    <a:pt x="81" y="700"/>
                  </a:lnTo>
                  <a:lnTo>
                    <a:pt x="88" y="692"/>
                  </a:lnTo>
                  <a:lnTo>
                    <a:pt x="94" y="685"/>
                  </a:lnTo>
                  <a:lnTo>
                    <a:pt x="101" y="678"/>
                  </a:lnTo>
                  <a:lnTo>
                    <a:pt x="109" y="672"/>
                  </a:lnTo>
                  <a:lnTo>
                    <a:pt x="116" y="665"/>
                  </a:lnTo>
                  <a:lnTo>
                    <a:pt x="124" y="659"/>
                  </a:lnTo>
                  <a:lnTo>
                    <a:pt x="131" y="651"/>
                  </a:lnTo>
                  <a:lnTo>
                    <a:pt x="139" y="646"/>
                  </a:lnTo>
                  <a:lnTo>
                    <a:pt x="146" y="639"/>
                  </a:lnTo>
                  <a:lnTo>
                    <a:pt x="154" y="634"/>
                  </a:lnTo>
                  <a:lnTo>
                    <a:pt x="161" y="627"/>
                  </a:lnTo>
                  <a:lnTo>
                    <a:pt x="169" y="621"/>
                  </a:lnTo>
                  <a:lnTo>
                    <a:pt x="176" y="616"/>
                  </a:lnTo>
                  <a:lnTo>
                    <a:pt x="184" y="612"/>
                  </a:lnTo>
                  <a:lnTo>
                    <a:pt x="191" y="606"/>
                  </a:lnTo>
                  <a:lnTo>
                    <a:pt x="199" y="601"/>
                  </a:lnTo>
                  <a:lnTo>
                    <a:pt x="206" y="597"/>
                  </a:lnTo>
                  <a:lnTo>
                    <a:pt x="213" y="591"/>
                  </a:lnTo>
                  <a:lnTo>
                    <a:pt x="219" y="587"/>
                  </a:lnTo>
                  <a:lnTo>
                    <a:pt x="226" y="583"/>
                  </a:lnTo>
                  <a:lnTo>
                    <a:pt x="233" y="579"/>
                  </a:lnTo>
                  <a:lnTo>
                    <a:pt x="240" y="576"/>
                  </a:lnTo>
                  <a:lnTo>
                    <a:pt x="245" y="572"/>
                  </a:lnTo>
                  <a:lnTo>
                    <a:pt x="251" y="568"/>
                  </a:lnTo>
                  <a:lnTo>
                    <a:pt x="256" y="566"/>
                  </a:lnTo>
                  <a:lnTo>
                    <a:pt x="262" y="563"/>
                  </a:lnTo>
                  <a:lnTo>
                    <a:pt x="266" y="560"/>
                  </a:lnTo>
                  <a:lnTo>
                    <a:pt x="270" y="557"/>
                  </a:lnTo>
                  <a:lnTo>
                    <a:pt x="274" y="556"/>
                  </a:lnTo>
                  <a:lnTo>
                    <a:pt x="279" y="555"/>
                  </a:lnTo>
                  <a:lnTo>
                    <a:pt x="282" y="552"/>
                  </a:lnTo>
                  <a:lnTo>
                    <a:pt x="285" y="551"/>
                  </a:lnTo>
                  <a:lnTo>
                    <a:pt x="287" y="549"/>
                  </a:lnTo>
                  <a:lnTo>
                    <a:pt x="290" y="549"/>
                  </a:lnTo>
                  <a:lnTo>
                    <a:pt x="293" y="547"/>
                  </a:lnTo>
                  <a:lnTo>
                    <a:pt x="294" y="547"/>
                  </a:lnTo>
                  <a:lnTo>
                    <a:pt x="294" y="545"/>
                  </a:lnTo>
                  <a:lnTo>
                    <a:pt x="294" y="542"/>
                  </a:lnTo>
                  <a:lnTo>
                    <a:pt x="294" y="540"/>
                  </a:lnTo>
                  <a:lnTo>
                    <a:pt x="296" y="537"/>
                  </a:lnTo>
                  <a:lnTo>
                    <a:pt x="296" y="534"/>
                  </a:lnTo>
                  <a:lnTo>
                    <a:pt x="297" y="532"/>
                  </a:lnTo>
                  <a:lnTo>
                    <a:pt x="297" y="527"/>
                  </a:lnTo>
                  <a:lnTo>
                    <a:pt x="298" y="523"/>
                  </a:lnTo>
                  <a:lnTo>
                    <a:pt x="298" y="519"/>
                  </a:lnTo>
                  <a:lnTo>
                    <a:pt x="300" y="515"/>
                  </a:lnTo>
                  <a:lnTo>
                    <a:pt x="300" y="510"/>
                  </a:lnTo>
                  <a:lnTo>
                    <a:pt x="301" y="506"/>
                  </a:lnTo>
                  <a:lnTo>
                    <a:pt x="302" y="502"/>
                  </a:lnTo>
                  <a:lnTo>
                    <a:pt x="302" y="496"/>
                  </a:lnTo>
                  <a:lnTo>
                    <a:pt x="304" y="491"/>
                  </a:lnTo>
                  <a:lnTo>
                    <a:pt x="305" y="485"/>
                  </a:lnTo>
                  <a:lnTo>
                    <a:pt x="305" y="480"/>
                  </a:lnTo>
                  <a:lnTo>
                    <a:pt x="306" y="476"/>
                  </a:lnTo>
                  <a:lnTo>
                    <a:pt x="306" y="470"/>
                  </a:lnTo>
                  <a:lnTo>
                    <a:pt x="308" y="465"/>
                  </a:lnTo>
                  <a:lnTo>
                    <a:pt x="309" y="461"/>
                  </a:lnTo>
                  <a:lnTo>
                    <a:pt x="310" y="455"/>
                  </a:lnTo>
                  <a:lnTo>
                    <a:pt x="310" y="450"/>
                  </a:lnTo>
                  <a:lnTo>
                    <a:pt x="312" y="446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5" y="434"/>
                  </a:lnTo>
                  <a:lnTo>
                    <a:pt x="316" y="431"/>
                  </a:lnTo>
                  <a:lnTo>
                    <a:pt x="316" y="428"/>
                  </a:lnTo>
                  <a:lnTo>
                    <a:pt x="319" y="426"/>
                  </a:lnTo>
                  <a:lnTo>
                    <a:pt x="320" y="420"/>
                  </a:lnTo>
                  <a:lnTo>
                    <a:pt x="323" y="415"/>
                  </a:lnTo>
                  <a:lnTo>
                    <a:pt x="324" y="411"/>
                  </a:lnTo>
                  <a:lnTo>
                    <a:pt x="328" y="405"/>
                  </a:lnTo>
                  <a:lnTo>
                    <a:pt x="331" y="400"/>
                  </a:lnTo>
                  <a:lnTo>
                    <a:pt x="334" y="394"/>
                  </a:lnTo>
                  <a:lnTo>
                    <a:pt x="336" y="389"/>
                  </a:lnTo>
                  <a:lnTo>
                    <a:pt x="340" y="385"/>
                  </a:lnTo>
                  <a:lnTo>
                    <a:pt x="342" y="379"/>
                  </a:lnTo>
                  <a:lnTo>
                    <a:pt x="346" y="375"/>
                  </a:lnTo>
                  <a:lnTo>
                    <a:pt x="347" y="370"/>
                  </a:lnTo>
                  <a:lnTo>
                    <a:pt x="350" y="366"/>
                  </a:lnTo>
                  <a:lnTo>
                    <a:pt x="353" y="362"/>
                  </a:lnTo>
                  <a:lnTo>
                    <a:pt x="354" y="358"/>
                  </a:lnTo>
                  <a:lnTo>
                    <a:pt x="355" y="353"/>
                  </a:lnTo>
                  <a:lnTo>
                    <a:pt x="357" y="349"/>
                  </a:lnTo>
                  <a:lnTo>
                    <a:pt x="357" y="347"/>
                  </a:lnTo>
                  <a:lnTo>
                    <a:pt x="357" y="343"/>
                  </a:lnTo>
                  <a:lnTo>
                    <a:pt x="357" y="339"/>
                  </a:lnTo>
                  <a:lnTo>
                    <a:pt x="358" y="333"/>
                  </a:lnTo>
                  <a:lnTo>
                    <a:pt x="358" y="330"/>
                  </a:lnTo>
                  <a:lnTo>
                    <a:pt x="359" y="326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1" y="315"/>
                  </a:lnTo>
                  <a:lnTo>
                    <a:pt x="362" y="311"/>
                  </a:lnTo>
                  <a:lnTo>
                    <a:pt x="363" y="307"/>
                  </a:lnTo>
                  <a:lnTo>
                    <a:pt x="365" y="303"/>
                  </a:lnTo>
                  <a:lnTo>
                    <a:pt x="365" y="298"/>
                  </a:lnTo>
                  <a:lnTo>
                    <a:pt x="366" y="294"/>
                  </a:lnTo>
                  <a:lnTo>
                    <a:pt x="368" y="288"/>
                  </a:lnTo>
                  <a:lnTo>
                    <a:pt x="368" y="283"/>
                  </a:lnTo>
                  <a:lnTo>
                    <a:pt x="369" y="277"/>
                  </a:lnTo>
                  <a:lnTo>
                    <a:pt x="370" y="272"/>
                  </a:lnTo>
                  <a:lnTo>
                    <a:pt x="370" y="268"/>
                  </a:lnTo>
                  <a:lnTo>
                    <a:pt x="373" y="262"/>
                  </a:lnTo>
                  <a:lnTo>
                    <a:pt x="373" y="257"/>
                  </a:lnTo>
                  <a:lnTo>
                    <a:pt x="374" y="250"/>
                  </a:lnTo>
                  <a:lnTo>
                    <a:pt x="376" y="245"/>
                  </a:lnTo>
                  <a:lnTo>
                    <a:pt x="377" y="239"/>
                  </a:lnTo>
                  <a:lnTo>
                    <a:pt x="378" y="234"/>
                  </a:lnTo>
                  <a:lnTo>
                    <a:pt x="380" y="228"/>
                  </a:lnTo>
                  <a:lnTo>
                    <a:pt x="383" y="222"/>
                  </a:lnTo>
                  <a:lnTo>
                    <a:pt x="384" y="216"/>
                  </a:lnTo>
                  <a:lnTo>
                    <a:pt x="385" y="211"/>
                  </a:lnTo>
                  <a:lnTo>
                    <a:pt x="385" y="204"/>
                  </a:lnTo>
                  <a:lnTo>
                    <a:pt x="387" y="199"/>
                  </a:lnTo>
                  <a:lnTo>
                    <a:pt x="389" y="192"/>
                  </a:lnTo>
                  <a:lnTo>
                    <a:pt x="389" y="186"/>
                  </a:lnTo>
                  <a:lnTo>
                    <a:pt x="392" y="179"/>
                  </a:lnTo>
                  <a:lnTo>
                    <a:pt x="393" y="174"/>
                  </a:lnTo>
                  <a:lnTo>
                    <a:pt x="395" y="169"/>
                  </a:lnTo>
                  <a:lnTo>
                    <a:pt x="396" y="162"/>
                  </a:lnTo>
                  <a:lnTo>
                    <a:pt x="399" y="156"/>
                  </a:lnTo>
                  <a:lnTo>
                    <a:pt x="400" y="151"/>
                  </a:lnTo>
                  <a:lnTo>
                    <a:pt x="402" y="145"/>
                  </a:lnTo>
                  <a:lnTo>
                    <a:pt x="404" y="140"/>
                  </a:lnTo>
                  <a:lnTo>
                    <a:pt x="406" y="133"/>
                  </a:lnTo>
                  <a:lnTo>
                    <a:pt x="407" y="128"/>
                  </a:lnTo>
                  <a:lnTo>
                    <a:pt x="408" y="124"/>
                  </a:lnTo>
                  <a:lnTo>
                    <a:pt x="411" y="118"/>
                  </a:lnTo>
                  <a:lnTo>
                    <a:pt x="412" y="113"/>
                  </a:lnTo>
                  <a:lnTo>
                    <a:pt x="414" y="107"/>
                  </a:lnTo>
                  <a:lnTo>
                    <a:pt x="415" y="103"/>
                  </a:lnTo>
                  <a:lnTo>
                    <a:pt x="418" y="98"/>
                  </a:lnTo>
                  <a:lnTo>
                    <a:pt x="419" y="92"/>
                  </a:lnTo>
                  <a:lnTo>
                    <a:pt x="421" y="88"/>
                  </a:lnTo>
                  <a:lnTo>
                    <a:pt x="423" y="86"/>
                  </a:lnTo>
                  <a:lnTo>
                    <a:pt x="425" y="80"/>
                  </a:lnTo>
                  <a:lnTo>
                    <a:pt x="427" y="76"/>
                  </a:lnTo>
                  <a:lnTo>
                    <a:pt x="429" y="72"/>
                  </a:lnTo>
                  <a:lnTo>
                    <a:pt x="431" y="69"/>
                  </a:lnTo>
                  <a:lnTo>
                    <a:pt x="433" y="65"/>
                  </a:lnTo>
                  <a:lnTo>
                    <a:pt x="436" y="63"/>
                  </a:lnTo>
                  <a:lnTo>
                    <a:pt x="437" y="58"/>
                  </a:lnTo>
                  <a:lnTo>
                    <a:pt x="440" y="57"/>
                  </a:lnTo>
                  <a:lnTo>
                    <a:pt x="444" y="52"/>
                  </a:lnTo>
                  <a:lnTo>
                    <a:pt x="446" y="46"/>
                  </a:lnTo>
                  <a:lnTo>
                    <a:pt x="451" y="41"/>
                  </a:lnTo>
                  <a:lnTo>
                    <a:pt x="455" y="37"/>
                  </a:lnTo>
                  <a:lnTo>
                    <a:pt x="457" y="33"/>
                  </a:lnTo>
                  <a:lnTo>
                    <a:pt x="461" y="30"/>
                  </a:lnTo>
                  <a:lnTo>
                    <a:pt x="465" y="26"/>
                  </a:lnTo>
                  <a:lnTo>
                    <a:pt x="470" y="23"/>
                  </a:lnTo>
                  <a:lnTo>
                    <a:pt x="472" y="19"/>
                  </a:lnTo>
                  <a:lnTo>
                    <a:pt x="476" y="18"/>
                  </a:lnTo>
                  <a:lnTo>
                    <a:pt x="479" y="15"/>
                  </a:lnTo>
                  <a:lnTo>
                    <a:pt x="483" y="12"/>
                  </a:lnTo>
                  <a:lnTo>
                    <a:pt x="486" y="11"/>
                  </a:lnTo>
                  <a:lnTo>
                    <a:pt x="490" y="8"/>
                  </a:lnTo>
                  <a:lnTo>
                    <a:pt x="493" y="8"/>
                  </a:lnTo>
                  <a:lnTo>
                    <a:pt x="497" y="7"/>
                  </a:lnTo>
                  <a:lnTo>
                    <a:pt x="501" y="4"/>
                  </a:lnTo>
                  <a:lnTo>
                    <a:pt x="506" y="3"/>
                  </a:lnTo>
                  <a:lnTo>
                    <a:pt x="512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2" name="Freeform 101">
              <a:extLst>
                <a:ext uri="{FF2B5EF4-FFF2-40B4-BE49-F238E27FC236}">
                  <a16:creationId xmlns:a16="http://schemas.microsoft.com/office/drawing/2014/main" id="{45A863E7-1563-BA24-0E10-D847214B9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7" y="5784850"/>
              <a:ext cx="596900" cy="534988"/>
            </a:xfrm>
            <a:custGeom>
              <a:avLst/>
              <a:gdLst>
                <a:gd name="T0" fmla="*/ 2147483647 w 376"/>
                <a:gd name="T1" fmla="*/ 2147483647 h 337"/>
                <a:gd name="T2" fmla="*/ 2147483647 w 376"/>
                <a:gd name="T3" fmla="*/ 2147483647 h 337"/>
                <a:gd name="T4" fmla="*/ 2147483647 w 376"/>
                <a:gd name="T5" fmla="*/ 2147483647 h 337"/>
                <a:gd name="T6" fmla="*/ 2147483647 w 376"/>
                <a:gd name="T7" fmla="*/ 2147483647 h 337"/>
                <a:gd name="T8" fmla="*/ 2147483647 w 376"/>
                <a:gd name="T9" fmla="*/ 2147483647 h 337"/>
                <a:gd name="T10" fmla="*/ 2147483647 w 376"/>
                <a:gd name="T11" fmla="*/ 2147483647 h 337"/>
                <a:gd name="T12" fmla="*/ 2147483647 w 376"/>
                <a:gd name="T13" fmla="*/ 2147483647 h 337"/>
                <a:gd name="T14" fmla="*/ 2147483647 w 376"/>
                <a:gd name="T15" fmla="*/ 2147483647 h 337"/>
                <a:gd name="T16" fmla="*/ 2147483647 w 376"/>
                <a:gd name="T17" fmla="*/ 2147483647 h 337"/>
                <a:gd name="T18" fmla="*/ 2147483647 w 376"/>
                <a:gd name="T19" fmla="*/ 2147483647 h 337"/>
                <a:gd name="T20" fmla="*/ 2147483647 w 376"/>
                <a:gd name="T21" fmla="*/ 2147483647 h 337"/>
                <a:gd name="T22" fmla="*/ 2147483647 w 376"/>
                <a:gd name="T23" fmla="*/ 2147483647 h 337"/>
                <a:gd name="T24" fmla="*/ 0 w 376"/>
                <a:gd name="T25" fmla="*/ 2147483647 h 337"/>
                <a:gd name="T26" fmla="*/ 2147483647 w 376"/>
                <a:gd name="T27" fmla="*/ 2147483647 h 337"/>
                <a:gd name="T28" fmla="*/ 2147483647 w 376"/>
                <a:gd name="T29" fmla="*/ 2147483647 h 337"/>
                <a:gd name="T30" fmla="*/ 2147483647 w 376"/>
                <a:gd name="T31" fmla="*/ 2147483647 h 337"/>
                <a:gd name="T32" fmla="*/ 2147483647 w 376"/>
                <a:gd name="T33" fmla="*/ 2147483647 h 337"/>
                <a:gd name="T34" fmla="*/ 2147483647 w 376"/>
                <a:gd name="T35" fmla="*/ 2147483647 h 337"/>
                <a:gd name="T36" fmla="*/ 2147483647 w 376"/>
                <a:gd name="T37" fmla="*/ 2147483647 h 337"/>
                <a:gd name="T38" fmla="*/ 2147483647 w 376"/>
                <a:gd name="T39" fmla="*/ 2147483647 h 337"/>
                <a:gd name="T40" fmla="*/ 2147483647 w 376"/>
                <a:gd name="T41" fmla="*/ 2147483647 h 337"/>
                <a:gd name="T42" fmla="*/ 2147483647 w 376"/>
                <a:gd name="T43" fmla="*/ 2147483647 h 337"/>
                <a:gd name="T44" fmla="*/ 2147483647 w 376"/>
                <a:gd name="T45" fmla="*/ 2147483647 h 337"/>
                <a:gd name="T46" fmla="*/ 2147483647 w 376"/>
                <a:gd name="T47" fmla="*/ 2147483647 h 337"/>
                <a:gd name="T48" fmla="*/ 2147483647 w 376"/>
                <a:gd name="T49" fmla="*/ 2147483647 h 337"/>
                <a:gd name="T50" fmla="*/ 2147483647 w 376"/>
                <a:gd name="T51" fmla="*/ 2147483647 h 337"/>
                <a:gd name="T52" fmla="*/ 2147483647 w 376"/>
                <a:gd name="T53" fmla="*/ 2147483647 h 337"/>
                <a:gd name="T54" fmla="*/ 2147483647 w 376"/>
                <a:gd name="T55" fmla="*/ 2147483647 h 337"/>
                <a:gd name="T56" fmla="*/ 2147483647 w 376"/>
                <a:gd name="T57" fmla="*/ 2147483647 h 337"/>
                <a:gd name="T58" fmla="*/ 2147483647 w 376"/>
                <a:gd name="T59" fmla="*/ 2147483647 h 337"/>
                <a:gd name="T60" fmla="*/ 2147483647 w 376"/>
                <a:gd name="T61" fmla="*/ 2147483647 h 337"/>
                <a:gd name="T62" fmla="*/ 2147483647 w 376"/>
                <a:gd name="T63" fmla="*/ 2147483647 h 337"/>
                <a:gd name="T64" fmla="*/ 2147483647 w 376"/>
                <a:gd name="T65" fmla="*/ 2147483647 h 337"/>
                <a:gd name="T66" fmla="*/ 2147483647 w 376"/>
                <a:gd name="T67" fmla="*/ 2147483647 h 337"/>
                <a:gd name="T68" fmla="*/ 2147483647 w 376"/>
                <a:gd name="T69" fmla="*/ 2147483647 h 337"/>
                <a:gd name="T70" fmla="*/ 2147483647 w 376"/>
                <a:gd name="T71" fmla="*/ 2147483647 h 337"/>
                <a:gd name="T72" fmla="*/ 2147483647 w 376"/>
                <a:gd name="T73" fmla="*/ 2147483647 h 337"/>
                <a:gd name="T74" fmla="*/ 2147483647 w 376"/>
                <a:gd name="T75" fmla="*/ 2147483647 h 337"/>
                <a:gd name="T76" fmla="*/ 2147483647 w 376"/>
                <a:gd name="T77" fmla="*/ 2147483647 h 337"/>
                <a:gd name="T78" fmla="*/ 2147483647 w 376"/>
                <a:gd name="T79" fmla="*/ 2147483647 h 337"/>
                <a:gd name="T80" fmla="*/ 2147483647 w 376"/>
                <a:gd name="T81" fmla="*/ 2147483647 h 337"/>
                <a:gd name="T82" fmla="*/ 2147483647 w 376"/>
                <a:gd name="T83" fmla="*/ 2147483647 h 337"/>
                <a:gd name="T84" fmla="*/ 2147483647 w 376"/>
                <a:gd name="T85" fmla="*/ 2147483647 h 337"/>
                <a:gd name="T86" fmla="*/ 2147483647 w 376"/>
                <a:gd name="T87" fmla="*/ 2147483647 h 337"/>
                <a:gd name="T88" fmla="*/ 2147483647 w 376"/>
                <a:gd name="T89" fmla="*/ 2147483647 h 337"/>
                <a:gd name="T90" fmla="*/ 2147483647 w 376"/>
                <a:gd name="T91" fmla="*/ 2147483647 h 337"/>
                <a:gd name="T92" fmla="*/ 2147483647 w 376"/>
                <a:gd name="T93" fmla="*/ 2147483647 h 337"/>
                <a:gd name="T94" fmla="*/ 2147483647 w 376"/>
                <a:gd name="T95" fmla="*/ 2147483647 h 337"/>
                <a:gd name="T96" fmla="*/ 2147483647 w 376"/>
                <a:gd name="T97" fmla="*/ 2147483647 h 337"/>
                <a:gd name="T98" fmla="*/ 2147483647 w 376"/>
                <a:gd name="T99" fmla="*/ 2147483647 h 337"/>
                <a:gd name="T100" fmla="*/ 2147483647 w 376"/>
                <a:gd name="T101" fmla="*/ 2147483647 h 337"/>
                <a:gd name="T102" fmla="*/ 2147483647 w 376"/>
                <a:gd name="T103" fmla="*/ 2147483647 h 337"/>
                <a:gd name="T104" fmla="*/ 2147483647 w 376"/>
                <a:gd name="T105" fmla="*/ 2147483647 h 337"/>
                <a:gd name="T106" fmla="*/ 2147483647 w 376"/>
                <a:gd name="T107" fmla="*/ 2147483647 h 337"/>
                <a:gd name="T108" fmla="*/ 2147483647 w 376"/>
                <a:gd name="T109" fmla="*/ 2147483647 h 337"/>
                <a:gd name="T110" fmla="*/ 2147483647 w 376"/>
                <a:gd name="T111" fmla="*/ 2147483647 h 337"/>
                <a:gd name="T112" fmla="*/ 2147483647 w 376"/>
                <a:gd name="T113" fmla="*/ 2147483647 h 337"/>
                <a:gd name="T114" fmla="*/ 2147483647 w 376"/>
                <a:gd name="T115" fmla="*/ 2147483647 h 3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"/>
                <a:gd name="T175" fmla="*/ 0 h 337"/>
                <a:gd name="T176" fmla="*/ 376 w 376"/>
                <a:gd name="T177" fmla="*/ 337 h 3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" h="337">
                  <a:moveTo>
                    <a:pt x="254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6" y="3"/>
                  </a:lnTo>
                  <a:lnTo>
                    <a:pt x="242" y="6"/>
                  </a:lnTo>
                  <a:lnTo>
                    <a:pt x="238" y="7"/>
                  </a:lnTo>
                  <a:lnTo>
                    <a:pt x="235" y="8"/>
                  </a:lnTo>
                  <a:lnTo>
                    <a:pt x="231" y="10"/>
                  </a:lnTo>
                  <a:lnTo>
                    <a:pt x="228" y="11"/>
                  </a:lnTo>
                  <a:lnTo>
                    <a:pt x="224" y="14"/>
                  </a:lnTo>
                  <a:lnTo>
                    <a:pt x="220" y="15"/>
                  </a:lnTo>
                  <a:lnTo>
                    <a:pt x="216" y="16"/>
                  </a:lnTo>
                  <a:lnTo>
                    <a:pt x="213" y="19"/>
                  </a:lnTo>
                  <a:lnTo>
                    <a:pt x="209" y="21"/>
                  </a:lnTo>
                  <a:lnTo>
                    <a:pt x="205" y="22"/>
                  </a:lnTo>
                  <a:lnTo>
                    <a:pt x="199" y="23"/>
                  </a:lnTo>
                  <a:lnTo>
                    <a:pt x="195" y="25"/>
                  </a:lnTo>
                  <a:lnTo>
                    <a:pt x="191" y="26"/>
                  </a:lnTo>
                  <a:lnTo>
                    <a:pt x="187" y="29"/>
                  </a:lnTo>
                  <a:lnTo>
                    <a:pt x="183" y="29"/>
                  </a:lnTo>
                  <a:lnTo>
                    <a:pt x="180" y="31"/>
                  </a:lnTo>
                  <a:lnTo>
                    <a:pt x="175" y="31"/>
                  </a:lnTo>
                  <a:lnTo>
                    <a:pt x="171" y="33"/>
                  </a:lnTo>
                  <a:lnTo>
                    <a:pt x="168" y="33"/>
                  </a:lnTo>
                  <a:lnTo>
                    <a:pt x="165" y="34"/>
                  </a:lnTo>
                  <a:lnTo>
                    <a:pt x="161" y="34"/>
                  </a:lnTo>
                  <a:lnTo>
                    <a:pt x="157" y="36"/>
                  </a:lnTo>
                  <a:lnTo>
                    <a:pt x="155" y="36"/>
                  </a:lnTo>
                  <a:lnTo>
                    <a:pt x="153" y="36"/>
                  </a:lnTo>
                  <a:lnTo>
                    <a:pt x="151" y="34"/>
                  </a:lnTo>
                  <a:lnTo>
                    <a:pt x="148" y="34"/>
                  </a:lnTo>
                  <a:lnTo>
                    <a:pt x="144" y="34"/>
                  </a:lnTo>
                  <a:lnTo>
                    <a:pt x="141" y="34"/>
                  </a:lnTo>
                  <a:lnTo>
                    <a:pt x="138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27" y="37"/>
                  </a:lnTo>
                  <a:lnTo>
                    <a:pt x="123" y="37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2" y="40"/>
                  </a:lnTo>
                  <a:lnTo>
                    <a:pt x="108" y="41"/>
                  </a:lnTo>
                  <a:lnTo>
                    <a:pt x="104" y="42"/>
                  </a:lnTo>
                  <a:lnTo>
                    <a:pt x="100" y="44"/>
                  </a:lnTo>
                  <a:lnTo>
                    <a:pt x="96" y="46"/>
                  </a:lnTo>
                  <a:lnTo>
                    <a:pt x="92" y="48"/>
                  </a:lnTo>
                  <a:lnTo>
                    <a:pt x="88" y="49"/>
                  </a:lnTo>
                  <a:lnTo>
                    <a:pt x="84" y="50"/>
                  </a:lnTo>
                  <a:lnTo>
                    <a:pt x="81" y="52"/>
                  </a:lnTo>
                  <a:lnTo>
                    <a:pt x="77" y="55"/>
                  </a:lnTo>
                  <a:lnTo>
                    <a:pt x="73" y="56"/>
                  </a:lnTo>
                  <a:lnTo>
                    <a:pt x="70" y="57"/>
                  </a:lnTo>
                  <a:lnTo>
                    <a:pt x="68" y="60"/>
                  </a:lnTo>
                  <a:lnTo>
                    <a:pt x="61" y="63"/>
                  </a:lnTo>
                  <a:lnTo>
                    <a:pt x="55" y="67"/>
                  </a:lnTo>
                  <a:lnTo>
                    <a:pt x="51" y="71"/>
                  </a:lnTo>
                  <a:lnTo>
                    <a:pt x="49" y="75"/>
                  </a:lnTo>
                  <a:lnTo>
                    <a:pt x="44" y="78"/>
                  </a:lnTo>
                  <a:lnTo>
                    <a:pt x="42" y="80"/>
                  </a:lnTo>
                  <a:lnTo>
                    <a:pt x="38" y="84"/>
                  </a:lnTo>
                  <a:lnTo>
                    <a:pt x="35" y="89"/>
                  </a:lnTo>
                  <a:lnTo>
                    <a:pt x="31" y="91"/>
                  </a:lnTo>
                  <a:lnTo>
                    <a:pt x="28" y="95"/>
                  </a:lnTo>
                  <a:lnTo>
                    <a:pt x="24" y="99"/>
                  </a:lnTo>
                  <a:lnTo>
                    <a:pt x="21" y="103"/>
                  </a:lnTo>
                  <a:lnTo>
                    <a:pt x="19" y="108"/>
                  </a:lnTo>
                  <a:lnTo>
                    <a:pt x="16" y="112"/>
                  </a:lnTo>
                  <a:lnTo>
                    <a:pt x="13" y="116"/>
                  </a:lnTo>
                  <a:lnTo>
                    <a:pt x="10" y="120"/>
                  </a:lnTo>
                  <a:lnTo>
                    <a:pt x="9" y="123"/>
                  </a:lnTo>
                  <a:lnTo>
                    <a:pt x="8" y="127"/>
                  </a:lnTo>
                  <a:lnTo>
                    <a:pt x="8" y="131"/>
                  </a:lnTo>
                  <a:lnTo>
                    <a:pt x="8" y="135"/>
                  </a:lnTo>
                  <a:lnTo>
                    <a:pt x="8" y="139"/>
                  </a:lnTo>
                  <a:lnTo>
                    <a:pt x="8" y="142"/>
                  </a:lnTo>
                  <a:lnTo>
                    <a:pt x="9" y="146"/>
                  </a:lnTo>
                  <a:lnTo>
                    <a:pt x="10" y="150"/>
                  </a:lnTo>
                  <a:lnTo>
                    <a:pt x="12" y="152"/>
                  </a:lnTo>
                  <a:lnTo>
                    <a:pt x="13" y="157"/>
                  </a:lnTo>
                  <a:lnTo>
                    <a:pt x="15" y="159"/>
                  </a:lnTo>
                  <a:lnTo>
                    <a:pt x="16" y="163"/>
                  </a:lnTo>
                  <a:lnTo>
                    <a:pt x="20" y="167"/>
                  </a:lnTo>
                  <a:lnTo>
                    <a:pt x="23" y="173"/>
                  </a:lnTo>
                  <a:lnTo>
                    <a:pt x="24" y="176"/>
                  </a:lnTo>
                  <a:lnTo>
                    <a:pt x="25" y="177"/>
                  </a:lnTo>
                  <a:lnTo>
                    <a:pt x="24" y="177"/>
                  </a:lnTo>
                  <a:lnTo>
                    <a:pt x="24" y="180"/>
                  </a:lnTo>
                  <a:lnTo>
                    <a:pt x="20" y="182"/>
                  </a:lnTo>
                  <a:lnTo>
                    <a:pt x="19" y="189"/>
                  </a:lnTo>
                  <a:lnTo>
                    <a:pt x="16" y="191"/>
                  </a:lnTo>
                  <a:lnTo>
                    <a:pt x="15" y="195"/>
                  </a:lnTo>
                  <a:lnTo>
                    <a:pt x="13" y="197"/>
                  </a:lnTo>
                  <a:lnTo>
                    <a:pt x="12" y="201"/>
                  </a:lnTo>
                  <a:lnTo>
                    <a:pt x="10" y="205"/>
                  </a:lnTo>
                  <a:lnTo>
                    <a:pt x="9" y="210"/>
                  </a:lnTo>
                  <a:lnTo>
                    <a:pt x="8" y="214"/>
                  </a:lnTo>
                  <a:lnTo>
                    <a:pt x="6" y="219"/>
                  </a:lnTo>
                  <a:lnTo>
                    <a:pt x="5" y="222"/>
                  </a:lnTo>
                  <a:lnTo>
                    <a:pt x="2" y="226"/>
                  </a:lnTo>
                  <a:lnTo>
                    <a:pt x="2" y="230"/>
                  </a:lnTo>
                  <a:lnTo>
                    <a:pt x="1" y="235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0" y="249"/>
                  </a:lnTo>
                  <a:lnTo>
                    <a:pt x="0" y="253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4"/>
                  </a:lnTo>
                  <a:lnTo>
                    <a:pt x="2" y="268"/>
                  </a:lnTo>
                  <a:lnTo>
                    <a:pt x="4" y="271"/>
                  </a:lnTo>
                  <a:lnTo>
                    <a:pt x="5" y="275"/>
                  </a:lnTo>
                  <a:lnTo>
                    <a:pt x="8" y="278"/>
                  </a:lnTo>
                  <a:lnTo>
                    <a:pt x="12" y="282"/>
                  </a:lnTo>
                  <a:lnTo>
                    <a:pt x="13" y="283"/>
                  </a:lnTo>
                  <a:lnTo>
                    <a:pt x="17" y="286"/>
                  </a:lnTo>
                  <a:lnTo>
                    <a:pt x="20" y="287"/>
                  </a:lnTo>
                  <a:lnTo>
                    <a:pt x="24" y="290"/>
                  </a:lnTo>
                  <a:lnTo>
                    <a:pt x="28" y="291"/>
                  </a:lnTo>
                  <a:lnTo>
                    <a:pt x="31" y="292"/>
                  </a:lnTo>
                  <a:lnTo>
                    <a:pt x="35" y="294"/>
                  </a:lnTo>
                  <a:lnTo>
                    <a:pt x="39" y="295"/>
                  </a:lnTo>
                  <a:lnTo>
                    <a:pt x="42" y="295"/>
                  </a:lnTo>
                  <a:lnTo>
                    <a:pt x="46" y="295"/>
                  </a:lnTo>
                  <a:lnTo>
                    <a:pt x="50" y="297"/>
                  </a:lnTo>
                  <a:lnTo>
                    <a:pt x="54" y="298"/>
                  </a:lnTo>
                  <a:lnTo>
                    <a:pt x="58" y="298"/>
                  </a:lnTo>
                  <a:lnTo>
                    <a:pt x="62" y="298"/>
                  </a:lnTo>
                  <a:lnTo>
                    <a:pt x="66" y="299"/>
                  </a:lnTo>
                  <a:lnTo>
                    <a:pt x="70" y="299"/>
                  </a:lnTo>
                  <a:lnTo>
                    <a:pt x="74" y="299"/>
                  </a:lnTo>
                  <a:lnTo>
                    <a:pt x="77" y="299"/>
                  </a:lnTo>
                  <a:lnTo>
                    <a:pt x="81" y="299"/>
                  </a:lnTo>
                  <a:lnTo>
                    <a:pt x="84" y="299"/>
                  </a:lnTo>
                  <a:lnTo>
                    <a:pt x="87" y="298"/>
                  </a:lnTo>
                  <a:lnTo>
                    <a:pt x="91" y="298"/>
                  </a:lnTo>
                  <a:lnTo>
                    <a:pt x="93" y="298"/>
                  </a:lnTo>
                  <a:lnTo>
                    <a:pt x="96" y="298"/>
                  </a:lnTo>
                  <a:lnTo>
                    <a:pt x="100" y="298"/>
                  </a:lnTo>
                  <a:lnTo>
                    <a:pt x="103" y="298"/>
                  </a:lnTo>
                  <a:lnTo>
                    <a:pt x="106" y="298"/>
                  </a:lnTo>
                  <a:lnTo>
                    <a:pt x="107" y="298"/>
                  </a:lnTo>
                  <a:lnTo>
                    <a:pt x="107" y="299"/>
                  </a:lnTo>
                  <a:lnTo>
                    <a:pt x="108" y="302"/>
                  </a:lnTo>
                  <a:lnTo>
                    <a:pt x="111" y="306"/>
                  </a:lnTo>
                  <a:lnTo>
                    <a:pt x="115" y="309"/>
                  </a:lnTo>
                  <a:lnTo>
                    <a:pt x="121" y="313"/>
                  </a:lnTo>
                  <a:lnTo>
                    <a:pt x="123" y="314"/>
                  </a:lnTo>
                  <a:lnTo>
                    <a:pt x="127" y="317"/>
                  </a:lnTo>
                  <a:lnTo>
                    <a:pt x="131" y="318"/>
                  </a:lnTo>
                  <a:lnTo>
                    <a:pt x="136" y="321"/>
                  </a:lnTo>
                  <a:lnTo>
                    <a:pt x="140" y="322"/>
                  </a:lnTo>
                  <a:lnTo>
                    <a:pt x="145" y="322"/>
                  </a:lnTo>
                  <a:lnTo>
                    <a:pt x="149" y="324"/>
                  </a:lnTo>
                  <a:lnTo>
                    <a:pt x="155" y="325"/>
                  </a:lnTo>
                  <a:lnTo>
                    <a:pt x="157" y="325"/>
                  </a:lnTo>
                  <a:lnTo>
                    <a:pt x="161" y="326"/>
                  </a:lnTo>
                  <a:lnTo>
                    <a:pt x="165" y="326"/>
                  </a:lnTo>
                  <a:lnTo>
                    <a:pt x="170" y="328"/>
                  </a:lnTo>
                  <a:lnTo>
                    <a:pt x="172" y="328"/>
                  </a:lnTo>
                  <a:lnTo>
                    <a:pt x="176" y="328"/>
                  </a:lnTo>
                  <a:lnTo>
                    <a:pt x="178" y="328"/>
                  </a:lnTo>
                  <a:lnTo>
                    <a:pt x="180" y="328"/>
                  </a:lnTo>
                  <a:lnTo>
                    <a:pt x="183" y="328"/>
                  </a:lnTo>
                  <a:lnTo>
                    <a:pt x="185" y="329"/>
                  </a:lnTo>
                  <a:lnTo>
                    <a:pt x="187" y="329"/>
                  </a:lnTo>
                  <a:lnTo>
                    <a:pt x="189" y="329"/>
                  </a:lnTo>
                  <a:lnTo>
                    <a:pt x="191" y="331"/>
                  </a:lnTo>
                  <a:lnTo>
                    <a:pt x="194" y="331"/>
                  </a:lnTo>
                  <a:lnTo>
                    <a:pt x="199" y="332"/>
                  </a:lnTo>
                  <a:lnTo>
                    <a:pt x="204" y="333"/>
                  </a:lnTo>
                  <a:lnTo>
                    <a:pt x="209" y="335"/>
                  </a:lnTo>
                  <a:lnTo>
                    <a:pt x="214" y="336"/>
                  </a:lnTo>
                  <a:lnTo>
                    <a:pt x="220" y="336"/>
                  </a:lnTo>
                  <a:lnTo>
                    <a:pt x="225" y="336"/>
                  </a:lnTo>
                  <a:lnTo>
                    <a:pt x="232" y="337"/>
                  </a:lnTo>
                  <a:lnTo>
                    <a:pt x="238" y="336"/>
                  </a:lnTo>
                  <a:lnTo>
                    <a:pt x="243" y="336"/>
                  </a:lnTo>
                  <a:lnTo>
                    <a:pt x="248" y="336"/>
                  </a:lnTo>
                  <a:lnTo>
                    <a:pt x="255" y="335"/>
                  </a:lnTo>
                  <a:lnTo>
                    <a:pt x="259" y="332"/>
                  </a:lnTo>
                  <a:lnTo>
                    <a:pt x="265" y="331"/>
                  </a:lnTo>
                  <a:lnTo>
                    <a:pt x="269" y="329"/>
                  </a:lnTo>
                  <a:lnTo>
                    <a:pt x="274" y="328"/>
                  </a:lnTo>
                  <a:lnTo>
                    <a:pt x="277" y="326"/>
                  </a:lnTo>
                  <a:lnTo>
                    <a:pt x="282" y="325"/>
                  </a:lnTo>
                  <a:lnTo>
                    <a:pt x="286" y="325"/>
                  </a:lnTo>
                  <a:lnTo>
                    <a:pt x="291" y="324"/>
                  </a:lnTo>
                  <a:lnTo>
                    <a:pt x="295" y="322"/>
                  </a:lnTo>
                  <a:lnTo>
                    <a:pt x="297" y="321"/>
                  </a:lnTo>
                  <a:lnTo>
                    <a:pt x="301" y="320"/>
                  </a:lnTo>
                  <a:lnTo>
                    <a:pt x="304" y="318"/>
                  </a:lnTo>
                  <a:lnTo>
                    <a:pt x="307" y="316"/>
                  </a:lnTo>
                  <a:lnTo>
                    <a:pt x="311" y="314"/>
                  </a:lnTo>
                  <a:lnTo>
                    <a:pt x="314" y="311"/>
                  </a:lnTo>
                  <a:lnTo>
                    <a:pt x="318" y="309"/>
                  </a:lnTo>
                  <a:lnTo>
                    <a:pt x="318" y="306"/>
                  </a:lnTo>
                  <a:lnTo>
                    <a:pt x="320" y="303"/>
                  </a:lnTo>
                  <a:lnTo>
                    <a:pt x="322" y="301"/>
                  </a:lnTo>
                  <a:lnTo>
                    <a:pt x="325" y="298"/>
                  </a:lnTo>
                  <a:lnTo>
                    <a:pt x="326" y="294"/>
                  </a:lnTo>
                  <a:lnTo>
                    <a:pt x="327" y="291"/>
                  </a:lnTo>
                  <a:lnTo>
                    <a:pt x="330" y="287"/>
                  </a:lnTo>
                  <a:lnTo>
                    <a:pt x="333" y="283"/>
                  </a:lnTo>
                  <a:lnTo>
                    <a:pt x="334" y="278"/>
                  </a:lnTo>
                  <a:lnTo>
                    <a:pt x="337" y="273"/>
                  </a:lnTo>
                  <a:lnTo>
                    <a:pt x="339" y="268"/>
                  </a:lnTo>
                  <a:lnTo>
                    <a:pt x="342" y="263"/>
                  </a:lnTo>
                  <a:lnTo>
                    <a:pt x="345" y="258"/>
                  </a:lnTo>
                  <a:lnTo>
                    <a:pt x="348" y="253"/>
                  </a:lnTo>
                  <a:lnTo>
                    <a:pt x="350" y="248"/>
                  </a:lnTo>
                  <a:lnTo>
                    <a:pt x="353" y="244"/>
                  </a:lnTo>
                  <a:lnTo>
                    <a:pt x="354" y="238"/>
                  </a:lnTo>
                  <a:lnTo>
                    <a:pt x="357" y="233"/>
                  </a:lnTo>
                  <a:lnTo>
                    <a:pt x="359" y="227"/>
                  </a:lnTo>
                  <a:lnTo>
                    <a:pt x="361" y="223"/>
                  </a:lnTo>
                  <a:lnTo>
                    <a:pt x="363" y="218"/>
                  </a:lnTo>
                  <a:lnTo>
                    <a:pt x="365" y="214"/>
                  </a:lnTo>
                  <a:lnTo>
                    <a:pt x="367" y="210"/>
                  </a:lnTo>
                  <a:lnTo>
                    <a:pt x="368" y="207"/>
                  </a:lnTo>
                  <a:lnTo>
                    <a:pt x="369" y="203"/>
                  </a:lnTo>
                  <a:lnTo>
                    <a:pt x="372" y="200"/>
                  </a:lnTo>
                  <a:lnTo>
                    <a:pt x="372" y="197"/>
                  </a:lnTo>
                  <a:lnTo>
                    <a:pt x="373" y="195"/>
                  </a:lnTo>
                  <a:lnTo>
                    <a:pt x="375" y="192"/>
                  </a:lnTo>
                  <a:lnTo>
                    <a:pt x="376" y="191"/>
                  </a:lnTo>
                  <a:lnTo>
                    <a:pt x="359" y="165"/>
                  </a:lnTo>
                  <a:lnTo>
                    <a:pt x="357" y="165"/>
                  </a:lnTo>
                  <a:lnTo>
                    <a:pt x="356" y="169"/>
                  </a:lnTo>
                  <a:lnTo>
                    <a:pt x="354" y="170"/>
                  </a:lnTo>
                  <a:lnTo>
                    <a:pt x="352" y="174"/>
                  </a:lnTo>
                  <a:lnTo>
                    <a:pt x="350" y="177"/>
                  </a:lnTo>
                  <a:lnTo>
                    <a:pt x="348" y="181"/>
                  </a:lnTo>
                  <a:lnTo>
                    <a:pt x="345" y="185"/>
                  </a:lnTo>
                  <a:lnTo>
                    <a:pt x="342" y="189"/>
                  </a:lnTo>
                  <a:lnTo>
                    <a:pt x="339" y="195"/>
                  </a:lnTo>
                  <a:lnTo>
                    <a:pt x="337" y="200"/>
                  </a:lnTo>
                  <a:lnTo>
                    <a:pt x="333" y="204"/>
                  </a:lnTo>
                  <a:lnTo>
                    <a:pt x="330" y="210"/>
                  </a:lnTo>
                  <a:lnTo>
                    <a:pt x="326" y="216"/>
                  </a:lnTo>
                  <a:lnTo>
                    <a:pt x="323" y="222"/>
                  </a:lnTo>
                  <a:lnTo>
                    <a:pt x="319" y="227"/>
                  </a:lnTo>
                  <a:lnTo>
                    <a:pt x="316" y="233"/>
                  </a:lnTo>
                  <a:lnTo>
                    <a:pt x="312" y="238"/>
                  </a:lnTo>
                  <a:lnTo>
                    <a:pt x="310" y="245"/>
                  </a:lnTo>
                  <a:lnTo>
                    <a:pt x="306" y="249"/>
                  </a:lnTo>
                  <a:lnTo>
                    <a:pt x="303" y="254"/>
                  </a:lnTo>
                  <a:lnTo>
                    <a:pt x="299" y="260"/>
                  </a:lnTo>
                  <a:lnTo>
                    <a:pt x="296" y="265"/>
                  </a:lnTo>
                  <a:lnTo>
                    <a:pt x="292" y="269"/>
                  </a:lnTo>
                  <a:lnTo>
                    <a:pt x="289" y="273"/>
                  </a:lnTo>
                  <a:lnTo>
                    <a:pt x="286" y="278"/>
                  </a:lnTo>
                  <a:lnTo>
                    <a:pt x="285" y="282"/>
                  </a:lnTo>
                  <a:lnTo>
                    <a:pt x="281" y="284"/>
                  </a:lnTo>
                  <a:lnTo>
                    <a:pt x="280" y="287"/>
                  </a:lnTo>
                  <a:lnTo>
                    <a:pt x="278" y="290"/>
                  </a:lnTo>
                  <a:lnTo>
                    <a:pt x="277" y="292"/>
                  </a:lnTo>
                  <a:lnTo>
                    <a:pt x="274" y="294"/>
                  </a:lnTo>
                  <a:lnTo>
                    <a:pt x="270" y="297"/>
                  </a:lnTo>
                  <a:lnTo>
                    <a:pt x="267" y="299"/>
                  </a:lnTo>
                  <a:lnTo>
                    <a:pt x="263" y="302"/>
                  </a:lnTo>
                  <a:lnTo>
                    <a:pt x="259" y="303"/>
                  </a:lnTo>
                  <a:lnTo>
                    <a:pt x="255" y="306"/>
                  </a:lnTo>
                  <a:lnTo>
                    <a:pt x="252" y="307"/>
                  </a:lnTo>
                  <a:lnTo>
                    <a:pt x="248" y="310"/>
                  </a:lnTo>
                  <a:lnTo>
                    <a:pt x="244" y="311"/>
                  </a:lnTo>
                  <a:lnTo>
                    <a:pt x="242" y="313"/>
                  </a:lnTo>
                  <a:lnTo>
                    <a:pt x="238" y="314"/>
                  </a:lnTo>
                  <a:lnTo>
                    <a:pt x="235" y="314"/>
                  </a:lnTo>
                  <a:lnTo>
                    <a:pt x="231" y="314"/>
                  </a:lnTo>
                  <a:lnTo>
                    <a:pt x="228" y="314"/>
                  </a:lnTo>
                  <a:lnTo>
                    <a:pt x="227" y="314"/>
                  </a:lnTo>
                  <a:lnTo>
                    <a:pt x="224" y="314"/>
                  </a:lnTo>
                  <a:lnTo>
                    <a:pt x="218" y="311"/>
                  </a:lnTo>
                  <a:lnTo>
                    <a:pt x="213" y="309"/>
                  </a:lnTo>
                  <a:lnTo>
                    <a:pt x="208" y="305"/>
                  </a:lnTo>
                  <a:lnTo>
                    <a:pt x="202" y="299"/>
                  </a:lnTo>
                  <a:lnTo>
                    <a:pt x="198" y="297"/>
                  </a:lnTo>
                  <a:lnTo>
                    <a:pt x="194" y="295"/>
                  </a:lnTo>
                  <a:lnTo>
                    <a:pt x="191" y="292"/>
                  </a:lnTo>
                  <a:lnTo>
                    <a:pt x="189" y="292"/>
                  </a:lnTo>
                  <a:lnTo>
                    <a:pt x="185" y="290"/>
                  </a:lnTo>
                  <a:lnTo>
                    <a:pt x="182" y="288"/>
                  </a:lnTo>
                  <a:lnTo>
                    <a:pt x="178" y="288"/>
                  </a:lnTo>
                  <a:lnTo>
                    <a:pt x="175" y="288"/>
                  </a:lnTo>
                  <a:lnTo>
                    <a:pt x="171" y="288"/>
                  </a:lnTo>
                  <a:lnTo>
                    <a:pt x="168" y="288"/>
                  </a:lnTo>
                  <a:lnTo>
                    <a:pt x="164" y="288"/>
                  </a:lnTo>
                  <a:lnTo>
                    <a:pt x="161" y="290"/>
                  </a:lnTo>
                  <a:lnTo>
                    <a:pt x="157" y="288"/>
                  </a:lnTo>
                  <a:lnTo>
                    <a:pt x="155" y="288"/>
                  </a:lnTo>
                  <a:lnTo>
                    <a:pt x="151" y="288"/>
                  </a:lnTo>
                  <a:lnTo>
                    <a:pt x="149" y="288"/>
                  </a:lnTo>
                  <a:lnTo>
                    <a:pt x="144" y="287"/>
                  </a:lnTo>
                  <a:lnTo>
                    <a:pt x="140" y="286"/>
                  </a:lnTo>
                  <a:lnTo>
                    <a:pt x="137" y="284"/>
                  </a:lnTo>
                  <a:lnTo>
                    <a:pt x="137" y="282"/>
                  </a:lnTo>
                  <a:lnTo>
                    <a:pt x="140" y="278"/>
                  </a:lnTo>
                  <a:lnTo>
                    <a:pt x="144" y="271"/>
                  </a:lnTo>
                  <a:lnTo>
                    <a:pt x="148" y="268"/>
                  </a:lnTo>
                  <a:lnTo>
                    <a:pt x="151" y="265"/>
                  </a:lnTo>
                  <a:lnTo>
                    <a:pt x="153" y="261"/>
                  </a:lnTo>
                  <a:lnTo>
                    <a:pt x="157" y="258"/>
                  </a:lnTo>
                  <a:lnTo>
                    <a:pt x="159" y="256"/>
                  </a:lnTo>
                  <a:lnTo>
                    <a:pt x="161" y="252"/>
                  </a:lnTo>
                  <a:lnTo>
                    <a:pt x="164" y="249"/>
                  </a:lnTo>
                  <a:lnTo>
                    <a:pt x="165" y="248"/>
                  </a:lnTo>
                  <a:lnTo>
                    <a:pt x="165" y="244"/>
                  </a:lnTo>
                  <a:lnTo>
                    <a:pt x="161" y="242"/>
                  </a:lnTo>
                  <a:lnTo>
                    <a:pt x="157" y="242"/>
                  </a:lnTo>
                  <a:lnTo>
                    <a:pt x="153" y="244"/>
                  </a:lnTo>
                  <a:lnTo>
                    <a:pt x="148" y="245"/>
                  </a:lnTo>
                  <a:lnTo>
                    <a:pt x="142" y="246"/>
                  </a:lnTo>
                  <a:lnTo>
                    <a:pt x="140" y="248"/>
                  </a:lnTo>
                  <a:lnTo>
                    <a:pt x="136" y="249"/>
                  </a:lnTo>
                  <a:lnTo>
                    <a:pt x="133" y="249"/>
                  </a:lnTo>
                  <a:lnTo>
                    <a:pt x="129" y="252"/>
                  </a:lnTo>
                  <a:lnTo>
                    <a:pt x="126" y="252"/>
                  </a:lnTo>
                  <a:lnTo>
                    <a:pt x="122" y="253"/>
                  </a:lnTo>
                  <a:lnTo>
                    <a:pt x="119" y="256"/>
                  </a:lnTo>
                  <a:lnTo>
                    <a:pt x="115" y="257"/>
                  </a:lnTo>
                  <a:lnTo>
                    <a:pt x="111" y="258"/>
                  </a:lnTo>
                  <a:lnTo>
                    <a:pt x="107" y="260"/>
                  </a:lnTo>
                  <a:lnTo>
                    <a:pt x="104" y="260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3" y="264"/>
                  </a:lnTo>
                  <a:lnTo>
                    <a:pt x="89" y="265"/>
                  </a:lnTo>
                  <a:lnTo>
                    <a:pt x="85" y="267"/>
                  </a:lnTo>
                  <a:lnTo>
                    <a:pt x="83" y="267"/>
                  </a:lnTo>
                  <a:lnTo>
                    <a:pt x="78" y="268"/>
                  </a:lnTo>
                  <a:lnTo>
                    <a:pt x="76" y="269"/>
                  </a:lnTo>
                  <a:lnTo>
                    <a:pt x="72" y="271"/>
                  </a:lnTo>
                  <a:lnTo>
                    <a:pt x="69" y="271"/>
                  </a:lnTo>
                  <a:lnTo>
                    <a:pt x="65" y="271"/>
                  </a:lnTo>
                  <a:lnTo>
                    <a:pt x="62" y="271"/>
                  </a:lnTo>
                  <a:lnTo>
                    <a:pt x="61" y="272"/>
                  </a:lnTo>
                  <a:lnTo>
                    <a:pt x="54" y="271"/>
                  </a:lnTo>
                  <a:lnTo>
                    <a:pt x="49" y="271"/>
                  </a:lnTo>
                  <a:lnTo>
                    <a:pt x="44" y="268"/>
                  </a:lnTo>
                  <a:lnTo>
                    <a:pt x="40" y="267"/>
                  </a:lnTo>
                  <a:lnTo>
                    <a:pt x="38" y="264"/>
                  </a:lnTo>
                  <a:lnTo>
                    <a:pt x="35" y="263"/>
                  </a:lnTo>
                  <a:lnTo>
                    <a:pt x="32" y="260"/>
                  </a:lnTo>
                  <a:lnTo>
                    <a:pt x="31" y="256"/>
                  </a:lnTo>
                  <a:lnTo>
                    <a:pt x="28" y="253"/>
                  </a:lnTo>
                  <a:lnTo>
                    <a:pt x="28" y="249"/>
                  </a:lnTo>
                  <a:lnTo>
                    <a:pt x="27" y="246"/>
                  </a:lnTo>
                  <a:lnTo>
                    <a:pt x="27" y="242"/>
                  </a:lnTo>
                  <a:lnTo>
                    <a:pt x="27" y="239"/>
                  </a:lnTo>
                  <a:lnTo>
                    <a:pt x="28" y="235"/>
                  </a:lnTo>
                  <a:lnTo>
                    <a:pt x="30" y="233"/>
                  </a:lnTo>
                  <a:lnTo>
                    <a:pt x="31" y="230"/>
                  </a:lnTo>
                  <a:lnTo>
                    <a:pt x="32" y="226"/>
                  </a:lnTo>
                  <a:lnTo>
                    <a:pt x="34" y="222"/>
                  </a:lnTo>
                  <a:lnTo>
                    <a:pt x="35" y="218"/>
                  </a:lnTo>
                  <a:lnTo>
                    <a:pt x="38" y="214"/>
                  </a:lnTo>
                  <a:lnTo>
                    <a:pt x="39" y="208"/>
                  </a:lnTo>
                  <a:lnTo>
                    <a:pt x="42" y="204"/>
                  </a:lnTo>
                  <a:lnTo>
                    <a:pt x="44" y="200"/>
                  </a:lnTo>
                  <a:lnTo>
                    <a:pt x="47" y="196"/>
                  </a:lnTo>
                  <a:lnTo>
                    <a:pt x="49" y="192"/>
                  </a:lnTo>
                  <a:lnTo>
                    <a:pt x="50" y="188"/>
                  </a:lnTo>
                  <a:lnTo>
                    <a:pt x="53" y="185"/>
                  </a:lnTo>
                  <a:lnTo>
                    <a:pt x="54" y="182"/>
                  </a:lnTo>
                  <a:lnTo>
                    <a:pt x="57" y="178"/>
                  </a:lnTo>
                  <a:lnTo>
                    <a:pt x="58" y="177"/>
                  </a:lnTo>
                  <a:lnTo>
                    <a:pt x="58" y="176"/>
                  </a:lnTo>
                  <a:lnTo>
                    <a:pt x="61" y="176"/>
                  </a:lnTo>
                  <a:lnTo>
                    <a:pt x="63" y="173"/>
                  </a:lnTo>
                  <a:lnTo>
                    <a:pt x="69" y="171"/>
                  </a:lnTo>
                  <a:lnTo>
                    <a:pt x="72" y="169"/>
                  </a:lnTo>
                  <a:lnTo>
                    <a:pt x="74" y="167"/>
                  </a:lnTo>
                  <a:lnTo>
                    <a:pt x="78" y="166"/>
                  </a:lnTo>
                  <a:lnTo>
                    <a:pt x="81" y="165"/>
                  </a:lnTo>
                  <a:lnTo>
                    <a:pt x="84" y="163"/>
                  </a:lnTo>
                  <a:lnTo>
                    <a:pt x="88" y="161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100" y="154"/>
                  </a:lnTo>
                  <a:lnTo>
                    <a:pt x="106" y="151"/>
                  </a:lnTo>
                  <a:lnTo>
                    <a:pt x="110" y="147"/>
                  </a:lnTo>
                  <a:lnTo>
                    <a:pt x="114" y="146"/>
                  </a:lnTo>
                  <a:lnTo>
                    <a:pt x="115" y="142"/>
                  </a:lnTo>
                  <a:lnTo>
                    <a:pt x="117" y="140"/>
                  </a:lnTo>
                  <a:lnTo>
                    <a:pt x="115" y="137"/>
                  </a:lnTo>
                  <a:lnTo>
                    <a:pt x="112" y="137"/>
                  </a:lnTo>
                  <a:lnTo>
                    <a:pt x="107" y="136"/>
                  </a:lnTo>
                  <a:lnTo>
                    <a:pt x="102" y="136"/>
                  </a:lnTo>
                  <a:lnTo>
                    <a:pt x="96" y="136"/>
                  </a:lnTo>
                  <a:lnTo>
                    <a:pt x="91" y="139"/>
                  </a:lnTo>
                  <a:lnTo>
                    <a:pt x="85" y="140"/>
                  </a:lnTo>
                  <a:lnTo>
                    <a:pt x="80" y="142"/>
                  </a:lnTo>
                  <a:lnTo>
                    <a:pt x="74" y="144"/>
                  </a:lnTo>
                  <a:lnTo>
                    <a:pt x="70" y="147"/>
                  </a:lnTo>
                  <a:lnTo>
                    <a:pt x="65" y="148"/>
                  </a:lnTo>
                  <a:lnTo>
                    <a:pt x="61" y="151"/>
                  </a:lnTo>
                  <a:lnTo>
                    <a:pt x="57" y="152"/>
                  </a:lnTo>
                  <a:lnTo>
                    <a:pt x="53" y="154"/>
                  </a:lnTo>
                  <a:lnTo>
                    <a:pt x="49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3" y="151"/>
                  </a:lnTo>
                  <a:lnTo>
                    <a:pt x="43" y="150"/>
                  </a:lnTo>
                  <a:lnTo>
                    <a:pt x="43" y="146"/>
                  </a:lnTo>
                  <a:lnTo>
                    <a:pt x="43" y="143"/>
                  </a:lnTo>
                  <a:lnTo>
                    <a:pt x="43" y="139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7" y="128"/>
                  </a:lnTo>
                  <a:lnTo>
                    <a:pt x="49" y="123"/>
                  </a:lnTo>
                  <a:lnTo>
                    <a:pt x="49" y="118"/>
                  </a:lnTo>
                  <a:lnTo>
                    <a:pt x="51" y="114"/>
                  </a:lnTo>
                  <a:lnTo>
                    <a:pt x="53" y="112"/>
                  </a:lnTo>
                  <a:lnTo>
                    <a:pt x="55" y="108"/>
                  </a:lnTo>
                  <a:lnTo>
                    <a:pt x="57" y="105"/>
                  </a:lnTo>
                  <a:lnTo>
                    <a:pt x="59" y="101"/>
                  </a:lnTo>
                  <a:lnTo>
                    <a:pt x="61" y="99"/>
                  </a:lnTo>
                  <a:lnTo>
                    <a:pt x="63" y="97"/>
                  </a:lnTo>
                  <a:lnTo>
                    <a:pt x="68" y="94"/>
                  </a:lnTo>
                  <a:lnTo>
                    <a:pt x="72" y="90"/>
                  </a:lnTo>
                  <a:lnTo>
                    <a:pt x="77" y="87"/>
                  </a:lnTo>
                  <a:lnTo>
                    <a:pt x="81" y="83"/>
                  </a:lnTo>
                  <a:lnTo>
                    <a:pt x="88" y="79"/>
                  </a:lnTo>
                  <a:lnTo>
                    <a:pt x="91" y="76"/>
                  </a:lnTo>
                  <a:lnTo>
                    <a:pt x="93" y="75"/>
                  </a:lnTo>
                  <a:lnTo>
                    <a:pt x="96" y="74"/>
                  </a:lnTo>
                  <a:lnTo>
                    <a:pt x="100" y="72"/>
                  </a:lnTo>
                  <a:lnTo>
                    <a:pt x="106" y="68"/>
                  </a:lnTo>
                  <a:lnTo>
                    <a:pt x="112" y="64"/>
                  </a:lnTo>
                  <a:lnTo>
                    <a:pt x="118" y="60"/>
                  </a:lnTo>
                  <a:lnTo>
                    <a:pt x="125" y="57"/>
                  </a:lnTo>
                  <a:lnTo>
                    <a:pt x="129" y="55"/>
                  </a:lnTo>
                  <a:lnTo>
                    <a:pt x="134" y="55"/>
                  </a:lnTo>
                  <a:lnTo>
                    <a:pt x="138" y="53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61" y="50"/>
                  </a:lnTo>
                  <a:lnTo>
                    <a:pt x="167" y="50"/>
                  </a:lnTo>
                  <a:lnTo>
                    <a:pt x="171" y="49"/>
                  </a:lnTo>
                  <a:lnTo>
                    <a:pt x="176" y="49"/>
                  </a:lnTo>
                  <a:lnTo>
                    <a:pt x="182" y="48"/>
                  </a:lnTo>
                  <a:lnTo>
                    <a:pt x="187" y="48"/>
                  </a:lnTo>
                  <a:lnTo>
                    <a:pt x="191" y="48"/>
                  </a:lnTo>
                  <a:lnTo>
                    <a:pt x="197" y="48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5"/>
                  </a:lnTo>
                  <a:lnTo>
                    <a:pt x="218" y="44"/>
                  </a:lnTo>
                  <a:lnTo>
                    <a:pt x="224" y="44"/>
                  </a:lnTo>
                  <a:lnTo>
                    <a:pt x="228" y="44"/>
                  </a:lnTo>
                  <a:lnTo>
                    <a:pt x="233" y="42"/>
                  </a:lnTo>
                  <a:lnTo>
                    <a:pt x="238" y="42"/>
                  </a:lnTo>
                  <a:lnTo>
                    <a:pt x="242" y="41"/>
                  </a:lnTo>
                  <a:lnTo>
                    <a:pt x="246" y="41"/>
                  </a:lnTo>
                  <a:lnTo>
                    <a:pt x="250" y="40"/>
                  </a:lnTo>
                  <a:lnTo>
                    <a:pt x="252" y="40"/>
                  </a:lnTo>
                  <a:lnTo>
                    <a:pt x="255" y="40"/>
                  </a:lnTo>
                  <a:lnTo>
                    <a:pt x="258" y="40"/>
                  </a:lnTo>
                  <a:lnTo>
                    <a:pt x="262" y="40"/>
                  </a:lnTo>
                  <a:lnTo>
                    <a:pt x="263" y="4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3" name="Freeform 102">
              <a:extLst>
                <a:ext uri="{FF2B5EF4-FFF2-40B4-BE49-F238E27FC236}">
                  <a16:creationId xmlns:a16="http://schemas.microsoft.com/office/drawing/2014/main" id="{2363D474-FBE3-000C-AA15-B06EA357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2" y="5800725"/>
              <a:ext cx="279400" cy="195263"/>
            </a:xfrm>
            <a:custGeom>
              <a:avLst/>
              <a:gdLst>
                <a:gd name="T0" fmla="*/ 2147483647 w 176"/>
                <a:gd name="T1" fmla="*/ 2147483647 h 123"/>
                <a:gd name="T2" fmla="*/ 2147483647 w 176"/>
                <a:gd name="T3" fmla="*/ 2147483647 h 123"/>
                <a:gd name="T4" fmla="*/ 2147483647 w 176"/>
                <a:gd name="T5" fmla="*/ 2147483647 h 123"/>
                <a:gd name="T6" fmla="*/ 2147483647 w 176"/>
                <a:gd name="T7" fmla="*/ 2147483647 h 123"/>
                <a:gd name="T8" fmla="*/ 2147483647 w 176"/>
                <a:gd name="T9" fmla="*/ 0 h 123"/>
                <a:gd name="T10" fmla="*/ 2147483647 w 176"/>
                <a:gd name="T11" fmla="*/ 0 h 123"/>
                <a:gd name="T12" fmla="*/ 2147483647 w 176"/>
                <a:gd name="T13" fmla="*/ 2147483647 h 123"/>
                <a:gd name="T14" fmla="*/ 2147483647 w 176"/>
                <a:gd name="T15" fmla="*/ 2147483647 h 123"/>
                <a:gd name="T16" fmla="*/ 2147483647 w 176"/>
                <a:gd name="T17" fmla="*/ 2147483647 h 123"/>
                <a:gd name="T18" fmla="*/ 2147483647 w 176"/>
                <a:gd name="T19" fmla="*/ 2147483647 h 123"/>
                <a:gd name="T20" fmla="*/ 2147483647 w 176"/>
                <a:gd name="T21" fmla="*/ 2147483647 h 123"/>
                <a:gd name="T22" fmla="*/ 2147483647 w 176"/>
                <a:gd name="T23" fmla="*/ 2147483647 h 123"/>
                <a:gd name="T24" fmla="*/ 2147483647 w 176"/>
                <a:gd name="T25" fmla="*/ 2147483647 h 123"/>
                <a:gd name="T26" fmla="*/ 2147483647 w 176"/>
                <a:gd name="T27" fmla="*/ 2147483647 h 123"/>
                <a:gd name="T28" fmla="*/ 2147483647 w 176"/>
                <a:gd name="T29" fmla="*/ 2147483647 h 123"/>
                <a:gd name="T30" fmla="*/ 2147483647 w 176"/>
                <a:gd name="T31" fmla="*/ 2147483647 h 123"/>
                <a:gd name="T32" fmla="*/ 2147483647 w 176"/>
                <a:gd name="T33" fmla="*/ 2147483647 h 123"/>
                <a:gd name="T34" fmla="*/ 2147483647 w 176"/>
                <a:gd name="T35" fmla="*/ 2147483647 h 123"/>
                <a:gd name="T36" fmla="*/ 2147483647 w 176"/>
                <a:gd name="T37" fmla="*/ 2147483647 h 123"/>
                <a:gd name="T38" fmla="*/ 2147483647 w 176"/>
                <a:gd name="T39" fmla="*/ 2147483647 h 123"/>
                <a:gd name="T40" fmla="*/ 2147483647 w 176"/>
                <a:gd name="T41" fmla="*/ 2147483647 h 123"/>
                <a:gd name="T42" fmla="*/ 2147483647 w 176"/>
                <a:gd name="T43" fmla="*/ 2147483647 h 123"/>
                <a:gd name="T44" fmla="*/ 2147483647 w 176"/>
                <a:gd name="T45" fmla="*/ 2147483647 h 123"/>
                <a:gd name="T46" fmla="*/ 2147483647 w 176"/>
                <a:gd name="T47" fmla="*/ 2147483647 h 123"/>
                <a:gd name="T48" fmla="*/ 2147483647 w 176"/>
                <a:gd name="T49" fmla="*/ 2147483647 h 123"/>
                <a:gd name="T50" fmla="*/ 2147483647 w 176"/>
                <a:gd name="T51" fmla="*/ 2147483647 h 123"/>
                <a:gd name="T52" fmla="*/ 2147483647 w 176"/>
                <a:gd name="T53" fmla="*/ 2147483647 h 123"/>
                <a:gd name="T54" fmla="*/ 2147483647 w 176"/>
                <a:gd name="T55" fmla="*/ 2147483647 h 123"/>
                <a:gd name="T56" fmla="*/ 2147483647 w 176"/>
                <a:gd name="T57" fmla="*/ 2147483647 h 123"/>
                <a:gd name="T58" fmla="*/ 2147483647 w 176"/>
                <a:gd name="T59" fmla="*/ 2147483647 h 123"/>
                <a:gd name="T60" fmla="*/ 2147483647 w 176"/>
                <a:gd name="T61" fmla="*/ 2147483647 h 123"/>
                <a:gd name="T62" fmla="*/ 2147483647 w 176"/>
                <a:gd name="T63" fmla="*/ 2147483647 h 123"/>
                <a:gd name="T64" fmla="*/ 2147483647 w 176"/>
                <a:gd name="T65" fmla="*/ 2147483647 h 123"/>
                <a:gd name="T66" fmla="*/ 2147483647 w 176"/>
                <a:gd name="T67" fmla="*/ 2147483647 h 123"/>
                <a:gd name="T68" fmla="*/ 2147483647 w 176"/>
                <a:gd name="T69" fmla="*/ 2147483647 h 123"/>
                <a:gd name="T70" fmla="*/ 2147483647 w 176"/>
                <a:gd name="T71" fmla="*/ 2147483647 h 123"/>
                <a:gd name="T72" fmla="*/ 2147483647 w 176"/>
                <a:gd name="T73" fmla="*/ 2147483647 h 123"/>
                <a:gd name="T74" fmla="*/ 2147483647 w 176"/>
                <a:gd name="T75" fmla="*/ 2147483647 h 123"/>
                <a:gd name="T76" fmla="*/ 2147483647 w 176"/>
                <a:gd name="T77" fmla="*/ 2147483647 h 123"/>
                <a:gd name="T78" fmla="*/ 2147483647 w 176"/>
                <a:gd name="T79" fmla="*/ 2147483647 h 123"/>
                <a:gd name="T80" fmla="*/ 2147483647 w 176"/>
                <a:gd name="T81" fmla="*/ 2147483647 h 123"/>
                <a:gd name="T82" fmla="*/ 2147483647 w 176"/>
                <a:gd name="T83" fmla="*/ 2147483647 h 123"/>
                <a:gd name="T84" fmla="*/ 2147483647 w 176"/>
                <a:gd name="T85" fmla="*/ 2147483647 h 123"/>
                <a:gd name="T86" fmla="*/ 2147483647 w 176"/>
                <a:gd name="T87" fmla="*/ 2147483647 h 123"/>
                <a:gd name="T88" fmla="*/ 2147483647 w 176"/>
                <a:gd name="T89" fmla="*/ 2147483647 h 123"/>
                <a:gd name="T90" fmla="*/ 2147483647 w 176"/>
                <a:gd name="T91" fmla="*/ 2147483647 h 123"/>
                <a:gd name="T92" fmla="*/ 2147483647 w 176"/>
                <a:gd name="T93" fmla="*/ 2147483647 h 123"/>
                <a:gd name="T94" fmla="*/ 2147483647 w 176"/>
                <a:gd name="T95" fmla="*/ 2147483647 h 123"/>
                <a:gd name="T96" fmla="*/ 2147483647 w 176"/>
                <a:gd name="T97" fmla="*/ 2147483647 h 123"/>
                <a:gd name="T98" fmla="*/ 2147483647 w 176"/>
                <a:gd name="T99" fmla="*/ 2147483647 h 123"/>
                <a:gd name="T100" fmla="*/ 2147483647 w 176"/>
                <a:gd name="T101" fmla="*/ 2147483647 h 123"/>
                <a:gd name="T102" fmla="*/ 2147483647 w 176"/>
                <a:gd name="T103" fmla="*/ 2147483647 h 123"/>
                <a:gd name="T104" fmla="*/ 2147483647 w 176"/>
                <a:gd name="T105" fmla="*/ 2147483647 h 123"/>
                <a:gd name="T106" fmla="*/ 2147483647 w 176"/>
                <a:gd name="T107" fmla="*/ 2147483647 h 123"/>
                <a:gd name="T108" fmla="*/ 2147483647 w 176"/>
                <a:gd name="T109" fmla="*/ 2147483647 h 123"/>
                <a:gd name="T110" fmla="*/ 0 w 176"/>
                <a:gd name="T111" fmla="*/ 2147483647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"/>
                <a:gd name="T169" fmla="*/ 0 h 123"/>
                <a:gd name="T170" fmla="*/ 176 w 176"/>
                <a:gd name="T171" fmla="*/ 123 h 1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" h="123">
                  <a:moveTo>
                    <a:pt x="0" y="39"/>
                  </a:moveTo>
                  <a:lnTo>
                    <a:pt x="1" y="36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5" y="21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30" y="11"/>
                  </a:lnTo>
                  <a:lnTo>
                    <a:pt x="35" y="6"/>
                  </a:lnTo>
                  <a:lnTo>
                    <a:pt x="41" y="5"/>
                  </a:lnTo>
                  <a:lnTo>
                    <a:pt x="46" y="1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79" y="1"/>
                  </a:lnTo>
                  <a:lnTo>
                    <a:pt x="82" y="1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9" y="6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3" y="12"/>
                  </a:lnTo>
                  <a:lnTo>
                    <a:pt x="116" y="13"/>
                  </a:lnTo>
                  <a:lnTo>
                    <a:pt x="120" y="15"/>
                  </a:lnTo>
                  <a:lnTo>
                    <a:pt x="125" y="17"/>
                  </a:lnTo>
                  <a:lnTo>
                    <a:pt x="132" y="20"/>
                  </a:lnTo>
                  <a:lnTo>
                    <a:pt x="137" y="24"/>
                  </a:lnTo>
                  <a:lnTo>
                    <a:pt x="142" y="28"/>
                  </a:lnTo>
                  <a:lnTo>
                    <a:pt x="146" y="31"/>
                  </a:lnTo>
                  <a:lnTo>
                    <a:pt x="150" y="36"/>
                  </a:lnTo>
                  <a:lnTo>
                    <a:pt x="152" y="40"/>
                  </a:lnTo>
                  <a:lnTo>
                    <a:pt x="155" y="45"/>
                  </a:lnTo>
                  <a:lnTo>
                    <a:pt x="156" y="49"/>
                  </a:lnTo>
                  <a:lnTo>
                    <a:pt x="158" y="54"/>
                  </a:lnTo>
                  <a:lnTo>
                    <a:pt x="159" y="60"/>
                  </a:lnTo>
                  <a:lnTo>
                    <a:pt x="162" y="65"/>
                  </a:lnTo>
                  <a:lnTo>
                    <a:pt x="163" y="70"/>
                  </a:lnTo>
                  <a:lnTo>
                    <a:pt x="166" y="74"/>
                  </a:lnTo>
                  <a:lnTo>
                    <a:pt x="167" y="80"/>
                  </a:lnTo>
                  <a:lnTo>
                    <a:pt x="170" y="85"/>
                  </a:lnTo>
                  <a:lnTo>
                    <a:pt x="171" y="91"/>
                  </a:lnTo>
                  <a:lnTo>
                    <a:pt x="173" y="95"/>
                  </a:lnTo>
                  <a:lnTo>
                    <a:pt x="174" y="99"/>
                  </a:lnTo>
                  <a:lnTo>
                    <a:pt x="176" y="103"/>
                  </a:lnTo>
                  <a:lnTo>
                    <a:pt x="176" y="106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74" y="113"/>
                  </a:lnTo>
                  <a:lnTo>
                    <a:pt x="171" y="117"/>
                  </a:lnTo>
                  <a:lnTo>
                    <a:pt x="170" y="121"/>
                  </a:lnTo>
                  <a:lnTo>
                    <a:pt x="169" y="122"/>
                  </a:lnTo>
                  <a:lnTo>
                    <a:pt x="166" y="123"/>
                  </a:lnTo>
                  <a:lnTo>
                    <a:pt x="162" y="122"/>
                  </a:lnTo>
                  <a:lnTo>
                    <a:pt x="159" y="122"/>
                  </a:lnTo>
                  <a:lnTo>
                    <a:pt x="155" y="122"/>
                  </a:lnTo>
                  <a:lnTo>
                    <a:pt x="151" y="121"/>
                  </a:lnTo>
                  <a:lnTo>
                    <a:pt x="146" y="119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2" y="117"/>
                  </a:lnTo>
                  <a:lnTo>
                    <a:pt x="127" y="115"/>
                  </a:lnTo>
                  <a:lnTo>
                    <a:pt x="124" y="114"/>
                  </a:lnTo>
                  <a:lnTo>
                    <a:pt x="120" y="114"/>
                  </a:lnTo>
                  <a:lnTo>
                    <a:pt x="117" y="113"/>
                  </a:lnTo>
                  <a:lnTo>
                    <a:pt x="113" y="111"/>
                  </a:lnTo>
                  <a:lnTo>
                    <a:pt x="110" y="111"/>
                  </a:lnTo>
                  <a:lnTo>
                    <a:pt x="106" y="111"/>
                  </a:lnTo>
                  <a:lnTo>
                    <a:pt x="103" y="111"/>
                  </a:lnTo>
                  <a:lnTo>
                    <a:pt x="99" y="111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88" y="113"/>
                  </a:lnTo>
                  <a:lnTo>
                    <a:pt x="84" y="114"/>
                  </a:lnTo>
                  <a:lnTo>
                    <a:pt x="80" y="114"/>
                  </a:lnTo>
                  <a:lnTo>
                    <a:pt x="76" y="114"/>
                  </a:lnTo>
                  <a:lnTo>
                    <a:pt x="72" y="115"/>
                  </a:lnTo>
                  <a:lnTo>
                    <a:pt x="69" y="115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8" y="118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9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2" y="91"/>
                  </a:lnTo>
                  <a:lnTo>
                    <a:pt x="56" y="91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74" y="92"/>
                  </a:lnTo>
                  <a:lnTo>
                    <a:pt x="79" y="92"/>
                  </a:lnTo>
                  <a:lnTo>
                    <a:pt x="83" y="91"/>
                  </a:lnTo>
                  <a:lnTo>
                    <a:pt x="88" y="91"/>
                  </a:lnTo>
                  <a:lnTo>
                    <a:pt x="94" y="92"/>
                  </a:lnTo>
                  <a:lnTo>
                    <a:pt x="101" y="92"/>
                  </a:lnTo>
                  <a:lnTo>
                    <a:pt x="105" y="92"/>
                  </a:lnTo>
                  <a:lnTo>
                    <a:pt x="110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5" y="96"/>
                  </a:lnTo>
                  <a:lnTo>
                    <a:pt x="129" y="98"/>
                  </a:lnTo>
                  <a:lnTo>
                    <a:pt x="133" y="98"/>
                  </a:lnTo>
                  <a:lnTo>
                    <a:pt x="137" y="99"/>
                  </a:lnTo>
                  <a:lnTo>
                    <a:pt x="140" y="98"/>
                  </a:lnTo>
                  <a:lnTo>
                    <a:pt x="143" y="98"/>
                  </a:lnTo>
                  <a:lnTo>
                    <a:pt x="144" y="96"/>
                  </a:lnTo>
                  <a:lnTo>
                    <a:pt x="144" y="92"/>
                  </a:lnTo>
                  <a:lnTo>
                    <a:pt x="144" y="89"/>
                  </a:lnTo>
                  <a:lnTo>
                    <a:pt x="143" y="85"/>
                  </a:lnTo>
                  <a:lnTo>
                    <a:pt x="143" y="81"/>
                  </a:lnTo>
                  <a:lnTo>
                    <a:pt x="140" y="77"/>
                  </a:lnTo>
                  <a:lnTo>
                    <a:pt x="140" y="72"/>
                  </a:lnTo>
                  <a:lnTo>
                    <a:pt x="137" y="66"/>
                  </a:lnTo>
                  <a:lnTo>
                    <a:pt x="136" y="62"/>
                  </a:lnTo>
                  <a:lnTo>
                    <a:pt x="133" y="57"/>
                  </a:lnTo>
                  <a:lnTo>
                    <a:pt x="129" y="51"/>
                  </a:lnTo>
                  <a:lnTo>
                    <a:pt x="127" y="47"/>
                  </a:lnTo>
                  <a:lnTo>
                    <a:pt x="124" y="43"/>
                  </a:lnTo>
                  <a:lnTo>
                    <a:pt x="120" y="38"/>
                  </a:lnTo>
                  <a:lnTo>
                    <a:pt x="117" y="35"/>
                  </a:lnTo>
                  <a:lnTo>
                    <a:pt x="113" y="32"/>
                  </a:lnTo>
                  <a:lnTo>
                    <a:pt x="110" y="31"/>
                  </a:lnTo>
                  <a:lnTo>
                    <a:pt x="106" y="30"/>
                  </a:lnTo>
                  <a:lnTo>
                    <a:pt x="102" y="28"/>
                  </a:lnTo>
                  <a:lnTo>
                    <a:pt x="99" y="27"/>
                  </a:lnTo>
                  <a:lnTo>
                    <a:pt x="95" y="27"/>
                  </a:lnTo>
                  <a:lnTo>
                    <a:pt x="93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3" y="26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68" y="27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1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42" y="36"/>
                  </a:lnTo>
                  <a:lnTo>
                    <a:pt x="38" y="39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29" y="46"/>
                  </a:lnTo>
                  <a:lnTo>
                    <a:pt x="25" y="47"/>
                  </a:lnTo>
                  <a:lnTo>
                    <a:pt x="23" y="51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4" name="Freeform 103">
              <a:extLst>
                <a:ext uri="{FF2B5EF4-FFF2-40B4-BE49-F238E27FC236}">
                  <a16:creationId xmlns:a16="http://schemas.microsoft.com/office/drawing/2014/main" id="{70789C81-F864-20F9-020F-2E52BE9A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2" y="5857875"/>
              <a:ext cx="744538" cy="400050"/>
            </a:xfrm>
            <a:custGeom>
              <a:avLst/>
              <a:gdLst>
                <a:gd name="T0" fmla="*/ 2147483647 w 469"/>
                <a:gd name="T1" fmla="*/ 2147483647 h 252"/>
                <a:gd name="T2" fmla="*/ 2147483647 w 469"/>
                <a:gd name="T3" fmla="*/ 2147483647 h 252"/>
                <a:gd name="T4" fmla="*/ 2147483647 w 469"/>
                <a:gd name="T5" fmla="*/ 0 h 252"/>
                <a:gd name="T6" fmla="*/ 2147483647 w 469"/>
                <a:gd name="T7" fmla="*/ 2147483647 h 252"/>
                <a:gd name="T8" fmla="*/ 2147483647 w 469"/>
                <a:gd name="T9" fmla="*/ 2147483647 h 252"/>
                <a:gd name="T10" fmla="*/ 2147483647 w 469"/>
                <a:gd name="T11" fmla="*/ 2147483647 h 252"/>
                <a:gd name="T12" fmla="*/ 2147483647 w 469"/>
                <a:gd name="T13" fmla="*/ 2147483647 h 252"/>
                <a:gd name="T14" fmla="*/ 2147483647 w 469"/>
                <a:gd name="T15" fmla="*/ 2147483647 h 252"/>
                <a:gd name="T16" fmla="*/ 2147483647 w 469"/>
                <a:gd name="T17" fmla="*/ 2147483647 h 252"/>
                <a:gd name="T18" fmla="*/ 2147483647 w 469"/>
                <a:gd name="T19" fmla="*/ 2147483647 h 252"/>
                <a:gd name="T20" fmla="*/ 2147483647 w 469"/>
                <a:gd name="T21" fmla="*/ 2147483647 h 252"/>
                <a:gd name="T22" fmla="*/ 2147483647 w 469"/>
                <a:gd name="T23" fmla="*/ 2147483647 h 252"/>
                <a:gd name="T24" fmla="*/ 0 w 469"/>
                <a:gd name="T25" fmla="*/ 2147483647 h 252"/>
                <a:gd name="T26" fmla="*/ 2147483647 w 469"/>
                <a:gd name="T27" fmla="*/ 2147483647 h 252"/>
                <a:gd name="T28" fmla="*/ 2147483647 w 469"/>
                <a:gd name="T29" fmla="*/ 2147483647 h 252"/>
                <a:gd name="T30" fmla="*/ 2147483647 w 469"/>
                <a:gd name="T31" fmla="*/ 2147483647 h 252"/>
                <a:gd name="T32" fmla="*/ 2147483647 w 469"/>
                <a:gd name="T33" fmla="*/ 2147483647 h 252"/>
                <a:gd name="T34" fmla="*/ 2147483647 w 469"/>
                <a:gd name="T35" fmla="*/ 2147483647 h 252"/>
                <a:gd name="T36" fmla="*/ 2147483647 w 469"/>
                <a:gd name="T37" fmla="*/ 2147483647 h 252"/>
                <a:gd name="T38" fmla="*/ 2147483647 w 469"/>
                <a:gd name="T39" fmla="*/ 2147483647 h 252"/>
                <a:gd name="T40" fmla="*/ 2147483647 w 469"/>
                <a:gd name="T41" fmla="*/ 2147483647 h 252"/>
                <a:gd name="T42" fmla="*/ 2147483647 w 469"/>
                <a:gd name="T43" fmla="*/ 2147483647 h 252"/>
                <a:gd name="T44" fmla="*/ 2147483647 w 469"/>
                <a:gd name="T45" fmla="*/ 2147483647 h 252"/>
                <a:gd name="T46" fmla="*/ 2147483647 w 469"/>
                <a:gd name="T47" fmla="*/ 2147483647 h 252"/>
                <a:gd name="T48" fmla="*/ 2147483647 w 469"/>
                <a:gd name="T49" fmla="*/ 2147483647 h 252"/>
                <a:gd name="T50" fmla="*/ 2147483647 w 469"/>
                <a:gd name="T51" fmla="*/ 2147483647 h 252"/>
                <a:gd name="T52" fmla="*/ 2147483647 w 469"/>
                <a:gd name="T53" fmla="*/ 2147483647 h 252"/>
                <a:gd name="T54" fmla="*/ 2147483647 w 469"/>
                <a:gd name="T55" fmla="*/ 2147483647 h 252"/>
                <a:gd name="T56" fmla="*/ 2147483647 w 469"/>
                <a:gd name="T57" fmla="*/ 2147483647 h 252"/>
                <a:gd name="T58" fmla="*/ 2147483647 w 469"/>
                <a:gd name="T59" fmla="*/ 2147483647 h 252"/>
                <a:gd name="T60" fmla="*/ 2147483647 w 469"/>
                <a:gd name="T61" fmla="*/ 2147483647 h 252"/>
                <a:gd name="T62" fmla="*/ 2147483647 w 469"/>
                <a:gd name="T63" fmla="*/ 2147483647 h 252"/>
                <a:gd name="T64" fmla="*/ 2147483647 w 469"/>
                <a:gd name="T65" fmla="*/ 2147483647 h 252"/>
                <a:gd name="T66" fmla="*/ 2147483647 w 469"/>
                <a:gd name="T67" fmla="*/ 2147483647 h 252"/>
                <a:gd name="T68" fmla="*/ 2147483647 w 469"/>
                <a:gd name="T69" fmla="*/ 2147483647 h 252"/>
                <a:gd name="T70" fmla="*/ 2147483647 w 469"/>
                <a:gd name="T71" fmla="*/ 2147483647 h 252"/>
                <a:gd name="T72" fmla="*/ 2147483647 w 469"/>
                <a:gd name="T73" fmla="*/ 2147483647 h 252"/>
                <a:gd name="T74" fmla="*/ 2147483647 w 469"/>
                <a:gd name="T75" fmla="*/ 2147483647 h 252"/>
                <a:gd name="T76" fmla="*/ 2147483647 w 469"/>
                <a:gd name="T77" fmla="*/ 2147483647 h 252"/>
                <a:gd name="T78" fmla="*/ 2147483647 w 469"/>
                <a:gd name="T79" fmla="*/ 2147483647 h 252"/>
                <a:gd name="T80" fmla="*/ 2147483647 w 469"/>
                <a:gd name="T81" fmla="*/ 2147483647 h 252"/>
                <a:gd name="T82" fmla="*/ 2147483647 w 469"/>
                <a:gd name="T83" fmla="*/ 2147483647 h 252"/>
                <a:gd name="T84" fmla="*/ 2147483647 w 469"/>
                <a:gd name="T85" fmla="*/ 2147483647 h 252"/>
                <a:gd name="T86" fmla="*/ 2147483647 w 469"/>
                <a:gd name="T87" fmla="*/ 2147483647 h 252"/>
                <a:gd name="T88" fmla="*/ 2147483647 w 469"/>
                <a:gd name="T89" fmla="*/ 2147483647 h 252"/>
                <a:gd name="T90" fmla="*/ 2147483647 w 469"/>
                <a:gd name="T91" fmla="*/ 2147483647 h 252"/>
                <a:gd name="T92" fmla="*/ 2147483647 w 469"/>
                <a:gd name="T93" fmla="*/ 2147483647 h 252"/>
                <a:gd name="T94" fmla="*/ 2147483647 w 469"/>
                <a:gd name="T95" fmla="*/ 2147483647 h 252"/>
                <a:gd name="T96" fmla="*/ 2147483647 w 469"/>
                <a:gd name="T97" fmla="*/ 2147483647 h 252"/>
                <a:gd name="T98" fmla="*/ 2147483647 w 469"/>
                <a:gd name="T99" fmla="*/ 2147483647 h 252"/>
                <a:gd name="T100" fmla="*/ 2147483647 w 469"/>
                <a:gd name="T101" fmla="*/ 2147483647 h 252"/>
                <a:gd name="T102" fmla="*/ 2147483647 w 469"/>
                <a:gd name="T103" fmla="*/ 2147483647 h 252"/>
                <a:gd name="T104" fmla="*/ 2147483647 w 469"/>
                <a:gd name="T105" fmla="*/ 2147483647 h 252"/>
                <a:gd name="T106" fmla="*/ 2147483647 w 469"/>
                <a:gd name="T107" fmla="*/ 2147483647 h 252"/>
                <a:gd name="T108" fmla="*/ 2147483647 w 469"/>
                <a:gd name="T109" fmla="*/ 2147483647 h 252"/>
                <a:gd name="T110" fmla="*/ 2147483647 w 469"/>
                <a:gd name="T111" fmla="*/ 2147483647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252"/>
                <a:gd name="T170" fmla="*/ 469 w 469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252">
                  <a:moveTo>
                    <a:pt x="344" y="66"/>
                  </a:moveTo>
                  <a:lnTo>
                    <a:pt x="344" y="64"/>
                  </a:lnTo>
                  <a:lnTo>
                    <a:pt x="342" y="63"/>
                  </a:lnTo>
                  <a:lnTo>
                    <a:pt x="341" y="59"/>
                  </a:lnTo>
                  <a:lnTo>
                    <a:pt x="340" y="56"/>
                  </a:lnTo>
                  <a:lnTo>
                    <a:pt x="337" y="51"/>
                  </a:lnTo>
                  <a:lnTo>
                    <a:pt x="334" y="47"/>
                  </a:lnTo>
                  <a:lnTo>
                    <a:pt x="332" y="41"/>
                  </a:lnTo>
                  <a:lnTo>
                    <a:pt x="327" y="36"/>
                  </a:lnTo>
                  <a:lnTo>
                    <a:pt x="323" y="29"/>
                  </a:lnTo>
                  <a:lnTo>
                    <a:pt x="321" y="24"/>
                  </a:lnTo>
                  <a:lnTo>
                    <a:pt x="315" y="18"/>
                  </a:lnTo>
                  <a:lnTo>
                    <a:pt x="311" y="14"/>
                  </a:lnTo>
                  <a:lnTo>
                    <a:pt x="306" y="9"/>
                  </a:lnTo>
                  <a:lnTo>
                    <a:pt x="302" y="6"/>
                  </a:lnTo>
                  <a:lnTo>
                    <a:pt x="298" y="3"/>
                  </a:lnTo>
                  <a:lnTo>
                    <a:pt x="292" y="3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3" y="2"/>
                  </a:lnTo>
                  <a:lnTo>
                    <a:pt x="280" y="2"/>
                  </a:lnTo>
                  <a:lnTo>
                    <a:pt x="276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2" y="0"/>
                  </a:lnTo>
                  <a:lnTo>
                    <a:pt x="236" y="2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3" y="6"/>
                  </a:lnTo>
                  <a:lnTo>
                    <a:pt x="209" y="7"/>
                  </a:lnTo>
                  <a:lnTo>
                    <a:pt x="206" y="9"/>
                  </a:lnTo>
                  <a:lnTo>
                    <a:pt x="202" y="10"/>
                  </a:lnTo>
                  <a:lnTo>
                    <a:pt x="200" y="11"/>
                  </a:lnTo>
                  <a:lnTo>
                    <a:pt x="196" y="13"/>
                  </a:lnTo>
                  <a:lnTo>
                    <a:pt x="193" y="15"/>
                  </a:lnTo>
                  <a:lnTo>
                    <a:pt x="192" y="18"/>
                  </a:lnTo>
                  <a:lnTo>
                    <a:pt x="186" y="22"/>
                  </a:lnTo>
                  <a:lnTo>
                    <a:pt x="183" y="29"/>
                  </a:lnTo>
                  <a:lnTo>
                    <a:pt x="182" y="30"/>
                  </a:lnTo>
                  <a:lnTo>
                    <a:pt x="179" y="34"/>
                  </a:lnTo>
                  <a:lnTo>
                    <a:pt x="178" y="38"/>
                  </a:lnTo>
                  <a:lnTo>
                    <a:pt x="175" y="41"/>
                  </a:lnTo>
                  <a:lnTo>
                    <a:pt x="172" y="45"/>
                  </a:lnTo>
                  <a:lnTo>
                    <a:pt x="171" y="49"/>
                  </a:lnTo>
                  <a:lnTo>
                    <a:pt x="168" y="53"/>
                  </a:lnTo>
                  <a:lnTo>
                    <a:pt x="166" y="59"/>
                  </a:lnTo>
                  <a:lnTo>
                    <a:pt x="163" y="63"/>
                  </a:lnTo>
                  <a:lnTo>
                    <a:pt x="160" y="67"/>
                  </a:lnTo>
                  <a:lnTo>
                    <a:pt x="158" y="71"/>
                  </a:lnTo>
                  <a:lnTo>
                    <a:pt x="153" y="77"/>
                  </a:lnTo>
                  <a:lnTo>
                    <a:pt x="151" y="81"/>
                  </a:lnTo>
                  <a:lnTo>
                    <a:pt x="147" y="86"/>
                  </a:lnTo>
                  <a:lnTo>
                    <a:pt x="144" y="90"/>
                  </a:lnTo>
                  <a:lnTo>
                    <a:pt x="141" y="96"/>
                  </a:lnTo>
                  <a:lnTo>
                    <a:pt x="137" y="100"/>
                  </a:lnTo>
                  <a:lnTo>
                    <a:pt x="133" y="105"/>
                  </a:lnTo>
                  <a:lnTo>
                    <a:pt x="130" y="109"/>
                  </a:lnTo>
                  <a:lnTo>
                    <a:pt x="126" y="115"/>
                  </a:lnTo>
                  <a:lnTo>
                    <a:pt x="122" y="119"/>
                  </a:lnTo>
                  <a:lnTo>
                    <a:pt x="119" y="121"/>
                  </a:lnTo>
                  <a:lnTo>
                    <a:pt x="115" y="125"/>
                  </a:lnTo>
                  <a:lnTo>
                    <a:pt x="113" y="131"/>
                  </a:lnTo>
                  <a:lnTo>
                    <a:pt x="109" y="134"/>
                  </a:lnTo>
                  <a:lnTo>
                    <a:pt x="106" y="138"/>
                  </a:lnTo>
                  <a:lnTo>
                    <a:pt x="102" y="140"/>
                  </a:lnTo>
                  <a:lnTo>
                    <a:pt x="99" y="145"/>
                  </a:lnTo>
                  <a:lnTo>
                    <a:pt x="95" y="147"/>
                  </a:lnTo>
                  <a:lnTo>
                    <a:pt x="91" y="150"/>
                  </a:lnTo>
                  <a:lnTo>
                    <a:pt x="88" y="151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9" y="158"/>
                  </a:lnTo>
                  <a:lnTo>
                    <a:pt x="76" y="159"/>
                  </a:lnTo>
                  <a:lnTo>
                    <a:pt x="72" y="162"/>
                  </a:lnTo>
                  <a:lnTo>
                    <a:pt x="69" y="164"/>
                  </a:lnTo>
                  <a:lnTo>
                    <a:pt x="65" y="165"/>
                  </a:lnTo>
                  <a:lnTo>
                    <a:pt x="62" y="166"/>
                  </a:lnTo>
                  <a:lnTo>
                    <a:pt x="58" y="169"/>
                  </a:lnTo>
                  <a:lnTo>
                    <a:pt x="54" y="170"/>
                  </a:lnTo>
                  <a:lnTo>
                    <a:pt x="51" y="172"/>
                  </a:lnTo>
                  <a:lnTo>
                    <a:pt x="47" y="173"/>
                  </a:lnTo>
                  <a:lnTo>
                    <a:pt x="45" y="174"/>
                  </a:lnTo>
                  <a:lnTo>
                    <a:pt x="41" y="176"/>
                  </a:lnTo>
                  <a:lnTo>
                    <a:pt x="37" y="177"/>
                  </a:lnTo>
                  <a:lnTo>
                    <a:pt x="34" y="178"/>
                  </a:lnTo>
                  <a:lnTo>
                    <a:pt x="31" y="180"/>
                  </a:lnTo>
                  <a:lnTo>
                    <a:pt x="27" y="180"/>
                  </a:lnTo>
                  <a:lnTo>
                    <a:pt x="24" y="181"/>
                  </a:lnTo>
                  <a:lnTo>
                    <a:pt x="22" y="183"/>
                  </a:lnTo>
                  <a:lnTo>
                    <a:pt x="19" y="184"/>
                  </a:lnTo>
                  <a:lnTo>
                    <a:pt x="13" y="185"/>
                  </a:lnTo>
                  <a:lnTo>
                    <a:pt x="9" y="188"/>
                  </a:lnTo>
                  <a:lnTo>
                    <a:pt x="5" y="188"/>
                  </a:lnTo>
                  <a:lnTo>
                    <a:pt x="3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4" y="202"/>
                  </a:lnTo>
                  <a:lnTo>
                    <a:pt x="5" y="206"/>
                  </a:lnTo>
                  <a:lnTo>
                    <a:pt x="8" y="211"/>
                  </a:lnTo>
                  <a:lnTo>
                    <a:pt x="9" y="214"/>
                  </a:lnTo>
                  <a:lnTo>
                    <a:pt x="11" y="218"/>
                  </a:lnTo>
                  <a:lnTo>
                    <a:pt x="12" y="221"/>
                  </a:lnTo>
                  <a:lnTo>
                    <a:pt x="15" y="225"/>
                  </a:lnTo>
                  <a:lnTo>
                    <a:pt x="17" y="230"/>
                  </a:lnTo>
                  <a:lnTo>
                    <a:pt x="20" y="236"/>
                  </a:lnTo>
                  <a:lnTo>
                    <a:pt x="24" y="240"/>
                  </a:lnTo>
                  <a:lnTo>
                    <a:pt x="27" y="245"/>
                  </a:lnTo>
                  <a:lnTo>
                    <a:pt x="31" y="249"/>
                  </a:lnTo>
                  <a:lnTo>
                    <a:pt x="35" y="251"/>
                  </a:lnTo>
                  <a:lnTo>
                    <a:pt x="39" y="252"/>
                  </a:lnTo>
                  <a:lnTo>
                    <a:pt x="43" y="252"/>
                  </a:lnTo>
                  <a:lnTo>
                    <a:pt x="46" y="249"/>
                  </a:lnTo>
                  <a:lnTo>
                    <a:pt x="51" y="246"/>
                  </a:lnTo>
                  <a:lnTo>
                    <a:pt x="54" y="245"/>
                  </a:lnTo>
                  <a:lnTo>
                    <a:pt x="58" y="245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69" y="241"/>
                  </a:lnTo>
                  <a:lnTo>
                    <a:pt x="73" y="240"/>
                  </a:lnTo>
                  <a:lnTo>
                    <a:pt x="77" y="238"/>
                  </a:lnTo>
                  <a:lnTo>
                    <a:pt x="81" y="237"/>
                  </a:lnTo>
                  <a:lnTo>
                    <a:pt x="85" y="236"/>
                  </a:lnTo>
                  <a:lnTo>
                    <a:pt x="91" y="234"/>
                  </a:lnTo>
                  <a:lnTo>
                    <a:pt x="95" y="232"/>
                  </a:lnTo>
                  <a:lnTo>
                    <a:pt x="100" y="232"/>
                  </a:lnTo>
                  <a:lnTo>
                    <a:pt x="105" y="229"/>
                  </a:lnTo>
                  <a:lnTo>
                    <a:pt x="109" y="227"/>
                  </a:lnTo>
                  <a:lnTo>
                    <a:pt x="113" y="225"/>
                  </a:lnTo>
                  <a:lnTo>
                    <a:pt x="118" y="223"/>
                  </a:lnTo>
                  <a:lnTo>
                    <a:pt x="122" y="221"/>
                  </a:lnTo>
                  <a:lnTo>
                    <a:pt x="126" y="219"/>
                  </a:lnTo>
                  <a:lnTo>
                    <a:pt x="132" y="217"/>
                  </a:lnTo>
                  <a:lnTo>
                    <a:pt x="136" y="215"/>
                  </a:lnTo>
                  <a:lnTo>
                    <a:pt x="140" y="212"/>
                  </a:lnTo>
                  <a:lnTo>
                    <a:pt x="144" y="210"/>
                  </a:lnTo>
                  <a:lnTo>
                    <a:pt x="148" y="207"/>
                  </a:lnTo>
                  <a:lnTo>
                    <a:pt x="152" y="204"/>
                  </a:lnTo>
                  <a:lnTo>
                    <a:pt x="155" y="202"/>
                  </a:lnTo>
                  <a:lnTo>
                    <a:pt x="159" y="199"/>
                  </a:lnTo>
                  <a:lnTo>
                    <a:pt x="162" y="196"/>
                  </a:lnTo>
                  <a:lnTo>
                    <a:pt x="166" y="195"/>
                  </a:lnTo>
                  <a:lnTo>
                    <a:pt x="167" y="191"/>
                  </a:lnTo>
                  <a:lnTo>
                    <a:pt x="171" y="188"/>
                  </a:lnTo>
                  <a:lnTo>
                    <a:pt x="174" y="184"/>
                  </a:lnTo>
                  <a:lnTo>
                    <a:pt x="177" y="181"/>
                  </a:lnTo>
                  <a:lnTo>
                    <a:pt x="179" y="178"/>
                  </a:lnTo>
                  <a:lnTo>
                    <a:pt x="182" y="174"/>
                  </a:lnTo>
                  <a:lnTo>
                    <a:pt x="185" y="172"/>
                  </a:lnTo>
                  <a:lnTo>
                    <a:pt x="187" y="168"/>
                  </a:lnTo>
                  <a:lnTo>
                    <a:pt x="190" y="165"/>
                  </a:lnTo>
                  <a:lnTo>
                    <a:pt x="193" y="161"/>
                  </a:lnTo>
                  <a:lnTo>
                    <a:pt x="196" y="158"/>
                  </a:lnTo>
                  <a:lnTo>
                    <a:pt x="198" y="154"/>
                  </a:lnTo>
                  <a:lnTo>
                    <a:pt x="200" y="151"/>
                  </a:lnTo>
                  <a:lnTo>
                    <a:pt x="204" y="147"/>
                  </a:lnTo>
                  <a:lnTo>
                    <a:pt x="205" y="143"/>
                  </a:lnTo>
                  <a:lnTo>
                    <a:pt x="208" y="140"/>
                  </a:lnTo>
                  <a:lnTo>
                    <a:pt x="211" y="136"/>
                  </a:lnTo>
                  <a:lnTo>
                    <a:pt x="213" y="134"/>
                  </a:lnTo>
                  <a:lnTo>
                    <a:pt x="215" y="130"/>
                  </a:lnTo>
                  <a:lnTo>
                    <a:pt x="219" y="127"/>
                  </a:lnTo>
                  <a:lnTo>
                    <a:pt x="220" y="123"/>
                  </a:lnTo>
                  <a:lnTo>
                    <a:pt x="223" y="120"/>
                  </a:lnTo>
                  <a:lnTo>
                    <a:pt x="226" y="117"/>
                  </a:lnTo>
                  <a:lnTo>
                    <a:pt x="228" y="115"/>
                  </a:lnTo>
                  <a:lnTo>
                    <a:pt x="234" y="109"/>
                  </a:lnTo>
                  <a:lnTo>
                    <a:pt x="239" y="104"/>
                  </a:lnTo>
                  <a:lnTo>
                    <a:pt x="245" y="100"/>
                  </a:lnTo>
                  <a:lnTo>
                    <a:pt x="250" y="97"/>
                  </a:lnTo>
                  <a:lnTo>
                    <a:pt x="254" y="93"/>
                  </a:lnTo>
                  <a:lnTo>
                    <a:pt x="259" y="90"/>
                  </a:lnTo>
                  <a:lnTo>
                    <a:pt x="265" y="89"/>
                  </a:lnTo>
                  <a:lnTo>
                    <a:pt x="269" y="89"/>
                  </a:lnTo>
                  <a:lnTo>
                    <a:pt x="273" y="89"/>
                  </a:lnTo>
                  <a:lnTo>
                    <a:pt x="277" y="89"/>
                  </a:lnTo>
                  <a:lnTo>
                    <a:pt x="281" y="90"/>
                  </a:lnTo>
                  <a:lnTo>
                    <a:pt x="285" y="91"/>
                  </a:lnTo>
                  <a:lnTo>
                    <a:pt x="288" y="93"/>
                  </a:lnTo>
                  <a:lnTo>
                    <a:pt x="292" y="96"/>
                  </a:lnTo>
                  <a:lnTo>
                    <a:pt x="295" y="97"/>
                  </a:lnTo>
                  <a:lnTo>
                    <a:pt x="299" y="101"/>
                  </a:lnTo>
                  <a:lnTo>
                    <a:pt x="302" y="104"/>
                  </a:lnTo>
                  <a:lnTo>
                    <a:pt x="306" y="108"/>
                  </a:lnTo>
                  <a:lnTo>
                    <a:pt x="310" y="111"/>
                  </a:lnTo>
                  <a:lnTo>
                    <a:pt x="315" y="115"/>
                  </a:lnTo>
                  <a:lnTo>
                    <a:pt x="317" y="116"/>
                  </a:lnTo>
                  <a:lnTo>
                    <a:pt x="319" y="119"/>
                  </a:lnTo>
                  <a:lnTo>
                    <a:pt x="322" y="120"/>
                  </a:lnTo>
                  <a:lnTo>
                    <a:pt x="327" y="121"/>
                  </a:lnTo>
                  <a:lnTo>
                    <a:pt x="330" y="123"/>
                  </a:lnTo>
                  <a:lnTo>
                    <a:pt x="336" y="125"/>
                  </a:lnTo>
                  <a:lnTo>
                    <a:pt x="340" y="127"/>
                  </a:lnTo>
                  <a:lnTo>
                    <a:pt x="345" y="130"/>
                  </a:lnTo>
                  <a:lnTo>
                    <a:pt x="351" y="131"/>
                  </a:lnTo>
                  <a:lnTo>
                    <a:pt x="357" y="132"/>
                  </a:lnTo>
                  <a:lnTo>
                    <a:pt x="363" y="134"/>
                  </a:lnTo>
                  <a:lnTo>
                    <a:pt x="370" y="136"/>
                  </a:lnTo>
                  <a:lnTo>
                    <a:pt x="372" y="136"/>
                  </a:lnTo>
                  <a:lnTo>
                    <a:pt x="375" y="138"/>
                  </a:lnTo>
                  <a:lnTo>
                    <a:pt x="378" y="138"/>
                  </a:lnTo>
                  <a:lnTo>
                    <a:pt x="382" y="139"/>
                  </a:lnTo>
                  <a:lnTo>
                    <a:pt x="385" y="140"/>
                  </a:lnTo>
                  <a:lnTo>
                    <a:pt x="389" y="140"/>
                  </a:lnTo>
                  <a:lnTo>
                    <a:pt x="391" y="142"/>
                  </a:lnTo>
                  <a:lnTo>
                    <a:pt x="395" y="143"/>
                  </a:lnTo>
                  <a:lnTo>
                    <a:pt x="401" y="145"/>
                  </a:lnTo>
                  <a:lnTo>
                    <a:pt x="408" y="146"/>
                  </a:lnTo>
                  <a:lnTo>
                    <a:pt x="413" y="147"/>
                  </a:lnTo>
                  <a:lnTo>
                    <a:pt x="419" y="149"/>
                  </a:lnTo>
                  <a:lnTo>
                    <a:pt x="424" y="150"/>
                  </a:lnTo>
                  <a:lnTo>
                    <a:pt x="429" y="151"/>
                  </a:lnTo>
                  <a:lnTo>
                    <a:pt x="435" y="151"/>
                  </a:lnTo>
                  <a:lnTo>
                    <a:pt x="440" y="153"/>
                  </a:lnTo>
                  <a:lnTo>
                    <a:pt x="444" y="154"/>
                  </a:lnTo>
                  <a:lnTo>
                    <a:pt x="448" y="154"/>
                  </a:lnTo>
                  <a:lnTo>
                    <a:pt x="451" y="155"/>
                  </a:lnTo>
                  <a:lnTo>
                    <a:pt x="454" y="155"/>
                  </a:lnTo>
                  <a:lnTo>
                    <a:pt x="458" y="157"/>
                  </a:lnTo>
                  <a:lnTo>
                    <a:pt x="461" y="158"/>
                  </a:lnTo>
                  <a:lnTo>
                    <a:pt x="469" y="140"/>
                  </a:lnTo>
                  <a:lnTo>
                    <a:pt x="468" y="140"/>
                  </a:lnTo>
                  <a:lnTo>
                    <a:pt x="463" y="139"/>
                  </a:lnTo>
                  <a:lnTo>
                    <a:pt x="461" y="138"/>
                  </a:lnTo>
                  <a:lnTo>
                    <a:pt x="458" y="138"/>
                  </a:lnTo>
                  <a:lnTo>
                    <a:pt x="454" y="136"/>
                  </a:lnTo>
                  <a:lnTo>
                    <a:pt x="451" y="136"/>
                  </a:lnTo>
                  <a:lnTo>
                    <a:pt x="446" y="136"/>
                  </a:lnTo>
                  <a:lnTo>
                    <a:pt x="442" y="135"/>
                  </a:lnTo>
                  <a:lnTo>
                    <a:pt x="436" y="134"/>
                  </a:lnTo>
                  <a:lnTo>
                    <a:pt x="432" y="134"/>
                  </a:lnTo>
                  <a:lnTo>
                    <a:pt x="425" y="132"/>
                  </a:lnTo>
                  <a:lnTo>
                    <a:pt x="420" y="131"/>
                  </a:lnTo>
                  <a:lnTo>
                    <a:pt x="414" y="130"/>
                  </a:lnTo>
                  <a:lnTo>
                    <a:pt x="409" y="130"/>
                  </a:lnTo>
                  <a:lnTo>
                    <a:pt x="404" y="127"/>
                  </a:lnTo>
                  <a:lnTo>
                    <a:pt x="397" y="125"/>
                  </a:lnTo>
                  <a:lnTo>
                    <a:pt x="391" y="125"/>
                  </a:lnTo>
                  <a:lnTo>
                    <a:pt x="386" y="124"/>
                  </a:lnTo>
                  <a:lnTo>
                    <a:pt x="380" y="121"/>
                  </a:lnTo>
                  <a:lnTo>
                    <a:pt x="375" y="121"/>
                  </a:lnTo>
                  <a:lnTo>
                    <a:pt x="370" y="120"/>
                  </a:lnTo>
                  <a:lnTo>
                    <a:pt x="364" y="119"/>
                  </a:lnTo>
                  <a:lnTo>
                    <a:pt x="359" y="117"/>
                  </a:lnTo>
                  <a:lnTo>
                    <a:pt x="355" y="115"/>
                  </a:lnTo>
                  <a:lnTo>
                    <a:pt x="349" y="115"/>
                  </a:lnTo>
                  <a:lnTo>
                    <a:pt x="347" y="113"/>
                  </a:lnTo>
                  <a:lnTo>
                    <a:pt x="342" y="111"/>
                  </a:lnTo>
                  <a:lnTo>
                    <a:pt x="340" y="111"/>
                  </a:lnTo>
                  <a:lnTo>
                    <a:pt x="337" y="109"/>
                  </a:lnTo>
                  <a:lnTo>
                    <a:pt x="336" y="108"/>
                  </a:lnTo>
                  <a:lnTo>
                    <a:pt x="332" y="105"/>
                  </a:lnTo>
                  <a:lnTo>
                    <a:pt x="327" y="102"/>
                  </a:lnTo>
                  <a:lnTo>
                    <a:pt x="323" y="100"/>
                  </a:lnTo>
                  <a:lnTo>
                    <a:pt x="321" y="96"/>
                  </a:lnTo>
                  <a:lnTo>
                    <a:pt x="317" y="93"/>
                  </a:lnTo>
                  <a:lnTo>
                    <a:pt x="313" y="89"/>
                  </a:lnTo>
                  <a:lnTo>
                    <a:pt x="308" y="85"/>
                  </a:lnTo>
                  <a:lnTo>
                    <a:pt x="306" y="82"/>
                  </a:lnTo>
                  <a:lnTo>
                    <a:pt x="302" y="78"/>
                  </a:lnTo>
                  <a:lnTo>
                    <a:pt x="296" y="75"/>
                  </a:lnTo>
                  <a:lnTo>
                    <a:pt x="291" y="71"/>
                  </a:lnTo>
                  <a:lnTo>
                    <a:pt x="287" y="70"/>
                  </a:lnTo>
                  <a:lnTo>
                    <a:pt x="281" y="67"/>
                  </a:lnTo>
                  <a:lnTo>
                    <a:pt x="276" y="67"/>
                  </a:lnTo>
                  <a:lnTo>
                    <a:pt x="273" y="66"/>
                  </a:lnTo>
                  <a:lnTo>
                    <a:pt x="269" y="66"/>
                  </a:lnTo>
                  <a:lnTo>
                    <a:pt x="266" y="66"/>
                  </a:lnTo>
                  <a:lnTo>
                    <a:pt x="264" y="66"/>
                  </a:lnTo>
                  <a:lnTo>
                    <a:pt x="259" y="66"/>
                  </a:lnTo>
                  <a:lnTo>
                    <a:pt x="255" y="66"/>
                  </a:lnTo>
                  <a:lnTo>
                    <a:pt x="253" y="67"/>
                  </a:lnTo>
                  <a:lnTo>
                    <a:pt x="249" y="68"/>
                  </a:lnTo>
                  <a:lnTo>
                    <a:pt x="245" y="71"/>
                  </a:lnTo>
                  <a:lnTo>
                    <a:pt x="242" y="72"/>
                  </a:lnTo>
                  <a:lnTo>
                    <a:pt x="238" y="75"/>
                  </a:lnTo>
                  <a:lnTo>
                    <a:pt x="234" y="79"/>
                  </a:lnTo>
                  <a:lnTo>
                    <a:pt x="230" y="82"/>
                  </a:lnTo>
                  <a:lnTo>
                    <a:pt x="227" y="86"/>
                  </a:lnTo>
                  <a:lnTo>
                    <a:pt x="223" y="90"/>
                  </a:lnTo>
                  <a:lnTo>
                    <a:pt x="219" y="94"/>
                  </a:lnTo>
                  <a:lnTo>
                    <a:pt x="216" y="98"/>
                  </a:lnTo>
                  <a:lnTo>
                    <a:pt x="212" y="102"/>
                  </a:lnTo>
                  <a:lnTo>
                    <a:pt x="209" y="108"/>
                  </a:lnTo>
                  <a:lnTo>
                    <a:pt x="205" y="112"/>
                  </a:lnTo>
                  <a:lnTo>
                    <a:pt x="202" y="117"/>
                  </a:lnTo>
                  <a:lnTo>
                    <a:pt x="198" y="121"/>
                  </a:lnTo>
                  <a:lnTo>
                    <a:pt x="196" y="125"/>
                  </a:lnTo>
                  <a:lnTo>
                    <a:pt x="192" y="131"/>
                  </a:lnTo>
                  <a:lnTo>
                    <a:pt x="189" y="136"/>
                  </a:lnTo>
                  <a:lnTo>
                    <a:pt x="185" y="140"/>
                  </a:lnTo>
                  <a:lnTo>
                    <a:pt x="182" y="145"/>
                  </a:lnTo>
                  <a:lnTo>
                    <a:pt x="179" y="150"/>
                  </a:lnTo>
                  <a:lnTo>
                    <a:pt x="175" y="154"/>
                  </a:lnTo>
                  <a:lnTo>
                    <a:pt x="172" y="158"/>
                  </a:lnTo>
                  <a:lnTo>
                    <a:pt x="170" y="161"/>
                  </a:lnTo>
                  <a:lnTo>
                    <a:pt x="167" y="165"/>
                  </a:lnTo>
                  <a:lnTo>
                    <a:pt x="164" y="169"/>
                  </a:lnTo>
                  <a:lnTo>
                    <a:pt x="163" y="172"/>
                  </a:lnTo>
                  <a:lnTo>
                    <a:pt x="160" y="174"/>
                  </a:lnTo>
                  <a:lnTo>
                    <a:pt x="159" y="177"/>
                  </a:lnTo>
                  <a:lnTo>
                    <a:pt x="156" y="178"/>
                  </a:lnTo>
                  <a:lnTo>
                    <a:pt x="153" y="180"/>
                  </a:lnTo>
                  <a:lnTo>
                    <a:pt x="151" y="183"/>
                  </a:lnTo>
                  <a:lnTo>
                    <a:pt x="148" y="185"/>
                  </a:lnTo>
                  <a:lnTo>
                    <a:pt x="144" y="187"/>
                  </a:lnTo>
                  <a:lnTo>
                    <a:pt x="140" y="189"/>
                  </a:lnTo>
                  <a:lnTo>
                    <a:pt x="136" y="192"/>
                  </a:lnTo>
                  <a:lnTo>
                    <a:pt x="132" y="195"/>
                  </a:lnTo>
                  <a:lnTo>
                    <a:pt x="128" y="196"/>
                  </a:lnTo>
                  <a:lnTo>
                    <a:pt x="124" y="199"/>
                  </a:lnTo>
                  <a:lnTo>
                    <a:pt x="118" y="200"/>
                  </a:lnTo>
                  <a:lnTo>
                    <a:pt x="113" y="203"/>
                  </a:lnTo>
                  <a:lnTo>
                    <a:pt x="109" y="204"/>
                  </a:lnTo>
                  <a:lnTo>
                    <a:pt x="103" y="207"/>
                  </a:lnTo>
                  <a:lnTo>
                    <a:pt x="99" y="210"/>
                  </a:lnTo>
                  <a:lnTo>
                    <a:pt x="94" y="212"/>
                  </a:lnTo>
                  <a:lnTo>
                    <a:pt x="88" y="214"/>
                  </a:lnTo>
                  <a:lnTo>
                    <a:pt x="84" y="215"/>
                  </a:lnTo>
                  <a:lnTo>
                    <a:pt x="79" y="217"/>
                  </a:lnTo>
                  <a:lnTo>
                    <a:pt x="75" y="219"/>
                  </a:lnTo>
                  <a:lnTo>
                    <a:pt x="71" y="221"/>
                  </a:lnTo>
                  <a:lnTo>
                    <a:pt x="66" y="223"/>
                  </a:lnTo>
                  <a:lnTo>
                    <a:pt x="62" y="225"/>
                  </a:lnTo>
                  <a:lnTo>
                    <a:pt x="60" y="226"/>
                  </a:lnTo>
                  <a:lnTo>
                    <a:pt x="56" y="227"/>
                  </a:lnTo>
                  <a:lnTo>
                    <a:pt x="53" y="229"/>
                  </a:lnTo>
                  <a:lnTo>
                    <a:pt x="50" y="229"/>
                  </a:lnTo>
                  <a:lnTo>
                    <a:pt x="49" y="230"/>
                  </a:lnTo>
                  <a:lnTo>
                    <a:pt x="45" y="232"/>
                  </a:lnTo>
                  <a:lnTo>
                    <a:pt x="34" y="203"/>
                  </a:lnTo>
                  <a:lnTo>
                    <a:pt x="37" y="202"/>
                  </a:lnTo>
                  <a:lnTo>
                    <a:pt x="38" y="200"/>
                  </a:lnTo>
                  <a:lnTo>
                    <a:pt x="42" y="199"/>
                  </a:lnTo>
                  <a:lnTo>
                    <a:pt x="46" y="198"/>
                  </a:lnTo>
                  <a:lnTo>
                    <a:pt x="51" y="195"/>
                  </a:lnTo>
                  <a:lnTo>
                    <a:pt x="54" y="193"/>
                  </a:lnTo>
                  <a:lnTo>
                    <a:pt x="57" y="193"/>
                  </a:lnTo>
                  <a:lnTo>
                    <a:pt x="60" y="192"/>
                  </a:lnTo>
                  <a:lnTo>
                    <a:pt x="64" y="191"/>
                  </a:lnTo>
                  <a:lnTo>
                    <a:pt x="66" y="189"/>
                  </a:lnTo>
                  <a:lnTo>
                    <a:pt x="69" y="188"/>
                  </a:lnTo>
                  <a:lnTo>
                    <a:pt x="73" y="185"/>
                  </a:lnTo>
                  <a:lnTo>
                    <a:pt x="76" y="184"/>
                  </a:lnTo>
                  <a:lnTo>
                    <a:pt x="80" y="183"/>
                  </a:lnTo>
                  <a:lnTo>
                    <a:pt x="83" y="181"/>
                  </a:lnTo>
                  <a:lnTo>
                    <a:pt x="87" y="180"/>
                  </a:lnTo>
                  <a:lnTo>
                    <a:pt x="90" y="177"/>
                  </a:lnTo>
                  <a:lnTo>
                    <a:pt x="92" y="176"/>
                  </a:lnTo>
                  <a:lnTo>
                    <a:pt x="96" y="173"/>
                  </a:lnTo>
                  <a:lnTo>
                    <a:pt x="99" y="172"/>
                  </a:lnTo>
                  <a:lnTo>
                    <a:pt x="103" y="170"/>
                  </a:lnTo>
                  <a:lnTo>
                    <a:pt x="106" y="169"/>
                  </a:lnTo>
                  <a:lnTo>
                    <a:pt x="109" y="166"/>
                  </a:lnTo>
                  <a:lnTo>
                    <a:pt x="113" y="165"/>
                  </a:lnTo>
                  <a:lnTo>
                    <a:pt x="115" y="164"/>
                  </a:lnTo>
                  <a:lnTo>
                    <a:pt x="118" y="161"/>
                  </a:lnTo>
                  <a:lnTo>
                    <a:pt x="121" y="158"/>
                  </a:lnTo>
                  <a:lnTo>
                    <a:pt x="124" y="155"/>
                  </a:lnTo>
                  <a:lnTo>
                    <a:pt x="126" y="151"/>
                  </a:lnTo>
                  <a:lnTo>
                    <a:pt x="129" y="147"/>
                  </a:lnTo>
                  <a:lnTo>
                    <a:pt x="132" y="145"/>
                  </a:lnTo>
                  <a:lnTo>
                    <a:pt x="136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5" y="127"/>
                  </a:lnTo>
                  <a:lnTo>
                    <a:pt x="149" y="121"/>
                  </a:lnTo>
                  <a:lnTo>
                    <a:pt x="152" y="117"/>
                  </a:lnTo>
                  <a:lnTo>
                    <a:pt x="156" y="112"/>
                  </a:lnTo>
                  <a:lnTo>
                    <a:pt x="159" y="108"/>
                  </a:lnTo>
                  <a:lnTo>
                    <a:pt x="163" y="102"/>
                  </a:lnTo>
                  <a:lnTo>
                    <a:pt x="166" y="98"/>
                  </a:lnTo>
                  <a:lnTo>
                    <a:pt x="168" y="93"/>
                  </a:lnTo>
                  <a:lnTo>
                    <a:pt x="172" y="87"/>
                  </a:lnTo>
                  <a:lnTo>
                    <a:pt x="175" y="82"/>
                  </a:lnTo>
                  <a:lnTo>
                    <a:pt x="179" y="78"/>
                  </a:lnTo>
                  <a:lnTo>
                    <a:pt x="182" y="72"/>
                  </a:lnTo>
                  <a:lnTo>
                    <a:pt x="185" y="68"/>
                  </a:lnTo>
                  <a:lnTo>
                    <a:pt x="189" y="64"/>
                  </a:lnTo>
                  <a:lnTo>
                    <a:pt x="192" y="60"/>
                  </a:lnTo>
                  <a:lnTo>
                    <a:pt x="194" y="56"/>
                  </a:lnTo>
                  <a:lnTo>
                    <a:pt x="197" y="52"/>
                  </a:lnTo>
                  <a:lnTo>
                    <a:pt x="200" y="48"/>
                  </a:lnTo>
                  <a:lnTo>
                    <a:pt x="204" y="45"/>
                  </a:lnTo>
                  <a:lnTo>
                    <a:pt x="209" y="40"/>
                  </a:lnTo>
                  <a:lnTo>
                    <a:pt x="215" y="36"/>
                  </a:lnTo>
                  <a:lnTo>
                    <a:pt x="220" y="33"/>
                  </a:lnTo>
                  <a:lnTo>
                    <a:pt x="226" y="30"/>
                  </a:lnTo>
                  <a:lnTo>
                    <a:pt x="230" y="28"/>
                  </a:lnTo>
                  <a:lnTo>
                    <a:pt x="236" y="25"/>
                  </a:lnTo>
                  <a:lnTo>
                    <a:pt x="240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8" y="19"/>
                  </a:lnTo>
                  <a:lnTo>
                    <a:pt x="262" y="18"/>
                  </a:lnTo>
                  <a:lnTo>
                    <a:pt x="268" y="18"/>
                  </a:lnTo>
                  <a:lnTo>
                    <a:pt x="272" y="18"/>
                  </a:lnTo>
                  <a:lnTo>
                    <a:pt x="276" y="19"/>
                  </a:lnTo>
                  <a:lnTo>
                    <a:pt x="280" y="19"/>
                  </a:lnTo>
                  <a:lnTo>
                    <a:pt x="283" y="22"/>
                  </a:lnTo>
                  <a:lnTo>
                    <a:pt x="285" y="24"/>
                  </a:lnTo>
                  <a:lnTo>
                    <a:pt x="289" y="26"/>
                  </a:lnTo>
                  <a:lnTo>
                    <a:pt x="291" y="29"/>
                  </a:lnTo>
                  <a:lnTo>
                    <a:pt x="292" y="32"/>
                  </a:lnTo>
                  <a:lnTo>
                    <a:pt x="295" y="34"/>
                  </a:lnTo>
                  <a:lnTo>
                    <a:pt x="296" y="38"/>
                  </a:lnTo>
                  <a:lnTo>
                    <a:pt x="299" y="41"/>
                  </a:lnTo>
                  <a:lnTo>
                    <a:pt x="300" y="45"/>
                  </a:lnTo>
                  <a:lnTo>
                    <a:pt x="303" y="49"/>
                  </a:lnTo>
                  <a:lnTo>
                    <a:pt x="306" y="53"/>
                  </a:lnTo>
                  <a:lnTo>
                    <a:pt x="307" y="56"/>
                  </a:lnTo>
                  <a:lnTo>
                    <a:pt x="310" y="60"/>
                  </a:lnTo>
                  <a:lnTo>
                    <a:pt x="313" y="64"/>
                  </a:lnTo>
                  <a:lnTo>
                    <a:pt x="317" y="68"/>
                  </a:lnTo>
                  <a:lnTo>
                    <a:pt x="319" y="71"/>
                  </a:lnTo>
                  <a:lnTo>
                    <a:pt x="322" y="74"/>
                  </a:lnTo>
                  <a:lnTo>
                    <a:pt x="325" y="78"/>
                  </a:lnTo>
                  <a:lnTo>
                    <a:pt x="329" y="82"/>
                  </a:lnTo>
                  <a:lnTo>
                    <a:pt x="333" y="83"/>
                  </a:lnTo>
                  <a:lnTo>
                    <a:pt x="337" y="85"/>
                  </a:lnTo>
                  <a:lnTo>
                    <a:pt x="341" y="87"/>
                  </a:lnTo>
                  <a:lnTo>
                    <a:pt x="345" y="89"/>
                  </a:lnTo>
                  <a:lnTo>
                    <a:pt x="349" y="90"/>
                  </a:lnTo>
                  <a:lnTo>
                    <a:pt x="353" y="91"/>
                  </a:lnTo>
                  <a:lnTo>
                    <a:pt x="359" y="93"/>
                  </a:lnTo>
                  <a:lnTo>
                    <a:pt x="363" y="94"/>
                  </a:lnTo>
                  <a:lnTo>
                    <a:pt x="367" y="94"/>
                  </a:lnTo>
                  <a:lnTo>
                    <a:pt x="370" y="94"/>
                  </a:lnTo>
                  <a:lnTo>
                    <a:pt x="372" y="96"/>
                  </a:lnTo>
                  <a:lnTo>
                    <a:pt x="376" y="96"/>
                  </a:lnTo>
                  <a:lnTo>
                    <a:pt x="380" y="96"/>
                  </a:lnTo>
                  <a:lnTo>
                    <a:pt x="382" y="97"/>
                  </a:lnTo>
                  <a:lnTo>
                    <a:pt x="425" y="75"/>
                  </a:lnTo>
                  <a:lnTo>
                    <a:pt x="34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5" name="Freeform 104">
              <a:extLst>
                <a:ext uri="{FF2B5EF4-FFF2-40B4-BE49-F238E27FC236}">
                  <a16:creationId xmlns:a16="http://schemas.microsoft.com/office/drawing/2014/main" id="{FF28D267-3200-D978-7981-CD6E2F53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6061075"/>
              <a:ext cx="404813" cy="180975"/>
            </a:xfrm>
            <a:custGeom>
              <a:avLst/>
              <a:gdLst>
                <a:gd name="T0" fmla="*/ 2147483647 w 255"/>
                <a:gd name="T1" fmla="*/ 2147483647 h 114"/>
                <a:gd name="T2" fmla="*/ 2147483647 w 255"/>
                <a:gd name="T3" fmla="*/ 2147483647 h 114"/>
                <a:gd name="T4" fmla="*/ 0 w 255"/>
                <a:gd name="T5" fmla="*/ 2147483647 h 114"/>
                <a:gd name="T6" fmla="*/ 2147483647 w 255"/>
                <a:gd name="T7" fmla="*/ 2147483647 h 114"/>
                <a:gd name="T8" fmla="*/ 2147483647 w 255"/>
                <a:gd name="T9" fmla="*/ 2147483647 h 114"/>
                <a:gd name="T10" fmla="*/ 2147483647 w 255"/>
                <a:gd name="T11" fmla="*/ 2147483647 h 114"/>
                <a:gd name="T12" fmla="*/ 2147483647 w 255"/>
                <a:gd name="T13" fmla="*/ 2147483647 h 114"/>
                <a:gd name="T14" fmla="*/ 2147483647 w 255"/>
                <a:gd name="T15" fmla="*/ 2147483647 h 114"/>
                <a:gd name="T16" fmla="*/ 2147483647 w 255"/>
                <a:gd name="T17" fmla="*/ 2147483647 h 114"/>
                <a:gd name="T18" fmla="*/ 2147483647 w 255"/>
                <a:gd name="T19" fmla="*/ 2147483647 h 114"/>
                <a:gd name="T20" fmla="*/ 2147483647 w 255"/>
                <a:gd name="T21" fmla="*/ 2147483647 h 114"/>
                <a:gd name="T22" fmla="*/ 2147483647 w 255"/>
                <a:gd name="T23" fmla="*/ 2147483647 h 114"/>
                <a:gd name="T24" fmla="*/ 2147483647 w 255"/>
                <a:gd name="T25" fmla="*/ 2147483647 h 114"/>
                <a:gd name="T26" fmla="*/ 2147483647 w 255"/>
                <a:gd name="T27" fmla="*/ 2147483647 h 114"/>
                <a:gd name="T28" fmla="*/ 2147483647 w 255"/>
                <a:gd name="T29" fmla="*/ 2147483647 h 114"/>
                <a:gd name="T30" fmla="*/ 2147483647 w 255"/>
                <a:gd name="T31" fmla="*/ 2147483647 h 114"/>
                <a:gd name="T32" fmla="*/ 2147483647 w 255"/>
                <a:gd name="T33" fmla="*/ 2147483647 h 114"/>
                <a:gd name="T34" fmla="*/ 2147483647 w 255"/>
                <a:gd name="T35" fmla="*/ 2147483647 h 114"/>
                <a:gd name="T36" fmla="*/ 2147483647 w 255"/>
                <a:gd name="T37" fmla="*/ 2147483647 h 114"/>
                <a:gd name="T38" fmla="*/ 2147483647 w 255"/>
                <a:gd name="T39" fmla="*/ 2147483647 h 114"/>
                <a:gd name="T40" fmla="*/ 2147483647 w 255"/>
                <a:gd name="T41" fmla="*/ 2147483647 h 114"/>
                <a:gd name="T42" fmla="*/ 2147483647 w 255"/>
                <a:gd name="T43" fmla="*/ 2147483647 h 114"/>
                <a:gd name="T44" fmla="*/ 2147483647 w 255"/>
                <a:gd name="T45" fmla="*/ 2147483647 h 114"/>
                <a:gd name="T46" fmla="*/ 2147483647 w 255"/>
                <a:gd name="T47" fmla="*/ 2147483647 h 114"/>
                <a:gd name="T48" fmla="*/ 2147483647 w 255"/>
                <a:gd name="T49" fmla="*/ 2147483647 h 114"/>
                <a:gd name="T50" fmla="*/ 2147483647 w 255"/>
                <a:gd name="T51" fmla="*/ 2147483647 h 114"/>
                <a:gd name="T52" fmla="*/ 2147483647 w 255"/>
                <a:gd name="T53" fmla="*/ 2147483647 h 114"/>
                <a:gd name="T54" fmla="*/ 2147483647 w 255"/>
                <a:gd name="T55" fmla="*/ 2147483647 h 114"/>
                <a:gd name="T56" fmla="*/ 2147483647 w 255"/>
                <a:gd name="T57" fmla="*/ 2147483647 h 114"/>
                <a:gd name="T58" fmla="*/ 2147483647 w 255"/>
                <a:gd name="T59" fmla="*/ 2147483647 h 114"/>
                <a:gd name="T60" fmla="*/ 2147483647 w 255"/>
                <a:gd name="T61" fmla="*/ 2147483647 h 114"/>
                <a:gd name="T62" fmla="*/ 2147483647 w 255"/>
                <a:gd name="T63" fmla="*/ 2147483647 h 114"/>
                <a:gd name="T64" fmla="*/ 2147483647 w 255"/>
                <a:gd name="T65" fmla="*/ 2147483647 h 114"/>
                <a:gd name="T66" fmla="*/ 2147483647 w 255"/>
                <a:gd name="T67" fmla="*/ 2147483647 h 114"/>
                <a:gd name="T68" fmla="*/ 2147483647 w 255"/>
                <a:gd name="T69" fmla="*/ 2147483647 h 114"/>
                <a:gd name="T70" fmla="*/ 2147483647 w 255"/>
                <a:gd name="T71" fmla="*/ 2147483647 h 114"/>
                <a:gd name="T72" fmla="*/ 2147483647 w 255"/>
                <a:gd name="T73" fmla="*/ 2147483647 h 114"/>
                <a:gd name="T74" fmla="*/ 2147483647 w 255"/>
                <a:gd name="T75" fmla="*/ 2147483647 h 114"/>
                <a:gd name="T76" fmla="*/ 2147483647 w 255"/>
                <a:gd name="T77" fmla="*/ 2147483647 h 114"/>
                <a:gd name="T78" fmla="*/ 2147483647 w 255"/>
                <a:gd name="T79" fmla="*/ 2147483647 h 114"/>
                <a:gd name="T80" fmla="*/ 2147483647 w 255"/>
                <a:gd name="T81" fmla="*/ 2147483647 h 114"/>
                <a:gd name="T82" fmla="*/ 2147483647 w 255"/>
                <a:gd name="T83" fmla="*/ 2147483647 h 114"/>
                <a:gd name="T84" fmla="*/ 2147483647 w 255"/>
                <a:gd name="T85" fmla="*/ 2147483647 h 114"/>
                <a:gd name="T86" fmla="*/ 2147483647 w 255"/>
                <a:gd name="T87" fmla="*/ 2147483647 h 114"/>
                <a:gd name="T88" fmla="*/ 2147483647 w 255"/>
                <a:gd name="T89" fmla="*/ 2147483647 h 114"/>
                <a:gd name="T90" fmla="*/ 2147483647 w 255"/>
                <a:gd name="T91" fmla="*/ 2147483647 h 114"/>
                <a:gd name="T92" fmla="*/ 2147483647 w 255"/>
                <a:gd name="T93" fmla="*/ 2147483647 h 114"/>
                <a:gd name="T94" fmla="*/ 2147483647 w 255"/>
                <a:gd name="T95" fmla="*/ 2147483647 h 114"/>
                <a:gd name="T96" fmla="*/ 2147483647 w 255"/>
                <a:gd name="T97" fmla="*/ 2147483647 h 114"/>
                <a:gd name="T98" fmla="*/ 2147483647 w 255"/>
                <a:gd name="T99" fmla="*/ 2147483647 h 114"/>
                <a:gd name="T100" fmla="*/ 2147483647 w 255"/>
                <a:gd name="T101" fmla="*/ 2147483647 h 114"/>
                <a:gd name="T102" fmla="*/ 2147483647 w 255"/>
                <a:gd name="T103" fmla="*/ 2147483647 h 114"/>
                <a:gd name="T104" fmla="*/ 2147483647 w 255"/>
                <a:gd name="T105" fmla="*/ 2147483647 h 114"/>
                <a:gd name="T106" fmla="*/ 2147483647 w 255"/>
                <a:gd name="T107" fmla="*/ 2147483647 h 114"/>
                <a:gd name="T108" fmla="*/ 2147483647 w 255"/>
                <a:gd name="T109" fmla="*/ 2147483647 h 114"/>
                <a:gd name="T110" fmla="*/ 2147483647 w 255"/>
                <a:gd name="T111" fmla="*/ 2147483647 h 114"/>
                <a:gd name="T112" fmla="*/ 2147483647 w 255"/>
                <a:gd name="T113" fmla="*/ 2147483647 h 114"/>
                <a:gd name="T114" fmla="*/ 2147483647 w 255"/>
                <a:gd name="T115" fmla="*/ 2147483647 h 114"/>
                <a:gd name="T116" fmla="*/ 2147483647 w 255"/>
                <a:gd name="T117" fmla="*/ 2147483647 h 114"/>
                <a:gd name="T118" fmla="*/ 2147483647 w 255"/>
                <a:gd name="T119" fmla="*/ 2147483647 h 114"/>
                <a:gd name="T120" fmla="*/ 2147483647 w 255"/>
                <a:gd name="T121" fmla="*/ 2147483647 h 114"/>
                <a:gd name="T122" fmla="*/ 2147483647 w 255"/>
                <a:gd name="T123" fmla="*/ 0 h 114"/>
                <a:gd name="T124" fmla="*/ 2147483647 w 255"/>
                <a:gd name="T125" fmla="*/ 2147483647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"/>
                <a:gd name="T190" fmla="*/ 0 h 114"/>
                <a:gd name="T191" fmla="*/ 255 w 255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" h="114">
                  <a:moveTo>
                    <a:pt x="4" y="26"/>
                  </a:moveTo>
                  <a:lnTo>
                    <a:pt x="2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1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4" y="70"/>
                  </a:lnTo>
                  <a:lnTo>
                    <a:pt x="5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3" y="86"/>
                  </a:lnTo>
                  <a:lnTo>
                    <a:pt x="17" y="89"/>
                  </a:lnTo>
                  <a:lnTo>
                    <a:pt x="21" y="93"/>
                  </a:lnTo>
                  <a:lnTo>
                    <a:pt x="24" y="95"/>
                  </a:lnTo>
                  <a:lnTo>
                    <a:pt x="30" y="99"/>
                  </a:lnTo>
                  <a:lnTo>
                    <a:pt x="34" y="102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47" y="109"/>
                  </a:lnTo>
                  <a:lnTo>
                    <a:pt x="51" y="112"/>
                  </a:lnTo>
                  <a:lnTo>
                    <a:pt x="57" y="113"/>
                  </a:lnTo>
                  <a:lnTo>
                    <a:pt x="62" y="113"/>
                  </a:lnTo>
                  <a:lnTo>
                    <a:pt x="66" y="114"/>
                  </a:lnTo>
                  <a:lnTo>
                    <a:pt x="72" y="114"/>
                  </a:lnTo>
                  <a:lnTo>
                    <a:pt x="76" y="114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8" y="109"/>
                  </a:lnTo>
                  <a:lnTo>
                    <a:pt x="92" y="108"/>
                  </a:lnTo>
                  <a:lnTo>
                    <a:pt x="95" y="106"/>
                  </a:lnTo>
                  <a:lnTo>
                    <a:pt x="99" y="105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11" y="97"/>
                  </a:lnTo>
                  <a:lnTo>
                    <a:pt x="115" y="94"/>
                  </a:lnTo>
                  <a:lnTo>
                    <a:pt x="118" y="93"/>
                  </a:lnTo>
                  <a:lnTo>
                    <a:pt x="119" y="93"/>
                  </a:lnTo>
                  <a:lnTo>
                    <a:pt x="121" y="93"/>
                  </a:lnTo>
                  <a:lnTo>
                    <a:pt x="122" y="93"/>
                  </a:lnTo>
                  <a:lnTo>
                    <a:pt x="126" y="93"/>
                  </a:lnTo>
                  <a:lnTo>
                    <a:pt x="129" y="93"/>
                  </a:lnTo>
                  <a:lnTo>
                    <a:pt x="134" y="93"/>
                  </a:lnTo>
                  <a:lnTo>
                    <a:pt x="138" y="93"/>
                  </a:lnTo>
                  <a:lnTo>
                    <a:pt x="144" y="94"/>
                  </a:lnTo>
                  <a:lnTo>
                    <a:pt x="149" y="93"/>
                  </a:lnTo>
                  <a:lnTo>
                    <a:pt x="155" y="93"/>
                  </a:lnTo>
                  <a:lnTo>
                    <a:pt x="160" y="93"/>
                  </a:lnTo>
                  <a:lnTo>
                    <a:pt x="167" y="93"/>
                  </a:lnTo>
                  <a:lnTo>
                    <a:pt x="172" y="91"/>
                  </a:lnTo>
                  <a:lnTo>
                    <a:pt x="178" y="91"/>
                  </a:lnTo>
                  <a:lnTo>
                    <a:pt x="182" y="90"/>
                  </a:lnTo>
                  <a:lnTo>
                    <a:pt x="187" y="89"/>
                  </a:lnTo>
                  <a:lnTo>
                    <a:pt x="191" y="87"/>
                  </a:lnTo>
                  <a:lnTo>
                    <a:pt x="197" y="86"/>
                  </a:lnTo>
                  <a:lnTo>
                    <a:pt x="201" y="83"/>
                  </a:lnTo>
                  <a:lnTo>
                    <a:pt x="205" y="82"/>
                  </a:lnTo>
                  <a:lnTo>
                    <a:pt x="209" y="79"/>
                  </a:lnTo>
                  <a:lnTo>
                    <a:pt x="214" y="78"/>
                  </a:lnTo>
                  <a:lnTo>
                    <a:pt x="219" y="75"/>
                  </a:lnTo>
                  <a:lnTo>
                    <a:pt x="223" y="72"/>
                  </a:lnTo>
                  <a:lnTo>
                    <a:pt x="227" y="70"/>
                  </a:lnTo>
                  <a:lnTo>
                    <a:pt x="231" y="67"/>
                  </a:lnTo>
                  <a:lnTo>
                    <a:pt x="235" y="64"/>
                  </a:lnTo>
                  <a:lnTo>
                    <a:pt x="239" y="60"/>
                  </a:lnTo>
                  <a:lnTo>
                    <a:pt x="244" y="55"/>
                  </a:lnTo>
                  <a:lnTo>
                    <a:pt x="248" y="49"/>
                  </a:lnTo>
                  <a:lnTo>
                    <a:pt x="250" y="45"/>
                  </a:lnTo>
                  <a:lnTo>
                    <a:pt x="251" y="42"/>
                  </a:lnTo>
                  <a:lnTo>
                    <a:pt x="251" y="40"/>
                  </a:lnTo>
                  <a:lnTo>
                    <a:pt x="253" y="37"/>
                  </a:lnTo>
                  <a:lnTo>
                    <a:pt x="254" y="30"/>
                  </a:lnTo>
                  <a:lnTo>
                    <a:pt x="255" y="26"/>
                  </a:lnTo>
                  <a:lnTo>
                    <a:pt x="255" y="22"/>
                  </a:lnTo>
                  <a:lnTo>
                    <a:pt x="255" y="18"/>
                  </a:lnTo>
                  <a:lnTo>
                    <a:pt x="255" y="15"/>
                  </a:lnTo>
                  <a:lnTo>
                    <a:pt x="221" y="10"/>
                  </a:lnTo>
                  <a:lnTo>
                    <a:pt x="221" y="11"/>
                  </a:lnTo>
                  <a:lnTo>
                    <a:pt x="221" y="12"/>
                  </a:lnTo>
                  <a:lnTo>
                    <a:pt x="223" y="17"/>
                  </a:lnTo>
                  <a:lnTo>
                    <a:pt x="223" y="22"/>
                  </a:lnTo>
                  <a:lnTo>
                    <a:pt x="223" y="27"/>
                  </a:lnTo>
                  <a:lnTo>
                    <a:pt x="220" y="33"/>
                  </a:lnTo>
                  <a:lnTo>
                    <a:pt x="219" y="36"/>
                  </a:lnTo>
                  <a:lnTo>
                    <a:pt x="217" y="38"/>
                  </a:lnTo>
                  <a:lnTo>
                    <a:pt x="214" y="42"/>
                  </a:lnTo>
                  <a:lnTo>
                    <a:pt x="213" y="45"/>
                  </a:lnTo>
                  <a:lnTo>
                    <a:pt x="208" y="49"/>
                  </a:lnTo>
                  <a:lnTo>
                    <a:pt x="201" y="55"/>
                  </a:lnTo>
                  <a:lnTo>
                    <a:pt x="195" y="60"/>
                  </a:lnTo>
                  <a:lnTo>
                    <a:pt x="190" y="64"/>
                  </a:lnTo>
                  <a:lnTo>
                    <a:pt x="186" y="64"/>
                  </a:lnTo>
                  <a:lnTo>
                    <a:pt x="183" y="67"/>
                  </a:lnTo>
                  <a:lnTo>
                    <a:pt x="179" y="67"/>
                  </a:lnTo>
                  <a:lnTo>
                    <a:pt x="176" y="68"/>
                  </a:lnTo>
                  <a:lnTo>
                    <a:pt x="172" y="68"/>
                  </a:lnTo>
                  <a:lnTo>
                    <a:pt x="168" y="68"/>
                  </a:lnTo>
                  <a:lnTo>
                    <a:pt x="163" y="68"/>
                  </a:lnTo>
                  <a:lnTo>
                    <a:pt x="159" y="68"/>
                  </a:lnTo>
                  <a:lnTo>
                    <a:pt x="153" y="67"/>
                  </a:lnTo>
                  <a:lnTo>
                    <a:pt x="148" y="65"/>
                  </a:lnTo>
                  <a:lnTo>
                    <a:pt x="142" y="64"/>
                  </a:lnTo>
                  <a:lnTo>
                    <a:pt x="138" y="61"/>
                  </a:lnTo>
                  <a:lnTo>
                    <a:pt x="134" y="57"/>
                  </a:lnTo>
                  <a:lnTo>
                    <a:pt x="130" y="55"/>
                  </a:lnTo>
                  <a:lnTo>
                    <a:pt x="125" y="50"/>
                  </a:lnTo>
                  <a:lnTo>
                    <a:pt x="122" y="46"/>
                  </a:lnTo>
                  <a:lnTo>
                    <a:pt x="118" y="42"/>
                  </a:lnTo>
                  <a:lnTo>
                    <a:pt x="114" y="38"/>
                  </a:lnTo>
                  <a:lnTo>
                    <a:pt x="111" y="34"/>
                  </a:lnTo>
                  <a:lnTo>
                    <a:pt x="108" y="30"/>
                  </a:lnTo>
                  <a:lnTo>
                    <a:pt x="104" y="26"/>
                  </a:lnTo>
                  <a:lnTo>
                    <a:pt x="103" y="22"/>
                  </a:lnTo>
                  <a:lnTo>
                    <a:pt x="100" y="19"/>
                  </a:lnTo>
                  <a:lnTo>
                    <a:pt x="99" y="15"/>
                  </a:lnTo>
                  <a:lnTo>
                    <a:pt x="95" y="11"/>
                  </a:lnTo>
                  <a:lnTo>
                    <a:pt x="92" y="7"/>
                  </a:lnTo>
                  <a:lnTo>
                    <a:pt x="88" y="6"/>
                  </a:lnTo>
                  <a:lnTo>
                    <a:pt x="85" y="7"/>
                  </a:lnTo>
                  <a:lnTo>
                    <a:pt x="81" y="8"/>
                  </a:lnTo>
                  <a:lnTo>
                    <a:pt x="80" y="12"/>
                  </a:lnTo>
                  <a:lnTo>
                    <a:pt x="78" y="14"/>
                  </a:lnTo>
                  <a:lnTo>
                    <a:pt x="78" y="17"/>
                  </a:lnTo>
                  <a:lnTo>
                    <a:pt x="77" y="19"/>
                  </a:lnTo>
                  <a:lnTo>
                    <a:pt x="78" y="23"/>
                  </a:lnTo>
                  <a:lnTo>
                    <a:pt x="78" y="26"/>
                  </a:lnTo>
                  <a:lnTo>
                    <a:pt x="80" y="30"/>
                  </a:lnTo>
                  <a:lnTo>
                    <a:pt x="81" y="34"/>
                  </a:lnTo>
                  <a:lnTo>
                    <a:pt x="83" y="38"/>
                  </a:lnTo>
                  <a:lnTo>
                    <a:pt x="85" y="42"/>
                  </a:lnTo>
                  <a:lnTo>
                    <a:pt x="87" y="48"/>
                  </a:lnTo>
                  <a:lnTo>
                    <a:pt x="89" y="52"/>
                  </a:lnTo>
                  <a:lnTo>
                    <a:pt x="92" y="56"/>
                  </a:lnTo>
                  <a:lnTo>
                    <a:pt x="93" y="60"/>
                  </a:lnTo>
                  <a:lnTo>
                    <a:pt x="96" y="64"/>
                  </a:lnTo>
                  <a:lnTo>
                    <a:pt x="99" y="67"/>
                  </a:lnTo>
                  <a:lnTo>
                    <a:pt x="100" y="70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3" y="76"/>
                  </a:lnTo>
                  <a:lnTo>
                    <a:pt x="102" y="79"/>
                  </a:lnTo>
                  <a:lnTo>
                    <a:pt x="99" y="82"/>
                  </a:lnTo>
                  <a:lnTo>
                    <a:pt x="95" y="86"/>
                  </a:lnTo>
                  <a:lnTo>
                    <a:pt x="92" y="86"/>
                  </a:lnTo>
                  <a:lnTo>
                    <a:pt x="88" y="89"/>
                  </a:lnTo>
                  <a:lnTo>
                    <a:pt x="85" y="90"/>
                  </a:lnTo>
                  <a:lnTo>
                    <a:pt x="83" y="91"/>
                  </a:lnTo>
                  <a:lnTo>
                    <a:pt x="77" y="93"/>
                  </a:lnTo>
                  <a:lnTo>
                    <a:pt x="73" y="93"/>
                  </a:lnTo>
                  <a:lnTo>
                    <a:pt x="69" y="94"/>
                  </a:lnTo>
                  <a:lnTo>
                    <a:pt x="65" y="94"/>
                  </a:lnTo>
                  <a:lnTo>
                    <a:pt x="59" y="94"/>
                  </a:lnTo>
                  <a:lnTo>
                    <a:pt x="55" y="93"/>
                  </a:lnTo>
                  <a:lnTo>
                    <a:pt x="51" y="93"/>
                  </a:lnTo>
                  <a:lnTo>
                    <a:pt x="47" y="93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9"/>
                  </a:lnTo>
                  <a:lnTo>
                    <a:pt x="36" y="87"/>
                  </a:lnTo>
                  <a:lnTo>
                    <a:pt x="32" y="83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8" y="72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27" y="63"/>
                  </a:lnTo>
                  <a:lnTo>
                    <a:pt x="27" y="59"/>
                  </a:lnTo>
                  <a:lnTo>
                    <a:pt x="27" y="53"/>
                  </a:lnTo>
                  <a:lnTo>
                    <a:pt x="27" y="49"/>
                  </a:lnTo>
                  <a:lnTo>
                    <a:pt x="27" y="42"/>
                  </a:lnTo>
                  <a:lnTo>
                    <a:pt x="28" y="37"/>
                  </a:lnTo>
                  <a:lnTo>
                    <a:pt x="28" y="31"/>
                  </a:lnTo>
                  <a:lnTo>
                    <a:pt x="30" y="26"/>
                  </a:lnTo>
                  <a:lnTo>
                    <a:pt x="30" y="21"/>
                  </a:lnTo>
                  <a:lnTo>
                    <a:pt x="30" y="15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6" name="Freeform 105">
              <a:extLst>
                <a:ext uri="{FF2B5EF4-FFF2-40B4-BE49-F238E27FC236}">
                  <a16:creationId xmlns:a16="http://schemas.microsoft.com/office/drawing/2014/main" id="{B1B765E1-6E69-9C52-4E82-E134D186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5038725"/>
              <a:ext cx="515938" cy="811213"/>
            </a:xfrm>
            <a:custGeom>
              <a:avLst/>
              <a:gdLst>
                <a:gd name="T0" fmla="*/ 2147483647 w 325"/>
                <a:gd name="T1" fmla="*/ 2147483647 h 511"/>
                <a:gd name="T2" fmla="*/ 2147483647 w 325"/>
                <a:gd name="T3" fmla="*/ 2147483647 h 511"/>
                <a:gd name="T4" fmla="*/ 2147483647 w 325"/>
                <a:gd name="T5" fmla="*/ 2147483647 h 511"/>
                <a:gd name="T6" fmla="*/ 2147483647 w 325"/>
                <a:gd name="T7" fmla="*/ 2147483647 h 511"/>
                <a:gd name="T8" fmla="*/ 2147483647 w 325"/>
                <a:gd name="T9" fmla="*/ 2147483647 h 511"/>
                <a:gd name="T10" fmla="*/ 2147483647 w 325"/>
                <a:gd name="T11" fmla="*/ 2147483647 h 511"/>
                <a:gd name="T12" fmla="*/ 2147483647 w 325"/>
                <a:gd name="T13" fmla="*/ 2147483647 h 511"/>
                <a:gd name="T14" fmla="*/ 2147483647 w 325"/>
                <a:gd name="T15" fmla="*/ 2147483647 h 511"/>
                <a:gd name="T16" fmla="*/ 2147483647 w 325"/>
                <a:gd name="T17" fmla="*/ 2147483647 h 511"/>
                <a:gd name="T18" fmla="*/ 2147483647 w 325"/>
                <a:gd name="T19" fmla="*/ 2147483647 h 511"/>
                <a:gd name="T20" fmla="*/ 2147483647 w 325"/>
                <a:gd name="T21" fmla="*/ 2147483647 h 511"/>
                <a:gd name="T22" fmla="*/ 2147483647 w 325"/>
                <a:gd name="T23" fmla="*/ 2147483647 h 511"/>
                <a:gd name="T24" fmla="*/ 2147483647 w 325"/>
                <a:gd name="T25" fmla="*/ 2147483647 h 511"/>
                <a:gd name="T26" fmla="*/ 2147483647 w 325"/>
                <a:gd name="T27" fmla="*/ 2147483647 h 511"/>
                <a:gd name="T28" fmla="*/ 0 w 325"/>
                <a:gd name="T29" fmla="*/ 2147483647 h 511"/>
                <a:gd name="T30" fmla="*/ 2147483647 w 325"/>
                <a:gd name="T31" fmla="*/ 2147483647 h 511"/>
                <a:gd name="T32" fmla="*/ 2147483647 w 325"/>
                <a:gd name="T33" fmla="*/ 2147483647 h 511"/>
                <a:gd name="T34" fmla="*/ 2147483647 w 325"/>
                <a:gd name="T35" fmla="*/ 2147483647 h 511"/>
                <a:gd name="T36" fmla="*/ 2147483647 w 325"/>
                <a:gd name="T37" fmla="*/ 2147483647 h 511"/>
                <a:gd name="T38" fmla="*/ 2147483647 w 325"/>
                <a:gd name="T39" fmla="*/ 2147483647 h 511"/>
                <a:gd name="T40" fmla="*/ 2147483647 w 325"/>
                <a:gd name="T41" fmla="*/ 2147483647 h 511"/>
                <a:gd name="T42" fmla="*/ 2147483647 w 325"/>
                <a:gd name="T43" fmla="*/ 2147483647 h 511"/>
                <a:gd name="T44" fmla="*/ 2147483647 w 325"/>
                <a:gd name="T45" fmla="*/ 2147483647 h 511"/>
                <a:gd name="T46" fmla="*/ 2147483647 w 325"/>
                <a:gd name="T47" fmla="*/ 2147483647 h 511"/>
                <a:gd name="T48" fmla="*/ 2147483647 w 325"/>
                <a:gd name="T49" fmla="*/ 2147483647 h 511"/>
                <a:gd name="T50" fmla="*/ 2147483647 w 325"/>
                <a:gd name="T51" fmla="*/ 2147483647 h 511"/>
                <a:gd name="T52" fmla="*/ 2147483647 w 325"/>
                <a:gd name="T53" fmla="*/ 2147483647 h 511"/>
                <a:gd name="T54" fmla="*/ 2147483647 w 325"/>
                <a:gd name="T55" fmla="*/ 2147483647 h 511"/>
                <a:gd name="T56" fmla="*/ 2147483647 w 325"/>
                <a:gd name="T57" fmla="*/ 2147483647 h 511"/>
                <a:gd name="T58" fmla="*/ 2147483647 w 325"/>
                <a:gd name="T59" fmla="*/ 2147483647 h 511"/>
                <a:gd name="T60" fmla="*/ 2147483647 w 325"/>
                <a:gd name="T61" fmla="*/ 2147483647 h 511"/>
                <a:gd name="T62" fmla="*/ 2147483647 w 325"/>
                <a:gd name="T63" fmla="*/ 2147483647 h 511"/>
                <a:gd name="T64" fmla="*/ 2147483647 w 325"/>
                <a:gd name="T65" fmla="*/ 2147483647 h 511"/>
                <a:gd name="T66" fmla="*/ 2147483647 w 325"/>
                <a:gd name="T67" fmla="*/ 2147483647 h 511"/>
                <a:gd name="T68" fmla="*/ 2147483647 w 325"/>
                <a:gd name="T69" fmla="*/ 2147483647 h 511"/>
                <a:gd name="T70" fmla="*/ 2147483647 w 325"/>
                <a:gd name="T71" fmla="*/ 2147483647 h 511"/>
                <a:gd name="T72" fmla="*/ 2147483647 w 325"/>
                <a:gd name="T73" fmla="*/ 2147483647 h 511"/>
                <a:gd name="T74" fmla="*/ 2147483647 w 325"/>
                <a:gd name="T75" fmla="*/ 2147483647 h 511"/>
                <a:gd name="T76" fmla="*/ 2147483647 w 325"/>
                <a:gd name="T77" fmla="*/ 2147483647 h 511"/>
                <a:gd name="T78" fmla="*/ 2147483647 w 325"/>
                <a:gd name="T79" fmla="*/ 2147483647 h 511"/>
                <a:gd name="T80" fmla="*/ 2147483647 w 325"/>
                <a:gd name="T81" fmla="*/ 2147483647 h 511"/>
                <a:gd name="T82" fmla="*/ 2147483647 w 325"/>
                <a:gd name="T83" fmla="*/ 2147483647 h 511"/>
                <a:gd name="T84" fmla="*/ 2147483647 w 325"/>
                <a:gd name="T85" fmla="*/ 2147483647 h 511"/>
                <a:gd name="T86" fmla="*/ 2147483647 w 325"/>
                <a:gd name="T87" fmla="*/ 2147483647 h 511"/>
                <a:gd name="T88" fmla="*/ 2147483647 w 325"/>
                <a:gd name="T89" fmla="*/ 2147483647 h 511"/>
                <a:gd name="T90" fmla="*/ 2147483647 w 325"/>
                <a:gd name="T91" fmla="*/ 2147483647 h 511"/>
                <a:gd name="T92" fmla="*/ 2147483647 w 325"/>
                <a:gd name="T93" fmla="*/ 2147483647 h 511"/>
                <a:gd name="T94" fmla="*/ 2147483647 w 325"/>
                <a:gd name="T95" fmla="*/ 2147483647 h 511"/>
                <a:gd name="T96" fmla="*/ 2147483647 w 325"/>
                <a:gd name="T97" fmla="*/ 2147483647 h 511"/>
                <a:gd name="T98" fmla="*/ 2147483647 w 325"/>
                <a:gd name="T99" fmla="*/ 2147483647 h 511"/>
                <a:gd name="T100" fmla="*/ 2147483647 w 325"/>
                <a:gd name="T101" fmla="*/ 2147483647 h 511"/>
                <a:gd name="T102" fmla="*/ 2147483647 w 325"/>
                <a:gd name="T103" fmla="*/ 2147483647 h 511"/>
                <a:gd name="T104" fmla="*/ 2147483647 w 325"/>
                <a:gd name="T105" fmla="*/ 2147483647 h 511"/>
                <a:gd name="T106" fmla="*/ 2147483647 w 325"/>
                <a:gd name="T107" fmla="*/ 2147483647 h 5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5"/>
                <a:gd name="T163" fmla="*/ 0 h 511"/>
                <a:gd name="T164" fmla="*/ 325 w 325"/>
                <a:gd name="T165" fmla="*/ 511 h 5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5" h="511">
                  <a:moveTo>
                    <a:pt x="158" y="1"/>
                  </a:moveTo>
                  <a:lnTo>
                    <a:pt x="152" y="0"/>
                  </a:lnTo>
                  <a:lnTo>
                    <a:pt x="147" y="1"/>
                  </a:lnTo>
                  <a:lnTo>
                    <a:pt x="143" y="4"/>
                  </a:lnTo>
                  <a:lnTo>
                    <a:pt x="139" y="8"/>
                  </a:lnTo>
                  <a:lnTo>
                    <a:pt x="137" y="11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3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29" y="42"/>
                  </a:lnTo>
                  <a:lnTo>
                    <a:pt x="129" y="46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8"/>
                  </a:lnTo>
                  <a:lnTo>
                    <a:pt x="128" y="64"/>
                  </a:lnTo>
                  <a:lnTo>
                    <a:pt x="126" y="69"/>
                  </a:lnTo>
                  <a:lnTo>
                    <a:pt x="126" y="76"/>
                  </a:lnTo>
                  <a:lnTo>
                    <a:pt x="125" y="79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25" y="96"/>
                  </a:lnTo>
                  <a:lnTo>
                    <a:pt x="125" y="100"/>
                  </a:lnTo>
                  <a:lnTo>
                    <a:pt x="125" y="104"/>
                  </a:lnTo>
                  <a:lnTo>
                    <a:pt x="125" y="107"/>
                  </a:lnTo>
                  <a:lnTo>
                    <a:pt x="125" y="111"/>
                  </a:lnTo>
                  <a:lnTo>
                    <a:pt x="125" y="115"/>
                  </a:lnTo>
                  <a:lnTo>
                    <a:pt x="125" y="118"/>
                  </a:lnTo>
                  <a:lnTo>
                    <a:pt x="125" y="122"/>
                  </a:lnTo>
                  <a:lnTo>
                    <a:pt x="125" y="126"/>
                  </a:lnTo>
                  <a:lnTo>
                    <a:pt x="125" y="130"/>
                  </a:lnTo>
                  <a:lnTo>
                    <a:pt x="125" y="134"/>
                  </a:lnTo>
                  <a:lnTo>
                    <a:pt x="125" y="137"/>
                  </a:lnTo>
                  <a:lnTo>
                    <a:pt x="125" y="141"/>
                  </a:lnTo>
                  <a:lnTo>
                    <a:pt x="125" y="145"/>
                  </a:lnTo>
                  <a:lnTo>
                    <a:pt x="125" y="149"/>
                  </a:lnTo>
                  <a:lnTo>
                    <a:pt x="125" y="153"/>
                  </a:lnTo>
                  <a:lnTo>
                    <a:pt x="125" y="156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5" y="167"/>
                  </a:lnTo>
                  <a:lnTo>
                    <a:pt x="125" y="171"/>
                  </a:lnTo>
                  <a:lnTo>
                    <a:pt x="125" y="174"/>
                  </a:lnTo>
                  <a:lnTo>
                    <a:pt x="125" y="178"/>
                  </a:lnTo>
                  <a:lnTo>
                    <a:pt x="125" y="181"/>
                  </a:lnTo>
                  <a:lnTo>
                    <a:pt x="125" y="185"/>
                  </a:lnTo>
                  <a:lnTo>
                    <a:pt x="125" y="187"/>
                  </a:lnTo>
                  <a:lnTo>
                    <a:pt x="125" y="192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2"/>
                  </a:lnTo>
                  <a:lnTo>
                    <a:pt x="125" y="215"/>
                  </a:lnTo>
                  <a:lnTo>
                    <a:pt x="125" y="219"/>
                  </a:lnTo>
                  <a:lnTo>
                    <a:pt x="125" y="224"/>
                  </a:lnTo>
                  <a:lnTo>
                    <a:pt x="125" y="225"/>
                  </a:lnTo>
                  <a:lnTo>
                    <a:pt x="124" y="224"/>
                  </a:lnTo>
                  <a:lnTo>
                    <a:pt x="122" y="224"/>
                  </a:lnTo>
                  <a:lnTo>
                    <a:pt x="120" y="221"/>
                  </a:lnTo>
                  <a:lnTo>
                    <a:pt x="117" y="220"/>
                  </a:lnTo>
                  <a:lnTo>
                    <a:pt x="113" y="216"/>
                  </a:lnTo>
                  <a:lnTo>
                    <a:pt x="109" y="213"/>
                  </a:lnTo>
                  <a:lnTo>
                    <a:pt x="103" y="211"/>
                  </a:lnTo>
                  <a:lnTo>
                    <a:pt x="98" y="206"/>
                  </a:lnTo>
                  <a:lnTo>
                    <a:pt x="91" y="204"/>
                  </a:lnTo>
                  <a:lnTo>
                    <a:pt x="87" y="200"/>
                  </a:lnTo>
                  <a:lnTo>
                    <a:pt x="80" y="197"/>
                  </a:lnTo>
                  <a:lnTo>
                    <a:pt x="75" y="196"/>
                  </a:lnTo>
                  <a:lnTo>
                    <a:pt x="69" y="193"/>
                  </a:lnTo>
                  <a:lnTo>
                    <a:pt x="64" y="192"/>
                  </a:lnTo>
                  <a:lnTo>
                    <a:pt x="60" y="190"/>
                  </a:lnTo>
                  <a:lnTo>
                    <a:pt x="56" y="192"/>
                  </a:lnTo>
                  <a:lnTo>
                    <a:pt x="52" y="192"/>
                  </a:lnTo>
                  <a:lnTo>
                    <a:pt x="48" y="193"/>
                  </a:lnTo>
                  <a:lnTo>
                    <a:pt x="41" y="194"/>
                  </a:lnTo>
                  <a:lnTo>
                    <a:pt x="37" y="198"/>
                  </a:lnTo>
                  <a:lnTo>
                    <a:pt x="30" y="201"/>
                  </a:lnTo>
                  <a:lnTo>
                    <a:pt x="25" y="204"/>
                  </a:lnTo>
                  <a:lnTo>
                    <a:pt x="19" y="208"/>
                  </a:lnTo>
                  <a:lnTo>
                    <a:pt x="15" y="212"/>
                  </a:lnTo>
                  <a:lnTo>
                    <a:pt x="10" y="216"/>
                  </a:lnTo>
                  <a:lnTo>
                    <a:pt x="7" y="219"/>
                  </a:lnTo>
                  <a:lnTo>
                    <a:pt x="3" y="221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0" y="228"/>
                  </a:lnTo>
                  <a:lnTo>
                    <a:pt x="3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2" y="228"/>
                  </a:lnTo>
                  <a:lnTo>
                    <a:pt x="15" y="228"/>
                  </a:lnTo>
                  <a:lnTo>
                    <a:pt x="18" y="228"/>
                  </a:lnTo>
                  <a:lnTo>
                    <a:pt x="20" y="228"/>
                  </a:lnTo>
                  <a:lnTo>
                    <a:pt x="25" y="228"/>
                  </a:lnTo>
                  <a:lnTo>
                    <a:pt x="29" y="228"/>
                  </a:lnTo>
                  <a:lnTo>
                    <a:pt x="33" y="228"/>
                  </a:lnTo>
                  <a:lnTo>
                    <a:pt x="35" y="228"/>
                  </a:lnTo>
                  <a:lnTo>
                    <a:pt x="41" y="230"/>
                  </a:lnTo>
                  <a:lnTo>
                    <a:pt x="45" y="230"/>
                  </a:lnTo>
                  <a:lnTo>
                    <a:pt x="49" y="231"/>
                  </a:lnTo>
                  <a:lnTo>
                    <a:pt x="53" y="231"/>
                  </a:lnTo>
                  <a:lnTo>
                    <a:pt x="59" y="232"/>
                  </a:lnTo>
                  <a:lnTo>
                    <a:pt x="63" y="232"/>
                  </a:lnTo>
                  <a:lnTo>
                    <a:pt x="68" y="234"/>
                  </a:lnTo>
                  <a:lnTo>
                    <a:pt x="72" y="234"/>
                  </a:lnTo>
                  <a:lnTo>
                    <a:pt x="76" y="235"/>
                  </a:lnTo>
                  <a:lnTo>
                    <a:pt x="80" y="235"/>
                  </a:lnTo>
                  <a:lnTo>
                    <a:pt x="86" y="236"/>
                  </a:lnTo>
                  <a:lnTo>
                    <a:pt x="90" y="236"/>
                  </a:lnTo>
                  <a:lnTo>
                    <a:pt x="94" y="239"/>
                  </a:lnTo>
                  <a:lnTo>
                    <a:pt x="98" y="239"/>
                  </a:lnTo>
                  <a:lnTo>
                    <a:pt x="102" y="240"/>
                  </a:lnTo>
                  <a:lnTo>
                    <a:pt x="105" y="242"/>
                  </a:lnTo>
                  <a:lnTo>
                    <a:pt x="107" y="243"/>
                  </a:lnTo>
                  <a:lnTo>
                    <a:pt x="110" y="245"/>
                  </a:lnTo>
                  <a:lnTo>
                    <a:pt x="114" y="246"/>
                  </a:lnTo>
                  <a:lnTo>
                    <a:pt x="118" y="249"/>
                  </a:lnTo>
                  <a:lnTo>
                    <a:pt x="122" y="251"/>
                  </a:lnTo>
                  <a:lnTo>
                    <a:pt x="122" y="253"/>
                  </a:lnTo>
                  <a:lnTo>
                    <a:pt x="124" y="254"/>
                  </a:lnTo>
                  <a:lnTo>
                    <a:pt x="126" y="257"/>
                  </a:lnTo>
                  <a:lnTo>
                    <a:pt x="128" y="261"/>
                  </a:lnTo>
                  <a:lnTo>
                    <a:pt x="131" y="265"/>
                  </a:lnTo>
                  <a:lnTo>
                    <a:pt x="133" y="270"/>
                  </a:lnTo>
                  <a:lnTo>
                    <a:pt x="136" y="276"/>
                  </a:lnTo>
                  <a:lnTo>
                    <a:pt x="139" y="283"/>
                  </a:lnTo>
                  <a:lnTo>
                    <a:pt x="140" y="285"/>
                  </a:lnTo>
                  <a:lnTo>
                    <a:pt x="141" y="288"/>
                  </a:lnTo>
                  <a:lnTo>
                    <a:pt x="143" y="291"/>
                  </a:lnTo>
                  <a:lnTo>
                    <a:pt x="146" y="295"/>
                  </a:lnTo>
                  <a:lnTo>
                    <a:pt x="147" y="298"/>
                  </a:lnTo>
                  <a:lnTo>
                    <a:pt x="148" y="302"/>
                  </a:lnTo>
                  <a:lnTo>
                    <a:pt x="150" y="306"/>
                  </a:lnTo>
                  <a:lnTo>
                    <a:pt x="152" y="308"/>
                  </a:lnTo>
                  <a:lnTo>
                    <a:pt x="154" y="312"/>
                  </a:lnTo>
                  <a:lnTo>
                    <a:pt x="155" y="317"/>
                  </a:lnTo>
                  <a:lnTo>
                    <a:pt x="156" y="319"/>
                  </a:lnTo>
                  <a:lnTo>
                    <a:pt x="159" y="323"/>
                  </a:lnTo>
                  <a:lnTo>
                    <a:pt x="160" y="327"/>
                  </a:lnTo>
                  <a:lnTo>
                    <a:pt x="162" y="332"/>
                  </a:lnTo>
                  <a:lnTo>
                    <a:pt x="165" y="336"/>
                  </a:lnTo>
                  <a:lnTo>
                    <a:pt x="166" y="340"/>
                  </a:lnTo>
                  <a:lnTo>
                    <a:pt x="167" y="344"/>
                  </a:lnTo>
                  <a:lnTo>
                    <a:pt x="169" y="348"/>
                  </a:lnTo>
                  <a:lnTo>
                    <a:pt x="171" y="351"/>
                  </a:lnTo>
                  <a:lnTo>
                    <a:pt x="173" y="355"/>
                  </a:lnTo>
                  <a:lnTo>
                    <a:pt x="174" y="359"/>
                  </a:lnTo>
                  <a:lnTo>
                    <a:pt x="175" y="363"/>
                  </a:lnTo>
                  <a:lnTo>
                    <a:pt x="177" y="367"/>
                  </a:lnTo>
                  <a:lnTo>
                    <a:pt x="178" y="371"/>
                  </a:lnTo>
                  <a:lnTo>
                    <a:pt x="180" y="374"/>
                  </a:lnTo>
                  <a:lnTo>
                    <a:pt x="182" y="378"/>
                  </a:lnTo>
                  <a:lnTo>
                    <a:pt x="182" y="382"/>
                  </a:lnTo>
                  <a:lnTo>
                    <a:pt x="185" y="386"/>
                  </a:lnTo>
                  <a:lnTo>
                    <a:pt x="186" y="389"/>
                  </a:lnTo>
                  <a:lnTo>
                    <a:pt x="188" y="393"/>
                  </a:lnTo>
                  <a:lnTo>
                    <a:pt x="189" y="395"/>
                  </a:lnTo>
                  <a:lnTo>
                    <a:pt x="190" y="399"/>
                  </a:lnTo>
                  <a:lnTo>
                    <a:pt x="192" y="405"/>
                  </a:lnTo>
                  <a:lnTo>
                    <a:pt x="194" y="412"/>
                  </a:lnTo>
                  <a:lnTo>
                    <a:pt x="196" y="417"/>
                  </a:lnTo>
                  <a:lnTo>
                    <a:pt x="199" y="423"/>
                  </a:lnTo>
                  <a:lnTo>
                    <a:pt x="199" y="427"/>
                  </a:lnTo>
                  <a:lnTo>
                    <a:pt x="200" y="431"/>
                  </a:lnTo>
                  <a:lnTo>
                    <a:pt x="200" y="433"/>
                  </a:lnTo>
                  <a:lnTo>
                    <a:pt x="201" y="436"/>
                  </a:lnTo>
                  <a:lnTo>
                    <a:pt x="201" y="440"/>
                  </a:lnTo>
                  <a:lnTo>
                    <a:pt x="203" y="446"/>
                  </a:lnTo>
                  <a:lnTo>
                    <a:pt x="203" y="450"/>
                  </a:lnTo>
                  <a:lnTo>
                    <a:pt x="204" y="454"/>
                  </a:lnTo>
                  <a:lnTo>
                    <a:pt x="204" y="458"/>
                  </a:lnTo>
                  <a:lnTo>
                    <a:pt x="205" y="462"/>
                  </a:lnTo>
                  <a:lnTo>
                    <a:pt x="205" y="466"/>
                  </a:lnTo>
                  <a:lnTo>
                    <a:pt x="207" y="470"/>
                  </a:lnTo>
                  <a:lnTo>
                    <a:pt x="207" y="473"/>
                  </a:lnTo>
                  <a:lnTo>
                    <a:pt x="208" y="477"/>
                  </a:lnTo>
                  <a:lnTo>
                    <a:pt x="208" y="478"/>
                  </a:lnTo>
                  <a:lnTo>
                    <a:pt x="209" y="481"/>
                  </a:lnTo>
                  <a:lnTo>
                    <a:pt x="209" y="485"/>
                  </a:lnTo>
                  <a:lnTo>
                    <a:pt x="211" y="486"/>
                  </a:lnTo>
                  <a:lnTo>
                    <a:pt x="245" y="506"/>
                  </a:lnTo>
                  <a:lnTo>
                    <a:pt x="243" y="463"/>
                  </a:lnTo>
                  <a:lnTo>
                    <a:pt x="309" y="511"/>
                  </a:lnTo>
                  <a:lnTo>
                    <a:pt x="325" y="481"/>
                  </a:lnTo>
                  <a:lnTo>
                    <a:pt x="324" y="480"/>
                  </a:lnTo>
                  <a:lnTo>
                    <a:pt x="322" y="478"/>
                  </a:lnTo>
                  <a:lnTo>
                    <a:pt x="318" y="477"/>
                  </a:lnTo>
                  <a:lnTo>
                    <a:pt x="313" y="474"/>
                  </a:lnTo>
                  <a:lnTo>
                    <a:pt x="310" y="472"/>
                  </a:lnTo>
                  <a:lnTo>
                    <a:pt x="307" y="470"/>
                  </a:lnTo>
                  <a:lnTo>
                    <a:pt x="305" y="469"/>
                  </a:lnTo>
                  <a:lnTo>
                    <a:pt x="302" y="466"/>
                  </a:lnTo>
                  <a:lnTo>
                    <a:pt x="298" y="465"/>
                  </a:lnTo>
                  <a:lnTo>
                    <a:pt x="295" y="462"/>
                  </a:lnTo>
                  <a:lnTo>
                    <a:pt x="291" y="461"/>
                  </a:lnTo>
                  <a:lnTo>
                    <a:pt x="288" y="458"/>
                  </a:lnTo>
                  <a:lnTo>
                    <a:pt x="284" y="455"/>
                  </a:lnTo>
                  <a:lnTo>
                    <a:pt x="280" y="454"/>
                  </a:lnTo>
                  <a:lnTo>
                    <a:pt x="276" y="451"/>
                  </a:lnTo>
                  <a:lnTo>
                    <a:pt x="273" y="450"/>
                  </a:lnTo>
                  <a:lnTo>
                    <a:pt x="269" y="447"/>
                  </a:lnTo>
                  <a:lnTo>
                    <a:pt x="267" y="444"/>
                  </a:lnTo>
                  <a:lnTo>
                    <a:pt x="262" y="443"/>
                  </a:lnTo>
                  <a:lnTo>
                    <a:pt x="260" y="442"/>
                  </a:lnTo>
                  <a:lnTo>
                    <a:pt x="254" y="438"/>
                  </a:lnTo>
                  <a:lnTo>
                    <a:pt x="250" y="435"/>
                  </a:lnTo>
                  <a:lnTo>
                    <a:pt x="246" y="432"/>
                  </a:lnTo>
                  <a:lnTo>
                    <a:pt x="245" y="431"/>
                  </a:lnTo>
                  <a:lnTo>
                    <a:pt x="243" y="429"/>
                  </a:lnTo>
                  <a:lnTo>
                    <a:pt x="242" y="427"/>
                  </a:lnTo>
                  <a:lnTo>
                    <a:pt x="241" y="424"/>
                  </a:lnTo>
                  <a:lnTo>
                    <a:pt x="238" y="421"/>
                  </a:lnTo>
                  <a:lnTo>
                    <a:pt x="235" y="416"/>
                  </a:lnTo>
                  <a:lnTo>
                    <a:pt x="233" y="410"/>
                  </a:lnTo>
                  <a:lnTo>
                    <a:pt x="230" y="405"/>
                  </a:lnTo>
                  <a:lnTo>
                    <a:pt x="227" y="399"/>
                  </a:lnTo>
                  <a:lnTo>
                    <a:pt x="226" y="395"/>
                  </a:lnTo>
                  <a:lnTo>
                    <a:pt x="224" y="391"/>
                  </a:lnTo>
                  <a:lnTo>
                    <a:pt x="222" y="387"/>
                  </a:lnTo>
                  <a:lnTo>
                    <a:pt x="220" y="385"/>
                  </a:lnTo>
                  <a:lnTo>
                    <a:pt x="219" y="380"/>
                  </a:lnTo>
                  <a:lnTo>
                    <a:pt x="218" y="376"/>
                  </a:lnTo>
                  <a:lnTo>
                    <a:pt x="215" y="372"/>
                  </a:lnTo>
                  <a:lnTo>
                    <a:pt x="213" y="368"/>
                  </a:lnTo>
                  <a:lnTo>
                    <a:pt x="211" y="364"/>
                  </a:lnTo>
                  <a:lnTo>
                    <a:pt x="209" y="360"/>
                  </a:lnTo>
                  <a:lnTo>
                    <a:pt x="208" y="356"/>
                  </a:lnTo>
                  <a:lnTo>
                    <a:pt x="205" y="352"/>
                  </a:lnTo>
                  <a:lnTo>
                    <a:pt x="204" y="346"/>
                  </a:lnTo>
                  <a:lnTo>
                    <a:pt x="201" y="342"/>
                  </a:lnTo>
                  <a:lnTo>
                    <a:pt x="200" y="338"/>
                  </a:lnTo>
                  <a:lnTo>
                    <a:pt x="199" y="334"/>
                  </a:lnTo>
                  <a:lnTo>
                    <a:pt x="196" y="330"/>
                  </a:lnTo>
                  <a:lnTo>
                    <a:pt x="193" y="326"/>
                  </a:lnTo>
                  <a:lnTo>
                    <a:pt x="192" y="321"/>
                  </a:lnTo>
                  <a:lnTo>
                    <a:pt x="189" y="317"/>
                  </a:lnTo>
                  <a:lnTo>
                    <a:pt x="188" y="312"/>
                  </a:lnTo>
                  <a:lnTo>
                    <a:pt x="186" y="307"/>
                  </a:lnTo>
                  <a:lnTo>
                    <a:pt x="184" y="303"/>
                  </a:lnTo>
                  <a:lnTo>
                    <a:pt x="182" y="299"/>
                  </a:lnTo>
                  <a:lnTo>
                    <a:pt x="181" y="293"/>
                  </a:lnTo>
                  <a:lnTo>
                    <a:pt x="178" y="291"/>
                  </a:lnTo>
                  <a:lnTo>
                    <a:pt x="177" y="285"/>
                  </a:lnTo>
                  <a:lnTo>
                    <a:pt x="175" y="281"/>
                  </a:lnTo>
                  <a:lnTo>
                    <a:pt x="174" y="277"/>
                  </a:lnTo>
                  <a:lnTo>
                    <a:pt x="171" y="273"/>
                  </a:lnTo>
                  <a:lnTo>
                    <a:pt x="170" y="270"/>
                  </a:lnTo>
                  <a:lnTo>
                    <a:pt x="169" y="266"/>
                  </a:lnTo>
                  <a:lnTo>
                    <a:pt x="167" y="262"/>
                  </a:lnTo>
                  <a:lnTo>
                    <a:pt x="166" y="258"/>
                  </a:lnTo>
                  <a:lnTo>
                    <a:pt x="165" y="255"/>
                  </a:lnTo>
                  <a:lnTo>
                    <a:pt x="163" y="251"/>
                  </a:lnTo>
                  <a:lnTo>
                    <a:pt x="160" y="246"/>
                  </a:lnTo>
                  <a:lnTo>
                    <a:pt x="159" y="240"/>
                  </a:lnTo>
                  <a:lnTo>
                    <a:pt x="158" y="235"/>
                  </a:lnTo>
                  <a:lnTo>
                    <a:pt x="156" y="231"/>
                  </a:lnTo>
                  <a:lnTo>
                    <a:pt x="155" y="227"/>
                  </a:lnTo>
                  <a:lnTo>
                    <a:pt x="155" y="224"/>
                  </a:lnTo>
                  <a:lnTo>
                    <a:pt x="155" y="220"/>
                  </a:lnTo>
                  <a:lnTo>
                    <a:pt x="154" y="217"/>
                  </a:lnTo>
                  <a:lnTo>
                    <a:pt x="154" y="213"/>
                  </a:lnTo>
                  <a:lnTo>
                    <a:pt x="154" y="208"/>
                  </a:lnTo>
                  <a:lnTo>
                    <a:pt x="154" y="202"/>
                  </a:lnTo>
                  <a:lnTo>
                    <a:pt x="154" y="198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4" y="182"/>
                  </a:lnTo>
                  <a:lnTo>
                    <a:pt x="154" y="179"/>
                  </a:lnTo>
                  <a:lnTo>
                    <a:pt x="154" y="175"/>
                  </a:lnTo>
                  <a:lnTo>
                    <a:pt x="154" y="172"/>
                  </a:lnTo>
                  <a:lnTo>
                    <a:pt x="154" y="168"/>
                  </a:lnTo>
                  <a:lnTo>
                    <a:pt x="154" y="164"/>
                  </a:lnTo>
                  <a:lnTo>
                    <a:pt x="154" y="162"/>
                  </a:lnTo>
                  <a:lnTo>
                    <a:pt x="155" y="158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5" y="147"/>
                  </a:lnTo>
                  <a:lnTo>
                    <a:pt x="155" y="143"/>
                  </a:lnTo>
                  <a:lnTo>
                    <a:pt x="155" y="138"/>
                  </a:lnTo>
                  <a:lnTo>
                    <a:pt x="156" y="136"/>
                  </a:lnTo>
                  <a:lnTo>
                    <a:pt x="156" y="132"/>
                  </a:lnTo>
                  <a:lnTo>
                    <a:pt x="156" y="129"/>
                  </a:lnTo>
                  <a:lnTo>
                    <a:pt x="156" y="125"/>
                  </a:lnTo>
                  <a:lnTo>
                    <a:pt x="156" y="121"/>
                  </a:lnTo>
                  <a:lnTo>
                    <a:pt x="156" y="117"/>
                  </a:lnTo>
                  <a:lnTo>
                    <a:pt x="156" y="113"/>
                  </a:lnTo>
                  <a:lnTo>
                    <a:pt x="156" y="109"/>
                  </a:lnTo>
                  <a:lnTo>
                    <a:pt x="158" y="106"/>
                  </a:lnTo>
                  <a:lnTo>
                    <a:pt x="158" y="102"/>
                  </a:lnTo>
                  <a:lnTo>
                    <a:pt x="158" y="99"/>
                  </a:lnTo>
                  <a:lnTo>
                    <a:pt x="158" y="95"/>
                  </a:lnTo>
                  <a:lnTo>
                    <a:pt x="158" y="92"/>
                  </a:lnTo>
                  <a:lnTo>
                    <a:pt x="158" y="88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59" y="79"/>
                  </a:lnTo>
                  <a:lnTo>
                    <a:pt x="159" y="75"/>
                  </a:lnTo>
                  <a:lnTo>
                    <a:pt x="160" y="73"/>
                  </a:lnTo>
                  <a:lnTo>
                    <a:pt x="160" y="66"/>
                  </a:lnTo>
                  <a:lnTo>
                    <a:pt x="160" y="61"/>
                  </a:lnTo>
                  <a:lnTo>
                    <a:pt x="160" y="56"/>
                  </a:lnTo>
                  <a:lnTo>
                    <a:pt x="160" y="53"/>
                  </a:lnTo>
                  <a:lnTo>
                    <a:pt x="160" y="47"/>
                  </a:lnTo>
                  <a:lnTo>
                    <a:pt x="162" y="45"/>
                  </a:lnTo>
                  <a:lnTo>
                    <a:pt x="162" y="42"/>
                  </a:lnTo>
                  <a:lnTo>
                    <a:pt x="162" y="41"/>
                  </a:lnTo>
                  <a:lnTo>
                    <a:pt x="162" y="37"/>
                  </a:lnTo>
                  <a:lnTo>
                    <a:pt x="162" y="32"/>
                  </a:lnTo>
                  <a:lnTo>
                    <a:pt x="162" y="30"/>
                  </a:lnTo>
                  <a:lnTo>
                    <a:pt x="162" y="26"/>
                  </a:lnTo>
                  <a:lnTo>
                    <a:pt x="162" y="23"/>
                  </a:lnTo>
                  <a:lnTo>
                    <a:pt x="160" y="19"/>
                  </a:lnTo>
                  <a:lnTo>
                    <a:pt x="160" y="16"/>
                  </a:lnTo>
                  <a:lnTo>
                    <a:pt x="160" y="13"/>
                  </a:lnTo>
                  <a:lnTo>
                    <a:pt x="159" y="8"/>
                  </a:lnTo>
                  <a:lnTo>
                    <a:pt x="158" y="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7" name="Freeform 106">
              <a:extLst>
                <a:ext uri="{FF2B5EF4-FFF2-40B4-BE49-F238E27FC236}">
                  <a16:creationId xmlns:a16="http://schemas.microsoft.com/office/drawing/2014/main" id="{3864A599-D908-2E87-69BE-71D11707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6197600"/>
              <a:ext cx="693738" cy="314325"/>
            </a:xfrm>
            <a:custGeom>
              <a:avLst/>
              <a:gdLst>
                <a:gd name="T0" fmla="*/ 2147483647 w 437"/>
                <a:gd name="T1" fmla="*/ 2147483647 h 198"/>
                <a:gd name="T2" fmla="*/ 2147483647 w 437"/>
                <a:gd name="T3" fmla="*/ 2147483647 h 198"/>
                <a:gd name="T4" fmla="*/ 2147483647 w 437"/>
                <a:gd name="T5" fmla="*/ 2147483647 h 198"/>
                <a:gd name="T6" fmla="*/ 0 w 437"/>
                <a:gd name="T7" fmla="*/ 2147483647 h 198"/>
                <a:gd name="T8" fmla="*/ 0 w 437"/>
                <a:gd name="T9" fmla="*/ 2147483647 h 198"/>
                <a:gd name="T10" fmla="*/ 2147483647 w 437"/>
                <a:gd name="T11" fmla="*/ 2147483647 h 198"/>
                <a:gd name="T12" fmla="*/ 2147483647 w 437"/>
                <a:gd name="T13" fmla="*/ 2147483647 h 198"/>
                <a:gd name="T14" fmla="*/ 2147483647 w 437"/>
                <a:gd name="T15" fmla="*/ 2147483647 h 198"/>
                <a:gd name="T16" fmla="*/ 2147483647 w 437"/>
                <a:gd name="T17" fmla="*/ 2147483647 h 198"/>
                <a:gd name="T18" fmla="*/ 2147483647 w 437"/>
                <a:gd name="T19" fmla="*/ 2147483647 h 198"/>
                <a:gd name="T20" fmla="*/ 2147483647 w 437"/>
                <a:gd name="T21" fmla="*/ 2147483647 h 198"/>
                <a:gd name="T22" fmla="*/ 2147483647 w 437"/>
                <a:gd name="T23" fmla="*/ 2147483647 h 198"/>
                <a:gd name="T24" fmla="*/ 2147483647 w 437"/>
                <a:gd name="T25" fmla="*/ 2147483647 h 198"/>
                <a:gd name="T26" fmla="*/ 2147483647 w 437"/>
                <a:gd name="T27" fmla="*/ 2147483647 h 198"/>
                <a:gd name="T28" fmla="*/ 2147483647 w 437"/>
                <a:gd name="T29" fmla="*/ 2147483647 h 198"/>
                <a:gd name="T30" fmla="*/ 2147483647 w 437"/>
                <a:gd name="T31" fmla="*/ 2147483647 h 198"/>
                <a:gd name="T32" fmla="*/ 2147483647 w 437"/>
                <a:gd name="T33" fmla="*/ 2147483647 h 198"/>
                <a:gd name="T34" fmla="*/ 2147483647 w 437"/>
                <a:gd name="T35" fmla="*/ 2147483647 h 198"/>
                <a:gd name="T36" fmla="*/ 2147483647 w 437"/>
                <a:gd name="T37" fmla="*/ 2147483647 h 198"/>
                <a:gd name="T38" fmla="*/ 2147483647 w 437"/>
                <a:gd name="T39" fmla="*/ 2147483647 h 198"/>
                <a:gd name="T40" fmla="*/ 2147483647 w 437"/>
                <a:gd name="T41" fmla="*/ 2147483647 h 198"/>
                <a:gd name="T42" fmla="*/ 2147483647 w 437"/>
                <a:gd name="T43" fmla="*/ 2147483647 h 198"/>
                <a:gd name="T44" fmla="*/ 2147483647 w 437"/>
                <a:gd name="T45" fmla="*/ 2147483647 h 198"/>
                <a:gd name="T46" fmla="*/ 2147483647 w 437"/>
                <a:gd name="T47" fmla="*/ 2147483647 h 198"/>
                <a:gd name="T48" fmla="*/ 2147483647 w 437"/>
                <a:gd name="T49" fmla="*/ 2147483647 h 198"/>
                <a:gd name="T50" fmla="*/ 2147483647 w 437"/>
                <a:gd name="T51" fmla="*/ 2147483647 h 198"/>
                <a:gd name="T52" fmla="*/ 2147483647 w 437"/>
                <a:gd name="T53" fmla="*/ 2147483647 h 198"/>
                <a:gd name="T54" fmla="*/ 2147483647 w 437"/>
                <a:gd name="T55" fmla="*/ 2147483647 h 198"/>
                <a:gd name="T56" fmla="*/ 2147483647 w 437"/>
                <a:gd name="T57" fmla="*/ 2147483647 h 198"/>
                <a:gd name="T58" fmla="*/ 2147483647 w 437"/>
                <a:gd name="T59" fmla="*/ 2147483647 h 198"/>
                <a:gd name="T60" fmla="*/ 2147483647 w 437"/>
                <a:gd name="T61" fmla="*/ 2147483647 h 198"/>
                <a:gd name="T62" fmla="*/ 2147483647 w 437"/>
                <a:gd name="T63" fmla="*/ 2147483647 h 198"/>
                <a:gd name="T64" fmla="*/ 2147483647 w 437"/>
                <a:gd name="T65" fmla="*/ 2147483647 h 198"/>
                <a:gd name="T66" fmla="*/ 2147483647 w 437"/>
                <a:gd name="T67" fmla="*/ 2147483647 h 198"/>
                <a:gd name="T68" fmla="*/ 2147483647 w 437"/>
                <a:gd name="T69" fmla="*/ 2147483647 h 198"/>
                <a:gd name="T70" fmla="*/ 2147483647 w 437"/>
                <a:gd name="T71" fmla="*/ 2147483647 h 198"/>
                <a:gd name="T72" fmla="*/ 2147483647 w 437"/>
                <a:gd name="T73" fmla="*/ 2147483647 h 198"/>
                <a:gd name="T74" fmla="*/ 2147483647 w 437"/>
                <a:gd name="T75" fmla="*/ 2147483647 h 198"/>
                <a:gd name="T76" fmla="*/ 2147483647 w 437"/>
                <a:gd name="T77" fmla="*/ 2147483647 h 198"/>
                <a:gd name="T78" fmla="*/ 2147483647 w 437"/>
                <a:gd name="T79" fmla="*/ 2147483647 h 198"/>
                <a:gd name="T80" fmla="*/ 2147483647 w 437"/>
                <a:gd name="T81" fmla="*/ 2147483647 h 198"/>
                <a:gd name="T82" fmla="*/ 2147483647 w 437"/>
                <a:gd name="T83" fmla="*/ 2147483647 h 198"/>
                <a:gd name="T84" fmla="*/ 2147483647 w 437"/>
                <a:gd name="T85" fmla="*/ 2147483647 h 198"/>
                <a:gd name="T86" fmla="*/ 2147483647 w 437"/>
                <a:gd name="T87" fmla="*/ 2147483647 h 198"/>
                <a:gd name="T88" fmla="*/ 2147483647 w 437"/>
                <a:gd name="T89" fmla="*/ 2147483647 h 198"/>
                <a:gd name="T90" fmla="*/ 2147483647 w 437"/>
                <a:gd name="T91" fmla="*/ 2147483647 h 198"/>
                <a:gd name="T92" fmla="*/ 2147483647 w 437"/>
                <a:gd name="T93" fmla="*/ 2147483647 h 198"/>
                <a:gd name="T94" fmla="*/ 2147483647 w 437"/>
                <a:gd name="T95" fmla="*/ 2147483647 h 198"/>
                <a:gd name="T96" fmla="*/ 2147483647 w 437"/>
                <a:gd name="T97" fmla="*/ 2147483647 h 198"/>
                <a:gd name="T98" fmla="*/ 2147483647 w 437"/>
                <a:gd name="T99" fmla="*/ 2147483647 h 198"/>
                <a:gd name="T100" fmla="*/ 2147483647 w 437"/>
                <a:gd name="T101" fmla="*/ 2147483647 h 198"/>
                <a:gd name="T102" fmla="*/ 2147483647 w 437"/>
                <a:gd name="T103" fmla="*/ 2147483647 h 198"/>
                <a:gd name="T104" fmla="*/ 2147483647 w 437"/>
                <a:gd name="T105" fmla="*/ 2147483647 h 198"/>
                <a:gd name="T106" fmla="*/ 2147483647 w 437"/>
                <a:gd name="T107" fmla="*/ 2147483647 h 198"/>
                <a:gd name="T108" fmla="*/ 2147483647 w 437"/>
                <a:gd name="T109" fmla="*/ 2147483647 h 198"/>
                <a:gd name="T110" fmla="*/ 2147483647 w 437"/>
                <a:gd name="T111" fmla="*/ 2147483647 h 198"/>
                <a:gd name="T112" fmla="*/ 2147483647 w 437"/>
                <a:gd name="T113" fmla="*/ 2147483647 h 198"/>
                <a:gd name="T114" fmla="*/ 2147483647 w 437"/>
                <a:gd name="T115" fmla="*/ 2147483647 h 198"/>
                <a:gd name="T116" fmla="*/ 2147483647 w 437"/>
                <a:gd name="T117" fmla="*/ 2147483647 h 198"/>
                <a:gd name="T118" fmla="*/ 2147483647 w 437"/>
                <a:gd name="T119" fmla="*/ 2147483647 h 198"/>
                <a:gd name="T120" fmla="*/ 2147483647 w 437"/>
                <a:gd name="T121" fmla="*/ 2147483647 h 198"/>
                <a:gd name="T122" fmla="*/ 2147483647 w 437"/>
                <a:gd name="T123" fmla="*/ 0 h 1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"/>
                <a:gd name="T187" fmla="*/ 0 h 198"/>
                <a:gd name="T188" fmla="*/ 437 w 437"/>
                <a:gd name="T189" fmla="*/ 198 h 1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" h="198">
                  <a:moveTo>
                    <a:pt x="92" y="0"/>
                  </a:moveTo>
                  <a:lnTo>
                    <a:pt x="19" y="26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0" y="35"/>
                  </a:lnTo>
                  <a:lnTo>
                    <a:pt x="9" y="41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3" y="54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9" y="114"/>
                  </a:lnTo>
                  <a:lnTo>
                    <a:pt x="11" y="119"/>
                  </a:lnTo>
                  <a:lnTo>
                    <a:pt x="14" y="124"/>
                  </a:lnTo>
                  <a:lnTo>
                    <a:pt x="18" y="129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26" y="134"/>
                  </a:lnTo>
                  <a:lnTo>
                    <a:pt x="30" y="138"/>
                  </a:lnTo>
                  <a:lnTo>
                    <a:pt x="33" y="140"/>
                  </a:lnTo>
                  <a:lnTo>
                    <a:pt x="36" y="143"/>
                  </a:lnTo>
                  <a:lnTo>
                    <a:pt x="40" y="144"/>
                  </a:lnTo>
                  <a:lnTo>
                    <a:pt x="44" y="147"/>
                  </a:lnTo>
                  <a:lnTo>
                    <a:pt x="48" y="148"/>
                  </a:lnTo>
                  <a:lnTo>
                    <a:pt x="52" y="151"/>
                  </a:lnTo>
                  <a:lnTo>
                    <a:pt x="58" y="153"/>
                  </a:lnTo>
                  <a:lnTo>
                    <a:pt x="63" y="155"/>
                  </a:lnTo>
                  <a:lnTo>
                    <a:pt x="67" y="158"/>
                  </a:lnTo>
                  <a:lnTo>
                    <a:pt x="71" y="159"/>
                  </a:lnTo>
                  <a:lnTo>
                    <a:pt x="77" y="160"/>
                  </a:lnTo>
                  <a:lnTo>
                    <a:pt x="82" y="162"/>
                  </a:lnTo>
                  <a:lnTo>
                    <a:pt x="87" y="164"/>
                  </a:lnTo>
                  <a:lnTo>
                    <a:pt x="93" y="166"/>
                  </a:lnTo>
                  <a:lnTo>
                    <a:pt x="98" y="167"/>
                  </a:lnTo>
                  <a:lnTo>
                    <a:pt x="105" y="170"/>
                  </a:lnTo>
                  <a:lnTo>
                    <a:pt x="111" y="171"/>
                  </a:lnTo>
                  <a:lnTo>
                    <a:pt x="116" y="172"/>
                  </a:lnTo>
                  <a:lnTo>
                    <a:pt x="121" y="174"/>
                  </a:lnTo>
                  <a:lnTo>
                    <a:pt x="128" y="175"/>
                  </a:lnTo>
                  <a:lnTo>
                    <a:pt x="134" y="177"/>
                  </a:lnTo>
                  <a:lnTo>
                    <a:pt x="140" y="179"/>
                  </a:lnTo>
                  <a:lnTo>
                    <a:pt x="146" y="179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5" y="183"/>
                  </a:lnTo>
                  <a:lnTo>
                    <a:pt x="170" y="185"/>
                  </a:lnTo>
                  <a:lnTo>
                    <a:pt x="177" y="186"/>
                  </a:lnTo>
                  <a:lnTo>
                    <a:pt x="183" y="186"/>
                  </a:lnTo>
                  <a:lnTo>
                    <a:pt x="189" y="187"/>
                  </a:lnTo>
                  <a:lnTo>
                    <a:pt x="195" y="189"/>
                  </a:lnTo>
                  <a:lnTo>
                    <a:pt x="202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18" y="192"/>
                  </a:lnTo>
                  <a:lnTo>
                    <a:pt x="225" y="193"/>
                  </a:lnTo>
                  <a:lnTo>
                    <a:pt x="230" y="194"/>
                  </a:lnTo>
                  <a:lnTo>
                    <a:pt x="236" y="194"/>
                  </a:lnTo>
                  <a:lnTo>
                    <a:pt x="241" y="194"/>
                  </a:lnTo>
                  <a:lnTo>
                    <a:pt x="247" y="196"/>
                  </a:lnTo>
                  <a:lnTo>
                    <a:pt x="252" y="196"/>
                  </a:lnTo>
                  <a:lnTo>
                    <a:pt x="256" y="197"/>
                  </a:lnTo>
                  <a:lnTo>
                    <a:pt x="261" y="197"/>
                  </a:lnTo>
                  <a:lnTo>
                    <a:pt x="266" y="197"/>
                  </a:lnTo>
                  <a:lnTo>
                    <a:pt x="270" y="197"/>
                  </a:lnTo>
                  <a:lnTo>
                    <a:pt x="275" y="197"/>
                  </a:lnTo>
                  <a:lnTo>
                    <a:pt x="279" y="197"/>
                  </a:lnTo>
                  <a:lnTo>
                    <a:pt x="285" y="198"/>
                  </a:lnTo>
                  <a:lnTo>
                    <a:pt x="287" y="197"/>
                  </a:lnTo>
                  <a:lnTo>
                    <a:pt x="291" y="197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5" y="197"/>
                  </a:lnTo>
                  <a:lnTo>
                    <a:pt x="310" y="197"/>
                  </a:lnTo>
                  <a:lnTo>
                    <a:pt x="314" y="196"/>
                  </a:lnTo>
                  <a:lnTo>
                    <a:pt x="319" y="194"/>
                  </a:lnTo>
                  <a:lnTo>
                    <a:pt x="324" y="193"/>
                  </a:lnTo>
                  <a:lnTo>
                    <a:pt x="328" y="192"/>
                  </a:lnTo>
                  <a:lnTo>
                    <a:pt x="334" y="189"/>
                  </a:lnTo>
                  <a:lnTo>
                    <a:pt x="339" y="187"/>
                  </a:lnTo>
                  <a:lnTo>
                    <a:pt x="344" y="186"/>
                  </a:lnTo>
                  <a:lnTo>
                    <a:pt x="350" y="183"/>
                  </a:lnTo>
                  <a:lnTo>
                    <a:pt x="354" y="181"/>
                  </a:lnTo>
                  <a:lnTo>
                    <a:pt x="359" y="179"/>
                  </a:lnTo>
                  <a:lnTo>
                    <a:pt x="365" y="177"/>
                  </a:lnTo>
                  <a:lnTo>
                    <a:pt x="369" y="174"/>
                  </a:lnTo>
                  <a:lnTo>
                    <a:pt x="374" y="171"/>
                  </a:lnTo>
                  <a:lnTo>
                    <a:pt x="378" y="170"/>
                  </a:lnTo>
                  <a:lnTo>
                    <a:pt x="384" y="167"/>
                  </a:lnTo>
                  <a:lnTo>
                    <a:pt x="389" y="164"/>
                  </a:lnTo>
                  <a:lnTo>
                    <a:pt x="393" y="162"/>
                  </a:lnTo>
                  <a:lnTo>
                    <a:pt x="397" y="160"/>
                  </a:lnTo>
                  <a:lnTo>
                    <a:pt x="400" y="158"/>
                  </a:lnTo>
                  <a:lnTo>
                    <a:pt x="406" y="155"/>
                  </a:lnTo>
                  <a:lnTo>
                    <a:pt x="408" y="153"/>
                  </a:lnTo>
                  <a:lnTo>
                    <a:pt x="412" y="151"/>
                  </a:lnTo>
                  <a:lnTo>
                    <a:pt x="415" y="149"/>
                  </a:lnTo>
                  <a:lnTo>
                    <a:pt x="419" y="148"/>
                  </a:lnTo>
                  <a:lnTo>
                    <a:pt x="425" y="144"/>
                  </a:lnTo>
                  <a:lnTo>
                    <a:pt x="429" y="143"/>
                  </a:lnTo>
                  <a:lnTo>
                    <a:pt x="430" y="141"/>
                  </a:lnTo>
                  <a:lnTo>
                    <a:pt x="431" y="141"/>
                  </a:lnTo>
                  <a:lnTo>
                    <a:pt x="437" y="69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08" y="65"/>
                  </a:lnTo>
                  <a:lnTo>
                    <a:pt x="408" y="69"/>
                  </a:lnTo>
                  <a:lnTo>
                    <a:pt x="408" y="72"/>
                  </a:lnTo>
                  <a:lnTo>
                    <a:pt x="408" y="76"/>
                  </a:lnTo>
                  <a:lnTo>
                    <a:pt x="408" y="81"/>
                  </a:lnTo>
                  <a:lnTo>
                    <a:pt x="407" y="87"/>
                  </a:lnTo>
                  <a:lnTo>
                    <a:pt x="407" y="91"/>
                  </a:lnTo>
                  <a:lnTo>
                    <a:pt x="406" y="96"/>
                  </a:lnTo>
                  <a:lnTo>
                    <a:pt x="404" y="102"/>
                  </a:lnTo>
                  <a:lnTo>
                    <a:pt x="403" y="107"/>
                  </a:lnTo>
                  <a:lnTo>
                    <a:pt x="400" y="113"/>
                  </a:lnTo>
                  <a:lnTo>
                    <a:pt x="396" y="117"/>
                  </a:lnTo>
                  <a:lnTo>
                    <a:pt x="393" y="121"/>
                  </a:lnTo>
                  <a:lnTo>
                    <a:pt x="389" y="125"/>
                  </a:lnTo>
                  <a:lnTo>
                    <a:pt x="385" y="129"/>
                  </a:lnTo>
                  <a:lnTo>
                    <a:pt x="380" y="133"/>
                  </a:lnTo>
                  <a:lnTo>
                    <a:pt x="374" y="137"/>
                  </a:lnTo>
                  <a:lnTo>
                    <a:pt x="368" y="141"/>
                  </a:lnTo>
                  <a:lnTo>
                    <a:pt x="362" y="145"/>
                  </a:lnTo>
                  <a:lnTo>
                    <a:pt x="359" y="147"/>
                  </a:lnTo>
                  <a:lnTo>
                    <a:pt x="357" y="149"/>
                  </a:lnTo>
                  <a:lnTo>
                    <a:pt x="353" y="151"/>
                  </a:lnTo>
                  <a:lnTo>
                    <a:pt x="350" y="153"/>
                  </a:lnTo>
                  <a:lnTo>
                    <a:pt x="346" y="153"/>
                  </a:lnTo>
                  <a:lnTo>
                    <a:pt x="342" y="156"/>
                  </a:lnTo>
                  <a:lnTo>
                    <a:pt x="339" y="158"/>
                  </a:lnTo>
                  <a:lnTo>
                    <a:pt x="335" y="159"/>
                  </a:lnTo>
                  <a:lnTo>
                    <a:pt x="331" y="160"/>
                  </a:lnTo>
                  <a:lnTo>
                    <a:pt x="328" y="162"/>
                  </a:lnTo>
                  <a:lnTo>
                    <a:pt x="324" y="163"/>
                  </a:lnTo>
                  <a:lnTo>
                    <a:pt x="320" y="164"/>
                  </a:lnTo>
                  <a:lnTo>
                    <a:pt x="316" y="166"/>
                  </a:lnTo>
                  <a:lnTo>
                    <a:pt x="312" y="167"/>
                  </a:lnTo>
                  <a:lnTo>
                    <a:pt x="308" y="167"/>
                  </a:lnTo>
                  <a:lnTo>
                    <a:pt x="304" y="170"/>
                  </a:lnTo>
                  <a:lnTo>
                    <a:pt x="298" y="170"/>
                  </a:lnTo>
                  <a:lnTo>
                    <a:pt x="295" y="171"/>
                  </a:lnTo>
                  <a:lnTo>
                    <a:pt x="291" y="171"/>
                  </a:lnTo>
                  <a:lnTo>
                    <a:pt x="287" y="172"/>
                  </a:lnTo>
                  <a:lnTo>
                    <a:pt x="280" y="171"/>
                  </a:lnTo>
                  <a:lnTo>
                    <a:pt x="276" y="171"/>
                  </a:lnTo>
                  <a:lnTo>
                    <a:pt x="272" y="171"/>
                  </a:lnTo>
                  <a:lnTo>
                    <a:pt x="270" y="171"/>
                  </a:lnTo>
                  <a:lnTo>
                    <a:pt x="266" y="171"/>
                  </a:lnTo>
                  <a:lnTo>
                    <a:pt x="263" y="171"/>
                  </a:lnTo>
                  <a:lnTo>
                    <a:pt x="259" y="170"/>
                  </a:lnTo>
                  <a:lnTo>
                    <a:pt x="255" y="170"/>
                  </a:lnTo>
                  <a:lnTo>
                    <a:pt x="252" y="168"/>
                  </a:lnTo>
                  <a:lnTo>
                    <a:pt x="248" y="168"/>
                  </a:lnTo>
                  <a:lnTo>
                    <a:pt x="244" y="167"/>
                  </a:lnTo>
                  <a:lnTo>
                    <a:pt x="240" y="167"/>
                  </a:lnTo>
                  <a:lnTo>
                    <a:pt x="236" y="167"/>
                  </a:lnTo>
                  <a:lnTo>
                    <a:pt x="232" y="167"/>
                  </a:lnTo>
                  <a:lnTo>
                    <a:pt x="226" y="166"/>
                  </a:lnTo>
                  <a:lnTo>
                    <a:pt x="222" y="164"/>
                  </a:lnTo>
                  <a:lnTo>
                    <a:pt x="218" y="163"/>
                  </a:lnTo>
                  <a:lnTo>
                    <a:pt x="213" y="163"/>
                  </a:lnTo>
                  <a:lnTo>
                    <a:pt x="208" y="162"/>
                  </a:lnTo>
                  <a:lnTo>
                    <a:pt x="204" y="160"/>
                  </a:lnTo>
                  <a:lnTo>
                    <a:pt x="199" y="159"/>
                  </a:lnTo>
                  <a:lnTo>
                    <a:pt x="195" y="159"/>
                  </a:lnTo>
                  <a:lnTo>
                    <a:pt x="189" y="158"/>
                  </a:lnTo>
                  <a:lnTo>
                    <a:pt x="185" y="156"/>
                  </a:lnTo>
                  <a:lnTo>
                    <a:pt x="180" y="155"/>
                  </a:lnTo>
                  <a:lnTo>
                    <a:pt x="174" y="153"/>
                  </a:lnTo>
                  <a:lnTo>
                    <a:pt x="170" y="152"/>
                  </a:lnTo>
                  <a:lnTo>
                    <a:pt x="165" y="151"/>
                  </a:lnTo>
                  <a:lnTo>
                    <a:pt x="161" y="149"/>
                  </a:lnTo>
                  <a:lnTo>
                    <a:pt x="157" y="149"/>
                  </a:lnTo>
                  <a:lnTo>
                    <a:pt x="151" y="147"/>
                  </a:lnTo>
                  <a:lnTo>
                    <a:pt x="146" y="145"/>
                  </a:lnTo>
                  <a:lnTo>
                    <a:pt x="142" y="144"/>
                  </a:lnTo>
                  <a:lnTo>
                    <a:pt x="136" y="143"/>
                  </a:lnTo>
                  <a:lnTo>
                    <a:pt x="132" y="141"/>
                  </a:lnTo>
                  <a:lnTo>
                    <a:pt x="127" y="140"/>
                  </a:lnTo>
                  <a:lnTo>
                    <a:pt x="123" y="138"/>
                  </a:lnTo>
                  <a:lnTo>
                    <a:pt x="119" y="137"/>
                  </a:lnTo>
                  <a:lnTo>
                    <a:pt x="113" y="134"/>
                  </a:lnTo>
                  <a:lnTo>
                    <a:pt x="111" y="134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29"/>
                  </a:lnTo>
                  <a:lnTo>
                    <a:pt x="93" y="128"/>
                  </a:lnTo>
                  <a:lnTo>
                    <a:pt x="90" y="126"/>
                  </a:lnTo>
                  <a:lnTo>
                    <a:pt x="86" y="125"/>
                  </a:lnTo>
                  <a:lnTo>
                    <a:pt x="82" y="124"/>
                  </a:lnTo>
                  <a:lnTo>
                    <a:pt x="79" y="122"/>
                  </a:lnTo>
                  <a:lnTo>
                    <a:pt x="75" y="121"/>
                  </a:lnTo>
                  <a:lnTo>
                    <a:pt x="72" y="119"/>
                  </a:lnTo>
                  <a:lnTo>
                    <a:pt x="67" y="117"/>
                  </a:lnTo>
                  <a:lnTo>
                    <a:pt x="63" y="114"/>
                  </a:lnTo>
                  <a:lnTo>
                    <a:pt x="58" y="111"/>
                  </a:lnTo>
                  <a:lnTo>
                    <a:pt x="55" y="109"/>
                  </a:lnTo>
                  <a:lnTo>
                    <a:pt x="51" y="106"/>
                  </a:lnTo>
                  <a:lnTo>
                    <a:pt x="49" y="105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43" y="84"/>
                  </a:lnTo>
                  <a:lnTo>
                    <a:pt x="41" y="80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4" y="66"/>
                  </a:lnTo>
                  <a:lnTo>
                    <a:pt x="44" y="62"/>
                  </a:lnTo>
                  <a:lnTo>
                    <a:pt x="45" y="58"/>
                  </a:lnTo>
                  <a:lnTo>
                    <a:pt x="47" y="54"/>
                  </a:lnTo>
                  <a:lnTo>
                    <a:pt x="48" y="51"/>
                  </a:lnTo>
                  <a:lnTo>
                    <a:pt x="49" y="49"/>
                  </a:lnTo>
                  <a:lnTo>
                    <a:pt x="52" y="46"/>
                  </a:lnTo>
                  <a:lnTo>
                    <a:pt x="53" y="43"/>
                  </a:lnTo>
                  <a:lnTo>
                    <a:pt x="56" y="42"/>
                  </a:lnTo>
                  <a:lnTo>
                    <a:pt x="58" y="39"/>
                  </a:lnTo>
                  <a:lnTo>
                    <a:pt x="60" y="35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74" y="27"/>
                  </a:lnTo>
                  <a:lnTo>
                    <a:pt x="79" y="23"/>
                  </a:lnTo>
                  <a:lnTo>
                    <a:pt x="85" y="20"/>
                  </a:lnTo>
                  <a:lnTo>
                    <a:pt x="90" y="18"/>
                  </a:lnTo>
                  <a:lnTo>
                    <a:pt x="96" y="15"/>
                  </a:lnTo>
                  <a:lnTo>
                    <a:pt x="101" y="11"/>
                  </a:lnTo>
                  <a:lnTo>
                    <a:pt x="105" y="9"/>
                  </a:lnTo>
                  <a:lnTo>
                    <a:pt x="111" y="7"/>
                  </a:lnTo>
                  <a:lnTo>
                    <a:pt x="113" y="5"/>
                  </a:lnTo>
                  <a:lnTo>
                    <a:pt x="116" y="4"/>
                  </a:lnTo>
                  <a:lnTo>
                    <a:pt x="117" y="3"/>
                  </a:lnTo>
                  <a:lnTo>
                    <a:pt x="119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38" name="Freeform 107">
              <a:extLst>
                <a:ext uri="{FF2B5EF4-FFF2-40B4-BE49-F238E27FC236}">
                  <a16:creationId xmlns:a16="http://schemas.microsoft.com/office/drawing/2014/main" id="{F8B272C5-9983-3D80-A65E-DDB47921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2" y="5827712"/>
              <a:ext cx="1163638" cy="966788"/>
            </a:xfrm>
            <a:custGeom>
              <a:avLst/>
              <a:gdLst>
                <a:gd name="T0" fmla="*/ 2147483647 w 733"/>
                <a:gd name="T1" fmla="*/ 2147483647 h 609"/>
                <a:gd name="T2" fmla="*/ 2147483647 w 733"/>
                <a:gd name="T3" fmla="*/ 2147483647 h 609"/>
                <a:gd name="T4" fmla="*/ 2147483647 w 733"/>
                <a:gd name="T5" fmla="*/ 2147483647 h 609"/>
                <a:gd name="T6" fmla="*/ 2147483647 w 733"/>
                <a:gd name="T7" fmla="*/ 2147483647 h 609"/>
                <a:gd name="T8" fmla="*/ 2147483647 w 733"/>
                <a:gd name="T9" fmla="*/ 2147483647 h 609"/>
                <a:gd name="T10" fmla="*/ 2147483647 w 733"/>
                <a:gd name="T11" fmla="*/ 2147483647 h 609"/>
                <a:gd name="T12" fmla="*/ 2147483647 w 733"/>
                <a:gd name="T13" fmla="*/ 2147483647 h 609"/>
                <a:gd name="T14" fmla="*/ 2147483647 w 733"/>
                <a:gd name="T15" fmla="*/ 2147483647 h 609"/>
                <a:gd name="T16" fmla="*/ 2147483647 w 733"/>
                <a:gd name="T17" fmla="*/ 2147483647 h 609"/>
                <a:gd name="T18" fmla="*/ 2147483647 w 733"/>
                <a:gd name="T19" fmla="*/ 2147483647 h 609"/>
                <a:gd name="T20" fmla="*/ 2147483647 w 733"/>
                <a:gd name="T21" fmla="*/ 2147483647 h 609"/>
                <a:gd name="T22" fmla="*/ 2147483647 w 733"/>
                <a:gd name="T23" fmla="*/ 2147483647 h 609"/>
                <a:gd name="T24" fmla="*/ 2147483647 w 733"/>
                <a:gd name="T25" fmla="*/ 2147483647 h 609"/>
                <a:gd name="T26" fmla="*/ 2147483647 w 733"/>
                <a:gd name="T27" fmla="*/ 2147483647 h 609"/>
                <a:gd name="T28" fmla="*/ 2147483647 w 733"/>
                <a:gd name="T29" fmla="*/ 2147483647 h 609"/>
                <a:gd name="T30" fmla="*/ 2147483647 w 733"/>
                <a:gd name="T31" fmla="*/ 2147483647 h 609"/>
                <a:gd name="T32" fmla="*/ 2147483647 w 733"/>
                <a:gd name="T33" fmla="*/ 2147483647 h 609"/>
                <a:gd name="T34" fmla="*/ 2147483647 w 733"/>
                <a:gd name="T35" fmla="*/ 2147483647 h 609"/>
                <a:gd name="T36" fmla="*/ 2147483647 w 733"/>
                <a:gd name="T37" fmla="*/ 2147483647 h 609"/>
                <a:gd name="T38" fmla="*/ 2147483647 w 733"/>
                <a:gd name="T39" fmla="*/ 2147483647 h 609"/>
                <a:gd name="T40" fmla="*/ 2147483647 w 733"/>
                <a:gd name="T41" fmla="*/ 2147483647 h 609"/>
                <a:gd name="T42" fmla="*/ 2147483647 w 733"/>
                <a:gd name="T43" fmla="*/ 2147483647 h 609"/>
                <a:gd name="T44" fmla="*/ 2147483647 w 733"/>
                <a:gd name="T45" fmla="*/ 2147483647 h 609"/>
                <a:gd name="T46" fmla="*/ 2147483647 w 733"/>
                <a:gd name="T47" fmla="*/ 2147483647 h 609"/>
                <a:gd name="T48" fmla="*/ 2147483647 w 733"/>
                <a:gd name="T49" fmla="*/ 2147483647 h 609"/>
                <a:gd name="T50" fmla="*/ 2147483647 w 733"/>
                <a:gd name="T51" fmla="*/ 2147483647 h 609"/>
                <a:gd name="T52" fmla="*/ 2147483647 w 733"/>
                <a:gd name="T53" fmla="*/ 2147483647 h 609"/>
                <a:gd name="T54" fmla="*/ 2147483647 w 733"/>
                <a:gd name="T55" fmla="*/ 2147483647 h 609"/>
                <a:gd name="T56" fmla="*/ 2147483647 w 733"/>
                <a:gd name="T57" fmla="*/ 2147483647 h 609"/>
                <a:gd name="T58" fmla="*/ 2147483647 w 733"/>
                <a:gd name="T59" fmla="*/ 2147483647 h 609"/>
                <a:gd name="T60" fmla="*/ 2147483647 w 733"/>
                <a:gd name="T61" fmla="*/ 2147483647 h 609"/>
                <a:gd name="T62" fmla="*/ 2147483647 w 733"/>
                <a:gd name="T63" fmla="*/ 2147483647 h 609"/>
                <a:gd name="T64" fmla="*/ 2147483647 w 733"/>
                <a:gd name="T65" fmla="*/ 2147483647 h 609"/>
                <a:gd name="T66" fmla="*/ 2147483647 w 733"/>
                <a:gd name="T67" fmla="*/ 2147483647 h 609"/>
                <a:gd name="T68" fmla="*/ 2147483647 w 733"/>
                <a:gd name="T69" fmla="*/ 2147483647 h 609"/>
                <a:gd name="T70" fmla="*/ 2147483647 w 733"/>
                <a:gd name="T71" fmla="*/ 2147483647 h 609"/>
                <a:gd name="T72" fmla="*/ 2147483647 w 733"/>
                <a:gd name="T73" fmla="*/ 2147483647 h 609"/>
                <a:gd name="T74" fmla="*/ 2147483647 w 733"/>
                <a:gd name="T75" fmla="*/ 2147483647 h 609"/>
                <a:gd name="T76" fmla="*/ 2147483647 w 733"/>
                <a:gd name="T77" fmla="*/ 2147483647 h 609"/>
                <a:gd name="T78" fmla="*/ 2147483647 w 733"/>
                <a:gd name="T79" fmla="*/ 2147483647 h 609"/>
                <a:gd name="T80" fmla="*/ 2147483647 w 733"/>
                <a:gd name="T81" fmla="*/ 2147483647 h 609"/>
                <a:gd name="T82" fmla="*/ 2147483647 w 733"/>
                <a:gd name="T83" fmla="*/ 2147483647 h 609"/>
                <a:gd name="T84" fmla="*/ 2147483647 w 733"/>
                <a:gd name="T85" fmla="*/ 2147483647 h 609"/>
                <a:gd name="T86" fmla="*/ 2147483647 w 733"/>
                <a:gd name="T87" fmla="*/ 2147483647 h 609"/>
                <a:gd name="T88" fmla="*/ 2147483647 w 733"/>
                <a:gd name="T89" fmla="*/ 2147483647 h 609"/>
                <a:gd name="T90" fmla="*/ 2147483647 w 733"/>
                <a:gd name="T91" fmla="*/ 2147483647 h 609"/>
                <a:gd name="T92" fmla="*/ 2147483647 w 733"/>
                <a:gd name="T93" fmla="*/ 2147483647 h 609"/>
                <a:gd name="T94" fmla="*/ 2147483647 w 733"/>
                <a:gd name="T95" fmla="*/ 2147483647 h 609"/>
                <a:gd name="T96" fmla="*/ 2147483647 w 733"/>
                <a:gd name="T97" fmla="*/ 2147483647 h 609"/>
                <a:gd name="T98" fmla="*/ 2147483647 w 733"/>
                <a:gd name="T99" fmla="*/ 2147483647 h 609"/>
                <a:gd name="T100" fmla="*/ 2147483647 w 733"/>
                <a:gd name="T101" fmla="*/ 2147483647 h 609"/>
                <a:gd name="T102" fmla="*/ 2147483647 w 733"/>
                <a:gd name="T103" fmla="*/ 2147483647 h 609"/>
                <a:gd name="T104" fmla="*/ 2147483647 w 733"/>
                <a:gd name="T105" fmla="*/ 2147483647 h 609"/>
                <a:gd name="T106" fmla="*/ 2147483647 w 733"/>
                <a:gd name="T107" fmla="*/ 2147483647 h 609"/>
                <a:gd name="T108" fmla="*/ 2147483647 w 733"/>
                <a:gd name="T109" fmla="*/ 2147483647 h 609"/>
                <a:gd name="T110" fmla="*/ 2147483647 w 733"/>
                <a:gd name="T111" fmla="*/ 2147483647 h 609"/>
                <a:gd name="T112" fmla="*/ 2147483647 w 733"/>
                <a:gd name="T113" fmla="*/ 2147483647 h 609"/>
                <a:gd name="T114" fmla="*/ 2147483647 w 733"/>
                <a:gd name="T115" fmla="*/ 2147483647 h 609"/>
                <a:gd name="T116" fmla="*/ 2147483647 w 733"/>
                <a:gd name="T117" fmla="*/ 2147483647 h 609"/>
                <a:gd name="T118" fmla="*/ 2147483647 w 733"/>
                <a:gd name="T119" fmla="*/ 2147483647 h 609"/>
                <a:gd name="T120" fmla="*/ 2147483647 w 733"/>
                <a:gd name="T121" fmla="*/ 2147483647 h 609"/>
                <a:gd name="T122" fmla="*/ 2147483647 w 733"/>
                <a:gd name="T123" fmla="*/ 2147483647 h 6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3"/>
                <a:gd name="T187" fmla="*/ 0 h 609"/>
                <a:gd name="T188" fmla="*/ 733 w 733"/>
                <a:gd name="T189" fmla="*/ 609 h 6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3" h="609">
                  <a:moveTo>
                    <a:pt x="74" y="302"/>
                  </a:moveTo>
                  <a:lnTo>
                    <a:pt x="74" y="302"/>
                  </a:lnTo>
                  <a:lnTo>
                    <a:pt x="78" y="308"/>
                  </a:lnTo>
                  <a:lnTo>
                    <a:pt x="79" y="312"/>
                  </a:lnTo>
                  <a:lnTo>
                    <a:pt x="82" y="316"/>
                  </a:lnTo>
                  <a:lnTo>
                    <a:pt x="85" y="321"/>
                  </a:lnTo>
                  <a:lnTo>
                    <a:pt x="87" y="327"/>
                  </a:lnTo>
                  <a:lnTo>
                    <a:pt x="87" y="329"/>
                  </a:lnTo>
                  <a:lnTo>
                    <a:pt x="89" y="332"/>
                  </a:lnTo>
                  <a:lnTo>
                    <a:pt x="90" y="335"/>
                  </a:lnTo>
                  <a:lnTo>
                    <a:pt x="91" y="339"/>
                  </a:lnTo>
                  <a:lnTo>
                    <a:pt x="93" y="342"/>
                  </a:lnTo>
                  <a:lnTo>
                    <a:pt x="93" y="346"/>
                  </a:lnTo>
                  <a:lnTo>
                    <a:pt x="94" y="350"/>
                  </a:lnTo>
                  <a:lnTo>
                    <a:pt x="96" y="354"/>
                  </a:lnTo>
                  <a:lnTo>
                    <a:pt x="97" y="357"/>
                  </a:lnTo>
                  <a:lnTo>
                    <a:pt x="98" y="361"/>
                  </a:lnTo>
                  <a:lnTo>
                    <a:pt x="98" y="365"/>
                  </a:lnTo>
                  <a:lnTo>
                    <a:pt x="100" y="369"/>
                  </a:lnTo>
                  <a:lnTo>
                    <a:pt x="100" y="373"/>
                  </a:lnTo>
                  <a:lnTo>
                    <a:pt x="101" y="378"/>
                  </a:lnTo>
                  <a:lnTo>
                    <a:pt x="101" y="382"/>
                  </a:lnTo>
                  <a:lnTo>
                    <a:pt x="102" y="386"/>
                  </a:lnTo>
                  <a:lnTo>
                    <a:pt x="101" y="391"/>
                  </a:lnTo>
                  <a:lnTo>
                    <a:pt x="101" y="396"/>
                  </a:lnTo>
                  <a:lnTo>
                    <a:pt x="101" y="400"/>
                  </a:lnTo>
                  <a:lnTo>
                    <a:pt x="101" y="404"/>
                  </a:lnTo>
                  <a:lnTo>
                    <a:pt x="100" y="408"/>
                  </a:lnTo>
                  <a:lnTo>
                    <a:pt x="100" y="414"/>
                  </a:lnTo>
                  <a:lnTo>
                    <a:pt x="98" y="418"/>
                  </a:lnTo>
                  <a:lnTo>
                    <a:pt x="98" y="423"/>
                  </a:lnTo>
                  <a:lnTo>
                    <a:pt x="97" y="427"/>
                  </a:lnTo>
                  <a:lnTo>
                    <a:pt x="96" y="431"/>
                  </a:lnTo>
                  <a:lnTo>
                    <a:pt x="94" y="437"/>
                  </a:lnTo>
                  <a:lnTo>
                    <a:pt x="94" y="441"/>
                  </a:lnTo>
                  <a:lnTo>
                    <a:pt x="93" y="445"/>
                  </a:lnTo>
                  <a:lnTo>
                    <a:pt x="93" y="450"/>
                  </a:lnTo>
                  <a:lnTo>
                    <a:pt x="91" y="454"/>
                  </a:lnTo>
                  <a:lnTo>
                    <a:pt x="91" y="460"/>
                  </a:lnTo>
                  <a:lnTo>
                    <a:pt x="90" y="464"/>
                  </a:lnTo>
                  <a:lnTo>
                    <a:pt x="89" y="468"/>
                  </a:lnTo>
                  <a:lnTo>
                    <a:pt x="89" y="472"/>
                  </a:lnTo>
                  <a:lnTo>
                    <a:pt x="89" y="476"/>
                  </a:lnTo>
                  <a:lnTo>
                    <a:pt x="87" y="480"/>
                  </a:lnTo>
                  <a:lnTo>
                    <a:pt x="87" y="486"/>
                  </a:lnTo>
                  <a:lnTo>
                    <a:pt x="87" y="488"/>
                  </a:lnTo>
                  <a:lnTo>
                    <a:pt x="87" y="494"/>
                  </a:lnTo>
                  <a:lnTo>
                    <a:pt x="87" y="497"/>
                  </a:lnTo>
                  <a:lnTo>
                    <a:pt x="87" y="501"/>
                  </a:lnTo>
                  <a:lnTo>
                    <a:pt x="87" y="505"/>
                  </a:lnTo>
                  <a:lnTo>
                    <a:pt x="89" y="509"/>
                  </a:lnTo>
                  <a:lnTo>
                    <a:pt x="90" y="513"/>
                  </a:lnTo>
                  <a:lnTo>
                    <a:pt x="91" y="517"/>
                  </a:lnTo>
                  <a:lnTo>
                    <a:pt x="93" y="521"/>
                  </a:lnTo>
                  <a:lnTo>
                    <a:pt x="96" y="525"/>
                  </a:lnTo>
                  <a:lnTo>
                    <a:pt x="97" y="528"/>
                  </a:lnTo>
                  <a:lnTo>
                    <a:pt x="100" y="531"/>
                  </a:lnTo>
                  <a:lnTo>
                    <a:pt x="101" y="533"/>
                  </a:lnTo>
                  <a:lnTo>
                    <a:pt x="104" y="536"/>
                  </a:lnTo>
                  <a:lnTo>
                    <a:pt x="109" y="541"/>
                  </a:lnTo>
                  <a:lnTo>
                    <a:pt x="115" y="547"/>
                  </a:lnTo>
                  <a:lnTo>
                    <a:pt x="117" y="550"/>
                  </a:lnTo>
                  <a:lnTo>
                    <a:pt x="120" y="552"/>
                  </a:lnTo>
                  <a:lnTo>
                    <a:pt x="123" y="554"/>
                  </a:lnTo>
                  <a:lnTo>
                    <a:pt x="127" y="556"/>
                  </a:lnTo>
                  <a:lnTo>
                    <a:pt x="130" y="558"/>
                  </a:lnTo>
                  <a:lnTo>
                    <a:pt x="132" y="559"/>
                  </a:lnTo>
                  <a:lnTo>
                    <a:pt x="136" y="562"/>
                  </a:lnTo>
                  <a:lnTo>
                    <a:pt x="140" y="563"/>
                  </a:lnTo>
                  <a:lnTo>
                    <a:pt x="143" y="565"/>
                  </a:lnTo>
                  <a:lnTo>
                    <a:pt x="147" y="566"/>
                  </a:lnTo>
                  <a:lnTo>
                    <a:pt x="151" y="566"/>
                  </a:lnTo>
                  <a:lnTo>
                    <a:pt x="155" y="569"/>
                  </a:lnTo>
                  <a:lnTo>
                    <a:pt x="158" y="569"/>
                  </a:lnTo>
                  <a:lnTo>
                    <a:pt x="164" y="569"/>
                  </a:lnTo>
                  <a:lnTo>
                    <a:pt x="168" y="570"/>
                  </a:lnTo>
                  <a:lnTo>
                    <a:pt x="172" y="571"/>
                  </a:lnTo>
                  <a:lnTo>
                    <a:pt x="176" y="571"/>
                  </a:lnTo>
                  <a:lnTo>
                    <a:pt x="180" y="571"/>
                  </a:lnTo>
                  <a:lnTo>
                    <a:pt x="184" y="571"/>
                  </a:lnTo>
                  <a:lnTo>
                    <a:pt x="188" y="571"/>
                  </a:lnTo>
                  <a:lnTo>
                    <a:pt x="193" y="571"/>
                  </a:lnTo>
                  <a:lnTo>
                    <a:pt x="197" y="571"/>
                  </a:lnTo>
                  <a:lnTo>
                    <a:pt x="202" y="571"/>
                  </a:lnTo>
                  <a:lnTo>
                    <a:pt x="207" y="571"/>
                  </a:lnTo>
                  <a:lnTo>
                    <a:pt x="211" y="570"/>
                  </a:lnTo>
                  <a:lnTo>
                    <a:pt x="215" y="569"/>
                  </a:lnTo>
                  <a:lnTo>
                    <a:pt x="221" y="569"/>
                  </a:lnTo>
                  <a:lnTo>
                    <a:pt x="226" y="569"/>
                  </a:lnTo>
                  <a:lnTo>
                    <a:pt x="230" y="569"/>
                  </a:lnTo>
                  <a:lnTo>
                    <a:pt x="234" y="569"/>
                  </a:lnTo>
                  <a:lnTo>
                    <a:pt x="238" y="569"/>
                  </a:lnTo>
                  <a:lnTo>
                    <a:pt x="244" y="570"/>
                  </a:lnTo>
                  <a:lnTo>
                    <a:pt x="248" y="570"/>
                  </a:lnTo>
                  <a:lnTo>
                    <a:pt x="253" y="570"/>
                  </a:lnTo>
                  <a:lnTo>
                    <a:pt x="257" y="570"/>
                  </a:lnTo>
                  <a:lnTo>
                    <a:pt x="263" y="571"/>
                  </a:lnTo>
                  <a:lnTo>
                    <a:pt x="267" y="571"/>
                  </a:lnTo>
                  <a:lnTo>
                    <a:pt x="270" y="573"/>
                  </a:lnTo>
                  <a:lnTo>
                    <a:pt x="274" y="573"/>
                  </a:lnTo>
                  <a:lnTo>
                    <a:pt x="279" y="574"/>
                  </a:lnTo>
                  <a:lnTo>
                    <a:pt x="282" y="574"/>
                  </a:lnTo>
                  <a:lnTo>
                    <a:pt x="286" y="574"/>
                  </a:lnTo>
                  <a:lnTo>
                    <a:pt x="289" y="575"/>
                  </a:lnTo>
                  <a:lnTo>
                    <a:pt x="293" y="575"/>
                  </a:lnTo>
                  <a:lnTo>
                    <a:pt x="299" y="577"/>
                  </a:lnTo>
                  <a:lnTo>
                    <a:pt x="305" y="578"/>
                  </a:lnTo>
                  <a:lnTo>
                    <a:pt x="309" y="578"/>
                  </a:lnTo>
                  <a:lnTo>
                    <a:pt x="312" y="579"/>
                  </a:lnTo>
                  <a:lnTo>
                    <a:pt x="314" y="579"/>
                  </a:lnTo>
                  <a:lnTo>
                    <a:pt x="314" y="581"/>
                  </a:lnTo>
                  <a:lnTo>
                    <a:pt x="361" y="537"/>
                  </a:lnTo>
                  <a:lnTo>
                    <a:pt x="359" y="536"/>
                  </a:lnTo>
                  <a:lnTo>
                    <a:pt x="355" y="536"/>
                  </a:lnTo>
                  <a:lnTo>
                    <a:pt x="352" y="535"/>
                  </a:lnTo>
                  <a:lnTo>
                    <a:pt x="348" y="533"/>
                  </a:lnTo>
                  <a:lnTo>
                    <a:pt x="344" y="532"/>
                  </a:lnTo>
                  <a:lnTo>
                    <a:pt x="340" y="532"/>
                  </a:lnTo>
                  <a:lnTo>
                    <a:pt x="335" y="531"/>
                  </a:lnTo>
                  <a:lnTo>
                    <a:pt x="329" y="531"/>
                  </a:lnTo>
                  <a:lnTo>
                    <a:pt x="325" y="529"/>
                  </a:lnTo>
                  <a:lnTo>
                    <a:pt x="323" y="529"/>
                  </a:lnTo>
                  <a:lnTo>
                    <a:pt x="320" y="529"/>
                  </a:lnTo>
                  <a:lnTo>
                    <a:pt x="317" y="529"/>
                  </a:lnTo>
                  <a:lnTo>
                    <a:pt x="313" y="528"/>
                  </a:lnTo>
                  <a:lnTo>
                    <a:pt x="309" y="528"/>
                  </a:lnTo>
                  <a:lnTo>
                    <a:pt x="305" y="528"/>
                  </a:lnTo>
                  <a:lnTo>
                    <a:pt x="302" y="528"/>
                  </a:lnTo>
                  <a:lnTo>
                    <a:pt x="297" y="528"/>
                  </a:lnTo>
                  <a:lnTo>
                    <a:pt x="293" y="528"/>
                  </a:lnTo>
                  <a:lnTo>
                    <a:pt x="289" y="528"/>
                  </a:lnTo>
                  <a:lnTo>
                    <a:pt x="285" y="528"/>
                  </a:lnTo>
                  <a:lnTo>
                    <a:pt x="280" y="528"/>
                  </a:lnTo>
                  <a:lnTo>
                    <a:pt x="276" y="528"/>
                  </a:lnTo>
                  <a:lnTo>
                    <a:pt x="271" y="529"/>
                  </a:lnTo>
                  <a:lnTo>
                    <a:pt x="267" y="529"/>
                  </a:lnTo>
                  <a:lnTo>
                    <a:pt x="263" y="529"/>
                  </a:lnTo>
                  <a:lnTo>
                    <a:pt x="259" y="529"/>
                  </a:lnTo>
                  <a:lnTo>
                    <a:pt x="253" y="531"/>
                  </a:lnTo>
                  <a:lnTo>
                    <a:pt x="251" y="531"/>
                  </a:lnTo>
                  <a:lnTo>
                    <a:pt x="245" y="531"/>
                  </a:lnTo>
                  <a:lnTo>
                    <a:pt x="241" y="532"/>
                  </a:lnTo>
                  <a:lnTo>
                    <a:pt x="237" y="532"/>
                  </a:lnTo>
                  <a:lnTo>
                    <a:pt x="234" y="532"/>
                  </a:lnTo>
                  <a:lnTo>
                    <a:pt x="230" y="533"/>
                  </a:lnTo>
                  <a:lnTo>
                    <a:pt x="226" y="533"/>
                  </a:lnTo>
                  <a:lnTo>
                    <a:pt x="222" y="535"/>
                  </a:lnTo>
                  <a:lnTo>
                    <a:pt x="218" y="535"/>
                  </a:lnTo>
                  <a:lnTo>
                    <a:pt x="214" y="535"/>
                  </a:lnTo>
                  <a:lnTo>
                    <a:pt x="210" y="536"/>
                  </a:lnTo>
                  <a:lnTo>
                    <a:pt x="206" y="536"/>
                  </a:lnTo>
                  <a:lnTo>
                    <a:pt x="203" y="536"/>
                  </a:lnTo>
                  <a:lnTo>
                    <a:pt x="199" y="536"/>
                  </a:lnTo>
                  <a:lnTo>
                    <a:pt x="196" y="536"/>
                  </a:lnTo>
                  <a:lnTo>
                    <a:pt x="192" y="536"/>
                  </a:lnTo>
                  <a:lnTo>
                    <a:pt x="189" y="536"/>
                  </a:lnTo>
                  <a:lnTo>
                    <a:pt x="187" y="536"/>
                  </a:lnTo>
                  <a:lnTo>
                    <a:pt x="183" y="536"/>
                  </a:lnTo>
                  <a:lnTo>
                    <a:pt x="180" y="535"/>
                  </a:lnTo>
                  <a:lnTo>
                    <a:pt x="176" y="535"/>
                  </a:lnTo>
                  <a:lnTo>
                    <a:pt x="170" y="532"/>
                  </a:lnTo>
                  <a:lnTo>
                    <a:pt x="165" y="532"/>
                  </a:lnTo>
                  <a:lnTo>
                    <a:pt x="159" y="529"/>
                  </a:lnTo>
                  <a:lnTo>
                    <a:pt x="154" y="526"/>
                  </a:lnTo>
                  <a:lnTo>
                    <a:pt x="150" y="524"/>
                  </a:lnTo>
                  <a:lnTo>
                    <a:pt x="146" y="521"/>
                  </a:lnTo>
                  <a:lnTo>
                    <a:pt x="140" y="518"/>
                  </a:lnTo>
                  <a:lnTo>
                    <a:pt x="138" y="514"/>
                  </a:lnTo>
                  <a:lnTo>
                    <a:pt x="134" y="510"/>
                  </a:lnTo>
                  <a:lnTo>
                    <a:pt x="132" y="507"/>
                  </a:lnTo>
                  <a:lnTo>
                    <a:pt x="128" y="503"/>
                  </a:lnTo>
                  <a:lnTo>
                    <a:pt x="127" y="499"/>
                  </a:lnTo>
                  <a:lnTo>
                    <a:pt x="125" y="497"/>
                  </a:lnTo>
                  <a:lnTo>
                    <a:pt x="124" y="492"/>
                  </a:lnTo>
                  <a:lnTo>
                    <a:pt x="123" y="487"/>
                  </a:lnTo>
                  <a:lnTo>
                    <a:pt x="123" y="483"/>
                  </a:lnTo>
                  <a:lnTo>
                    <a:pt x="123" y="479"/>
                  </a:lnTo>
                  <a:lnTo>
                    <a:pt x="125" y="475"/>
                  </a:lnTo>
                  <a:lnTo>
                    <a:pt x="125" y="469"/>
                  </a:lnTo>
                  <a:lnTo>
                    <a:pt x="127" y="467"/>
                  </a:lnTo>
                  <a:lnTo>
                    <a:pt x="128" y="461"/>
                  </a:lnTo>
                  <a:lnTo>
                    <a:pt x="131" y="457"/>
                  </a:lnTo>
                  <a:lnTo>
                    <a:pt x="132" y="452"/>
                  </a:lnTo>
                  <a:lnTo>
                    <a:pt x="134" y="448"/>
                  </a:lnTo>
                  <a:lnTo>
                    <a:pt x="135" y="442"/>
                  </a:lnTo>
                  <a:lnTo>
                    <a:pt x="138" y="438"/>
                  </a:lnTo>
                  <a:lnTo>
                    <a:pt x="139" y="433"/>
                  </a:lnTo>
                  <a:lnTo>
                    <a:pt x="140" y="427"/>
                  </a:lnTo>
                  <a:lnTo>
                    <a:pt x="142" y="420"/>
                  </a:lnTo>
                  <a:lnTo>
                    <a:pt x="143" y="415"/>
                  </a:lnTo>
                  <a:lnTo>
                    <a:pt x="143" y="411"/>
                  </a:lnTo>
                  <a:lnTo>
                    <a:pt x="143" y="408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2" y="397"/>
                  </a:lnTo>
                  <a:lnTo>
                    <a:pt x="142" y="393"/>
                  </a:lnTo>
                  <a:lnTo>
                    <a:pt x="142" y="389"/>
                  </a:lnTo>
                  <a:lnTo>
                    <a:pt x="142" y="386"/>
                  </a:lnTo>
                  <a:lnTo>
                    <a:pt x="140" y="381"/>
                  </a:lnTo>
                  <a:lnTo>
                    <a:pt x="140" y="377"/>
                  </a:lnTo>
                  <a:lnTo>
                    <a:pt x="139" y="373"/>
                  </a:lnTo>
                  <a:lnTo>
                    <a:pt x="139" y="369"/>
                  </a:lnTo>
                  <a:lnTo>
                    <a:pt x="136" y="365"/>
                  </a:lnTo>
                  <a:lnTo>
                    <a:pt x="136" y="361"/>
                  </a:lnTo>
                  <a:lnTo>
                    <a:pt x="135" y="357"/>
                  </a:lnTo>
                  <a:lnTo>
                    <a:pt x="134" y="354"/>
                  </a:lnTo>
                  <a:lnTo>
                    <a:pt x="132" y="350"/>
                  </a:lnTo>
                  <a:lnTo>
                    <a:pt x="131" y="346"/>
                  </a:lnTo>
                  <a:lnTo>
                    <a:pt x="130" y="342"/>
                  </a:lnTo>
                  <a:lnTo>
                    <a:pt x="128" y="339"/>
                  </a:lnTo>
                  <a:lnTo>
                    <a:pt x="127" y="335"/>
                  </a:lnTo>
                  <a:lnTo>
                    <a:pt x="125" y="331"/>
                  </a:lnTo>
                  <a:lnTo>
                    <a:pt x="124" y="328"/>
                  </a:lnTo>
                  <a:lnTo>
                    <a:pt x="123" y="327"/>
                  </a:lnTo>
                  <a:lnTo>
                    <a:pt x="120" y="321"/>
                  </a:lnTo>
                  <a:lnTo>
                    <a:pt x="117" y="316"/>
                  </a:lnTo>
                  <a:lnTo>
                    <a:pt x="115" y="312"/>
                  </a:lnTo>
                  <a:lnTo>
                    <a:pt x="113" y="308"/>
                  </a:lnTo>
                  <a:lnTo>
                    <a:pt x="110" y="302"/>
                  </a:lnTo>
                  <a:lnTo>
                    <a:pt x="109" y="302"/>
                  </a:lnTo>
                  <a:lnTo>
                    <a:pt x="127" y="291"/>
                  </a:lnTo>
                  <a:lnTo>
                    <a:pt x="128" y="294"/>
                  </a:lnTo>
                  <a:lnTo>
                    <a:pt x="128" y="297"/>
                  </a:lnTo>
                  <a:lnTo>
                    <a:pt x="131" y="301"/>
                  </a:lnTo>
                  <a:lnTo>
                    <a:pt x="132" y="305"/>
                  </a:lnTo>
                  <a:lnTo>
                    <a:pt x="135" y="310"/>
                  </a:lnTo>
                  <a:lnTo>
                    <a:pt x="136" y="313"/>
                  </a:lnTo>
                  <a:lnTo>
                    <a:pt x="138" y="317"/>
                  </a:lnTo>
                  <a:lnTo>
                    <a:pt x="139" y="321"/>
                  </a:lnTo>
                  <a:lnTo>
                    <a:pt x="142" y="324"/>
                  </a:lnTo>
                  <a:lnTo>
                    <a:pt x="143" y="328"/>
                  </a:lnTo>
                  <a:lnTo>
                    <a:pt x="144" y="331"/>
                  </a:lnTo>
                  <a:lnTo>
                    <a:pt x="146" y="335"/>
                  </a:lnTo>
                  <a:lnTo>
                    <a:pt x="147" y="338"/>
                  </a:lnTo>
                  <a:lnTo>
                    <a:pt x="149" y="342"/>
                  </a:lnTo>
                  <a:lnTo>
                    <a:pt x="150" y="344"/>
                  </a:lnTo>
                  <a:lnTo>
                    <a:pt x="153" y="348"/>
                  </a:lnTo>
                  <a:lnTo>
                    <a:pt x="154" y="352"/>
                  </a:lnTo>
                  <a:lnTo>
                    <a:pt x="155" y="355"/>
                  </a:lnTo>
                  <a:lnTo>
                    <a:pt x="157" y="358"/>
                  </a:lnTo>
                  <a:lnTo>
                    <a:pt x="158" y="362"/>
                  </a:lnTo>
                  <a:lnTo>
                    <a:pt x="161" y="365"/>
                  </a:lnTo>
                  <a:lnTo>
                    <a:pt x="161" y="367"/>
                  </a:lnTo>
                  <a:lnTo>
                    <a:pt x="162" y="371"/>
                  </a:lnTo>
                  <a:lnTo>
                    <a:pt x="164" y="374"/>
                  </a:lnTo>
                  <a:lnTo>
                    <a:pt x="165" y="377"/>
                  </a:lnTo>
                  <a:lnTo>
                    <a:pt x="166" y="382"/>
                  </a:lnTo>
                  <a:lnTo>
                    <a:pt x="168" y="388"/>
                  </a:lnTo>
                  <a:lnTo>
                    <a:pt x="168" y="393"/>
                  </a:lnTo>
                  <a:lnTo>
                    <a:pt x="169" y="400"/>
                  </a:lnTo>
                  <a:lnTo>
                    <a:pt x="168" y="405"/>
                  </a:lnTo>
                  <a:lnTo>
                    <a:pt x="166" y="412"/>
                  </a:lnTo>
                  <a:lnTo>
                    <a:pt x="165" y="418"/>
                  </a:lnTo>
                  <a:lnTo>
                    <a:pt x="165" y="423"/>
                  </a:lnTo>
                  <a:lnTo>
                    <a:pt x="162" y="429"/>
                  </a:lnTo>
                  <a:lnTo>
                    <a:pt x="161" y="434"/>
                  </a:lnTo>
                  <a:lnTo>
                    <a:pt x="159" y="437"/>
                  </a:lnTo>
                  <a:lnTo>
                    <a:pt x="157" y="441"/>
                  </a:lnTo>
                  <a:lnTo>
                    <a:pt x="155" y="445"/>
                  </a:lnTo>
                  <a:lnTo>
                    <a:pt x="155" y="448"/>
                  </a:lnTo>
                  <a:lnTo>
                    <a:pt x="154" y="449"/>
                  </a:lnTo>
                  <a:lnTo>
                    <a:pt x="155" y="449"/>
                  </a:lnTo>
                  <a:lnTo>
                    <a:pt x="159" y="450"/>
                  </a:lnTo>
                  <a:lnTo>
                    <a:pt x="162" y="452"/>
                  </a:lnTo>
                  <a:lnTo>
                    <a:pt x="166" y="452"/>
                  </a:lnTo>
                  <a:lnTo>
                    <a:pt x="170" y="454"/>
                  </a:lnTo>
                  <a:lnTo>
                    <a:pt x="176" y="456"/>
                  </a:lnTo>
                  <a:lnTo>
                    <a:pt x="180" y="457"/>
                  </a:lnTo>
                  <a:lnTo>
                    <a:pt x="187" y="458"/>
                  </a:lnTo>
                  <a:lnTo>
                    <a:pt x="189" y="460"/>
                  </a:lnTo>
                  <a:lnTo>
                    <a:pt x="192" y="460"/>
                  </a:lnTo>
                  <a:lnTo>
                    <a:pt x="195" y="461"/>
                  </a:lnTo>
                  <a:lnTo>
                    <a:pt x="199" y="463"/>
                  </a:lnTo>
                  <a:lnTo>
                    <a:pt x="202" y="463"/>
                  </a:lnTo>
                  <a:lnTo>
                    <a:pt x="206" y="464"/>
                  </a:lnTo>
                  <a:lnTo>
                    <a:pt x="208" y="464"/>
                  </a:lnTo>
                  <a:lnTo>
                    <a:pt x="212" y="465"/>
                  </a:lnTo>
                  <a:lnTo>
                    <a:pt x="215" y="467"/>
                  </a:lnTo>
                  <a:lnTo>
                    <a:pt x="219" y="467"/>
                  </a:lnTo>
                  <a:lnTo>
                    <a:pt x="223" y="468"/>
                  </a:lnTo>
                  <a:lnTo>
                    <a:pt x="226" y="469"/>
                  </a:lnTo>
                  <a:lnTo>
                    <a:pt x="230" y="469"/>
                  </a:lnTo>
                  <a:lnTo>
                    <a:pt x="234" y="471"/>
                  </a:lnTo>
                  <a:lnTo>
                    <a:pt x="237" y="471"/>
                  </a:lnTo>
                  <a:lnTo>
                    <a:pt x="241" y="472"/>
                  </a:lnTo>
                  <a:lnTo>
                    <a:pt x="244" y="473"/>
                  </a:lnTo>
                  <a:lnTo>
                    <a:pt x="248" y="473"/>
                  </a:lnTo>
                  <a:lnTo>
                    <a:pt x="252" y="473"/>
                  </a:lnTo>
                  <a:lnTo>
                    <a:pt x="256" y="475"/>
                  </a:lnTo>
                  <a:lnTo>
                    <a:pt x="259" y="476"/>
                  </a:lnTo>
                  <a:lnTo>
                    <a:pt x="263" y="476"/>
                  </a:lnTo>
                  <a:lnTo>
                    <a:pt x="267" y="478"/>
                  </a:lnTo>
                  <a:lnTo>
                    <a:pt x="270" y="478"/>
                  </a:lnTo>
                  <a:lnTo>
                    <a:pt x="274" y="478"/>
                  </a:lnTo>
                  <a:lnTo>
                    <a:pt x="278" y="479"/>
                  </a:lnTo>
                  <a:lnTo>
                    <a:pt x="280" y="479"/>
                  </a:lnTo>
                  <a:lnTo>
                    <a:pt x="285" y="480"/>
                  </a:lnTo>
                  <a:lnTo>
                    <a:pt x="287" y="480"/>
                  </a:lnTo>
                  <a:lnTo>
                    <a:pt x="291" y="480"/>
                  </a:lnTo>
                  <a:lnTo>
                    <a:pt x="294" y="480"/>
                  </a:lnTo>
                  <a:lnTo>
                    <a:pt x="298" y="480"/>
                  </a:lnTo>
                  <a:lnTo>
                    <a:pt x="304" y="480"/>
                  </a:lnTo>
                  <a:lnTo>
                    <a:pt x="310" y="482"/>
                  </a:lnTo>
                  <a:lnTo>
                    <a:pt x="314" y="480"/>
                  </a:lnTo>
                  <a:lnTo>
                    <a:pt x="320" y="479"/>
                  </a:lnTo>
                  <a:lnTo>
                    <a:pt x="325" y="478"/>
                  </a:lnTo>
                  <a:lnTo>
                    <a:pt x="329" y="478"/>
                  </a:lnTo>
                  <a:lnTo>
                    <a:pt x="332" y="475"/>
                  </a:lnTo>
                  <a:lnTo>
                    <a:pt x="336" y="473"/>
                  </a:lnTo>
                  <a:lnTo>
                    <a:pt x="339" y="471"/>
                  </a:lnTo>
                  <a:lnTo>
                    <a:pt x="343" y="469"/>
                  </a:lnTo>
                  <a:lnTo>
                    <a:pt x="348" y="464"/>
                  </a:lnTo>
                  <a:lnTo>
                    <a:pt x="354" y="460"/>
                  </a:lnTo>
                  <a:lnTo>
                    <a:pt x="358" y="454"/>
                  </a:lnTo>
                  <a:lnTo>
                    <a:pt x="362" y="449"/>
                  </a:lnTo>
                  <a:lnTo>
                    <a:pt x="366" y="444"/>
                  </a:lnTo>
                  <a:lnTo>
                    <a:pt x="369" y="439"/>
                  </a:lnTo>
                  <a:lnTo>
                    <a:pt x="372" y="434"/>
                  </a:lnTo>
                  <a:lnTo>
                    <a:pt x="373" y="430"/>
                  </a:lnTo>
                  <a:lnTo>
                    <a:pt x="374" y="426"/>
                  </a:lnTo>
                  <a:lnTo>
                    <a:pt x="376" y="422"/>
                  </a:lnTo>
                  <a:lnTo>
                    <a:pt x="377" y="419"/>
                  </a:lnTo>
                  <a:lnTo>
                    <a:pt x="378" y="416"/>
                  </a:lnTo>
                  <a:lnTo>
                    <a:pt x="378" y="415"/>
                  </a:lnTo>
                  <a:lnTo>
                    <a:pt x="377" y="415"/>
                  </a:lnTo>
                  <a:lnTo>
                    <a:pt x="373" y="414"/>
                  </a:lnTo>
                  <a:lnTo>
                    <a:pt x="370" y="412"/>
                  </a:lnTo>
                  <a:lnTo>
                    <a:pt x="367" y="412"/>
                  </a:lnTo>
                  <a:lnTo>
                    <a:pt x="363" y="412"/>
                  </a:lnTo>
                  <a:lnTo>
                    <a:pt x="359" y="411"/>
                  </a:lnTo>
                  <a:lnTo>
                    <a:pt x="354" y="410"/>
                  </a:lnTo>
                  <a:lnTo>
                    <a:pt x="350" y="408"/>
                  </a:lnTo>
                  <a:lnTo>
                    <a:pt x="344" y="408"/>
                  </a:lnTo>
                  <a:lnTo>
                    <a:pt x="340" y="407"/>
                  </a:lnTo>
                  <a:lnTo>
                    <a:pt x="335" y="405"/>
                  </a:lnTo>
                  <a:lnTo>
                    <a:pt x="328" y="404"/>
                  </a:lnTo>
                  <a:lnTo>
                    <a:pt x="323" y="403"/>
                  </a:lnTo>
                  <a:lnTo>
                    <a:pt x="317" y="401"/>
                  </a:lnTo>
                  <a:lnTo>
                    <a:pt x="314" y="400"/>
                  </a:lnTo>
                  <a:lnTo>
                    <a:pt x="310" y="400"/>
                  </a:lnTo>
                  <a:lnTo>
                    <a:pt x="308" y="399"/>
                  </a:lnTo>
                  <a:lnTo>
                    <a:pt x="305" y="399"/>
                  </a:lnTo>
                  <a:lnTo>
                    <a:pt x="298" y="397"/>
                  </a:lnTo>
                  <a:lnTo>
                    <a:pt x="293" y="396"/>
                  </a:lnTo>
                  <a:lnTo>
                    <a:pt x="286" y="393"/>
                  </a:lnTo>
                  <a:lnTo>
                    <a:pt x="280" y="392"/>
                  </a:lnTo>
                  <a:lnTo>
                    <a:pt x="275" y="391"/>
                  </a:lnTo>
                  <a:lnTo>
                    <a:pt x="270" y="389"/>
                  </a:lnTo>
                  <a:lnTo>
                    <a:pt x="264" y="388"/>
                  </a:lnTo>
                  <a:lnTo>
                    <a:pt x="259" y="386"/>
                  </a:lnTo>
                  <a:lnTo>
                    <a:pt x="255" y="384"/>
                  </a:lnTo>
                  <a:lnTo>
                    <a:pt x="251" y="382"/>
                  </a:lnTo>
                  <a:lnTo>
                    <a:pt x="245" y="381"/>
                  </a:lnTo>
                  <a:lnTo>
                    <a:pt x="242" y="380"/>
                  </a:lnTo>
                  <a:lnTo>
                    <a:pt x="240" y="378"/>
                  </a:lnTo>
                  <a:lnTo>
                    <a:pt x="237" y="377"/>
                  </a:lnTo>
                  <a:lnTo>
                    <a:pt x="233" y="373"/>
                  </a:lnTo>
                  <a:lnTo>
                    <a:pt x="227" y="367"/>
                  </a:lnTo>
                  <a:lnTo>
                    <a:pt x="223" y="365"/>
                  </a:lnTo>
                  <a:lnTo>
                    <a:pt x="222" y="362"/>
                  </a:lnTo>
                  <a:lnTo>
                    <a:pt x="218" y="358"/>
                  </a:lnTo>
                  <a:lnTo>
                    <a:pt x="215" y="355"/>
                  </a:lnTo>
                  <a:lnTo>
                    <a:pt x="212" y="350"/>
                  </a:lnTo>
                  <a:lnTo>
                    <a:pt x="210" y="346"/>
                  </a:lnTo>
                  <a:lnTo>
                    <a:pt x="206" y="342"/>
                  </a:lnTo>
                  <a:lnTo>
                    <a:pt x="203" y="338"/>
                  </a:lnTo>
                  <a:lnTo>
                    <a:pt x="200" y="333"/>
                  </a:lnTo>
                  <a:lnTo>
                    <a:pt x="197" y="329"/>
                  </a:lnTo>
                  <a:lnTo>
                    <a:pt x="193" y="324"/>
                  </a:lnTo>
                  <a:lnTo>
                    <a:pt x="192" y="321"/>
                  </a:lnTo>
                  <a:lnTo>
                    <a:pt x="188" y="316"/>
                  </a:lnTo>
                  <a:lnTo>
                    <a:pt x="185" y="312"/>
                  </a:lnTo>
                  <a:lnTo>
                    <a:pt x="183" y="306"/>
                  </a:lnTo>
                  <a:lnTo>
                    <a:pt x="180" y="304"/>
                  </a:lnTo>
                  <a:lnTo>
                    <a:pt x="177" y="299"/>
                  </a:lnTo>
                  <a:lnTo>
                    <a:pt x="176" y="295"/>
                  </a:lnTo>
                  <a:lnTo>
                    <a:pt x="173" y="291"/>
                  </a:lnTo>
                  <a:lnTo>
                    <a:pt x="172" y="289"/>
                  </a:lnTo>
                  <a:lnTo>
                    <a:pt x="169" y="283"/>
                  </a:lnTo>
                  <a:lnTo>
                    <a:pt x="166" y="279"/>
                  </a:lnTo>
                  <a:lnTo>
                    <a:pt x="165" y="276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6"/>
                  </a:lnTo>
                  <a:lnTo>
                    <a:pt x="181" y="240"/>
                  </a:lnTo>
                  <a:lnTo>
                    <a:pt x="183" y="244"/>
                  </a:lnTo>
                  <a:lnTo>
                    <a:pt x="184" y="249"/>
                  </a:lnTo>
                  <a:lnTo>
                    <a:pt x="187" y="256"/>
                  </a:lnTo>
                  <a:lnTo>
                    <a:pt x="187" y="259"/>
                  </a:lnTo>
                  <a:lnTo>
                    <a:pt x="188" y="261"/>
                  </a:lnTo>
                  <a:lnTo>
                    <a:pt x="189" y="264"/>
                  </a:lnTo>
                  <a:lnTo>
                    <a:pt x="192" y="268"/>
                  </a:lnTo>
                  <a:lnTo>
                    <a:pt x="193" y="271"/>
                  </a:lnTo>
                  <a:lnTo>
                    <a:pt x="195" y="275"/>
                  </a:lnTo>
                  <a:lnTo>
                    <a:pt x="197" y="278"/>
                  </a:lnTo>
                  <a:lnTo>
                    <a:pt x="199" y="282"/>
                  </a:lnTo>
                  <a:lnTo>
                    <a:pt x="202" y="286"/>
                  </a:lnTo>
                  <a:lnTo>
                    <a:pt x="203" y="289"/>
                  </a:lnTo>
                  <a:lnTo>
                    <a:pt x="206" y="293"/>
                  </a:lnTo>
                  <a:lnTo>
                    <a:pt x="208" y="297"/>
                  </a:lnTo>
                  <a:lnTo>
                    <a:pt x="210" y="301"/>
                  </a:lnTo>
                  <a:lnTo>
                    <a:pt x="212" y="305"/>
                  </a:lnTo>
                  <a:lnTo>
                    <a:pt x="215" y="309"/>
                  </a:lnTo>
                  <a:lnTo>
                    <a:pt x="219" y="313"/>
                  </a:lnTo>
                  <a:lnTo>
                    <a:pt x="222" y="317"/>
                  </a:lnTo>
                  <a:lnTo>
                    <a:pt x="225" y="320"/>
                  </a:lnTo>
                  <a:lnTo>
                    <a:pt x="229" y="324"/>
                  </a:lnTo>
                  <a:lnTo>
                    <a:pt x="231" y="328"/>
                  </a:lnTo>
                  <a:lnTo>
                    <a:pt x="236" y="331"/>
                  </a:lnTo>
                  <a:lnTo>
                    <a:pt x="240" y="335"/>
                  </a:lnTo>
                  <a:lnTo>
                    <a:pt x="244" y="339"/>
                  </a:lnTo>
                  <a:lnTo>
                    <a:pt x="248" y="342"/>
                  </a:lnTo>
                  <a:lnTo>
                    <a:pt x="252" y="346"/>
                  </a:lnTo>
                  <a:lnTo>
                    <a:pt x="256" y="348"/>
                  </a:lnTo>
                  <a:lnTo>
                    <a:pt x="260" y="352"/>
                  </a:lnTo>
                  <a:lnTo>
                    <a:pt x="265" y="355"/>
                  </a:lnTo>
                  <a:lnTo>
                    <a:pt x="270" y="358"/>
                  </a:lnTo>
                  <a:lnTo>
                    <a:pt x="275" y="361"/>
                  </a:lnTo>
                  <a:lnTo>
                    <a:pt x="280" y="365"/>
                  </a:lnTo>
                  <a:lnTo>
                    <a:pt x="287" y="367"/>
                  </a:lnTo>
                  <a:lnTo>
                    <a:pt x="293" y="370"/>
                  </a:lnTo>
                  <a:lnTo>
                    <a:pt x="298" y="371"/>
                  </a:lnTo>
                  <a:lnTo>
                    <a:pt x="304" y="374"/>
                  </a:lnTo>
                  <a:lnTo>
                    <a:pt x="310" y="376"/>
                  </a:lnTo>
                  <a:lnTo>
                    <a:pt x="317" y="378"/>
                  </a:lnTo>
                  <a:lnTo>
                    <a:pt x="323" y="380"/>
                  </a:lnTo>
                  <a:lnTo>
                    <a:pt x="329" y="381"/>
                  </a:lnTo>
                  <a:lnTo>
                    <a:pt x="338" y="382"/>
                  </a:lnTo>
                  <a:lnTo>
                    <a:pt x="344" y="384"/>
                  </a:lnTo>
                  <a:lnTo>
                    <a:pt x="351" y="385"/>
                  </a:lnTo>
                  <a:lnTo>
                    <a:pt x="359" y="385"/>
                  </a:lnTo>
                  <a:lnTo>
                    <a:pt x="367" y="386"/>
                  </a:lnTo>
                  <a:lnTo>
                    <a:pt x="376" y="386"/>
                  </a:lnTo>
                  <a:lnTo>
                    <a:pt x="384" y="386"/>
                  </a:lnTo>
                  <a:lnTo>
                    <a:pt x="392" y="386"/>
                  </a:lnTo>
                  <a:lnTo>
                    <a:pt x="401" y="386"/>
                  </a:lnTo>
                  <a:lnTo>
                    <a:pt x="410" y="385"/>
                  </a:lnTo>
                  <a:lnTo>
                    <a:pt x="418" y="384"/>
                  </a:lnTo>
                  <a:lnTo>
                    <a:pt x="426" y="382"/>
                  </a:lnTo>
                  <a:lnTo>
                    <a:pt x="435" y="381"/>
                  </a:lnTo>
                  <a:lnTo>
                    <a:pt x="444" y="378"/>
                  </a:lnTo>
                  <a:lnTo>
                    <a:pt x="452" y="377"/>
                  </a:lnTo>
                  <a:lnTo>
                    <a:pt x="460" y="374"/>
                  </a:lnTo>
                  <a:lnTo>
                    <a:pt x="468" y="373"/>
                  </a:lnTo>
                  <a:lnTo>
                    <a:pt x="475" y="370"/>
                  </a:lnTo>
                  <a:lnTo>
                    <a:pt x="483" y="367"/>
                  </a:lnTo>
                  <a:lnTo>
                    <a:pt x="490" y="365"/>
                  </a:lnTo>
                  <a:lnTo>
                    <a:pt x="498" y="362"/>
                  </a:lnTo>
                  <a:lnTo>
                    <a:pt x="505" y="358"/>
                  </a:lnTo>
                  <a:lnTo>
                    <a:pt x="512" y="355"/>
                  </a:lnTo>
                  <a:lnTo>
                    <a:pt x="518" y="352"/>
                  </a:lnTo>
                  <a:lnTo>
                    <a:pt x="525" y="350"/>
                  </a:lnTo>
                  <a:lnTo>
                    <a:pt x="532" y="346"/>
                  </a:lnTo>
                  <a:lnTo>
                    <a:pt x="539" y="342"/>
                  </a:lnTo>
                  <a:lnTo>
                    <a:pt x="544" y="338"/>
                  </a:lnTo>
                  <a:lnTo>
                    <a:pt x="551" y="335"/>
                  </a:lnTo>
                  <a:lnTo>
                    <a:pt x="556" y="329"/>
                  </a:lnTo>
                  <a:lnTo>
                    <a:pt x="563" y="325"/>
                  </a:lnTo>
                  <a:lnTo>
                    <a:pt x="569" y="321"/>
                  </a:lnTo>
                  <a:lnTo>
                    <a:pt x="575" y="317"/>
                  </a:lnTo>
                  <a:lnTo>
                    <a:pt x="580" y="313"/>
                  </a:lnTo>
                  <a:lnTo>
                    <a:pt x="585" y="309"/>
                  </a:lnTo>
                  <a:lnTo>
                    <a:pt x="590" y="304"/>
                  </a:lnTo>
                  <a:lnTo>
                    <a:pt x="596" y="299"/>
                  </a:lnTo>
                  <a:lnTo>
                    <a:pt x="601" y="295"/>
                  </a:lnTo>
                  <a:lnTo>
                    <a:pt x="605" y="291"/>
                  </a:lnTo>
                  <a:lnTo>
                    <a:pt x="611" y="286"/>
                  </a:lnTo>
                  <a:lnTo>
                    <a:pt x="616" y="282"/>
                  </a:lnTo>
                  <a:lnTo>
                    <a:pt x="620" y="276"/>
                  </a:lnTo>
                  <a:lnTo>
                    <a:pt x="624" y="272"/>
                  </a:lnTo>
                  <a:lnTo>
                    <a:pt x="628" y="267"/>
                  </a:lnTo>
                  <a:lnTo>
                    <a:pt x="634" y="263"/>
                  </a:lnTo>
                  <a:lnTo>
                    <a:pt x="637" y="257"/>
                  </a:lnTo>
                  <a:lnTo>
                    <a:pt x="641" y="253"/>
                  </a:lnTo>
                  <a:lnTo>
                    <a:pt x="645" y="248"/>
                  </a:lnTo>
                  <a:lnTo>
                    <a:pt x="649" y="244"/>
                  </a:lnTo>
                  <a:lnTo>
                    <a:pt x="652" y="240"/>
                  </a:lnTo>
                  <a:lnTo>
                    <a:pt x="656" y="234"/>
                  </a:lnTo>
                  <a:lnTo>
                    <a:pt x="658" y="230"/>
                  </a:lnTo>
                  <a:lnTo>
                    <a:pt x="662" y="225"/>
                  </a:lnTo>
                  <a:lnTo>
                    <a:pt x="665" y="221"/>
                  </a:lnTo>
                  <a:lnTo>
                    <a:pt x="668" y="217"/>
                  </a:lnTo>
                  <a:lnTo>
                    <a:pt x="671" y="212"/>
                  </a:lnTo>
                  <a:lnTo>
                    <a:pt x="673" y="208"/>
                  </a:lnTo>
                  <a:lnTo>
                    <a:pt x="676" y="203"/>
                  </a:lnTo>
                  <a:lnTo>
                    <a:pt x="677" y="199"/>
                  </a:lnTo>
                  <a:lnTo>
                    <a:pt x="680" y="195"/>
                  </a:lnTo>
                  <a:lnTo>
                    <a:pt x="683" y="192"/>
                  </a:lnTo>
                  <a:lnTo>
                    <a:pt x="684" y="188"/>
                  </a:lnTo>
                  <a:lnTo>
                    <a:pt x="686" y="184"/>
                  </a:lnTo>
                  <a:lnTo>
                    <a:pt x="688" y="181"/>
                  </a:lnTo>
                  <a:lnTo>
                    <a:pt x="690" y="177"/>
                  </a:lnTo>
                  <a:lnTo>
                    <a:pt x="691" y="174"/>
                  </a:lnTo>
                  <a:lnTo>
                    <a:pt x="692" y="170"/>
                  </a:lnTo>
                  <a:lnTo>
                    <a:pt x="694" y="166"/>
                  </a:lnTo>
                  <a:lnTo>
                    <a:pt x="695" y="164"/>
                  </a:lnTo>
                  <a:lnTo>
                    <a:pt x="696" y="159"/>
                  </a:lnTo>
                  <a:lnTo>
                    <a:pt x="699" y="154"/>
                  </a:lnTo>
                  <a:lnTo>
                    <a:pt x="699" y="149"/>
                  </a:lnTo>
                  <a:lnTo>
                    <a:pt x="701" y="144"/>
                  </a:lnTo>
                  <a:lnTo>
                    <a:pt x="701" y="139"/>
                  </a:lnTo>
                  <a:lnTo>
                    <a:pt x="701" y="134"/>
                  </a:lnTo>
                  <a:lnTo>
                    <a:pt x="699" y="128"/>
                  </a:lnTo>
                  <a:lnTo>
                    <a:pt x="699" y="123"/>
                  </a:lnTo>
                  <a:lnTo>
                    <a:pt x="698" y="116"/>
                  </a:lnTo>
                  <a:lnTo>
                    <a:pt x="698" y="110"/>
                  </a:lnTo>
                  <a:lnTo>
                    <a:pt x="696" y="108"/>
                  </a:lnTo>
                  <a:lnTo>
                    <a:pt x="695" y="104"/>
                  </a:lnTo>
                  <a:lnTo>
                    <a:pt x="695" y="101"/>
                  </a:lnTo>
                  <a:lnTo>
                    <a:pt x="694" y="97"/>
                  </a:lnTo>
                  <a:lnTo>
                    <a:pt x="692" y="91"/>
                  </a:lnTo>
                  <a:lnTo>
                    <a:pt x="691" y="86"/>
                  </a:lnTo>
                  <a:lnTo>
                    <a:pt x="690" y="82"/>
                  </a:lnTo>
                  <a:lnTo>
                    <a:pt x="688" y="79"/>
                  </a:lnTo>
                  <a:lnTo>
                    <a:pt x="687" y="75"/>
                  </a:lnTo>
                  <a:lnTo>
                    <a:pt x="687" y="72"/>
                  </a:lnTo>
                  <a:lnTo>
                    <a:pt x="684" y="67"/>
                  </a:lnTo>
                  <a:lnTo>
                    <a:pt x="683" y="60"/>
                  </a:lnTo>
                  <a:lnTo>
                    <a:pt x="680" y="55"/>
                  </a:lnTo>
                  <a:lnTo>
                    <a:pt x="677" y="49"/>
                  </a:lnTo>
                  <a:lnTo>
                    <a:pt x="675" y="43"/>
                  </a:lnTo>
                  <a:lnTo>
                    <a:pt x="673" y="38"/>
                  </a:lnTo>
                  <a:lnTo>
                    <a:pt x="669" y="33"/>
                  </a:lnTo>
                  <a:lnTo>
                    <a:pt x="668" y="28"/>
                  </a:lnTo>
                  <a:lnTo>
                    <a:pt x="667" y="23"/>
                  </a:lnTo>
                  <a:lnTo>
                    <a:pt x="664" y="19"/>
                  </a:lnTo>
                  <a:lnTo>
                    <a:pt x="662" y="15"/>
                  </a:lnTo>
                  <a:lnTo>
                    <a:pt x="661" y="13"/>
                  </a:lnTo>
                  <a:lnTo>
                    <a:pt x="658" y="9"/>
                  </a:lnTo>
                  <a:lnTo>
                    <a:pt x="658" y="6"/>
                  </a:lnTo>
                  <a:lnTo>
                    <a:pt x="656" y="3"/>
                  </a:lnTo>
                  <a:lnTo>
                    <a:pt x="656" y="2"/>
                  </a:lnTo>
                  <a:lnTo>
                    <a:pt x="702" y="0"/>
                  </a:lnTo>
                  <a:lnTo>
                    <a:pt x="703" y="4"/>
                  </a:lnTo>
                  <a:lnTo>
                    <a:pt x="703" y="6"/>
                  </a:lnTo>
                  <a:lnTo>
                    <a:pt x="705" y="10"/>
                  </a:lnTo>
                  <a:lnTo>
                    <a:pt x="706" y="13"/>
                  </a:lnTo>
                  <a:lnTo>
                    <a:pt x="707" y="17"/>
                  </a:lnTo>
                  <a:lnTo>
                    <a:pt x="707" y="21"/>
                  </a:lnTo>
                  <a:lnTo>
                    <a:pt x="709" y="25"/>
                  </a:lnTo>
                  <a:lnTo>
                    <a:pt x="710" y="29"/>
                  </a:lnTo>
                  <a:lnTo>
                    <a:pt x="711" y="34"/>
                  </a:lnTo>
                  <a:lnTo>
                    <a:pt x="713" y="40"/>
                  </a:lnTo>
                  <a:lnTo>
                    <a:pt x="714" y="45"/>
                  </a:lnTo>
                  <a:lnTo>
                    <a:pt x="715" y="51"/>
                  </a:lnTo>
                  <a:lnTo>
                    <a:pt x="717" y="57"/>
                  </a:lnTo>
                  <a:lnTo>
                    <a:pt x="718" y="63"/>
                  </a:lnTo>
                  <a:lnTo>
                    <a:pt x="720" y="70"/>
                  </a:lnTo>
                  <a:lnTo>
                    <a:pt x="721" y="72"/>
                  </a:lnTo>
                  <a:lnTo>
                    <a:pt x="721" y="75"/>
                  </a:lnTo>
                  <a:lnTo>
                    <a:pt x="721" y="79"/>
                  </a:lnTo>
                  <a:lnTo>
                    <a:pt x="722" y="83"/>
                  </a:lnTo>
                  <a:lnTo>
                    <a:pt x="722" y="86"/>
                  </a:lnTo>
                  <a:lnTo>
                    <a:pt x="724" y="89"/>
                  </a:lnTo>
                  <a:lnTo>
                    <a:pt x="724" y="93"/>
                  </a:lnTo>
                  <a:lnTo>
                    <a:pt x="725" y="96"/>
                  </a:lnTo>
                  <a:lnTo>
                    <a:pt x="725" y="98"/>
                  </a:lnTo>
                  <a:lnTo>
                    <a:pt x="726" y="102"/>
                  </a:lnTo>
                  <a:lnTo>
                    <a:pt x="726" y="105"/>
                  </a:lnTo>
                  <a:lnTo>
                    <a:pt x="728" y="109"/>
                  </a:lnTo>
                  <a:lnTo>
                    <a:pt x="728" y="112"/>
                  </a:lnTo>
                  <a:lnTo>
                    <a:pt x="728" y="116"/>
                  </a:lnTo>
                  <a:lnTo>
                    <a:pt x="729" y="119"/>
                  </a:lnTo>
                  <a:lnTo>
                    <a:pt x="729" y="121"/>
                  </a:lnTo>
                  <a:lnTo>
                    <a:pt x="729" y="124"/>
                  </a:lnTo>
                  <a:lnTo>
                    <a:pt x="730" y="128"/>
                  </a:lnTo>
                  <a:lnTo>
                    <a:pt x="730" y="131"/>
                  </a:lnTo>
                  <a:lnTo>
                    <a:pt x="730" y="135"/>
                  </a:lnTo>
                  <a:lnTo>
                    <a:pt x="732" y="140"/>
                  </a:lnTo>
                  <a:lnTo>
                    <a:pt x="732" y="146"/>
                  </a:lnTo>
                  <a:lnTo>
                    <a:pt x="732" y="153"/>
                  </a:lnTo>
                  <a:lnTo>
                    <a:pt x="733" y="158"/>
                  </a:lnTo>
                  <a:lnTo>
                    <a:pt x="732" y="164"/>
                  </a:lnTo>
                  <a:lnTo>
                    <a:pt x="732" y="169"/>
                  </a:lnTo>
                  <a:lnTo>
                    <a:pt x="730" y="172"/>
                  </a:lnTo>
                  <a:lnTo>
                    <a:pt x="730" y="176"/>
                  </a:lnTo>
                  <a:lnTo>
                    <a:pt x="730" y="178"/>
                  </a:lnTo>
                  <a:lnTo>
                    <a:pt x="729" y="183"/>
                  </a:lnTo>
                  <a:lnTo>
                    <a:pt x="728" y="185"/>
                  </a:lnTo>
                  <a:lnTo>
                    <a:pt x="728" y="189"/>
                  </a:lnTo>
                  <a:lnTo>
                    <a:pt x="726" y="192"/>
                  </a:lnTo>
                  <a:lnTo>
                    <a:pt x="725" y="196"/>
                  </a:lnTo>
                  <a:lnTo>
                    <a:pt x="724" y="199"/>
                  </a:lnTo>
                  <a:lnTo>
                    <a:pt x="722" y="203"/>
                  </a:lnTo>
                  <a:lnTo>
                    <a:pt x="721" y="207"/>
                  </a:lnTo>
                  <a:lnTo>
                    <a:pt x="721" y="211"/>
                  </a:lnTo>
                  <a:lnTo>
                    <a:pt x="718" y="214"/>
                  </a:lnTo>
                  <a:lnTo>
                    <a:pt x="717" y="218"/>
                  </a:lnTo>
                  <a:lnTo>
                    <a:pt x="715" y="222"/>
                  </a:lnTo>
                  <a:lnTo>
                    <a:pt x="713" y="226"/>
                  </a:lnTo>
                  <a:lnTo>
                    <a:pt x="711" y="229"/>
                  </a:lnTo>
                  <a:lnTo>
                    <a:pt x="709" y="233"/>
                  </a:lnTo>
                  <a:lnTo>
                    <a:pt x="707" y="237"/>
                  </a:lnTo>
                  <a:lnTo>
                    <a:pt x="706" y="242"/>
                  </a:lnTo>
                  <a:lnTo>
                    <a:pt x="703" y="245"/>
                  </a:lnTo>
                  <a:lnTo>
                    <a:pt x="701" y="249"/>
                  </a:lnTo>
                  <a:lnTo>
                    <a:pt x="699" y="253"/>
                  </a:lnTo>
                  <a:lnTo>
                    <a:pt x="696" y="257"/>
                  </a:lnTo>
                  <a:lnTo>
                    <a:pt x="694" y="261"/>
                  </a:lnTo>
                  <a:lnTo>
                    <a:pt x="692" y="265"/>
                  </a:lnTo>
                  <a:lnTo>
                    <a:pt x="690" y="270"/>
                  </a:lnTo>
                  <a:lnTo>
                    <a:pt x="687" y="274"/>
                  </a:lnTo>
                  <a:lnTo>
                    <a:pt x="684" y="278"/>
                  </a:lnTo>
                  <a:lnTo>
                    <a:pt x="681" y="282"/>
                  </a:lnTo>
                  <a:lnTo>
                    <a:pt x="677" y="286"/>
                  </a:lnTo>
                  <a:lnTo>
                    <a:pt x="676" y="290"/>
                  </a:lnTo>
                  <a:lnTo>
                    <a:pt x="672" y="293"/>
                  </a:lnTo>
                  <a:lnTo>
                    <a:pt x="669" y="297"/>
                  </a:lnTo>
                  <a:lnTo>
                    <a:pt x="667" y="301"/>
                  </a:lnTo>
                  <a:lnTo>
                    <a:pt x="664" y="305"/>
                  </a:lnTo>
                  <a:lnTo>
                    <a:pt x="660" y="309"/>
                  </a:lnTo>
                  <a:lnTo>
                    <a:pt x="657" y="313"/>
                  </a:lnTo>
                  <a:lnTo>
                    <a:pt x="654" y="316"/>
                  </a:lnTo>
                  <a:lnTo>
                    <a:pt x="652" y="320"/>
                  </a:lnTo>
                  <a:lnTo>
                    <a:pt x="648" y="324"/>
                  </a:lnTo>
                  <a:lnTo>
                    <a:pt x="643" y="328"/>
                  </a:lnTo>
                  <a:lnTo>
                    <a:pt x="641" y="331"/>
                  </a:lnTo>
                  <a:lnTo>
                    <a:pt x="638" y="335"/>
                  </a:lnTo>
                  <a:lnTo>
                    <a:pt x="634" y="338"/>
                  </a:lnTo>
                  <a:lnTo>
                    <a:pt x="630" y="342"/>
                  </a:lnTo>
                  <a:lnTo>
                    <a:pt x="627" y="344"/>
                  </a:lnTo>
                  <a:lnTo>
                    <a:pt x="623" y="347"/>
                  </a:lnTo>
                  <a:lnTo>
                    <a:pt x="619" y="350"/>
                  </a:lnTo>
                  <a:lnTo>
                    <a:pt x="616" y="354"/>
                  </a:lnTo>
                  <a:lnTo>
                    <a:pt x="612" y="357"/>
                  </a:lnTo>
                  <a:lnTo>
                    <a:pt x="608" y="359"/>
                  </a:lnTo>
                  <a:lnTo>
                    <a:pt x="604" y="362"/>
                  </a:lnTo>
                  <a:lnTo>
                    <a:pt x="601" y="365"/>
                  </a:lnTo>
                  <a:lnTo>
                    <a:pt x="597" y="367"/>
                  </a:lnTo>
                  <a:lnTo>
                    <a:pt x="593" y="370"/>
                  </a:lnTo>
                  <a:lnTo>
                    <a:pt x="589" y="371"/>
                  </a:lnTo>
                  <a:lnTo>
                    <a:pt x="585" y="376"/>
                  </a:lnTo>
                  <a:lnTo>
                    <a:pt x="581" y="377"/>
                  </a:lnTo>
                  <a:lnTo>
                    <a:pt x="578" y="380"/>
                  </a:lnTo>
                  <a:lnTo>
                    <a:pt x="573" y="381"/>
                  </a:lnTo>
                  <a:lnTo>
                    <a:pt x="569" y="382"/>
                  </a:lnTo>
                  <a:lnTo>
                    <a:pt x="565" y="385"/>
                  </a:lnTo>
                  <a:lnTo>
                    <a:pt x="560" y="386"/>
                  </a:lnTo>
                  <a:lnTo>
                    <a:pt x="556" y="388"/>
                  </a:lnTo>
                  <a:lnTo>
                    <a:pt x="554" y="389"/>
                  </a:lnTo>
                  <a:lnTo>
                    <a:pt x="548" y="391"/>
                  </a:lnTo>
                  <a:lnTo>
                    <a:pt x="546" y="393"/>
                  </a:lnTo>
                  <a:lnTo>
                    <a:pt x="541" y="393"/>
                  </a:lnTo>
                  <a:lnTo>
                    <a:pt x="537" y="395"/>
                  </a:lnTo>
                  <a:lnTo>
                    <a:pt x="533" y="396"/>
                  </a:lnTo>
                  <a:lnTo>
                    <a:pt x="529" y="397"/>
                  </a:lnTo>
                  <a:lnTo>
                    <a:pt x="525" y="399"/>
                  </a:lnTo>
                  <a:lnTo>
                    <a:pt x="521" y="400"/>
                  </a:lnTo>
                  <a:lnTo>
                    <a:pt x="518" y="401"/>
                  </a:lnTo>
                  <a:lnTo>
                    <a:pt x="514" y="403"/>
                  </a:lnTo>
                  <a:lnTo>
                    <a:pt x="510" y="404"/>
                  </a:lnTo>
                  <a:lnTo>
                    <a:pt x="507" y="404"/>
                  </a:lnTo>
                  <a:lnTo>
                    <a:pt x="503" y="404"/>
                  </a:lnTo>
                  <a:lnTo>
                    <a:pt x="499" y="405"/>
                  </a:lnTo>
                  <a:lnTo>
                    <a:pt x="497" y="407"/>
                  </a:lnTo>
                  <a:lnTo>
                    <a:pt x="493" y="408"/>
                  </a:lnTo>
                  <a:lnTo>
                    <a:pt x="490" y="408"/>
                  </a:lnTo>
                  <a:lnTo>
                    <a:pt x="486" y="410"/>
                  </a:lnTo>
                  <a:lnTo>
                    <a:pt x="483" y="410"/>
                  </a:lnTo>
                  <a:lnTo>
                    <a:pt x="479" y="410"/>
                  </a:lnTo>
                  <a:lnTo>
                    <a:pt x="476" y="411"/>
                  </a:lnTo>
                  <a:lnTo>
                    <a:pt x="473" y="411"/>
                  </a:lnTo>
                  <a:lnTo>
                    <a:pt x="467" y="412"/>
                  </a:lnTo>
                  <a:lnTo>
                    <a:pt x="461" y="414"/>
                  </a:lnTo>
                  <a:lnTo>
                    <a:pt x="456" y="414"/>
                  </a:lnTo>
                  <a:lnTo>
                    <a:pt x="449" y="414"/>
                  </a:lnTo>
                  <a:lnTo>
                    <a:pt x="444" y="414"/>
                  </a:lnTo>
                  <a:lnTo>
                    <a:pt x="439" y="415"/>
                  </a:lnTo>
                  <a:lnTo>
                    <a:pt x="434" y="415"/>
                  </a:lnTo>
                  <a:lnTo>
                    <a:pt x="430" y="415"/>
                  </a:lnTo>
                  <a:lnTo>
                    <a:pt x="427" y="415"/>
                  </a:lnTo>
                  <a:lnTo>
                    <a:pt x="423" y="415"/>
                  </a:lnTo>
                  <a:lnTo>
                    <a:pt x="420" y="415"/>
                  </a:lnTo>
                  <a:lnTo>
                    <a:pt x="418" y="415"/>
                  </a:lnTo>
                  <a:lnTo>
                    <a:pt x="415" y="415"/>
                  </a:lnTo>
                  <a:lnTo>
                    <a:pt x="414" y="415"/>
                  </a:lnTo>
                  <a:lnTo>
                    <a:pt x="411" y="415"/>
                  </a:lnTo>
                  <a:lnTo>
                    <a:pt x="410" y="415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10" y="422"/>
                  </a:lnTo>
                  <a:lnTo>
                    <a:pt x="408" y="426"/>
                  </a:lnTo>
                  <a:lnTo>
                    <a:pt x="408" y="430"/>
                  </a:lnTo>
                  <a:lnTo>
                    <a:pt x="407" y="434"/>
                  </a:lnTo>
                  <a:lnTo>
                    <a:pt x="406" y="439"/>
                  </a:lnTo>
                  <a:lnTo>
                    <a:pt x="403" y="445"/>
                  </a:lnTo>
                  <a:lnTo>
                    <a:pt x="400" y="450"/>
                  </a:lnTo>
                  <a:lnTo>
                    <a:pt x="397" y="456"/>
                  </a:lnTo>
                  <a:lnTo>
                    <a:pt x="393" y="461"/>
                  </a:lnTo>
                  <a:lnTo>
                    <a:pt x="389" y="467"/>
                  </a:lnTo>
                  <a:lnTo>
                    <a:pt x="384" y="472"/>
                  </a:lnTo>
                  <a:lnTo>
                    <a:pt x="380" y="473"/>
                  </a:lnTo>
                  <a:lnTo>
                    <a:pt x="377" y="476"/>
                  </a:lnTo>
                  <a:lnTo>
                    <a:pt x="374" y="479"/>
                  </a:lnTo>
                  <a:lnTo>
                    <a:pt x="372" y="482"/>
                  </a:lnTo>
                  <a:lnTo>
                    <a:pt x="366" y="483"/>
                  </a:lnTo>
                  <a:lnTo>
                    <a:pt x="363" y="486"/>
                  </a:lnTo>
                  <a:lnTo>
                    <a:pt x="359" y="487"/>
                  </a:lnTo>
                  <a:lnTo>
                    <a:pt x="355" y="488"/>
                  </a:lnTo>
                  <a:lnTo>
                    <a:pt x="352" y="490"/>
                  </a:lnTo>
                  <a:lnTo>
                    <a:pt x="348" y="491"/>
                  </a:lnTo>
                  <a:lnTo>
                    <a:pt x="346" y="492"/>
                  </a:lnTo>
                  <a:lnTo>
                    <a:pt x="342" y="494"/>
                  </a:lnTo>
                  <a:lnTo>
                    <a:pt x="338" y="495"/>
                  </a:lnTo>
                  <a:lnTo>
                    <a:pt x="335" y="497"/>
                  </a:lnTo>
                  <a:lnTo>
                    <a:pt x="331" y="497"/>
                  </a:lnTo>
                  <a:lnTo>
                    <a:pt x="327" y="498"/>
                  </a:lnTo>
                  <a:lnTo>
                    <a:pt x="321" y="498"/>
                  </a:lnTo>
                  <a:lnTo>
                    <a:pt x="317" y="499"/>
                  </a:lnTo>
                  <a:lnTo>
                    <a:pt x="313" y="499"/>
                  </a:lnTo>
                  <a:lnTo>
                    <a:pt x="308" y="499"/>
                  </a:lnTo>
                  <a:lnTo>
                    <a:pt x="302" y="499"/>
                  </a:lnTo>
                  <a:lnTo>
                    <a:pt x="295" y="499"/>
                  </a:lnTo>
                  <a:lnTo>
                    <a:pt x="293" y="498"/>
                  </a:lnTo>
                  <a:lnTo>
                    <a:pt x="289" y="498"/>
                  </a:lnTo>
                  <a:lnTo>
                    <a:pt x="286" y="498"/>
                  </a:lnTo>
                  <a:lnTo>
                    <a:pt x="283" y="498"/>
                  </a:lnTo>
                  <a:lnTo>
                    <a:pt x="279" y="497"/>
                  </a:lnTo>
                  <a:lnTo>
                    <a:pt x="275" y="497"/>
                  </a:lnTo>
                  <a:lnTo>
                    <a:pt x="271" y="497"/>
                  </a:lnTo>
                  <a:lnTo>
                    <a:pt x="267" y="497"/>
                  </a:lnTo>
                  <a:lnTo>
                    <a:pt x="263" y="495"/>
                  </a:lnTo>
                  <a:lnTo>
                    <a:pt x="259" y="495"/>
                  </a:lnTo>
                  <a:lnTo>
                    <a:pt x="255" y="494"/>
                  </a:lnTo>
                  <a:lnTo>
                    <a:pt x="251" y="494"/>
                  </a:lnTo>
                  <a:lnTo>
                    <a:pt x="245" y="492"/>
                  </a:lnTo>
                  <a:lnTo>
                    <a:pt x="240" y="491"/>
                  </a:lnTo>
                  <a:lnTo>
                    <a:pt x="234" y="490"/>
                  </a:lnTo>
                  <a:lnTo>
                    <a:pt x="230" y="490"/>
                  </a:lnTo>
                  <a:lnTo>
                    <a:pt x="223" y="488"/>
                  </a:lnTo>
                  <a:lnTo>
                    <a:pt x="218" y="487"/>
                  </a:lnTo>
                  <a:lnTo>
                    <a:pt x="212" y="486"/>
                  </a:lnTo>
                  <a:lnTo>
                    <a:pt x="207" y="486"/>
                  </a:lnTo>
                  <a:lnTo>
                    <a:pt x="200" y="484"/>
                  </a:lnTo>
                  <a:lnTo>
                    <a:pt x="193" y="483"/>
                  </a:lnTo>
                  <a:lnTo>
                    <a:pt x="187" y="482"/>
                  </a:lnTo>
                  <a:lnTo>
                    <a:pt x="181" y="480"/>
                  </a:lnTo>
                  <a:lnTo>
                    <a:pt x="173" y="478"/>
                  </a:lnTo>
                  <a:lnTo>
                    <a:pt x="166" y="478"/>
                  </a:lnTo>
                  <a:lnTo>
                    <a:pt x="159" y="475"/>
                  </a:lnTo>
                  <a:lnTo>
                    <a:pt x="151" y="473"/>
                  </a:lnTo>
                  <a:lnTo>
                    <a:pt x="150" y="476"/>
                  </a:lnTo>
                  <a:lnTo>
                    <a:pt x="150" y="479"/>
                  </a:lnTo>
                  <a:lnTo>
                    <a:pt x="150" y="483"/>
                  </a:lnTo>
                  <a:lnTo>
                    <a:pt x="150" y="486"/>
                  </a:lnTo>
                  <a:lnTo>
                    <a:pt x="150" y="490"/>
                  </a:lnTo>
                  <a:lnTo>
                    <a:pt x="151" y="494"/>
                  </a:lnTo>
                  <a:lnTo>
                    <a:pt x="154" y="499"/>
                  </a:lnTo>
                  <a:lnTo>
                    <a:pt x="157" y="502"/>
                  </a:lnTo>
                  <a:lnTo>
                    <a:pt x="162" y="506"/>
                  </a:lnTo>
                  <a:lnTo>
                    <a:pt x="165" y="507"/>
                  </a:lnTo>
                  <a:lnTo>
                    <a:pt x="169" y="509"/>
                  </a:lnTo>
                  <a:lnTo>
                    <a:pt x="172" y="510"/>
                  </a:lnTo>
                  <a:lnTo>
                    <a:pt x="176" y="513"/>
                  </a:lnTo>
                  <a:lnTo>
                    <a:pt x="180" y="514"/>
                  </a:lnTo>
                  <a:lnTo>
                    <a:pt x="183" y="514"/>
                  </a:lnTo>
                  <a:lnTo>
                    <a:pt x="187" y="516"/>
                  </a:lnTo>
                  <a:lnTo>
                    <a:pt x="192" y="517"/>
                  </a:lnTo>
                  <a:lnTo>
                    <a:pt x="197" y="518"/>
                  </a:lnTo>
                  <a:lnTo>
                    <a:pt x="203" y="518"/>
                  </a:lnTo>
                  <a:lnTo>
                    <a:pt x="208" y="518"/>
                  </a:lnTo>
                  <a:lnTo>
                    <a:pt x="214" y="518"/>
                  </a:lnTo>
                  <a:lnTo>
                    <a:pt x="217" y="518"/>
                  </a:lnTo>
                  <a:lnTo>
                    <a:pt x="221" y="518"/>
                  </a:lnTo>
                  <a:lnTo>
                    <a:pt x="223" y="517"/>
                  </a:lnTo>
                  <a:lnTo>
                    <a:pt x="229" y="517"/>
                  </a:lnTo>
                  <a:lnTo>
                    <a:pt x="233" y="517"/>
                  </a:lnTo>
                  <a:lnTo>
                    <a:pt x="237" y="517"/>
                  </a:lnTo>
                  <a:lnTo>
                    <a:pt x="242" y="516"/>
                  </a:lnTo>
                  <a:lnTo>
                    <a:pt x="248" y="516"/>
                  </a:lnTo>
                  <a:lnTo>
                    <a:pt x="252" y="516"/>
                  </a:lnTo>
                  <a:lnTo>
                    <a:pt x="257" y="514"/>
                  </a:lnTo>
                  <a:lnTo>
                    <a:pt x="263" y="514"/>
                  </a:lnTo>
                  <a:lnTo>
                    <a:pt x="268" y="514"/>
                  </a:lnTo>
                  <a:lnTo>
                    <a:pt x="274" y="514"/>
                  </a:lnTo>
                  <a:lnTo>
                    <a:pt x="280" y="514"/>
                  </a:lnTo>
                  <a:lnTo>
                    <a:pt x="286" y="514"/>
                  </a:lnTo>
                  <a:lnTo>
                    <a:pt x="293" y="514"/>
                  </a:lnTo>
                  <a:lnTo>
                    <a:pt x="297" y="513"/>
                  </a:lnTo>
                  <a:lnTo>
                    <a:pt x="304" y="513"/>
                  </a:lnTo>
                  <a:lnTo>
                    <a:pt x="309" y="513"/>
                  </a:lnTo>
                  <a:lnTo>
                    <a:pt x="314" y="513"/>
                  </a:lnTo>
                  <a:lnTo>
                    <a:pt x="320" y="513"/>
                  </a:lnTo>
                  <a:lnTo>
                    <a:pt x="325" y="513"/>
                  </a:lnTo>
                  <a:lnTo>
                    <a:pt x="331" y="513"/>
                  </a:lnTo>
                  <a:lnTo>
                    <a:pt x="336" y="514"/>
                  </a:lnTo>
                  <a:lnTo>
                    <a:pt x="340" y="514"/>
                  </a:lnTo>
                  <a:lnTo>
                    <a:pt x="346" y="514"/>
                  </a:lnTo>
                  <a:lnTo>
                    <a:pt x="350" y="514"/>
                  </a:lnTo>
                  <a:lnTo>
                    <a:pt x="354" y="514"/>
                  </a:lnTo>
                  <a:lnTo>
                    <a:pt x="358" y="514"/>
                  </a:lnTo>
                  <a:lnTo>
                    <a:pt x="362" y="516"/>
                  </a:lnTo>
                  <a:lnTo>
                    <a:pt x="365" y="517"/>
                  </a:lnTo>
                  <a:lnTo>
                    <a:pt x="369" y="518"/>
                  </a:lnTo>
                  <a:lnTo>
                    <a:pt x="373" y="520"/>
                  </a:lnTo>
                  <a:lnTo>
                    <a:pt x="378" y="521"/>
                  </a:lnTo>
                  <a:lnTo>
                    <a:pt x="382" y="522"/>
                  </a:lnTo>
                  <a:lnTo>
                    <a:pt x="386" y="525"/>
                  </a:lnTo>
                  <a:lnTo>
                    <a:pt x="389" y="525"/>
                  </a:lnTo>
                  <a:lnTo>
                    <a:pt x="392" y="528"/>
                  </a:lnTo>
                  <a:lnTo>
                    <a:pt x="393" y="529"/>
                  </a:lnTo>
                  <a:lnTo>
                    <a:pt x="396" y="531"/>
                  </a:lnTo>
                  <a:lnTo>
                    <a:pt x="397" y="532"/>
                  </a:lnTo>
                  <a:lnTo>
                    <a:pt x="397" y="535"/>
                  </a:lnTo>
                  <a:lnTo>
                    <a:pt x="397" y="536"/>
                  </a:lnTo>
                  <a:lnTo>
                    <a:pt x="393" y="537"/>
                  </a:lnTo>
                  <a:lnTo>
                    <a:pt x="391" y="539"/>
                  </a:lnTo>
                  <a:lnTo>
                    <a:pt x="388" y="541"/>
                  </a:lnTo>
                  <a:lnTo>
                    <a:pt x="382" y="544"/>
                  </a:lnTo>
                  <a:lnTo>
                    <a:pt x="378" y="550"/>
                  </a:lnTo>
                  <a:lnTo>
                    <a:pt x="373" y="555"/>
                  </a:lnTo>
                  <a:lnTo>
                    <a:pt x="367" y="562"/>
                  </a:lnTo>
                  <a:lnTo>
                    <a:pt x="363" y="565"/>
                  </a:lnTo>
                  <a:lnTo>
                    <a:pt x="361" y="569"/>
                  </a:lnTo>
                  <a:lnTo>
                    <a:pt x="358" y="571"/>
                  </a:lnTo>
                  <a:lnTo>
                    <a:pt x="355" y="575"/>
                  </a:lnTo>
                  <a:lnTo>
                    <a:pt x="351" y="578"/>
                  </a:lnTo>
                  <a:lnTo>
                    <a:pt x="348" y="581"/>
                  </a:lnTo>
                  <a:lnTo>
                    <a:pt x="344" y="584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32" y="596"/>
                  </a:lnTo>
                  <a:lnTo>
                    <a:pt x="331" y="599"/>
                  </a:lnTo>
                  <a:lnTo>
                    <a:pt x="325" y="603"/>
                  </a:lnTo>
                  <a:lnTo>
                    <a:pt x="321" y="607"/>
                  </a:lnTo>
                  <a:lnTo>
                    <a:pt x="317" y="608"/>
                  </a:lnTo>
                  <a:lnTo>
                    <a:pt x="316" y="609"/>
                  </a:lnTo>
                  <a:lnTo>
                    <a:pt x="313" y="607"/>
                  </a:lnTo>
                  <a:lnTo>
                    <a:pt x="310" y="605"/>
                  </a:lnTo>
                  <a:lnTo>
                    <a:pt x="305" y="604"/>
                  </a:lnTo>
                  <a:lnTo>
                    <a:pt x="299" y="603"/>
                  </a:lnTo>
                  <a:lnTo>
                    <a:pt x="297" y="601"/>
                  </a:lnTo>
                  <a:lnTo>
                    <a:pt x="294" y="600"/>
                  </a:lnTo>
                  <a:lnTo>
                    <a:pt x="291" y="599"/>
                  </a:lnTo>
                  <a:lnTo>
                    <a:pt x="289" y="599"/>
                  </a:lnTo>
                  <a:lnTo>
                    <a:pt x="285" y="597"/>
                  </a:lnTo>
                  <a:lnTo>
                    <a:pt x="280" y="597"/>
                  </a:lnTo>
                  <a:lnTo>
                    <a:pt x="278" y="596"/>
                  </a:lnTo>
                  <a:lnTo>
                    <a:pt x="274" y="594"/>
                  </a:lnTo>
                  <a:lnTo>
                    <a:pt x="270" y="594"/>
                  </a:lnTo>
                  <a:lnTo>
                    <a:pt x="267" y="593"/>
                  </a:lnTo>
                  <a:lnTo>
                    <a:pt x="263" y="592"/>
                  </a:lnTo>
                  <a:lnTo>
                    <a:pt x="259" y="592"/>
                  </a:lnTo>
                  <a:lnTo>
                    <a:pt x="255" y="590"/>
                  </a:lnTo>
                  <a:lnTo>
                    <a:pt x="251" y="590"/>
                  </a:lnTo>
                  <a:lnTo>
                    <a:pt x="246" y="589"/>
                  </a:lnTo>
                  <a:lnTo>
                    <a:pt x="244" y="589"/>
                  </a:lnTo>
                  <a:lnTo>
                    <a:pt x="240" y="589"/>
                  </a:lnTo>
                  <a:lnTo>
                    <a:pt x="236" y="589"/>
                  </a:lnTo>
                  <a:lnTo>
                    <a:pt x="233" y="589"/>
                  </a:lnTo>
                  <a:lnTo>
                    <a:pt x="229" y="589"/>
                  </a:lnTo>
                  <a:lnTo>
                    <a:pt x="226" y="589"/>
                  </a:lnTo>
                  <a:lnTo>
                    <a:pt x="222" y="589"/>
                  </a:lnTo>
                  <a:lnTo>
                    <a:pt x="219" y="589"/>
                  </a:lnTo>
                  <a:lnTo>
                    <a:pt x="217" y="590"/>
                  </a:lnTo>
                  <a:lnTo>
                    <a:pt x="214" y="590"/>
                  </a:lnTo>
                  <a:lnTo>
                    <a:pt x="210" y="590"/>
                  </a:lnTo>
                  <a:lnTo>
                    <a:pt x="206" y="590"/>
                  </a:lnTo>
                  <a:lnTo>
                    <a:pt x="203" y="592"/>
                  </a:lnTo>
                  <a:lnTo>
                    <a:pt x="197" y="590"/>
                  </a:lnTo>
                  <a:lnTo>
                    <a:pt x="193" y="590"/>
                  </a:lnTo>
                  <a:lnTo>
                    <a:pt x="189" y="590"/>
                  </a:lnTo>
                  <a:lnTo>
                    <a:pt x="185" y="590"/>
                  </a:lnTo>
                  <a:lnTo>
                    <a:pt x="180" y="589"/>
                  </a:lnTo>
                  <a:lnTo>
                    <a:pt x="176" y="588"/>
                  </a:lnTo>
                  <a:lnTo>
                    <a:pt x="170" y="588"/>
                  </a:lnTo>
                  <a:lnTo>
                    <a:pt x="165" y="588"/>
                  </a:lnTo>
                  <a:lnTo>
                    <a:pt x="161" y="586"/>
                  </a:lnTo>
                  <a:lnTo>
                    <a:pt x="155" y="585"/>
                  </a:lnTo>
                  <a:lnTo>
                    <a:pt x="150" y="584"/>
                  </a:lnTo>
                  <a:lnTo>
                    <a:pt x="146" y="584"/>
                  </a:lnTo>
                  <a:lnTo>
                    <a:pt x="140" y="581"/>
                  </a:lnTo>
                  <a:lnTo>
                    <a:pt x="135" y="579"/>
                  </a:lnTo>
                  <a:lnTo>
                    <a:pt x="130" y="578"/>
                  </a:lnTo>
                  <a:lnTo>
                    <a:pt x="125" y="577"/>
                  </a:lnTo>
                  <a:lnTo>
                    <a:pt x="120" y="575"/>
                  </a:lnTo>
                  <a:lnTo>
                    <a:pt x="115" y="573"/>
                  </a:lnTo>
                  <a:lnTo>
                    <a:pt x="110" y="571"/>
                  </a:lnTo>
                  <a:lnTo>
                    <a:pt x="106" y="570"/>
                  </a:lnTo>
                  <a:lnTo>
                    <a:pt x="101" y="569"/>
                  </a:lnTo>
                  <a:lnTo>
                    <a:pt x="97" y="566"/>
                  </a:lnTo>
                  <a:lnTo>
                    <a:pt x="93" y="565"/>
                  </a:lnTo>
                  <a:lnTo>
                    <a:pt x="89" y="563"/>
                  </a:lnTo>
                  <a:lnTo>
                    <a:pt x="85" y="562"/>
                  </a:lnTo>
                  <a:lnTo>
                    <a:pt x="82" y="559"/>
                  </a:lnTo>
                  <a:lnTo>
                    <a:pt x="78" y="558"/>
                  </a:lnTo>
                  <a:lnTo>
                    <a:pt x="76" y="556"/>
                  </a:lnTo>
                  <a:lnTo>
                    <a:pt x="72" y="554"/>
                  </a:lnTo>
                  <a:lnTo>
                    <a:pt x="70" y="551"/>
                  </a:lnTo>
                  <a:lnTo>
                    <a:pt x="68" y="547"/>
                  </a:lnTo>
                  <a:lnTo>
                    <a:pt x="67" y="544"/>
                  </a:lnTo>
                  <a:lnTo>
                    <a:pt x="64" y="540"/>
                  </a:lnTo>
                  <a:lnTo>
                    <a:pt x="63" y="537"/>
                  </a:lnTo>
                  <a:lnTo>
                    <a:pt x="63" y="533"/>
                  </a:lnTo>
                  <a:lnTo>
                    <a:pt x="63" y="529"/>
                  </a:lnTo>
                  <a:lnTo>
                    <a:pt x="62" y="525"/>
                  </a:lnTo>
                  <a:lnTo>
                    <a:pt x="62" y="520"/>
                  </a:lnTo>
                  <a:lnTo>
                    <a:pt x="62" y="516"/>
                  </a:lnTo>
                  <a:lnTo>
                    <a:pt x="62" y="510"/>
                  </a:lnTo>
                  <a:lnTo>
                    <a:pt x="62" y="506"/>
                  </a:lnTo>
                  <a:lnTo>
                    <a:pt x="63" y="501"/>
                  </a:lnTo>
                  <a:lnTo>
                    <a:pt x="63" y="497"/>
                  </a:lnTo>
                  <a:lnTo>
                    <a:pt x="64" y="492"/>
                  </a:lnTo>
                  <a:lnTo>
                    <a:pt x="64" y="487"/>
                  </a:lnTo>
                  <a:lnTo>
                    <a:pt x="66" y="482"/>
                  </a:lnTo>
                  <a:lnTo>
                    <a:pt x="66" y="478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70" y="465"/>
                  </a:lnTo>
                  <a:lnTo>
                    <a:pt x="70" y="463"/>
                  </a:lnTo>
                  <a:lnTo>
                    <a:pt x="71" y="458"/>
                  </a:lnTo>
                  <a:lnTo>
                    <a:pt x="72" y="456"/>
                  </a:lnTo>
                  <a:lnTo>
                    <a:pt x="72" y="452"/>
                  </a:lnTo>
                  <a:lnTo>
                    <a:pt x="74" y="450"/>
                  </a:lnTo>
                  <a:lnTo>
                    <a:pt x="74" y="449"/>
                  </a:lnTo>
                  <a:lnTo>
                    <a:pt x="75" y="445"/>
                  </a:lnTo>
                  <a:lnTo>
                    <a:pt x="76" y="445"/>
                  </a:lnTo>
                  <a:lnTo>
                    <a:pt x="0" y="407"/>
                  </a:lnTo>
                  <a:lnTo>
                    <a:pt x="15" y="389"/>
                  </a:lnTo>
                  <a:lnTo>
                    <a:pt x="76" y="412"/>
                  </a:lnTo>
                  <a:lnTo>
                    <a:pt x="68" y="348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7175" name="Group 151">
            <a:extLst>
              <a:ext uri="{FF2B5EF4-FFF2-40B4-BE49-F238E27FC236}">
                <a16:creationId xmlns:a16="http://schemas.microsoft.com/office/drawing/2014/main" id="{14BDF724-0F52-E18C-0D4C-910482B79E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19800" y="3810000"/>
            <a:ext cx="2770188" cy="2603500"/>
            <a:chOff x="1371600" y="4289425"/>
            <a:chExt cx="1450975" cy="1363663"/>
          </a:xfrm>
        </p:grpSpPr>
        <p:sp>
          <p:nvSpPr>
            <p:cNvPr id="7177" name="Freeform 113">
              <a:extLst>
                <a:ext uri="{FF2B5EF4-FFF2-40B4-BE49-F238E27FC236}">
                  <a16:creationId xmlns:a16="http://schemas.microsoft.com/office/drawing/2014/main" id="{6FD40E4F-D141-C3D8-8C25-A409BDE4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4348163"/>
              <a:ext cx="1362075" cy="1095375"/>
            </a:xfrm>
            <a:custGeom>
              <a:avLst/>
              <a:gdLst>
                <a:gd name="T0" fmla="*/ 2147483647 w 2573"/>
                <a:gd name="T1" fmla="*/ 2147483647 h 2070"/>
                <a:gd name="T2" fmla="*/ 2147483647 w 2573"/>
                <a:gd name="T3" fmla="*/ 2147483647 h 2070"/>
                <a:gd name="T4" fmla="*/ 2147483647 w 2573"/>
                <a:gd name="T5" fmla="*/ 2147483647 h 2070"/>
                <a:gd name="T6" fmla="*/ 2147483647 w 2573"/>
                <a:gd name="T7" fmla="*/ 2147483647 h 2070"/>
                <a:gd name="T8" fmla="*/ 2147483647 w 2573"/>
                <a:gd name="T9" fmla="*/ 2147483647 h 2070"/>
                <a:gd name="T10" fmla="*/ 2147483647 w 2573"/>
                <a:gd name="T11" fmla="*/ 2147483647 h 2070"/>
                <a:gd name="T12" fmla="*/ 2147483647 w 2573"/>
                <a:gd name="T13" fmla="*/ 2147483647 h 2070"/>
                <a:gd name="T14" fmla="*/ 2147483647 w 2573"/>
                <a:gd name="T15" fmla="*/ 2147483647 h 2070"/>
                <a:gd name="T16" fmla="*/ 2147483647 w 2573"/>
                <a:gd name="T17" fmla="*/ 2147483647 h 2070"/>
                <a:gd name="T18" fmla="*/ 2147483647 w 2573"/>
                <a:gd name="T19" fmla="*/ 2147483647 h 2070"/>
                <a:gd name="T20" fmla="*/ 2147483647 w 2573"/>
                <a:gd name="T21" fmla="*/ 2147483647 h 2070"/>
                <a:gd name="T22" fmla="*/ 2147483647 w 2573"/>
                <a:gd name="T23" fmla="*/ 2147483647 h 2070"/>
                <a:gd name="T24" fmla="*/ 2147483647 w 2573"/>
                <a:gd name="T25" fmla="*/ 2147483647 h 2070"/>
                <a:gd name="T26" fmla="*/ 2147483647 w 2573"/>
                <a:gd name="T27" fmla="*/ 2147483647 h 2070"/>
                <a:gd name="T28" fmla="*/ 2147483647 w 2573"/>
                <a:gd name="T29" fmla="*/ 2147483647 h 2070"/>
                <a:gd name="T30" fmla="*/ 2147483647 w 2573"/>
                <a:gd name="T31" fmla="*/ 2147483647 h 2070"/>
                <a:gd name="T32" fmla="*/ 2147483647 w 2573"/>
                <a:gd name="T33" fmla="*/ 2147483647 h 2070"/>
                <a:gd name="T34" fmla="*/ 2147483647 w 2573"/>
                <a:gd name="T35" fmla="*/ 2147483647 h 2070"/>
                <a:gd name="T36" fmla="*/ 2147483647 w 2573"/>
                <a:gd name="T37" fmla="*/ 2147483647 h 2070"/>
                <a:gd name="T38" fmla="*/ 2147483647 w 2573"/>
                <a:gd name="T39" fmla="*/ 2147483647 h 2070"/>
                <a:gd name="T40" fmla="*/ 2147483647 w 2573"/>
                <a:gd name="T41" fmla="*/ 2147483647 h 2070"/>
                <a:gd name="T42" fmla="*/ 2147483647 w 2573"/>
                <a:gd name="T43" fmla="*/ 2147483647 h 2070"/>
                <a:gd name="T44" fmla="*/ 2147483647 w 2573"/>
                <a:gd name="T45" fmla="*/ 2147483647 h 2070"/>
                <a:gd name="T46" fmla="*/ 2147483647 w 2573"/>
                <a:gd name="T47" fmla="*/ 2147483647 h 2070"/>
                <a:gd name="T48" fmla="*/ 2147483647 w 2573"/>
                <a:gd name="T49" fmla="*/ 2147483647 h 2070"/>
                <a:gd name="T50" fmla="*/ 2147483647 w 2573"/>
                <a:gd name="T51" fmla="*/ 2147483647 h 2070"/>
                <a:gd name="T52" fmla="*/ 2147483647 w 2573"/>
                <a:gd name="T53" fmla="*/ 2147483647 h 2070"/>
                <a:gd name="T54" fmla="*/ 2147483647 w 2573"/>
                <a:gd name="T55" fmla="*/ 2147483647 h 2070"/>
                <a:gd name="T56" fmla="*/ 2147483647 w 2573"/>
                <a:gd name="T57" fmla="*/ 2147483647 h 2070"/>
                <a:gd name="T58" fmla="*/ 2147483647 w 2573"/>
                <a:gd name="T59" fmla="*/ 2147483647 h 2070"/>
                <a:gd name="T60" fmla="*/ 2147483647 w 2573"/>
                <a:gd name="T61" fmla="*/ 2147483647 h 2070"/>
                <a:gd name="T62" fmla="*/ 2147483647 w 2573"/>
                <a:gd name="T63" fmla="*/ 2147483647 h 2070"/>
                <a:gd name="T64" fmla="*/ 2147483647 w 2573"/>
                <a:gd name="T65" fmla="*/ 2147483647 h 2070"/>
                <a:gd name="T66" fmla="*/ 2147483647 w 2573"/>
                <a:gd name="T67" fmla="*/ 2147483647 h 2070"/>
                <a:gd name="T68" fmla="*/ 2147483647 w 2573"/>
                <a:gd name="T69" fmla="*/ 2147483647 h 2070"/>
                <a:gd name="T70" fmla="*/ 2147483647 w 2573"/>
                <a:gd name="T71" fmla="*/ 2147483647 h 2070"/>
                <a:gd name="T72" fmla="*/ 2147483647 w 2573"/>
                <a:gd name="T73" fmla="*/ 2147483647 h 2070"/>
                <a:gd name="T74" fmla="*/ 2147483647 w 2573"/>
                <a:gd name="T75" fmla="*/ 2147483647 h 2070"/>
                <a:gd name="T76" fmla="*/ 2147483647 w 2573"/>
                <a:gd name="T77" fmla="*/ 2147483647 h 2070"/>
                <a:gd name="T78" fmla="*/ 2147483647 w 2573"/>
                <a:gd name="T79" fmla="*/ 2147483647 h 2070"/>
                <a:gd name="T80" fmla="*/ 2147483647 w 2573"/>
                <a:gd name="T81" fmla="*/ 2147483647 h 2070"/>
                <a:gd name="T82" fmla="*/ 2147483647 w 2573"/>
                <a:gd name="T83" fmla="*/ 2147483647 h 2070"/>
                <a:gd name="T84" fmla="*/ 2147483647 w 2573"/>
                <a:gd name="T85" fmla="*/ 2147483647 h 2070"/>
                <a:gd name="T86" fmla="*/ 2147483647 w 2573"/>
                <a:gd name="T87" fmla="*/ 2147483647 h 2070"/>
                <a:gd name="T88" fmla="*/ 2147483647 w 2573"/>
                <a:gd name="T89" fmla="*/ 2147483647 h 2070"/>
                <a:gd name="T90" fmla="*/ 2147483647 w 2573"/>
                <a:gd name="T91" fmla="*/ 2147483647 h 2070"/>
                <a:gd name="T92" fmla="*/ 2147483647 w 2573"/>
                <a:gd name="T93" fmla="*/ 2147483647 h 2070"/>
                <a:gd name="T94" fmla="*/ 2147483647 w 2573"/>
                <a:gd name="T95" fmla="*/ 2147483647 h 2070"/>
                <a:gd name="T96" fmla="*/ 2147483647 w 2573"/>
                <a:gd name="T97" fmla="*/ 2147483647 h 2070"/>
                <a:gd name="T98" fmla="*/ 2147483647 w 2573"/>
                <a:gd name="T99" fmla="*/ 2147483647 h 2070"/>
                <a:gd name="T100" fmla="*/ 2147483647 w 2573"/>
                <a:gd name="T101" fmla="*/ 2147483647 h 2070"/>
                <a:gd name="T102" fmla="*/ 2147483647 w 2573"/>
                <a:gd name="T103" fmla="*/ 2147483647 h 2070"/>
                <a:gd name="T104" fmla="*/ 2147483647 w 2573"/>
                <a:gd name="T105" fmla="*/ 2147483647 h 2070"/>
                <a:gd name="T106" fmla="*/ 2147483647 w 2573"/>
                <a:gd name="T107" fmla="*/ 2147483647 h 2070"/>
                <a:gd name="T108" fmla="*/ 2147483647 w 2573"/>
                <a:gd name="T109" fmla="*/ 2147483647 h 2070"/>
                <a:gd name="T110" fmla="*/ 2147483647 w 2573"/>
                <a:gd name="T111" fmla="*/ 2147483647 h 2070"/>
                <a:gd name="T112" fmla="*/ 2147483647 w 2573"/>
                <a:gd name="T113" fmla="*/ 2147483647 h 2070"/>
                <a:gd name="T114" fmla="*/ 2147483647 w 2573"/>
                <a:gd name="T115" fmla="*/ 2147483647 h 2070"/>
                <a:gd name="T116" fmla="*/ 2147483647 w 2573"/>
                <a:gd name="T117" fmla="*/ 2147483647 h 2070"/>
                <a:gd name="T118" fmla="*/ 2147483647 w 2573"/>
                <a:gd name="T119" fmla="*/ 2147483647 h 20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73"/>
                <a:gd name="T181" fmla="*/ 0 h 2070"/>
                <a:gd name="T182" fmla="*/ 2573 w 2573"/>
                <a:gd name="T183" fmla="*/ 2070 h 20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73" h="2070">
                  <a:moveTo>
                    <a:pt x="20" y="1003"/>
                  </a:moveTo>
                  <a:lnTo>
                    <a:pt x="12" y="1011"/>
                  </a:lnTo>
                  <a:lnTo>
                    <a:pt x="4" y="1027"/>
                  </a:lnTo>
                  <a:lnTo>
                    <a:pt x="0" y="1042"/>
                  </a:lnTo>
                  <a:lnTo>
                    <a:pt x="4" y="1062"/>
                  </a:lnTo>
                  <a:lnTo>
                    <a:pt x="12" y="1075"/>
                  </a:lnTo>
                  <a:lnTo>
                    <a:pt x="16" y="1086"/>
                  </a:lnTo>
                  <a:lnTo>
                    <a:pt x="24" y="1098"/>
                  </a:lnTo>
                  <a:lnTo>
                    <a:pt x="39" y="1110"/>
                  </a:lnTo>
                  <a:lnTo>
                    <a:pt x="55" y="1122"/>
                  </a:lnTo>
                  <a:lnTo>
                    <a:pt x="78" y="1141"/>
                  </a:lnTo>
                  <a:lnTo>
                    <a:pt x="90" y="1149"/>
                  </a:lnTo>
                  <a:lnTo>
                    <a:pt x="102" y="1157"/>
                  </a:lnTo>
                  <a:lnTo>
                    <a:pt x="121" y="1165"/>
                  </a:lnTo>
                  <a:lnTo>
                    <a:pt x="142" y="1180"/>
                  </a:lnTo>
                  <a:lnTo>
                    <a:pt x="154" y="1184"/>
                  </a:lnTo>
                  <a:lnTo>
                    <a:pt x="173" y="1196"/>
                  </a:lnTo>
                  <a:lnTo>
                    <a:pt x="193" y="1204"/>
                  </a:lnTo>
                  <a:lnTo>
                    <a:pt x="216" y="1215"/>
                  </a:lnTo>
                  <a:lnTo>
                    <a:pt x="232" y="1227"/>
                  </a:lnTo>
                  <a:lnTo>
                    <a:pt x="255" y="1235"/>
                  </a:lnTo>
                  <a:lnTo>
                    <a:pt x="279" y="1248"/>
                  </a:lnTo>
                  <a:lnTo>
                    <a:pt x="300" y="1260"/>
                  </a:lnTo>
                  <a:lnTo>
                    <a:pt x="319" y="1267"/>
                  </a:lnTo>
                  <a:lnTo>
                    <a:pt x="339" y="1275"/>
                  </a:lnTo>
                  <a:lnTo>
                    <a:pt x="358" y="1283"/>
                  </a:lnTo>
                  <a:lnTo>
                    <a:pt x="378" y="1295"/>
                  </a:lnTo>
                  <a:lnTo>
                    <a:pt x="393" y="1303"/>
                  </a:lnTo>
                  <a:lnTo>
                    <a:pt x="409" y="1310"/>
                  </a:lnTo>
                  <a:lnTo>
                    <a:pt x="425" y="1314"/>
                  </a:lnTo>
                  <a:lnTo>
                    <a:pt x="444" y="1326"/>
                  </a:lnTo>
                  <a:lnTo>
                    <a:pt x="456" y="1330"/>
                  </a:lnTo>
                  <a:lnTo>
                    <a:pt x="469" y="1334"/>
                  </a:lnTo>
                  <a:lnTo>
                    <a:pt x="477" y="1342"/>
                  </a:lnTo>
                  <a:lnTo>
                    <a:pt x="488" y="1345"/>
                  </a:lnTo>
                  <a:lnTo>
                    <a:pt x="500" y="1349"/>
                  </a:lnTo>
                  <a:lnTo>
                    <a:pt x="508" y="1353"/>
                  </a:lnTo>
                  <a:lnTo>
                    <a:pt x="425" y="1598"/>
                  </a:lnTo>
                  <a:lnTo>
                    <a:pt x="425" y="1602"/>
                  </a:lnTo>
                  <a:lnTo>
                    <a:pt x="425" y="1618"/>
                  </a:lnTo>
                  <a:lnTo>
                    <a:pt x="425" y="1621"/>
                  </a:lnTo>
                  <a:lnTo>
                    <a:pt x="429" y="1637"/>
                  </a:lnTo>
                  <a:lnTo>
                    <a:pt x="432" y="1653"/>
                  </a:lnTo>
                  <a:lnTo>
                    <a:pt x="440" y="1668"/>
                  </a:lnTo>
                  <a:lnTo>
                    <a:pt x="444" y="1684"/>
                  </a:lnTo>
                  <a:lnTo>
                    <a:pt x="456" y="1700"/>
                  </a:lnTo>
                  <a:lnTo>
                    <a:pt x="465" y="1719"/>
                  </a:lnTo>
                  <a:lnTo>
                    <a:pt x="477" y="1740"/>
                  </a:lnTo>
                  <a:lnTo>
                    <a:pt x="492" y="1759"/>
                  </a:lnTo>
                  <a:lnTo>
                    <a:pt x="508" y="1783"/>
                  </a:lnTo>
                  <a:lnTo>
                    <a:pt x="527" y="1802"/>
                  </a:lnTo>
                  <a:lnTo>
                    <a:pt x="551" y="1826"/>
                  </a:lnTo>
                  <a:lnTo>
                    <a:pt x="570" y="1841"/>
                  </a:lnTo>
                  <a:lnTo>
                    <a:pt x="594" y="1861"/>
                  </a:lnTo>
                  <a:lnTo>
                    <a:pt x="613" y="1877"/>
                  </a:lnTo>
                  <a:lnTo>
                    <a:pt x="638" y="1888"/>
                  </a:lnTo>
                  <a:lnTo>
                    <a:pt x="661" y="1900"/>
                  </a:lnTo>
                  <a:lnTo>
                    <a:pt x="689" y="1913"/>
                  </a:lnTo>
                  <a:lnTo>
                    <a:pt x="708" y="1925"/>
                  </a:lnTo>
                  <a:lnTo>
                    <a:pt x="736" y="1936"/>
                  </a:lnTo>
                  <a:lnTo>
                    <a:pt x="755" y="1944"/>
                  </a:lnTo>
                  <a:lnTo>
                    <a:pt x="779" y="1952"/>
                  </a:lnTo>
                  <a:lnTo>
                    <a:pt x="799" y="1956"/>
                  </a:lnTo>
                  <a:lnTo>
                    <a:pt x="827" y="1960"/>
                  </a:lnTo>
                  <a:lnTo>
                    <a:pt x="842" y="1964"/>
                  </a:lnTo>
                  <a:lnTo>
                    <a:pt x="866" y="1968"/>
                  </a:lnTo>
                  <a:lnTo>
                    <a:pt x="885" y="1968"/>
                  </a:lnTo>
                  <a:lnTo>
                    <a:pt x="905" y="1972"/>
                  </a:lnTo>
                  <a:lnTo>
                    <a:pt x="916" y="1968"/>
                  </a:lnTo>
                  <a:lnTo>
                    <a:pt x="936" y="1968"/>
                  </a:lnTo>
                  <a:lnTo>
                    <a:pt x="952" y="1964"/>
                  </a:lnTo>
                  <a:lnTo>
                    <a:pt x="972" y="1964"/>
                  </a:lnTo>
                  <a:lnTo>
                    <a:pt x="988" y="1964"/>
                  </a:lnTo>
                  <a:lnTo>
                    <a:pt x="1004" y="1964"/>
                  </a:lnTo>
                  <a:lnTo>
                    <a:pt x="1019" y="1960"/>
                  </a:lnTo>
                  <a:lnTo>
                    <a:pt x="1035" y="1960"/>
                  </a:lnTo>
                  <a:lnTo>
                    <a:pt x="1047" y="1960"/>
                  </a:lnTo>
                  <a:lnTo>
                    <a:pt x="1058" y="1956"/>
                  </a:lnTo>
                  <a:lnTo>
                    <a:pt x="1070" y="1952"/>
                  </a:lnTo>
                  <a:lnTo>
                    <a:pt x="1082" y="1952"/>
                  </a:lnTo>
                  <a:lnTo>
                    <a:pt x="1093" y="1952"/>
                  </a:lnTo>
                  <a:lnTo>
                    <a:pt x="1101" y="1952"/>
                  </a:lnTo>
                  <a:lnTo>
                    <a:pt x="1109" y="1952"/>
                  </a:lnTo>
                  <a:lnTo>
                    <a:pt x="1117" y="1960"/>
                  </a:lnTo>
                  <a:lnTo>
                    <a:pt x="1134" y="1968"/>
                  </a:lnTo>
                  <a:lnTo>
                    <a:pt x="1149" y="1975"/>
                  </a:lnTo>
                  <a:lnTo>
                    <a:pt x="1169" y="1983"/>
                  </a:lnTo>
                  <a:lnTo>
                    <a:pt x="1177" y="1987"/>
                  </a:lnTo>
                  <a:lnTo>
                    <a:pt x="1192" y="1995"/>
                  </a:lnTo>
                  <a:lnTo>
                    <a:pt x="1204" y="1999"/>
                  </a:lnTo>
                  <a:lnTo>
                    <a:pt x="1220" y="2007"/>
                  </a:lnTo>
                  <a:lnTo>
                    <a:pt x="1231" y="2011"/>
                  </a:lnTo>
                  <a:lnTo>
                    <a:pt x="1243" y="2014"/>
                  </a:lnTo>
                  <a:lnTo>
                    <a:pt x="1259" y="2018"/>
                  </a:lnTo>
                  <a:lnTo>
                    <a:pt x="1274" y="2026"/>
                  </a:lnTo>
                  <a:lnTo>
                    <a:pt x="1290" y="2030"/>
                  </a:lnTo>
                  <a:lnTo>
                    <a:pt x="1303" y="2034"/>
                  </a:lnTo>
                  <a:lnTo>
                    <a:pt x="1322" y="2038"/>
                  </a:lnTo>
                  <a:lnTo>
                    <a:pt x="1342" y="2046"/>
                  </a:lnTo>
                  <a:lnTo>
                    <a:pt x="1354" y="2050"/>
                  </a:lnTo>
                  <a:lnTo>
                    <a:pt x="1373" y="2054"/>
                  </a:lnTo>
                  <a:lnTo>
                    <a:pt x="1389" y="2057"/>
                  </a:lnTo>
                  <a:lnTo>
                    <a:pt x="1408" y="2061"/>
                  </a:lnTo>
                  <a:lnTo>
                    <a:pt x="1428" y="2061"/>
                  </a:lnTo>
                  <a:lnTo>
                    <a:pt x="1444" y="2061"/>
                  </a:lnTo>
                  <a:lnTo>
                    <a:pt x="1464" y="2065"/>
                  </a:lnTo>
                  <a:lnTo>
                    <a:pt x="1484" y="2070"/>
                  </a:lnTo>
                  <a:lnTo>
                    <a:pt x="1503" y="2065"/>
                  </a:lnTo>
                  <a:lnTo>
                    <a:pt x="1519" y="2065"/>
                  </a:lnTo>
                  <a:lnTo>
                    <a:pt x="1535" y="2065"/>
                  </a:lnTo>
                  <a:lnTo>
                    <a:pt x="1554" y="2065"/>
                  </a:lnTo>
                  <a:lnTo>
                    <a:pt x="1570" y="2061"/>
                  </a:lnTo>
                  <a:lnTo>
                    <a:pt x="1589" y="2061"/>
                  </a:lnTo>
                  <a:lnTo>
                    <a:pt x="1609" y="2061"/>
                  </a:lnTo>
                  <a:lnTo>
                    <a:pt x="1624" y="2061"/>
                  </a:lnTo>
                  <a:lnTo>
                    <a:pt x="1641" y="2057"/>
                  </a:lnTo>
                  <a:lnTo>
                    <a:pt x="1661" y="2054"/>
                  </a:lnTo>
                  <a:lnTo>
                    <a:pt x="1676" y="2050"/>
                  </a:lnTo>
                  <a:lnTo>
                    <a:pt x="1696" y="2050"/>
                  </a:lnTo>
                  <a:lnTo>
                    <a:pt x="1708" y="2046"/>
                  </a:lnTo>
                  <a:lnTo>
                    <a:pt x="1727" y="2042"/>
                  </a:lnTo>
                  <a:lnTo>
                    <a:pt x="1743" y="2038"/>
                  </a:lnTo>
                  <a:lnTo>
                    <a:pt x="1762" y="2038"/>
                  </a:lnTo>
                  <a:lnTo>
                    <a:pt x="1774" y="2030"/>
                  </a:lnTo>
                  <a:lnTo>
                    <a:pt x="1794" y="2026"/>
                  </a:lnTo>
                  <a:lnTo>
                    <a:pt x="1810" y="2018"/>
                  </a:lnTo>
                  <a:lnTo>
                    <a:pt x="1826" y="2014"/>
                  </a:lnTo>
                  <a:lnTo>
                    <a:pt x="1842" y="2007"/>
                  </a:lnTo>
                  <a:lnTo>
                    <a:pt x="1857" y="2003"/>
                  </a:lnTo>
                  <a:lnTo>
                    <a:pt x="1873" y="1995"/>
                  </a:lnTo>
                  <a:lnTo>
                    <a:pt x="1892" y="1991"/>
                  </a:lnTo>
                  <a:lnTo>
                    <a:pt x="1904" y="1983"/>
                  </a:lnTo>
                  <a:lnTo>
                    <a:pt x="1924" y="1975"/>
                  </a:lnTo>
                  <a:lnTo>
                    <a:pt x="1939" y="1968"/>
                  </a:lnTo>
                  <a:lnTo>
                    <a:pt x="1955" y="1960"/>
                  </a:lnTo>
                  <a:lnTo>
                    <a:pt x="1972" y="1952"/>
                  </a:lnTo>
                  <a:lnTo>
                    <a:pt x="1991" y="1944"/>
                  </a:lnTo>
                  <a:lnTo>
                    <a:pt x="2007" y="1936"/>
                  </a:lnTo>
                  <a:lnTo>
                    <a:pt x="2027" y="1929"/>
                  </a:lnTo>
                  <a:lnTo>
                    <a:pt x="2030" y="1929"/>
                  </a:lnTo>
                  <a:lnTo>
                    <a:pt x="2038" y="1932"/>
                  </a:lnTo>
                  <a:lnTo>
                    <a:pt x="2050" y="1932"/>
                  </a:lnTo>
                  <a:lnTo>
                    <a:pt x="2073" y="1932"/>
                  </a:lnTo>
                  <a:lnTo>
                    <a:pt x="2081" y="1932"/>
                  </a:lnTo>
                  <a:lnTo>
                    <a:pt x="2097" y="1932"/>
                  </a:lnTo>
                  <a:lnTo>
                    <a:pt x="2108" y="1929"/>
                  </a:lnTo>
                  <a:lnTo>
                    <a:pt x="2124" y="1929"/>
                  </a:lnTo>
                  <a:lnTo>
                    <a:pt x="2141" y="1925"/>
                  </a:lnTo>
                  <a:lnTo>
                    <a:pt x="2157" y="1921"/>
                  </a:lnTo>
                  <a:lnTo>
                    <a:pt x="2172" y="1913"/>
                  </a:lnTo>
                  <a:lnTo>
                    <a:pt x="2192" y="1909"/>
                  </a:lnTo>
                  <a:lnTo>
                    <a:pt x="2211" y="1896"/>
                  </a:lnTo>
                  <a:lnTo>
                    <a:pt x="2231" y="1880"/>
                  </a:lnTo>
                  <a:lnTo>
                    <a:pt x="2243" y="1873"/>
                  </a:lnTo>
                  <a:lnTo>
                    <a:pt x="2254" y="1865"/>
                  </a:lnTo>
                  <a:lnTo>
                    <a:pt x="2270" y="1853"/>
                  </a:lnTo>
                  <a:lnTo>
                    <a:pt x="2285" y="1845"/>
                  </a:lnTo>
                  <a:lnTo>
                    <a:pt x="2298" y="1830"/>
                  </a:lnTo>
                  <a:lnTo>
                    <a:pt x="2314" y="1818"/>
                  </a:lnTo>
                  <a:lnTo>
                    <a:pt x="2330" y="1806"/>
                  </a:lnTo>
                  <a:lnTo>
                    <a:pt x="2341" y="1795"/>
                  </a:lnTo>
                  <a:lnTo>
                    <a:pt x="2357" y="1779"/>
                  </a:lnTo>
                  <a:lnTo>
                    <a:pt x="2373" y="1763"/>
                  </a:lnTo>
                  <a:lnTo>
                    <a:pt x="2388" y="1752"/>
                  </a:lnTo>
                  <a:lnTo>
                    <a:pt x="2404" y="1740"/>
                  </a:lnTo>
                  <a:lnTo>
                    <a:pt x="2416" y="1719"/>
                  </a:lnTo>
                  <a:lnTo>
                    <a:pt x="2431" y="1707"/>
                  </a:lnTo>
                  <a:lnTo>
                    <a:pt x="2447" y="1688"/>
                  </a:lnTo>
                  <a:lnTo>
                    <a:pt x="2459" y="1676"/>
                  </a:lnTo>
                  <a:lnTo>
                    <a:pt x="2472" y="1660"/>
                  </a:lnTo>
                  <a:lnTo>
                    <a:pt x="2483" y="1645"/>
                  </a:lnTo>
                  <a:lnTo>
                    <a:pt x="2495" y="1633"/>
                  </a:lnTo>
                  <a:lnTo>
                    <a:pt x="2511" y="1621"/>
                  </a:lnTo>
                  <a:lnTo>
                    <a:pt x="2522" y="1606"/>
                  </a:lnTo>
                  <a:lnTo>
                    <a:pt x="2530" y="1590"/>
                  </a:lnTo>
                  <a:lnTo>
                    <a:pt x="2538" y="1578"/>
                  </a:lnTo>
                  <a:lnTo>
                    <a:pt x="2550" y="1565"/>
                  </a:lnTo>
                  <a:lnTo>
                    <a:pt x="2561" y="1542"/>
                  </a:lnTo>
                  <a:lnTo>
                    <a:pt x="2573" y="1526"/>
                  </a:lnTo>
                  <a:lnTo>
                    <a:pt x="2573" y="1507"/>
                  </a:lnTo>
                  <a:lnTo>
                    <a:pt x="2569" y="1487"/>
                  </a:lnTo>
                  <a:lnTo>
                    <a:pt x="2565" y="1468"/>
                  </a:lnTo>
                  <a:lnTo>
                    <a:pt x="2550" y="1448"/>
                  </a:lnTo>
                  <a:lnTo>
                    <a:pt x="2534" y="1429"/>
                  </a:lnTo>
                  <a:lnTo>
                    <a:pt x="2514" y="1409"/>
                  </a:lnTo>
                  <a:lnTo>
                    <a:pt x="2491" y="1388"/>
                  </a:lnTo>
                  <a:lnTo>
                    <a:pt x="2472" y="1377"/>
                  </a:lnTo>
                  <a:lnTo>
                    <a:pt x="2447" y="1357"/>
                  </a:lnTo>
                  <a:lnTo>
                    <a:pt x="2423" y="1342"/>
                  </a:lnTo>
                  <a:lnTo>
                    <a:pt x="2404" y="1330"/>
                  </a:lnTo>
                  <a:lnTo>
                    <a:pt x="2384" y="1318"/>
                  </a:lnTo>
                  <a:lnTo>
                    <a:pt x="2365" y="1310"/>
                  </a:lnTo>
                  <a:lnTo>
                    <a:pt x="2353" y="1303"/>
                  </a:lnTo>
                  <a:lnTo>
                    <a:pt x="2345" y="1299"/>
                  </a:lnTo>
                  <a:lnTo>
                    <a:pt x="2345" y="1168"/>
                  </a:lnTo>
                  <a:lnTo>
                    <a:pt x="2431" y="740"/>
                  </a:lnTo>
                  <a:lnTo>
                    <a:pt x="2427" y="731"/>
                  </a:lnTo>
                  <a:lnTo>
                    <a:pt x="2408" y="715"/>
                  </a:lnTo>
                  <a:lnTo>
                    <a:pt x="2392" y="704"/>
                  </a:lnTo>
                  <a:lnTo>
                    <a:pt x="2380" y="692"/>
                  </a:lnTo>
                  <a:lnTo>
                    <a:pt x="2365" y="680"/>
                  </a:lnTo>
                  <a:lnTo>
                    <a:pt x="2349" y="669"/>
                  </a:lnTo>
                  <a:lnTo>
                    <a:pt x="2330" y="657"/>
                  </a:lnTo>
                  <a:lnTo>
                    <a:pt x="2314" y="641"/>
                  </a:lnTo>
                  <a:lnTo>
                    <a:pt x="2293" y="630"/>
                  </a:lnTo>
                  <a:lnTo>
                    <a:pt x="2278" y="622"/>
                  </a:lnTo>
                  <a:lnTo>
                    <a:pt x="2258" y="610"/>
                  </a:lnTo>
                  <a:lnTo>
                    <a:pt x="2239" y="606"/>
                  </a:lnTo>
                  <a:lnTo>
                    <a:pt x="2227" y="602"/>
                  </a:lnTo>
                  <a:lnTo>
                    <a:pt x="2215" y="602"/>
                  </a:lnTo>
                  <a:lnTo>
                    <a:pt x="2200" y="598"/>
                  </a:lnTo>
                  <a:lnTo>
                    <a:pt x="2184" y="598"/>
                  </a:lnTo>
                  <a:lnTo>
                    <a:pt x="2172" y="598"/>
                  </a:lnTo>
                  <a:lnTo>
                    <a:pt x="2161" y="598"/>
                  </a:lnTo>
                  <a:lnTo>
                    <a:pt x="2141" y="598"/>
                  </a:lnTo>
                  <a:lnTo>
                    <a:pt x="2120" y="606"/>
                  </a:lnTo>
                  <a:lnTo>
                    <a:pt x="2105" y="610"/>
                  </a:lnTo>
                  <a:lnTo>
                    <a:pt x="2093" y="626"/>
                  </a:lnTo>
                  <a:lnTo>
                    <a:pt x="2085" y="633"/>
                  </a:lnTo>
                  <a:lnTo>
                    <a:pt x="2077" y="649"/>
                  </a:lnTo>
                  <a:lnTo>
                    <a:pt x="2073" y="661"/>
                  </a:lnTo>
                  <a:lnTo>
                    <a:pt x="2069" y="680"/>
                  </a:lnTo>
                  <a:lnTo>
                    <a:pt x="2062" y="692"/>
                  </a:lnTo>
                  <a:lnTo>
                    <a:pt x="2062" y="712"/>
                  </a:lnTo>
                  <a:lnTo>
                    <a:pt x="2058" y="735"/>
                  </a:lnTo>
                  <a:lnTo>
                    <a:pt x="2058" y="756"/>
                  </a:lnTo>
                  <a:lnTo>
                    <a:pt x="2058" y="779"/>
                  </a:lnTo>
                  <a:lnTo>
                    <a:pt x="2058" y="803"/>
                  </a:lnTo>
                  <a:lnTo>
                    <a:pt x="2062" y="822"/>
                  </a:lnTo>
                  <a:lnTo>
                    <a:pt x="2062" y="850"/>
                  </a:lnTo>
                  <a:lnTo>
                    <a:pt x="2062" y="873"/>
                  </a:lnTo>
                  <a:lnTo>
                    <a:pt x="2066" y="893"/>
                  </a:lnTo>
                  <a:lnTo>
                    <a:pt x="2069" y="917"/>
                  </a:lnTo>
                  <a:lnTo>
                    <a:pt x="2073" y="937"/>
                  </a:lnTo>
                  <a:lnTo>
                    <a:pt x="2073" y="956"/>
                  </a:lnTo>
                  <a:lnTo>
                    <a:pt x="2077" y="972"/>
                  </a:lnTo>
                  <a:lnTo>
                    <a:pt x="2077" y="988"/>
                  </a:lnTo>
                  <a:lnTo>
                    <a:pt x="2077" y="1003"/>
                  </a:lnTo>
                  <a:lnTo>
                    <a:pt x="2073" y="1023"/>
                  </a:lnTo>
                  <a:lnTo>
                    <a:pt x="2066" y="1046"/>
                  </a:lnTo>
                  <a:lnTo>
                    <a:pt x="2058" y="1066"/>
                  </a:lnTo>
                  <a:lnTo>
                    <a:pt x="2050" y="1083"/>
                  </a:lnTo>
                  <a:lnTo>
                    <a:pt x="2034" y="1102"/>
                  </a:lnTo>
                  <a:lnTo>
                    <a:pt x="2027" y="1110"/>
                  </a:lnTo>
                  <a:lnTo>
                    <a:pt x="2023" y="1102"/>
                  </a:lnTo>
                  <a:lnTo>
                    <a:pt x="2011" y="1086"/>
                  </a:lnTo>
                  <a:lnTo>
                    <a:pt x="1999" y="1071"/>
                  </a:lnTo>
                  <a:lnTo>
                    <a:pt x="1991" y="1054"/>
                  </a:lnTo>
                  <a:lnTo>
                    <a:pt x="1984" y="1038"/>
                  </a:lnTo>
                  <a:lnTo>
                    <a:pt x="1972" y="1023"/>
                  </a:lnTo>
                  <a:lnTo>
                    <a:pt x="1959" y="999"/>
                  </a:lnTo>
                  <a:lnTo>
                    <a:pt x="1943" y="980"/>
                  </a:lnTo>
                  <a:lnTo>
                    <a:pt x="1928" y="960"/>
                  </a:lnTo>
                  <a:lnTo>
                    <a:pt x="1916" y="945"/>
                  </a:lnTo>
                  <a:lnTo>
                    <a:pt x="1900" y="921"/>
                  </a:lnTo>
                  <a:lnTo>
                    <a:pt x="1881" y="906"/>
                  </a:lnTo>
                  <a:lnTo>
                    <a:pt x="1865" y="885"/>
                  </a:lnTo>
                  <a:lnTo>
                    <a:pt x="1850" y="869"/>
                  </a:lnTo>
                  <a:lnTo>
                    <a:pt x="1830" y="850"/>
                  </a:lnTo>
                  <a:lnTo>
                    <a:pt x="1810" y="834"/>
                  </a:lnTo>
                  <a:lnTo>
                    <a:pt x="1786" y="818"/>
                  </a:lnTo>
                  <a:lnTo>
                    <a:pt x="1762" y="807"/>
                  </a:lnTo>
                  <a:lnTo>
                    <a:pt x="1739" y="791"/>
                  </a:lnTo>
                  <a:lnTo>
                    <a:pt x="1715" y="775"/>
                  </a:lnTo>
                  <a:lnTo>
                    <a:pt x="1692" y="764"/>
                  </a:lnTo>
                  <a:lnTo>
                    <a:pt x="1669" y="756"/>
                  </a:lnTo>
                  <a:lnTo>
                    <a:pt x="1645" y="744"/>
                  </a:lnTo>
                  <a:lnTo>
                    <a:pt x="1624" y="731"/>
                  </a:lnTo>
                  <a:lnTo>
                    <a:pt x="1609" y="723"/>
                  </a:lnTo>
                  <a:lnTo>
                    <a:pt x="1593" y="719"/>
                  </a:lnTo>
                  <a:lnTo>
                    <a:pt x="1578" y="712"/>
                  </a:lnTo>
                  <a:lnTo>
                    <a:pt x="1570" y="712"/>
                  </a:lnTo>
                  <a:lnTo>
                    <a:pt x="1562" y="708"/>
                  </a:lnTo>
                  <a:lnTo>
                    <a:pt x="1562" y="700"/>
                  </a:lnTo>
                  <a:lnTo>
                    <a:pt x="1570" y="680"/>
                  </a:lnTo>
                  <a:lnTo>
                    <a:pt x="1574" y="669"/>
                  </a:lnTo>
                  <a:lnTo>
                    <a:pt x="1581" y="657"/>
                  </a:lnTo>
                  <a:lnTo>
                    <a:pt x="1589" y="637"/>
                  </a:lnTo>
                  <a:lnTo>
                    <a:pt x="1593" y="622"/>
                  </a:lnTo>
                  <a:lnTo>
                    <a:pt x="1601" y="602"/>
                  </a:lnTo>
                  <a:lnTo>
                    <a:pt x="1609" y="583"/>
                  </a:lnTo>
                  <a:lnTo>
                    <a:pt x="1613" y="562"/>
                  </a:lnTo>
                  <a:lnTo>
                    <a:pt x="1620" y="542"/>
                  </a:lnTo>
                  <a:lnTo>
                    <a:pt x="1624" y="523"/>
                  </a:lnTo>
                  <a:lnTo>
                    <a:pt x="1630" y="507"/>
                  </a:lnTo>
                  <a:lnTo>
                    <a:pt x="1634" y="488"/>
                  </a:lnTo>
                  <a:lnTo>
                    <a:pt x="1637" y="472"/>
                  </a:lnTo>
                  <a:lnTo>
                    <a:pt x="1637" y="453"/>
                  </a:lnTo>
                  <a:lnTo>
                    <a:pt x="1637" y="437"/>
                  </a:lnTo>
                  <a:lnTo>
                    <a:pt x="1634" y="421"/>
                  </a:lnTo>
                  <a:lnTo>
                    <a:pt x="1634" y="406"/>
                  </a:lnTo>
                  <a:lnTo>
                    <a:pt x="1630" y="381"/>
                  </a:lnTo>
                  <a:lnTo>
                    <a:pt x="1624" y="361"/>
                  </a:lnTo>
                  <a:lnTo>
                    <a:pt x="1617" y="346"/>
                  </a:lnTo>
                  <a:lnTo>
                    <a:pt x="1613" y="338"/>
                  </a:lnTo>
                  <a:lnTo>
                    <a:pt x="1609" y="330"/>
                  </a:lnTo>
                  <a:lnTo>
                    <a:pt x="1350" y="110"/>
                  </a:lnTo>
                  <a:lnTo>
                    <a:pt x="936" y="0"/>
                  </a:lnTo>
                  <a:lnTo>
                    <a:pt x="481" y="188"/>
                  </a:lnTo>
                  <a:lnTo>
                    <a:pt x="117" y="657"/>
                  </a:lnTo>
                  <a:lnTo>
                    <a:pt x="20" y="100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78" name="Freeform 114">
              <a:extLst>
                <a:ext uri="{FF2B5EF4-FFF2-40B4-BE49-F238E27FC236}">
                  <a16:creationId xmlns:a16="http://schemas.microsoft.com/office/drawing/2014/main" id="{999AFF4F-450E-6AAF-FD9F-6852F1A5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4319588"/>
              <a:ext cx="733425" cy="547688"/>
            </a:xfrm>
            <a:custGeom>
              <a:avLst/>
              <a:gdLst>
                <a:gd name="T0" fmla="*/ 2147483647 w 1388"/>
                <a:gd name="T1" fmla="*/ 2147483647 h 1035"/>
                <a:gd name="T2" fmla="*/ 2147483647 w 1388"/>
                <a:gd name="T3" fmla="*/ 2147483647 h 1035"/>
                <a:gd name="T4" fmla="*/ 0 w 1388"/>
                <a:gd name="T5" fmla="*/ 2147483647 h 1035"/>
                <a:gd name="T6" fmla="*/ 2147483647 w 1388"/>
                <a:gd name="T7" fmla="*/ 2147483647 h 1035"/>
                <a:gd name="T8" fmla="*/ 2147483647 w 1388"/>
                <a:gd name="T9" fmla="*/ 2147483647 h 1035"/>
                <a:gd name="T10" fmla="*/ 2147483647 w 1388"/>
                <a:gd name="T11" fmla="*/ 2147483647 h 1035"/>
                <a:gd name="T12" fmla="*/ 2147483647 w 1388"/>
                <a:gd name="T13" fmla="*/ 2147483647 h 1035"/>
                <a:gd name="T14" fmla="*/ 2147483647 w 1388"/>
                <a:gd name="T15" fmla="*/ 2147483647 h 1035"/>
                <a:gd name="T16" fmla="*/ 2147483647 w 1388"/>
                <a:gd name="T17" fmla="*/ 2147483647 h 1035"/>
                <a:gd name="T18" fmla="*/ 2147483647 w 1388"/>
                <a:gd name="T19" fmla="*/ 2147483647 h 1035"/>
                <a:gd name="T20" fmla="*/ 2147483647 w 1388"/>
                <a:gd name="T21" fmla="*/ 2147483647 h 1035"/>
                <a:gd name="T22" fmla="*/ 2147483647 w 1388"/>
                <a:gd name="T23" fmla="*/ 2147483647 h 1035"/>
                <a:gd name="T24" fmla="*/ 2147483647 w 1388"/>
                <a:gd name="T25" fmla="*/ 2147483647 h 1035"/>
                <a:gd name="T26" fmla="*/ 2147483647 w 1388"/>
                <a:gd name="T27" fmla="*/ 2147483647 h 1035"/>
                <a:gd name="T28" fmla="*/ 2147483647 w 1388"/>
                <a:gd name="T29" fmla="*/ 2147483647 h 1035"/>
                <a:gd name="T30" fmla="*/ 2147483647 w 1388"/>
                <a:gd name="T31" fmla="*/ 2147483647 h 1035"/>
                <a:gd name="T32" fmla="*/ 2147483647 w 1388"/>
                <a:gd name="T33" fmla="*/ 2147483647 h 1035"/>
                <a:gd name="T34" fmla="*/ 2147483647 w 1388"/>
                <a:gd name="T35" fmla="*/ 2147483647 h 1035"/>
                <a:gd name="T36" fmla="*/ 2147483647 w 1388"/>
                <a:gd name="T37" fmla="*/ 2147483647 h 1035"/>
                <a:gd name="T38" fmla="*/ 2147483647 w 1388"/>
                <a:gd name="T39" fmla="*/ 2147483647 h 1035"/>
                <a:gd name="T40" fmla="*/ 2147483647 w 1388"/>
                <a:gd name="T41" fmla="*/ 0 h 1035"/>
                <a:gd name="T42" fmla="*/ 2147483647 w 1388"/>
                <a:gd name="T43" fmla="*/ 2147483647 h 1035"/>
                <a:gd name="T44" fmla="*/ 2147483647 w 1388"/>
                <a:gd name="T45" fmla="*/ 2147483647 h 1035"/>
                <a:gd name="T46" fmla="*/ 2147483647 w 1388"/>
                <a:gd name="T47" fmla="*/ 2147483647 h 1035"/>
                <a:gd name="T48" fmla="*/ 2147483647 w 1388"/>
                <a:gd name="T49" fmla="*/ 2147483647 h 1035"/>
                <a:gd name="T50" fmla="*/ 2147483647 w 1388"/>
                <a:gd name="T51" fmla="*/ 2147483647 h 1035"/>
                <a:gd name="T52" fmla="*/ 2147483647 w 1388"/>
                <a:gd name="T53" fmla="*/ 2147483647 h 1035"/>
                <a:gd name="T54" fmla="*/ 2147483647 w 1388"/>
                <a:gd name="T55" fmla="*/ 2147483647 h 1035"/>
                <a:gd name="T56" fmla="*/ 2147483647 w 1388"/>
                <a:gd name="T57" fmla="*/ 2147483647 h 1035"/>
                <a:gd name="T58" fmla="*/ 2147483647 w 1388"/>
                <a:gd name="T59" fmla="*/ 2147483647 h 1035"/>
                <a:gd name="T60" fmla="*/ 2147483647 w 1388"/>
                <a:gd name="T61" fmla="*/ 2147483647 h 1035"/>
                <a:gd name="T62" fmla="*/ 2147483647 w 1388"/>
                <a:gd name="T63" fmla="*/ 2147483647 h 1035"/>
                <a:gd name="T64" fmla="*/ 2147483647 w 1388"/>
                <a:gd name="T65" fmla="*/ 2147483647 h 1035"/>
                <a:gd name="T66" fmla="*/ 2147483647 w 1388"/>
                <a:gd name="T67" fmla="*/ 2147483647 h 1035"/>
                <a:gd name="T68" fmla="*/ 2147483647 w 1388"/>
                <a:gd name="T69" fmla="*/ 2147483647 h 1035"/>
                <a:gd name="T70" fmla="*/ 2147483647 w 1388"/>
                <a:gd name="T71" fmla="*/ 2147483647 h 1035"/>
                <a:gd name="T72" fmla="*/ 2147483647 w 1388"/>
                <a:gd name="T73" fmla="*/ 2147483647 h 1035"/>
                <a:gd name="T74" fmla="*/ 2147483647 w 1388"/>
                <a:gd name="T75" fmla="*/ 2147483647 h 1035"/>
                <a:gd name="T76" fmla="*/ 2147483647 w 1388"/>
                <a:gd name="T77" fmla="*/ 2147483647 h 1035"/>
                <a:gd name="T78" fmla="*/ 2147483647 w 1388"/>
                <a:gd name="T79" fmla="*/ 2147483647 h 1035"/>
                <a:gd name="T80" fmla="*/ 2147483647 w 1388"/>
                <a:gd name="T81" fmla="*/ 2147483647 h 1035"/>
                <a:gd name="T82" fmla="*/ 2147483647 w 1388"/>
                <a:gd name="T83" fmla="*/ 2147483647 h 1035"/>
                <a:gd name="T84" fmla="*/ 2147483647 w 1388"/>
                <a:gd name="T85" fmla="*/ 2147483647 h 1035"/>
                <a:gd name="T86" fmla="*/ 2147483647 w 1388"/>
                <a:gd name="T87" fmla="*/ 2147483647 h 1035"/>
                <a:gd name="T88" fmla="*/ 2147483647 w 1388"/>
                <a:gd name="T89" fmla="*/ 2147483647 h 1035"/>
                <a:gd name="T90" fmla="*/ 2147483647 w 1388"/>
                <a:gd name="T91" fmla="*/ 2147483647 h 1035"/>
                <a:gd name="T92" fmla="*/ 2147483647 w 1388"/>
                <a:gd name="T93" fmla="*/ 2147483647 h 1035"/>
                <a:gd name="T94" fmla="*/ 2147483647 w 1388"/>
                <a:gd name="T95" fmla="*/ 2147483647 h 1035"/>
                <a:gd name="T96" fmla="*/ 2147483647 w 1388"/>
                <a:gd name="T97" fmla="*/ 2147483647 h 1035"/>
                <a:gd name="T98" fmla="*/ 2147483647 w 1388"/>
                <a:gd name="T99" fmla="*/ 2147483647 h 1035"/>
                <a:gd name="T100" fmla="*/ 2147483647 w 1388"/>
                <a:gd name="T101" fmla="*/ 2147483647 h 1035"/>
                <a:gd name="T102" fmla="*/ 2147483647 w 1388"/>
                <a:gd name="T103" fmla="*/ 2147483647 h 1035"/>
                <a:gd name="T104" fmla="*/ 2147483647 w 1388"/>
                <a:gd name="T105" fmla="*/ 2147483647 h 1035"/>
                <a:gd name="T106" fmla="*/ 2147483647 w 1388"/>
                <a:gd name="T107" fmla="*/ 2147483647 h 1035"/>
                <a:gd name="T108" fmla="*/ 2147483647 w 1388"/>
                <a:gd name="T109" fmla="*/ 2147483647 h 1035"/>
                <a:gd name="T110" fmla="*/ 2147483647 w 1388"/>
                <a:gd name="T111" fmla="*/ 2147483647 h 1035"/>
                <a:gd name="T112" fmla="*/ 2147483647 w 1388"/>
                <a:gd name="T113" fmla="*/ 2147483647 h 1035"/>
                <a:gd name="T114" fmla="*/ 2147483647 w 1388"/>
                <a:gd name="T115" fmla="*/ 2147483647 h 1035"/>
                <a:gd name="T116" fmla="*/ 2147483647 w 1388"/>
                <a:gd name="T117" fmla="*/ 2147483647 h 1035"/>
                <a:gd name="T118" fmla="*/ 2147483647 w 1388"/>
                <a:gd name="T119" fmla="*/ 2147483647 h 10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8"/>
                <a:gd name="T181" fmla="*/ 0 h 1035"/>
                <a:gd name="T182" fmla="*/ 1388 w 1388"/>
                <a:gd name="T183" fmla="*/ 1035 h 10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8" h="1035">
                  <a:moveTo>
                    <a:pt x="47" y="1035"/>
                  </a:moveTo>
                  <a:lnTo>
                    <a:pt x="43" y="1027"/>
                  </a:lnTo>
                  <a:lnTo>
                    <a:pt x="39" y="1023"/>
                  </a:lnTo>
                  <a:lnTo>
                    <a:pt x="35" y="1011"/>
                  </a:lnTo>
                  <a:lnTo>
                    <a:pt x="27" y="1000"/>
                  </a:lnTo>
                  <a:lnTo>
                    <a:pt x="23" y="980"/>
                  </a:lnTo>
                  <a:lnTo>
                    <a:pt x="15" y="955"/>
                  </a:lnTo>
                  <a:lnTo>
                    <a:pt x="7" y="932"/>
                  </a:lnTo>
                  <a:lnTo>
                    <a:pt x="4" y="908"/>
                  </a:lnTo>
                  <a:lnTo>
                    <a:pt x="4" y="897"/>
                  </a:lnTo>
                  <a:lnTo>
                    <a:pt x="0" y="881"/>
                  </a:lnTo>
                  <a:lnTo>
                    <a:pt x="0" y="865"/>
                  </a:lnTo>
                  <a:lnTo>
                    <a:pt x="0" y="854"/>
                  </a:lnTo>
                  <a:lnTo>
                    <a:pt x="0" y="838"/>
                  </a:lnTo>
                  <a:lnTo>
                    <a:pt x="4" y="823"/>
                  </a:lnTo>
                  <a:lnTo>
                    <a:pt x="4" y="811"/>
                  </a:lnTo>
                  <a:lnTo>
                    <a:pt x="11" y="795"/>
                  </a:lnTo>
                  <a:lnTo>
                    <a:pt x="15" y="778"/>
                  </a:lnTo>
                  <a:lnTo>
                    <a:pt x="23" y="763"/>
                  </a:lnTo>
                  <a:lnTo>
                    <a:pt x="27" y="747"/>
                  </a:lnTo>
                  <a:lnTo>
                    <a:pt x="39" y="735"/>
                  </a:lnTo>
                  <a:lnTo>
                    <a:pt x="47" y="720"/>
                  </a:lnTo>
                  <a:lnTo>
                    <a:pt x="58" y="704"/>
                  </a:lnTo>
                  <a:lnTo>
                    <a:pt x="74" y="692"/>
                  </a:lnTo>
                  <a:lnTo>
                    <a:pt x="89" y="681"/>
                  </a:lnTo>
                  <a:lnTo>
                    <a:pt x="89" y="673"/>
                  </a:lnTo>
                  <a:lnTo>
                    <a:pt x="89" y="665"/>
                  </a:lnTo>
                  <a:lnTo>
                    <a:pt x="89" y="653"/>
                  </a:lnTo>
                  <a:lnTo>
                    <a:pt x="93" y="638"/>
                  </a:lnTo>
                  <a:lnTo>
                    <a:pt x="93" y="613"/>
                  </a:lnTo>
                  <a:lnTo>
                    <a:pt x="101" y="590"/>
                  </a:lnTo>
                  <a:lnTo>
                    <a:pt x="101" y="578"/>
                  </a:lnTo>
                  <a:lnTo>
                    <a:pt x="105" y="566"/>
                  </a:lnTo>
                  <a:lnTo>
                    <a:pt x="109" y="551"/>
                  </a:lnTo>
                  <a:lnTo>
                    <a:pt x="117" y="539"/>
                  </a:lnTo>
                  <a:lnTo>
                    <a:pt x="121" y="523"/>
                  </a:lnTo>
                  <a:lnTo>
                    <a:pt x="125" y="508"/>
                  </a:lnTo>
                  <a:lnTo>
                    <a:pt x="132" y="492"/>
                  </a:lnTo>
                  <a:lnTo>
                    <a:pt x="142" y="480"/>
                  </a:lnTo>
                  <a:lnTo>
                    <a:pt x="145" y="465"/>
                  </a:lnTo>
                  <a:lnTo>
                    <a:pt x="153" y="448"/>
                  </a:lnTo>
                  <a:lnTo>
                    <a:pt x="161" y="436"/>
                  </a:lnTo>
                  <a:lnTo>
                    <a:pt x="173" y="424"/>
                  </a:lnTo>
                  <a:lnTo>
                    <a:pt x="181" y="409"/>
                  </a:lnTo>
                  <a:lnTo>
                    <a:pt x="192" y="393"/>
                  </a:lnTo>
                  <a:lnTo>
                    <a:pt x="204" y="381"/>
                  </a:lnTo>
                  <a:lnTo>
                    <a:pt x="220" y="370"/>
                  </a:lnTo>
                  <a:lnTo>
                    <a:pt x="231" y="358"/>
                  </a:lnTo>
                  <a:lnTo>
                    <a:pt x="247" y="350"/>
                  </a:lnTo>
                  <a:lnTo>
                    <a:pt x="263" y="338"/>
                  </a:lnTo>
                  <a:lnTo>
                    <a:pt x="282" y="331"/>
                  </a:lnTo>
                  <a:lnTo>
                    <a:pt x="282" y="323"/>
                  </a:lnTo>
                  <a:lnTo>
                    <a:pt x="286" y="319"/>
                  </a:lnTo>
                  <a:lnTo>
                    <a:pt x="290" y="303"/>
                  </a:lnTo>
                  <a:lnTo>
                    <a:pt x="302" y="286"/>
                  </a:lnTo>
                  <a:lnTo>
                    <a:pt x="311" y="267"/>
                  </a:lnTo>
                  <a:lnTo>
                    <a:pt x="326" y="247"/>
                  </a:lnTo>
                  <a:lnTo>
                    <a:pt x="342" y="224"/>
                  </a:lnTo>
                  <a:lnTo>
                    <a:pt x="365" y="204"/>
                  </a:lnTo>
                  <a:lnTo>
                    <a:pt x="381" y="181"/>
                  </a:lnTo>
                  <a:lnTo>
                    <a:pt x="408" y="157"/>
                  </a:lnTo>
                  <a:lnTo>
                    <a:pt x="416" y="150"/>
                  </a:lnTo>
                  <a:lnTo>
                    <a:pt x="432" y="138"/>
                  </a:lnTo>
                  <a:lnTo>
                    <a:pt x="443" y="130"/>
                  </a:lnTo>
                  <a:lnTo>
                    <a:pt x="459" y="126"/>
                  </a:lnTo>
                  <a:lnTo>
                    <a:pt x="476" y="117"/>
                  </a:lnTo>
                  <a:lnTo>
                    <a:pt x="488" y="109"/>
                  </a:lnTo>
                  <a:lnTo>
                    <a:pt x="503" y="105"/>
                  </a:lnTo>
                  <a:lnTo>
                    <a:pt x="519" y="101"/>
                  </a:lnTo>
                  <a:lnTo>
                    <a:pt x="535" y="98"/>
                  </a:lnTo>
                  <a:lnTo>
                    <a:pt x="554" y="98"/>
                  </a:lnTo>
                  <a:lnTo>
                    <a:pt x="570" y="98"/>
                  </a:lnTo>
                  <a:lnTo>
                    <a:pt x="589" y="105"/>
                  </a:lnTo>
                  <a:lnTo>
                    <a:pt x="589" y="98"/>
                  </a:lnTo>
                  <a:lnTo>
                    <a:pt x="593" y="94"/>
                  </a:lnTo>
                  <a:lnTo>
                    <a:pt x="593" y="82"/>
                  </a:lnTo>
                  <a:lnTo>
                    <a:pt x="601" y="70"/>
                  </a:lnTo>
                  <a:lnTo>
                    <a:pt x="609" y="55"/>
                  </a:lnTo>
                  <a:lnTo>
                    <a:pt x="624" y="39"/>
                  </a:lnTo>
                  <a:lnTo>
                    <a:pt x="636" y="23"/>
                  </a:lnTo>
                  <a:lnTo>
                    <a:pt x="661" y="12"/>
                  </a:lnTo>
                  <a:lnTo>
                    <a:pt x="672" y="8"/>
                  </a:lnTo>
                  <a:lnTo>
                    <a:pt x="688" y="0"/>
                  </a:lnTo>
                  <a:lnTo>
                    <a:pt x="704" y="0"/>
                  </a:lnTo>
                  <a:lnTo>
                    <a:pt x="723" y="0"/>
                  </a:lnTo>
                  <a:lnTo>
                    <a:pt x="743" y="0"/>
                  </a:lnTo>
                  <a:lnTo>
                    <a:pt x="766" y="0"/>
                  </a:lnTo>
                  <a:lnTo>
                    <a:pt x="786" y="4"/>
                  </a:lnTo>
                  <a:lnTo>
                    <a:pt x="810" y="8"/>
                  </a:lnTo>
                  <a:lnTo>
                    <a:pt x="830" y="8"/>
                  </a:lnTo>
                  <a:lnTo>
                    <a:pt x="849" y="12"/>
                  </a:lnTo>
                  <a:lnTo>
                    <a:pt x="865" y="16"/>
                  </a:lnTo>
                  <a:lnTo>
                    <a:pt x="881" y="19"/>
                  </a:lnTo>
                  <a:lnTo>
                    <a:pt x="892" y="23"/>
                  </a:lnTo>
                  <a:lnTo>
                    <a:pt x="904" y="23"/>
                  </a:lnTo>
                  <a:lnTo>
                    <a:pt x="908" y="27"/>
                  </a:lnTo>
                  <a:lnTo>
                    <a:pt x="912" y="31"/>
                  </a:lnTo>
                  <a:lnTo>
                    <a:pt x="916" y="27"/>
                  </a:lnTo>
                  <a:lnTo>
                    <a:pt x="927" y="23"/>
                  </a:lnTo>
                  <a:lnTo>
                    <a:pt x="935" y="23"/>
                  </a:lnTo>
                  <a:lnTo>
                    <a:pt x="943" y="19"/>
                  </a:lnTo>
                  <a:lnTo>
                    <a:pt x="955" y="19"/>
                  </a:lnTo>
                  <a:lnTo>
                    <a:pt x="970" y="19"/>
                  </a:lnTo>
                  <a:lnTo>
                    <a:pt x="983" y="16"/>
                  </a:lnTo>
                  <a:lnTo>
                    <a:pt x="995" y="12"/>
                  </a:lnTo>
                  <a:lnTo>
                    <a:pt x="1015" y="12"/>
                  </a:lnTo>
                  <a:lnTo>
                    <a:pt x="1030" y="16"/>
                  </a:lnTo>
                  <a:lnTo>
                    <a:pt x="1046" y="16"/>
                  </a:lnTo>
                  <a:lnTo>
                    <a:pt x="1065" y="19"/>
                  </a:lnTo>
                  <a:lnTo>
                    <a:pt x="1085" y="19"/>
                  </a:lnTo>
                  <a:lnTo>
                    <a:pt x="1104" y="27"/>
                  </a:lnTo>
                  <a:lnTo>
                    <a:pt x="1124" y="31"/>
                  </a:lnTo>
                  <a:lnTo>
                    <a:pt x="1145" y="39"/>
                  </a:lnTo>
                  <a:lnTo>
                    <a:pt x="1164" y="43"/>
                  </a:lnTo>
                  <a:lnTo>
                    <a:pt x="1184" y="51"/>
                  </a:lnTo>
                  <a:lnTo>
                    <a:pt x="1203" y="58"/>
                  </a:lnTo>
                  <a:lnTo>
                    <a:pt x="1219" y="70"/>
                  </a:lnTo>
                  <a:lnTo>
                    <a:pt x="1239" y="82"/>
                  </a:lnTo>
                  <a:lnTo>
                    <a:pt x="1258" y="94"/>
                  </a:lnTo>
                  <a:lnTo>
                    <a:pt x="1270" y="98"/>
                  </a:lnTo>
                  <a:lnTo>
                    <a:pt x="1281" y="109"/>
                  </a:lnTo>
                  <a:lnTo>
                    <a:pt x="1293" y="117"/>
                  </a:lnTo>
                  <a:lnTo>
                    <a:pt x="1305" y="126"/>
                  </a:lnTo>
                  <a:lnTo>
                    <a:pt x="1322" y="138"/>
                  </a:lnTo>
                  <a:lnTo>
                    <a:pt x="1330" y="146"/>
                  </a:lnTo>
                  <a:lnTo>
                    <a:pt x="1388" y="220"/>
                  </a:lnTo>
                  <a:lnTo>
                    <a:pt x="1380" y="224"/>
                  </a:lnTo>
                  <a:lnTo>
                    <a:pt x="1369" y="239"/>
                  </a:lnTo>
                  <a:lnTo>
                    <a:pt x="1353" y="243"/>
                  </a:lnTo>
                  <a:lnTo>
                    <a:pt x="1330" y="251"/>
                  </a:lnTo>
                  <a:lnTo>
                    <a:pt x="1314" y="255"/>
                  </a:lnTo>
                  <a:lnTo>
                    <a:pt x="1297" y="255"/>
                  </a:lnTo>
                  <a:lnTo>
                    <a:pt x="1281" y="259"/>
                  </a:lnTo>
                  <a:lnTo>
                    <a:pt x="1262" y="263"/>
                  </a:lnTo>
                  <a:lnTo>
                    <a:pt x="1235" y="255"/>
                  </a:lnTo>
                  <a:lnTo>
                    <a:pt x="1215" y="251"/>
                  </a:lnTo>
                  <a:lnTo>
                    <a:pt x="1188" y="243"/>
                  </a:lnTo>
                  <a:lnTo>
                    <a:pt x="1164" y="236"/>
                  </a:lnTo>
                  <a:lnTo>
                    <a:pt x="1141" y="220"/>
                  </a:lnTo>
                  <a:lnTo>
                    <a:pt x="1112" y="208"/>
                  </a:lnTo>
                  <a:lnTo>
                    <a:pt x="1093" y="193"/>
                  </a:lnTo>
                  <a:lnTo>
                    <a:pt x="1073" y="181"/>
                  </a:lnTo>
                  <a:lnTo>
                    <a:pt x="1054" y="161"/>
                  </a:lnTo>
                  <a:lnTo>
                    <a:pt x="1034" y="150"/>
                  </a:lnTo>
                  <a:lnTo>
                    <a:pt x="1015" y="134"/>
                  </a:lnTo>
                  <a:lnTo>
                    <a:pt x="1003" y="121"/>
                  </a:lnTo>
                  <a:lnTo>
                    <a:pt x="983" y="101"/>
                  </a:lnTo>
                  <a:lnTo>
                    <a:pt x="980" y="98"/>
                  </a:lnTo>
                  <a:lnTo>
                    <a:pt x="976" y="98"/>
                  </a:lnTo>
                  <a:lnTo>
                    <a:pt x="976" y="105"/>
                  </a:lnTo>
                  <a:lnTo>
                    <a:pt x="970" y="117"/>
                  </a:lnTo>
                  <a:lnTo>
                    <a:pt x="967" y="134"/>
                  </a:lnTo>
                  <a:lnTo>
                    <a:pt x="955" y="150"/>
                  </a:lnTo>
                  <a:lnTo>
                    <a:pt x="943" y="161"/>
                  </a:lnTo>
                  <a:lnTo>
                    <a:pt x="924" y="173"/>
                  </a:lnTo>
                  <a:lnTo>
                    <a:pt x="904" y="189"/>
                  </a:lnTo>
                  <a:lnTo>
                    <a:pt x="885" y="189"/>
                  </a:lnTo>
                  <a:lnTo>
                    <a:pt x="873" y="193"/>
                  </a:lnTo>
                  <a:lnTo>
                    <a:pt x="853" y="193"/>
                  </a:lnTo>
                  <a:lnTo>
                    <a:pt x="838" y="193"/>
                  </a:lnTo>
                  <a:lnTo>
                    <a:pt x="818" y="189"/>
                  </a:lnTo>
                  <a:lnTo>
                    <a:pt x="801" y="189"/>
                  </a:lnTo>
                  <a:lnTo>
                    <a:pt x="782" y="189"/>
                  </a:lnTo>
                  <a:lnTo>
                    <a:pt x="766" y="185"/>
                  </a:lnTo>
                  <a:lnTo>
                    <a:pt x="751" y="181"/>
                  </a:lnTo>
                  <a:lnTo>
                    <a:pt x="735" y="177"/>
                  </a:lnTo>
                  <a:lnTo>
                    <a:pt x="719" y="173"/>
                  </a:lnTo>
                  <a:lnTo>
                    <a:pt x="708" y="173"/>
                  </a:lnTo>
                  <a:lnTo>
                    <a:pt x="692" y="169"/>
                  </a:lnTo>
                  <a:lnTo>
                    <a:pt x="688" y="169"/>
                  </a:lnTo>
                  <a:lnTo>
                    <a:pt x="688" y="181"/>
                  </a:lnTo>
                  <a:lnTo>
                    <a:pt x="688" y="196"/>
                  </a:lnTo>
                  <a:lnTo>
                    <a:pt x="688" y="220"/>
                  </a:lnTo>
                  <a:lnTo>
                    <a:pt x="688" y="232"/>
                  </a:lnTo>
                  <a:lnTo>
                    <a:pt x="684" y="243"/>
                  </a:lnTo>
                  <a:lnTo>
                    <a:pt x="680" y="255"/>
                  </a:lnTo>
                  <a:lnTo>
                    <a:pt x="676" y="271"/>
                  </a:lnTo>
                  <a:lnTo>
                    <a:pt x="661" y="295"/>
                  </a:lnTo>
                  <a:lnTo>
                    <a:pt x="641" y="323"/>
                  </a:lnTo>
                  <a:lnTo>
                    <a:pt x="624" y="331"/>
                  </a:lnTo>
                  <a:lnTo>
                    <a:pt x="609" y="338"/>
                  </a:lnTo>
                  <a:lnTo>
                    <a:pt x="593" y="342"/>
                  </a:lnTo>
                  <a:lnTo>
                    <a:pt x="577" y="350"/>
                  </a:lnTo>
                  <a:lnTo>
                    <a:pt x="562" y="354"/>
                  </a:lnTo>
                  <a:lnTo>
                    <a:pt x="542" y="358"/>
                  </a:lnTo>
                  <a:lnTo>
                    <a:pt x="531" y="362"/>
                  </a:lnTo>
                  <a:lnTo>
                    <a:pt x="515" y="362"/>
                  </a:lnTo>
                  <a:lnTo>
                    <a:pt x="499" y="362"/>
                  </a:lnTo>
                  <a:lnTo>
                    <a:pt x="484" y="362"/>
                  </a:lnTo>
                  <a:lnTo>
                    <a:pt x="471" y="362"/>
                  </a:lnTo>
                  <a:lnTo>
                    <a:pt x="463" y="362"/>
                  </a:lnTo>
                  <a:lnTo>
                    <a:pt x="447" y="362"/>
                  </a:lnTo>
                  <a:lnTo>
                    <a:pt x="443" y="362"/>
                  </a:lnTo>
                  <a:lnTo>
                    <a:pt x="389" y="424"/>
                  </a:lnTo>
                  <a:lnTo>
                    <a:pt x="459" y="539"/>
                  </a:lnTo>
                  <a:lnTo>
                    <a:pt x="455" y="543"/>
                  </a:lnTo>
                  <a:lnTo>
                    <a:pt x="455" y="554"/>
                  </a:lnTo>
                  <a:lnTo>
                    <a:pt x="455" y="574"/>
                  </a:lnTo>
                  <a:lnTo>
                    <a:pt x="451" y="597"/>
                  </a:lnTo>
                  <a:lnTo>
                    <a:pt x="443" y="617"/>
                  </a:lnTo>
                  <a:lnTo>
                    <a:pt x="432" y="642"/>
                  </a:lnTo>
                  <a:lnTo>
                    <a:pt x="412" y="665"/>
                  </a:lnTo>
                  <a:lnTo>
                    <a:pt x="393" y="681"/>
                  </a:lnTo>
                  <a:lnTo>
                    <a:pt x="377" y="685"/>
                  </a:lnTo>
                  <a:lnTo>
                    <a:pt x="358" y="688"/>
                  </a:lnTo>
                  <a:lnTo>
                    <a:pt x="342" y="692"/>
                  </a:lnTo>
                  <a:lnTo>
                    <a:pt x="326" y="696"/>
                  </a:lnTo>
                  <a:lnTo>
                    <a:pt x="305" y="696"/>
                  </a:lnTo>
                  <a:lnTo>
                    <a:pt x="290" y="696"/>
                  </a:lnTo>
                  <a:lnTo>
                    <a:pt x="274" y="700"/>
                  </a:lnTo>
                  <a:lnTo>
                    <a:pt x="259" y="704"/>
                  </a:lnTo>
                  <a:lnTo>
                    <a:pt x="243" y="704"/>
                  </a:lnTo>
                  <a:lnTo>
                    <a:pt x="227" y="704"/>
                  </a:lnTo>
                  <a:lnTo>
                    <a:pt x="216" y="704"/>
                  </a:lnTo>
                  <a:lnTo>
                    <a:pt x="204" y="704"/>
                  </a:lnTo>
                  <a:lnTo>
                    <a:pt x="188" y="704"/>
                  </a:lnTo>
                  <a:lnTo>
                    <a:pt x="184" y="704"/>
                  </a:lnTo>
                  <a:lnTo>
                    <a:pt x="173" y="759"/>
                  </a:lnTo>
                  <a:lnTo>
                    <a:pt x="259" y="885"/>
                  </a:lnTo>
                  <a:lnTo>
                    <a:pt x="263" y="893"/>
                  </a:lnTo>
                  <a:lnTo>
                    <a:pt x="263" y="908"/>
                  </a:lnTo>
                  <a:lnTo>
                    <a:pt x="263" y="920"/>
                  </a:lnTo>
                  <a:lnTo>
                    <a:pt x="255" y="940"/>
                  </a:lnTo>
                  <a:lnTo>
                    <a:pt x="239" y="961"/>
                  </a:lnTo>
                  <a:lnTo>
                    <a:pt x="220" y="984"/>
                  </a:lnTo>
                  <a:lnTo>
                    <a:pt x="204" y="992"/>
                  </a:lnTo>
                  <a:lnTo>
                    <a:pt x="188" y="1003"/>
                  </a:lnTo>
                  <a:lnTo>
                    <a:pt x="177" y="1011"/>
                  </a:lnTo>
                  <a:lnTo>
                    <a:pt x="161" y="1015"/>
                  </a:lnTo>
                  <a:lnTo>
                    <a:pt x="145" y="1019"/>
                  </a:lnTo>
                  <a:lnTo>
                    <a:pt x="132" y="1023"/>
                  </a:lnTo>
                  <a:lnTo>
                    <a:pt x="117" y="1027"/>
                  </a:lnTo>
                  <a:lnTo>
                    <a:pt x="105" y="1031"/>
                  </a:lnTo>
                  <a:lnTo>
                    <a:pt x="89" y="1031"/>
                  </a:lnTo>
                  <a:lnTo>
                    <a:pt x="78" y="1031"/>
                  </a:lnTo>
                  <a:lnTo>
                    <a:pt x="66" y="1031"/>
                  </a:lnTo>
                  <a:lnTo>
                    <a:pt x="58" y="1035"/>
                  </a:lnTo>
                  <a:lnTo>
                    <a:pt x="47" y="103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79" name="Freeform 115">
              <a:extLst>
                <a:ext uri="{FF2B5EF4-FFF2-40B4-BE49-F238E27FC236}">
                  <a16:creationId xmlns:a16="http://schemas.microsoft.com/office/drawing/2014/main" id="{A0518E6A-B6C3-FF15-42CC-93D25A64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13" y="5027613"/>
              <a:ext cx="530225" cy="195263"/>
            </a:xfrm>
            <a:custGeom>
              <a:avLst/>
              <a:gdLst>
                <a:gd name="T0" fmla="*/ 0 w 1003"/>
                <a:gd name="T1" fmla="*/ 2147483647 h 370"/>
                <a:gd name="T2" fmla="*/ 2147483647 w 1003"/>
                <a:gd name="T3" fmla="*/ 2147483647 h 370"/>
                <a:gd name="T4" fmla="*/ 2147483647 w 1003"/>
                <a:gd name="T5" fmla="*/ 2147483647 h 370"/>
                <a:gd name="T6" fmla="*/ 2147483647 w 1003"/>
                <a:gd name="T7" fmla="*/ 2147483647 h 370"/>
                <a:gd name="T8" fmla="*/ 2147483647 w 1003"/>
                <a:gd name="T9" fmla="*/ 2147483647 h 370"/>
                <a:gd name="T10" fmla="*/ 2147483647 w 1003"/>
                <a:gd name="T11" fmla="*/ 2147483647 h 370"/>
                <a:gd name="T12" fmla="*/ 2147483647 w 1003"/>
                <a:gd name="T13" fmla="*/ 2147483647 h 370"/>
                <a:gd name="T14" fmla="*/ 2147483647 w 1003"/>
                <a:gd name="T15" fmla="*/ 2147483647 h 370"/>
                <a:gd name="T16" fmla="*/ 2147483647 w 1003"/>
                <a:gd name="T17" fmla="*/ 2147483647 h 370"/>
                <a:gd name="T18" fmla="*/ 2147483647 w 1003"/>
                <a:gd name="T19" fmla="*/ 2147483647 h 370"/>
                <a:gd name="T20" fmla="*/ 2147483647 w 1003"/>
                <a:gd name="T21" fmla="*/ 2147483647 h 370"/>
                <a:gd name="T22" fmla="*/ 2147483647 w 1003"/>
                <a:gd name="T23" fmla="*/ 2147483647 h 370"/>
                <a:gd name="T24" fmla="*/ 2147483647 w 1003"/>
                <a:gd name="T25" fmla="*/ 2147483647 h 370"/>
                <a:gd name="T26" fmla="*/ 2147483647 w 1003"/>
                <a:gd name="T27" fmla="*/ 2147483647 h 370"/>
                <a:gd name="T28" fmla="*/ 2147483647 w 1003"/>
                <a:gd name="T29" fmla="*/ 2147483647 h 370"/>
                <a:gd name="T30" fmla="*/ 2147483647 w 1003"/>
                <a:gd name="T31" fmla="*/ 2147483647 h 370"/>
                <a:gd name="T32" fmla="*/ 2147483647 w 1003"/>
                <a:gd name="T33" fmla="*/ 2147483647 h 370"/>
                <a:gd name="T34" fmla="*/ 2147483647 w 1003"/>
                <a:gd name="T35" fmla="*/ 2147483647 h 370"/>
                <a:gd name="T36" fmla="*/ 2147483647 w 1003"/>
                <a:gd name="T37" fmla="*/ 2147483647 h 370"/>
                <a:gd name="T38" fmla="*/ 2147483647 w 1003"/>
                <a:gd name="T39" fmla="*/ 2147483647 h 370"/>
                <a:gd name="T40" fmla="*/ 2147483647 w 1003"/>
                <a:gd name="T41" fmla="*/ 0 h 370"/>
                <a:gd name="T42" fmla="*/ 2147483647 w 1003"/>
                <a:gd name="T43" fmla="*/ 2147483647 h 370"/>
                <a:gd name="T44" fmla="*/ 2147483647 w 1003"/>
                <a:gd name="T45" fmla="*/ 2147483647 h 370"/>
                <a:gd name="T46" fmla="*/ 2147483647 w 1003"/>
                <a:gd name="T47" fmla="*/ 2147483647 h 370"/>
                <a:gd name="T48" fmla="*/ 2147483647 w 1003"/>
                <a:gd name="T49" fmla="*/ 2147483647 h 370"/>
                <a:gd name="T50" fmla="*/ 2147483647 w 1003"/>
                <a:gd name="T51" fmla="*/ 2147483647 h 370"/>
                <a:gd name="T52" fmla="*/ 2147483647 w 1003"/>
                <a:gd name="T53" fmla="*/ 2147483647 h 370"/>
                <a:gd name="T54" fmla="*/ 2147483647 w 1003"/>
                <a:gd name="T55" fmla="*/ 2147483647 h 370"/>
                <a:gd name="T56" fmla="*/ 2147483647 w 1003"/>
                <a:gd name="T57" fmla="*/ 2147483647 h 370"/>
                <a:gd name="T58" fmla="*/ 2147483647 w 1003"/>
                <a:gd name="T59" fmla="*/ 2147483647 h 370"/>
                <a:gd name="T60" fmla="*/ 2147483647 w 1003"/>
                <a:gd name="T61" fmla="*/ 2147483647 h 370"/>
                <a:gd name="T62" fmla="*/ 2147483647 w 1003"/>
                <a:gd name="T63" fmla="*/ 2147483647 h 370"/>
                <a:gd name="T64" fmla="*/ 2147483647 w 1003"/>
                <a:gd name="T65" fmla="*/ 2147483647 h 370"/>
                <a:gd name="T66" fmla="*/ 2147483647 w 1003"/>
                <a:gd name="T67" fmla="*/ 2147483647 h 370"/>
                <a:gd name="T68" fmla="*/ 2147483647 w 1003"/>
                <a:gd name="T69" fmla="*/ 2147483647 h 370"/>
                <a:gd name="T70" fmla="*/ 2147483647 w 1003"/>
                <a:gd name="T71" fmla="*/ 2147483647 h 370"/>
                <a:gd name="T72" fmla="*/ 2147483647 w 1003"/>
                <a:gd name="T73" fmla="*/ 2147483647 h 370"/>
                <a:gd name="T74" fmla="*/ 2147483647 w 1003"/>
                <a:gd name="T75" fmla="*/ 2147483647 h 370"/>
                <a:gd name="T76" fmla="*/ 2147483647 w 1003"/>
                <a:gd name="T77" fmla="*/ 2147483647 h 370"/>
                <a:gd name="T78" fmla="*/ 2147483647 w 1003"/>
                <a:gd name="T79" fmla="*/ 2147483647 h 370"/>
                <a:gd name="T80" fmla="*/ 2147483647 w 1003"/>
                <a:gd name="T81" fmla="*/ 2147483647 h 370"/>
                <a:gd name="T82" fmla="*/ 2147483647 w 1003"/>
                <a:gd name="T83" fmla="*/ 2147483647 h 370"/>
                <a:gd name="T84" fmla="*/ 2147483647 w 1003"/>
                <a:gd name="T85" fmla="*/ 2147483647 h 370"/>
                <a:gd name="T86" fmla="*/ 2147483647 w 1003"/>
                <a:gd name="T87" fmla="*/ 2147483647 h 370"/>
                <a:gd name="T88" fmla="*/ 2147483647 w 1003"/>
                <a:gd name="T89" fmla="*/ 2147483647 h 370"/>
                <a:gd name="T90" fmla="*/ 2147483647 w 1003"/>
                <a:gd name="T91" fmla="*/ 2147483647 h 370"/>
                <a:gd name="T92" fmla="*/ 2147483647 w 1003"/>
                <a:gd name="T93" fmla="*/ 2147483647 h 370"/>
                <a:gd name="T94" fmla="*/ 2147483647 w 1003"/>
                <a:gd name="T95" fmla="*/ 2147483647 h 370"/>
                <a:gd name="T96" fmla="*/ 2147483647 w 1003"/>
                <a:gd name="T97" fmla="*/ 2147483647 h 370"/>
                <a:gd name="T98" fmla="*/ 2147483647 w 1003"/>
                <a:gd name="T99" fmla="*/ 2147483647 h 370"/>
                <a:gd name="T100" fmla="*/ 2147483647 w 1003"/>
                <a:gd name="T101" fmla="*/ 2147483647 h 370"/>
                <a:gd name="T102" fmla="*/ 2147483647 w 1003"/>
                <a:gd name="T103" fmla="*/ 2147483647 h 370"/>
                <a:gd name="T104" fmla="*/ 2147483647 w 1003"/>
                <a:gd name="T105" fmla="*/ 2147483647 h 370"/>
                <a:gd name="T106" fmla="*/ 2147483647 w 1003"/>
                <a:gd name="T107" fmla="*/ 2147483647 h 370"/>
                <a:gd name="T108" fmla="*/ 2147483647 w 1003"/>
                <a:gd name="T109" fmla="*/ 2147483647 h 370"/>
                <a:gd name="T110" fmla="*/ 2147483647 w 1003"/>
                <a:gd name="T111" fmla="*/ 2147483647 h 370"/>
                <a:gd name="T112" fmla="*/ 2147483647 w 1003"/>
                <a:gd name="T113" fmla="*/ 2147483647 h 370"/>
                <a:gd name="T114" fmla="*/ 2147483647 w 1003"/>
                <a:gd name="T115" fmla="*/ 2147483647 h 370"/>
                <a:gd name="T116" fmla="*/ 2147483647 w 1003"/>
                <a:gd name="T117" fmla="*/ 2147483647 h 370"/>
                <a:gd name="T118" fmla="*/ 2147483647 w 1003"/>
                <a:gd name="T119" fmla="*/ 2147483647 h 370"/>
                <a:gd name="T120" fmla="*/ 0 w 1003"/>
                <a:gd name="T121" fmla="*/ 2147483647 h 3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3"/>
                <a:gd name="T184" fmla="*/ 0 h 370"/>
                <a:gd name="T185" fmla="*/ 1003 w 1003"/>
                <a:gd name="T186" fmla="*/ 370 h 3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3" h="370">
                  <a:moveTo>
                    <a:pt x="0" y="150"/>
                  </a:moveTo>
                  <a:lnTo>
                    <a:pt x="0" y="142"/>
                  </a:lnTo>
                  <a:lnTo>
                    <a:pt x="15" y="126"/>
                  </a:lnTo>
                  <a:lnTo>
                    <a:pt x="27" y="122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71" y="109"/>
                  </a:lnTo>
                  <a:lnTo>
                    <a:pt x="87" y="109"/>
                  </a:lnTo>
                  <a:lnTo>
                    <a:pt x="106" y="113"/>
                  </a:lnTo>
                  <a:lnTo>
                    <a:pt x="169" y="126"/>
                  </a:lnTo>
                  <a:lnTo>
                    <a:pt x="169" y="122"/>
                  </a:lnTo>
                  <a:lnTo>
                    <a:pt x="181" y="113"/>
                  </a:lnTo>
                  <a:lnTo>
                    <a:pt x="192" y="102"/>
                  </a:lnTo>
                  <a:lnTo>
                    <a:pt x="213" y="90"/>
                  </a:lnTo>
                  <a:lnTo>
                    <a:pt x="233" y="74"/>
                  </a:lnTo>
                  <a:lnTo>
                    <a:pt x="260" y="62"/>
                  </a:lnTo>
                  <a:lnTo>
                    <a:pt x="272" y="59"/>
                  </a:lnTo>
                  <a:lnTo>
                    <a:pt x="287" y="59"/>
                  </a:lnTo>
                  <a:lnTo>
                    <a:pt x="303" y="59"/>
                  </a:lnTo>
                  <a:lnTo>
                    <a:pt x="322" y="59"/>
                  </a:lnTo>
                  <a:lnTo>
                    <a:pt x="437" y="90"/>
                  </a:lnTo>
                  <a:lnTo>
                    <a:pt x="441" y="82"/>
                  </a:lnTo>
                  <a:lnTo>
                    <a:pt x="456" y="74"/>
                  </a:lnTo>
                  <a:lnTo>
                    <a:pt x="464" y="66"/>
                  </a:lnTo>
                  <a:lnTo>
                    <a:pt x="476" y="59"/>
                  </a:lnTo>
                  <a:lnTo>
                    <a:pt x="492" y="51"/>
                  </a:lnTo>
                  <a:lnTo>
                    <a:pt x="507" y="47"/>
                  </a:lnTo>
                  <a:lnTo>
                    <a:pt x="519" y="39"/>
                  </a:lnTo>
                  <a:lnTo>
                    <a:pt x="535" y="31"/>
                  </a:lnTo>
                  <a:lnTo>
                    <a:pt x="551" y="27"/>
                  </a:lnTo>
                  <a:lnTo>
                    <a:pt x="571" y="27"/>
                  </a:lnTo>
                  <a:lnTo>
                    <a:pt x="583" y="27"/>
                  </a:lnTo>
                  <a:lnTo>
                    <a:pt x="602" y="27"/>
                  </a:lnTo>
                  <a:lnTo>
                    <a:pt x="614" y="31"/>
                  </a:lnTo>
                  <a:lnTo>
                    <a:pt x="630" y="39"/>
                  </a:lnTo>
                  <a:lnTo>
                    <a:pt x="688" y="55"/>
                  </a:lnTo>
                  <a:lnTo>
                    <a:pt x="688" y="47"/>
                  </a:lnTo>
                  <a:lnTo>
                    <a:pt x="709" y="27"/>
                  </a:lnTo>
                  <a:lnTo>
                    <a:pt x="721" y="16"/>
                  </a:lnTo>
                  <a:lnTo>
                    <a:pt x="740" y="8"/>
                  </a:lnTo>
                  <a:lnTo>
                    <a:pt x="752" y="4"/>
                  </a:lnTo>
                  <a:lnTo>
                    <a:pt x="764" y="0"/>
                  </a:lnTo>
                  <a:lnTo>
                    <a:pt x="775" y="0"/>
                  </a:lnTo>
                  <a:lnTo>
                    <a:pt x="795" y="4"/>
                  </a:lnTo>
                  <a:lnTo>
                    <a:pt x="810" y="4"/>
                  </a:lnTo>
                  <a:lnTo>
                    <a:pt x="830" y="8"/>
                  </a:lnTo>
                  <a:lnTo>
                    <a:pt x="846" y="8"/>
                  </a:lnTo>
                  <a:lnTo>
                    <a:pt x="861" y="16"/>
                  </a:lnTo>
                  <a:lnTo>
                    <a:pt x="882" y="20"/>
                  </a:lnTo>
                  <a:lnTo>
                    <a:pt x="898" y="23"/>
                  </a:lnTo>
                  <a:lnTo>
                    <a:pt x="913" y="27"/>
                  </a:lnTo>
                  <a:lnTo>
                    <a:pt x="933" y="35"/>
                  </a:lnTo>
                  <a:lnTo>
                    <a:pt x="944" y="39"/>
                  </a:lnTo>
                  <a:lnTo>
                    <a:pt x="956" y="43"/>
                  </a:lnTo>
                  <a:lnTo>
                    <a:pt x="968" y="47"/>
                  </a:lnTo>
                  <a:lnTo>
                    <a:pt x="980" y="51"/>
                  </a:lnTo>
                  <a:lnTo>
                    <a:pt x="995" y="59"/>
                  </a:lnTo>
                  <a:lnTo>
                    <a:pt x="1003" y="62"/>
                  </a:lnTo>
                  <a:lnTo>
                    <a:pt x="1003" y="70"/>
                  </a:lnTo>
                  <a:lnTo>
                    <a:pt x="999" y="82"/>
                  </a:lnTo>
                  <a:lnTo>
                    <a:pt x="999" y="102"/>
                  </a:lnTo>
                  <a:lnTo>
                    <a:pt x="987" y="122"/>
                  </a:lnTo>
                  <a:lnTo>
                    <a:pt x="976" y="142"/>
                  </a:lnTo>
                  <a:lnTo>
                    <a:pt x="968" y="154"/>
                  </a:lnTo>
                  <a:lnTo>
                    <a:pt x="956" y="165"/>
                  </a:lnTo>
                  <a:lnTo>
                    <a:pt x="944" y="177"/>
                  </a:lnTo>
                  <a:lnTo>
                    <a:pt x="933" y="189"/>
                  </a:lnTo>
                  <a:lnTo>
                    <a:pt x="913" y="200"/>
                  </a:lnTo>
                  <a:lnTo>
                    <a:pt x="898" y="208"/>
                  </a:lnTo>
                  <a:lnTo>
                    <a:pt x="873" y="216"/>
                  </a:lnTo>
                  <a:lnTo>
                    <a:pt x="857" y="224"/>
                  </a:lnTo>
                  <a:lnTo>
                    <a:pt x="834" y="228"/>
                  </a:lnTo>
                  <a:lnTo>
                    <a:pt x="814" y="236"/>
                  </a:lnTo>
                  <a:lnTo>
                    <a:pt x="791" y="239"/>
                  </a:lnTo>
                  <a:lnTo>
                    <a:pt x="771" y="243"/>
                  </a:lnTo>
                  <a:lnTo>
                    <a:pt x="752" y="243"/>
                  </a:lnTo>
                  <a:lnTo>
                    <a:pt x="732" y="247"/>
                  </a:lnTo>
                  <a:lnTo>
                    <a:pt x="713" y="251"/>
                  </a:lnTo>
                  <a:lnTo>
                    <a:pt x="700" y="251"/>
                  </a:lnTo>
                  <a:lnTo>
                    <a:pt x="676" y="251"/>
                  </a:lnTo>
                  <a:lnTo>
                    <a:pt x="672" y="255"/>
                  </a:lnTo>
                  <a:lnTo>
                    <a:pt x="676" y="263"/>
                  </a:lnTo>
                  <a:lnTo>
                    <a:pt x="672" y="271"/>
                  </a:lnTo>
                  <a:lnTo>
                    <a:pt x="669" y="288"/>
                  </a:lnTo>
                  <a:lnTo>
                    <a:pt x="665" y="295"/>
                  </a:lnTo>
                  <a:lnTo>
                    <a:pt x="657" y="303"/>
                  </a:lnTo>
                  <a:lnTo>
                    <a:pt x="645" y="311"/>
                  </a:lnTo>
                  <a:lnTo>
                    <a:pt x="633" y="319"/>
                  </a:lnTo>
                  <a:lnTo>
                    <a:pt x="614" y="327"/>
                  </a:lnTo>
                  <a:lnTo>
                    <a:pt x="594" y="338"/>
                  </a:lnTo>
                  <a:lnTo>
                    <a:pt x="583" y="338"/>
                  </a:lnTo>
                  <a:lnTo>
                    <a:pt x="571" y="346"/>
                  </a:lnTo>
                  <a:lnTo>
                    <a:pt x="555" y="350"/>
                  </a:lnTo>
                  <a:lnTo>
                    <a:pt x="538" y="358"/>
                  </a:lnTo>
                  <a:lnTo>
                    <a:pt x="519" y="358"/>
                  </a:lnTo>
                  <a:lnTo>
                    <a:pt x="503" y="362"/>
                  </a:lnTo>
                  <a:lnTo>
                    <a:pt x="488" y="362"/>
                  </a:lnTo>
                  <a:lnTo>
                    <a:pt x="472" y="366"/>
                  </a:lnTo>
                  <a:lnTo>
                    <a:pt x="453" y="366"/>
                  </a:lnTo>
                  <a:lnTo>
                    <a:pt x="437" y="370"/>
                  </a:lnTo>
                  <a:lnTo>
                    <a:pt x="417" y="370"/>
                  </a:lnTo>
                  <a:lnTo>
                    <a:pt x="398" y="370"/>
                  </a:lnTo>
                  <a:lnTo>
                    <a:pt x="378" y="370"/>
                  </a:lnTo>
                  <a:lnTo>
                    <a:pt x="361" y="370"/>
                  </a:lnTo>
                  <a:lnTo>
                    <a:pt x="342" y="370"/>
                  </a:lnTo>
                  <a:lnTo>
                    <a:pt x="326" y="370"/>
                  </a:lnTo>
                  <a:lnTo>
                    <a:pt x="307" y="366"/>
                  </a:lnTo>
                  <a:lnTo>
                    <a:pt x="291" y="366"/>
                  </a:lnTo>
                  <a:lnTo>
                    <a:pt x="272" y="362"/>
                  </a:lnTo>
                  <a:lnTo>
                    <a:pt x="260" y="362"/>
                  </a:lnTo>
                  <a:lnTo>
                    <a:pt x="244" y="358"/>
                  </a:lnTo>
                  <a:lnTo>
                    <a:pt x="225" y="358"/>
                  </a:lnTo>
                  <a:lnTo>
                    <a:pt x="213" y="354"/>
                  </a:lnTo>
                  <a:lnTo>
                    <a:pt x="196" y="350"/>
                  </a:lnTo>
                  <a:lnTo>
                    <a:pt x="169" y="346"/>
                  </a:lnTo>
                  <a:lnTo>
                    <a:pt x="149" y="346"/>
                  </a:lnTo>
                  <a:lnTo>
                    <a:pt x="130" y="338"/>
                  </a:lnTo>
                  <a:lnTo>
                    <a:pt x="118" y="335"/>
                  </a:lnTo>
                  <a:lnTo>
                    <a:pt x="106" y="335"/>
                  </a:lnTo>
                  <a:lnTo>
                    <a:pt x="48" y="30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0" name="Freeform 116">
              <a:extLst>
                <a:ext uri="{FF2B5EF4-FFF2-40B4-BE49-F238E27FC236}">
                  <a16:creationId xmlns:a16="http://schemas.microsoft.com/office/drawing/2014/main" id="{809E0D4D-1F7B-86A6-51A8-37511640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4754563"/>
              <a:ext cx="114300" cy="214313"/>
            </a:xfrm>
            <a:custGeom>
              <a:avLst/>
              <a:gdLst>
                <a:gd name="T0" fmla="*/ 2147483647 w 214"/>
                <a:gd name="T1" fmla="*/ 2147483647 h 404"/>
                <a:gd name="T2" fmla="*/ 2147483647 w 214"/>
                <a:gd name="T3" fmla="*/ 2147483647 h 404"/>
                <a:gd name="T4" fmla="*/ 2147483647 w 214"/>
                <a:gd name="T5" fmla="*/ 2147483647 h 404"/>
                <a:gd name="T6" fmla="*/ 2147483647 w 214"/>
                <a:gd name="T7" fmla="*/ 0 h 404"/>
                <a:gd name="T8" fmla="*/ 2147483647 w 214"/>
                <a:gd name="T9" fmla="*/ 2147483647 h 404"/>
                <a:gd name="T10" fmla="*/ 2147483647 w 214"/>
                <a:gd name="T11" fmla="*/ 2147483647 h 404"/>
                <a:gd name="T12" fmla="*/ 2147483647 w 214"/>
                <a:gd name="T13" fmla="*/ 2147483647 h 404"/>
                <a:gd name="T14" fmla="*/ 2147483647 w 214"/>
                <a:gd name="T15" fmla="*/ 2147483647 h 404"/>
                <a:gd name="T16" fmla="*/ 2147483647 w 214"/>
                <a:gd name="T17" fmla="*/ 2147483647 h 404"/>
                <a:gd name="T18" fmla="*/ 2147483647 w 214"/>
                <a:gd name="T19" fmla="*/ 2147483647 h 404"/>
                <a:gd name="T20" fmla="*/ 2147483647 w 214"/>
                <a:gd name="T21" fmla="*/ 2147483647 h 404"/>
                <a:gd name="T22" fmla="*/ 2147483647 w 214"/>
                <a:gd name="T23" fmla="*/ 2147483647 h 404"/>
                <a:gd name="T24" fmla="*/ 2147483647 w 214"/>
                <a:gd name="T25" fmla="*/ 2147483647 h 404"/>
                <a:gd name="T26" fmla="*/ 2147483647 w 214"/>
                <a:gd name="T27" fmla="*/ 2147483647 h 404"/>
                <a:gd name="T28" fmla="*/ 2147483647 w 214"/>
                <a:gd name="T29" fmla="*/ 2147483647 h 404"/>
                <a:gd name="T30" fmla="*/ 2147483647 w 214"/>
                <a:gd name="T31" fmla="*/ 2147483647 h 404"/>
                <a:gd name="T32" fmla="*/ 2147483647 w 214"/>
                <a:gd name="T33" fmla="*/ 2147483647 h 404"/>
                <a:gd name="T34" fmla="*/ 2147483647 w 214"/>
                <a:gd name="T35" fmla="*/ 2147483647 h 404"/>
                <a:gd name="T36" fmla="*/ 2147483647 w 214"/>
                <a:gd name="T37" fmla="*/ 2147483647 h 404"/>
                <a:gd name="T38" fmla="*/ 2147483647 w 214"/>
                <a:gd name="T39" fmla="*/ 2147483647 h 404"/>
                <a:gd name="T40" fmla="*/ 0 w 214"/>
                <a:gd name="T41" fmla="*/ 2147483647 h 404"/>
                <a:gd name="T42" fmla="*/ 0 w 214"/>
                <a:gd name="T43" fmla="*/ 2147483647 h 404"/>
                <a:gd name="T44" fmla="*/ 0 w 214"/>
                <a:gd name="T45" fmla="*/ 2147483647 h 404"/>
                <a:gd name="T46" fmla="*/ 0 w 214"/>
                <a:gd name="T47" fmla="*/ 2147483647 h 404"/>
                <a:gd name="T48" fmla="*/ 2147483647 w 214"/>
                <a:gd name="T49" fmla="*/ 2147483647 h 404"/>
                <a:gd name="T50" fmla="*/ 2147483647 w 214"/>
                <a:gd name="T51" fmla="*/ 2147483647 h 404"/>
                <a:gd name="T52" fmla="*/ 2147483647 w 214"/>
                <a:gd name="T53" fmla="*/ 2147483647 h 404"/>
                <a:gd name="T54" fmla="*/ 2147483647 w 214"/>
                <a:gd name="T55" fmla="*/ 2147483647 h 404"/>
                <a:gd name="T56" fmla="*/ 2147483647 w 214"/>
                <a:gd name="T57" fmla="*/ 2147483647 h 404"/>
                <a:gd name="T58" fmla="*/ 2147483647 w 214"/>
                <a:gd name="T59" fmla="*/ 2147483647 h 404"/>
                <a:gd name="T60" fmla="*/ 2147483647 w 214"/>
                <a:gd name="T61" fmla="*/ 2147483647 h 404"/>
                <a:gd name="T62" fmla="*/ 2147483647 w 214"/>
                <a:gd name="T63" fmla="*/ 2147483647 h 404"/>
                <a:gd name="T64" fmla="*/ 2147483647 w 214"/>
                <a:gd name="T65" fmla="*/ 2147483647 h 404"/>
                <a:gd name="T66" fmla="*/ 2147483647 w 214"/>
                <a:gd name="T67" fmla="*/ 2147483647 h 404"/>
                <a:gd name="T68" fmla="*/ 2147483647 w 214"/>
                <a:gd name="T69" fmla="*/ 2147483647 h 404"/>
                <a:gd name="T70" fmla="*/ 2147483647 w 214"/>
                <a:gd name="T71" fmla="*/ 2147483647 h 404"/>
                <a:gd name="T72" fmla="*/ 2147483647 w 214"/>
                <a:gd name="T73" fmla="*/ 2147483647 h 404"/>
                <a:gd name="T74" fmla="*/ 2147483647 w 214"/>
                <a:gd name="T75" fmla="*/ 2147483647 h 404"/>
                <a:gd name="T76" fmla="*/ 2147483647 w 214"/>
                <a:gd name="T77" fmla="*/ 2147483647 h 404"/>
                <a:gd name="T78" fmla="*/ 2147483647 w 214"/>
                <a:gd name="T79" fmla="*/ 2147483647 h 404"/>
                <a:gd name="T80" fmla="*/ 2147483647 w 214"/>
                <a:gd name="T81" fmla="*/ 2147483647 h 404"/>
                <a:gd name="T82" fmla="*/ 2147483647 w 214"/>
                <a:gd name="T83" fmla="*/ 2147483647 h 404"/>
                <a:gd name="T84" fmla="*/ 2147483647 w 214"/>
                <a:gd name="T85" fmla="*/ 2147483647 h 404"/>
                <a:gd name="T86" fmla="*/ 2147483647 w 214"/>
                <a:gd name="T87" fmla="*/ 2147483647 h 404"/>
                <a:gd name="T88" fmla="*/ 2147483647 w 214"/>
                <a:gd name="T89" fmla="*/ 2147483647 h 404"/>
                <a:gd name="T90" fmla="*/ 2147483647 w 214"/>
                <a:gd name="T91" fmla="*/ 2147483647 h 404"/>
                <a:gd name="T92" fmla="*/ 2147483647 w 214"/>
                <a:gd name="T93" fmla="*/ 2147483647 h 404"/>
                <a:gd name="T94" fmla="*/ 2147483647 w 214"/>
                <a:gd name="T95" fmla="*/ 2147483647 h 404"/>
                <a:gd name="T96" fmla="*/ 2147483647 w 214"/>
                <a:gd name="T97" fmla="*/ 2147483647 h 404"/>
                <a:gd name="T98" fmla="*/ 2147483647 w 214"/>
                <a:gd name="T99" fmla="*/ 2147483647 h 404"/>
                <a:gd name="T100" fmla="*/ 2147483647 w 214"/>
                <a:gd name="T101" fmla="*/ 2147483647 h 404"/>
                <a:gd name="T102" fmla="*/ 2147483647 w 214"/>
                <a:gd name="T103" fmla="*/ 2147483647 h 404"/>
                <a:gd name="T104" fmla="*/ 2147483647 w 214"/>
                <a:gd name="T105" fmla="*/ 2147483647 h 404"/>
                <a:gd name="T106" fmla="*/ 2147483647 w 214"/>
                <a:gd name="T107" fmla="*/ 2147483647 h 404"/>
                <a:gd name="T108" fmla="*/ 2147483647 w 214"/>
                <a:gd name="T109" fmla="*/ 2147483647 h 404"/>
                <a:gd name="T110" fmla="*/ 2147483647 w 214"/>
                <a:gd name="T111" fmla="*/ 2147483647 h 404"/>
                <a:gd name="T112" fmla="*/ 2147483647 w 214"/>
                <a:gd name="T113" fmla="*/ 2147483647 h 404"/>
                <a:gd name="T114" fmla="*/ 2147483647 w 214"/>
                <a:gd name="T115" fmla="*/ 2147483647 h 404"/>
                <a:gd name="T116" fmla="*/ 2147483647 w 214"/>
                <a:gd name="T117" fmla="*/ 2147483647 h 404"/>
                <a:gd name="T118" fmla="*/ 2147483647 w 214"/>
                <a:gd name="T119" fmla="*/ 2147483647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"/>
                <a:gd name="T181" fmla="*/ 0 h 404"/>
                <a:gd name="T182" fmla="*/ 214 w 214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" h="404">
                  <a:moveTo>
                    <a:pt x="214" y="11"/>
                  </a:moveTo>
                  <a:lnTo>
                    <a:pt x="206" y="7"/>
                  </a:lnTo>
                  <a:lnTo>
                    <a:pt x="186" y="3"/>
                  </a:lnTo>
                  <a:lnTo>
                    <a:pt x="170" y="0"/>
                  </a:lnTo>
                  <a:lnTo>
                    <a:pt x="154" y="7"/>
                  </a:lnTo>
                  <a:lnTo>
                    <a:pt x="134" y="11"/>
                  </a:lnTo>
                  <a:lnTo>
                    <a:pt x="119" y="31"/>
                  </a:lnTo>
                  <a:lnTo>
                    <a:pt x="95" y="46"/>
                  </a:lnTo>
                  <a:lnTo>
                    <a:pt x="84" y="66"/>
                  </a:lnTo>
                  <a:lnTo>
                    <a:pt x="68" y="82"/>
                  </a:lnTo>
                  <a:lnTo>
                    <a:pt x="60" y="97"/>
                  </a:lnTo>
                  <a:lnTo>
                    <a:pt x="52" y="113"/>
                  </a:lnTo>
                  <a:lnTo>
                    <a:pt x="49" y="125"/>
                  </a:lnTo>
                  <a:lnTo>
                    <a:pt x="45" y="128"/>
                  </a:lnTo>
                  <a:lnTo>
                    <a:pt x="45" y="138"/>
                  </a:lnTo>
                  <a:lnTo>
                    <a:pt x="21" y="138"/>
                  </a:lnTo>
                  <a:lnTo>
                    <a:pt x="17" y="138"/>
                  </a:lnTo>
                  <a:lnTo>
                    <a:pt x="13" y="145"/>
                  </a:lnTo>
                  <a:lnTo>
                    <a:pt x="9" y="157"/>
                  </a:lnTo>
                  <a:lnTo>
                    <a:pt x="9" y="177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4" y="255"/>
                  </a:lnTo>
                  <a:lnTo>
                    <a:pt x="13" y="274"/>
                  </a:lnTo>
                  <a:lnTo>
                    <a:pt x="13" y="286"/>
                  </a:lnTo>
                  <a:lnTo>
                    <a:pt x="17" y="298"/>
                  </a:lnTo>
                  <a:lnTo>
                    <a:pt x="21" y="315"/>
                  </a:lnTo>
                  <a:lnTo>
                    <a:pt x="25" y="330"/>
                  </a:lnTo>
                  <a:lnTo>
                    <a:pt x="33" y="350"/>
                  </a:lnTo>
                  <a:lnTo>
                    <a:pt x="41" y="369"/>
                  </a:lnTo>
                  <a:lnTo>
                    <a:pt x="45" y="381"/>
                  </a:lnTo>
                  <a:lnTo>
                    <a:pt x="60" y="393"/>
                  </a:lnTo>
                  <a:lnTo>
                    <a:pt x="76" y="400"/>
                  </a:lnTo>
                  <a:lnTo>
                    <a:pt x="95" y="404"/>
                  </a:lnTo>
                  <a:lnTo>
                    <a:pt x="111" y="404"/>
                  </a:lnTo>
                  <a:lnTo>
                    <a:pt x="127" y="400"/>
                  </a:lnTo>
                  <a:lnTo>
                    <a:pt x="138" y="393"/>
                  </a:lnTo>
                  <a:lnTo>
                    <a:pt x="146" y="389"/>
                  </a:lnTo>
                  <a:lnTo>
                    <a:pt x="150" y="381"/>
                  </a:lnTo>
                  <a:lnTo>
                    <a:pt x="158" y="369"/>
                  </a:lnTo>
                  <a:lnTo>
                    <a:pt x="158" y="357"/>
                  </a:lnTo>
                  <a:lnTo>
                    <a:pt x="158" y="346"/>
                  </a:lnTo>
                  <a:lnTo>
                    <a:pt x="158" y="334"/>
                  </a:lnTo>
                  <a:lnTo>
                    <a:pt x="158" y="326"/>
                  </a:lnTo>
                  <a:lnTo>
                    <a:pt x="158" y="311"/>
                  </a:lnTo>
                  <a:lnTo>
                    <a:pt x="158" y="298"/>
                  </a:lnTo>
                  <a:lnTo>
                    <a:pt x="158" y="282"/>
                  </a:lnTo>
                  <a:lnTo>
                    <a:pt x="158" y="266"/>
                  </a:lnTo>
                  <a:lnTo>
                    <a:pt x="158" y="255"/>
                  </a:lnTo>
                  <a:lnTo>
                    <a:pt x="158" y="239"/>
                  </a:lnTo>
                  <a:lnTo>
                    <a:pt x="158" y="223"/>
                  </a:lnTo>
                  <a:lnTo>
                    <a:pt x="158" y="208"/>
                  </a:lnTo>
                  <a:lnTo>
                    <a:pt x="158" y="192"/>
                  </a:lnTo>
                  <a:lnTo>
                    <a:pt x="158" y="184"/>
                  </a:lnTo>
                  <a:lnTo>
                    <a:pt x="158" y="169"/>
                  </a:lnTo>
                  <a:lnTo>
                    <a:pt x="158" y="161"/>
                  </a:lnTo>
                  <a:lnTo>
                    <a:pt x="214" y="11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1" name="Freeform 117">
              <a:extLst>
                <a:ext uri="{FF2B5EF4-FFF2-40B4-BE49-F238E27FC236}">
                  <a16:creationId xmlns:a16="http://schemas.microsoft.com/office/drawing/2014/main" id="{B0C8EA9E-7160-3B9D-65B6-0E27E1FB2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4773613"/>
              <a:ext cx="136525" cy="123825"/>
            </a:xfrm>
            <a:custGeom>
              <a:avLst/>
              <a:gdLst>
                <a:gd name="T0" fmla="*/ 2147483647 w 260"/>
                <a:gd name="T1" fmla="*/ 0 h 235"/>
                <a:gd name="T2" fmla="*/ 2147483647 w 260"/>
                <a:gd name="T3" fmla="*/ 0 h 235"/>
                <a:gd name="T4" fmla="*/ 2147483647 w 260"/>
                <a:gd name="T5" fmla="*/ 2147483647 h 235"/>
                <a:gd name="T6" fmla="*/ 2147483647 w 260"/>
                <a:gd name="T7" fmla="*/ 2147483647 h 235"/>
                <a:gd name="T8" fmla="*/ 2147483647 w 260"/>
                <a:gd name="T9" fmla="*/ 2147483647 h 235"/>
                <a:gd name="T10" fmla="*/ 2147483647 w 260"/>
                <a:gd name="T11" fmla="*/ 2147483647 h 235"/>
                <a:gd name="T12" fmla="*/ 2147483647 w 260"/>
                <a:gd name="T13" fmla="*/ 2147483647 h 235"/>
                <a:gd name="T14" fmla="*/ 2147483647 w 260"/>
                <a:gd name="T15" fmla="*/ 2147483647 h 235"/>
                <a:gd name="T16" fmla="*/ 2147483647 w 260"/>
                <a:gd name="T17" fmla="*/ 2147483647 h 235"/>
                <a:gd name="T18" fmla="*/ 2147483647 w 260"/>
                <a:gd name="T19" fmla="*/ 2147483647 h 235"/>
                <a:gd name="T20" fmla="*/ 2147483647 w 260"/>
                <a:gd name="T21" fmla="*/ 2147483647 h 235"/>
                <a:gd name="T22" fmla="*/ 2147483647 w 260"/>
                <a:gd name="T23" fmla="*/ 2147483647 h 235"/>
                <a:gd name="T24" fmla="*/ 2147483647 w 260"/>
                <a:gd name="T25" fmla="*/ 2147483647 h 235"/>
                <a:gd name="T26" fmla="*/ 2147483647 w 260"/>
                <a:gd name="T27" fmla="*/ 2147483647 h 235"/>
                <a:gd name="T28" fmla="*/ 2147483647 w 260"/>
                <a:gd name="T29" fmla="*/ 2147483647 h 235"/>
                <a:gd name="T30" fmla="*/ 2147483647 w 260"/>
                <a:gd name="T31" fmla="*/ 2147483647 h 235"/>
                <a:gd name="T32" fmla="*/ 2147483647 w 260"/>
                <a:gd name="T33" fmla="*/ 2147483647 h 235"/>
                <a:gd name="T34" fmla="*/ 2147483647 w 260"/>
                <a:gd name="T35" fmla="*/ 2147483647 h 235"/>
                <a:gd name="T36" fmla="*/ 2147483647 w 260"/>
                <a:gd name="T37" fmla="*/ 2147483647 h 235"/>
                <a:gd name="T38" fmla="*/ 2147483647 w 260"/>
                <a:gd name="T39" fmla="*/ 2147483647 h 235"/>
                <a:gd name="T40" fmla="*/ 2147483647 w 260"/>
                <a:gd name="T41" fmla="*/ 2147483647 h 235"/>
                <a:gd name="T42" fmla="*/ 0 w 260"/>
                <a:gd name="T43" fmla="*/ 2147483647 h 235"/>
                <a:gd name="T44" fmla="*/ 2147483647 w 260"/>
                <a:gd name="T45" fmla="*/ 2147483647 h 235"/>
                <a:gd name="T46" fmla="*/ 2147483647 w 260"/>
                <a:gd name="T47" fmla="*/ 0 h 235"/>
                <a:gd name="T48" fmla="*/ 2147483647 w 260"/>
                <a:gd name="T49" fmla="*/ 0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0"/>
                <a:gd name="T76" fmla="*/ 0 h 235"/>
                <a:gd name="T77" fmla="*/ 260 w 260"/>
                <a:gd name="T78" fmla="*/ 235 h 2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0" h="235">
                  <a:moveTo>
                    <a:pt x="118" y="0"/>
                  </a:moveTo>
                  <a:lnTo>
                    <a:pt x="122" y="0"/>
                  </a:lnTo>
                  <a:lnTo>
                    <a:pt x="134" y="4"/>
                  </a:lnTo>
                  <a:lnTo>
                    <a:pt x="153" y="7"/>
                  </a:lnTo>
                  <a:lnTo>
                    <a:pt x="173" y="19"/>
                  </a:lnTo>
                  <a:lnTo>
                    <a:pt x="196" y="35"/>
                  </a:lnTo>
                  <a:lnTo>
                    <a:pt x="220" y="50"/>
                  </a:lnTo>
                  <a:lnTo>
                    <a:pt x="229" y="62"/>
                  </a:lnTo>
                  <a:lnTo>
                    <a:pt x="241" y="78"/>
                  </a:lnTo>
                  <a:lnTo>
                    <a:pt x="248" y="90"/>
                  </a:lnTo>
                  <a:lnTo>
                    <a:pt x="252" y="110"/>
                  </a:lnTo>
                  <a:lnTo>
                    <a:pt x="256" y="122"/>
                  </a:lnTo>
                  <a:lnTo>
                    <a:pt x="260" y="138"/>
                  </a:lnTo>
                  <a:lnTo>
                    <a:pt x="260" y="149"/>
                  </a:lnTo>
                  <a:lnTo>
                    <a:pt x="260" y="165"/>
                  </a:lnTo>
                  <a:lnTo>
                    <a:pt x="256" y="185"/>
                  </a:lnTo>
                  <a:lnTo>
                    <a:pt x="252" y="204"/>
                  </a:lnTo>
                  <a:lnTo>
                    <a:pt x="241" y="216"/>
                  </a:lnTo>
                  <a:lnTo>
                    <a:pt x="237" y="224"/>
                  </a:lnTo>
                  <a:lnTo>
                    <a:pt x="229" y="231"/>
                  </a:lnTo>
                  <a:lnTo>
                    <a:pt x="229" y="235"/>
                  </a:lnTo>
                  <a:lnTo>
                    <a:pt x="0" y="145"/>
                  </a:lnTo>
                  <a:lnTo>
                    <a:pt x="39" y="5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2" name="Freeform 118">
              <a:extLst>
                <a:ext uri="{FF2B5EF4-FFF2-40B4-BE49-F238E27FC236}">
                  <a16:creationId xmlns:a16="http://schemas.microsoft.com/office/drawing/2014/main" id="{80208E72-56A8-F083-0C82-99BA24A2F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5410200"/>
              <a:ext cx="247650" cy="242888"/>
            </a:xfrm>
            <a:custGeom>
              <a:avLst/>
              <a:gdLst>
                <a:gd name="T0" fmla="*/ 2147483647 w 469"/>
                <a:gd name="T1" fmla="*/ 2147483647 h 457"/>
                <a:gd name="T2" fmla="*/ 2147483647 w 469"/>
                <a:gd name="T3" fmla="*/ 2147483647 h 457"/>
                <a:gd name="T4" fmla="*/ 2147483647 w 469"/>
                <a:gd name="T5" fmla="*/ 2147483647 h 457"/>
                <a:gd name="T6" fmla="*/ 2147483647 w 469"/>
                <a:gd name="T7" fmla="*/ 2147483647 h 457"/>
                <a:gd name="T8" fmla="*/ 2147483647 w 469"/>
                <a:gd name="T9" fmla="*/ 2147483647 h 457"/>
                <a:gd name="T10" fmla="*/ 0 w 469"/>
                <a:gd name="T11" fmla="*/ 2147483647 h 457"/>
                <a:gd name="T12" fmla="*/ 2147483647 w 469"/>
                <a:gd name="T13" fmla="*/ 2147483647 h 457"/>
                <a:gd name="T14" fmla="*/ 0 w 469"/>
                <a:gd name="T15" fmla="*/ 2147483647 h 457"/>
                <a:gd name="T16" fmla="*/ 2147483647 w 469"/>
                <a:gd name="T17" fmla="*/ 2147483647 h 457"/>
                <a:gd name="T18" fmla="*/ 2147483647 w 469"/>
                <a:gd name="T19" fmla="*/ 2147483647 h 457"/>
                <a:gd name="T20" fmla="*/ 2147483647 w 469"/>
                <a:gd name="T21" fmla="*/ 2147483647 h 457"/>
                <a:gd name="T22" fmla="*/ 2147483647 w 469"/>
                <a:gd name="T23" fmla="*/ 2147483647 h 457"/>
                <a:gd name="T24" fmla="*/ 2147483647 w 469"/>
                <a:gd name="T25" fmla="*/ 2147483647 h 457"/>
                <a:gd name="T26" fmla="*/ 2147483647 w 469"/>
                <a:gd name="T27" fmla="*/ 2147483647 h 457"/>
                <a:gd name="T28" fmla="*/ 2147483647 w 469"/>
                <a:gd name="T29" fmla="*/ 2147483647 h 457"/>
                <a:gd name="T30" fmla="*/ 2147483647 w 469"/>
                <a:gd name="T31" fmla="*/ 2147483647 h 457"/>
                <a:gd name="T32" fmla="*/ 2147483647 w 469"/>
                <a:gd name="T33" fmla="*/ 2147483647 h 457"/>
                <a:gd name="T34" fmla="*/ 2147483647 w 469"/>
                <a:gd name="T35" fmla="*/ 2147483647 h 457"/>
                <a:gd name="T36" fmla="*/ 2147483647 w 469"/>
                <a:gd name="T37" fmla="*/ 2147483647 h 457"/>
                <a:gd name="T38" fmla="*/ 2147483647 w 469"/>
                <a:gd name="T39" fmla="*/ 2147483647 h 457"/>
                <a:gd name="T40" fmla="*/ 2147483647 w 469"/>
                <a:gd name="T41" fmla="*/ 2147483647 h 457"/>
                <a:gd name="T42" fmla="*/ 2147483647 w 469"/>
                <a:gd name="T43" fmla="*/ 2147483647 h 457"/>
                <a:gd name="T44" fmla="*/ 2147483647 w 469"/>
                <a:gd name="T45" fmla="*/ 2147483647 h 457"/>
                <a:gd name="T46" fmla="*/ 2147483647 w 469"/>
                <a:gd name="T47" fmla="*/ 2147483647 h 457"/>
                <a:gd name="T48" fmla="*/ 2147483647 w 469"/>
                <a:gd name="T49" fmla="*/ 2147483647 h 457"/>
                <a:gd name="T50" fmla="*/ 2147483647 w 469"/>
                <a:gd name="T51" fmla="*/ 2147483647 h 457"/>
                <a:gd name="T52" fmla="*/ 2147483647 w 469"/>
                <a:gd name="T53" fmla="*/ 2147483647 h 457"/>
                <a:gd name="T54" fmla="*/ 2147483647 w 469"/>
                <a:gd name="T55" fmla="*/ 2147483647 h 457"/>
                <a:gd name="T56" fmla="*/ 2147483647 w 469"/>
                <a:gd name="T57" fmla="*/ 2147483647 h 457"/>
                <a:gd name="T58" fmla="*/ 2147483647 w 469"/>
                <a:gd name="T59" fmla="*/ 2147483647 h 457"/>
                <a:gd name="T60" fmla="*/ 2147483647 w 469"/>
                <a:gd name="T61" fmla="*/ 2147483647 h 457"/>
                <a:gd name="T62" fmla="*/ 2147483647 w 469"/>
                <a:gd name="T63" fmla="*/ 2147483647 h 457"/>
                <a:gd name="T64" fmla="*/ 2147483647 w 469"/>
                <a:gd name="T65" fmla="*/ 2147483647 h 457"/>
                <a:gd name="T66" fmla="*/ 2147483647 w 469"/>
                <a:gd name="T67" fmla="*/ 2147483647 h 457"/>
                <a:gd name="T68" fmla="*/ 2147483647 w 469"/>
                <a:gd name="T69" fmla="*/ 2147483647 h 457"/>
                <a:gd name="T70" fmla="*/ 2147483647 w 469"/>
                <a:gd name="T71" fmla="*/ 2147483647 h 457"/>
                <a:gd name="T72" fmla="*/ 2147483647 w 469"/>
                <a:gd name="T73" fmla="*/ 0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9"/>
                <a:gd name="T112" fmla="*/ 0 h 457"/>
                <a:gd name="T113" fmla="*/ 469 w 46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9" h="457">
                  <a:moveTo>
                    <a:pt x="130" y="0"/>
                  </a:moveTo>
                  <a:lnTo>
                    <a:pt x="134" y="181"/>
                  </a:lnTo>
                  <a:lnTo>
                    <a:pt x="130" y="181"/>
                  </a:lnTo>
                  <a:lnTo>
                    <a:pt x="123" y="181"/>
                  </a:lnTo>
                  <a:lnTo>
                    <a:pt x="107" y="181"/>
                  </a:lnTo>
                  <a:lnTo>
                    <a:pt x="91" y="181"/>
                  </a:lnTo>
                  <a:lnTo>
                    <a:pt x="76" y="181"/>
                  </a:lnTo>
                  <a:lnTo>
                    <a:pt x="55" y="185"/>
                  </a:lnTo>
                  <a:lnTo>
                    <a:pt x="35" y="188"/>
                  </a:lnTo>
                  <a:lnTo>
                    <a:pt x="24" y="196"/>
                  </a:lnTo>
                  <a:lnTo>
                    <a:pt x="4" y="208"/>
                  </a:lnTo>
                  <a:lnTo>
                    <a:pt x="0" y="224"/>
                  </a:lnTo>
                  <a:lnTo>
                    <a:pt x="4" y="237"/>
                  </a:lnTo>
                  <a:lnTo>
                    <a:pt x="4" y="24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4" y="276"/>
                  </a:lnTo>
                  <a:lnTo>
                    <a:pt x="12" y="287"/>
                  </a:lnTo>
                  <a:lnTo>
                    <a:pt x="24" y="311"/>
                  </a:lnTo>
                  <a:lnTo>
                    <a:pt x="32" y="322"/>
                  </a:lnTo>
                  <a:lnTo>
                    <a:pt x="47" y="338"/>
                  </a:lnTo>
                  <a:lnTo>
                    <a:pt x="59" y="350"/>
                  </a:lnTo>
                  <a:lnTo>
                    <a:pt x="80" y="362"/>
                  </a:lnTo>
                  <a:lnTo>
                    <a:pt x="99" y="373"/>
                  </a:lnTo>
                  <a:lnTo>
                    <a:pt x="119" y="385"/>
                  </a:lnTo>
                  <a:lnTo>
                    <a:pt x="142" y="398"/>
                  </a:lnTo>
                  <a:lnTo>
                    <a:pt x="166" y="414"/>
                  </a:lnTo>
                  <a:lnTo>
                    <a:pt x="185" y="425"/>
                  </a:lnTo>
                  <a:lnTo>
                    <a:pt x="205" y="433"/>
                  </a:lnTo>
                  <a:lnTo>
                    <a:pt x="224" y="441"/>
                  </a:lnTo>
                  <a:lnTo>
                    <a:pt x="241" y="449"/>
                  </a:lnTo>
                  <a:lnTo>
                    <a:pt x="253" y="453"/>
                  </a:lnTo>
                  <a:lnTo>
                    <a:pt x="268" y="457"/>
                  </a:lnTo>
                  <a:lnTo>
                    <a:pt x="280" y="457"/>
                  </a:lnTo>
                  <a:lnTo>
                    <a:pt x="288" y="457"/>
                  </a:lnTo>
                  <a:lnTo>
                    <a:pt x="300" y="437"/>
                  </a:lnTo>
                  <a:lnTo>
                    <a:pt x="304" y="421"/>
                  </a:lnTo>
                  <a:lnTo>
                    <a:pt x="300" y="410"/>
                  </a:lnTo>
                  <a:lnTo>
                    <a:pt x="300" y="406"/>
                  </a:lnTo>
                  <a:lnTo>
                    <a:pt x="304" y="406"/>
                  </a:lnTo>
                  <a:lnTo>
                    <a:pt x="319" y="414"/>
                  </a:lnTo>
                  <a:lnTo>
                    <a:pt x="339" y="425"/>
                  </a:lnTo>
                  <a:lnTo>
                    <a:pt x="366" y="437"/>
                  </a:lnTo>
                  <a:lnTo>
                    <a:pt x="378" y="437"/>
                  </a:lnTo>
                  <a:lnTo>
                    <a:pt x="389" y="441"/>
                  </a:lnTo>
                  <a:lnTo>
                    <a:pt x="402" y="445"/>
                  </a:lnTo>
                  <a:lnTo>
                    <a:pt x="418" y="449"/>
                  </a:lnTo>
                  <a:lnTo>
                    <a:pt x="438" y="449"/>
                  </a:lnTo>
                  <a:lnTo>
                    <a:pt x="457" y="445"/>
                  </a:lnTo>
                  <a:lnTo>
                    <a:pt x="465" y="425"/>
                  </a:lnTo>
                  <a:lnTo>
                    <a:pt x="469" y="414"/>
                  </a:lnTo>
                  <a:lnTo>
                    <a:pt x="469" y="393"/>
                  </a:lnTo>
                  <a:lnTo>
                    <a:pt x="469" y="373"/>
                  </a:lnTo>
                  <a:lnTo>
                    <a:pt x="461" y="354"/>
                  </a:lnTo>
                  <a:lnTo>
                    <a:pt x="453" y="338"/>
                  </a:lnTo>
                  <a:lnTo>
                    <a:pt x="441" y="315"/>
                  </a:lnTo>
                  <a:lnTo>
                    <a:pt x="434" y="299"/>
                  </a:lnTo>
                  <a:lnTo>
                    <a:pt x="422" y="291"/>
                  </a:lnTo>
                  <a:lnTo>
                    <a:pt x="414" y="283"/>
                  </a:lnTo>
                  <a:lnTo>
                    <a:pt x="402" y="276"/>
                  </a:lnTo>
                  <a:lnTo>
                    <a:pt x="389" y="268"/>
                  </a:lnTo>
                  <a:lnTo>
                    <a:pt x="374" y="260"/>
                  </a:lnTo>
                  <a:lnTo>
                    <a:pt x="358" y="252"/>
                  </a:lnTo>
                  <a:lnTo>
                    <a:pt x="343" y="244"/>
                  </a:lnTo>
                  <a:lnTo>
                    <a:pt x="327" y="244"/>
                  </a:lnTo>
                  <a:lnTo>
                    <a:pt x="311" y="237"/>
                  </a:lnTo>
                  <a:lnTo>
                    <a:pt x="296" y="233"/>
                  </a:lnTo>
                  <a:lnTo>
                    <a:pt x="280" y="224"/>
                  </a:lnTo>
                  <a:lnTo>
                    <a:pt x="272" y="224"/>
                  </a:lnTo>
                  <a:lnTo>
                    <a:pt x="253" y="220"/>
                  </a:lnTo>
                  <a:lnTo>
                    <a:pt x="249" y="220"/>
                  </a:lnTo>
                  <a:lnTo>
                    <a:pt x="241" y="3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D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3" name="Freeform 119">
              <a:extLst>
                <a:ext uri="{FF2B5EF4-FFF2-40B4-BE49-F238E27FC236}">
                  <a16:creationId xmlns:a16="http://schemas.microsoft.com/office/drawing/2014/main" id="{A2BFA098-C35C-3227-D3C0-8EE4C5419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5394325"/>
              <a:ext cx="225425" cy="246063"/>
            </a:xfrm>
            <a:custGeom>
              <a:avLst/>
              <a:gdLst>
                <a:gd name="T0" fmla="*/ 2147483647 w 425"/>
                <a:gd name="T1" fmla="*/ 2147483647 h 465"/>
                <a:gd name="T2" fmla="*/ 2147483647 w 425"/>
                <a:gd name="T3" fmla="*/ 2147483647 h 465"/>
                <a:gd name="T4" fmla="*/ 0 w 425"/>
                <a:gd name="T5" fmla="*/ 2147483647 h 465"/>
                <a:gd name="T6" fmla="*/ 2147483647 w 425"/>
                <a:gd name="T7" fmla="*/ 2147483647 h 465"/>
                <a:gd name="T8" fmla="*/ 2147483647 w 425"/>
                <a:gd name="T9" fmla="*/ 2147483647 h 465"/>
                <a:gd name="T10" fmla="*/ 2147483647 w 425"/>
                <a:gd name="T11" fmla="*/ 2147483647 h 465"/>
                <a:gd name="T12" fmla="*/ 2147483647 w 425"/>
                <a:gd name="T13" fmla="*/ 2147483647 h 465"/>
                <a:gd name="T14" fmla="*/ 2147483647 w 425"/>
                <a:gd name="T15" fmla="*/ 2147483647 h 465"/>
                <a:gd name="T16" fmla="*/ 2147483647 w 425"/>
                <a:gd name="T17" fmla="*/ 2147483647 h 465"/>
                <a:gd name="T18" fmla="*/ 2147483647 w 425"/>
                <a:gd name="T19" fmla="*/ 2147483647 h 465"/>
                <a:gd name="T20" fmla="*/ 2147483647 w 425"/>
                <a:gd name="T21" fmla="*/ 2147483647 h 465"/>
                <a:gd name="T22" fmla="*/ 2147483647 w 425"/>
                <a:gd name="T23" fmla="*/ 2147483647 h 465"/>
                <a:gd name="T24" fmla="*/ 2147483647 w 425"/>
                <a:gd name="T25" fmla="*/ 2147483647 h 465"/>
                <a:gd name="T26" fmla="*/ 2147483647 w 425"/>
                <a:gd name="T27" fmla="*/ 2147483647 h 465"/>
                <a:gd name="T28" fmla="*/ 2147483647 w 425"/>
                <a:gd name="T29" fmla="*/ 2147483647 h 465"/>
                <a:gd name="T30" fmla="*/ 2147483647 w 425"/>
                <a:gd name="T31" fmla="*/ 2147483647 h 465"/>
                <a:gd name="T32" fmla="*/ 2147483647 w 425"/>
                <a:gd name="T33" fmla="*/ 2147483647 h 465"/>
                <a:gd name="T34" fmla="*/ 2147483647 w 425"/>
                <a:gd name="T35" fmla="*/ 2147483647 h 465"/>
                <a:gd name="T36" fmla="*/ 2147483647 w 425"/>
                <a:gd name="T37" fmla="*/ 2147483647 h 465"/>
                <a:gd name="T38" fmla="*/ 2147483647 w 425"/>
                <a:gd name="T39" fmla="*/ 2147483647 h 465"/>
                <a:gd name="T40" fmla="*/ 2147483647 w 425"/>
                <a:gd name="T41" fmla="*/ 2147483647 h 465"/>
                <a:gd name="T42" fmla="*/ 2147483647 w 425"/>
                <a:gd name="T43" fmla="*/ 2147483647 h 465"/>
                <a:gd name="T44" fmla="*/ 2147483647 w 425"/>
                <a:gd name="T45" fmla="*/ 2147483647 h 465"/>
                <a:gd name="T46" fmla="*/ 2147483647 w 425"/>
                <a:gd name="T47" fmla="*/ 2147483647 h 465"/>
                <a:gd name="T48" fmla="*/ 2147483647 w 425"/>
                <a:gd name="T49" fmla="*/ 2147483647 h 465"/>
                <a:gd name="T50" fmla="*/ 2147483647 w 425"/>
                <a:gd name="T51" fmla="*/ 2147483647 h 465"/>
                <a:gd name="T52" fmla="*/ 2147483647 w 425"/>
                <a:gd name="T53" fmla="*/ 2147483647 h 465"/>
                <a:gd name="T54" fmla="*/ 2147483647 w 425"/>
                <a:gd name="T55" fmla="*/ 2147483647 h 465"/>
                <a:gd name="T56" fmla="*/ 2147483647 w 425"/>
                <a:gd name="T57" fmla="*/ 2147483647 h 465"/>
                <a:gd name="T58" fmla="*/ 2147483647 w 425"/>
                <a:gd name="T59" fmla="*/ 2147483647 h 465"/>
                <a:gd name="T60" fmla="*/ 2147483647 w 425"/>
                <a:gd name="T61" fmla="*/ 2147483647 h 465"/>
                <a:gd name="T62" fmla="*/ 2147483647 w 425"/>
                <a:gd name="T63" fmla="*/ 2147483647 h 465"/>
                <a:gd name="T64" fmla="*/ 2147483647 w 425"/>
                <a:gd name="T65" fmla="*/ 2147483647 h 465"/>
                <a:gd name="T66" fmla="*/ 2147483647 w 425"/>
                <a:gd name="T67" fmla="*/ 2147483647 h 465"/>
                <a:gd name="T68" fmla="*/ 2147483647 w 425"/>
                <a:gd name="T69" fmla="*/ 2147483647 h 465"/>
                <a:gd name="T70" fmla="*/ 2147483647 w 425"/>
                <a:gd name="T71" fmla="*/ 2147483647 h 465"/>
                <a:gd name="T72" fmla="*/ 2147483647 w 425"/>
                <a:gd name="T73" fmla="*/ 2147483647 h 465"/>
                <a:gd name="T74" fmla="*/ 2147483647 w 425"/>
                <a:gd name="T75" fmla="*/ 2147483647 h 465"/>
                <a:gd name="T76" fmla="*/ 2147483647 w 425"/>
                <a:gd name="T77" fmla="*/ 2147483647 h 465"/>
                <a:gd name="T78" fmla="*/ 2147483647 w 425"/>
                <a:gd name="T79" fmla="*/ 2147483647 h 465"/>
                <a:gd name="T80" fmla="*/ 2147483647 w 425"/>
                <a:gd name="T81" fmla="*/ 2147483647 h 465"/>
                <a:gd name="T82" fmla="*/ 2147483647 w 425"/>
                <a:gd name="T83" fmla="*/ 2147483647 h 465"/>
                <a:gd name="T84" fmla="*/ 2147483647 w 425"/>
                <a:gd name="T85" fmla="*/ 2147483647 h 465"/>
                <a:gd name="T86" fmla="*/ 2147483647 w 425"/>
                <a:gd name="T87" fmla="*/ 2147483647 h 465"/>
                <a:gd name="T88" fmla="*/ 2147483647 w 425"/>
                <a:gd name="T89" fmla="*/ 2147483647 h 465"/>
                <a:gd name="T90" fmla="*/ 2147483647 w 425"/>
                <a:gd name="T91" fmla="*/ 2147483647 h 465"/>
                <a:gd name="T92" fmla="*/ 2147483647 w 425"/>
                <a:gd name="T93" fmla="*/ 2147483647 h 465"/>
                <a:gd name="T94" fmla="*/ 2147483647 w 425"/>
                <a:gd name="T95" fmla="*/ 2147483647 h 465"/>
                <a:gd name="T96" fmla="*/ 2147483647 w 425"/>
                <a:gd name="T97" fmla="*/ 2147483647 h 465"/>
                <a:gd name="T98" fmla="*/ 2147483647 w 425"/>
                <a:gd name="T99" fmla="*/ 2147483647 h 465"/>
                <a:gd name="T100" fmla="*/ 2147483647 w 425"/>
                <a:gd name="T101" fmla="*/ 2147483647 h 465"/>
                <a:gd name="T102" fmla="*/ 2147483647 w 425"/>
                <a:gd name="T103" fmla="*/ 2147483647 h 465"/>
                <a:gd name="T104" fmla="*/ 2147483647 w 425"/>
                <a:gd name="T105" fmla="*/ 2147483647 h 465"/>
                <a:gd name="T106" fmla="*/ 2147483647 w 425"/>
                <a:gd name="T107" fmla="*/ 2147483647 h 465"/>
                <a:gd name="T108" fmla="*/ 2147483647 w 425"/>
                <a:gd name="T109" fmla="*/ 2147483647 h 465"/>
                <a:gd name="T110" fmla="*/ 2147483647 w 425"/>
                <a:gd name="T111" fmla="*/ 2147483647 h 465"/>
                <a:gd name="T112" fmla="*/ 2147483647 w 425"/>
                <a:gd name="T113" fmla="*/ 0 h 465"/>
                <a:gd name="T114" fmla="*/ 2147483647 w 425"/>
                <a:gd name="T115" fmla="*/ 2147483647 h 465"/>
                <a:gd name="T116" fmla="*/ 2147483647 w 425"/>
                <a:gd name="T117" fmla="*/ 2147483647 h 4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5"/>
                <a:gd name="T178" fmla="*/ 0 h 465"/>
                <a:gd name="T179" fmla="*/ 425 w 425"/>
                <a:gd name="T180" fmla="*/ 465 h 4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5" h="465">
                  <a:moveTo>
                    <a:pt x="78" y="36"/>
                  </a:moveTo>
                  <a:lnTo>
                    <a:pt x="90" y="209"/>
                  </a:lnTo>
                  <a:lnTo>
                    <a:pt x="0" y="240"/>
                  </a:lnTo>
                  <a:lnTo>
                    <a:pt x="98" y="351"/>
                  </a:lnTo>
                  <a:lnTo>
                    <a:pt x="102" y="354"/>
                  </a:lnTo>
                  <a:lnTo>
                    <a:pt x="110" y="370"/>
                  </a:lnTo>
                  <a:lnTo>
                    <a:pt x="121" y="386"/>
                  </a:lnTo>
                  <a:lnTo>
                    <a:pt x="141" y="413"/>
                  </a:lnTo>
                  <a:lnTo>
                    <a:pt x="157" y="434"/>
                  </a:lnTo>
                  <a:lnTo>
                    <a:pt x="177" y="453"/>
                  </a:lnTo>
                  <a:lnTo>
                    <a:pt x="197" y="465"/>
                  </a:lnTo>
                  <a:lnTo>
                    <a:pt x="213" y="465"/>
                  </a:lnTo>
                  <a:lnTo>
                    <a:pt x="224" y="453"/>
                  </a:lnTo>
                  <a:lnTo>
                    <a:pt x="232" y="442"/>
                  </a:lnTo>
                  <a:lnTo>
                    <a:pt x="236" y="425"/>
                  </a:lnTo>
                  <a:lnTo>
                    <a:pt x="240" y="409"/>
                  </a:lnTo>
                  <a:lnTo>
                    <a:pt x="240" y="394"/>
                  </a:lnTo>
                  <a:lnTo>
                    <a:pt x="240" y="382"/>
                  </a:lnTo>
                  <a:lnTo>
                    <a:pt x="240" y="370"/>
                  </a:lnTo>
                  <a:lnTo>
                    <a:pt x="244" y="370"/>
                  </a:lnTo>
                  <a:lnTo>
                    <a:pt x="248" y="374"/>
                  </a:lnTo>
                  <a:lnTo>
                    <a:pt x="263" y="382"/>
                  </a:lnTo>
                  <a:lnTo>
                    <a:pt x="275" y="386"/>
                  </a:lnTo>
                  <a:lnTo>
                    <a:pt x="287" y="394"/>
                  </a:lnTo>
                  <a:lnTo>
                    <a:pt x="302" y="397"/>
                  </a:lnTo>
                  <a:lnTo>
                    <a:pt x="318" y="405"/>
                  </a:lnTo>
                  <a:lnTo>
                    <a:pt x="331" y="409"/>
                  </a:lnTo>
                  <a:lnTo>
                    <a:pt x="347" y="413"/>
                  </a:lnTo>
                  <a:lnTo>
                    <a:pt x="362" y="417"/>
                  </a:lnTo>
                  <a:lnTo>
                    <a:pt x="374" y="421"/>
                  </a:lnTo>
                  <a:lnTo>
                    <a:pt x="397" y="417"/>
                  </a:lnTo>
                  <a:lnTo>
                    <a:pt x="413" y="413"/>
                  </a:lnTo>
                  <a:lnTo>
                    <a:pt x="417" y="394"/>
                  </a:lnTo>
                  <a:lnTo>
                    <a:pt x="425" y="382"/>
                  </a:lnTo>
                  <a:lnTo>
                    <a:pt x="425" y="362"/>
                  </a:lnTo>
                  <a:lnTo>
                    <a:pt x="425" y="351"/>
                  </a:lnTo>
                  <a:lnTo>
                    <a:pt x="425" y="335"/>
                  </a:lnTo>
                  <a:lnTo>
                    <a:pt x="417" y="319"/>
                  </a:lnTo>
                  <a:lnTo>
                    <a:pt x="409" y="308"/>
                  </a:lnTo>
                  <a:lnTo>
                    <a:pt x="401" y="296"/>
                  </a:lnTo>
                  <a:lnTo>
                    <a:pt x="386" y="284"/>
                  </a:lnTo>
                  <a:lnTo>
                    <a:pt x="362" y="269"/>
                  </a:lnTo>
                  <a:lnTo>
                    <a:pt x="350" y="265"/>
                  </a:lnTo>
                  <a:lnTo>
                    <a:pt x="335" y="256"/>
                  </a:lnTo>
                  <a:lnTo>
                    <a:pt x="322" y="252"/>
                  </a:lnTo>
                  <a:lnTo>
                    <a:pt x="310" y="248"/>
                  </a:lnTo>
                  <a:lnTo>
                    <a:pt x="298" y="240"/>
                  </a:lnTo>
                  <a:lnTo>
                    <a:pt x="283" y="232"/>
                  </a:lnTo>
                  <a:lnTo>
                    <a:pt x="271" y="228"/>
                  </a:lnTo>
                  <a:lnTo>
                    <a:pt x="263" y="224"/>
                  </a:lnTo>
                  <a:lnTo>
                    <a:pt x="244" y="213"/>
                  </a:lnTo>
                  <a:lnTo>
                    <a:pt x="232" y="209"/>
                  </a:lnTo>
                  <a:lnTo>
                    <a:pt x="213" y="189"/>
                  </a:lnTo>
                  <a:lnTo>
                    <a:pt x="205" y="174"/>
                  </a:lnTo>
                  <a:lnTo>
                    <a:pt x="201" y="158"/>
                  </a:lnTo>
                  <a:lnTo>
                    <a:pt x="201" y="154"/>
                  </a:lnTo>
                  <a:lnTo>
                    <a:pt x="193" y="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D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4" name="Freeform 120">
              <a:extLst>
                <a:ext uri="{FF2B5EF4-FFF2-40B4-BE49-F238E27FC236}">
                  <a16:creationId xmlns:a16="http://schemas.microsoft.com/office/drawing/2014/main" id="{8F042698-4F6F-E18A-5CF3-708BE034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4756150"/>
              <a:ext cx="153988" cy="219075"/>
            </a:xfrm>
            <a:custGeom>
              <a:avLst/>
              <a:gdLst>
                <a:gd name="T0" fmla="*/ 2147483647 w 291"/>
                <a:gd name="T1" fmla="*/ 2147483647 h 413"/>
                <a:gd name="T2" fmla="*/ 2147483647 w 291"/>
                <a:gd name="T3" fmla="*/ 2147483647 h 413"/>
                <a:gd name="T4" fmla="*/ 2147483647 w 291"/>
                <a:gd name="T5" fmla="*/ 2147483647 h 413"/>
                <a:gd name="T6" fmla="*/ 2147483647 w 291"/>
                <a:gd name="T7" fmla="*/ 2147483647 h 413"/>
                <a:gd name="T8" fmla="*/ 2147483647 w 291"/>
                <a:gd name="T9" fmla="*/ 2147483647 h 413"/>
                <a:gd name="T10" fmla="*/ 2147483647 w 291"/>
                <a:gd name="T11" fmla="*/ 2147483647 h 413"/>
                <a:gd name="T12" fmla="*/ 2147483647 w 291"/>
                <a:gd name="T13" fmla="*/ 2147483647 h 413"/>
                <a:gd name="T14" fmla="*/ 2147483647 w 291"/>
                <a:gd name="T15" fmla="*/ 2147483647 h 413"/>
                <a:gd name="T16" fmla="*/ 2147483647 w 291"/>
                <a:gd name="T17" fmla="*/ 2147483647 h 413"/>
                <a:gd name="T18" fmla="*/ 2147483647 w 291"/>
                <a:gd name="T19" fmla="*/ 2147483647 h 413"/>
                <a:gd name="T20" fmla="*/ 2147483647 w 291"/>
                <a:gd name="T21" fmla="*/ 2147483647 h 413"/>
                <a:gd name="T22" fmla="*/ 2147483647 w 291"/>
                <a:gd name="T23" fmla="*/ 2147483647 h 413"/>
                <a:gd name="T24" fmla="*/ 2147483647 w 291"/>
                <a:gd name="T25" fmla="*/ 2147483647 h 413"/>
                <a:gd name="T26" fmla="*/ 2147483647 w 291"/>
                <a:gd name="T27" fmla="*/ 2147483647 h 413"/>
                <a:gd name="T28" fmla="*/ 2147483647 w 291"/>
                <a:gd name="T29" fmla="*/ 2147483647 h 413"/>
                <a:gd name="T30" fmla="*/ 2147483647 w 291"/>
                <a:gd name="T31" fmla="*/ 2147483647 h 413"/>
                <a:gd name="T32" fmla="*/ 2147483647 w 291"/>
                <a:gd name="T33" fmla="*/ 2147483647 h 413"/>
                <a:gd name="T34" fmla="*/ 2147483647 w 291"/>
                <a:gd name="T35" fmla="*/ 2147483647 h 413"/>
                <a:gd name="T36" fmla="*/ 2147483647 w 291"/>
                <a:gd name="T37" fmla="*/ 2147483647 h 413"/>
                <a:gd name="T38" fmla="*/ 2147483647 w 291"/>
                <a:gd name="T39" fmla="*/ 2147483647 h 413"/>
                <a:gd name="T40" fmla="*/ 2147483647 w 291"/>
                <a:gd name="T41" fmla="*/ 2147483647 h 413"/>
                <a:gd name="T42" fmla="*/ 2147483647 w 291"/>
                <a:gd name="T43" fmla="*/ 2147483647 h 413"/>
                <a:gd name="T44" fmla="*/ 2147483647 w 291"/>
                <a:gd name="T45" fmla="*/ 2147483647 h 413"/>
                <a:gd name="T46" fmla="*/ 2147483647 w 291"/>
                <a:gd name="T47" fmla="*/ 2147483647 h 413"/>
                <a:gd name="T48" fmla="*/ 2147483647 w 291"/>
                <a:gd name="T49" fmla="*/ 2147483647 h 413"/>
                <a:gd name="T50" fmla="*/ 2147483647 w 291"/>
                <a:gd name="T51" fmla="*/ 2147483647 h 413"/>
                <a:gd name="T52" fmla="*/ 0 w 291"/>
                <a:gd name="T53" fmla="*/ 2147483647 h 413"/>
                <a:gd name="T54" fmla="*/ 0 w 291"/>
                <a:gd name="T55" fmla="*/ 2147483647 h 413"/>
                <a:gd name="T56" fmla="*/ 2147483647 w 291"/>
                <a:gd name="T57" fmla="*/ 2147483647 h 413"/>
                <a:gd name="T58" fmla="*/ 2147483647 w 291"/>
                <a:gd name="T59" fmla="*/ 2147483647 h 413"/>
                <a:gd name="T60" fmla="*/ 2147483647 w 291"/>
                <a:gd name="T61" fmla="*/ 2147483647 h 413"/>
                <a:gd name="T62" fmla="*/ 2147483647 w 291"/>
                <a:gd name="T63" fmla="*/ 2147483647 h 413"/>
                <a:gd name="T64" fmla="*/ 2147483647 w 291"/>
                <a:gd name="T65" fmla="*/ 2147483647 h 413"/>
                <a:gd name="T66" fmla="*/ 2147483647 w 291"/>
                <a:gd name="T67" fmla="*/ 2147483647 h 413"/>
                <a:gd name="T68" fmla="*/ 2147483647 w 291"/>
                <a:gd name="T69" fmla="*/ 2147483647 h 413"/>
                <a:gd name="T70" fmla="*/ 2147483647 w 291"/>
                <a:gd name="T71" fmla="*/ 2147483647 h 413"/>
                <a:gd name="T72" fmla="*/ 2147483647 w 291"/>
                <a:gd name="T73" fmla="*/ 2147483647 h 413"/>
                <a:gd name="T74" fmla="*/ 2147483647 w 291"/>
                <a:gd name="T75" fmla="*/ 2147483647 h 413"/>
                <a:gd name="T76" fmla="*/ 2147483647 w 291"/>
                <a:gd name="T77" fmla="*/ 2147483647 h 413"/>
                <a:gd name="T78" fmla="*/ 2147483647 w 291"/>
                <a:gd name="T79" fmla="*/ 2147483647 h 413"/>
                <a:gd name="T80" fmla="*/ 2147483647 w 291"/>
                <a:gd name="T81" fmla="*/ 2147483647 h 413"/>
                <a:gd name="T82" fmla="*/ 2147483647 w 291"/>
                <a:gd name="T83" fmla="*/ 2147483647 h 413"/>
                <a:gd name="T84" fmla="*/ 2147483647 w 291"/>
                <a:gd name="T85" fmla="*/ 2147483647 h 413"/>
                <a:gd name="T86" fmla="*/ 2147483647 w 291"/>
                <a:gd name="T87" fmla="*/ 2147483647 h 413"/>
                <a:gd name="T88" fmla="*/ 2147483647 w 291"/>
                <a:gd name="T89" fmla="*/ 2147483647 h 413"/>
                <a:gd name="T90" fmla="*/ 2147483647 w 291"/>
                <a:gd name="T91" fmla="*/ 2147483647 h 413"/>
                <a:gd name="T92" fmla="*/ 2147483647 w 291"/>
                <a:gd name="T93" fmla="*/ 0 h 413"/>
                <a:gd name="T94" fmla="*/ 2147483647 w 291"/>
                <a:gd name="T95" fmla="*/ 2147483647 h 4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"/>
                <a:gd name="T145" fmla="*/ 0 h 413"/>
                <a:gd name="T146" fmla="*/ 291 w 291"/>
                <a:gd name="T147" fmla="*/ 413 h 4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" h="413">
                  <a:moveTo>
                    <a:pt x="264" y="4"/>
                  </a:moveTo>
                  <a:lnTo>
                    <a:pt x="244" y="16"/>
                  </a:lnTo>
                  <a:lnTo>
                    <a:pt x="225" y="32"/>
                  </a:lnTo>
                  <a:lnTo>
                    <a:pt x="208" y="47"/>
                  </a:lnTo>
                  <a:lnTo>
                    <a:pt x="192" y="63"/>
                  </a:lnTo>
                  <a:lnTo>
                    <a:pt x="180" y="79"/>
                  </a:lnTo>
                  <a:lnTo>
                    <a:pt x="169" y="94"/>
                  </a:lnTo>
                  <a:lnTo>
                    <a:pt x="161" y="114"/>
                  </a:lnTo>
                  <a:lnTo>
                    <a:pt x="153" y="142"/>
                  </a:lnTo>
                  <a:lnTo>
                    <a:pt x="145" y="162"/>
                  </a:lnTo>
                  <a:lnTo>
                    <a:pt x="145" y="185"/>
                  </a:lnTo>
                  <a:lnTo>
                    <a:pt x="141" y="205"/>
                  </a:lnTo>
                  <a:lnTo>
                    <a:pt x="145" y="228"/>
                  </a:lnTo>
                  <a:lnTo>
                    <a:pt x="145" y="248"/>
                  </a:lnTo>
                  <a:lnTo>
                    <a:pt x="145" y="271"/>
                  </a:lnTo>
                  <a:lnTo>
                    <a:pt x="145" y="295"/>
                  </a:lnTo>
                  <a:lnTo>
                    <a:pt x="149" y="319"/>
                  </a:lnTo>
                  <a:lnTo>
                    <a:pt x="145" y="331"/>
                  </a:lnTo>
                  <a:lnTo>
                    <a:pt x="141" y="347"/>
                  </a:lnTo>
                  <a:lnTo>
                    <a:pt x="134" y="358"/>
                  </a:lnTo>
                  <a:lnTo>
                    <a:pt x="130" y="370"/>
                  </a:lnTo>
                  <a:lnTo>
                    <a:pt x="118" y="370"/>
                  </a:lnTo>
                  <a:lnTo>
                    <a:pt x="106" y="370"/>
                  </a:lnTo>
                  <a:lnTo>
                    <a:pt x="95" y="366"/>
                  </a:lnTo>
                  <a:lnTo>
                    <a:pt x="83" y="354"/>
                  </a:lnTo>
                  <a:lnTo>
                    <a:pt x="67" y="331"/>
                  </a:lnTo>
                  <a:lnTo>
                    <a:pt x="59" y="308"/>
                  </a:lnTo>
                  <a:lnTo>
                    <a:pt x="50" y="283"/>
                  </a:lnTo>
                  <a:lnTo>
                    <a:pt x="50" y="263"/>
                  </a:lnTo>
                  <a:lnTo>
                    <a:pt x="46" y="240"/>
                  </a:lnTo>
                  <a:lnTo>
                    <a:pt x="43" y="220"/>
                  </a:lnTo>
                  <a:lnTo>
                    <a:pt x="39" y="201"/>
                  </a:lnTo>
                  <a:lnTo>
                    <a:pt x="43" y="177"/>
                  </a:lnTo>
                  <a:lnTo>
                    <a:pt x="43" y="154"/>
                  </a:lnTo>
                  <a:lnTo>
                    <a:pt x="46" y="135"/>
                  </a:lnTo>
                  <a:lnTo>
                    <a:pt x="54" y="110"/>
                  </a:lnTo>
                  <a:lnTo>
                    <a:pt x="63" y="94"/>
                  </a:lnTo>
                  <a:lnTo>
                    <a:pt x="67" y="102"/>
                  </a:lnTo>
                  <a:lnTo>
                    <a:pt x="75" y="110"/>
                  </a:lnTo>
                  <a:lnTo>
                    <a:pt x="83" y="118"/>
                  </a:lnTo>
                  <a:lnTo>
                    <a:pt x="95" y="114"/>
                  </a:lnTo>
                  <a:lnTo>
                    <a:pt x="106" y="106"/>
                  </a:lnTo>
                  <a:lnTo>
                    <a:pt x="106" y="94"/>
                  </a:lnTo>
                  <a:lnTo>
                    <a:pt x="95" y="71"/>
                  </a:lnTo>
                  <a:lnTo>
                    <a:pt x="83" y="55"/>
                  </a:lnTo>
                  <a:lnTo>
                    <a:pt x="67" y="43"/>
                  </a:lnTo>
                  <a:lnTo>
                    <a:pt x="54" y="47"/>
                  </a:lnTo>
                  <a:lnTo>
                    <a:pt x="39" y="63"/>
                  </a:lnTo>
                  <a:lnTo>
                    <a:pt x="27" y="82"/>
                  </a:lnTo>
                  <a:lnTo>
                    <a:pt x="19" y="102"/>
                  </a:lnTo>
                  <a:lnTo>
                    <a:pt x="11" y="125"/>
                  </a:lnTo>
                  <a:lnTo>
                    <a:pt x="4" y="150"/>
                  </a:lnTo>
                  <a:lnTo>
                    <a:pt x="4" y="177"/>
                  </a:lnTo>
                  <a:lnTo>
                    <a:pt x="0" y="189"/>
                  </a:lnTo>
                  <a:lnTo>
                    <a:pt x="0" y="201"/>
                  </a:lnTo>
                  <a:lnTo>
                    <a:pt x="0" y="217"/>
                  </a:lnTo>
                  <a:lnTo>
                    <a:pt x="4" y="232"/>
                  </a:lnTo>
                  <a:lnTo>
                    <a:pt x="4" y="256"/>
                  </a:lnTo>
                  <a:lnTo>
                    <a:pt x="11" y="283"/>
                  </a:lnTo>
                  <a:lnTo>
                    <a:pt x="15" y="308"/>
                  </a:lnTo>
                  <a:lnTo>
                    <a:pt x="27" y="331"/>
                  </a:lnTo>
                  <a:lnTo>
                    <a:pt x="35" y="351"/>
                  </a:lnTo>
                  <a:lnTo>
                    <a:pt x="50" y="370"/>
                  </a:lnTo>
                  <a:lnTo>
                    <a:pt x="63" y="390"/>
                  </a:lnTo>
                  <a:lnTo>
                    <a:pt x="87" y="401"/>
                  </a:lnTo>
                  <a:lnTo>
                    <a:pt x="102" y="409"/>
                  </a:lnTo>
                  <a:lnTo>
                    <a:pt x="118" y="413"/>
                  </a:lnTo>
                  <a:lnTo>
                    <a:pt x="134" y="409"/>
                  </a:lnTo>
                  <a:lnTo>
                    <a:pt x="149" y="401"/>
                  </a:lnTo>
                  <a:lnTo>
                    <a:pt x="165" y="390"/>
                  </a:lnTo>
                  <a:lnTo>
                    <a:pt x="173" y="378"/>
                  </a:lnTo>
                  <a:lnTo>
                    <a:pt x="180" y="358"/>
                  </a:lnTo>
                  <a:lnTo>
                    <a:pt x="184" y="347"/>
                  </a:lnTo>
                  <a:lnTo>
                    <a:pt x="180" y="327"/>
                  </a:lnTo>
                  <a:lnTo>
                    <a:pt x="180" y="312"/>
                  </a:lnTo>
                  <a:lnTo>
                    <a:pt x="180" y="291"/>
                  </a:lnTo>
                  <a:lnTo>
                    <a:pt x="180" y="275"/>
                  </a:lnTo>
                  <a:lnTo>
                    <a:pt x="180" y="259"/>
                  </a:lnTo>
                  <a:lnTo>
                    <a:pt x="177" y="244"/>
                  </a:lnTo>
                  <a:lnTo>
                    <a:pt x="177" y="228"/>
                  </a:lnTo>
                  <a:lnTo>
                    <a:pt x="177" y="213"/>
                  </a:lnTo>
                  <a:lnTo>
                    <a:pt x="177" y="197"/>
                  </a:lnTo>
                  <a:lnTo>
                    <a:pt x="177" y="185"/>
                  </a:lnTo>
                  <a:lnTo>
                    <a:pt x="177" y="170"/>
                  </a:lnTo>
                  <a:lnTo>
                    <a:pt x="180" y="158"/>
                  </a:lnTo>
                  <a:lnTo>
                    <a:pt x="188" y="129"/>
                  </a:lnTo>
                  <a:lnTo>
                    <a:pt x="204" y="110"/>
                  </a:lnTo>
                  <a:lnTo>
                    <a:pt x="220" y="86"/>
                  </a:lnTo>
                  <a:lnTo>
                    <a:pt x="240" y="67"/>
                  </a:lnTo>
                  <a:lnTo>
                    <a:pt x="260" y="51"/>
                  </a:lnTo>
                  <a:lnTo>
                    <a:pt x="283" y="36"/>
                  </a:lnTo>
                  <a:lnTo>
                    <a:pt x="291" y="20"/>
                  </a:lnTo>
                  <a:lnTo>
                    <a:pt x="287" y="8"/>
                  </a:lnTo>
                  <a:lnTo>
                    <a:pt x="275" y="0"/>
                  </a:lnTo>
                  <a:lnTo>
                    <a:pt x="26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5" name="Freeform 121">
              <a:extLst>
                <a:ext uri="{FF2B5EF4-FFF2-40B4-BE49-F238E27FC236}">
                  <a16:creationId xmlns:a16="http://schemas.microsoft.com/office/drawing/2014/main" id="{AB79D1FD-D0AB-5259-C1AC-1BEFBD402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4733925"/>
              <a:ext cx="180975" cy="152400"/>
            </a:xfrm>
            <a:custGeom>
              <a:avLst/>
              <a:gdLst>
                <a:gd name="T0" fmla="*/ 2147483647 w 343"/>
                <a:gd name="T1" fmla="*/ 2147483647 h 288"/>
                <a:gd name="T2" fmla="*/ 2147483647 w 343"/>
                <a:gd name="T3" fmla="*/ 2147483647 h 288"/>
                <a:gd name="T4" fmla="*/ 2147483647 w 343"/>
                <a:gd name="T5" fmla="*/ 0 h 288"/>
                <a:gd name="T6" fmla="*/ 2147483647 w 343"/>
                <a:gd name="T7" fmla="*/ 2147483647 h 288"/>
                <a:gd name="T8" fmla="*/ 2147483647 w 343"/>
                <a:gd name="T9" fmla="*/ 2147483647 h 288"/>
                <a:gd name="T10" fmla="*/ 2147483647 w 343"/>
                <a:gd name="T11" fmla="*/ 2147483647 h 288"/>
                <a:gd name="T12" fmla="*/ 2147483647 w 343"/>
                <a:gd name="T13" fmla="*/ 2147483647 h 288"/>
                <a:gd name="T14" fmla="*/ 2147483647 w 343"/>
                <a:gd name="T15" fmla="*/ 2147483647 h 288"/>
                <a:gd name="T16" fmla="*/ 0 w 343"/>
                <a:gd name="T17" fmla="*/ 2147483647 h 288"/>
                <a:gd name="T18" fmla="*/ 2147483647 w 343"/>
                <a:gd name="T19" fmla="*/ 2147483647 h 288"/>
                <a:gd name="T20" fmla="*/ 2147483647 w 343"/>
                <a:gd name="T21" fmla="*/ 2147483647 h 288"/>
                <a:gd name="T22" fmla="*/ 2147483647 w 343"/>
                <a:gd name="T23" fmla="*/ 2147483647 h 288"/>
                <a:gd name="T24" fmla="*/ 2147483647 w 343"/>
                <a:gd name="T25" fmla="*/ 2147483647 h 288"/>
                <a:gd name="T26" fmla="*/ 2147483647 w 343"/>
                <a:gd name="T27" fmla="*/ 2147483647 h 288"/>
                <a:gd name="T28" fmla="*/ 2147483647 w 343"/>
                <a:gd name="T29" fmla="*/ 2147483647 h 288"/>
                <a:gd name="T30" fmla="*/ 2147483647 w 343"/>
                <a:gd name="T31" fmla="*/ 2147483647 h 288"/>
                <a:gd name="T32" fmla="*/ 2147483647 w 343"/>
                <a:gd name="T33" fmla="*/ 2147483647 h 288"/>
                <a:gd name="T34" fmla="*/ 2147483647 w 343"/>
                <a:gd name="T35" fmla="*/ 2147483647 h 288"/>
                <a:gd name="T36" fmla="*/ 2147483647 w 343"/>
                <a:gd name="T37" fmla="*/ 2147483647 h 288"/>
                <a:gd name="T38" fmla="*/ 2147483647 w 343"/>
                <a:gd name="T39" fmla="*/ 2147483647 h 288"/>
                <a:gd name="T40" fmla="*/ 2147483647 w 343"/>
                <a:gd name="T41" fmla="*/ 2147483647 h 288"/>
                <a:gd name="T42" fmla="*/ 2147483647 w 343"/>
                <a:gd name="T43" fmla="*/ 2147483647 h 288"/>
                <a:gd name="T44" fmla="*/ 2147483647 w 343"/>
                <a:gd name="T45" fmla="*/ 2147483647 h 288"/>
                <a:gd name="T46" fmla="*/ 2147483647 w 343"/>
                <a:gd name="T47" fmla="*/ 2147483647 h 288"/>
                <a:gd name="T48" fmla="*/ 2147483647 w 343"/>
                <a:gd name="T49" fmla="*/ 2147483647 h 288"/>
                <a:gd name="T50" fmla="*/ 2147483647 w 343"/>
                <a:gd name="T51" fmla="*/ 2147483647 h 288"/>
                <a:gd name="T52" fmla="*/ 2147483647 w 343"/>
                <a:gd name="T53" fmla="*/ 2147483647 h 288"/>
                <a:gd name="T54" fmla="*/ 2147483647 w 343"/>
                <a:gd name="T55" fmla="*/ 2147483647 h 288"/>
                <a:gd name="T56" fmla="*/ 2147483647 w 343"/>
                <a:gd name="T57" fmla="*/ 2147483647 h 288"/>
                <a:gd name="T58" fmla="*/ 2147483647 w 343"/>
                <a:gd name="T59" fmla="*/ 2147483647 h 288"/>
                <a:gd name="T60" fmla="*/ 2147483647 w 343"/>
                <a:gd name="T61" fmla="*/ 2147483647 h 288"/>
                <a:gd name="T62" fmla="*/ 2147483647 w 343"/>
                <a:gd name="T63" fmla="*/ 2147483647 h 288"/>
                <a:gd name="T64" fmla="*/ 2147483647 w 343"/>
                <a:gd name="T65" fmla="*/ 2147483647 h 288"/>
                <a:gd name="T66" fmla="*/ 2147483647 w 343"/>
                <a:gd name="T67" fmla="*/ 2147483647 h 288"/>
                <a:gd name="T68" fmla="*/ 2147483647 w 343"/>
                <a:gd name="T69" fmla="*/ 2147483647 h 288"/>
                <a:gd name="T70" fmla="*/ 2147483647 w 343"/>
                <a:gd name="T71" fmla="*/ 2147483647 h 288"/>
                <a:gd name="T72" fmla="*/ 2147483647 w 343"/>
                <a:gd name="T73" fmla="*/ 2147483647 h 288"/>
                <a:gd name="T74" fmla="*/ 2147483647 w 343"/>
                <a:gd name="T75" fmla="*/ 2147483647 h 288"/>
                <a:gd name="T76" fmla="*/ 2147483647 w 343"/>
                <a:gd name="T77" fmla="*/ 2147483647 h 288"/>
                <a:gd name="T78" fmla="*/ 2147483647 w 343"/>
                <a:gd name="T79" fmla="*/ 2147483647 h 288"/>
                <a:gd name="T80" fmla="*/ 2147483647 w 343"/>
                <a:gd name="T81" fmla="*/ 2147483647 h 288"/>
                <a:gd name="T82" fmla="*/ 2147483647 w 343"/>
                <a:gd name="T83" fmla="*/ 2147483647 h 288"/>
                <a:gd name="T84" fmla="*/ 2147483647 w 343"/>
                <a:gd name="T85" fmla="*/ 2147483647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3"/>
                <a:gd name="T130" fmla="*/ 0 h 288"/>
                <a:gd name="T131" fmla="*/ 343 w 343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3" h="288">
                  <a:moveTo>
                    <a:pt x="255" y="37"/>
                  </a:moveTo>
                  <a:lnTo>
                    <a:pt x="232" y="21"/>
                  </a:lnTo>
                  <a:lnTo>
                    <a:pt x="216" y="8"/>
                  </a:lnTo>
                  <a:lnTo>
                    <a:pt x="197" y="4"/>
                  </a:lnTo>
                  <a:lnTo>
                    <a:pt x="177" y="4"/>
                  </a:lnTo>
                  <a:lnTo>
                    <a:pt x="158" y="0"/>
                  </a:lnTo>
                  <a:lnTo>
                    <a:pt x="141" y="4"/>
                  </a:lnTo>
                  <a:lnTo>
                    <a:pt x="121" y="8"/>
                  </a:lnTo>
                  <a:lnTo>
                    <a:pt x="110" y="17"/>
                  </a:lnTo>
                  <a:lnTo>
                    <a:pt x="90" y="25"/>
                  </a:lnTo>
                  <a:lnTo>
                    <a:pt x="74" y="37"/>
                  </a:lnTo>
                  <a:lnTo>
                    <a:pt x="59" y="48"/>
                  </a:lnTo>
                  <a:lnTo>
                    <a:pt x="47" y="60"/>
                  </a:lnTo>
                  <a:lnTo>
                    <a:pt x="35" y="76"/>
                  </a:lnTo>
                  <a:lnTo>
                    <a:pt x="24" y="91"/>
                  </a:lnTo>
                  <a:lnTo>
                    <a:pt x="8" y="111"/>
                  </a:lnTo>
                  <a:lnTo>
                    <a:pt x="4" y="126"/>
                  </a:lnTo>
                  <a:lnTo>
                    <a:pt x="0" y="138"/>
                  </a:lnTo>
                  <a:lnTo>
                    <a:pt x="8" y="150"/>
                  </a:lnTo>
                  <a:lnTo>
                    <a:pt x="24" y="154"/>
                  </a:lnTo>
                  <a:lnTo>
                    <a:pt x="35" y="146"/>
                  </a:lnTo>
                  <a:lnTo>
                    <a:pt x="39" y="130"/>
                  </a:lnTo>
                  <a:lnTo>
                    <a:pt x="47" y="115"/>
                  </a:lnTo>
                  <a:lnTo>
                    <a:pt x="55" y="103"/>
                  </a:lnTo>
                  <a:lnTo>
                    <a:pt x="67" y="91"/>
                  </a:lnTo>
                  <a:lnTo>
                    <a:pt x="86" y="68"/>
                  </a:lnTo>
                  <a:lnTo>
                    <a:pt x="110" y="52"/>
                  </a:lnTo>
                  <a:lnTo>
                    <a:pt x="121" y="48"/>
                  </a:lnTo>
                  <a:lnTo>
                    <a:pt x="133" y="41"/>
                  </a:lnTo>
                  <a:lnTo>
                    <a:pt x="149" y="41"/>
                  </a:lnTo>
                  <a:lnTo>
                    <a:pt x="166" y="41"/>
                  </a:lnTo>
                  <a:lnTo>
                    <a:pt x="177" y="41"/>
                  </a:lnTo>
                  <a:lnTo>
                    <a:pt x="193" y="44"/>
                  </a:lnTo>
                  <a:lnTo>
                    <a:pt x="208" y="48"/>
                  </a:lnTo>
                  <a:lnTo>
                    <a:pt x="228" y="60"/>
                  </a:lnTo>
                  <a:lnTo>
                    <a:pt x="248" y="72"/>
                  </a:lnTo>
                  <a:lnTo>
                    <a:pt x="267" y="91"/>
                  </a:lnTo>
                  <a:lnTo>
                    <a:pt x="283" y="115"/>
                  </a:lnTo>
                  <a:lnTo>
                    <a:pt x="294" y="138"/>
                  </a:lnTo>
                  <a:lnTo>
                    <a:pt x="298" y="154"/>
                  </a:lnTo>
                  <a:lnTo>
                    <a:pt x="302" y="166"/>
                  </a:lnTo>
                  <a:lnTo>
                    <a:pt x="302" y="179"/>
                  </a:lnTo>
                  <a:lnTo>
                    <a:pt x="306" y="194"/>
                  </a:lnTo>
                  <a:lnTo>
                    <a:pt x="302" y="206"/>
                  </a:lnTo>
                  <a:lnTo>
                    <a:pt x="302" y="221"/>
                  </a:lnTo>
                  <a:lnTo>
                    <a:pt x="302" y="233"/>
                  </a:lnTo>
                  <a:lnTo>
                    <a:pt x="298" y="249"/>
                  </a:lnTo>
                  <a:lnTo>
                    <a:pt x="275" y="233"/>
                  </a:lnTo>
                  <a:lnTo>
                    <a:pt x="251" y="221"/>
                  </a:lnTo>
                  <a:lnTo>
                    <a:pt x="228" y="210"/>
                  </a:lnTo>
                  <a:lnTo>
                    <a:pt x="208" y="202"/>
                  </a:lnTo>
                  <a:lnTo>
                    <a:pt x="185" y="190"/>
                  </a:lnTo>
                  <a:lnTo>
                    <a:pt x="158" y="182"/>
                  </a:lnTo>
                  <a:lnTo>
                    <a:pt x="133" y="179"/>
                  </a:lnTo>
                  <a:lnTo>
                    <a:pt x="110" y="179"/>
                  </a:lnTo>
                  <a:lnTo>
                    <a:pt x="94" y="186"/>
                  </a:lnTo>
                  <a:lnTo>
                    <a:pt x="90" y="198"/>
                  </a:lnTo>
                  <a:lnTo>
                    <a:pt x="94" y="210"/>
                  </a:lnTo>
                  <a:lnTo>
                    <a:pt x="110" y="218"/>
                  </a:lnTo>
                  <a:lnTo>
                    <a:pt x="133" y="214"/>
                  </a:lnTo>
                  <a:lnTo>
                    <a:pt x="158" y="221"/>
                  </a:lnTo>
                  <a:lnTo>
                    <a:pt x="185" y="229"/>
                  </a:lnTo>
                  <a:lnTo>
                    <a:pt x="208" y="241"/>
                  </a:lnTo>
                  <a:lnTo>
                    <a:pt x="228" y="249"/>
                  </a:lnTo>
                  <a:lnTo>
                    <a:pt x="251" y="264"/>
                  </a:lnTo>
                  <a:lnTo>
                    <a:pt x="275" y="276"/>
                  </a:lnTo>
                  <a:lnTo>
                    <a:pt x="302" y="288"/>
                  </a:lnTo>
                  <a:lnTo>
                    <a:pt x="314" y="288"/>
                  </a:lnTo>
                  <a:lnTo>
                    <a:pt x="327" y="280"/>
                  </a:lnTo>
                  <a:lnTo>
                    <a:pt x="331" y="261"/>
                  </a:lnTo>
                  <a:lnTo>
                    <a:pt x="339" y="245"/>
                  </a:lnTo>
                  <a:lnTo>
                    <a:pt x="339" y="225"/>
                  </a:lnTo>
                  <a:lnTo>
                    <a:pt x="343" y="210"/>
                  </a:lnTo>
                  <a:lnTo>
                    <a:pt x="343" y="190"/>
                  </a:lnTo>
                  <a:lnTo>
                    <a:pt x="343" y="173"/>
                  </a:lnTo>
                  <a:lnTo>
                    <a:pt x="339" y="158"/>
                  </a:lnTo>
                  <a:lnTo>
                    <a:pt x="335" y="142"/>
                  </a:lnTo>
                  <a:lnTo>
                    <a:pt x="327" y="126"/>
                  </a:lnTo>
                  <a:lnTo>
                    <a:pt x="318" y="111"/>
                  </a:lnTo>
                  <a:lnTo>
                    <a:pt x="310" y="95"/>
                  </a:lnTo>
                  <a:lnTo>
                    <a:pt x="302" y="83"/>
                  </a:lnTo>
                  <a:lnTo>
                    <a:pt x="290" y="68"/>
                  </a:lnTo>
                  <a:lnTo>
                    <a:pt x="283" y="56"/>
                  </a:lnTo>
                  <a:lnTo>
                    <a:pt x="267" y="44"/>
                  </a:lnTo>
                  <a:lnTo>
                    <a:pt x="25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6" name="Freeform 122">
              <a:extLst>
                <a:ext uri="{FF2B5EF4-FFF2-40B4-BE49-F238E27FC236}">
                  <a16:creationId xmlns:a16="http://schemas.microsoft.com/office/drawing/2014/main" id="{C6F01AEA-006E-6421-BE04-C7007392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4714875"/>
              <a:ext cx="25400" cy="44450"/>
            </a:xfrm>
            <a:custGeom>
              <a:avLst/>
              <a:gdLst>
                <a:gd name="T0" fmla="*/ 2147483647 w 48"/>
                <a:gd name="T1" fmla="*/ 2147483647 h 83"/>
                <a:gd name="T2" fmla="*/ 2147483647 w 48"/>
                <a:gd name="T3" fmla="*/ 2147483647 h 83"/>
                <a:gd name="T4" fmla="*/ 2147483647 w 48"/>
                <a:gd name="T5" fmla="*/ 2147483647 h 83"/>
                <a:gd name="T6" fmla="*/ 2147483647 w 48"/>
                <a:gd name="T7" fmla="*/ 2147483647 h 83"/>
                <a:gd name="T8" fmla="*/ 2147483647 w 48"/>
                <a:gd name="T9" fmla="*/ 2147483647 h 83"/>
                <a:gd name="T10" fmla="*/ 2147483647 w 48"/>
                <a:gd name="T11" fmla="*/ 2147483647 h 83"/>
                <a:gd name="T12" fmla="*/ 2147483647 w 48"/>
                <a:gd name="T13" fmla="*/ 2147483647 h 83"/>
                <a:gd name="T14" fmla="*/ 2147483647 w 48"/>
                <a:gd name="T15" fmla="*/ 2147483647 h 83"/>
                <a:gd name="T16" fmla="*/ 2147483647 w 48"/>
                <a:gd name="T17" fmla="*/ 2147483647 h 83"/>
                <a:gd name="T18" fmla="*/ 2147483647 w 48"/>
                <a:gd name="T19" fmla="*/ 0 h 83"/>
                <a:gd name="T20" fmla="*/ 2147483647 w 48"/>
                <a:gd name="T21" fmla="*/ 0 h 83"/>
                <a:gd name="T22" fmla="*/ 2147483647 w 48"/>
                <a:gd name="T23" fmla="*/ 2147483647 h 83"/>
                <a:gd name="T24" fmla="*/ 0 w 48"/>
                <a:gd name="T25" fmla="*/ 2147483647 h 83"/>
                <a:gd name="T26" fmla="*/ 0 w 48"/>
                <a:gd name="T27" fmla="*/ 2147483647 h 83"/>
                <a:gd name="T28" fmla="*/ 0 w 48"/>
                <a:gd name="T29" fmla="*/ 2147483647 h 83"/>
                <a:gd name="T30" fmla="*/ 0 w 48"/>
                <a:gd name="T31" fmla="*/ 2147483647 h 83"/>
                <a:gd name="T32" fmla="*/ 0 w 48"/>
                <a:gd name="T33" fmla="*/ 2147483647 h 83"/>
                <a:gd name="T34" fmla="*/ 0 w 48"/>
                <a:gd name="T35" fmla="*/ 2147483647 h 83"/>
                <a:gd name="T36" fmla="*/ 2147483647 w 48"/>
                <a:gd name="T37" fmla="*/ 2147483647 h 83"/>
                <a:gd name="T38" fmla="*/ 2147483647 w 48"/>
                <a:gd name="T39" fmla="*/ 2147483647 h 83"/>
                <a:gd name="T40" fmla="*/ 2147483647 w 48"/>
                <a:gd name="T41" fmla="*/ 2147483647 h 83"/>
                <a:gd name="T42" fmla="*/ 2147483647 w 48"/>
                <a:gd name="T43" fmla="*/ 2147483647 h 83"/>
                <a:gd name="T44" fmla="*/ 2147483647 w 48"/>
                <a:gd name="T45" fmla="*/ 2147483647 h 83"/>
                <a:gd name="T46" fmla="*/ 2147483647 w 48"/>
                <a:gd name="T47" fmla="*/ 2147483647 h 83"/>
                <a:gd name="T48" fmla="*/ 2147483647 w 48"/>
                <a:gd name="T49" fmla="*/ 2147483647 h 83"/>
                <a:gd name="T50" fmla="*/ 2147483647 w 48"/>
                <a:gd name="T51" fmla="*/ 2147483647 h 83"/>
                <a:gd name="T52" fmla="*/ 2147483647 w 48"/>
                <a:gd name="T53" fmla="*/ 2147483647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83"/>
                <a:gd name="T83" fmla="*/ 48 w 48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83">
                  <a:moveTo>
                    <a:pt x="48" y="52"/>
                  </a:moveTo>
                  <a:lnTo>
                    <a:pt x="48" y="48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4" y="31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36" y="8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8" y="12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6"/>
                  </a:lnTo>
                  <a:lnTo>
                    <a:pt x="19" y="76"/>
                  </a:lnTo>
                  <a:lnTo>
                    <a:pt x="23" y="79"/>
                  </a:lnTo>
                  <a:lnTo>
                    <a:pt x="27" y="83"/>
                  </a:lnTo>
                  <a:lnTo>
                    <a:pt x="44" y="72"/>
                  </a:lnTo>
                  <a:lnTo>
                    <a:pt x="4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7" name="Freeform 123">
              <a:extLst>
                <a:ext uri="{FF2B5EF4-FFF2-40B4-BE49-F238E27FC236}">
                  <a16:creationId xmlns:a16="http://schemas.microsoft.com/office/drawing/2014/main" id="{D5097606-EA4D-4B5B-72ED-DC9A7CA1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4632325"/>
              <a:ext cx="284163" cy="349250"/>
            </a:xfrm>
            <a:custGeom>
              <a:avLst/>
              <a:gdLst>
                <a:gd name="T0" fmla="*/ 2147483647 w 536"/>
                <a:gd name="T1" fmla="*/ 2147483647 h 661"/>
                <a:gd name="T2" fmla="*/ 2147483647 w 536"/>
                <a:gd name="T3" fmla="*/ 2147483647 h 661"/>
                <a:gd name="T4" fmla="*/ 2147483647 w 536"/>
                <a:gd name="T5" fmla="*/ 2147483647 h 661"/>
                <a:gd name="T6" fmla="*/ 2147483647 w 536"/>
                <a:gd name="T7" fmla="*/ 2147483647 h 661"/>
                <a:gd name="T8" fmla="*/ 2147483647 w 536"/>
                <a:gd name="T9" fmla="*/ 2147483647 h 661"/>
                <a:gd name="T10" fmla="*/ 2147483647 w 536"/>
                <a:gd name="T11" fmla="*/ 2147483647 h 661"/>
                <a:gd name="T12" fmla="*/ 2147483647 w 536"/>
                <a:gd name="T13" fmla="*/ 2147483647 h 661"/>
                <a:gd name="T14" fmla="*/ 2147483647 w 536"/>
                <a:gd name="T15" fmla="*/ 2147483647 h 661"/>
                <a:gd name="T16" fmla="*/ 2147483647 w 536"/>
                <a:gd name="T17" fmla="*/ 2147483647 h 661"/>
                <a:gd name="T18" fmla="*/ 2147483647 w 536"/>
                <a:gd name="T19" fmla="*/ 0 h 661"/>
                <a:gd name="T20" fmla="*/ 2147483647 w 536"/>
                <a:gd name="T21" fmla="*/ 0 h 661"/>
                <a:gd name="T22" fmla="*/ 2147483647 w 536"/>
                <a:gd name="T23" fmla="*/ 2147483647 h 661"/>
                <a:gd name="T24" fmla="*/ 2147483647 w 536"/>
                <a:gd name="T25" fmla="*/ 2147483647 h 661"/>
                <a:gd name="T26" fmla="*/ 2147483647 w 536"/>
                <a:gd name="T27" fmla="*/ 2147483647 h 661"/>
                <a:gd name="T28" fmla="*/ 2147483647 w 536"/>
                <a:gd name="T29" fmla="*/ 2147483647 h 661"/>
                <a:gd name="T30" fmla="*/ 2147483647 w 536"/>
                <a:gd name="T31" fmla="*/ 2147483647 h 661"/>
                <a:gd name="T32" fmla="*/ 2147483647 w 536"/>
                <a:gd name="T33" fmla="*/ 2147483647 h 661"/>
                <a:gd name="T34" fmla="*/ 2147483647 w 536"/>
                <a:gd name="T35" fmla="*/ 2147483647 h 661"/>
                <a:gd name="T36" fmla="*/ 2147483647 w 536"/>
                <a:gd name="T37" fmla="*/ 2147483647 h 661"/>
                <a:gd name="T38" fmla="*/ 2147483647 w 536"/>
                <a:gd name="T39" fmla="*/ 2147483647 h 661"/>
                <a:gd name="T40" fmla="*/ 2147483647 w 536"/>
                <a:gd name="T41" fmla="*/ 2147483647 h 661"/>
                <a:gd name="T42" fmla="*/ 2147483647 w 536"/>
                <a:gd name="T43" fmla="*/ 2147483647 h 661"/>
                <a:gd name="T44" fmla="*/ 2147483647 w 536"/>
                <a:gd name="T45" fmla="*/ 2147483647 h 661"/>
                <a:gd name="T46" fmla="*/ 2147483647 w 536"/>
                <a:gd name="T47" fmla="*/ 2147483647 h 661"/>
                <a:gd name="T48" fmla="*/ 2147483647 w 536"/>
                <a:gd name="T49" fmla="*/ 2147483647 h 661"/>
                <a:gd name="T50" fmla="*/ 2147483647 w 536"/>
                <a:gd name="T51" fmla="*/ 2147483647 h 661"/>
                <a:gd name="T52" fmla="*/ 2147483647 w 536"/>
                <a:gd name="T53" fmla="*/ 2147483647 h 661"/>
                <a:gd name="T54" fmla="*/ 2147483647 w 536"/>
                <a:gd name="T55" fmla="*/ 2147483647 h 661"/>
                <a:gd name="T56" fmla="*/ 2147483647 w 536"/>
                <a:gd name="T57" fmla="*/ 2147483647 h 661"/>
                <a:gd name="T58" fmla="*/ 2147483647 w 536"/>
                <a:gd name="T59" fmla="*/ 2147483647 h 661"/>
                <a:gd name="T60" fmla="*/ 2147483647 w 536"/>
                <a:gd name="T61" fmla="*/ 2147483647 h 661"/>
                <a:gd name="T62" fmla="*/ 2147483647 w 536"/>
                <a:gd name="T63" fmla="*/ 2147483647 h 661"/>
                <a:gd name="T64" fmla="*/ 0 w 536"/>
                <a:gd name="T65" fmla="*/ 2147483647 h 661"/>
                <a:gd name="T66" fmla="*/ 2147483647 w 536"/>
                <a:gd name="T67" fmla="*/ 2147483647 h 661"/>
                <a:gd name="T68" fmla="*/ 2147483647 w 536"/>
                <a:gd name="T69" fmla="*/ 2147483647 h 661"/>
                <a:gd name="T70" fmla="*/ 2147483647 w 536"/>
                <a:gd name="T71" fmla="*/ 2147483647 h 661"/>
                <a:gd name="T72" fmla="*/ 2147483647 w 536"/>
                <a:gd name="T73" fmla="*/ 2147483647 h 661"/>
                <a:gd name="T74" fmla="*/ 2147483647 w 536"/>
                <a:gd name="T75" fmla="*/ 2147483647 h 661"/>
                <a:gd name="T76" fmla="*/ 2147483647 w 536"/>
                <a:gd name="T77" fmla="*/ 2147483647 h 661"/>
                <a:gd name="T78" fmla="*/ 2147483647 w 536"/>
                <a:gd name="T79" fmla="*/ 2147483647 h 661"/>
                <a:gd name="T80" fmla="*/ 2147483647 w 536"/>
                <a:gd name="T81" fmla="*/ 2147483647 h 661"/>
                <a:gd name="T82" fmla="*/ 2147483647 w 536"/>
                <a:gd name="T83" fmla="*/ 2147483647 h 661"/>
                <a:gd name="T84" fmla="*/ 2147483647 w 536"/>
                <a:gd name="T85" fmla="*/ 2147483647 h 661"/>
                <a:gd name="T86" fmla="*/ 2147483647 w 536"/>
                <a:gd name="T87" fmla="*/ 2147483647 h 661"/>
                <a:gd name="T88" fmla="*/ 2147483647 w 536"/>
                <a:gd name="T89" fmla="*/ 2147483647 h 661"/>
                <a:gd name="T90" fmla="*/ 2147483647 w 536"/>
                <a:gd name="T91" fmla="*/ 2147483647 h 661"/>
                <a:gd name="T92" fmla="*/ 2147483647 w 536"/>
                <a:gd name="T93" fmla="*/ 2147483647 h 661"/>
                <a:gd name="T94" fmla="*/ 2147483647 w 536"/>
                <a:gd name="T95" fmla="*/ 2147483647 h 661"/>
                <a:gd name="T96" fmla="*/ 2147483647 w 536"/>
                <a:gd name="T97" fmla="*/ 2147483647 h 661"/>
                <a:gd name="T98" fmla="*/ 2147483647 w 536"/>
                <a:gd name="T99" fmla="*/ 2147483647 h 661"/>
                <a:gd name="T100" fmla="*/ 2147483647 w 536"/>
                <a:gd name="T101" fmla="*/ 2147483647 h 661"/>
                <a:gd name="T102" fmla="*/ 2147483647 w 536"/>
                <a:gd name="T103" fmla="*/ 2147483647 h 661"/>
                <a:gd name="T104" fmla="*/ 2147483647 w 536"/>
                <a:gd name="T105" fmla="*/ 2147483647 h 661"/>
                <a:gd name="T106" fmla="*/ 2147483647 w 536"/>
                <a:gd name="T107" fmla="*/ 2147483647 h 661"/>
                <a:gd name="T108" fmla="*/ 2147483647 w 536"/>
                <a:gd name="T109" fmla="*/ 2147483647 h 661"/>
                <a:gd name="T110" fmla="*/ 2147483647 w 536"/>
                <a:gd name="T111" fmla="*/ 2147483647 h 661"/>
                <a:gd name="T112" fmla="*/ 2147483647 w 536"/>
                <a:gd name="T113" fmla="*/ 2147483647 h 661"/>
                <a:gd name="T114" fmla="*/ 2147483647 w 536"/>
                <a:gd name="T115" fmla="*/ 2147483647 h 661"/>
                <a:gd name="T116" fmla="*/ 2147483647 w 536"/>
                <a:gd name="T117" fmla="*/ 2147483647 h 661"/>
                <a:gd name="T118" fmla="*/ 2147483647 w 536"/>
                <a:gd name="T119" fmla="*/ 2147483647 h 661"/>
                <a:gd name="T120" fmla="*/ 2147483647 w 536"/>
                <a:gd name="T121" fmla="*/ 2147483647 h 6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6"/>
                <a:gd name="T184" fmla="*/ 0 h 661"/>
                <a:gd name="T185" fmla="*/ 536 w 536"/>
                <a:gd name="T186" fmla="*/ 661 h 6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6" h="661">
                  <a:moveTo>
                    <a:pt x="536" y="177"/>
                  </a:moveTo>
                  <a:lnTo>
                    <a:pt x="521" y="161"/>
                  </a:lnTo>
                  <a:lnTo>
                    <a:pt x="508" y="149"/>
                  </a:lnTo>
                  <a:lnTo>
                    <a:pt x="492" y="138"/>
                  </a:lnTo>
                  <a:lnTo>
                    <a:pt x="480" y="126"/>
                  </a:lnTo>
                  <a:lnTo>
                    <a:pt x="469" y="114"/>
                  </a:lnTo>
                  <a:lnTo>
                    <a:pt x="453" y="102"/>
                  </a:lnTo>
                  <a:lnTo>
                    <a:pt x="437" y="91"/>
                  </a:lnTo>
                  <a:lnTo>
                    <a:pt x="426" y="83"/>
                  </a:lnTo>
                  <a:lnTo>
                    <a:pt x="406" y="71"/>
                  </a:lnTo>
                  <a:lnTo>
                    <a:pt x="391" y="59"/>
                  </a:lnTo>
                  <a:lnTo>
                    <a:pt x="375" y="48"/>
                  </a:lnTo>
                  <a:lnTo>
                    <a:pt x="359" y="40"/>
                  </a:lnTo>
                  <a:lnTo>
                    <a:pt x="338" y="31"/>
                  </a:lnTo>
                  <a:lnTo>
                    <a:pt x="323" y="27"/>
                  </a:lnTo>
                  <a:lnTo>
                    <a:pt x="307" y="19"/>
                  </a:lnTo>
                  <a:lnTo>
                    <a:pt x="292" y="15"/>
                  </a:lnTo>
                  <a:lnTo>
                    <a:pt x="272" y="7"/>
                  </a:lnTo>
                  <a:lnTo>
                    <a:pt x="256" y="3"/>
                  </a:lnTo>
                  <a:lnTo>
                    <a:pt x="237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0"/>
                  </a:lnTo>
                  <a:lnTo>
                    <a:pt x="169" y="3"/>
                  </a:lnTo>
                  <a:lnTo>
                    <a:pt x="158" y="11"/>
                  </a:lnTo>
                  <a:lnTo>
                    <a:pt x="138" y="15"/>
                  </a:lnTo>
                  <a:lnTo>
                    <a:pt x="126" y="27"/>
                  </a:lnTo>
                  <a:lnTo>
                    <a:pt x="111" y="31"/>
                  </a:lnTo>
                  <a:lnTo>
                    <a:pt x="99" y="48"/>
                  </a:lnTo>
                  <a:lnTo>
                    <a:pt x="83" y="59"/>
                  </a:lnTo>
                  <a:lnTo>
                    <a:pt x="72" y="75"/>
                  </a:lnTo>
                  <a:lnTo>
                    <a:pt x="60" y="95"/>
                  </a:lnTo>
                  <a:lnTo>
                    <a:pt x="52" y="114"/>
                  </a:lnTo>
                  <a:lnTo>
                    <a:pt x="44" y="126"/>
                  </a:lnTo>
                  <a:lnTo>
                    <a:pt x="40" y="141"/>
                  </a:lnTo>
                  <a:lnTo>
                    <a:pt x="37" y="157"/>
                  </a:lnTo>
                  <a:lnTo>
                    <a:pt x="37" y="173"/>
                  </a:lnTo>
                  <a:lnTo>
                    <a:pt x="33" y="188"/>
                  </a:lnTo>
                  <a:lnTo>
                    <a:pt x="33" y="209"/>
                  </a:lnTo>
                  <a:lnTo>
                    <a:pt x="37" y="225"/>
                  </a:lnTo>
                  <a:lnTo>
                    <a:pt x="40" y="244"/>
                  </a:lnTo>
                  <a:lnTo>
                    <a:pt x="40" y="260"/>
                  </a:lnTo>
                  <a:lnTo>
                    <a:pt x="44" y="279"/>
                  </a:lnTo>
                  <a:lnTo>
                    <a:pt x="44" y="299"/>
                  </a:lnTo>
                  <a:lnTo>
                    <a:pt x="52" y="318"/>
                  </a:lnTo>
                  <a:lnTo>
                    <a:pt x="56" y="338"/>
                  </a:lnTo>
                  <a:lnTo>
                    <a:pt x="60" y="358"/>
                  </a:lnTo>
                  <a:lnTo>
                    <a:pt x="64" y="378"/>
                  </a:lnTo>
                  <a:lnTo>
                    <a:pt x="72" y="398"/>
                  </a:lnTo>
                  <a:lnTo>
                    <a:pt x="72" y="413"/>
                  </a:lnTo>
                  <a:lnTo>
                    <a:pt x="76" y="433"/>
                  </a:lnTo>
                  <a:lnTo>
                    <a:pt x="76" y="449"/>
                  </a:lnTo>
                  <a:lnTo>
                    <a:pt x="80" y="468"/>
                  </a:lnTo>
                  <a:lnTo>
                    <a:pt x="80" y="488"/>
                  </a:lnTo>
                  <a:lnTo>
                    <a:pt x="80" y="503"/>
                  </a:lnTo>
                  <a:lnTo>
                    <a:pt x="80" y="519"/>
                  </a:lnTo>
                  <a:lnTo>
                    <a:pt x="80" y="540"/>
                  </a:lnTo>
                  <a:lnTo>
                    <a:pt x="76" y="551"/>
                  </a:lnTo>
                  <a:lnTo>
                    <a:pt x="72" y="563"/>
                  </a:lnTo>
                  <a:lnTo>
                    <a:pt x="64" y="575"/>
                  </a:lnTo>
                  <a:lnTo>
                    <a:pt x="60" y="590"/>
                  </a:lnTo>
                  <a:lnTo>
                    <a:pt x="48" y="598"/>
                  </a:lnTo>
                  <a:lnTo>
                    <a:pt x="40" y="614"/>
                  </a:lnTo>
                  <a:lnTo>
                    <a:pt x="25" y="622"/>
                  </a:lnTo>
                  <a:lnTo>
                    <a:pt x="12" y="630"/>
                  </a:lnTo>
                  <a:lnTo>
                    <a:pt x="0" y="641"/>
                  </a:lnTo>
                  <a:lnTo>
                    <a:pt x="4" y="653"/>
                  </a:lnTo>
                  <a:lnTo>
                    <a:pt x="12" y="661"/>
                  </a:lnTo>
                  <a:lnTo>
                    <a:pt x="33" y="661"/>
                  </a:lnTo>
                  <a:lnTo>
                    <a:pt x="52" y="645"/>
                  </a:lnTo>
                  <a:lnTo>
                    <a:pt x="72" y="630"/>
                  </a:lnTo>
                  <a:lnTo>
                    <a:pt x="83" y="614"/>
                  </a:lnTo>
                  <a:lnTo>
                    <a:pt x="95" y="594"/>
                  </a:lnTo>
                  <a:lnTo>
                    <a:pt x="103" y="575"/>
                  </a:lnTo>
                  <a:lnTo>
                    <a:pt x="111" y="555"/>
                  </a:lnTo>
                  <a:lnTo>
                    <a:pt x="115" y="531"/>
                  </a:lnTo>
                  <a:lnTo>
                    <a:pt x="115" y="511"/>
                  </a:lnTo>
                  <a:lnTo>
                    <a:pt x="115" y="488"/>
                  </a:lnTo>
                  <a:lnTo>
                    <a:pt x="111" y="464"/>
                  </a:lnTo>
                  <a:lnTo>
                    <a:pt x="107" y="437"/>
                  </a:lnTo>
                  <a:lnTo>
                    <a:pt x="107" y="417"/>
                  </a:lnTo>
                  <a:lnTo>
                    <a:pt x="99" y="394"/>
                  </a:lnTo>
                  <a:lnTo>
                    <a:pt x="95" y="371"/>
                  </a:lnTo>
                  <a:lnTo>
                    <a:pt x="87" y="350"/>
                  </a:lnTo>
                  <a:lnTo>
                    <a:pt x="87" y="330"/>
                  </a:lnTo>
                  <a:lnTo>
                    <a:pt x="80" y="307"/>
                  </a:lnTo>
                  <a:lnTo>
                    <a:pt x="76" y="283"/>
                  </a:lnTo>
                  <a:lnTo>
                    <a:pt x="72" y="264"/>
                  </a:lnTo>
                  <a:lnTo>
                    <a:pt x="72" y="240"/>
                  </a:lnTo>
                  <a:lnTo>
                    <a:pt x="72" y="221"/>
                  </a:lnTo>
                  <a:lnTo>
                    <a:pt x="72" y="200"/>
                  </a:lnTo>
                  <a:lnTo>
                    <a:pt x="72" y="177"/>
                  </a:lnTo>
                  <a:lnTo>
                    <a:pt x="76" y="161"/>
                  </a:lnTo>
                  <a:lnTo>
                    <a:pt x="80" y="138"/>
                  </a:lnTo>
                  <a:lnTo>
                    <a:pt x="87" y="122"/>
                  </a:lnTo>
                  <a:lnTo>
                    <a:pt x="95" y="106"/>
                  </a:lnTo>
                  <a:lnTo>
                    <a:pt x="111" y="91"/>
                  </a:lnTo>
                  <a:lnTo>
                    <a:pt x="126" y="75"/>
                  </a:lnTo>
                  <a:lnTo>
                    <a:pt x="146" y="63"/>
                  </a:lnTo>
                  <a:lnTo>
                    <a:pt x="161" y="52"/>
                  </a:lnTo>
                  <a:lnTo>
                    <a:pt x="190" y="44"/>
                  </a:lnTo>
                  <a:lnTo>
                    <a:pt x="214" y="31"/>
                  </a:lnTo>
                  <a:lnTo>
                    <a:pt x="233" y="31"/>
                  </a:lnTo>
                  <a:lnTo>
                    <a:pt x="256" y="31"/>
                  </a:lnTo>
                  <a:lnTo>
                    <a:pt x="280" y="40"/>
                  </a:lnTo>
                  <a:lnTo>
                    <a:pt x="299" y="44"/>
                  </a:lnTo>
                  <a:lnTo>
                    <a:pt x="323" y="52"/>
                  </a:lnTo>
                  <a:lnTo>
                    <a:pt x="342" y="63"/>
                  </a:lnTo>
                  <a:lnTo>
                    <a:pt x="367" y="79"/>
                  </a:lnTo>
                  <a:lnTo>
                    <a:pt x="387" y="91"/>
                  </a:lnTo>
                  <a:lnTo>
                    <a:pt x="406" y="106"/>
                  </a:lnTo>
                  <a:lnTo>
                    <a:pt x="426" y="122"/>
                  </a:lnTo>
                  <a:lnTo>
                    <a:pt x="441" y="138"/>
                  </a:lnTo>
                  <a:lnTo>
                    <a:pt x="461" y="153"/>
                  </a:lnTo>
                  <a:lnTo>
                    <a:pt x="476" y="169"/>
                  </a:lnTo>
                  <a:lnTo>
                    <a:pt x="492" y="184"/>
                  </a:lnTo>
                  <a:lnTo>
                    <a:pt x="508" y="200"/>
                  </a:lnTo>
                  <a:lnTo>
                    <a:pt x="521" y="205"/>
                  </a:lnTo>
                  <a:lnTo>
                    <a:pt x="532" y="200"/>
                  </a:lnTo>
                  <a:lnTo>
                    <a:pt x="536" y="188"/>
                  </a:lnTo>
                  <a:lnTo>
                    <a:pt x="536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8" name="Freeform 124">
              <a:extLst>
                <a:ext uri="{FF2B5EF4-FFF2-40B4-BE49-F238E27FC236}">
                  <a16:creationId xmlns:a16="http://schemas.microsoft.com/office/drawing/2014/main" id="{6FB4B92F-A982-DD61-2E7F-AE8687B6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4973638"/>
              <a:ext cx="176213" cy="115888"/>
            </a:xfrm>
            <a:custGeom>
              <a:avLst/>
              <a:gdLst>
                <a:gd name="T0" fmla="*/ 2147483647 w 334"/>
                <a:gd name="T1" fmla="*/ 2147483647 h 220"/>
                <a:gd name="T2" fmla="*/ 2147483647 w 334"/>
                <a:gd name="T3" fmla="*/ 2147483647 h 220"/>
                <a:gd name="T4" fmla="*/ 2147483647 w 334"/>
                <a:gd name="T5" fmla="*/ 2147483647 h 220"/>
                <a:gd name="T6" fmla="*/ 2147483647 w 334"/>
                <a:gd name="T7" fmla="*/ 2147483647 h 220"/>
                <a:gd name="T8" fmla="*/ 2147483647 w 334"/>
                <a:gd name="T9" fmla="*/ 2147483647 h 220"/>
                <a:gd name="T10" fmla="*/ 2147483647 w 334"/>
                <a:gd name="T11" fmla="*/ 2147483647 h 220"/>
                <a:gd name="T12" fmla="*/ 2147483647 w 334"/>
                <a:gd name="T13" fmla="*/ 2147483647 h 220"/>
                <a:gd name="T14" fmla="*/ 2147483647 w 334"/>
                <a:gd name="T15" fmla="*/ 2147483647 h 220"/>
                <a:gd name="T16" fmla="*/ 2147483647 w 334"/>
                <a:gd name="T17" fmla="*/ 2147483647 h 220"/>
                <a:gd name="T18" fmla="*/ 2147483647 w 334"/>
                <a:gd name="T19" fmla="*/ 2147483647 h 220"/>
                <a:gd name="T20" fmla="*/ 2147483647 w 334"/>
                <a:gd name="T21" fmla="*/ 2147483647 h 220"/>
                <a:gd name="T22" fmla="*/ 2147483647 w 334"/>
                <a:gd name="T23" fmla="*/ 2147483647 h 220"/>
                <a:gd name="T24" fmla="*/ 2147483647 w 334"/>
                <a:gd name="T25" fmla="*/ 2147483647 h 220"/>
                <a:gd name="T26" fmla="*/ 2147483647 w 334"/>
                <a:gd name="T27" fmla="*/ 2147483647 h 220"/>
                <a:gd name="T28" fmla="*/ 2147483647 w 334"/>
                <a:gd name="T29" fmla="*/ 2147483647 h 220"/>
                <a:gd name="T30" fmla="*/ 2147483647 w 334"/>
                <a:gd name="T31" fmla="*/ 2147483647 h 220"/>
                <a:gd name="T32" fmla="*/ 2147483647 w 334"/>
                <a:gd name="T33" fmla="*/ 2147483647 h 220"/>
                <a:gd name="T34" fmla="*/ 2147483647 w 334"/>
                <a:gd name="T35" fmla="*/ 2147483647 h 220"/>
                <a:gd name="T36" fmla="*/ 2147483647 w 334"/>
                <a:gd name="T37" fmla="*/ 2147483647 h 220"/>
                <a:gd name="T38" fmla="*/ 2147483647 w 334"/>
                <a:gd name="T39" fmla="*/ 2147483647 h 220"/>
                <a:gd name="T40" fmla="*/ 2147483647 w 334"/>
                <a:gd name="T41" fmla="*/ 2147483647 h 220"/>
                <a:gd name="T42" fmla="*/ 2147483647 w 334"/>
                <a:gd name="T43" fmla="*/ 2147483647 h 220"/>
                <a:gd name="T44" fmla="*/ 2147483647 w 334"/>
                <a:gd name="T45" fmla="*/ 2147483647 h 220"/>
                <a:gd name="T46" fmla="*/ 2147483647 w 334"/>
                <a:gd name="T47" fmla="*/ 2147483647 h 220"/>
                <a:gd name="T48" fmla="*/ 2147483647 w 334"/>
                <a:gd name="T49" fmla="*/ 2147483647 h 220"/>
                <a:gd name="T50" fmla="*/ 2147483647 w 334"/>
                <a:gd name="T51" fmla="*/ 2147483647 h 220"/>
                <a:gd name="T52" fmla="*/ 2147483647 w 334"/>
                <a:gd name="T53" fmla="*/ 2147483647 h 220"/>
                <a:gd name="T54" fmla="*/ 2147483647 w 334"/>
                <a:gd name="T55" fmla="*/ 2147483647 h 220"/>
                <a:gd name="T56" fmla="*/ 2147483647 w 334"/>
                <a:gd name="T57" fmla="*/ 2147483647 h 220"/>
                <a:gd name="T58" fmla="*/ 2147483647 w 334"/>
                <a:gd name="T59" fmla="*/ 2147483647 h 220"/>
                <a:gd name="T60" fmla="*/ 2147483647 w 334"/>
                <a:gd name="T61" fmla="*/ 0 h 220"/>
                <a:gd name="T62" fmla="*/ 2147483647 w 334"/>
                <a:gd name="T63" fmla="*/ 2147483647 h 220"/>
                <a:gd name="T64" fmla="*/ 2147483647 w 334"/>
                <a:gd name="T65" fmla="*/ 2147483647 h 220"/>
                <a:gd name="T66" fmla="*/ 2147483647 w 334"/>
                <a:gd name="T67" fmla="*/ 2147483647 h 220"/>
                <a:gd name="T68" fmla="*/ 2147483647 w 334"/>
                <a:gd name="T69" fmla="*/ 2147483647 h 220"/>
                <a:gd name="T70" fmla="*/ 2147483647 w 334"/>
                <a:gd name="T71" fmla="*/ 2147483647 h 220"/>
                <a:gd name="T72" fmla="*/ 2147483647 w 334"/>
                <a:gd name="T73" fmla="*/ 2147483647 h 220"/>
                <a:gd name="T74" fmla="*/ 2147483647 w 334"/>
                <a:gd name="T75" fmla="*/ 2147483647 h 220"/>
                <a:gd name="T76" fmla="*/ 2147483647 w 334"/>
                <a:gd name="T77" fmla="*/ 2147483647 h 220"/>
                <a:gd name="T78" fmla="*/ 2147483647 w 334"/>
                <a:gd name="T79" fmla="*/ 2147483647 h 220"/>
                <a:gd name="T80" fmla="*/ 2147483647 w 334"/>
                <a:gd name="T81" fmla="*/ 2147483647 h 220"/>
                <a:gd name="T82" fmla="*/ 2147483647 w 334"/>
                <a:gd name="T83" fmla="*/ 2147483647 h 220"/>
                <a:gd name="T84" fmla="*/ 2147483647 w 334"/>
                <a:gd name="T85" fmla="*/ 2147483647 h 220"/>
                <a:gd name="T86" fmla="*/ 2147483647 w 334"/>
                <a:gd name="T87" fmla="*/ 2147483647 h 220"/>
                <a:gd name="T88" fmla="*/ 2147483647 w 334"/>
                <a:gd name="T89" fmla="*/ 2147483647 h 220"/>
                <a:gd name="T90" fmla="*/ 2147483647 w 334"/>
                <a:gd name="T91" fmla="*/ 2147483647 h 220"/>
                <a:gd name="T92" fmla="*/ 2147483647 w 334"/>
                <a:gd name="T93" fmla="*/ 2147483647 h 220"/>
                <a:gd name="T94" fmla="*/ 2147483647 w 334"/>
                <a:gd name="T95" fmla="*/ 2147483647 h 220"/>
                <a:gd name="T96" fmla="*/ 2147483647 w 334"/>
                <a:gd name="T97" fmla="*/ 2147483647 h 220"/>
                <a:gd name="T98" fmla="*/ 2147483647 w 334"/>
                <a:gd name="T99" fmla="*/ 2147483647 h 220"/>
                <a:gd name="T100" fmla="*/ 2147483647 w 334"/>
                <a:gd name="T101" fmla="*/ 2147483647 h 220"/>
                <a:gd name="T102" fmla="*/ 0 w 334"/>
                <a:gd name="T103" fmla="*/ 2147483647 h 220"/>
                <a:gd name="T104" fmla="*/ 2147483647 w 334"/>
                <a:gd name="T105" fmla="*/ 2147483647 h 220"/>
                <a:gd name="T106" fmla="*/ 2147483647 w 334"/>
                <a:gd name="T107" fmla="*/ 2147483647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4"/>
                <a:gd name="T163" fmla="*/ 0 h 220"/>
                <a:gd name="T164" fmla="*/ 334 w 334"/>
                <a:gd name="T165" fmla="*/ 220 h 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4" h="220">
                  <a:moveTo>
                    <a:pt x="8" y="123"/>
                  </a:moveTo>
                  <a:lnTo>
                    <a:pt x="23" y="146"/>
                  </a:lnTo>
                  <a:lnTo>
                    <a:pt x="47" y="165"/>
                  </a:lnTo>
                  <a:lnTo>
                    <a:pt x="54" y="177"/>
                  </a:lnTo>
                  <a:lnTo>
                    <a:pt x="66" y="185"/>
                  </a:lnTo>
                  <a:lnTo>
                    <a:pt x="83" y="193"/>
                  </a:lnTo>
                  <a:lnTo>
                    <a:pt x="99" y="205"/>
                  </a:lnTo>
                  <a:lnTo>
                    <a:pt x="110" y="208"/>
                  </a:lnTo>
                  <a:lnTo>
                    <a:pt x="126" y="212"/>
                  </a:lnTo>
                  <a:lnTo>
                    <a:pt x="138" y="216"/>
                  </a:lnTo>
                  <a:lnTo>
                    <a:pt x="153" y="220"/>
                  </a:lnTo>
                  <a:lnTo>
                    <a:pt x="169" y="220"/>
                  </a:lnTo>
                  <a:lnTo>
                    <a:pt x="181" y="220"/>
                  </a:lnTo>
                  <a:lnTo>
                    <a:pt x="200" y="216"/>
                  </a:lnTo>
                  <a:lnTo>
                    <a:pt x="216" y="212"/>
                  </a:lnTo>
                  <a:lnTo>
                    <a:pt x="228" y="205"/>
                  </a:lnTo>
                  <a:lnTo>
                    <a:pt x="239" y="197"/>
                  </a:lnTo>
                  <a:lnTo>
                    <a:pt x="252" y="185"/>
                  </a:lnTo>
                  <a:lnTo>
                    <a:pt x="264" y="177"/>
                  </a:lnTo>
                  <a:lnTo>
                    <a:pt x="284" y="154"/>
                  </a:lnTo>
                  <a:lnTo>
                    <a:pt x="299" y="130"/>
                  </a:lnTo>
                  <a:lnTo>
                    <a:pt x="303" y="119"/>
                  </a:lnTo>
                  <a:lnTo>
                    <a:pt x="311" y="103"/>
                  </a:lnTo>
                  <a:lnTo>
                    <a:pt x="319" y="87"/>
                  </a:lnTo>
                  <a:lnTo>
                    <a:pt x="323" y="76"/>
                  </a:lnTo>
                  <a:lnTo>
                    <a:pt x="323" y="60"/>
                  </a:lnTo>
                  <a:lnTo>
                    <a:pt x="326" y="43"/>
                  </a:lnTo>
                  <a:lnTo>
                    <a:pt x="330" y="31"/>
                  </a:lnTo>
                  <a:lnTo>
                    <a:pt x="334" y="20"/>
                  </a:lnTo>
                  <a:lnTo>
                    <a:pt x="330" y="4"/>
                  </a:lnTo>
                  <a:lnTo>
                    <a:pt x="319" y="0"/>
                  </a:lnTo>
                  <a:lnTo>
                    <a:pt x="303" y="4"/>
                  </a:lnTo>
                  <a:lnTo>
                    <a:pt x="299" y="20"/>
                  </a:lnTo>
                  <a:lnTo>
                    <a:pt x="291" y="43"/>
                  </a:lnTo>
                  <a:lnTo>
                    <a:pt x="287" y="64"/>
                  </a:lnTo>
                  <a:lnTo>
                    <a:pt x="280" y="87"/>
                  </a:lnTo>
                  <a:lnTo>
                    <a:pt x="276" y="107"/>
                  </a:lnTo>
                  <a:lnTo>
                    <a:pt x="260" y="123"/>
                  </a:lnTo>
                  <a:lnTo>
                    <a:pt x="248" y="142"/>
                  </a:lnTo>
                  <a:lnTo>
                    <a:pt x="231" y="158"/>
                  </a:lnTo>
                  <a:lnTo>
                    <a:pt x="212" y="173"/>
                  </a:lnTo>
                  <a:lnTo>
                    <a:pt x="185" y="185"/>
                  </a:lnTo>
                  <a:lnTo>
                    <a:pt x="161" y="189"/>
                  </a:lnTo>
                  <a:lnTo>
                    <a:pt x="138" y="181"/>
                  </a:lnTo>
                  <a:lnTo>
                    <a:pt x="114" y="173"/>
                  </a:lnTo>
                  <a:lnTo>
                    <a:pt x="91" y="158"/>
                  </a:lnTo>
                  <a:lnTo>
                    <a:pt x="70" y="142"/>
                  </a:lnTo>
                  <a:lnTo>
                    <a:pt x="51" y="123"/>
                  </a:lnTo>
                  <a:lnTo>
                    <a:pt x="39" y="103"/>
                  </a:lnTo>
                  <a:lnTo>
                    <a:pt x="23" y="95"/>
                  </a:lnTo>
                  <a:lnTo>
                    <a:pt x="12" y="99"/>
                  </a:lnTo>
                  <a:lnTo>
                    <a:pt x="0" y="111"/>
                  </a:lnTo>
                  <a:lnTo>
                    <a:pt x="8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89" name="Freeform 125">
              <a:extLst>
                <a:ext uri="{FF2B5EF4-FFF2-40B4-BE49-F238E27FC236}">
                  <a16:creationId xmlns:a16="http://schemas.microsoft.com/office/drawing/2014/main" id="{707D137D-9C04-3A3C-D983-C9132F0E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0" y="5011738"/>
              <a:ext cx="266700" cy="342900"/>
            </a:xfrm>
            <a:custGeom>
              <a:avLst/>
              <a:gdLst>
                <a:gd name="T0" fmla="*/ 2147483647 w 504"/>
                <a:gd name="T1" fmla="*/ 2147483647 h 648"/>
                <a:gd name="T2" fmla="*/ 2147483647 w 504"/>
                <a:gd name="T3" fmla="*/ 2147483647 h 648"/>
                <a:gd name="T4" fmla="*/ 2147483647 w 504"/>
                <a:gd name="T5" fmla="*/ 2147483647 h 648"/>
                <a:gd name="T6" fmla="*/ 2147483647 w 504"/>
                <a:gd name="T7" fmla="*/ 2147483647 h 648"/>
                <a:gd name="T8" fmla="*/ 2147483647 w 504"/>
                <a:gd name="T9" fmla="*/ 2147483647 h 648"/>
                <a:gd name="T10" fmla="*/ 2147483647 w 504"/>
                <a:gd name="T11" fmla="*/ 2147483647 h 648"/>
                <a:gd name="T12" fmla="*/ 2147483647 w 504"/>
                <a:gd name="T13" fmla="*/ 2147483647 h 648"/>
                <a:gd name="T14" fmla="*/ 2147483647 w 504"/>
                <a:gd name="T15" fmla="*/ 2147483647 h 648"/>
                <a:gd name="T16" fmla="*/ 2147483647 w 504"/>
                <a:gd name="T17" fmla="*/ 2147483647 h 648"/>
                <a:gd name="T18" fmla="*/ 2147483647 w 504"/>
                <a:gd name="T19" fmla="*/ 2147483647 h 648"/>
                <a:gd name="T20" fmla="*/ 2147483647 w 504"/>
                <a:gd name="T21" fmla="*/ 2147483647 h 648"/>
                <a:gd name="T22" fmla="*/ 2147483647 w 504"/>
                <a:gd name="T23" fmla="*/ 2147483647 h 648"/>
                <a:gd name="T24" fmla="*/ 2147483647 w 504"/>
                <a:gd name="T25" fmla="*/ 2147483647 h 648"/>
                <a:gd name="T26" fmla="*/ 2147483647 w 504"/>
                <a:gd name="T27" fmla="*/ 2147483647 h 648"/>
                <a:gd name="T28" fmla="*/ 2147483647 w 504"/>
                <a:gd name="T29" fmla="*/ 2147483647 h 648"/>
                <a:gd name="T30" fmla="*/ 2147483647 w 504"/>
                <a:gd name="T31" fmla="*/ 2147483647 h 648"/>
                <a:gd name="T32" fmla="*/ 2147483647 w 504"/>
                <a:gd name="T33" fmla="*/ 2147483647 h 648"/>
                <a:gd name="T34" fmla="*/ 2147483647 w 504"/>
                <a:gd name="T35" fmla="*/ 2147483647 h 648"/>
                <a:gd name="T36" fmla="*/ 0 w 504"/>
                <a:gd name="T37" fmla="*/ 2147483647 h 648"/>
                <a:gd name="T38" fmla="*/ 2147483647 w 504"/>
                <a:gd name="T39" fmla="*/ 2147483647 h 648"/>
                <a:gd name="T40" fmla="*/ 2147483647 w 504"/>
                <a:gd name="T41" fmla="*/ 2147483647 h 648"/>
                <a:gd name="T42" fmla="*/ 2147483647 w 504"/>
                <a:gd name="T43" fmla="*/ 2147483647 h 648"/>
                <a:gd name="T44" fmla="*/ 2147483647 w 504"/>
                <a:gd name="T45" fmla="*/ 2147483647 h 648"/>
                <a:gd name="T46" fmla="*/ 2147483647 w 504"/>
                <a:gd name="T47" fmla="*/ 2147483647 h 648"/>
                <a:gd name="T48" fmla="*/ 2147483647 w 504"/>
                <a:gd name="T49" fmla="*/ 2147483647 h 648"/>
                <a:gd name="T50" fmla="*/ 2147483647 w 504"/>
                <a:gd name="T51" fmla="*/ 2147483647 h 648"/>
                <a:gd name="T52" fmla="*/ 2147483647 w 504"/>
                <a:gd name="T53" fmla="*/ 2147483647 h 648"/>
                <a:gd name="T54" fmla="*/ 2147483647 w 504"/>
                <a:gd name="T55" fmla="*/ 2147483647 h 648"/>
                <a:gd name="T56" fmla="*/ 2147483647 w 504"/>
                <a:gd name="T57" fmla="*/ 2147483647 h 648"/>
                <a:gd name="T58" fmla="*/ 2147483647 w 504"/>
                <a:gd name="T59" fmla="*/ 2147483647 h 648"/>
                <a:gd name="T60" fmla="*/ 2147483647 w 504"/>
                <a:gd name="T61" fmla="*/ 2147483647 h 648"/>
                <a:gd name="T62" fmla="*/ 2147483647 w 504"/>
                <a:gd name="T63" fmla="*/ 2147483647 h 648"/>
                <a:gd name="T64" fmla="*/ 2147483647 w 504"/>
                <a:gd name="T65" fmla="*/ 2147483647 h 648"/>
                <a:gd name="T66" fmla="*/ 2147483647 w 504"/>
                <a:gd name="T67" fmla="*/ 2147483647 h 648"/>
                <a:gd name="T68" fmla="*/ 2147483647 w 504"/>
                <a:gd name="T69" fmla="*/ 2147483647 h 648"/>
                <a:gd name="T70" fmla="*/ 2147483647 w 504"/>
                <a:gd name="T71" fmla="*/ 2147483647 h 648"/>
                <a:gd name="T72" fmla="*/ 2147483647 w 504"/>
                <a:gd name="T73" fmla="*/ 2147483647 h 648"/>
                <a:gd name="T74" fmla="*/ 2147483647 w 504"/>
                <a:gd name="T75" fmla="*/ 2147483647 h 648"/>
                <a:gd name="T76" fmla="*/ 2147483647 w 504"/>
                <a:gd name="T77" fmla="*/ 2147483647 h 648"/>
                <a:gd name="T78" fmla="*/ 2147483647 w 504"/>
                <a:gd name="T79" fmla="*/ 2147483647 h 648"/>
                <a:gd name="T80" fmla="*/ 2147483647 w 504"/>
                <a:gd name="T81" fmla="*/ 2147483647 h 648"/>
                <a:gd name="T82" fmla="*/ 2147483647 w 504"/>
                <a:gd name="T83" fmla="*/ 2147483647 h 648"/>
                <a:gd name="T84" fmla="*/ 2147483647 w 504"/>
                <a:gd name="T85" fmla="*/ 2147483647 h 648"/>
                <a:gd name="T86" fmla="*/ 2147483647 w 504"/>
                <a:gd name="T87" fmla="*/ 2147483647 h 648"/>
                <a:gd name="T88" fmla="*/ 2147483647 w 504"/>
                <a:gd name="T89" fmla="*/ 2147483647 h 648"/>
                <a:gd name="T90" fmla="*/ 2147483647 w 504"/>
                <a:gd name="T91" fmla="*/ 0 h 648"/>
                <a:gd name="T92" fmla="*/ 2147483647 w 504"/>
                <a:gd name="T93" fmla="*/ 2147483647 h 648"/>
                <a:gd name="T94" fmla="*/ 2147483647 w 504"/>
                <a:gd name="T95" fmla="*/ 2147483647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4"/>
                <a:gd name="T145" fmla="*/ 0 h 648"/>
                <a:gd name="T146" fmla="*/ 504 w 504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4" h="648">
                  <a:moveTo>
                    <a:pt x="331" y="31"/>
                  </a:moveTo>
                  <a:lnTo>
                    <a:pt x="346" y="39"/>
                  </a:lnTo>
                  <a:lnTo>
                    <a:pt x="362" y="47"/>
                  </a:lnTo>
                  <a:lnTo>
                    <a:pt x="373" y="51"/>
                  </a:lnTo>
                  <a:lnTo>
                    <a:pt x="389" y="58"/>
                  </a:lnTo>
                  <a:lnTo>
                    <a:pt x="413" y="74"/>
                  </a:lnTo>
                  <a:lnTo>
                    <a:pt x="433" y="93"/>
                  </a:lnTo>
                  <a:lnTo>
                    <a:pt x="449" y="109"/>
                  </a:lnTo>
                  <a:lnTo>
                    <a:pt x="461" y="133"/>
                  </a:lnTo>
                  <a:lnTo>
                    <a:pt x="468" y="153"/>
                  </a:lnTo>
                  <a:lnTo>
                    <a:pt x="472" y="177"/>
                  </a:lnTo>
                  <a:lnTo>
                    <a:pt x="468" y="196"/>
                  </a:lnTo>
                  <a:lnTo>
                    <a:pt x="468" y="220"/>
                  </a:lnTo>
                  <a:lnTo>
                    <a:pt x="461" y="239"/>
                  </a:lnTo>
                  <a:lnTo>
                    <a:pt x="453" y="263"/>
                  </a:lnTo>
                  <a:lnTo>
                    <a:pt x="441" y="286"/>
                  </a:lnTo>
                  <a:lnTo>
                    <a:pt x="429" y="313"/>
                  </a:lnTo>
                  <a:lnTo>
                    <a:pt x="413" y="334"/>
                  </a:lnTo>
                  <a:lnTo>
                    <a:pt x="397" y="362"/>
                  </a:lnTo>
                  <a:lnTo>
                    <a:pt x="373" y="381"/>
                  </a:lnTo>
                  <a:lnTo>
                    <a:pt x="354" y="405"/>
                  </a:lnTo>
                  <a:lnTo>
                    <a:pt x="331" y="424"/>
                  </a:lnTo>
                  <a:lnTo>
                    <a:pt x="311" y="448"/>
                  </a:lnTo>
                  <a:lnTo>
                    <a:pt x="284" y="467"/>
                  </a:lnTo>
                  <a:lnTo>
                    <a:pt x="260" y="488"/>
                  </a:lnTo>
                  <a:lnTo>
                    <a:pt x="232" y="507"/>
                  </a:lnTo>
                  <a:lnTo>
                    <a:pt x="208" y="527"/>
                  </a:lnTo>
                  <a:lnTo>
                    <a:pt x="193" y="531"/>
                  </a:lnTo>
                  <a:lnTo>
                    <a:pt x="181" y="539"/>
                  </a:lnTo>
                  <a:lnTo>
                    <a:pt x="169" y="546"/>
                  </a:lnTo>
                  <a:lnTo>
                    <a:pt x="157" y="554"/>
                  </a:lnTo>
                  <a:lnTo>
                    <a:pt x="130" y="570"/>
                  </a:lnTo>
                  <a:lnTo>
                    <a:pt x="107" y="582"/>
                  </a:lnTo>
                  <a:lnTo>
                    <a:pt x="78" y="593"/>
                  </a:lnTo>
                  <a:lnTo>
                    <a:pt x="59" y="601"/>
                  </a:lnTo>
                  <a:lnTo>
                    <a:pt x="35" y="605"/>
                  </a:lnTo>
                  <a:lnTo>
                    <a:pt x="16" y="613"/>
                  </a:lnTo>
                  <a:lnTo>
                    <a:pt x="0" y="617"/>
                  </a:lnTo>
                  <a:lnTo>
                    <a:pt x="0" y="632"/>
                  </a:lnTo>
                  <a:lnTo>
                    <a:pt x="8" y="644"/>
                  </a:lnTo>
                  <a:lnTo>
                    <a:pt x="27" y="648"/>
                  </a:lnTo>
                  <a:lnTo>
                    <a:pt x="47" y="640"/>
                  </a:lnTo>
                  <a:lnTo>
                    <a:pt x="74" y="632"/>
                  </a:lnTo>
                  <a:lnTo>
                    <a:pt x="87" y="625"/>
                  </a:lnTo>
                  <a:lnTo>
                    <a:pt x="103" y="621"/>
                  </a:lnTo>
                  <a:lnTo>
                    <a:pt x="115" y="617"/>
                  </a:lnTo>
                  <a:lnTo>
                    <a:pt x="130" y="613"/>
                  </a:lnTo>
                  <a:lnTo>
                    <a:pt x="142" y="605"/>
                  </a:lnTo>
                  <a:lnTo>
                    <a:pt x="157" y="597"/>
                  </a:lnTo>
                  <a:lnTo>
                    <a:pt x="169" y="589"/>
                  </a:lnTo>
                  <a:lnTo>
                    <a:pt x="185" y="582"/>
                  </a:lnTo>
                  <a:lnTo>
                    <a:pt x="200" y="574"/>
                  </a:lnTo>
                  <a:lnTo>
                    <a:pt x="212" y="566"/>
                  </a:lnTo>
                  <a:lnTo>
                    <a:pt x="228" y="554"/>
                  </a:lnTo>
                  <a:lnTo>
                    <a:pt x="243" y="550"/>
                  </a:lnTo>
                  <a:lnTo>
                    <a:pt x="256" y="539"/>
                  </a:lnTo>
                  <a:lnTo>
                    <a:pt x="268" y="527"/>
                  </a:lnTo>
                  <a:lnTo>
                    <a:pt x="284" y="515"/>
                  </a:lnTo>
                  <a:lnTo>
                    <a:pt x="295" y="507"/>
                  </a:lnTo>
                  <a:lnTo>
                    <a:pt x="307" y="496"/>
                  </a:lnTo>
                  <a:lnTo>
                    <a:pt x="323" y="483"/>
                  </a:lnTo>
                  <a:lnTo>
                    <a:pt x="334" y="471"/>
                  </a:lnTo>
                  <a:lnTo>
                    <a:pt x="350" y="463"/>
                  </a:lnTo>
                  <a:lnTo>
                    <a:pt x="370" y="436"/>
                  </a:lnTo>
                  <a:lnTo>
                    <a:pt x="393" y="412"/>
                  </a:lnTo>
                  <a:lnTo>
                    <a:pt x="418" y="389"/>
                  </a:lnTo>
                  <a:lnTo>
                    <a:pt x="437" y="366"/>
                  </a:lnTo>
                  <a:lnTo>
                    <a:pt x="445" y="350"/>
                  </a:lnTo>
                  <a:lnTo>
                    <a:pt x="453" y="338"/>
                  </a:lnTo>
                  <a:lnTo>
                    <a:pt x="461" y="323"/>
                  </a:lnTo>
                  <a:lnTo>
                    <a:pt x="468" y="310"/>
                  </a:lnTo>
                  <a:lnTo>
                    <a:pt x="480" y="282"/>
                  </a:lnTo>
                  <a:lnTo>
                    <a:pt x="492" y="259"/>
                  </a:lnTo>
                  <a:lnTo>
                    <a:pt x="496" y="243"/>
                  </a:lnTo>
                  <a:lnTo>
                    <a:pt x="500" y="231"/>
                  </a:lnTo>
                  <a:lnTo>
                    <a:pt x="500" y="220"/>
                  </a:lnTo>
                  <a:lnTo>
                    <a:pt x="504" y="208"/>
                  </a:lnTo>
                  <a:lnTo>
                    <a:pt x="504" y="181"/>
                  </a:lnTo>
                  <a:lnTo>
                    <a:pt x="504" y="157"/>
                  </a:lnTo>
                  <a:lnTo>
                    <a:pt x="496" y="133"/>
                  </a:lnTo>
                  <a:lnTo>
                    <a:pt x="488" y="109"/>
                  </a:lnTo>
                  <a:lnTo>
                    <a:pt x="472" y="90"/>
                  </a:lnTo>
                  <a:lnTo>
                    <a:pt x="457" y="66"/>
                  </a:lnTo>
                  <a:lnTo>
                    <a:pt x="445" y="54"/>
                  </a:lnTo>
                  <a:lnTo>
                    <a:pt x="433" y="47"/>
                  </a:lnTo>
                  <a:lnTo>
                    <a:pt x="418" y="35"/>
                  </a:lnTo>
                  <a:lnTo>
                    <a:pt x="405" y="27"/>
                  </a:lnTo>
                  <a:lnTo>
                    <a:pt x="389" y="19"/>
                  </a:lnTo>
                  <a:lnTo>
                    <a:pt x="373" y="15"/>
                  </a:lnTo>
                  <a:lnTo>
                    <a:pt x="358" y="8"/>
                  </a:lnTo>
                  <a:lnTo>
                    <a:pt x="342" y="0"/>
                  </a:lnTo>
                  <a:lnTo>
                    <a:pt x="327" y="0"/>
                  </a:lnTo>
                  <a:lnTo>
                    <a:pt x="319" y="8"/>
                  </a:lnTo>
                  <a:lnTo>
                    <a:pt x="319" y="19"/>
                  </a:lnTo>
                  <a:lnTo>
                    <a:pt x="3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0" name="Freeform 126">
              <a:extLst>
                <a:ext uri="{FF2B5EF4-FFF2-40B4-BE49-F238E27FC236}">
                  <a16:creationId xmlns:a16="http://schemas.microsoft.com/office/drawing/2014/main" id="{DF03ED27-380A-7226-ABB2-D0A11AB4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5275263"/>
              <a:ext cx="585788" cy="149225"/>
            </a:xfrm>
            <a:custGeom>
              <a:avLst/>
              <a:gdLst>
                <a:gd name="T0" fmla="*/ 2147483647 w 1106"/>
                <a:gd name="T1" fmla="*/ 2147483647 h 282"/>
                <a:gd name="T2" fmla="*/ 2147483647 w 1106"/>
                <a:gd name="T3" fmla="*/ 2147483647 h 282"/>
                <a:gd name="T4" fmla="*/ 2147483647 w 1106"/>
                <a:gd name="T5" fmla="*/ 2147483647 h 282"/>
                <a:gd name="T6" fmla="*/ 2147483647 w 1106"/>
                <a:gd name="T7" fmla="*/ 2147483647 h 282"/>
                <a:gd name="T8" fmla="*/ 2147483647 w 1106"/>
                <a:gd name="T9" fmla="*/ 2147483647 h 282"/>
                <a:gd name="T10" fmla="*/ 2147483647 w 1106"/>
                <a:gd name="T11" fmla="*/ 2147483647 h 282"/>
                <a:gd name="T12" fmla="*/ 2147483647 w 1106"/>
                <a:gd name="T13" fmla="*/ 2147483647 h 282"/>
                <a:gd name="T14" fmla="*/ 2147483647 w 1106"/>
                <a:gd name="T15" fmla="*/ 2147483647 h 282"/>
                <a:gd name="T16" fmla="*/ 2147483647 w 1106"/>
                <a:gd name="T17" fmla="*/ 2147483647 h 282"/>
                <a:gd name="T18" fmla="*/ 2147483647 w 1106"/>
                <a:gd name="T19" fmla="*/ 2147483647 h 282"/>
                <a:gd name="T20" fmla="*/ 2147483647 w 1106"/>
                <a:gd name="T21" fmla="*/ 2147483647 h 282"/>
                <a:gd name="T22" fmla="*/ 2147483647 w 1106"/>
                <a:gd name="T23" fmla="*/ 2147483647 h 282"/>
                <a:gd name="T24" fmla="*/ 2147483647 w 1106"/>
                <a:gd name="T25" fmla="*/ 2147483647 h 282"/>
                <a:gd name="T26" fmla="*/ 2147483647 w 1106"/>
                <a:gd name="T27" fmla="*/ 2147483647 h 282"/>
                <a:gd name="T28" fmla="*/ 2147483647 w 1106"/>
                <a:gd name="T29" fmla="*/ 2147483647 h 282"/>
                <a:gd name="T30" fmla="*/ 2147483647 w 1106"/>
                <a:gd name="T31" fmla="*/ 2147483647 h 282"/>
                <a:gd name="T32" fmla="*/ 2147483647 w 1106"/>
                <a:gd name="T33" fmla="*/ 2147483647 h 282"/>
                <a:gd name="T34" fmla="*/ 2147483647 w 1106"/>
                <a:gd name="T35" fmla="*/ 2147483647 h 282"/>
                <a:gd name="T36" fmla="*/ 2147483647 w 1106"/>
                <a:gd name="T37" fmla="*/ 2147483647 h 282"/>
                <a:gd name="T38" fmla="*/ 2147483647 w 1106"/>
                <a:gd name="T39" fmla="*/ 2147483647 h 282"/>
                <a:gd name="T40" fmla="*/ 2147483647 w 1106"/>
                <a:gd name="T41" fmla="*/ 2147483647 h 282"/>
                <a:gd name="T42" fmla="*/ 2147483647 w 1106"/>
                <a:gd name="T43" fmla="*/ 2147483647 h 282"/>
                <a:gd name="T44" fmla="*/ 2147483647 w 1106"/>
                <a:gd name="T45" fmla="*/ 2147483647 h 282"/>
                <a:gd name="T46" fmla="*/ 2147483647 w 1106"/>
                <a:gd name="T47" fmla="*/ 2147483647 h 282"/>
                <a:gd name="T48" fmla="*/ 2147483647 w 1106"/>
                <a:gd name="T49" fmla="*/ 2147483647 h 282"/>
                <a:gd name="T50" fmla="*/ 2147483647 w 1106"/>
                <a:gd name="T51" fmla="*/ 2147483647 h 282"/>
                <a:gd name="T52" fmla="*/ 2147483647 w 1106"/>
                <a:gd name="T53" fmla="*/ 2147483647 h 282"/>
                <a:gd name="T54" fmla="*/ 2147483647 w 1106"/>
                <a:gd name="T55" fmla="*/ 2147483647 h 282"/>
                <a:gd name="T56" fmla="*/ 2147483647 w 1106"/>
                <a:gd name="T57" fmla="*/ 2147483647 h 282"/>
                <a:gd name="T58" fmla="*/ 2147483647 w 1106"/>
                <a:gd name="T59" fmla="*/ 2147483647 h 282"/>
                <a:gd name="T60" fmla="*/ 2147483647 w 1106"/>
                <a:gd name="T61" fmla="*/ 2147483647 h 282"/>
                <a:gd name="T62" fmla="*/ 2147483647 w 1106"/>
                <a:gd name="T63" fmla="*/ 2147483647 h 282"/>
                <a:gd name="T64" fmla="*/ 2147483647 w 1106"/>
                <a:gd name="T65" fmla="*/ 2147483647 h 282"/>
                <a:gd name="T66" fmla="*/ 2147483647 w 1106"/>
                <a:gd name="T67" fmla="*/ 2147483647 h 282"/>
                <a:gd name="T68" fmla="*/ 2147483647 w 1106"/>
                <a:gd name="T69" fmla="*/ 2147483647 h 282"/>
                <a:gd name="T70" fmla="*/ 2147483647 w 1106"/>
                <a:gd name="T71" fmla="*/ 2147483647 h 282"/>
                <a:gd name="T72" fmla="*/ 2147483647 w 1106"/>
                <a:gd name="T73" fmla="*/ 2147483647 h 282"/>
                <a:gd name="T74" fmla="*/ 2147483647 w 1106"/>
                <a:gd name="T75" fmla="*/ 2147483647 h 282"/>
                <a:gd name="T76" fmla="*/ 2147483647 w 1106"/>
                <a:gd name="T77" fmla="*/ 2147483647 h 282"/>
                <a:gd name="T78" fmla="*/ 2147483647 w 1106"/>
                <a:gd name="T79" fmla="*/ 2147483647 h 282"/>
                <a:gd name="T80" fmla="*/ 2147483647 w 1106"/>
                <a:gd name="T81" fmla="*/ 2147483647 h 282"/>
                <a:gd name="T82" fmla="*/ 2147483647 w 1106"/>
                <a:gd name="T83" fmla="*/ 2147483647 h 282"/>
                <a:gd name="T84" fmla="*/ 2147483647 w 1106"/>
                <a:gd name="T85" fmla="*/ 2147483647 h 282"/>
                <a:gd name="T86" fmla="*/ 2147483647 w 1106"/>
                <a:gd name="T87" fmla="*/ 2147483647 h 282"/>
                <a:gd name="T88" fmla="*/ 2147483647 w 1106"/>
                <a:gd name="T89" fmla="*/ 2147483647 h 282"/>
                <a:gd name="T90" fmla="*/ 2147483647 w 1106"/>
                <a:gd name="T91" fmla="*/ 2147483647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6"/>
                <a:gd name="T139" fmla="*/ 0 h 282"/>
                <a:gd name="T140" fmla="*/ 1106 w 1106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6" h="282">
                  <a:moveTo>
                    <a:pt x="1078" y="3"/>
                  </a:moveTo>
                  <a:lnTo>
                    <a:pt x="1063" y="11"/>
                  </a:lnTo>
                  <a:lnTo>
                    <a:pt x="1051" y="23"/>
                  </a:lnTo>
                  <a:lnTo>
                    <a:pt x="1034" y="31"/>
                  </a:lnTo>
                  <a:lnTo>
                    <a:pt x="1022" y="43"/>
                  </a:lnTo>
                  <a:lnTo>
                    <a:pt x="1007" y="54"/>
                  </a:lnTo>
                  <a:lnTo>
                    <a:pt x="991" y="62"/>
                  </a:lnTo>
                  <a:lnTo>
                    <a:pt x="980" y="74"/>
                  </a:lnTo>
                  <a:lnTo>
                    <a:pt x="968" y="85"/>
                  </a:lnTo>
                  <a:lnTo>
                    <a:pt x="948" y="93"/>
                  </a:lnTo>
                  <a:lnTo>
                    <a:pt x="937" y="101"/>
                  </a:lnTo>
                  <a:lnTo>
                    <a:pt x="921" y="109"/>
                  </a:lnTo>
                  <a:lnTo>
                    <a:pt x="905" y="117"/>
                  </a:lnTo>
                  <a:lnTo>
                    <a:pt x="894" y="125"/>
                  </a:lnTo>
                  <a:lnTo>
                    <a:pt x="878" y="136"/>
                  </a:lnTo>
                  <a:lnTo>
                    <a:pt x="861" y="144"/>
                  </a:lnTo>
                  <a:lnTo>
                    <a:pt x="849" y="157"/>
                  </a:lnTo>
                  <a:lnTo>
                    <a:pt x="830" y="161"/>
                  </a:lnTo>
                  <a:lnTo>
                    <a:pt x="818" y="169"/>
                  </a:lnTo>
                  <a:lnTo>
                    <a:pt x="799" y="177"/>
                  </a:lnTo>
                  <a:lnTo>
                    <a:pt x="787" y="184"/>
                  </a:lnTo>
                  <a:lnTo>
                    <a:pt x="767" y="188"/>
                  </a:lnTo>
                  <a:lnTo>
                    <a:pt x="756" y="196"/>
                  </a:lnTo>
                  <a:lnTo>
                    <a:pt x="740" y="204"/>
                  </a:lnTo>
                  <a:lnTo>
                    <a:pt x="724" y="212"/>
                  </a:lnTo>
                  <a:lnTo>
                    <a:pt x="708" y="212"/>
                  </a:lnTo>
                  <a:lnTo>
                    <a:pt x="688" y="220"/>
                  </a:lnTo>
                  <a:lnTo>
                    <a:pt x="672" y="223"/>
                  </a:lnTo>
                  <a:lnTo>
                    <a:pt x="657" y="231"/>
                  </a:lnTo>
                  <a:lnTo>
                    <a:pt x="641" y="231"/>
                  </a:lnTo>
                  <a:lnTo>
                    <a:pt x="626" y="235"/>
                  </a:lnTo>
                  <a:lnTo>
                    <a:pt x="610" y="243"/>
                  </a:lnTo>
                  <a:lnTo>
                    <a:pt x="594" y="247"/>
                  </a:lnTo>
                  <a:lnTo>
                    <a:pt x="571" y="251"/>
                  </a:lnTo>
                  <a:lnTo>
                    <a:pt x="555" y="251"/>
                  </a:lnTo>
                  <a:lnTo>
                    <a:pt x="534" y="251"/>
                  </a:lnTo>
                  <a:lnTo>
                    <a:pt x="515" y="255"/>
                  </a:lnTo>
                  <a:lnTo>
                    <a:pt x="495" y="255"/>
                  </a:lnTo>
                  <a:lnTo>
                    <a:pt x="476" y="255"/>
                  </a:lnTo>
                  <a:lnTo>
                    <a:pt x="460" y="255"/>
                  </a:lnTo>
                  <a:lnTo>
                    <a:pt x="441" y="255"/>
                  </a:lnTo>
                  <a:lnTo>
                    <a:pt x="421" y="255"/>
                  </a:lnTo>
                  <a:lnTo>
                    <a:pt x="402" y="251"/>
                  </a:lnTo>
                  <a:lnTo>
                    <a:pt x="386" y="251"/>
                  </a:lnTo>
                  <a:lnTo>
                    <a:pt x="365" y="251"/>
                  </a:lnTo>
                  <a:lnTo>
                    <a:pt x="346" y="243"/>
                  </a:lnTo>
                  <a:lnTo>
                    <a:pt x="330" y="243"/>
                  </a:lnTo>
                  <a:lnTo>
                    <a:pt x="311" y="235"/>
                  </a:lnTo>
                  <a:lnTo>
                    <a:pt x="295" y="235"/>
                  </a:lnTo>
                  <a:lnTo>
                    <a:pt x="276" y="227"/>
                  </a:lnTo>
                  <a:lnTo>
                    <a:pt x="260" y="223"/>
                  </a:lnTo>
                  <a:lnTo>
                    <a:pt x="240" y="220"/>
                  </a:lnTo>
                  <a:lnTo>
                    <a:pt x="225" y="212"/>
                  </a:lnTo>
                  <a:lnTo>
                    <a:pt x="204" y="208"/>
                  </a:lnTo>
                  <a:lnTo>
                    <a:pt x="184" y="200"/>
                  </a:lnTo>
                  <a:lnTo>
                    <a:pt x="169" y="192"/>
                  </a:lnTo>
                  <a:lnTo>
                    <a:pt x="153" y="184"/>
                  </a:lnTo>
                  <a:lnTo>
                    <a:pt x="138" y="177"/>
                  </a:lnTo>
                  <a:lnTo>
                    <a:pt x="118" y="165"/>
                  </a:lnTo>
                  <a:lnTo>
                    <a:pt x="102" y="157"/>
                  </a:lnTo>
                  <a:lnTo>
                    <a:pt x="87" y="148"/>
                  </a:lnTo>
                  <a:lnTo>
                    <a:pt x="71" y="136"/>
                  </a:lnTo>
                  <a:lnTo>
                    <a:pt x="56" y="128"/>
                  </a:lnTo>
                  <a:lnTo>
                    <a:pt x="44" y="117"/>
                  </a:lnTo>
                  <a:lnTo>
                    <a:pt x="27" y="113"/>
                  </a:lnTo>
                  <a:lnTo>
                    <a:pt x="11" y="105"/>
                  </a:lnTo>
                  <a:lnTo>
                    <a:pt x="4" y="117"/>
                  </a:lnTo>
                  <a:lnTo>
                    <a:pt x="0" y="128"/>
                  </a:lnTo>
                  <a:lnTo>
                    <a:pt x="7" y="144"/>
                  </a:lnTo>
                  <a:lnTo>
                    <a:pt x="23" y="153"/>
                  </a:lnTo>
                  <a:lnTo>
                    <a:pt x="39" y="161"/>
                  </a:lnTo>
                  <a:lnTo>
                    <a:pt x="56" y="173"/>
                  </a:lnTo>
                  <a:lnTo>
                    <a:pt x="75" y="184"/>
                  </a:lnTo>
                  <a:lnTo>
                    <a:pt x="91" y="192"/>
                  </a:lnTo>
                  <a:lnTo>
                    <a:pt x="106" y="200"/>
                  </a:lnTo>
                  <a:lnTo>
                    <a:pt x="122" y="208"/>
                  </a:lnTo>
                  <a:lnTo>
                    <a:pt x="142" y="220"/>
                  </a:lnTo>
                  <a:lnTo>
                    <a:pt x="161" y="223"/>
                  </a:lnTo>
                  <a:lnTo>
                    <a:pt x="177" y="231"/>
                  </a:lnTo>
                  <a:lnTo>
                    <a:pt x="192" y="235"/>
                  </a:lnTo>
                  <a:lnTo>
                    <a:pt x="213" y="243"/>
                  </a:lnTo>
                  <a:lnTo>
                    <a:pt x="229" y="251"/>
                  </a:lnTo>
                  <a:lnTo>
                    <a:pt x="248" y="255"/>
                  </a:lnTo>
                  <a:lnTo>
                    <a:pt x="268" y="259"/>
                  </a:lnTo>
                  <a:lnTo>
                    <a:pt x="283" y="266"/>
                  </a:lnTo>
                  <a:lnTo>
                    <a:pt x="299" y="266"/>
                  </a:lnTo>
                  <a:lnTo>
                    <a:pt x="318" y="270"/>
                  </a:lnTo>
                  <a:lnTo>
                    <a:pt x="334" y="274"/>
                  </a:lnTo>
                  <a:lnTo>
                    <a:pt x="354" y="278"/>
                  </a:lnTo>
                  <a:lnTo>
                    <a:pt x="373" y="278"/>
                  </a:lnTo>
                  <a:lnTo>
                    <a:pt x="390" y="282"/>
                  </a:lnTo>
                  <a:lnTo>
                    <a:pt x="410" y="282"/>
                  </a:lnTo>
                  <a:lnTo>
                    <a:pt x="429" y="282"/>
                  </a:lnTo>
                  <a:lnTo>
                    <a:pt x="441" y="282"/>
                  </a:lnTo>
                  <a:lnTo>
                    <a:pt x="460" y="282"/>
                  </a:lnTo>
                  <a:lnTo>
                    <a:pt x="476" y="282"/>
                  </a:lnTo>
                  <a:lnTo>
                    <a:pt x="495" y="282"/>
                  </a:lnTo>
                  <a:lnTo>
                    <a:pt x="515" y="282"/>
                  </a:lnTo>
                  <a:lnTo>
                    <a:pt x="534" y="282"/>
                  </a:lnTo>
                  <a:lnTo>
                    <a:pt x="551" y="278"/>
                  </a:lnTo>
                  <a:lnTo>
                    <a:pt x="571" y="278"/>
                  </a:lnTo>
                  <a:lnTo>
                    <a:pt x="583" y="274"/>
                  </a:lnTo>
                  <a:lnTo>
                    <a:pt x="602" y="270"/>
                  </a:lnTo>
                  <a:lnTo>
                    <a:pt x="618" y="266"/>
                  </a:lnTo>
                  <a:lnTo>
                    <a:pt x="637" y="262"/>
                  </a:lnTo>
                  <a:lnTo>
                    <a:pt x="653" y="255"/>
                  </a:lnTo>
                  <a:lnTo>
                    <a:pt x="669" y="255"/>
                  </a:lnTo>
                  <a:lnTo>
                    <a:pt x="688" y="247"/>
                  </a:lnTo>
                  <a:lnTo>
                    <a:pt x="708" y="243"/>
                  </a:lnTo>
                  <a:lnTo>
                    <a:pt x="721" y="235"/>
                  </a:lnTo>
                  <a:lnTo>
                    <a:pt x="740" y="231"/>
                  </a:lnTo>
                  <a:lnTo>
                    <a:pt x="756" y="223"/>
                  </a:lnTo>
                  <a:lnTo>
                    <a:pt x="775" y="220"/>
                  </a:lnTo>
                  <a:lnTo>
                    <a:pt x="791" y="212"/>
                  </a:lnTo>
                  <a:lnTo>
                    <a:pt x="806" y="208"/>
                  </a:lnTo>
                  <a:lnTo>
                    <a:pt x="826" y="200"/>
                  </a:lnTo>
                  <a:lnTo>
                    <a:pt x="842" y="192"/>
                  </a:lnTo>
                  <a:lnTo>
                    <a:pt x="857" y="180"/>
                  </a:lnTo>
                  <a:lnTo>
                    <a:pt x="873" y="173"/>
                  </a:lnTo>
                  <a:lnTo>
                    <a:pt x="894" y="161"/>
                  </a:lnTo>
                  <a:lnTo>
                    <a:pt x="909" y="157"/>
                  </a:lnTo>
                  <a:lnTo>
                    <a:pt x="925" y="144"/>
                  </a:lnTo>
                  <a:lnTo>
                    <a:pt x="941" y="136"/>
                  </a:lnTo>
                  <a:lnTo>
                    <a:pt x="956" y="125"/>
                  </a:lnTo>
                  <a:lnTo>
                    <a:pt x="976" y="117"/>
                  </a:lnTo>
                  <a:lnTo>
                    <a:pt x="987" y="105"/>
                  </a:lnTo>
                  <a:lnTo>
                    <a:pt x="1007" y="97"/>
                  </a:lnTo>
                  <a:lnTo>
                    <a:pt x="1019" y="85"/>
                  </a:lnTo>
                  <a:lnTo>
                    <a:pt x="1034" y="74"/>
                  </a:lnTo>
                  <a:lnTo>
                    <a:pt x="1051" y="62"/>
                  </a:lnTo>
                  <a:lnTo>
                    <a:pt x="1067" y="50"/>
                  </a:lnTo>
                  <a:lnTo>
                    <a:pt x="1086" y="39"/>
                  </a:lnTo>
                  <a:lnTo>
                    <a:pt x="1102" y="31"/>
                  </a:lnTo>
                  <a:lnTo>
                    <a:pt x="1106" y="19"/>
                  </a:lnTo>
                  <a:lnTo>
                    <a:pt x="1102" y="7"/>
                  </a:lnTo>
                  <a:lnTo>
                    <a:pt x="1090" y="0"/>
                  </a:lnTo>
                  <a:lnTo>
                    <a:pt x="10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1" name="Freeform 127">
              <a:extLst>
                <a:ext uri="{FF2B5EF4-FFF2-40B4-BE49-F238E27FC236}">
                  <a16:creationId xmlns:a16="http://schemas.microsoft.com/office/drawing/2014/main" id="{C9336AF8-08C9-82B6-3AC1-B6FFD6E19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062538"/>
              <a:ext cx="539750" cy="304800"/>
            </a:xfrm>
            <a:custGeom>
              <a:avLst/>
              <a:gdLst>
                <a:gd name="T0" fmla="*/ 2147483647 w 1019"/>
                <a:gd name="T1" fmla="*/ 2147483647 h 576"/>
                <a:gd name="T2" fmla="*/ 2147483647 w 1019"/>
                <a:gd name="T3" fmla="*/ 2147483647 h 576"/>
                <a:gd name="T4" fmla="*/ 2147483647 w 1019"/>
                <a:gd name="T5" fmla="*/ 2147483647 h 576"/>
                <a:gd name="T6" fmla="*/ 2147483647 w 1019"/>
                <a:gd name="T7" fmla="*/ 2147483647 h 576"/>
                <a:gd name="T8" fmla="*/ 2147483647 w 1019"/>
                <a:gd name="T9" fmla="*/ 2147483647 h 576"/>
                <a:gd name="T10" fmla="*/ 2147483647 w 1019"/>
                <a:gd name="T11" fmla="*/ 2147483647 h 576"/>
                <a:gd name="T12" fmla="*/ 2147483647 w 1019"/>
                <a:gd name="T13" fmla="*/ 2147483647 h 576"/>
                <a:gd name="T14" fmla="*/ 2147483647 w 1019"/>
                <a:gd name="T15" fmla="*/ 2147483647 h 576"/>
                <a:gd name="T16" fmla="*/ 2147483647 w 1019"/>
                <a:gd name="T17" fmla="*/ 2147483647 h 576"/>
                <a:gd name="T18" fmla="*/ 2147483647 w 1019"/>
                <a:gd name="T19" fmla="*/ 2147483647 h 576"/>
                <a:gd name="T20" fmla="*/ 2147483647 w 1019"/>
                <a:gd name="T21" fmla="*/ 2147483647 h 576"/>
                <a:gd name="T22" fmla="*/ 2147483647 w 1019"/>
                <a:gd name="T23" fmla="*/ 2147483647 h 576"/>
                <a:gd name="T24" fmla="*/ 2147483647 w 1019"/>
                <a:gd name="T25" fmla="*/ 2147483647 h 576"/>
                <a:gd name="T26" fmla="*/ 2147483647 w 1019"/>
                <a:gd name="T27" fmla="*/ 2147483647 h 576"/>
                <a:gd name="T28" fmla="*/ 2147483647 w 1019"/>
                <a:gd name="T29" fmla="*/ 2147483647 h 576"/>
                <a:gd name="T30" fmla="*/ 2147483647 w 1019"/>
                <a:gd name="T31" fmla="*/ 2147483647 h 576"/>
                <a:gd name="T32" fmla="*/ 2147483647 w 1019"/>
                <a:gd name="T33" fmla="*/ 2147483647 h 576"/>
                <a:gd name="T34" fmla="*/ 2147483647 w 1019"/>
                <a:gd name="T35" fmla="*/ 2147483647 h 576"/>
                <a:gd name="T36" fmla="*/ 2147483647 w 1019"/>
                <a:gd name="T37" fmla="*/ 2147483647 h 576"/>
                <a:gd name="T38" fmla="*/ 2147483647 w 1019"/>
                <a:gd name="T39" fmla="*/ 2147483647 h 576"/>
                <a:gd name="T40" fmla="*/ 2147483647 w 1019"/>
                <a:gd name="T41" fmla="*/ 2147483647 h 576"/>
                <a:gd name="T42" fmla="*/ 2147483647 w 1019"/>
                <a:gd name="T43" fmla="*/ 2147483647 h 576"/>
                <a:gd name="T44" fmla="*/ 2147483647 w 1019"/>
                <a:gd name="T45" fmla="*/ 2147483647 h 576"/>
                <a:gd name="T46" fmla="*/ 2147483647 w 1019"/>
                <a:gd name="T47" fmla="*/ 2147483647 h 576"/>
                <a:gd name="T48" fmla="*/ 2147483647 w 1019"/>
                <a:gd name="T49" fmla="*/ 2147483647 h 576"/>
                <a:gd name="T50" fmla="*/ 2147483647 w 1019"/>
                <a:gd name="T51" fmla="*/ 2147483647 h 576"/>
                <a:gd name="T52" fmla="*/ 2147483647 w 1019"/>
                <a:gd name="T53" fmla="*/ 2147483647 h 576"/>
                <a:gd name="T54" fmla="*/ 2147483647 w 1019"/>
                <a:gd name="T55" fmla="*/ 2147483647 h 576"/>
                <a:gd name="T56" fmla="*/ 2147483647 w 1019"/>
                <a:gd name="T57" fmla="*/ 2147483647 h 576"/>
                <a:gd name="T58" fmla="*/ 2147483647 w 1019"/>
                <a:gd name="T59" fmla="*/ 0 h 576"/>
                <a:gd name="T60" fmla="*/ 2147483647 w 1019"/>
                <a:gd name="T61" fmla="*/ 2147483647 h 576"/>
                <a:gd name="T62" fmla="*/ 0 w 1019"/>
                <a:gd name="T63" fmla="*/ 2147483647 h 576"/>
                <a:gd name="T64" fmla="*/ 2147483647 w 1019"/>
                <a:gd name="T65" fmla="*/ 2147483647 h 576"/>
                <a:gd name="T66" fmla="*/ 2147483647 w 1019"/>
                <a:gd name="T67" fmla="*/ 2147483647 h 576"/>
                <a:gd name="T68" fmla="*/ 2147483647 w 1019"/>
                <a:gd name="T69" fmla="*/ 2147483647 h 576"/>
                <a:gd name="T70" fmla="*/ 2147483647 w 1019"/>
                <a:gd name="T71" fmla="*/ 2147483647 h 576"/>
                <a:gd name="T72" fmla="*/ 2147483647 w 1019"/>
                <a:gd name="T73" fmla="*/ 2147483647 h 576"/>
                <a:gd name="T74" fmla="*/ 2147483647 w 1019"/>
                <a:gd name="T75" fmla="*/ 2147483647 h 576"/>
                <a:gd name="T76" fmla="*/ 2147483647 w 1019"/>
                <a:gd name="T77" fmla="*/ 2147483647 h 576"/>
                <a:gd name="T78" fmla="*/ 2147483647 w 1019"/>
                <a:gd name="T79" fmla="*/ 2147483647 h 576"/>
                <a:gd name="T80" fmla="*/ 2147483647 w 1019"/>
                <a:gd name="T81" fmla="*/ 2147483647 h 576"/>
                <a:gd name="T82" fmla="*/ 2147483647 w 1019"/>
                <a:gd name="T83" fmla="*/ 2147483647 h 576"/>
                <a:gd name="T84" fmla="*/ 2147483647 w 1019"/>
                <a:gd name="T85" fmla="*/ 2147483647 h 576"/>
                <a:gd name="T86" fmla="*/ 2147483647 w 1019"/>
                <a:gd name="T87" fmla="*/ 2147483647 h 576"/>
                <a:gd name="T88" fmla="*/ 2147483647 w 1019"/>
                <a:gd name="T89" fmla="*/ 2147483647 h 576"/>
                <a:gd name="T90" fmla="*/ 2147483647 w 1019"/>
                <a:gd name="T91" fmla="*/ 2147483647 h 576"/>
                <a:gd name="T92" fmla="*/ 2147483647 w 1019"/>
                <a:gd name="T93" fmla="*/ 2147483647 h 576"/>
                <a:gd name="T94" fmla="*/ 2147483647 w 1019"/>
                <a:gd name="T95" fmla="*/ 2147483647 h 576"/>
                <a:gd name="T96" fmla="*/ 2147483647 w 1019"/>
                <a:gd name="T97" fmla="*/ 2147483647 h 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9"/>
                <a:gd name="T148" fmla="*/ 0 h 576"/>
                <a:gd name="T149" fmla="*/ 1019 w 1019"/>
                <a:gd name="T150" fmla="*/ 576 h 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9" h="576">
                  <a:moveTo>
                    <a:pt x="995" y="434"/>
                  </a:moveTo>
                  <a:lnTo>
                    <a:pt x="976" y="442"/>
                  </a:lnTo>
                  <a:lnTo>
                    <a:pt x="960" y="453"/>
                  </a:lnTo>
                  <a:lnTo>
                    <a:pt x="939" y="457"/>
                  </a:lnTo>
                  <a:lnTo>
                    <a:pt x="928" y="469"/>
                  </a:lnTo>
                  <a:lnTo>
                    <a:pt x="908" y="477"/>
                  </a:lnTo>
                  <a:lnTo>
                    <a:pt x="889" y="485"/>
                  </a:lnTo>
                  <a:lnTo>
                    <a:pt x="873" y="488"/>
                  </a:lnTo>
                  <a:lnTo>
                    <a:pt x="857" y="500"/>
                  </a:lnTo>
                  <a:lnTo>
                    <a:pt x="838" y="504"/>
                  </a:lnTo>
                  <a:lnTo>
                    <a:pt x="818" y="508"/>
                  </a:lnTo>
                  <a:lnTo>
                    <a:pt x="799" y="516"/>
                  </a:lnTo>
                  <a:lnTo>
                    <a:pt x="782" y="520"/>
                  </a:lnTo>
                  <a:lnTo>
                    <a:pt x="762" y="524"/>
                  </a:lnTo>
                  <a:lnTo>
                    <a:pt x="743" y="528"/>
                  </a:lnTo>
                  <a:lnTo>
                    <a:pt x="723" y="531"/>
                  </a:lnTo>
                  <a:lnTo>
                    <a:pt x="708" y="535"/>
                  </a:lnTo>
                  <a:lnTo>
                    <a:pt x="684" y="535"/>
                  </a:lnTo>
                  <a:lnTo>
                    <a:pt x="665" y="535"/>
                  </a:lnTo>
                  <a:lnTo>
                    <a:pt x="645" y="535"/>
                  </a:lnTo>
                  <a:lnTo>
                    <a:pt x="630" y="539"/>
                  </a:lnTo>
                  <a:lnTo>
                    <a:pt x="605" y="535"/>
                  </a:lnTo>
                  <a:lnTo>
                    <a:pt x="585" y="535"/>
                  </a:lnTo>
                  <a:lnTo>
                    <a:pt x="566" y="535"/>
                  </a:lnTo>
                  <a:lnTo>
                    <a:pt x="546" y="535"/>
                  </a:lnTo>
                  <a:lnTo>
                    <a:pt x="527" y="531"/>
                  </a:lnTo>
                  <a:lnTo>
                    <a:pt x="511" y="528"/>
                  </a:lnTo>
                  <a:lnTo>
                    <a:pt x="488" y="528"/>
                  </a:lnTo>
                  <a:lnTo>
                    <a:pt x="472" y="524"/>
                  </a:lnTo>
                  <a:lnTo>
                    <a:pt x="451" y="520"/>
                  </a:lnTo>
                  <a:lnTo>
                    <a:pt x="436" y="516"/>
                  </a:lnTo>
                  <a:lnTo>
                    <a:pt x="416" y="508"/>
                  </a:lnTo>
                  <a:lnTo>
                    <a:pt x="401" y="508"/>
                  </a:lnTo>
                  <a:lnTo>
                    <a:pt x="381" y="496"/>
                  </a:lnTo>
                  <a:lnTo>
                    <a:pt x="361" y="488"/>
                  </a:lnTo>
                  <a:lnTo>
                    <a:pt x="346" y="485"/>
                  </a:lnTo>
                  <a:lnTo>
                    <a:pt x="330" y="477"/>
                  </a:lnTo>
                  <a:lnTo>
                    <a:pt x="315" y="465"/>
                  </a:lnTo>
                  <a:lnTo>
                    <a:pt x="299" y="453"/>
                  </a:lnTo>
                  <a:lnTo>
                    <a:pt x="286" y="442"/>
                  </a:lnTo>
                  <a:lnTo>
                    <a:pt x="274" y="434"/>
                  </a:lnTo>
                  <a:lnTo>
                    <a:pt x="259" y="418"/>
                  </a:lnTo>
                  <a:lnTo>
                    <a:pt x="243" y="406"/>
                  </a:lnTo>
                  <a:lnTo>
                    <a:pt x="231" y="391"/>
                  </a:lnTo>
                  <a:lnTo>
                    <a:pt x="224" y="378"/>
                  </a:lnTo>
                  <a:lnTo>
                    <a:pt x="208" y="366"/>
                  </a:lnTo>
                  <a:lnTo>
                    <a:pt x="200" y="351"/>
                  </a:lnTo>
                  <a:lnTo>
                    <a:pt x="188" y="335"/>
                  </a:lnTo>
                  <a:lnTo>
                    <a:pt x="181" y="323"/>
                  </a:lnTo>
                  <a:lnTo>
                    <a:pt x="169" y="304"/>
                  </a:lnTo>
                  <a:lnTo>
                    <a:pt x="157" y="288"/>
                  </a:lnTo>
                  <a:lnTo>
                    <a:pt x="149" y="272"/>
                  </a:lnTo>
                  <a:lnTo>
                    <a:pt x="142" y="257"/>
                  </a:lnTo>
                  <a:lnTo>
                    <a:pt x="134" y="241"/>
                  </a:lnTo>
                  <a:lnTo>
                    <a:pt x="121" y="222"/>
                  </a:lnTo>
                  <a:lnTo>
                    <a:pt x="113" y="205"/>
                  </a:lnTo>
                  <a:lnTo>
                    <a:pt x="105" y="193"/>
                  </a:lnTo>
                  <a:lnTo>
                    <a:pt x="97" y="173"/>
                  </a:lnTo>
                  <a:lnTo>
                    <a:pt x="86" y="158"/>
                  </a:lnTo>
                  <a:lnTo>
                    <a:pt x="82" y="142"/>
                  </a:lnTo>
                  <a:lnTo>
                    <a:pt x="74" y="127"/>
                  </a:lnTo>
                  <a:lnTo>
                    <a:pt x="62" y="111"/>
                  </a:lnTo>
                  <a:lnTo>
                    <a:pt x="58" y="91"/>
                  </a:lnTo>
                  <a:lnTo>
                    <a:pt x="50" y="80"/>
                  </a:lnTo>
                  <a:lnTo>
                    <a:pt x="43" y="64"/>
                  </a:lnTo>
                  <a:lnTo>
                    <a:pt x="54" y="56"/>
                  </a:lnTo>
                  <a:lnTo>
                    <a:pt x="70" y="47"/>
                  </a:lnTo>
                  <a:lnTo>
                    <a:pt x="82" y="39"/>
                  </a:lnTo>
                  <a:lnTo>
                    <a:pt x="97" y="39"/>
                  </a:lnTo>
                  <a:lnTo>
                    <a:pt x="113" y="39"/>
                  </a:lnTo>
                  <a:lnTo>
                    <a:pt x="126" y="39"/>
                  </a:lnTo>
                  <a:lnTo>
                    <a:pt x="142" y="39"/>
                  </a:lnTo>
                  <a:lnTo>
                    <a:pt x="157" y="39"/>
                  </a:lnTo>
                  <a:lnTo>
                    <a:pt x="169" y="39"/>
                  </a:lnTo>
                  <a:lnTo>
                    <a:pt x="185" y="47"/>
                  </a:lnTo>
                  <a:lnTo>
                    <a:pt x="200" y="51"/>
                  </a:lnTo>
                  <a:lnTo>
                    <a:pt x="212" y="60"/>
                  </a:lnTo>
                  <a:lnTo>
                    <a:pt x="227" y="68"/>
                  </a:lnTo>
                  <a:lnTo>
                    <a:pt x="243" y="72"/>
                  </a:lnTo>
                  <a:lnTo>
                    <a:pt x="255" y="84"/>
                  </a:lnTo>
                  <a:lnTo>
                    <a:pt x="274" y="91"/>
                  </a:lnTo>
                  <a:lnTo>
                    <a:pt x="286" y="99"/>
                  </a:lnTo>
                  <a:lnTo>
                    <a:pt x="299" y="107"/>
                  </a:lnTo>
                  <a:lnTo>
                    <a:pt x="315" y="115"/>
                  </a:lnTo>
                  <a:lnTo>
                    <a:pt x="330" y="131"/>
                  </a:lnTo>
                  <a:lnTo>
                    <a:pt x="342" y="134"/>
                  </a:lnTo>
                  <a:lnTo>
                    <a:pt x="354" y="146"/>
                  </a:lnTo>
                  <a:lnTo>
                    <a:pt x="369" y="158"/>
                  </a:lnTo>
                  <a:lnTo>
                    <a:pt x="381" y="170"/>
                  </a:lnTo>
                  <a:lnTo>
                    <a:pt x="404" y="189"/>
                  </a:lnTo>
                  <a:lnTo>
                    <a:pt x="432" y="209"/>
                  </a:lnTo>
                  <a:lnTo>
                    <a:pt x="455" y="229"/>
                  </a:lnTo>
                  <a:lnTo>
                    <a:pt x="476" y="245"/>
                  </a:lnTo>
                  <a:lnTo>
                    <a:pt x="488" y="245"/>
                  </a:lnTo>
                  <a:lnTo>
                    <a:pt x="499" y="237"/>
                  </a:lnTo>
                  <a:lnTo>
                    <a:pt x="503" y="226"/>
                  </a:lnTo>
                  <a:lnTo>
                    <a:pt x="496" y="213"/>
                  </a:lnTo>
                  <a:lnTo>
                    <a:pt x="468" y="193"/>
                  </a:lnTo>
                  <a:lnTo>
                    <a:pt x="443" y="173"/>
                  </a:lnTo>
                  <a:lnTo>
                    <a:pt x="428" y="162"/>
                  </a:lnTo>
                  <a:lnTo>
                    <a:pt x="416" y="150"/>
                  </a:lnTo>
                  <a:lnTo>
                    <a:pt x="401" y="138"/>
                  </a:lnTo>
                  <a:lnTo>
                    <a:pt x="389" y="131"/>
                  </a:lnTo>
                  <a:lnTo>
                    <a:pt x="373" y="115"/>
                  </a:lnTo>
                  <a:lnTo>
                    <a:pt x="358" y="103"/>
                  </a:lnTo>
                  <a:lnTo>
                    <a:pt x="342" y="91"/>
                  </a:lnTo>
                  <a:lnTo>
                    <a:pt x="330" y="84"/>
                  </a:lnTo>
                  <a:lnTo>
                    <a:pt x="311" y="72"/>
                  </a:lnTo>
                  <a:lnTo>
                    <a:pt x="299" y="64"/>
                  </a:lnTo>
                  <a:lnTo>
                    <a:pt x="278" y="56"/>
                  </a:lnTo>
                  <a:lnTo>
                    <a:pt x="266" y="47"/>
                  </a:lnTo>
                  <a:lnTo>
                    <a:pt x="247" y="36"/>
                  </a:lnTo>
                  <a:lnTo>
                    <a:pt x="231" y="28"/>
                  </a:lnTo>
                  <a:lnTo>
                    <a:pt x="212" y="20"/>
                  </a:lnTo>
                  <a:lnTo>
                    <a:pt x="200" y="16"/>
                  </a:lnTo>
                  <a:lnTo>
                    <a:pt x="181" y="8"/>
                  </a:lnTo>
                  <a:lnTo>
                    <a:pt x="165" y="4"/>
                  </a:lnTo>
                  <a:lnTo>
                    <a:pt x="149" y="4"/>
                  </a:lnTo>
                  <a:lnTo>
                    <a:pt x="134" y="4"/>
                  </a:lnTo>
                  <a:lnTo>
                    <a:pt x="117" y="0"/>
                  </a:lnTo>
                  <a:lnTo>
                    <a:pt x="101" y="4"/>
                  </a:lnTo>
                  <a:lnTo>
                    <a:pt x="82" y="4"/>
                  </a:lnTo>
                  <a:lnTo>
                    <a:pt x="70" y="12"/>
                  </a:lnTo>
                  <a:lnTo>
                    <a:pt x="50" y="16"/>
                  </a:lnTo>
                  <a:lnTo>
                    <a:pt x="39" y="24"/>
                  </a:lnTo>
                  <a:lnTo>
                    <a:pt x="23" y="28"/>
                  </a:lnTo>
                  <a:lnTo>
                    <a:pt x="8" y="43"/>
                  </a:lnTo>
                  <a:lnTo>
                    <a:pt x="0" y="56"/>
                  </a:lnTo>
                  <a:lnTo>
                    <a:pt x="4" y="68"/>
                  </a:lnTo>
                  <a:lnTo>
                    <a:pt x="11" y="84"/>
                  </a:lnTo>
                  <a:lnTo>
                    <a:pt x="19" y="99"/>
                  </a:lnTo>
                  <a:lnTo>
                    <a:pt x="27" y="115"/>
                  </a:lnTo>
                  <a:lnTo>
                    <a:pt x="35" y="131"/>
                  </a:lnTo>
                  <a:lnTo>
                    <a:pt x="43" y="146"/>
                  </a:lnTo>
                  <a:lnTo>
                    <a:pt x="50" y="162"/>
                  </a:lnTo>
                  <a:lnTo>
                    <a:pt x="58" y="177"/>
                  </a:lnTo>
                  <a:lnTo>
                    <a:pt x="70" y="197"/>
                  </a:lnTo>
                  <a:lnTo>
                    <a:pt x="74" y="213"/>
                  </a:lnTo>
                  <a:lnTo>
                    <a:pt x="82" y="233"/>
                  </a:lnTo>
                  <a:lnTo>
                    <a:pt x="93" y="249"/>
                  </a:lnTo>
                  <a:lnTo>
                    <a:pt x="101" y="269"/>
                  </a:lnTo>
                  <a:lnTo>
                    <a:pt x="109" y="280"/>
                  </a:lnTo>
                  <a:lnTo>
                    <a:pt x="121" y="300"/>
                  </a:lnTo>
                  <a:lnTo>
                    <a:pt x="134" y="315"/>
                  </a:lnTo>
                  <a:lnTo>
                    <a:pt x="145" y="335"/>
                  </a:lnTo>
                  <a:lnTo>
                    <a:pt x="149" y="347"/>
                  </a:lnTo>
                  <a:lnTo>
                    <a:pt x="161" y="362"/>
                  </a:lnTo>
                  <a:lnTo>
                    <a:pt x="173" y="378"/>
                  </a:lnTo>
                  <a:lnTo>
                    <a:pt x="188" y="395"/>
                  </a:lnTo>
                  <a:lnTo>
                    <a:pt x="196" y="410"/>
                  </a:lnTo>
                  <a:lnTo>
                    <a:pt x="208" y="422"/>
                  </a:lnTo>
                  <a:lnTo>
                    <a:pt x="224" y="438"/>
                  </a:lnTo>
                  <a:lnTo>
                    <a:pt x="235" y="453"/>
                  </a:lnTo>
                  <a:lnTo>
                    <a:pt x="251" y="461"/>
                  </a:lnTo>
                  <a:lnTo>
                    <a:pt x="266" y="473"/>
                  </a:lnTo>
                  <a:lnTo>
                    <a:pt x="278" y="485"/>
                  </a:lnTo>
                  <a:lnTo>
                    <a:pt x="299" y="496"/>
                  </a:lnTo>
                  <a:lnTo>
                    <a:pt x="311" y="508"/>
                  </a:lnTo>
                  <a:lnTo>
                    <a:pt x="330" y="516"/>
                  </a:lnTo>
                  <a:lnTo>
                    <a:pt x="350" y="524"/>
                  </a:lnTo>
                  <a:lnTo>
                    <a:pt x="369" y="531"/>
                  </a:lnTo>
                  <a:lnTo>
                    <a:pt x="385" y="539"/>
                  </a:lnTo>
                  <a:lnTo>
                    <a:pt x="404" y="543"/>
                  </a:lnTo>
                  <a:lnTo>
                    <a:pt x="424" y="547"/>
                  </a:lnTo>
                  <a:lnTo>
                    <a:pt x="447" y="556"/>
                  </a:lnTo>
                  <a:lnTo>
                    <a:pt x="468" y="560"/>
                  </a:lnTo>
                  <a:lnTo>
                    <a:pt x="488" y="564"/>
                  </a:lnTo>
                  <a:lnTo>
                    <a:pt x="507" y="564"/>
                  </a:lnTo>
                  <a:lnTo>
                    <a:pt x="531" y="572"/>
                  </a:lnTo>
                  <a:lnTo>
                    <a:pt x="546" y="572"/>
                  </a:lnTo>
                  <a:lnTo>
                    <a:pt x="570" y="572"/>
                  </a:lnTo>
                  <a:lnTo>
                    <a:pt x="589" y="572"/>
                  </a:lnTo>
                  <a:lnTo>
                    <a:pt x="613" y="576"/>
                  </a:lnTo>
                  <a:lnTo>
                    <a:pt x="633" y="572"/>
                  </a:lnTo>
                  <a:lnTo>
                    <a:pt x="657" y="572"/>
                  </a:lnTo>
                  <a:lnTo>
                    <a:pt x="676" y="572"/>
                  </a:lnTo>
                  <a:lnTo>
                    <a:pt x="700" y="572"/>
                  </a:lnTo>
                  <a:lnTo>
                    <a:pt x="719" y="568"/>
                  </a:lnTo>
                  <a:lnTo>
                    <a:pt x="739" y="564"/>
                  </a:lnTo>
                  <a:lnTo>
                    <a:pt x="758" y="560"/>
                  </a:lnTo>
                  <a:lnTo>
                    <a:pt x="782" y="556"/>
                  </a:lnTo>
                  <a:lnTo>
                    <a:pt x="803" y="551"/>
                  </a:lnTo>
                  <a:lnTo>
                    <a:pt x="822" y="547"/>
                  </a:lnTo>
                  <a:lnTo>
                    <a:pt x="842" y="539"/>
                  </a:lnTo>
                  <a:lnTo>
                    <a:pt x="865" y="531"/>
                  </a:lnTo>
                  <a:lnTo>
                    <a:pt x="881" y="524"/>
                  </a:lnTo>
                  <a:lnTo>
                    <a:pt x="900" y="516"/>
                  </a:lnTo>
                  <a:lnTo>
                    <a:pt x="920" y="508"/>
                  </a:lnTo>
                  <a:lnTo>
                    <a:pt x="939" y="504"/>
                  </a:lnTo>
                  <a:lnTo>
                    <a:pt x="955" y="488"/>
                  </a:lnTo>
                  <a:lnTo>
                    <a:pt x="976" y="481"/>
                  </a:lnTo>
                  <a:lnTo>
                    <a:pt x="995" y="473"/>
                  </a:lnTo>
                  <a:lnTo>
                    <a:pt x="1015" y="461"/>
                  </a:lnTo>
                  <a:lnTo>
                    <a:pt x="1019" y="446"/>
                  </a:lnTo>
                  <a:lnTo>
                    <a:pt x="1019" y="434"/>
                  </a:lnTo>
                  <a:lnTo>
                    <a:pt x="1007" y="430"/>
                  </a:lnTo>
                  <a:lnTo>
                    <a:pt x="995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2" name="Freeform 128">
              <a:extLst>
                <a:ext uri="{FF2B5EF4-FFF2-40B4-BE49-F238E27FC236}">
                  <a16:creationId xmlns:a16="http://schemas.microsoft.com/office/drawing/2014/main" id="{CA4E4A84-6846-25CC-F77A-5EA696E6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038725"/>
              <a:ext cx="285750" cy="111125"/>
            </a:xfrm>
            <a:custGeom>
              <a:avLst/>
              <a:gdLst>
                <a:gd name="T0" fmla="*/ 2147483647 w 542"/>
                <a:gd name="T1" fmla="*/ 2147483647 h 212"/>
                <a:gd name="T2" fmla="*/ 2147483647 w 542"/>
                <a:gd name="T3" fmla="*/ 2147483647 h 212"/>
                <a:gd name="T4" fmla="*/ 2147483647 w 542"/>
                <a:gd name="T5" fmla="*/ 2147483647 h 212"/>
                <a:gd name="T6" fmla="*/ 2147483647 w 542"/>
                <a:gd name="T7" fmla="*/ 2147483647 h 212"/>
                <a:gd name="T8" fmla="*/ 2147483647 w 542"/>
                <a:gd name="T9" fmla="*/ 2147483647 h 212"/>
                <a:gd name="T10" fmla="*/ 2147483647 w 542"/>
                <a:gd name="T11" fmla="*/ 2147483647 h 212"/>
                <a:gd name="T12" fmla="*/ 2147483647 w 542"/>
                <a:gd name="T13" fmla="*/ 2147483647 h 212"/>
                <a:gd name="T14" fmla="*/ 2147483647 w 542"/>
                <a:gd name="T15" fmla="*/ 2147483647 h 212"/>
                <a:gd name="T16" fmla="*/ 2147483647 w 542"/>
                <a:gd name="T17" fmla="*/ 2147483647 h 212"/>
                <a:gd name="T18" fmla="*/ 2147483647 w 542"/>
                <a:gd name="T19" fmla="*/ 2147483647 h 212"/>
                <a:gd name="T20" fmla="*/ 2147483647 w 542"/>
                <a:gd name="T21" fmla="*/ 2147483647 h 212"/>
                <a:gd name="T22" fmla="*/ 2147483647 w 542"/>
                <a:gd name="T23" fmla="*/ 2147483647 h 212"/>
                <a:gd name="T24" fmla="*/ 2147483647 w 542"/>
                <a:gd name="T25" fmla="*/ 2147483647 h 212"/>
                <a:gd name="T26" fmla="*/ 2147483647 w 542"/>
                <a:gd name="T27" fmla="*/ 2147483647 h 212"/>
                <a:gd name="T28" fmla="*/ 2147483647 w 542"/>
                <a:gd name="T29" fmla="*/ 2147483647 h 212"/>
                <a:gd name="T30" fmla="*/ 2147483647 w 542"/>
                <a:gd name="T31" fmla="*/ 2147483647 h 212"/>
                <a:gd name="T32" fmla="*/ 2147483647 w 542"/>
                <a:gd name="T33" fmla="*/ 2147483647 h 212"/>
                <a:gd name="T34" fmla="*/ 2147483647 w 542"/>
                <a:gd name="T35" fmla="*/ 2147483647 h 212"/>
                <a:gd name="T36" fmla="*/ 2147483647 w 542"/>
                <a:gd name="T37" fmla="*/ 2147483647 h 212"/>
                <a:gd name="T38" fmla="*/ 2147483647 w 542"/>
                <a:gd name="T39" fmla="*/ 2147483647 h 212"/>
                <a:gd name="T40" fmla="*/ 2147483647 w 542"/>
                <a:gd name="T41" fmla="*/ 2147483647 h 212"/>
                <a:gd name="T42" fmla="*/ 2147483647 w 542"/>
                <a:gd name="T43" fmla="*/ 2147483647 h 212"/>
                <a:gd name="T44" fmla="*/ 2147483647 w 542"/>
                <a:gd name="T45" fmla="*/ 2147483647 h 212"/>
                <a:gd name="T46" fmla="*/ 2147483647 w 542"/>
                <a:gd name="T47" fmla="*/ 2147483647 h 212"/>
                <a:gd name="T48" fmla="*/ 2147483647 w 542"/>
                <a:gd name="T49" fmla="*/ 2147483647 h 212"/>
                <a:gd name="T50" fmla="*/ 2147483647 w 542"/>
                <a:gd name="T51" fmla="*/ 2147483647 h 212"/>
                <a:gd name="T52" fmla="*/ 2147483647 w 542"/>
                <a:gd name="T53" fmla="*/ 2147483647 h 212"/>
                <a:gd name="T54" fmla="*/ 2147483647 w 542"/>
                <a:gd name="T55" fmla="*/ 2147483647 h 212"/>
                <a:gd name="T56" fmla="*/ 2147483647 w 542"/>
                <a:gd name="T57" fmla="*/ 2147483647 h 212"/>
                <a:gd name="T58" fmla="*/ 2147483647 w 542"/>
                <a:gd name="T59" fmla="*/ 0 h 212"/>
                <a:gd name="T60" fmla="*/ 2147483647 w 542"/>
                <a:gd name="T61" fmla="*/ 0 h 212"/>
                <a:gd name="T62" fmla="*/ 2147483647 w 542"/>
                <a:gd name="T63" fmla="*/ 2147483647 h 212"/>
                <a:gd name="T64" fmla="*/ 2147483647 w 542"/>
                <a:gd name="T65" fmla="*/ 2147483647 h 212"/>
                <a:gd name="T66" fmla="*/ 2147483647 w 542"/>
                <a:gd name="T67" fmla="*/ 2147483647 h 212"/>
                <a:gd name="T68" fmla="*/ 0 w 542"/>
                <a:gd name="T69" fmla="*/ 2147483647 h 212"/>
                <a:gd name="T70" fmla="*/ 2147483647 w 542"/>
                <a:gd name="T71" fmla="*/ 2147483647 h 212"/>
                <a:gd name="T72" fmla="*/ 2147483647 w 542"/>
                <a:gd name="T73" fmla="*/ 2147483647 h 2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2"/>
                <a:gd name="T112" fmla="*/ 0 h 212"/>
                <a:gd name="T113" fmla="*/ 542 w 542"/>
                <a:gd name="T114" fmla="*/ 212 h 2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2" h="212">
                  <a:moveTo>
                    <a:pt x="27" y="70"/>
                  </a:moveTo>
                  <a:lnTo>
                    <a:pt x="43" y="58"/>
                  </a:lnTo>
                  <a:lnTo>
                    <a:pt x="58" y="50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105" y="39"/>
                  </a:lnTo>
                  <a:lnTo>
                    <a:pt x="126" y="35"/>
                  </a:lnTo>
                  <a:lnTo>
                    <a:pt x="141" y="35"/>
                  </a:lnTo>
                  <a:lnTo>
                    <a:pt x="157" y="39"/>
                  </a:lnTo>
                  <a:lnTo>
                    <a:pt x="173" y="39"/>
                  </a:lnTo>
                  <a:lnTo>
                    <a:pt x="188" y="39"/>
                  </a:lnTo>
                  <a:lnTo>
                    <a:pt x="204" y="39"/>
                  </a:lnTo>
                  <a:lnTo>
                    <a:pt x="220" y="42"/>
                  </a:lnTo>
                  <a:lnTo>
                    <a:pt x="235" y="46"/>
                  </a:lnTo>
                  <a:lnTo>
                    <a:pt x="251" y="50"/>
                  </a:lnTo>
                  <a:lnTo>
                    <a:pt x="266" y="58"/>
                  </a:lnTo>
                  <a:lnTo>
                    <a:pt x="287" y="66"/>
                  </a:lnTo>
                  <a:lnTo>
                    <a:pt x="299" y="70"/>
                  </a:lnTo>
                  <a:lnTo>
                    <a:pt x="315" y="74"/>
                  </a:lnTo>
                  <a:lnTo>
                    <a:pt x="330" y="82"/>
                  </a:lnTo>
                  <a:lnTo>
                    <a:pt x="342" y="93"/>
                  </a:lnTo>
                  <a:lnTo>
                    <a:pt x="357" y="102"/>
                  </a:lnTo>
                  <a:lnTo>
                    <a:pt x="373" y="106"/>
                  </a:lnTo>
                  <a:lnTo>
                    <a:pt x="385" y="118"/>
                  </a:lnTo>
                  <a:lnTo>
                    <a:pt x="400" y="130"/>
                  </a:lnTo>
                  <a:lnTo>
                    <a:pt x="412" y="137"/>
                  </a:lnTo>
                  <a:lnTo>
                    <a:pt x="428" y="145"/>
                  </a:lnTo>
                  <a:lnTo>
                    <a:pt x="439" y="157"/>
                  </a:lnTo>
                  <a:lnTo>
                    <a:pt x="456" y="169"/>
                  </a:lnTo>
                  <a:lnTo>
                    <a:pt x="472" y="177"/>
                  </a:lnTo>
                  <a:lnTo>
                    <a:pt x="484" y="188"/>
                  </a:lnTo>
                  <a:lnTo>
                    <a:pt x="499" y="196"/>
                  </a:lnTo>
                  <a:lnTo>
                    <a:pt x="515" y="208"/>
                  </a:lnTo>
                  <a:lnTo>
                    <a:pt x="527" y="212"/>
                  </a:lnTo>
                  <a:lnTo>
                    <a:pt x="538" y="208"/>
                  </a:lnTo>
                  <a:lnTo>
                    <a:pt x="542" y="192"/>
                  </a:lnTo>
                  <a:lnTo>
                    <a:pt x="538" y="184"/>
                  </a:lnTo>
                  <a:lnTo>
                    <a:pt x="523" y="173"/>
                  </a:lnTo>
                  <a:lnTo>
                    <a:pt x="507" y="161"/>
                  </a:lnTo>
                  <a:lnTo>
                    <a:pt x="491" y="149"/>
                  </a:lnTo>
                  <a:lnTo>
                    <a:pt x="480" y="137"/>
                  </a:lnTo>
                  <a:lnTo>
                    <a:pt x="460" y="126"/>
                  </a:lnTo>
                  <a:lnTo>
                    <a:pt x="449" y="118"/>
                  </a:lnTo>
                  <a:lnTo>
                    <a:pt x="432" y="106"/>
                  </a:lnTo>
                  <a:lnTo>
                    <a:pt x="416" y="97"/>
                  </a:lnTo>
                  <a:lnTo>
                    <a:pt x="400" y="85"/>
                  </a:lnTo>
                  <a:lnTo>
                    <a:pt x="385" y="74"/>
                  </a:lnTo>
                  <a:lnTo>
                    <a:pt x="365" y="66"/>
                  </a:lnTo>
                  <a:lnTo>
                    <a:pt x="354" y="58"/>
                  </a:lnTo>
                  <a:lnTo>
                    <a:pt x="338" y="50"/>
                  </a:lnTo>
                  <a:lnTo>
                    <a:pt x="322" y="42"/>
                  </a:lnTo>
                  <a:lnTo>
                    <a:pt x="307" y="35"/>
                  </a:lnTo>
                  <a:lnTo>
                    <a:pt x="291" y="31"/>
                  </a:lnTo>
                  <a:lnTo>
                    <a:pt x="270" y="23"/>
                  </a:lnTo>
                  <a:lnTo>
                    <a:pt x="255" y="15"/>
                  </a:lnTo>
                  <a:lnTo>
                    <a:pt x="235" y="11"/>
                  </a:lnTo>
                  <a:lnTo>
                    <a:pt x="220" y="7"/>
                  </a:lnTo>
                  <a:lnTo>
                    <a:pt x="200" y="3"/>
                  </a:lnTo>
                  <a:lnTo>
                    <a:pt x="188" y="0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4" y="0"/>
                  </a:lnTo>
                  <a:lnTo>
                    <a:pt x="118" y="0"/>
                  </a:lnTo>
                  <a:lnTo>
                    <a:pt x="97" y="3"/>
                  </a:lnTo>
                  <a:lnTo>
                    <a:pt x="82" y="7"/>
                  </a:lnTo>
                  <a:lnTo>
                    <a:pt x="62" y="11"/>
                  </a:lnTo>
                  <a:lnTo>
                    <a:pt x="43" y="19"/>
                  </a:lnTo>
                  <a:lnTo>
                    <a:pt x="27" y="27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11" y="70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3" name="Freeform 129">
              <a:extLst>
                <a:ext uri="{FF2B5EF4-FFF2-40B4-BE49-F238E27FC236}">
                  <a16:creationId xmlns:a16="http://schemas.microsoft.com/office/drawing/2014/main" id="{8DA2970B-1093-4D86-62F0-77910EE8A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5022850"/>
              <a:ext cx="228600" cy="100013"/>
            </a:xfrm>
            <a:custGeom>
              <a:avLst/>
              <a:gdLst>
                <a:gd name="T0" fmla="*/ 2147483647 w 432"/>
                <a:gd name="T1" fmla="*/ 2147483647 h 189"/>
                <a:gd name="T2" fmla="*/ 2147483647 w 432"/>
                <a:gd name="T3" fmla="*/ 2147483647 h 189"/>
                <a:gd name="T4" fmla="*/ 2147483647 w 432"/>
                <a:gd name="T5" fmla="*/ 2147483647 h 189"/>
                <a:gd name="T6" fmla="*/ 2147483647 w 432"/>
                <a:gd name="T7" fmla="*/ 2147483647 h 189"/>
                <a:gd name="T8" fmla="*/ 2147483647 w 432"/>
                <a:gd name="T9" fmla="*/ 2147483647 h 189"/>
                <a:gd name="T10" fmla="*/ 2147483647 w 432"/>
                <a:gd name="T11" fmla="*/ 2147483647 h 189"/>
                <a:gd name="T12" fmla="*/ 2147483647 w 432"/>
                <a:gd name="T13" fmla="*/ 2147483647 h 189"/>
                <a:gd name="T14" fmla="*/ 2147483647 w 432"/>
                <a:gd name="T15" fmla="*/ 2147483647 h 189"/>
                <a:gd name="T16" fmla="*/ 2147483647 w 432"/>
                <a:gd name="T17" fmla="*/ 2147483647 h 189"/>
                <a:gd name="T18" fmla="*/ 2147483647 w 432"/>
                <a:gd name="T19" fmla="*/ 2147483647 h 189"/>
                <a:gd name="T20" fmla="*/ 2147483647 w 432"/>
                <a:gd name="T21" fmla="*/ 2147483647 h 189"/>
                <a:gd name="T22" fmla="*/ 2147483647 w 432"/>
                <a:gd name="T23" fmla="*/ 2147483647 h 189"/>
                <a:gd name="T24" fmla="*/ 2147483647 w 432"/>
                <a:gd name="T25" fmla="*/ 2147483647 h 189"/>
                <a:gd name="T26" fmla="*/ 2147483647 w 432"/>
                <a:gd name="T27" fmla="*/ 2147483647 h 189"/>
                <a:gd name="T28" fmla="*/ 2147483647 w 432"/>
                <a:gd name="T29" fmla="*/ 2147483647 h 189"/>
                <a:gd name="T30" fmla="*/ 2147483647 w 432"/>
                <a:gd name="T31" fmla="*/ 2147483647 h 189"/>
                <a:gd name="T32" fmla="*/ 2147483647 w 432"/>
                <a:gd name="T33" fmla="*/ 2147483647 h 189"/>
                <a:gd name="T34" fmla="*/ 2147483647 w 432"/>
                <a:gd name="T35" fmla="*/ 2147483647 h 189"/>
                <a:gd name="T36" fmla="*/ 2147483647 w 432"/>
                <a:gd name="T37" fmla="*/ 2147483647 h 189"/>
                <a:gd name="T38" fmla="*/ 2147483647 w 432"/>
                <a:gd name="T39" fmla="*/ 2147483647 h 189"/>
                <a:gd name="T40" fmla="*/ 2147483647 w 432"/>
                <a:gd name="T41" fmla="*/ 2147483647 h 189"/>
                <a:gd name="T42" fmla="*/ 2147483647 w 432"/>
                <a:gd name="T43" fmla="*/ 2147483647 h 189"/>
                <a:gd name="T44" fmla="*/ 2147483647 w 432"/>
                <a:gd name="T45" fmla="*/ 2147483647 h 189"/>
                <a:gd name="T46" fmla="*/ 2147483647 w 432"/>
                <a:gd name="T47" fmla="*/ 2147483647 h 189"/>
                <a:gd name="T48" fmla="*/ 2147483647 w 432"/>
                <a:gd name="T49" fmla="*/ 2147483647 h 189"/>
                <a:gd name="T50" fmla="*/ 2147483647 w 432"/>
                <a:gd name="T51" fmla="*/ 2147483647 h 189"/>
                <a:gd name="T52" fmla="*/ 2147483647 w 432"/>
                <a:gd name="T53" fmla="*/ 2147483647 h 189"/>
                <a:gd name="T54" fmla="*/ 2147483647 w 432"/>
                <a:gd name="T55" fmla="*/ 2147483647 h 189"/>
                <a:gd name="T56" fmla="*/ 2147483647 w 432"/>
                <a:gd name="T57" fmla="*/ 2147483647 h 189"/>
                <a:gd name="T58" fmla="*/ 2147483647 w 432"/>
                <a:gd name="T59" fmla="*/ 2147483647 h 189"/>
                <a:gd name="T60" fmla="*/ 2147483647 w 432"/>
                <a:gd name="T61" fmla="*/ 2147483647 h 189"/>
                <a:gd name="T62" fmla="*/ 2147483647 w 432"/>
                <a:gd name="T63" fmla="*/ 2147483647 h 189"/>
                <a:gd name="T64" fmla="*/ 2147483647 w 432"/>
                <a:gd name="T65" fmla="*/ 2147483647 h 189"/>
                <a:gd name="T66" fmla="*/ 2147483647 w 432"/>
                <a:gd name="T67" fmla="*/ 2147483647 h 189"/>
                <a:gd name="T68" fmla="*/ 2147483647 w 432"/>
                <a:gd name="T69" fmla="*/ 2147483647 h 189"/>
                <a:gd name="T70" fmla="*/ 2147483647 w 432"/>
                <a:gd name="T71" fmla="*/ 2147483647 h 189"/>
                <a:gd name="T72" fmla="*/ 2147483647 w 432"/>
                <a:gd name="T73" fmla="*/ 0 h 189"/>
                <a:gd name="T74" fmla="*/ 2147483647 w 432"/>
                <a:gd name="T75" fmla="*/ 0 h 189"/>
                <a:gd name="T76" fmla="*/ 2147483647 w 432"/>
                <a:gd name="T77" fmla="*/ 0 h 189"/>
                <a:gd name="T78" fmla="*/ 2147483647 w 432"/>
                <a:gd name="T79" fmla="*/ 0 h 189"/>
                <a:gd name="T80" fmla="*/ 2147483647 w 432"/>
                <a:gd name="T81" fmla="*/ 0 h 189"/>
                <a:gd name="T82" fmla="*/ 2147483647 w 432"/>
                <a:gd name="T83" fmla="*/ 0 h 189"/>
                <a:gd name="T84" fmla="*/ 2147483647 w 432"/>
                <a:gd name="T85" fmla="*/ 2147483647 h 189"/>
                <a:gd name="T86" fmla="*/ 2147483647 w 432"/>
                <a:gd name="T87" fmla="*/ 2147483647 h 189"/>
                <a:gd name="T88" fmla="*/ 2147483647 w 432"/>
                <a:gd name="T89" fmla="*/ 2147483647 h 189"/>
                <a:gd name="T90" fmla="*/ 2147483647 w 432"/>
                <a:gd name="T91" fmla="*/ 2147483647 h 189"/>
                <a:gd name="T92" fmla="*/ 2147483647 w 432"/>
                <a:gd name="T93" fmla="*/ 2147483647 h 189"/>
                <a:gd name="T94" fmla="*/ 0 w 432"/>
                <a:gd name="T95" fmla="*/ 2147483647 h 189"/>
                <a:gd name="T96" fmla="*/ 2147483647 w 432"/>
                <a:gd name="T97" fmla="*/ 2147483647 h 189"/>
                <a:gd name="T98" fmla="*/ 2147483647 w 432"/>
                <a:gd name="T99" fmla="*/ 2147483647 h 189"/>
                <a:gd name="T100" fmla="*/ 2147483647 w 432"/>
                <a:gd name="T101" fmla="*/ 2147483647 h 189"/>
                <a:gd name="T102" fmla="*/ 2147483647 w 432"/>
                <a:gd name="T103" fmla="*/ 2147483647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2"/>
                <a:gd name="T157" fmla="*/ 0 h 189"/>
                <a:gd name="T158" fmla="*/ 432 w 432"/>
                <a:gd name="T159" fmla="*/ 189 h 1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2" h="189">
                  <a:moveTo>
                    <a:pt x="31" y="59"/>
                  </a:moveTo>
                  <a:lnTo>
                    <a:pt x="54" y="47"/>
                  </a:lnTo>
                  <a:lnTo>
                    <a:pt x="82" y="39"/>
                  </a:lnTo>
                  <a:lnTo>
                    <a:pt x="93" y="35"/>
                  </a:lnTo>
                  <a:lnTo>
                    <a:pt x="109" y="35"/>
                  </a:lnTo>
                  <a:lnTo>
                    <a:pt x="121" y="35"/>
                  </a:lnTo>
                  <a:lnTo>
                    <a:pt x="132" y="35"/>
                  </a:lnTo>
                  <a:lnTo>
                    <a:pt x="157" y="35"/>
                  </a:lnTo>
                  <a:lnTo>
                    <a:pt x="184" y="43"/>
                  </a:lnTo>
                  <a:lnTo>
                    <a:pt x="208" y="51"/>
                  </a:lnTo>
                  <a:lnTo>
                    <a:pt x="231" y="63"/>
                  </a:lnTo>
                  <a:lnTo>
                    <a:pt x="251" y="70"/>
                  </a:lnTo>
                  <a:lnTo>
                    <a:pt x="274" y="86"/>
                  </a:lnTo>
                  <a:lnTo>
                    <a:pt x="294" y="102"/>
                  </a:lnTo>
                  <a:lnTo>
                    <a:pt x="322" y="113"/>
                  </a:lnTo>
                  <a:lnTo>
                    <a:pt x="338" y="130"/>
                  </a:lnTo>
                  <a:lnTo>
                    <a:pt x="361" y="150"/>
                  </a:lnTo>
                  <a:lnTo>
                    <a:pt x="381" y="165"/>
                  </a:lnTo>
                  <a:lnTo>
                    <a:pt x="404" y="185"/>
                  </a:lnTo>
                  <a:lnTo>
                    <a:pt x="416" y="189"/>
                  </a:lnTo>
                  <a:lnTo>
                    <a:pt x="428" y="185"/>
                  </a:lnTo>
                  <a:lnTo>
                    <a:pt x="432" y="173"/>
                  </a:lnTo>
                  <a:lnTo>
                    <a:pt x="432" y="162"/>
                  </a:lnTo>
                  <a:lnTo>
                    <a:pt x="408" y="138"/>
                  </a:lnTo>
                  <a:lnTo>
                    <a:pt x="381" y="117"/>
                  </a:lnTo>
                  <a:lnTo>
                    <a:pt x="358" y="98"/>
                  </a:lnTo>
                  <a:lnTo>
                    <a:pt x="338" y="82"/>
                  </a:lnTo>
                  <a:lnTo>
                    <a:pt x="311" y="67"/>
                  </a:lnTo>
                  <a:lnTo>
                    <a:pt x="286" y="51"/>
                  </a:lnTo>
                  <a:lnTo>
                    <a:pt x="259" y="35"/>
                  </a:lnTo>
                  <a:lnTo>
                    <a:pt x="235" y="28"/>
                  </a:lnTo>
                  <a:lnTo>
                    <a:pt x="220" y="20"/>
                  </a:lnTo>
                  <a:lnTo>
                    <a:pt x="208" y="16"/>
                  </a:lnTo>
                  <a:lnTo>
                    <a:pt x="196" y="8"/>
                  </a:lnTo>
                  <a:lnTo>
                    <a:pt x="184" y="8"/>
                  </a:lnTo>
                  <a:lnTo>
                    <a:pt x="169" y="4"/>
                  </a:lnTo>
                  <a:lnTo>
                    <a:pt x="153" y="0"/>
                  </a:lnTo>
                  <a:lnTo>
                    <a:pt x="142" y="0"/>
                  </a:lnTo>
                  <a:lnTo>
                    <a:pt x="129" y="0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86" y="0"/>
                  </a:lnTo>
                  <a:lnTo>
                    <a:pt x="70" y="4"/>
                  </a:lnTo>
                  <a:lnTo>
                    <a:pt x="54" y="8"/>
                  </a:lnTo>
                  <a:lnTo>
                    <a:pt x="43" y="12"/>
                  </a:lnTo>
                  <a:lnTo>
                    <a:pt x="27" y="20"/>
                  </a:lnTo>
                  <a:lnTo>
                    <a:pt x="11" y="28"/>
                  </a:lnTo>
                  <a:lnTo>
                    <a:pt x="0" y="35"/>
                  </a:lnTo>
                  <a:lnTo>
                    <a:pt x="4" y="47"/>
                  </a:lnTo>
                  <a:lnTo>
                    <a:pt x="11" y="55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4" name="Freeform 130">
              <a:extLst>
                <a:ext uri="{FF2B5EF4-FFF2-40B4-BE49-F238E27FC236}">
                  <a16:creationId xmlns:a16="http://schemas.microsoft.com/office/drawing/2014/main" id="{18B504A8-455C-AEB1-4FE8-A708568C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5013325"/>
              <a:ext cx="504825" cy="200025"/>
            </a:xfrm>
            <a:custGeom>
              <a:avLst/>
              <a:gdLst>
                <a:gd name="T0" fmla="*/ 2147483647 w 952"/>
                <a:gd name="T1" fmla="*/ 2147483647 h 377"/>
                <a:gd name="T2" fmla="*/ 2147483647 w 952"/>
                <a:gd name="T3" fmla="*/ 2147483647 h 377"/>
                <a:gd name="T4" fmla="*/ 2147483647 w 952"/>
                <a:gd name="T5" fmla="*/ 2147483647 h 377"/>
                <a:gd name="T6" fmla="*/ 2147483647 w 952"/>
                <a:gd name="T7" fmla="*/ 2147483647 h 377"/>
                <a:gd name="T8" fmla="*/ 2147483647 w 952"/>
                <a:gd name="T9" fmla="*/ 0 h 377"/>
                <a:gd name="T10" fmla="*/ 2147483647 w 952"/>
                <a:gd name="T11" fmla="*/ 2147483647 h 377"/>
                <a:gd name="T12" fmla="*/ 2147483647 w 952"/>
                <a:gd name="T13" fmla="*/ 2147483647 h 377"/>
                <a:gd name="T14" fmla="*/ 2147483647 w 952"/>
                <a:gd name="T15" fmla="*/ 2147483647 h 377"/>
                <a:gd name="T16" fmla="*/ 2147483647 w 952"/>
                <a:gd name="T17" fmla="*/ 2147483647 h 377"/>
                <a:gd name="T18" fmla="*/ 2147483647 w 952"/>
                <a:gd name="T19" fmla="*/ 2147483647 h 377"/>
                <a:gd name="T20" fmla="*/ 2147483647 w 952"/>
                <a:gd name="T21" fmla="*/ 2147483647 h 377"/>
                <a:gd name="T22" fmla="*/ 2147483647 w 952"/>
                <a:gd name="T23" fmla="*/ 2147483647 h 377"/>
                <a:gd name="T24" fmla="*/ 2147483647 w 952"/>
                <a:gd name="T25" fmla="*/ 2147483647 h 377"/>
                <a:gd name="T26" fmla="*/ 2147483647 w 952"/>
                <a:gd name="T27" fmla="*/ 2147483647 h 377"/>
                <a:gd name="T28" fmla="*/ 2147483647 w 952"/>
                <a:gd name="T29" fmla="*/ 2147483647 h 377"/>
                <a:gd name="T30" fmla="*/ 2147483647 w 952"/>
                <a:gd name="T31" fmla="*/ 2147483647 h 377"/>
                <a:gd name="T32" fmla="*/ 2147483647 w 952"/>
                <a:gd name="T33" fmla="*/ 2147483647 h 377"/>
                <a:gd name="T34" fmla="*/ 2147483647 w 952"/>
                <a:gd name="T35" fmla="*/ 2147483647 h 377"/>
                <a:gd name="T36" fmla="*/ 2147483647 w 952"/>
                <a:gd name="T37" fmla="*/ 2147483647 h 377"/>
                <a:gd name="T38" fmla="*/ 2147483647 w 952"/>
                <a:gd name="T39" fmla="*/ 2147483647 h 377"/>
                <a:gd name="T40" fmla="*/ 2147483647 w 952"/>
                <a:gd name="T41" fmla="*/ 2147483647 h 377"/>
                <a:gd name="T42" fmla="*/ 2147483647 w 952"/>
                <a:gd name="T43" fmla="*/ 2147483647 h 377"/>
                <a:gd name="T44" fmla="*/ 2147483647 w 952"/>
                <a:gd name="T45" fmla="*/ 2147483647 h 377"/>
                <a:gd name="T46" fmla="*/ 2147483647 w 952"/>
                <a:gd name="T47" fmla="*/ 2147483647 h 377"/>
                <a:gd name="T48" fmla="*/ 2147483647 w 952"/>
                <a:gd name="T49" fmla="*/ 2147483647 h 377"/>
                <a:gd name="T50" fmla="*/ 2147483647 w 952"/>
                <a:gd name="T51" fmla="*/ 2147483647 h 377"/>
                <a:gd name="T52" fmla="*/ 2147483647 w 952"/>
                <a:gd name="T53" fmla="*/ 2147483647 h 377"/>
                <a:gd name="T54" fmla="*/ 2147483647 w 952"/>
                <a:gd name="T55" fmla="*/ 2147483647 h 377"/>
                <a:gd name="T56" fmla="*/ 2147483647 w 952"/>
                <a:gd name="T57" fmla="*/ 2147483647 h 377"/>
                <a:gd name="T58" fmla="*/ 2147483647 w 952"/>
                <a:gd name="T59" fmla="*/ 2147483647 h 377"/>
                <a:gd name="T60" fmla="*/ 2147483647 w 952"/>
                <a:gd name="T61" fmla="*/ 2147483647 h 377"/>
                <a:gd name="T62" fmla="*/ 2147483647 w 952"/>
                <a:gd name="T63" fmla="*/ 2147483647 h 377"/>
                <a:gd name="T64" fmla="*/ 2147483647 w 952"/>
                <a:gd name="T65" fmla="*/ 2147483647 h 377"/>
                <a:gd name="T66" fmla="*/ 2147483647 w 952"/>
                <a:gd name="T67" fmla="*/ 2147483647 h 377"/>
                <a:gd name="T68" fmla="*/ 2147483647 w 952"/>
                <a:gd name="T69" fmla="*/ 2147483647 h 377"/>
                <a:gd name="T70" fmla="*/ 2147483647 w 952"/>
                <a:gd name="T71" fmla="*/ 2147483647 h 377"/>
                <a:gd name="T72" fmla="*/ 2147483647 w 952"/>
                <a:gd name="T73" fmla="*/ 2147483647 h 377"/>
                <a:gd name="T74" fmla="*/ 2147483647 w 952"/>
                <a:gd name="T75" fmla="*/ 2147483647 h 377"/>
                <a:gd name="T76" fmla="*/ 2147483647 w 952"/>
                <a:gd name="T77" fmla="*/ 2147483647 h 377"/>
                <a:gd name="T78" fmla="*/ 2147483647 w 952"/>
                <a:gd name="T79" fmla="*/ 2147483647 h 377"/>
                <a:gd name="T80" fmla="*/ 2147483647 w 952"/>
                <a:gd name="T81" fmla="*/ 2147483647 h 377"/>
                <a:gd name="T82" fmla="*/ 2147483647 w 952"/>
                <a:gd name="T83" fmla="*/ 2147483647 h 377"/>
                <a:gd name="T84" fmla="*/ 2147483647 w 952"/>
                <a:gd name="T85" fmla="*/ 2147483647 h 377"/>
                <a:gd name="T86" fmla="*/ 2147483647 w 952"/>
                <a:gd name="T87" fmla="*/ 2147483647 h 377"/>
                <a:gd name="T88" fmla="*/ 2147483647 w 952"/>
                <a:gd name="T89" fmla="*/ 2147483647 h 377"/>
                <a:gd name="T90" fmla="*/ 2147483647 w 952"/>
                <a:gd name="T91" fmla="*/ 2147483647 h 377"/>
                <a:gd name="T92" fmla="*/ 2147483647 w 952"/>
                <a:gd name="T93" fmla="*/ 2147483647 h 377"/>
                <a:gd name="T94" fmla="*/ 2147483647 w 952"/>
                <a:gd name="T95" fmla="*/ 2147483647 h 377"/>
                <a:gd name="T96" fmla="*/ 2147483647 w 952"/>
                <a:gd name="T97" fmla="*/ 2147483647 h 377"/>
                <a:gd name="T98" fmla="*/ 2147483647 w 952"/>
                <a:gd name="T99" fmla="*/ 2147483647 h 377"/>
                <a:gd name="T100" fmla="*/ 2147483647 w 952"/>
                <a:gd name="T101" fmla="*/ 2147483647 h 377"/>
                <a:gd name="T102" fmla="*/ 2147483647 w 952"/>
                <a:gd name="T103" fmla="*/ 2147483647 h 377"/>
                <a:gd name="T104" fmla="*/ 2147483647 w 952"/>
                <a:gd name="T105" fmla="*/ 2147483647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2"/>
                <a:gd name="T160" fmla="*/ 0 h 377"/>
                <a:gd name="T161" fmla="*/ 952 w 952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2" h="377">
                  <a:moveTo>
                    <a:pt x="941" y="74"/>
                  </a:moveTo>
                  <a:lnTo>
                    <a:pt x="937" y="66"/>
                  </a:lnTo>
                  <a:lnTo>
                    <a:pt x="933" y="62"/>
                  </a:lnTo>
                  <a:lnTo>
                    <a:pt x="913" y="50"/>
                  </a:lnTo>
                  <a:lnTo>
                    <a:pt x="898" y="43"/>
                  </a:lnTo>
                  <a:lnTo>
                    <a:pt x="878" y="35"/>
                  </a:lnTo>
                  <a:lnTo>
                    <a:pt x="859" y="27"/>
                  </a:lnTo>
                  <a:lnTo>
                    <a:pt x="838" y="19"/>
                  </a:lnTo>
                  <a:lnTo>
                    <a:pt x="822" y="15"/>
                  </a:lnTo>
                  <a:lnTo>
                    <a:pt x="803" y="11"/>
                  </a:lnTo>
                  <a:lnTo>
                    <a:pt x="783" y="7"/>
                  </a:lnTo>
                  <a:lnTo>
                    <a:pt x="764" y="4"/>
                  </a:lnTo>
                  <a:lnTo>
                    <a:pt x="744" y="0"/>
                  </a:lnTo>
                  <a:lnTo>
                    <a:pt x="725" y="0"/>
                  </a:lnTo>
                  <a:lnTo>
                    <a:pt x="705" y="0"/>
                  </a:lnTo>
                  <a:lnTo>
                    <a:pt x="686" y="0"/>
                  </a:lnTo>
                  <a:lnTo>
                    <a:pt x="665" y="4"/>
                  </a:lnTo>
                  <a:lnTo>
                    <a:pt x="645" y="4"/>
                  </a:lnTo>
                  <a:lnTo>
                    <a:pt x="630" y="11"/>
                  </a:lnTo>
                  <a:lnTo>
                    <a:pt x="618" y="19"/>
                  </a:lnTo>
                  <a:lnTo>
                    <a:pt x="618" y="35"/>
                  </a:lnTo>
                  <a:lnTo>
                    <a:pt x="622" y="43"/>
                  </a:lnTo>
                  <a:lnTo>
                    <a:pt x="637" y="47"/>
                  </a:lnTo>
                  <a:lnTo>
                    <a:pt x="653" y="39"/>
                  </a:lnTo>
                  <a:lnTo>
                    <a:pt x="674" y="35"/>
                  </a:lnTo>
                  <a:lnTo>
                    <a:pt x="690" y="35"/>
                  </a:lnTo>
                  <a:lnTo>
                    <a:pt x="709" y="35"/>
                  </a:lnTo>
                  <a:lnTo>
                    <a:pt x="725" y="35"/>
                  </a:lnTo>
                  <a:lnTo>
                    <a:pt x="744" y="35"/>
                  </a:lnTo>
                  <a:lnTo>
                    <a:pt x="760" y="35"/>
                  </a:lnTo>
                  <a:lnTo>
                    <a:pt x="779" y="43"/>
                  </a:lnTo>
                  <a:lnTo>
                    <a:pt x="795" y="43"/>
                  </a:lnTo>
                  <a:lnTo>
                    <a:pt x="814" y="47"/>
                  </a:lnTo>
                  <a:lnTo>
                    <a:pt x="826" y="54"/>
                  </a:lnTo>
                  <a:lnTo>
                    <a:pt x="847" y="58"/>
                  </a:lnTo>
                  <a:lnTo>
                    <a:pt x="863" y="66"/>
                  </a:lnTo>
                  <a:lnTo>
                    <a:pt x="878" y="74"/>
                  </a:lnTo>
                  <a:lnTo>
                    <a:pt x="898" y="86"/>
                  </a:lnTo>
                  <a:lnTo>
                    <a:pt x="913" y="93"/>
                  </a:lnTo>
                  <a:lnTo>
                    <a:pt x="906" y="109"/>
                  </a:lnTo>
                  <a:lnTo>
                    <a:pt x="898" y="121"/>
                  </a:lnTo>
                  <a:lnTo>
                    <a:pt x="878" y="136"/>
                  </a:lnTo>
                  <a:lnTo>
                    <a:pt x="863" y="153"/>
                  </a:lnTo>
                  <a:lnTo>
                    <a:pt x="838" y="165"/>
                  </a:lnTo>
                  <a:lnTo>
                    <a:pt x="822" y="177"/>
                  </a:lnTo>
                  <a:lnTo>
                    <a:pt x="795" y="184"/>
                  </a:lnTo>
                  <a:lnTo>
                    <a:pt x="772" y="196"/>
                  </a:lnTo>
                  <a:lnTo>
                    <a:pt x="760" y="200"/>
                  </a:lnTo>
                  <a:lnTo>
                    <a:pt x="748" y="204"/>
                  </a:lnTo>
                  <a:lnTo>
                    <a:pt x="732" y="208"/>
                  </a:lnTo>
                  <a:lnTo>
                    <a:pt x="721" y="212"/>
                  </a:lnTo>
                  <a:lnTo>
                    <a:pt x="693" y="216"/>
                  </a:lnTo>
                  <a:lnTo>
                    <a:pt x="669" y="224"/>
                  </a:lnTo>
                  <a:lnTo>
                    <a:pt x="645" y="227"/>
                  </a:lnTo>
                  <a:lnTo>
                    <a:pt x="622" y="227"/>
                  </a:lnTo>
                  <a:lnTo>
                    <a:pt x="602" y="227"/>
                  </a:lnTo>
                  <a:lnTo>
                    <a:pt x="591" y="231"/>
                  </a:lnTo>
                  <a:lnTo>
                    <a:pt x="579" y="235"/>
                  </a:lnTo>
                  <a:lnTo>
                    <a:pt x="575" y="243"/>
                  </a:lnTo>
                  <a:lnTo>
                    <a:pt x="563" y="255"/>
                  </a:lnTo>
                  <a:lnTo>
                    <a:pt x="555" y="266"/>
                  </a:lnTo>
                  <a:lnTo>
                    <a:pt x="544" y="278"/>
                  </a:lnTo>
                  <a:lnTo>
                    <a:pt x="536" y="290"/>
                  </a:lnTo>
                  <a:lnTo>
                    <a:pt x="520" y="298"/>
                  </a:lnTo>
                  <a:lnTo>
                    <a:pt x="503" y="309"/>
                  </a:lnTo>
                  <a:lnTo>
                    <a:pt x="488" y="315"/>
                  </a:lnTo>
                  <a:lnTo>
                    <a:pt x="472" y="322"/>
                  </a:lnTo>
                  <a:lnTo>
                    <a:pt x="457" y="326"/>
                  </a:lnTo>
                  <a:lnTo>
                    <a:pt x="437" y="330"/>
                  </a:lnTo>
                  <a:lnTo>
                    <a:pt x="418" y="334"/>
                  </a:lnTo>
                  <a:lnTo>
                    <a:pt x="402" y="338"/>
                  </a:lnTo>
                  <a:lnTo>
                    <a:pt x="379" y="338"/>
                  </a:lnTo>
                  <a:lnTo>
                    <a:pt x="359" y="338"/>
                  </a:lnTo>
                  <a:lnTo>
                    <a:pt x="338" y="338"/>
                  </a:lnTo>
                  <a:lnTo>
                    <a:pt x="319" y="342"/>
                  </a:lnTo>
                  <a:lnTo>
                    <a:pt x="299" y="338"/>
                  </a:lnTo>
                  <a:lnTo>
                    <a:pt x="276" y="334"/>
                  </a:lnTo>
                  <a:lnTo>
                    <a:pt x="256" y="334"/>
                  </a:lnTo>
                  <a:lnTo>
                    <a:pt x="233" y="334"/>
                  </a:lnTo>
                  <a:lnTo>
                    <a:pt x="213" y="330"/>
                  </a:lnTo>
                  <a:lnTo>
                    <a:pt x="190" y="326"/>
                  </a:lnTo>
                  <a:lnTo>
                    <a:pt x="169" y="322"/>
                  </a:lnTo>
                  <a:lnTo>
                    <a:pt x="149" y="322"/>
                  </a:lnTo>
                  <a:lnTo>
                    <a:pt x="130" y="315"/>
                  </a:lnTo>
                  <a:lnTo>
                    <a:pt x="114" y="309"/>
                  </a:lnTo>
                  <a:lnTo>
                    <a:pt x="95" y="302"/>
                  </a:lnTo>
                  <a:lnTo>
                    <a:pt x="79" y="302"/>
                  </a:lnTo>
                  <a:lnTo>
                    <a:pt x="64" y="298"/>
                  </a:lnTo>
                  <a:lnTo>
                    <a:pt x="48" y="294"/>
                  </a:lnTo>
                  <a:lnTo>
                    <a:pt x="32" y="290"/>
                  </a:lnTo>
                  <a:lnTo>
                    <a:pt x="25" y="286"/>
                  </a:lnTo>
                  <a:lnTo>
                    <a:pt x="9" y="286"/>
                  </a:lnTo>
                  <a:lnTo>
                    <a:pt x="0" y="298"/>
                  </a:lnTo>
                  <a:lnTo>
                    <a:pt x="0" y="309"/>
                  </a:lnTo>
                  <a:lnTo>
                    <a:pt x="17" y="322"/>
                  </a:lnTo>
                  <a:lnTo>
                    <a:pt x="28" y="326"/>
                  </a:lnTo>
                  <a:lnTo>
                    <a:pt x="40" y="330"/>
                  </a:lnTo>
                  <a:lnTo>
                    <a:pt x="56" y="334"/>
                  </a:lnTo>
                  <a:lnTo>
                    <a:pt x="71" y="342"/>
                  </a:lnTo>
                  <a:lnTo>
                    <a:pt x="87" y="342"/>
                  </a:lnTo>
                  <a:lnTo>
                    <a:pt x="107" y="346"/>
                  </a:lnTo>
                  <a:lnTo>
                    <a:pt x="122" y="354"/>
                  </a:lnTo>
                  <a:lnTo>
                    <a:pt x="142" y="358"/>
                  </a:lnTo>
                  <a:lnTo>
                    <a:pt x="157" y="362"/>
                  </a:lnTo>
                  <a:lnTo>
                    <a:pt x="178" y="362"/>
                  </a:lnTo>
                  <a:lnTo>
                    <a:pt x="194" y="365"/>
                  </a:lnTo>
                  <a:lnTo>
                    <a:pt x="213" y="369"/>
                  </a:lnTo>
                  <a:lnTo>
                    <a:pt x="229" y="369"/>
                  </a:lnTo>
                  <a:lnTo>
                    <a:pt x="252" y="373"/>
                  </a:lnTo>
                  <a:lnTo>
                    <a:pt x="268" y="373"/>
                  </a:lnTo>
                  <a:lnTo>
                    <a:pt x="287" y="377"/>
                  </a:lnTo>
                  <a:lnTo>
                    <a:pt x="307" y="373"/>
                  </a:lnTo>
                  <a:lnTo>
                    <a:pt x="326" y="373"/>
                  </a:lnTo>
                  <a:lnTo>
                    <a:pt x="343" y="373"/>
                  </a:lnTo>
                  <a:lnTo>
                    <a:pt x="363" y="373"/>
                  </a:lnTo>
                  <a:lnTo>
                    <a:pt x="379" y="373"/>
                  </a:lnTo>
                  <a:lnTo>
                    <a:pt x="398" y="373"/>
                  </a:lnTo>
                  <a:lnTo>
                    <a:pt x="414" y="369"/>
                  </a:lnTo>
                  <a:lnTo>
                    <a:pt x="433" y="365"/>
                  </a:lnTo>
                  <a:lnTo>
                    <a:pt x="449" y="362"/>
                  </a:lnTo>
                  <a:lnTo>
                    <a:pt x="464" y="358"/>
                  </a:lnTo>
                  <a:lnTo>
                    <a:pt x="480" y="354"/>
                  </a:lnTo>
                  <a:lnTo>
                    <a:pt x="500" y="346"/>
                  </a:lnTo>
                  <a:lnTo>
                    <a:pt x="513" y="342"/>
                  </a:lnTo>
                  <a:lnTo>
                    <a:pt x="528" y="334"/>
                  </a:lnTo>
                  <a:lnTo>
                    <a:pt x="544" y="326"/>
                  </a:lnTo>
                  <a:lnTo>
                    <a:pt x="559" y="319"/>
                  </a:lnTo>
                  <a:lnTo>
                    <a:pt x="571" y="302"/>
                  </a:lnTo>
                  <a:lnTo>
                    <a:pt x="587" y="286"/>
                  </a:lnTo>
                  <a:lnTo>
                    <a:pt x="598" y="270"/>
                  </a:lnTo>
                  <a:lnTo>
                    <a:pt x="610" y="266"/>
                  </a:lnTo>
                  <a:lnTo>
                    <a:pt x="626" y="263"/>
                  </a:lnTo>
                  <a:lnTo>
                    <a:pt x="645" y="259"/>
                  </a:lnTo>
                  <a:lnTo>
                    <a:pt x="661" y="259"/>
                  </a:lnTo>
                  <a:lnTo>
                    <a:pt x="682" y="255"/>
                  </a:lnTo>
                  <a:lnTo>
                    <a:pt x="697" y="251"/>
                  </a:lnTo>
                  <a:lnTo>
                    <a:pt x="717" y="247"/>
                  </a:lnTo>
                  <a:lnTo>
                    <a:pt x="732" y="239"/>
                  </a:lnTo>
                  <a:lnTo>
                    <a:pt x="752" y="235"/>
                  </a:lnTo>
                  <a:lnTo>
                    <a:pt x="764" y="227"/>
                  </a:lnTo>
                  <a:lnTo>
                    <a:pt x="779" y="224"/>
                  </a:lnTo>
                  <a:lnTo>
                    <a:pt x="791" y="220"/>
                  </a:lnTo>
                  <a:lnTo>
                    <a:pt x="811" y="216"/>
                  </a:lnTo>
                  <a:lnTo>
                    <a:pt x="822" y="208"/>
                  </a:lnTo>
                  <a:lnTo>
                    <a:pt x="838" y="200"/>
                  </a:lnTo>
                  <a:lnTo>
                    <a:pt x="855" y="192"/>
                  </a:lnTo>
                  <a:lnTo>
                    <a:pt x="870" y="188"/>
                  </a:lnTo>
                  <a:lnTo>
                    <a:pt x="886" y="177"/>
                  </a:lnTo>
                  <a:lnTo>
                    <a:pt x="898" y="165"/>
                  </a:lnTo>
                  <a:lnTo>
                    <a:pt x="909" y="157"/>
                  </a:lnTo>
                  <a:lnTo>
                    <a:pt x="921" y="149"/>
                  </a:lnTo>
                  <a:lnTo>
                    <a:pt x="933" y="132"/>
                  </a:lnTo>
                  <a:lnTo>
                    <a:pt x="941" y="121"/>
                  </a:lnTo>
                  <a:lnTo>
                    <a:pt x="945" y="109"/>
                  </a:lnTo>
                  <a:lnTo>
                    <a:pt x="952" y="97"/>
                  </a:lnTo>
                  <a:lnTo>
                    <a:pt x="948" y="82"/>
                  </a:lnTo>
                  <a:lnTo>
                    <a:pt x="94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5" name="Freeform 131">
              <a:extLst>
                <a:ext uri="{FF2B5EF4-FFF2-40B4-BE49-F238E27FC236}">
                  <a16:creationId xmlns:a16="http://schemas.microsoft.com/office/drawing/2014/main" id="{FCDB9B5D-AA18-E84A-21B1-743473EB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4648200"/>
              <a:ext cx="354013" cy="420688"/>
            </a:xfrm>
            <a:custGeom>
              <a:avLst/>
              <a:gdLst>
                <a:gd name="T0" fmla="*/ 2147483647 w 669"/>
                <a:gd name="T1" fmla="*/ 2147483647 h 795"/>
                <a:gd name="T2" fmla="*/ 2147483647 w 669"/>
                <a:gd name="T3" fmla="*/ 2147483647 h 795"/>
                <a:gd name="T4" fmla="*/ 2147483647 w 669"/>
                <a:gd name="T5" fmla="*/ 2147483647 h 795"/>
                <a:gd name="T6" fmla="*/ 2147483647 w 669"/>
                <a:gd name="T7" fmla="*/ 2147483647 h 795"/>
                <a:gd name="T8" fmla="*/ 0 w 669"/>
                <a:gd name="T9" fmla="*/ 2147483647 h 795"/>
                <a:gd name="T10" fmla="*/ 2147483647 w 669"/>
                <a:gd name="T11" fmla="*/ 2147483647 h 795"/>
                <a:gd name="T12" fmla="*/ 2147483647 w 669"/>
                <a:gd name="T13" fmla="*/ 2147483647 h 795"/>
                <a:gd name="T14" fmla="*/ 2147483647 w 669"/>
                <a:gd name="T15" fmla="*/ 2147483647 h 795"/>
                <a:gd name="T16" fmla="*/ 2147483647 w 669"/>
                <a:gd name="T17" fmla="*/ 2147483647 h 795"/>
                <a:gd name="T18" fmla="*/ 2147483647 w 669"/>
                <a:gd name="T19" fmla="*/ 2147483647 h 795"/>
                <a:gd name="T20" fmla="*/ 2147483647 w 669"/>
                <a:gd name="T21" fmla="*/ 2147483647 h 795"/>
                <a:gd name="T22" fmla="*/ 2147483647 w 669"/>
                <a:gd name="T23" fmla="*/ 2147483647 h 795"/>
                <a:gd name="T24" fmla="*/ 2147483647 w 669"/>
                <a:gd name="T25" fmla="*/ 2147483647 h 795"/>
                <a:gd name="T26" fmla="*/ 2147483647 w 669"/>
                <a:gd name="T27" fmla="*/ 2147483647 h 795"/>
                <a:gd name="T28" fmla="*/ 2147483647 w 669"/>
                <a:gd name="T29" fmla="*/ 2147483647 h 795"/>
                <a:gd name="T30" fmla="*/ 2147483647 w 669"/>
                <a:gd name="T31" fmla="*/ 2147483647 h 795"/>
                <a:gd name="T32" fmla="*/ 2147483647 w 669"/>
                <a:gd name="T33" fmla="*/ 2147483647 h 795"/>
                <a:gd name="T34" fmla="*/ 2147483647 w 669"/>
                <a:gd name="T35" fmla="*/ 2147483647 h 795"/>
                <a:gd name="T36" fmla="*/ 2147483647 w 669"/>
                <a:gd name="T37" fmla="*/ 2147483647 h 795"/>
                <a:gd name="T38" fmla="*/ 2147483647 w 669"/>
                <a:gd name="T39" fmla="*/ 2147483647 h 795"/>
                <a:gd name="T40" fmla="*/ 2147483647 w 669"/>
                <a:gd name="T41" fmla="*/ 2147483647 h 795"/>
                <a:gd name="T42" fmla="*/ 2147483647 w 669"/>
                <a:gd name="T43" fmla="*/ 2147483647 h 795"/>
                <a:gd name="T44" fmla="*/ 2147483647 w 669"/>
                <a:gd name="T45" fmla="*/ 2147483647 h 795"/>
                <a:gd name="T46" fmla="*/ 2147483647 w 669"/>
                <a:gd name="T47" fmla="*/ 2147483647 h 795"/>
                <a:gd name="T48" fmla="*/ 2147483647 w 669"/>
                <a:gd name="T49" fmla="*/ 2147483647 h 795"/>
                <a:gd name="T50" fmla="*/ 2147483647 w 669"/>
                <a:gd name="T51" fmla="*/ 2147483647 h 795"/>
                <a:gd name="T52" fmla="*/ 2147483647 w 669"/>
                <a:gd name="T53" fmla="*/ 2147483647 h 795"/>
                <a:gd name="T54" fmla="*/ 2147483647 w 669"/>
                <a:gd name="T55" fmla="*/ 2147483647 h 795"/>
                <a:gd name="T56" fmla="*/ 2147483647 w 669"/>
                <a:gd name="T57" fmla="*/ 2147483647 h 795"/>
                <a:gd name="T58" fmla="*/ 2147483647 w 669"/>
                <a:gd name="T59" fmla="*/ 2147483647 h 795"/>
                <a:gd name="T60" fmla="*/ 2147483647 w 669"/>
                <a:gd name="T61" fmla="*/ 2147483647 h 795"/>
                <a:gd name="T62" fmla="*/ 2147483647 w 669"/>
                <a:gd name="T63" fmla="*/ 2147483647 h 795"/>
                <a:gd name="T64" fmla="*/ 2147483647 w 669"/>
                <a:gd name="T65" fmla="*/ 2147483647 h 795"/>
                <a:gd name="T66" fmla="*/ 2147483647 w 669"/>
                <a:gd name="T67" fmla="*/ 2147483647 h 795"/>
                <a:gd name="T68" fmla="*/ 2147483647 w 669"/>
                <a:gd name="T69" fmla="*/ 2147483647 h 795"/>
                <a:gd name="T70" fmla="*/ 2147483647 w 669"/>
                <a:gd name="T71" fmla="*/ 2147483647 h 795"/>
                <a:gd name="T72" fmla="*/ 2147483647 w 669"/>
                <a:gd name="T73" fmla="*/ 2147483647 h 795"/>
                <a:gd name="T74" fmla="*/ 2147483647 w 669"/>
                <a:gd name="T75" fmla="*/ 2147483647 h 795"/>
                <a:gd name="T76" fmla="*/ 2147483647 w 669"/>
                <a:gd name="T77" fmla="*/ 2147483647 h 795"/>
                <a:gd name="T78" fmla="*/ 2147483647 w 669"/>
                <a:gd name="T79" fmla="*/ 2147483647 h 795"/>
                <a:gd name="T80" fmla="*/ 2147483647 w 669"/>
                <a:gd name="T81" fmla="*/ 2147483647 h 795"/>
                <a:gd name="T82" fmla="*/ 2147483647 w 669"/>
                <a:gd name="T83" fmla="*/ 2147483647 h 795"/>
                <a:gd name="T84" fmla="*/ 2147483647 w 669"/>
                <a:gd name="T85" fmla="*/ 2147483647 h 795"/>
                <a:gd name="T86" fmla="*/ 2147483647 w 669"/>
                <a:gd name="T87" fmla="*/ 2147483647 h 7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9"/>
                <a:gd name="T133" fmla="*/ 0 h 795"/>
                <a:gd name="T134" fmla="*/ 669 w 669"/>
                <a:gd name="T135" fmla="*/ 795 h 7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9" h="795">
                  <a:moveTo>
                    <a:pt x="130" y="5"/>
                  </a:moveTo>
                  <a:lnTo>
                    <a:pt x="115" y="13"/>
                  </a:lnTo>
                  <a:lnTo>
                    <a:pt x="103" y="21"/>
                  </a:lnTo>
                  <a:lnTo>
                    <a:pt x="91" y="28"/>
                  </a:lnTo>
                  <a:lnTo>
                    <a:pt x="79" y="40"/>
                  </a:lnTo>
                  <a:lnTo>
                    <a:pt x="56" y="60"/>
                  </a:lnTo>
                  <a:lnTo>
                    <a:pt x="39" y="83"/>
                  </a:lnTo>
                  <a:lnTo>
                    <a:pt x="27" y="103"/>
                  </a:lnTo>
                  <a:lnTo>
                    <a:pt x="16" y="126"/>
                  </a:lnTo>
                  <a:lnTo>
                    <a:pt x="8" y="138"/>
                  </a:lnTo>
                  <a:lnTo>
                    <a:pt x="8" y="153"/>
                  </a:lnTo>
                  <a:lnTo>
                    <a:pt x="4" y="169"/>
                  </a:lnTo>
                  <a:lnTo>
                    <a:pt x="4" y="182"/>
                  </a:lnTo>
                  <a:lnTo>
                    <a:pt x="4" y="198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4" y="237"/>
                  </a:lnTo>
                  <a:lnTo>
                    <a:pt x="4" y="252"/>
                  </a:lnTo>
                  <a:lnTo>
                    <a:pt x="4" y="264"/>
                  </a:lnTo>
                  <a:lnTo>
                    <a:pt x="8" y="280"/>
                  </a:lnTo>
                  <a:lnTo>
                    <a:pt x="12" y="295"/>
                  </a:lnTo>
                  <a:lnTo>
                    <a:pt x="16" y="307"/>
                  </a:lnTo>
                  <a:lnTo>
                    <a:pt x="20" y="319"/>
                  </a:lnTo>
                  <a:lnTo>
                    <a:pt x="20" y="330"/>
                  </a:lnTo>
                  <a:lnTo>
                    <a:pt x="27" y="347"/>
                  </a:lnTo>
                  <a:lnTo>
                    <a:pt x="35" y="359"/>
                  </a:lnTo>
                  <a:lnTo>
                    <a:pt x="39" y="375"/>
                  </a:lnTo>
                  <a:lnTo>
                    <a:pt x="48" y="390"/>
                  </a:lnTo>
                  <a:lnTo>
                    <a:pt x="56" y="402"/>
                  </a:lnTo>
                  <a:lnTo>
                    <a:pt x="64" y="418"/>
                  </a:lnTo>
                  <a:lnTo>
                    <a:pt x="72" y="433"/>
                  </a:lnTo>
                  <a:lnTo>
                    <a:pt x="83" y="445"/>
                  </a:lnTo>
                  <a:lnTo>
                    <a:pt x="95" y="461"/>
                  </a:lnTo>
                  <a:lnTo>
                    <a:pt x="107" y="472"/>
                  </a:lnTo>
                  <a:lnTo>
                    <a:pt x="118" y="484"/>
                  </a:lnTo>
                  <a:lnTo>
                    <a:pt x="134" y="496"/>
                  </a:lnTo>
                  <a:lnTo>
                    <a:pt x="146" y="513"/>
                  </a:lnTo>
                  <a:lnTo>
                    <a:pt x="161" y="520"/>
                  </a:lnTo>
                  <a:lnTo>
                    <a:pt x="177" y="532"/>
                  </a:lnTo>
                  <a:lnTo>
                    <a:pt x="189" y="544"/>
                  </a:lnTo>
                  <a:lnTo>
                    <a:pt x="210" y="556"/>
                  </a:lnTo>
                  <a:lnTo>
                    <a:pt x="221" y="567"/>
                  </a:lnTo>
                  <a:lnTo>
                    <a:pt x="237" y="579"/>
                  </a:lnTo>
                  <a:lnTo>
                    <a:pt x="252" y="587"/>
                  </a:lnTo>
                  <a:lnTo>
                    <a:pt x="268" y="599"/>
                  </a:lnTo>
                  <a:lnTo>
                    <a:pt x="291" y="614"/>
                  </a:lnTo>
                  <a:lnTo>
                    <a:pt x="311" y="626"/>
                  </a:lnTo>
                  <a:lnTo>
                    <a:pt x="334" y="638"/>
                  </a:lnTo>
                  <a:lnTo>
                    <a:pt x="358" y="653"/>
                  </a:lnTo>
                  <a:lnTo>
                    <a:pt x="379" y="665"/>
                  </a:lnTo>
                  <a:lnTo>
                    <a:pt x="402" y="678"/>
                  </a:lnTo>
                  <a:lnTo>
                    <a:pt x="426" y="690"/>
                  </a:lnTo>
                  <a:lnTo>
                    <a:pt x="449" y="705"/>
                  </a:lnTo>
                  <a:lnTo>
                    <a:pt x="472" y="713"/>
                  </a:lnTo>
                  <a:lnTo>
                    <a:pt x="500" y="725"/>
                  </a:lnTo>
                  <a:lnTo>
                    <a:pt x="519" y="737"/>
                  </a:lnTo>
                  <a:lnTo>
                    <a:pt x="548" y="748"/>
                  </a:lnTo>
                  <a:lnTo>
                    <a:pt x="571" y="760"/>
                  </a:lnTo>
                  <a:lnTo>
                    <a:pt x="599" y="772"/>
                  </a:lnTo>
                  <a:lnTo>
                    <a:pt x="622" y="779"/>
                  </a:lnTo>
                  <a:lnTo>
                    <a:pt x="649" y="795"/>
                  </a:lnTo>
                  <a:lnTo>
                    <a:pt x="661" y="791"/>
                  </a:lnTo>
                  <a:lnTo>
                    <a:pt x="669" y="783"/>
                  </a:lnTo>
                  <a:lnTo>
                    <a:pt x="665" y="768"/>
                  </a:lnTo>
                  <a:lnTo>
                    <a:pt x="657" y="760"/>
                  </a:lnTo>
                  <a:lnTo>
                    <a:pt x="638" y="748"/>
                  </a:lnTo>
                  <a:lnTo>
                    <a:pt x="622" y="744"/>
                  </a:lnTo>
                  <a:lnTo>
                    <a:pt x="603" y="737"/>
                  </a:lnTo>
                  <a:lnTo>
                    <a:pt x="587" y="729"/>
                  </a:lnTo>
                  <a:lnTo>
                    <a:pt x="567" y="721"/>
                  </a:lnTo>
                  <a:lnTo>
                    <a:pt x="552" y="713"/>
                  </a:lnTo>
                  <a:lnTo>
                    <a:pt x="531" y="705"/>
                  </a:lnTo>
                  <a:lnTo>
                    <a:pt x="519" y="701"/>
                  </a:lnTo>
                  <a:lnTo>
                    <a:pt x="500" y="690"/>
                  </a:lnTo>
                  <a:lnTo>
                    <a:pt x="480" y="682"/>
                  </a:lnTo>
                  <a:lnTo>
                    <a:pt x="465" y="669"/>
                  </a:lnTo>
                  <a:lnTo>
                    <a:pt x="449" y="661"/>
                  </a:lnTo>
                  <a:lnTo>
                    <a:pt x="433" y="653"/>
                  </a:lnTo>
                  <a:lnTo>
                    <a:pt x="414" y="645"/>
                  </a:lnTo>
                  <a:lnTo>
                    <a:pt x="398" y="638"/>
                  </a:lnTo>
                  <a:lnTo>
                    <a:pt x="383" y="630"/>
                  </a:lnTo>
                  <a:lnTo>
                    <a:pt x="366" y="618"/>
                  </a:lnTo>
                  <a:lnTo>
                    <a:pt x="350" y="606"/>
                  </a:lnTo>
                  <a:lnTo>
                    <a:pt x="331" y="599"/>
                  </a:lnTo>
                  <a:lnTo>
                    <a:pt x="319" y="587"/>
                  </a:lnTo>
                  <a:lnTo>
                    <a:pt x="299" y="575"/>
                  </a:lnTo>
                  <a:lnTo>
                    <a:pt x="284" y="567"/>
                  </a:lnTo>
                  <a:lnTo>
                    <a:pt x="268" y="556"/>
                  </a:lnTo>
                  <a:lnTo>
                    <a:pt x="256" y="548"/>
                  </a:lnTo>
                  <a:lnTo>
                    <a:pt x="241" y="536"/>
                  </a:lnTo>
                  <a:lnTo>
                    <a:pt x="225" y="524"/>
                  </a:lnTo>
                  <a:lnTo>
                    <a:pt x="210" y="513"/>
                  </a:lnTo>
                  <a:lnTo>
                    <a:pt x="193" y="500"/>
                  </a:lnTo>
                  <a:lnTo>
                    <a:pt x="181" y="488"/>
                  </a:lnTo>
                  <a:lnTo>
                    <a:pt x="165" y="476"/>
                  </a:lnTo>
                  <a:lnTo>
                    <a:pt x="150" y="464"/>
                  </a:lnTo>
                  <a:lnTo>
                    <a:pt x="138" y="457"/>
                  </a:lnTo>
                  <a:lnTo>
                    <a:pt x="115" y="433"/>
                  </a:lnTo>
                  <a:lnTo>
                    <a:pt x="95" y="406"/>
                  </a:lnTo>
                  <a:lnTo>
                    <a:pt x="87" y="394"/>
                  </a:lnTo>
                  <a:lnTo>
                    <a:pt x="79" y="382"/>
                  </a:lnTo>
                  <a:lnTo>
                    <a:pt x="72" y="367"/>
                  </a:lnTo>
                  <a:lnTo>
                    <a:pt x="68" y="355"/>
                  </a:lnTo>
                  <a:lnTo>
                    <a:pt x="60" y="340"/>
                  </a:lnTo>
                  <a:lnTo>
                    <a:pt x="52" y="323"/>
                  </a:lnTo>
                  <a:lnTo>
                    <a:pt x="48" y="307"/>
                  </a:lnTo>
                  <a:lnTo>
                    <a:pt x="48" y="295"/>
                  </a:lnTo>
                  <a:lnTo>
                    <a:pt x="39" y="280"/>
                  </a:lnTo>
                  <a:lnTo>
                    <a:pt x="39" y="264"/>
                  </a:lnTo>
                  <a:lnTo>
                    <a:pt x="39" y="252"/>
                  </a:lnTo>
                  <a:lnTo>
                    <a:pt x="39" y="237"/>
                  </a:lnTo>
                  <a:lnTo>
                    <a:pt x="35" y="221"/>
                  </a:lnTo>
                  <a:lnTo>
                    <a:pt x="35" y="205"/>
                  </a:lnTo>
                  <a:lnTo>
                    <a:pt x="39" y="190"/>
                  </a:lnTo>
                  <a:lnTo>
                    <a:pt x="39" y="174"/>
                  </a:lnTo>
                  <a:lnTo>
                    <a:pt x="44" y="157"/>
                  </a:lnTo>
                  <a:lnTo>
                    <a:pt x="48" y="146"/>
                  </a:lnTo>
                  <a:lnTo>
                    <a:pt x="52" y="134"/>
                  </a:lnTo>
                  <a:lnTo>
                    <a:pt x="60" y="122"/>
                  </a:lnTo>
                  <a:lnTo>
                    <a:pt x="68" y="107"/>
                  </a:lnTo>
                  <a:lnTo>
                    <a:pt x="75" y="91"/>
                  </a:lnTo>
                  <a:lnTo>
                    <a:pt x="83" y="79"/>
                  </a:lnTo>
                  <a:lnTo>
                    <a:pt x="95" y="71"/>
                  </a:lnTo>
                  <a:lnTo>
                    <a:pt x="103" y="60"/>
                  </a:lnTo>
                  <a:lnTo>
                    <a:pt x="115" y="52"/>
                  </a:lnTo>
                  <a:lnTo>
                    <a:pt x="130" y="44"/>
                  </a:lnTo>
                  <a:lnTo>
                    <a:pt x="146" y="36"/>
                  </a:lnTo>
                  <a:lnTo>
                    <a:pt x="154" y="21"/>
                  </a:lnTo>
                  <a:lnTo>
                    <a:pt x="150" y="9"/>
                  </a:lnTo>
                  <a:lnTo>
                    <a:pt x="142" y="0"/>
                  </a:lnTo>
                  <a:lnTo>
                    <a:pt x="1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6" name="Freeform 132">
              <a:extLst>
                <a:ext uri="{FF2B5EF4-FFF2-40B4-BE49-F238E27FC236}">
                  <a16:creationId xmlns:a16="http://schemas.microsoft.com/office/drawing/2014/main" id="{FFC5D80D-E1C2-7794-B10F-79CECEAE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88" y="4473575"/>
              <a:ext cx="288925" cy="449263"/>
            </a:xfrm>
            <a:custGeom>
              <a:avLst/>
              <a:gdLst>
                <a:gd name="T0" fmla="*/ 2147483647 w 547"/>
                <a:gd name="T1" fmla="*/ 2147483647 h 851"/>
                <a:gd name="T2" fmla="*/ 2147483647 w 547"/>
                <a:gd name="T3" fmla="*/ 2147483647 h 851"/>
                <a:gd name="T4" fmla="*/ 2147483647 w 547"/>
                <a:gd name="T5" fmla="*/ 2147483647 h 851"/>
                <a:gd name="T6" fmla="*/ 2147483647 w 547"/>
                <a:gd name="T7" fmla="*/ 2147483647 h 851"/>
                <a:gd name="T8" fmla="*/ 2147483647 w 547"/>
                <a:gd name="T9" fmla="*/ 2147483647 h 851"/>
                <a:gd name="T10" fmla="*/ 2147483647 w 547"/>
                <a:gd name="T11" fmla="*/ 2147483647 h 851"/>
                <a:gd name="T12" fmla="*/ 2147483647 w 547"/>
                <a:gd name="T13" fmla="*/ 2147483647 h 851"/>
                <a:gd name="T14" fmla="*/ 2147483647 w 547"/>
                <a:gd name="T15" fmla="*/ 2147483647 h 851"/>
                <a:gd name="T16" fmla="*/ 2147483647 w 547"/>
                <a:gd name="T17" fmla="*/ 2147483647 h 851"/>
                <a:gd name="T18" fmla="*/ 2147483647 w 547"/>
                <a:gd name="T19" fmla="*/ 2147483647 h 851"/>
                <a:gd name="T20" fmla="*/ 2147483647 w 547"/>
                <a:gd name="T21" fmla="*/ 2147483647 h 851"/>
                <a:gd name="T22" fmla="*/ 2147483647 w 547"/>
                <a:gd name="T23" fmla="*/ 2147483647 h 851"/>
                <a:gd name="T24" fmla="*/ 2147483647 w 547"/>
                <a:gd name="T25" fmla="*/ 2147483647 h 851"/>
                <a:gd name="T26" fmla="*/ 2147483647 w 547"/>
                <a:gd name="T27" fmla="*/ 2147483647 h 851"/>
                <a:gd name="T28" fmla="*/ 2147483647 w 547"/>
                <a:gd name="T29" fmla="*/ 2147483647 h 851"/>
                <a:gd name="T30" fmla="*/ 2147483647 w 547"/>
                <a:gd name="T31" fmla="*/ 2147483647 h 851"/>
                <a:gd name="T32" fmla="*/ 2147483647 w 547"/>
                <a:gd name="T33" fmla="*/ 2147483647 h 851"/>
                <a:gd name="T34" fmla="*/ 2147483647 w 547"/>
                <a:gd name="T35" fmla="*/ 2147483647 h 851"/>
                <a:gd name="T36" fmla="*/ 2147483647 w 547"/>
                <a:gd name="T37" fmla="*/ 2147483647 h 851"/>
                <a:gd name="T38" fmla="*/ 2147483647 w 547"/>
                <a:gd name="T39" fmla="*/ 2147483647 h 851"/>
                <a:gd name="T40" fmla="*/ 2147483647 w 547"/>
                <a:gd name="T41" fmla="*/ 2147483647 h 851"/>
                <a:gd name="T42" fmla="*/ 2147483647 w 547"/>
                <a:gd name="T43" fmla="*/ 2147483647 h 851"/>
                <a:gd name="T44" fmla="*/ 2147483647 w 547"/>
                <a:gd name="T45" fmla="*/ 2147483647 h 851"/>
                <a:gd name="T46" fmla="*/ 2147483647 w 547"/>
                <a:gd name="T47" fmla="*/ 2147483647 h 851"/>
                <a:gd name="T48" fmla="*/ 2147483647 w 547"/>
                <a:gd name="T49" fmla="*/ 2147483647 h 851"/>
                <a:gd name="T50" fmla="*/ 2147483647 w 547"/>
                <a:gd name="T51" fmla="*/ 2147483647 h 851"/>
                <a:gd name="T52" fmla="*/ 0 w 547"/>
                <a:gd name="T53" fmla="*/ 2147483647 h 851"/>
                <a:gd name="T54" fmla="*/ 0 w 547"/>
                <a:gd name="T55" fmla="*/ 2147483647 h 851"/>
                <a:gd name="T56" fmla="*/ 2147483647 w 547"/>
                <a:gd name="T57" fmla="*/ 2147483647 h 851"/>
                <a:gd name="T58" fmla="*/ 2147483647 w 547"/>
                <a:gd name="T59" fmla="*/ 2147483647 h 851"/>
                <a:gd name="T60" fmla="*/ 2147483647 w 547"/>
                <a:gd name="T61" fmla="*/ 2147483647 h 851"/>
                <a:gd name="T62" fmla="*/ 2147483647 w 547"/>
                <a:gd name="T63" fmla="*/ 2147483647 h 851"/>
                <a:gd name="T64" fmla="*/ 2147483647 w 547"/>
                <a:gd name="T65" fmla="*/ 2147483647 h 851"/>
                <a:gd name="T66" fmla="*/ 2147483647 w 547"/>
                <a:gd name="T67" fmla="*/ 2147483647 h 851"/>
                <a:gd name="T68" fmla="*/ 2147483647 w 547"/>
                <a:gd name="T69" fmla="*/ 2147483647 h 851"/>
                <a:gd name="T70" fmla="*/ 2147483647 w 547"/>
                <a:gd name="T71" fmla="*/ 2147483647 h 851"/>
                <a:gd name="T72" fmla="*/ 2147483647 w 547"/>
                <a:gd name="T73" fmla="*/ 2147483647 h 851"/>
                <a:gd name="T74" fmla="*/ 2147483647 w 547"/>
                <a:gd name="T75" fmla="*/ 2147483647 h 851"/>
                <a:gd name="T76" fmla="*/ 2147483647 w 547"/>
                <a:gd name="T77" fmla="*/ 2147483647 h 851"/>
                <a:gd name="T78" fmla="*/ 2147483647 w 547"/>
                <a:gd name="T79" fmla="*/ 2147483647 h 851"/>
                <a:gd name="T80" fmla="*/ 2147483647 w 547"/>
                <a:gd name="T81" fmla="*/ 2147483647 h 851"/>
                <a:gd name="T82" fmla="*/ 2147483647 w 547"/>
                <a:gd name="T83" fmla="*/ 2147483647 h 851"/>
                <a:gd name="T84" fmla="*/ 2147483647 w 547"/>
                <a:gd name="T85" fmla="*/ 2147483647 h 851"/>
                <a:gd name="T86" fmla="*/ 2147483647 w 547"/>
                <a:gd name="T87" fmla="*/ 2147483647 h 8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7"/>
                <a:gd name="T133" fmla="*/ 0 h 851"/>
                <a:gd name="T134" fmla="*/ 547 w 547"/>
                <a:gd name="T135" fmla="*/ 851 h 8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7" h="851">
                  <a:moveTo>
                    <a:pt x="535" y="819"/>
                  </a:moveTo>
                  <a:lnTo>
                    <a:pt x="520" y="811"/>
                  </a:lnTo>
                  <a:lnTo>
                    <a:pt x="508" y="807"/>
                  </a:lnTo>
                  <a:lnTo>
                    <a:pt x="496" y="799"/>
                  </a:lnTo>
                  <a:lnTo>
                    <a:pt x="484" y="792"/>
                  </a:lnTo>
                  <a:lnTo>
                    <a:pt x="469" y="788"/>
                  </a:lnTo>
                  <a:lnTo>
                    <a:pt x="457" y="780"/>
                  </a:lnTo>
                  <a:lnTo>
                    <a:pt x="441" y="772"/>
                  </a:lnTo>
                  <a:lnTo>
                    <a:pt x="430" y="764"/>
                  </a:lnTo>
                  <a:lnTo>
                    <a:pt x="413" y="756"/>
                  </a:lnTo>
                  <a:lnTo>
                    <a:pt x="401" y="745"/>
                  </a:lnTo>
                  <a:lnTo>
                    <a:pt x="386" y="737"/>
                  </a:lnTo>
                  <a:lnTo>
                    <a:pt x="370" y="725"/>
                  </a:lnTo>
                  <a:lnTo>
                    <a:pt x="358" y="713"/>
                  </a:lnTo>
                  <a:lnTo>
                    <a:pt x="343" y="706"/>
                  </a:lnTo>
                  <a:lnTo>
                    <a:pt x="327" y="694"/>
                  </a:lnTo>
                  <a:lnTo>
                    <a:pt x="315" y="682"/>
                  </a:lnTo>
                  <a:lnTo>
                    <a:pt x="304" y="671"/>
                  </a:lnTo>
                  <a:lnTo>
                    <a:pt x="288" y="658"/>
                  </a:lnTo>
                  <a:lnTo>
                    <a:pt x="272" y="646"/>
                  </a:lnTo>
                  <a:lnTo>
                    <a:pt x="261" y="630"/>
                  </a:lnTo>
                  <a:lnTo>
                    <a:pt x="244" y="618"/>
                  </a:lnTo>
                  <a:lnTo>
                    <a:pt x="232" y="603"/>
                  </a:lnTo>
                  <a:lnTo>
                    <a:pt x="220" y="587"/>
                  </a:lnTo>
                  <a:lnTo>
                    <a:pt x="209" y="575"/>
                  </a:lnTo>
                  <a:lnTo>
                    <a:pt x="193" y="560"/>
                  </a:lnTo>
                  <a:lnTo>
                    <a:pt x="181" y="544"/>
                  </a:lnTo>
                  <a:lnTo>
                    <a:pt x="169" y="533"/>
                  </a:lnTo>
                  <a:lnTo>
                    <a:pt x="158" y="517"/>
                  </a:lnTo>
                  <a:lnTo>
                    <a:pt x="146" y="500"/>
                  </a:lnTo>
                  <a:lnTo>
                    <a:pt x="134" y="488"/>
                  </a:lnTo>
                  <a:lnTo>
                    <a:pt x="123" y="473"/>
                  </a:lnTo>
                  <a:lnTo>
                    <a:pt x="119" y="457"/>
                  </a:lnTo>
                  <a:lnTo>
                    <a:pt x="103" y="441"/>
                  </a:lnTo>
                  <a:lnTo>
                    <a:pt x="95" y="426"/>
                  </a:lnTo>
                  <a:lnTo>
                    <a:pt x="88" y="410"/>
                  </a:lnTo>
                  <a:lnTo>
                    <a:pt x="78" y="395"/>
                  </a:lnTo>
                  <a:lnTo>
                    <a:pt x="71" y="379"/>
                  </a:lnTo>
                  <a:lnTo>
                    <a:pt x="63" y="363"/>
                  </a:lnTo>
                  <a:lnTo>
                    <a:pt x="59" y="348"/>
                  </a:lnTo>
                  <a:lnTo>
                    <a:pt x="55" y="331"/>
                  </a:lnTo>
                  <a:lnTo>
                    <a:pt x="47" y="315"/>
                  </a:lnTo>
                  <a:lnTo>
                    <a:pt x="43" y="300"/>
                  </a:lnTo>
                  <a:lnTo>
                    <a:pt x="39" y="288"/>
                  </a:lnTo>
                  <a:lnTo>
                    <a:pt x="35" y="272"/>
                  </a:lnTo>
                  <a:lnTo>
                    <a:pt x="35" y="257"/>
                  </a:lnTo>
                  <a:lnTo>
                    <a:pt x="35" y="245"/>
                  </a:lnTo>
                  <a:lnTo>
                    <a:pt x="35" y="229"/>
                  </a:lnTo>
                  <a:lnTo>
                    <a:pt x="35" y="218"/>
                  </a:lnTo>
                  <a:lnTo>
                    <a:pt x="35" y="202"/>
                  </a:lnTo>
                  <a:lnTo>
                    <a:pt x="39" y="190"/>
                  </a:lnTo>
                  <a:lnTo>
                    <a:pt x="43" y="175"/>
                  </a:lnTo>
                  <a:lnTo>
                    <a:pt x="47" y="162"/>
                  </a:lnTo>
                  <a:lnTo>
                    <a:pt x="59" y="134"/>
                  </a:lnTo>
                  <a:lnTo>
                    <a:pt x="74" y="115"/>
                  </a:lnTo>
                  <a:lnTo>
                    <a:pt x="95" y="91"/>
                  </a:lnTo>
                  <a:lnTo>
                    <a:pt x="123" y="72"/>
                  </a:lnTo>
                  <a:lnTo>
                    <a:pt x="134" y="60"/>
                  </a:lnTo>
                  <a:lnTo>
                    <a:pt x="150" y="48"/>
                  </a:lnTo>
                  <a:lnTo>
                    <a:pt x="166" y="41"/>
                  </a:lnTo>
                  <a:lnTo>
                    <a:pt x="189" y="33"/>
                  </a:lnTo>
                  <a:lnTo>
                    <a:pt x="197" y="21"/>
                  </a:lnTo>
                  <a:lnTo>
                    <a:pt x="193" y="9"/>
                  </a:lnTo>
                  <a:lnTo>
                    <a:pt x="181" y="0"/>
                  </a:lnTo>
                  <a:lnTo>
                    <a:pt x="169" y="5"/>
                  </a:lnTo>
                  <a:lnTo>
                    <a:pt x="146" y="9"/>
                  </a:lnTo>
                  <a:lnTo>
                    <a:pt x="130" y="17"/>
                  </a:lnTo>
                  <a:lnTo>
                    <a:pt x="111" y="29"/>
                  </a:lnTo>
                  <a:lnTo>
                    <a:pt x="95" y="41"/>
                  </a:lnTo>
                  <a:lnTo>
                    <a:pt x="78" y="48"/>
                  </a:lnTo>
                  <a:lnTo>
                    <a:pt x="67" y="60"/>
                  </a:lnTo>
                  <a:lnTo>
                    <a:pt x="55" y="72"/>
                  </a:lnTo>
                  <a:lnTo>
                    <a:pt x="43" y="87"/>
                  </a:lnTo>
                  <a:lnTo>
                    <a:pt x="32" y="99"/>
                  </a:lnTo>
                  <a:lnTo>
                    <a:pt x="24" y="111"/>
                  </a:lnTo>
                  <a:lnTo>
                    <a:pt x="16" y="126"/>
                  </a:lnTo>
                  <a:lnTo>
                    <a:pt x="12" y="138"/>
                  </a:lnTo>
                  <a:lnTo>
                    <a:pt x="4" y="154"/>
                  </a:lnTo>
                  <a:lnTo>
                    <a:pt x="4" y="171"/>
                  </a:lnTo>
                  <a:lnTo>
                    <a:pt x="0" y="182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0" y="229"/>
                  </a:lnTo>
                  <a:lnTo>
                    <a:pt x="0" y="245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4" y="296"/>
                  </a:lnTo>
                  <a:lnTo>
                    <a:pt x="4" y="311"/>
                  </a:lnTo>
                  <a:lnTo>
                    <a:pt x="12" y="327"/>
                  </a:lnTo>
                  <a:lnTo>
                    <a:pt x="16" y="344"/>
                  </a:lnTo>
                  <a:lnTo>
                    <a:pt x="24" y="359"/>
                  </a:lnTo>
                  <a:lnTo>
                    <a:pt x="28" y="375"/>
                  </a:lnTo>
                  <a:lnTo>
                    <a:pt x="39" y="395"/>
                  </a:lnTo>
                  <a:lnTo>
                    <a:pt x="47" y="410"/>
                  </a:lnTo>
                  <a:lnTo>
                    <a:pt x="55" y="426"/>
                  </a:lnTo>
                  <a:lnTo>
                    <a:pt x="67" y="445"/>
                  </a:lnTo>
                  <a:lnTo>
                    <a:pt x="78" y="465"/>
                  </a:lnTo>
                  <a:lnTo>
                    <a:pt x="88" y="477"/>
                  </a:lnTo>
                  <a:lnTo>
                    <a:pt x="99" y="496"/>
                  </a:lnTo>
                  <a:lnTo>
                    <a:pt x="107" y="509"/>
                  </a:lnTo>
                  <a:lnTo>
                    <a:pt x="123" y="529"/>
                  </a:lnTo>
                  <a:lnTo>
                    <a:pt x="130" y="540"/>
                  </a:lnTo>
                  <a:lnTo>
                    <a:pt x="142" y="556"/>
                  </a:lnTo>
                  <a:lnTo>
                    <a:pt x="158" y="575"/>
                  </a:lnTo>
                  <a:lnTo>
                    <a:pt x="173" y="591"/>
                  </a:lnTo>
                  <a:lnTo>
                    <a:pt x="185" y="607"/>
                  </a:lnTo>
                  <a:lnTo>
                    <a:pt x="197" y="618"/>
                  </a:lnTo>
                  <a:lnTo>
                    <a:pt x="212" y="634"/>
                  </a:lnTo>
                  <a:lnTo>
                    <a:pt x="228" y="650"/>
                  </a:lnTo>
                  <a:lnTo>
                    <a:pt x="240" y="661"/>
                  </a:lnTo>
                  <a:lnTo>
                    <a:pt x="261" y="678"/>
                  </a:lnTo>
                  <a:lnTo>
                    <a:pt x="272" y="694"/>
                  </a:lnTo>
                  <a:lnTo>
                    <a:pt x="292" y="710"/>
                  </a:lnTo>
                  <a:lnTo>
                    <a:pt x="304" y="717"/>
                  </a:lnTo>
                  <a:lnTo>
                    <a:pt x="319" y="729"/>
                  </a:lnTo>
                  <a:lnTo>
                    <a:pt x="335" y="741"/>
                  </a:lnTo>
                  <a:lnTo>
                    <a:pt x="346" y="753"/>
                  </a:lnTo>
                  <a:lnTo>
                    <a:pt x="362" y="764"/>
                  </a:lnTo>
                  <a:lnTo>
                    <a:pt x="378" y="772"/>
                  </a:lnTo>
                  <a:lnTo>
                    <a:pt x="393" y="780"/>
                  </a:lnTo>
                  <a:lnTo>
                    <a:pt x="409" y="792"/>
                  </a:lnTo>
                  <a:lnTo>
                    <a:pt x="426" y="799"/>
                  </a:lnTo>
                  <a:lnTo>
                    <a:pt x="441" y="807"/>
                  </a:lnTo>
                  <a:lnTo>
                    <a:pt x="453" y="815"/>
                  </a:lnTo>
                  <a:lnTo>
                    <a:pt x="469" y="823"/>
                  </a:lnTo>
                  <a:lnTo>
                    <a:pt x="484" y="831"/>
                  </a:lnTo>
                  <a:lnTo>
                    <a:pt x="496" y="840"/>
                  </a:lnTo>
                  <a:lnTo>
                    <a:pt x="512" y="844"/>
                  </a:lnTo>
                  <a:lnTo>
                    <a:pt x="527" y="851"/>
                  </a:lnTo>
                  <a:lnTo>
                    <a:pt x="539" y="848"/>
                  </a:lnTo>
                  <a:lnTo>
                    <a:pt x="547" y="840"/>
                  </a:lnTo>
                  <a:lnTo>
                    <a:pt x="543" y="823"/>
                  </a:lnTo>
                  <a:lnTo>
                    <a:pt x="535" y="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7" name="Freeform 133">
              <a:extLst>
                <a:ext uri="{FF2B5EF4-FFF2-40B4-BE49-F238E27FC236}">
                  <a16:creationId xmlns:a16="http://schemas.microsoft.com/office/drawing/2014/main" id="{242900F1-1E04-BED2-0B95-4C732516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0" y="4346575"/>
              <a:ext cx="296863" cy="460375"/>
            </a:xfrm>
            <a:custGeom>
              <a:avLst/>
              <a:gdLst>
                <a:gd name="T0" fmla="*/ 2147483647 w 562"/>
                <a:gd name="T1" fmla="*/ 2147483647 h 869"/>
                <a:gd name="T2" fmla="*/ 2147483647 w 562"/>
                <a:gd name="T3" fmla="*/ 2147483647 h 869"/>
                <a:gd name="T4" fmla="*/ 2147483647 w 562"/>
                <a:gd name="T5" fmla="*/ 2147483647 h 869"/>
                <a:gd name="T6" fmla="*/ 2147483647 w 562"/>
                <a:gd name="T7" fmla="*/ 2147483647 h 869"/>
                <a:gd name="T8" fmla="*/ 2147483647 w 562"/>
                <a:gd name="T9" fmla="*/ 2147483647 h 869"/>
                <a:gd name="T10" fmla="*/ 2147483647 w 562"/>
                <a:gd name="T11" fmla="*/ 2147483647 h 869"/>
                <a:gd name="T12" fmla="*/ 2147483647 w 562"/>
                <a:gd name="T13" fmla="*/ 2147483647 h 869"/>
                <a:gd name="T14" fmla="*/ 2147483647 w 562"/>
                <a:gd name="T15" fmla="*/ 2147483647 h 869"/>
                <a:gd name="T16" fmla="*/ 2147483647 w 562"/>
                <a:gd name="T17" fmla="*/ 2147483647 h 869"/>
                <a:gd name="T18" fmla="*/ 2147483647 w 562"/>
                <a:gd name="T19" fmla="*/ 2147483647 h 869"/>
                <a:gd name="T20" fmla="*/ 2147483647 w 562"/>
                <a:gd name="T21" fmla="*/ 2147483647 h 869"/>
                <a:gd name="T22" fmla="*/ 2147483647 w 562"/>
                <a:gd name="T23" fmla="*/ 2147483647 h 869"/>
                <a:gd name="T24" fmla="*/ 2147483647 w 562"/>
                <a:gd name="T25" fmla="*/ 2147483647 h 869"/>
                <a:gd name="T26" fmla="*/ 2147483647 w 562"/>
                <a:gd name="T27" fmla="*/ 2147483647 h 869"/>
                <a:gd name="T28" fmla="*/ 2147483647 w 562"/>
                <a:gd name="T29" fmla="*/ 2147483647 h 869"/>
                <a:gd name="T30" fmla="*/ 2147483647 w 562"/>
                <a:gd name="T31" fmla="*/ 2147483647 h 869"/>
                <a:gd name="T32" fmla="*/ 2147483647 w 562"/>
                <a:gd name="T33" fmla="*/ 2147483647 h 869"/>
                <a:gd name="T34" fmla="*/ 2147483647 w 562"/>
                <a:gd name="T35" fmla="*/ 2147483647 h 869"/>
                <a:gd name="T36" fmla="*/ 2147483647 w 562"/>
                <a:gd name="T37" fmla="*/ 2147483647 h 869"/>
                <a:gd name="T38" fmla="*/ 2147483647 w 562"/>
                <a:gd name="T39" fmla="*/ 2147483647 h 869"/>
                <a:gd name="T40" fmla="*/ 2147483647 w 562"/>
                <a:gd name="T41" fmla="*/ 2147483647 h 869"/>
                <a:gd name="T42" fmla="*/ 2147483647 w 562"/>
                <a:gd name="T43" fmla="*/ 2147483647 h 869"/>
                <a:gd name="T44" fmla="*/ 2147483647 w 562"/>
                <a:gd name="T45" fmla="*/ 2147483647 h 869"/>
                <a:gd name="T46" fmla="*/ 2147483647 w 562"/>
                <a:gd name="T47" fmla="*/ 2147483647 h 869"/>
                <a:gd name="T48" fmla="*/ 2147483647 w 562"/>
                <a:gd name="T49" fmla="*/ 2147483647 h 869"/>
                <a:gd name="T50" fmla="*/ 2147483647 w 562"/>
                <a:gd name="T51" fmla="*/ 2147483647 h 869"/>
                <a:gd name="T52" fmla="*/ 2147483647 w 562"/>
                <a:gd name="T53" fmla="*/ 2147483647 h 869"/>
                <a:gd name="T54" fmla="*/ 2147483647 w 562"/>
                <a:gd name="T55" fmla="*/ 2147483647 h 869"/>
                <a:gd name="T56" fmla="*/ 2147483647 w 562"/>
                <a:gd name="T57" fmla="*/ 2147483647 h 869"/>
                <a:gd name="T58" fmla="*/ 2147483647 w 562"/>
                <a:gd name="T59" fmla="*/ 2147483647 h 869"/>
                <a:gd name="T60" fmla="*/ 2147483647 w 562"/>
                <a:gd name="T61" fmla="*/ 2147483647 h 869"/>
                <a:gd name="T62" fmla="*/ 2147483647 w 562"/>
                <a:gd name="T63" fmla="*/ 0 h 869"/>
                <a:gd name="T64" fmla="*/ 2147483647 w 562"/>
                <a:gd name="T65" fmla="*/ 2147483647 h 869"/>
                <a:gd name="T66" fmla="*/ 2147483647 w 562"/>
                <a:gd name="T67" fmla="*/ 2147483647 h 869"/>
                <a:gd name="T68" fmla="*/ 2147483647 w 562"/>
                <a:gd name="T69" fmla="*/ 2147483647 h 869"/>
                <a:gd name="T70" fmla="*/ 2147483647 w 562"/>
                <a:gd name="T71" fmla="*/ 2147483647 h 869"/>
                <a:gd name="T72" fmla="*/ 2147483647 w 562"/>
                <a:gd name="T73" fmla="*/ 2147483647 h 869"/>
                <a:gd name="T74" fmla="*/ 2147483647 w 562"/>
                <a:gd name="T75" fmla="*/ 2147483647 h 869"/>
                <a:gd name="T76" fmla="*/ 2147483647 w 562"/>
                <a:gd name="T77" fmla="*/ 2147483647 h 869"/>
                <a:gd name="T78" fmla="*/ 2147483647 w 562"/>
                <a:gd name="T79" fmla="*/ 2147483647 h 869"/>
                <a:gd name="T80" fmla="*/ 2147483647 w 562"/>
                <a:gd name="T81" fmla="*/ 2147483647 h 869"/>
                <a:gd name="T82" fmla="*/ 2147483647 w 562"/>
                <a:gd name="T83" fmla="*/ 2147483647 h 869"/>
                <a:gd name="T84" fmla="*/ 0 w 562"/>
                <a:gd name="T85" fmla="*/ 2147483647 h 869"/>
                <a:gd name="T86" fmla="*/ 2147483647 w 562"/>
                <a:gd name="T87" fmla="*/ 2147483647 h 869"/>
                <a:gd name="T88" fmla="*/ 2147483647 w 562"/>
                <a:gd name="T89" fmla="*/ 2147483647 h 869"/>
                <a:gd name="T90" fmla="*/ 2147483647 w 562"/>
                <a:gd name="T91" fmla="*/ 2147483647 h 869"/>
                <a:gd name="T92" fmla="*/ 2147483647 w 562"/>
                <a:gd name="T93" fmla="*/ 2147483647 h 869"/>
                <a:gd name="T94" fmla="*/ 2147483647 w 562"/>
                <a:gd name="T95" fmla="*/ 2147483647 h 869"/>
                <a:gd name="T96" fmla="*/ 2147483647 w 562"/>
                <a:gd name="T97" fmla="*/ 2147483647 h 869"/>
                <a:gd name="T98" fmla="*/ 2147483647 w 562"/>
                <a:gd name="T99" fmla="*/ 2147483647 h 869"/>
                <a:gd name="T100" fmla="*/ 2147483647 w 562"/>
                <a:gd name="T101" fmla="*/ 2147483647 h 869"/>
                <a:gd name="T102" fmla="*/ 2147483647 w 562"/>
                <a:gd name="T103" fmla="*/ 2147483647 h 869"/>
                <a:gd name="T104" fmla="*/ 2147483647 w 562"/>
                <a:gd name="T105" fmla="*/ 2147483647 h 869"/>
                <a:gd name="T106" fmla="*/ 2147483647 w 562"/>
                <a:gd name="T107" fmla="*/ 2147483647 h 869"/>
                <a:gd name="T108" fmla="*/ 2147483647 w 562"/>
                <a:gd name="T109" fmla="*/ 2147483647 h 869"/>
                <a:gd name="T110" fmla="*/ 2147483647 w 562"/>
                <a:gd name="T111" fmla="*/ 2147483647 h 869"/>
                <a:gd name="T112" fmla="*/ 2147483647 w 562"/>
                <a:gd name="T113" fmla="*/ 2147483647 h 869"/>
                <a:gd name="T114" fmla="*/ 2147483647 w 562"/>
                <a:gd name="T115" fmla="*/ 2147483647 h 869"/>
                <a:gd name="T116" fmla="*/ 2147483647 w 562"/>
                <a:gd name="T117" fmla="*/ 2147483647 h 869"/>
                <a:gd name="T118" fmla="*/ 2147483647 w 562"/>
                <a:gd name="T119" fmla="*/ 2147483647 h 869"/>
                <a:gd name="T120" fmla="*/ 2147483647 w 562"/>
                <a:gd name="T121" fmla="*/ 2147483647 h 869"/>
                <a:gd name="T122" fmla="*/ 2147483647 w 562"/>
                <a:gd name="T123" fmla="*/ 2147483647 h 8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2"/>
                <a:gd name="T187" fmla="*/ 0 h 869"/>
                <a:gd name="T188" fmla="*/ 562 w 562"/>
                <a:gd name="T189" fmla="*/ 869 h 8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2" h="869">
                  <a:moveTo>
                    <a:pt x="562" y="846"/>
                  </a:moveTo>
                  <a:lnTo>
                    <a:pt x="547" y="826"/>
                  </a:lnTo>
                  <a:lnTo>
                    <a:pt x="535" y="811"/>
                  </a:lnTo>
                  <a:lnTo>
                    <a:pt x="523" y="795"/>
                  </a:lnTo>
                  <a:lnTo>
                    <a:pt x="512" y="779"/>
                  </a:lnTo>
                  <a:lnTo>
                    <a:pt x="500" y="764"/>
                  </a:lnTo>
                  <a:lnTo>
                    <a:pt x="488" y="748"/>
                  </a:lnTo>
                  <a:lnTo>
                    <a:pt x="477" y="735"/>
                  </a:lnTo>
                  <a:lnTo>
                    <a:pt x="465" y="719"/>
                  </a:lnTo>
                  <a:lnTo>
                    <a:pt x="449" y="704"/>
                  </a:lnTo>
                  <a:lnTo>
                    <a:pt x="438" y="692"/>
                  </a:lnTo>
                  <a:lnTo>
                    <a:pt x="426" y="677"/>
                  </a:lnTo>
                  <a:lnTo>
                    <a:pt x="414" y="661"/>
                  </a:lnTo>
                  <a:lnTo>
                    <a:pt x="397" y="645"/>
                  </a:lnTo>
                  <a:lnTo>
                    <a:pt x="385" y="634"/>
                  </a:lnTo>
                  <a:lnTo>
                    <a:pt x="374" y="618"/>
                  </a:lnTo>
                  <a:lnTo>
                    <a:pt x="362" y="602"/>
                  </a:lnTo>
                  <a:lnTo>
                    <a:pt x="346" y="587"/>
                  </a:lnTo>
                  <a:lnTo>
                    <a:pt x="331" y="570"/>
                  </a:lnTo>
                  <a:lnTo>
                    <a:pt x="319" y="558"/>
                  </a:lnTo>
                  <a:lnTo>
                    <a:pt x="307" y="542"/>
                  </a:lnTo>
                  <a:lnTo>
                    <a:pt x="296" y="527"/>
                  </a:lnTo>
                  <a:lnTo>
                    <a:pt x="280" y="515"/>
                  </a:lnTo>
                  <a:lnTo>
                    <a:pt x="268" y="500"/>
                  </a:lnTo>
                  <a:lnTo>
                    <a:pt x="257" y="484"/>
                  </a:lnTo>
                  <a:lnTo>
                    <a:pt x="240" y="468"/>
                  </a:lnTo>
                  <a:lnTo>
                    <a:pt x="228" y="453"/>
                  </a:lnTo>
                  <a:lnTo>
                    <a:pt x="216" y="441"/>
                  </a:lnTo>
                  <a:lnTo>
                    <a:pt x="205" y="425"/>
                  </a:lnTo>
                  <a:lnTo>
                    <a:pt x="189" y="410"/>
                  </a:lnTo>
                  <a:lnTo>
                    <a:pt x="177" y="397"/>
                  </a:lnTo>
                  <a:lnTo>
                    <a:pt x="166" y="381"/>
                  </a:lnTo>
                  <a:lnTo>
                    <a:pt x="158" y="365"/>
                  </a:lnTo>
                  <a:lnTo>
                    <a:pt x="142" y="350"/>
                  </a:lnTo>
                  <a:lnTo>
                    <a:pt x="123" y="330"/>
                  </a:lnTo>
                  <a:lnTo>
                    <a:pt x="103" y="303"/>
                  </a:lnTo>
                  <a:lnTo>
                    <a:pt x="84" y="280"/>
                  </a:lnTo>
                  <a:lnTo>
                    <a:pt x="71" y="268"/>
                  </a:lnTo>
                  <a:lnTo>
                    <a:pt x="63" y="252"/>
                  </a:lnTo>
                  <a:lnTo>
                    <a:pt x="55" y="239"/>
                  </a:lnTo>
                  <a:lnTo>
                    <a:pt x="51" y="227"/>
                  </a:lnTo>
                  <a:lnTo>
                    <a:pt x="43" y="204"/>
                  </a:lnTo>
                  <a:lnTo>
                    <a:pt x="51" y="188"/>
                  </a:lnTo>
                  <a:lnTo>
                    <a:pt x="63" y="173"/>
                  </a:lnTo>
                  <a:lnTo>
                    <a:pt x="74" y="153"/>
                  </a:lnTo>
                  <a:lnTo>
                    <a:pt x="87" y="142"/>
                  </a:lnTo>
                  <a:lnTo>
                    <a:pt x="103" y="126"/>
                  </a:lnTo>
                  <a:lnTo>
                    <a:pt x="119" y="110"/>
                  </a:lnTo>
                  <a:lnTo>
                    <a:pt x="134" y="99"/>
                  </a:lnTo>
                  <a:lnTo>
                    <a:pt x="150" y="87"/>
                  </a:lnTo>
                  <a:lnTo>
                    <a:pt x="169" y="79"/>
                  </a:lnTo>
                  <a:lnTo>
                    <a:pt x="189" y="66"/>
                  </a:lnTo>
                  <a:lnTo>
                    <a:pt x="205" y="58"/>
                  </a:lnTo>
                  <a:lnTo>
                    <a:pt x="224" y="50"/>
                  </a:lnTo>
                  <a:lnTo>
                    <a:pt x="245" y="43"/>
                  </a:lnTo>
                  <a:lnTo>
                    <a:pt x="264" y="35"/>
                  </a:lnTo>
                  <a:lnTo>
                    <a:pt x="288" y="35"/>
                  </a:lnTo>
                  <a:lnTo>
                    <a:pt x="307" y="35"/>
                  </a:lnTo>
                  <a:lnTo>
                    <a:pt x="331" y="35"/>
                  </a:lnTo>
                  <a:lnTo>
                    <a:pt x="343" y="27"/>
                  </a:lnTo>
                  <a:lnTo>
                    <a:pt x="346" y="15"/>
                  </a:lnTo>
                  <a:lnTo>
                    <a:pt x="343" y="4"/>
                  </a:lnTo>
                  <a:lnTo>
                    <a:pt x="331" y="0"/>
                  </a:lnTo>
                  <a:lnTo>
                    <a:pt x="311" y="0"/>
                  </a:lnTo>
                  <a:lnTo>
                    <a:pt x="296" y="0"/>
                  </a:lnTo>
                  <a:lnTo>
                    <a:pt x="276" y="4"/>
                  </a:lnTo>
                  <a:lnTo>
                    <a:pt x="264" y="4"/>
                  </a:lnTo>
                  <a:lnTo>
                    <a:pt x="245" y="7"/>
                  </a:lnTo>
                  <a:lnTo>
                    <a:pt x="232" y="11"/>
                  </a:lnTo>
                  <a:lnTo>
                    <a:pt x="216" y="15"/>
                  </a:lnTo>
                  <a:lnTo>
                    <a:pt x="201" y="23"/>
                  </a:lnTo>
                  <a:lnTo>
                    <a:pt x="185" y="31"/>
                  </a:lnTo>
                  <a:lnTo>
                    <a:pt x="169" y="35"/>
                  </a:lnTo>
                  <a:lnTo>
                    <a:pt x="158" y="43"/>
                  </a:lnTo>
                  <a:lnTo>
                    <a:pt x="142" y="54"/>
                  </a:lnTo>
                  <a:lnTo>
                    <a:pt x="127" y="62"/>
                  </a:lnTo>
                  <a:lnTo>
                    <a:pt x="115" y="75"/>
                  </a:lnTo>
                  <a:lnTo>
                    <a:pt x="103" y="83"/>
                  </a:lnTo>
                  <a:lnTo>
                    <a:pt x="87" y="95"/>
                  </a:lnTo>
                  <a:lnTo>
                    <a:pt x="71" y="106"/>
                  </a:lnTo>
                  <a:lnTo>
                    <a:pt x="55" y="122"/>
                  </a:lnTo>
                  <a:lnTo>
                    <a:pt x="35" y="138"/>
                  </a:lnTo>
                  <a:lnTo>
                    <a:pt x="24" y="161"/>
                  </a:lnTo>
                  <a:lnTo>
                    <a:pt x="8" y="181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12" y="244"/>
                  </a:lnTo>
                  <a:lnTo>
                    <a:pt x="20" y="256"/>
                  </a:lnTo>
                  <a:lnTo>
                    <a:pt x="32" y="272"/>
                  </a:lnTo>
                  <a:lnTo>
                    <a:pt x="39" y="287"/>
                  </a:lnTo>
                  <a:lnTo>
                    <a:pt x="55" y="299"/>
                  </a:lnTo>
                  <a:lnTo>
                    <a:pt x="67" y="315"/>
                  </a:lnTo>
                  <a:lnTo>
                    <a:pt x="80" y="330"/>
                  </a:lnTo>
                  <a:lnTo>
                    <a:pt x="91" y="342"/>
                  </a:lnTo>
                  <a:lnTo>
                    <a:pt x="103" y="358"/>
                  </a:lnTo>
                  <a:lnTo>
                    <a:pt x="119" y="377"/>
                  </a:lnTo>
                  <a:lnTo>
                    <a:pt x="134" y="397"/>
                  </a:lnTo>
                  <a:lnTo>
                    <a:pt x="146" y="418"/>
                  </a:lnTo>
                  <a:lnTo>
                    <a:pt x="162" y="433"/>
                  </a:lnTo>
                  <a:lnTo>
                    <a:pt x="177" y="453"/>
                  </a:lnTo>
                  <a:lnTo>
                    <a:pt x="193" y="472"/>
                  </a:lnTo>
                  <a:lnTo>
                    <a:pt x="209" y="488"/>
                  </a:lnTo>
                  <a:lnTo>
                    <a:pt x="228" y="507"/>
                  </a:lnTo>
                  <a:lnTo>
                    <a:pt x="245" y="527"/>
                  </a:lnTo>
                  <a:lnTo>
                    <a:pt x="264" y="550"/>
                  </a:lnTo>
                  <a:lnTo>
                    <a:pt x="284" y="570"/>
                  </a:lnTo>
                  <a:lnTo>
                    <a:pt x="307" y="595"/>
                  </a:lnTo>
                  <a:lnTo>
                    <a:pt x="323" y="614"/>
                  </a:lnTo>
                  <a:lnTo>
                    <a:pt x="343" y="637"/>
                  </a:lnTo>
                  <a:lnTo>
                    <a:pt x="362" y="661"/>
                  </a:lnTo>
                  <a:lnTo>
                    <a:pt x="382" y="680"/>
                  </a:lnTo>
                  <a:lnTo>
                    <a:pt x="397" y="704"/>
                  </a:lnTo>
                  <a:lnTo>
                    <a:pt x="422" y="723"/>
                  </a:lnTo>
                  <a:lnTo>
                    <a:pt x="438" y="748"/>
                  </a:lnTo>
                  <a:lnTo>
                    <a:pt x="461" y="772"/>
                  </a:lnTo>
                  <a:lnTo>
                    <a:pt x="477" y="791"/>
                  </a:lnTo>
                  <a:lnTo>
                    <a:pt x="496" y="814"/>
                  </a:lnTo>
                  <a:lnTo>
                    <a:pt x="512" y="838"/>
                  </a:lnTo>
                  <a:lnTo>
                    <a:pt x="531" y="861"/>
                  </a:lnTo>
                  <a:lnTo>
                    <a:pt x="543" y="869"/>
                  </a:lnTo>
                  <a:lnTo>
                    <a:pt x="555" y="865"/>
                  </a:lnTo>
                  <a:lnTo>
                    <a:pt x="562" y="857"/>
                  </a:lnTo>
                  <a:lnTo>
                    <a:pt x="562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8" name="Freeform 134">
              <a:extLst>
                <a:ext uri="{FF2B5EF4-FFF2-40B4-BE49-F238E27FC236}">
                  <a16:creationId xmlns:a16="http://schemas.microsoft.com/office/drawing/2014/main" id="{B6D26C73-FF87-7767-17C3-4C155536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4289425"/>
              <a:ext cx="203200" cy="444500"/>
            </a:xfrm>
            <a:custGeom>
              <a:avLst/>
              <a:gdLst>
                <a:gd name="T0" fmla="*/ 2147483647 w 385"/>
                <a:gd name="T1" fmla="*/ 2147483647 h 838"/>
                <a:gd name="T2" fmla="*/ 2147483647 w 385"/>
                <a:gd name="T3" fmla="*/ 2147483647 h 838"/>
                <a:gd name="T4" fmla="*/ 2147483647 w 385"/>
                <a:gd name="T5" fmla="*/ 2147483647 h 838"/>
                <a:gd name="T6" fmla="*/ 2147483647 w 385"/>
                <a:gd name="T7" fmla="*/ 2147483647 h 838"/>
                <a:gd name="T8" fmla="*/ 2147483647 w 385"/>
                <a:gd name="T9" fmla="*/ 2147483647 h 838"/>
                <a:gd name="T10" fmla="*/ 2147483647 w 385"/>
                <a:gd name="T11" fmla="*/ 2147483647 h 838"/>
                <a:gd name="T12" fmla="*/ 2147483647 w 385"/>
                <a:gd name="T13" fmla="*/ 2147483647 h 838"/>
                <a:gd name="T14" fmla="*/ 2147483647 w 385"/>
                <a:gd name="T15" fmla="*/ 2147483647 h 838"/>
                <a:gd name="T16" fmla="*/ 2147483647 w 385"/>
                <a:gd name="T17" fmla="*/ 2147483647 h 838"/>
                <a:gd name="T18" fmla="*/ 2147483647 w 385"/>
                <a:gd name="T19" fmla="*/ 2147483647 h 838"/>
                <a:gd name="T20" fmla="*/ 2147483647 w 385"/>
                <a:gd name="T21" fmla="*/ 2147483647 h 838"/>
                <a:gd name="T22" fmla="*/ 2147483647 w 385"/>
                <a:gd name="T23" fmla="*/ 2147483647 h 838"/>
                <a:gd name="T24" fmla="*/ 2147483647 w 385"/>
                <a:gd name="T25" fmla="*/ 2147483647 h 838"/>
                <a:gd name="T26" fmla="*/ 2147483647 w 385"/>
                <a:gd name="T27" fmla="*/ 2147483647 h 838"/>
                <a:gd name="T28" fmla="*/ 2147483647 w 385"/>
                <a:gd name="T29" fmla="*/ 2147483647 h 838"/>
                <a:gd name="T30" fmla="*/ 2147483647 w 385"/>
                <a:gd name="T31" fmla="*/ 2147483647 h 838"/>
                <a:gd name="T32" fmla="*/ 2147483647 w 385"/>
                <a:gd name="T33" fmla="*/ 2147483647 h 838"/>
                <a:gd name="T34" fmla="*/ 2147483647 w 385"/>
                <a:gd name="T35" fmla="*/ 2147483647 h 838"/>
                <a:gd name="T36" fmla="*/ 2147483647 w 385"/>
                <a:gd name="T37" fmla="*/ 2147483647 h 838"/>
                <a:gd name="T38" fmla="*/ 2147483647 w 385"/>
                <a:gd name="T39" fmla="*/ 2147483647 h 838"/>
                <a:gd name="T40" fmla="*/ 2147483647 w 385"/>
                <a:gd name="T41" fmla="*/ 2147483647 h 838"/>
                <a:gd name="T42" fmla="*/ 2147483647 w 385"/>
                <a:gd name="T43" fmla="*/ 2147483647 h 838"/>
                <a:gd name="T44" fmla="*/ 2147483647 w 385"/>
                <a:gd name="T45" fmla="*/ 2147483647 h 838"/>
                <a:gd name="T46" fmla="*/ 2147483647 w 385"/>
                <a:gd name="T47" fmla="*/ 2147483647 h 838"/>
                <a:gd name="T48" fmla="*/ 2147483647 w 385"/>
                <a:gd name="T49" fmla="*/ 2147483647 h 838"/>
                <a:gd name="T50" fmla="*/ 2147483647 w 385"/>
                <a:gd name="T51" fmla="*/ 2147483647 h 838"/>
                <a:gd name="T52" fmla="*/ 2147483647 w 385"/>
                <a:gd name="T53" fmla="*/ 0 h 838"/>
                <a:gd name="T54" fmla="*/ 2147483647 w 385"/>
                <a:gd name="T55" fmla="*/ 0 h 838"/>
                <a:gd name="T56" fmla="*/ 2147483647 w 385"/>
                <a:gd name="T57" fmla="*/ 2147483647 h 838"/>
                <a:gd name="T58" fmla="*/ 2147483647 w 385"/>
                <a:gd name="T59" fmla="*/ 2147483647 h 838"/>
                <a:gd name="T60" fmla="*/ 2147483647 w 385"/>
                <a:gd name="T61" fmla="*/ 2147483647 h 838"/>
                <a:gd name="T62" fmla="*/ 0 w 385"/>
                <a:gd name="T63" fmla="*/ 2147483647 h 838"/>
                <a:gd name="T64" fmla="*/ 2147483647 w 385"/>
                <a:gd name="T65" fmla="*/ 2147483647 h 838"/>
                <a:gd name="T66" fmla="*/ 2147483647 w 385"/>
                <a:gd name="T67" fmla="*/ 2147483647 h 838"/>
                <a:gd name="T68" fmla="*/ 2147483647 w 385"/>
                <a:gd name="T69" fmla="*/ 2147483647 h 838"/>
                <a:gd name="T70" fmla="*/ 2147483647 w 385"/>
                <a:gd name="T71" fmla="*/ 2147483647 h 838"/>
                <a:gd name="T72" fmla="*/ 2147483647 w 385"/>
                <a:gd name="T73" fmla="*/ 2147483647 h 838"/>
                <a:gd name="T74" fmla="*/ 2147483647 w 385"/>
                <a:gd name="T75" fmla="*/ 2147483647 h 838"/>
                <a:gd name="T76" fmla="*/ 2147483647 w 385"/>
                <a:gd name="T77" fmla="*/ 2147483647 h 838"/>
                <a:gd name="T78" fmla="*/ 2147483647 w 385"/>
                <a:gd name="T79" fmla="*/ 2147483647 h 838"/>
                <a:gd name="T80" fmla="*/ 2147483647 w 385"/>
                <a:gd name="T81" fmla="*/ 2147483647 h 838"/>
                <a:gd name="T82" fmla="*/ 2147483647 w 385"/>
                <a:gd name="T83" fmla="*/ 2147483647 h 838"/>
                <a:gd name="T84" fmla="*/ 2147483647 w 385"/>
                <a:gd name="T85" fmla="*/ 2147483647 h 838"/>
                <a:gd name="T86" fmla="*/ 2147483647 w 385"/>
                <a:gd name="T87" fmla="*/ 2147483647 h 838"/>
                <a:gd name="T88" fmla="*/ 2147483647 w 385"/>
                <a:gd name="T89" fmla="*/ 2147483647 h 838"/>
                <a:gd name="T90" fmla="*/ 2147483647 w 385"/>
                <a:gd name="T91" fmla="*/ 2147483647 h 838"/>
                <a:gd name="T92" fmla="*/ 2147483647 w 385"/>
                <a:gd name="T93" fmla="*/ 2147483647 h 838"/>
                <a:gd name="T94" fmla="*/ 2147483647 w 385"/>
                <a:gd name="T95" fmla="*/ 2147483647 h 8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5"/>
                <a:gd name="T145" fmla="*/ 0 h 838"/>
                <a:gd name="T146" fmla="*/ 385 w 385"/>
                <a:gd name="T147" fmla="*/ 838 h 8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5" h="838">
                  <a:moveTo>
                    <a:pt x="385" y="815"/>
                  </a:moveTo>
                  <a:lnTo>
                    <a:pt x="373" y="795"/>
                  </a:lnTo>
                  <a:lnTo>
                    <a:pt x="365" y="776"/>
                  </a:lnTo>
                  <a:lnTo>
                    <a:pt x="357" y="756"/>
                  </a:lnTo>
                  <a:lnTo>
                    <a:pt x="350" y="741"/>
                  </a:lnTo>
                  <a:lnTo>
                    <a:pt x="342" y="721"/>
                  </a:lnTo>
                  <a:lnTo>
                    <a:pt x="330" y="705"/>
                  </a:lnTo>
                  <a:lnTo>
                    <a:pt x="322" y="686"/>
                  </a:lnTo>
                  <a:lnTo>
                    <a:pt x="318" y="665"/>
                  </a:lnTo>
                  <a:lnTo>
                    <a:pt x="307" y="646"/>
                  </a:lnTo>
                  <a:lnTo>
                    <a:pt x="299" y="630"/>
                  </a:lnTo>
                  <a:lnTo>
                    <a:pt x="287" y="610"/>
                  </a:lnTo>
                  <a:lnTo>
                    <a:pt x="279" y="595"/>
                  </a:lnTo>
                  <a:lnTo>
                    <a:pt x="272" y="575"/>
                  </a:lnTo>
                  <a:lnTo>
                    <a:pt x="264" y="560"/>
                  </a:lnTo>
                  <a:lnTo>
                    <a:pt x="256" y="540"/>
                  </a:lnTo>
                  <a:lnTo>
                    <a:pt x="248" y="525"/>
                  </a:lnTo>
                  <a:lnTo>
                    <a:pt x="236" y="504"/>
                  </a:lnTo>
                  <a:lnTo>
                    <a:pt x="227" y="484"/>
                  </a:lnTo>
                  <a:lnTo>
                    <a:pt x="216" y="465"/>
                  </a:lnTo>
                  <a:lnTo>
                    <a:pt x="208" y="449"/>
                  </a:lnTo>
                  <a:lnTo>
                    <a:pt x="200" y="429"/>
                  </a:lnTo>
                  <a:lnTo>
                    <a:pt x="188" y="414"/>
                  </a:lnTo>
                  <a:lnTo>
                    <a:pt x="180" y="398"/>
                  </a:lnTo>
                  <a:lnTo>
                    <a:pt x="173" y="379"/>
                  </a:lnTo>
                  <a:lnTo>
                    <a:pt x="161" y="363"/>
                  </a:lnTo>
                  <a:lnTo>
                    <a:pt x="149" y="342"/>
                  </a:lnTo>
                  <a:lnTo>
                    <a:pt x="141" y="327"/>
                  </a:lnTo>
                  <a:lnTo>
                    <a:pt x="130" y="311"/>
                  </a:lnTo>
                  <a:lnTo>
                    <a:pt x="118" y="295"/>
                  </a:lnTo>
                  <a:lnTo>
                    <a:pt x="114" y="280"/>
                  </a:lnTo>
                  <a:lnTo>
                    <a:pt x="102" y="260"/>
                  </a:lnTo>
                  <a:lnTo>
                    <a:pt x="95" y="249"/>
                  </a:lnTo>
                  <a:lnTo>
                    <a:pt x="83" y="229"/>
                  </a:lnTo>
                  <a:lnTo>
                    <a:pt x="75" y="217"/>
                  </a:lnTo>
                  <a:lnTo>
                    <a:pt x="67" y="202"/>
                  </a:lnTo>
                  <a:lnTo>
                    <a:pt x="58" y="186"/>
                  </a:lnTo>
                  <a:lnTo>
                    <a:pt x="50" y="169"/>
                  </a:lnTo>
                  <a:lnTo>
                    <a:pt x="42" y="154"/>
                  </a:lnTo>
                  <a:lnTo>
                    <a:pt x="39" y="142"/>
                  </a:lnTo>
                  <a:lnTo>
                    <a:pt x="39" y="126"/>
                  </a:lnTo>
                  <a:lnTo>
                    <a:pt x="39" y="111"/>
                  </a:lnTo>
                  <a:lnTo>
                    <a:pt x="39" y="99"/>
                  </a:lnTo>
                  <a:lnTo>
                    <a:pt x="42" y="83"/>
                  </a:lnTo>
                  <a:lnTo>
                    <a:pt x="50" y="72"/>
                  </a:lnTo>
                  <a:lnTo>
                    <a:pt x="62" y="60"/>
                  </a:lnTo>
                  <a:lnTo>
                    <a:pt x="75" y="48"/>
                  </a:lnTo>
                  <a:lnTo>
                    <a:pt x="95" y="44"/>
                  </a:lnTo>
                  <a:lnTo>
                    <a:pt x="118" y="36"/>
                  </a:lnTo>
                  <a:lnTo>
                    <a:pt x="130" y="32"/>
                  </a:lnTo>
                  <a:lnTo>
                    <a:pt x="145" y="32"/>
                  </a:lnTo>
                  <a:lnTo>
                    <a:pt x="157" y="32"/>
                  </a:lnTo>
                  <a:lnTo>
                    <a:pt x="177" y="36"/>
                  </a:lnTo>
                  <a:lnTo>
                    <a:pt x="188" y="36"/>
                  </a:lnTo>
                  <a:lnTo>
                    <a:pt x="204" y="40"/>
                  </a:lnTo>
                  <a:lnTo>
                    <a:pt x="219" y="44"/>
                  </a:lnTo>
                  <a:lnTo>
                    <a:pt x="236" y="48"/>
                  </a:lnTo>
                  <a:lnTo>
                    <a:pt x="248" y="52"/>
                  </a:lnTo>
                  <a:lnTo>
                    <a:pt x="264" y="56"/>
                  </a:lnTo>
                  <a:lnTo>
                    <a:pt x="279" y="64"/>
                  </a:lnTo>
                  <a:lnTo>
                    <a:pt x="295" y="72"/>
                  </a:lnTo>
                  <a:lnTo>
                    <a:pt x="307" y="79"/>
                  </a:lnTo>
                  <a:lnTo>
                    <a:pt x="318" y="87"/>
                  </a:lnTo>
                  <a:lnTo>
                    <a:pt x="330" y="95"/>
                  </a:lnTo>
                  <a:lnTo>
                    <a:pt x="346" y="99"/>
                  </a:lnTo>
                  <a:lnTo>
                    <a:pt x="361" y="99"/>
                  </a:lnTo>
                  <a:lnTo>
                    <a:pt x="369" y="95"/>
                  </a:lnTo>
                  <a:lnTo>
                    <a:pt x="373" y="79"/>
                  </a:lnTo>
                  <a:lnTo>
                    <a:pt x="365" y="68"/>
                  </a:lnTo>
                  <a:lnTo>
                    <a:pt x="342" y="56"/>
                  </a:lnTo>
                  <a:lnTo>
                    <a:pt x="318" y="40"/>
                  </a:lnTo>
                  <a:lnTo>
                    <a:pt x="303" y="32"/>
                  </a:lnTo>
                  <a:lnTo>
                    <a:pt x="287" y="29"/>
                  </a:lnTo>
                  <a:lnTo>
                    <a:pt x="275" y="25"/>
                  </a:lnTo>
                  <a:lnTo>
                    <a:pt x="264" y="21"/>
                  </a:lnTo>
                  <a:lnTo>
                    <a:pt x="244" y="12"/>
                  </a:lnTo>
                  <a:lnTo>
                    <a:pt x="231" y="12"/>
                  </a:lnTo>
                  <a:lnTo>
                    <a:pt x="216" y="4"/>
                  </a:lnTo>
                  <a:lnTo>
                    <a:pt x="200" y="4"/>
                  </a:lnTo>
                  <a:lnTo>
                    <a:pt x="188" y="0"/>
                  </a:lnTo>
                  <a:lnTo>
                    <a:pt x="173" y="0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0" y="0"/>
                  </a:lnTo>
                  <a:lnTo>
                    <a:pt x="118" y="0"/>
                  </a:lnTo>
                  <a:lnTo>
                    <a:pt x="106" y="4"/>
                  </a:lnTo>
                  <a:lnTo>
                    <a:pt x="95" y="8"/>
                  </a:lnTo>
                  <a:lnTo>
                    <a:pt x="71" y="17"/>
                  </a:lnTo>
                  <a:lnTo>
                    <a:pt x="50" y="32"/>
                  </a:lnTo>
                  <a:lnTo>
                    <a:pt x="31" y="48"/>
                  </a:lnTo>
                  <a:lnTo>
                    <a:pt x="15" y="68"/>
                  </a:lnTo>
                  <a:lnTo>
                    <a:pt x="7" y="79"/>
                  </a:lnTo>
                  <a:lnTo>
                    <a:pt x="7" y="95"/>
                  </a:lnTo>
                  <a:lnTo>
                    <a:pt x="0" y="111"/>
                  </a:lnTo>
                  <a:lnTo>
                    <a:pt x="0" y="130"/>
                  </a:lnTo>
                  <a:lnTo>
                    <a:pt x="0" y="146"/>
                  </a:lnTo>
                  <a:lnTo>
                    <a:pt x="0" y="161"/>
                  </a:lnTo>
                  <a:lnTo>
                    <a:pt x="0" y="173"/>
                  </a:lnTo>
                  <a:lnTo>
                    <a:pt x="7" y="190"/>
                  </a:lnTo>
                  <a:lnTo>
                    <a:pt x="11" y="206"/>
                  </a:lnTo>
                  <a:lnTo>
                    <a:pt x="19" y="217"/>
                  </a:lnTo>
                  <a:lnTo>
                    <a:pt x="31" y="233"/>
                  </a:lnTo>
                  <a:lnTo>
                    <a:pt x="39" y="249"/>
                  </a:lnTo>
                  <a:lnTo>
                    <a:pt x="46" y="260"/>
                  </a:lnTo>
                  <a:lnTo>
                    <a:pt x="58" y="276"/>
                  </a:lnTo>
                  <a:lnTo>
                    <a:pt x="71" y="288"/>
                  </a:lnTo>
                  <a:lnTo>
                    <a:pt x="83" y="303"/>
                  </a:lnTo>
                  <a:lnTo>
                    <a:pt x="98" y="327"/>
                  </a:lnTo>
                  <a:lnTo>
                    <a:pt x="118" y="351"/>
                  </a:lnTo>
                  <a:lnTo>
                    <a:pt x="126" y="363"/>
                  </a:lnTo>
                  <a:lnTo>
                    <a:pt x="130" y="379"/>
                  </a:lnTo>
                  <a:lnTo>
                    <a:pt x="137" y="394"/>
                  </a:lnTo>
                  <a:lnTo>
                    <a:pt x="149" y="406"/>
                  </a:lnTo>
                  <a:lnTo>
                    <a:pt x="157" y="422"/>
                  </a:lnTo>
                  <a:lnTo>
                    <a:pt x="165" y="437"/>
                  </a:lnTo>
                  <a:lnTo>
                    <a:pt x="173" y="449"/>
                  </a:lnTo>
                  <a:lnTo>
                    <a:pt x="180" y="465"/>
                  </a:lnTo>
                  <a:lnTo>
                    <a:pt x="188" y="480"/>
                  </a:lnTo>
                  <a:lnTo>
                    <a:pt x="196" y="492"/>
                  </a:lnTo>
                  <a:lnTo>
                    <a:pt x="204" y="508"/>
                  </a:lnTo>
                  <a:lnTo>
                    <a:pt x="212" y="525"/>
                  </a:lnTo>
                  <a:lnTo>
                    <a:pt x="219" y="540"/>
                  </a:lnTo>
                  <a:lnTo>
                    <a:pt x="223" y="556"/>
                  </a:lnTo>
                  <a:lnTo>
                    <a:pt x="231" y="571"/>
                  </a:lnTo>
                  <a:lnTo>
                    <a:pt x="244" y="587"/>
                  </a:lnTo>
                  <a:lnTo>
                    <a:pt x="248" y="603"/>
                  </a:lnTo>
                  <a:lnTo>
                    <a:pt x="256" y="618"/>
                  </a:lnTo>
                  <a:lnTo>
                    <a:pt x="264" y="630"/>
                  </a:lnTo>
                  <a:lnTo>
                    <a:pt x="268" y="646"/>
                  </a:lnTo>
                  <a:lnTo>
                    <a:pt x="275" y="661"/>
                  </a:lnTo>
                  <a:lnTo>
                    <a:pt x="283" y="677"/>
                  </a:lnTo>
                  <a:lnTo>
                    <a:pt x="291" y="694"/>
                  </a:lnTo>
                  <a:lnTo>
                    <a:pt x="299" y="709"/>
                  </a:lnTo>
                  <a:lnTo>
                    <a:pt x="307" y="721"/>
                  </a:lnTo>
                  <a:lnTo>
                    <a:pt x="311" y="737"/>
                  </a:lnTo>
                  <a:lnTo>
                    <a:pt x="318" y="752"/>
                  </a:lnTo>
                  <a:lnTo>
                    <a:pt x="326" y="768"/>
                  </a:lnTo>
                  <a:lnTo>
                    <a:pt x="334" y="784"/>
                  </a:lnTo>
                  <a:lnTo>
                    <a:pt x="342" y="799"/>
                  </a:lnTo>
                  <a:lnTo>
                    <a:pt x="350" y="815"/>
                  </a:lnTo>
                  <a:lnTo>
                    <a:pt x="353" y="830"/>
                  </a:lnTo>
                  <a:lnTo>
                    <a:pt x="361" y="838"/>
                  </a:lnTo>
                  <a:lnTo>
                    <a:pt x="377" y="834"/>
                  </a:lnTo>
                  <a:lnTo>
                    <a:pt x="385" y="826"/>
                  </a:lnTo>
                  <a:lnTo>
                    <a:pt x="385" y="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199" name="Freeform 135">
              <a:extLst>
                <a:ext uri="{FF2B5EF4-FFF2-40B4-BE49-F238E27FC236}">
                  <a16:creationId xmlns:a16="http://schemas.microsoft.com/office/drawing/2014/main" id="{902B942E-FD76-E3C7-C714-4B73201F9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063" y="4298950"/>
              <a:ext cx="373063" cy="446088"/>
            </a:xfrm>
            <a:custGeom>
              <a:avLst/>
              <a:gdLst>
                <a:gd name="T0" fmla="*/ 2147483647 w 707"/>
                <a:gd name="T1" fmla="*/ 2147483647 h 842"/>
                <a:gd name="T2" fmla="*/ 2147483647 w 707"/>
                <a:gd name="T3" fmla="*/ 2147483647 h 842"/>
                <a:gd name="T4" fmla="*/ 2147483647 w 707"/>
                <a:gd name="T5" fmla="*/ 2147483647 h 842"/>
                <a:gd name="T6" fmla="*/ 2147483647 w 707"/>
                <a:gd name="T7" fmla="*/ 2147483647 h 842"/>
                <a:gd name="T8" fmla="*/ 2147483647 w 707"/>
                <a:gd name="T9" fmla="*/ 2147483647 h 842"/>
                <a:gd name="T10" fmla="*/ 2147483647 w 707"/>
                <a:gd name="T11" fmla="*/ 2147483647 h 842"/>
                <a:gd name="T12" fmla="*/ 0 w 707"/>
                <a:gd name="T13" fmla="*/ 2147483647 h 842"/>
                <a:gd name="T14" fmla="*/ 2147483647 w 707"/>
                <a:gd name="T15" fmla="*/ 2147483647 h 842"/>
                <a:gd name="T16" fmla="*/ 2147483647 w 707"/>
                <a:gd name="T17" fmla="*/ 2147483647 h 842"/>
                <a:gd name="T18" fmla="*/ 2147483647 w 707"/>
                <a:gd name="T19" fmla="*/ 2147483647 h 842"/>
                <a:gd name="T20" fmla="*/ 2147483647 w 707"/>
                <a:gd name="T21" fmla="*/ 2147483647 h 842"/>
                <a:gd name="T22" fmla="*/ 2147483647 w 707"/>
                <a:gd name="T23" fmla="*/ 2147483647 h 842"/>
                <a:gd name="T24" fmla="*/ 2147483647 w 707"/>
                <a:gd name="T25" fmla="*/ 2147483647 h 842"/>
                <a:gd name="T26" fmla="*/ 2147483647 w 707"/>
                <a:gd name="T27" fmla="*/ 2147483647 h 842"/>
                <a:gd name="T28" fmla="*/ 2147483647 w 707"/>
                <a:gd name="T29" fmla="*/ 2147483647 h 842"/>
                <a:gd name="T30" fmla="*/ 2147483647 w 707"/>
                <a:gd name="T31" fmla="*/ 2147483647 h 842"/>
                <a:gd name="T32" fmla="*/ 2147483647 w 707"/>
                <a:gd name="T33" fmla="*/ 2147483647 h 842"/>
                <a:gd name="T34" fmla="*/ 2147483647 w 707"/>
                <a:gd name="T35" fmla="*/ 2147483647 h 842"/>
                <a:gd name="T36" fmla="*/ 2147483647 w 707"/>
                <a:gd name="T37" fmla="*/ 2147483647 h 842"/>
                <a:gd name="T38" fmla="*/ 2147483647 w 707"/>
                <a:gd name="T39" fmla="*/ 2147483647 h 842"/>
                <a:gd name="T40" fmla="*/ 2147483647 w 707"/>
                <a:gd name="T41" fmla="*/ 2147483647 h 842"/>
                <a:gd name="T42" fmla="*/ 2147483647 w 707"/>
                <a:gd name="T43" fmla="*/ 2147483647 h 842"/>
                <a:gd name="T44" fmla="*/ 2147483647 w 707"/>
                <a:gd name="T45" fmla="*/ 2147483647 h 842"/>
                <a:gd name="T46" fmla="*/ 2147483647 w 707"/>
                <a:gd name="T47" fmla="*/ 2147483647 h 842"/>
                <a:gd name="T48" fmla="*/ 2147483647 w 707"/>
                <a:gd name="T49" fmla="*/ 2147483647 h 842"/>
                <a:gd name="T50" fmla="*/ 2147483647 w 707"/>
                <a:gd name="T51" fmla="*/ 2147483647 h 842"/>
                <a:gd name="T52" fmla="*/ 2147483647 w 707"/>
                <a:gd name="T53" fmla="*/ 2147483647 h 842"/>
                <a:gd name="T54" fmla="*/ 2147483647 w 707"/>
                <a:gd name="T55" fmla="*/ 2147483647 h 842"/>
                <a:gd name="T56" fmla="*/ 2147483647 w 707"/>
                <a:gd name="T57" fmla="*/ 2147483647 h 842"/>
                <a:gd name="T58" fmla="*/ 2147483647 w 707"/>
                <a:gd name="T59" fmla="*/ 2147483647 h 842"/>
                <a:gd name="T60" fmla="*/ 2147483647 w 707"/>
                <a:gd name="T61" fmla="*/ 2147483647 h 842"/>
                <a:gd name="T62" fmla="*/ 2147483647 w 707"/>
                <a:gd name="T63" fmla="*/ 2147483647 h 842"/>
                <a:gd name="T64" fmla="*/ 2147483647 w 707"/>
                <a:gd name="T65" fmla="*/ 2147483647 h 842"/>
                <a:gd name="T66" fmla="*/ 2147483647 w 707"/>
                <a:gd name="T67" fmla="*/ 2147483647 h 842"/>
                <a:gd name="T68" fmla="*/ 2147483647 w 707"/>
                <a:gd name="T69" fmla="*/ 2147483647 h 842"/>
                <a:gd name="T70" fmla="*/ 2147483647 w 707"/>
                <a:gd name="T71" fmla="*/ 2147483647 h 842"/>
                <a:gd name="T72" fmla="*/ 2147483647 w 707"/>
                <a:gd name="T73" fmla="*/ 2147483647 h 842"/>
                <a:gd name="T74" fmla="*/ 2147483647 w 707"/>
                <a:gd name="T75" fmla="*/ 2147483647 h 842"/>
                <a:gd name="T76" fmla="*/ 2147483647 w 707"/>
                <a:gd name="T77" fmla="*/ 2147483647 h 842"/>
                <a:gd name="T78" fmla="*/ 2147483647 w 707"/>
                <a:gd name="T79" fmla="*/ 2147483647 h 842"/>
                <a:gd name="T80" fmla="*/ 2147483647 w 707"/>
                <a:gd name="T81" fmla="*/ 2147483647 h 842"/>
                <a:gd name="T82" fmla="*/ 2147483647 w 707"/>
                <a:gd name="T83" fmla="*/ 2147483647 h 842"/>
                <a:gd name="T84" fmla="*/ 2147483647 w 707"/>
                <a:gd name="T85" fmla="*/ 2147483647 h 842"/>
                <a:gd name="T86" fmla="*/ 2147483647 w 707"/>
                <a:gd name="T87" fmla="*/ 2147483647 h 842"/>
                <a:gd name="T88" fmla="*/ 2147483647 w 707"/>
                <a:gd name="T89" fmla="*/ 2147483647 h 842"/>
                <a:gd name="T90" fmla="*/ 2147483647 w 707"/>
                <a:gd name="T91" fmla="*/ 2147483647 h 842"/>
                <a:gd name="T92" fmla="*/ 2147483647 w 707"/>
                <a:gd name="T93" fmla="*/ 2147483647 h 842"/>
                <a:gd name="T94" fmla="*/ 2147483647 w 707"/>
                <a:gd name="T95" fmla="*/ 2147483647 h 842"/>
                <a:gd name="T96" fmla="*/ 2147483647 w 707"/>
                <a:gd name="T97" fmla="*/ 2147483647 h 842"/>
                <a:gd name="T98" fmla="*/ 2147483647 w 707"/>
                <a:gd name="T99" fmla="*/ 2147483647 h 842"/>
                <a:gd name="T100" fmla="*/ 2147483647 w 707"/>
                <a:gd name="T101" fmla="*/ 2147483647 h 842"/>
                <a:gd name="T102" fmla="*/ 2147483647 w 707"/>
                <a:gd name="T103" fmla="*/ 2147483647 h 8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7"/>
                <a:gd name="T157" fmla="*/ 0 h 842"/>
                <a:gd name="T158" fmla="*/ 707 w 707"/>
                <a:gd name="T159" fmla="*/ 842 h 8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7" h="842">
                  <a:moveTo>
                    <a:pt x="476" y="232"/>
                  </a:moveTo>
                  <a:lnTo>
                    <a:pt x="464" y="212"/>
                  </a:lnTo>
                  <a:lnTo>
                    <a:pt x="456" y="196"/>
                  </a:lnTo>
                  <a:lnTo>
                    <a:pt x="445" y="185"/>
                  </a:lnTo>
                  <a:lnTo>
                    <a:pt x="433" y="169"/>
                  </a:lnTo>
                  <a:lnTo>
                    <a:pt x="421" y="152"/>
                  </a:lnTo>
                  <a:lnTo>
                    <a:pt x="413" y="137"/>
                  </a:lnTo>
                  <a:lnTo>
                    <a:pt x="402" y="125"/>
                  </a:lnTo>
                  <a:lnTo>
                    <a:pt x="390" y="117"/>
                  </a:lnTo>
                  <a:lnTo>
                    <a:pt x="377" y="101"/>
                  </a:lnTo>
                  <a:lnTo>
                    <a:pt x="365" y="90"/>
                  </a:lnTo>
                  <a:lnTo>
                    <a:pt x="350" y="78"/>
                  </a:lnTo>
                  <a:lnTo>
                    <a:pt x="338" y="70"/>
                  </a:lnTo>
                  <a:lnTo>
                    <a:pt x="322" y="58"/>
                  </a:lnTo>
                  <a:lnTo>
                    <a:pt x="311" y="51"/>
                  </a:lnTo>
                  <a:lnTo>
                    <a:pt x="295" y="47"/>
                  </a:lnTo>
                  <a:lnTo>
                    <a:pt x="283" y="39"/>
                  </a:lnTo>
                  <a:lnTo>
                    <a:pt x="264" y="31"/>
                  </a:lnTo>
                  <a:lnTo>
                    <a:pt x="248" y="23"/>
                  </a:lnTo>
                  <a:lnTo>
                    <a:pt x="233" y="15"/>
                  </a:lnTo>
                  <a:lnTo>
                    <a:pt x="217" y="15"/>
                  </a:lnTo>
                  <a:lnTo>
                    <a:pt x="200" y="8"/>
                  </a:lnTo>
                  <a:lnTo>
                    <a:pt x="184" y="4"/>
                  </a:lnTo>
                  <a:lnTo>
                    <a:pt x="165" y="4"/>
                  </a:lnTo>
                  <a:lnTo>
                    <a:pt x="153" y="4"/>
                  </a:lnTo>
                  <a:lnTo>
                    <a:pt x="134" y="0"/>
                  </a:lnTo>
                  <a:lnTo>
                    <a:pt x="118" y="0"/>
                  </a:lnTo>
                  <a:lnTo>
                    <a:pt x="98" y="4"/>
                  </a:lnTo>
                  <a:lnTo>
                    <a:pt x="83" y="4"/>
                  </a:lnTo>
                  <a:lnTo>
                    <a:pt x="63" y="8"/>
                  </a:lnTo>
                  <a:lnTo>
                    <a:pt x="46" y="12"/>
                  </a:lnTo>
                  <a:lnTo>
                    <a:pt x="27" y="19"/>
                  </a:lnTo>
                  <a:lnTo>
                    <a:pt x="11" y="27"/>
                  </a:lnTo>
                  <a:lnTo>
                    <a:pt x="0" y="35"/>
                  </a:lnTo>
                  <a:lnTo>
                    <a:pt x="0" y="51"/>
                  </a:lnTo>
                  <a:lnTo>
                    <a:pt x="7" y="70"/>
                  </a:lnTo>
                  <a:lnTo>
                    <a:pt x="15" y="90"/>
                  </a:lnTo>
                  <a:lnTo>
                    <a:pt x="23" y="109"/>
                  </a:lnTo>
                  <a:lnTo>
                    <a:pt x="35" y="133"/>
                  </a:lnTo>
                  <a:lnTo>
                    <a:pt x="43" y="152"/>
                  </a:lnTo>
                  <a:lnTo>
                    <a:pt x="46" y="177"/>
                  </a:lnTo>
                  <a:lnTo>
                    <a:pt x="56" y="196"/>
                  </a:lnTo>
                  <a:lnTo>
                    <a:pt x="63" y="220"/>
                  </a:lnTo>
                  <a:lnTo>
                    <a:pt x="67" y="239"/>
                  </a:lnTo>
                  <a:lnTo>
                    <a:pt x="71" y="263"/>
                  </a:lnTo>
                  <a:lnTo>
                    <a:pt x="79" y="282"/>
                  </a:lnTo>
                  <a:lnTo>
                    <a:pt x="87" y="306"/>
                  </a:lnTo>
                  <a:lnTo>
                    <a:pt x="91" y="325"/>
                  </a:lnTo>
                  <a:lnTo>
                    <a:pt x="98" y="350"/>
                  </a:lnTo>
                  <a:lnTo>
                    <a:pt x="102" y="370"/>
                  </a:lnTo>
                  <a:lnTo>
                    <a:pt x="110" y="393"/>
                  </a:lnTo>
                  <a:lnTo>
                    <a:pt x="110" y="412"/>
                  </a:lnTo>
                  <a:lnTo>
                    <a:pt x="118" y="436"/>
                  </a:lnTo>
                  <a:lnTo>
                    <a:pt x="118" y="455"/>
                  </a:lnTo>
                  <a:lnTo>
                    <a:pt x="122" y="479"/>
                  </a:lnTo>
                  <a:lnTo>
                    <a:pt x="126" y="500"/>
                  </a:lnTo>
                  <a:lnTo>
                    <a:pt x="130" y="523"/>
                  </a:lnTo>
                  <a:lnTo>
                    <a:pt x="134" y="543"/>
                  </a:lnTo>
                  <a:lnTo>
                    <a:pt x="141" y="570"/>
                  </a:lnTo>
                  <a:lnTo>
                    <a:pt x="141" y="590"/>
                  </a:lnTo>
                  <a:lnTo>
                    <a:pt x="145" y="613"/>
                  </a:lnTo>
                  <a:lnTo>
                    <a:pt x="149" y="632"/>
                  </a:lnTo>
                  <a:lnTo>
                    <a:pt x="153" y="656"/>
                  </a:lnTo>
                  <a:lnTo>
                    <a:pt x="157" y="681"/>
                  </a:lnTo>
                  <a:lnTo>
                    <a:pt x="161" y="700"/>
                  </a:lnTo>
                  <a:lnTo>
                    <a:pt x="165" y="724"/>
                  </a:lnTo>
                  <a:lnTo>
                    <a:pt x="169" y="747"/>
                  </a:lnTo>
                  <a:lnTo>
                    <a:pt x="177" y="759"/>
                  </a:lnTo>
                  <a:lnTo>
                    <a:pt x="188" y="763"/>
                  </a:lnTo>
                  <a:lnTo>
                    <a:pt x="196" y="751"/>
                  </a:lnTo>
                  <a:lnTo>
                    <a:pt x="204" y="739"/>
                  </a:lnTo>
                  <a:lnTo>
                    <a:pt x="196" y="716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8" y="648"/>
                  </a:lnTo>
                  <a:lnTo>
                    <a:pt x="184" y="629"/>
                  </a:lnTo>
                  <a:lnTo>
                    <a:pt x="180" y="605"/>
                  </a:lnTo>
                  <a:lnTo>
                    <a:pt x="177" y="586"/>
                  </a:lnTo>
                  <a:lnTo>
                    <a:pt x="177" y="562"/>
                  </a:lnTo>
                  <a:lnTo>
                    <a:pt x="173" y="543"/>
                  </a:lnTo>
                  <a:lnTo>
                    <a:pt x="165" y="519"/>
                  </a:lnTo>
                  <a:lnTo>
                    <a:pt x="161" y="500"/>
                  </a:lnTo>
                  <a:lnTo>
                    <a:pt x="161" y="475"/>
                  </a:lnTo>
                  <a:lnTo>
                    <a:pt x="153" y="455"/>
                  </a:lnTo>
                  <a:lnTo>
                    <a:pt x="149" y="432"/>
                  </a:lnTo>
                  <a:lnTo>
                    <a:pt x="145" y="412"/>
                  </a:lnTo>
                  <a:lnTo>
                    <a:pt x="141" y="389"/>
                  </a:lnTo>
                  <a:lnTo>
                    <a:pt x="134" y="370"/>
                  </a:lnTo>
                  <a:lnTo>
                    <a:pt x="130" y="346"/>
                  </a:lnTo>
                  <a:lnTo>
                    <a:pt x="126" y="325"/>
                  </a:lnTo>
                  <a:lnTo>
                    <a:pt x="122" y="302"/>
                  </a:lnTo>
                  <a:lnTo>
                    <a:pt x="114" y="282"/>
                  </a:lnTo>
                  <a:lnTo>
                    <a:pt x="110" y="259"/>
                  </a:lnTo>
                  <a:lnTo>
                    <a:pt x="102" y="239"/>
                  </a:lnTo>
                  <a:lnTo>
                    <a:pt x="98" y="216"/>
                  </a:lnTo>
                  <a:lnTo>
                    <a:pt x="91" y="196"/>
                  </a:lnTo>
                  <a:lnTo>
                    <a:pt x="87" y="173"/>
                  </a:lnTo>
                  <a:lnTo>
                    <a:pt x="79" y="152"/>
                  </a:lnTo>
                  <a:lnTo>
                    <a:pt x="71" y="133"/>
                  </a:lnTo>
                  <a:lnTo>
                    <a:pt x="63" y="109"/>
                  </a:lnTo>
                  <a:lnTo>
                    <a:pt x="56" y="90"/>
                  </a:lnTo>
                  <a:lnTo>
                    <a:pt x="46" y="70"/>
                  </a:lnTo>
                  <a:lnTo>
                    <a:pt x="43" y="51"/>
                  </a:lnTo>
                  <a:lnTo>
                    <a:pt x="56" y="47"/>
                  </a:lnTo>
                  <a:lnTo>
                    <a:pt x="71" y="43"/>
                  </a:lnTo>
                  <a:lnTo>
                    <a:pt x="87" y="39"/>
                  </a:lnTo>
                  <a:lnTo>
                    <a:pt x="102" y="39"/>
                  </a:lnTo>
                  <a:lnTo>
                    <a:pt x="118" y="35"/>
                  </a:lnTo>
                  <a:lnTo>
                    <a:pt x="134" y="35"/>
                  </a:lnTo>
                  <a:lnTo>
                    <a:pt x="149" y="35"/>
                  </a:lnTo>
                  <a:lnTo>
                    <a:pt x="165" y="39"/>
                  </a:lnTo>
                  <a:lnTo>
                    <a:pt x="177" y="39"/>
                  </a:lnTo>
                  <a:lnTo>
                    <a:pt x="192" y="43"/>
                  </a:lnTo>
                  <a:lnTo>
                    <a:pt x="208" y="47"/>
                  </a:lnTo>
                  <a:lnTo>
                    <a:pt x="221" y="51"/>
                  </a:lnTo>
                  <a:lnTo>
                    <a:pt x="236" y="55"/>
                  </a:lnTo>
                  <a:lnTo>
                    <a:pt x="248" y="62"/>
                  </a:lnTo>
                  <a:lnTo>
                    <a:pt x="264" y="70"/>
                  </a:lnTo>
                  <a:lnTo>
                    <a:pt x="279" y="78"/>
                  </a:lnTo>
                  <a:lnTo>
                    <a:pt x="303" y="90"/>
                  </a:lnTo>
                  <a:lnTo>
                    <a:pt x="326" y="105"/>
                  </a:lnTo>
                  <a:lnTo>
                    <a:pt x="346" y="125"/>
                  </a:lnTo>
                  <a:lnTo>
                    <a:pt x="369" y="152"/>
                  </a:lnTo>
                  <a:lnTo>
                    <a:pt x="390" y="173"/>
                  </a:lnTo>
                  <a:lnTo>
                    <a:pt x="413" y="200"/>
                  </a:lnTo>
                  <a:lnTo>
                    <a:pt x="421" y="212"/>
                  </a:lnTo>
                  <a:lnTo>
                    <a:pt x="433" y="228"/>
                  </a:lnTo>
                  <a:lnTo>
                    <a:pt x="441" y="243"/>
                  </a:lnTo>
                  <a:lnTo>
                    <a:pt x="452" y="259"/>
                  </a:lnTo>
                  <a:lnTo>
                    <a:pt x="464" y="278"/>
                  </a:lnTo>
                  <a:lnTo>
                    <a:pt x="476" y="306"/>
                  </a:lnTo>
                  <a:lnTo>
                    <a:pt x="484" y="317"/>
                  </a:lnTo>
                  <a:lnTo>
                    <a:pt x="488" y="334"/>
                  </a:lnTo>
                  <a:lnTo>
                    <a:pt x="491" y="350"/>
                  </a:lnTo>
                  <a:lnTo>
                    <a:pt x="495" y="362"/>
                  </a:lnTo>
                  <a:lnTo>
                    <a:pt x="499" y="377"/>
                  </a:lnTo>
                  <a:lnTo>
                    <a:pt x="503" y="393"/>
                  </a:lnTo>
                  <a:lnTo>
                    <a:pt x="503" y="405"/>
                  </a:lnTo>
                  <a:lnTo>
                    <a:pt x="507" y="420"/>
                  </a:lnTo>
                  <a:lnTo>
                    <a:pt x="507" y="436"/>
                  </a:lnTo>
                  <a:lnTo>
                    <a:pt x="507" y="452"/>
                  </a:lnTo>
                  <a:lnTo>
                    <a:pt x="507" y="467"/>
                  </a:lnTo>
                  <a:lnTo>
                    <a:pt x="507" y="487"/>
                  </a:lnTo>
                  <a:lnTo>
                    <a:pt x="507" y="500"/>
                  </a:lnTo>
                  <a:lnTo>
                    <a:pt x="507" y="515"/>
                  </a:lnTo>
                  <a:lnTo>
                    <a:pt x="503" y="531"/>
                  </a:lnTo>
                  <a:lnTo>
                    <a:pt x="503" y="547"/>
                  </a:lnTo>
                  <a:lnTo>
                    <a:pt x="503" y="562"/>
                  </a:lnTo>
                  <a:lnTo>
                    <a:pt x="499" y="578"/>
                  </a:lnTo>
                  <a:lnTo>
                    <a:pt x="495" y="593"/>
                  </a:lnTo>
                  <a:lnTo>
                    <a:pt x="495" y="609"/>
                  </a:lnTo>
                  <a:lnTo>
                    <a:pt x="491" y="625"/>
                  </a:lnTo>
                  <a:lnTo>
                    <a:pt x="488" y="636"/>
                  </a:lnTo>
                  <a:lnTo>
                    <a:pt x="484" y="652"/>
                  </a:lnTo>
                  <a:lnTo>
                    <a:pt x="484" y="669"/>
                  </a:lnTo>
                  <a:lnTo>
                    <a:pt x="476" y="681"/>
                  </a:lnTo>
                  <a:lnTo>
                    <a:pt x="476" y="696"/>
                  </a:lnTo>
                  <a:lnTo>
                    <a:pt x="472" y="712"/>
                  </a:lnTo>
                  <a:lnTo>
                    <a:pt x="472" y="724"/>
                  </a:lnTo>
                  <a:lnTo>
                    <a:pt x="472" y="735"/>
                  </a:lnTo>
                  <a:lnTo>
                    <a:pt x="484" y="747"/>
                  </a:lnTo>
                  <a:lnTo>
                    <a:pt x="495" y="743"/>
                  </a:lnTo>
                  <a:lnTo>
                    <a:pt x="507" y="735"/>
                  </a:lnTo>
                  <a:lnTo>
                    <a:pt x="507" y="724"/>
                  </a:lnTo>
                  <a:lnTo>
                    <a:pt x="511" y="708"/>
                  </a:lnTo>
                  <a:lnTo>
                    <a:pt x="515" y="692"/>
                  </a:lnTo>
                  <a:lnTo>
                    <a:pt x="519" y="681"/>
                  </a:lnTo>
                  <a:lnTo>
                    <a:pt x="519" y="665"/>
                  </a:lnTo>
                  <a:lnTo>
                    <a:pt x="523" y="648"/>
                  </a:lnTo>
                  <a:lnTo>
                    <a:pt x="527" y="636"/>
                  </a:lnTo>
                  <a:lnTo>
                    <a:pt x="531" y="621"/>
                  </a:lnTo>
                  <a:lnTo>
                    <a:pt x="531" y="605"/>
                  </a:lnTo>
                  <a:lnTo>
                    <a:pt x="531" y="590"/>
                  </a:lnTo>
                  <a:lnTo>
                    <a:pt x="534" y="574"/>
                  </a:lnTo>
                  <a:lnTo>
                    <a:pt x="538" y="558"/>
                  </a:lnTo>
                  <a:lnTo>
                    <a:pt x="538" y="543"/>
                  </a:lnTo>
                  <a:lnTo>
                    <a:pt x="538" y="527"/>
                  </a:lnTo>
                  <a:lnTo>
                    <a:pt x="542" y="511"/>
                  </a:lnTo>
                  <a:lnTo>
                    <a:pt x="546" y="500"/>
                  </a:lnTo>
                  <a:lnTo>
                    <a:pt x="542" y="479"/>
                  </a:lnTo>
                  <a:lnTo>
                    <a:pt x="542" y="467"/>
                  </a:lnTo>
                  <a:lnTo>
                    <a:pt x="542" y="448"/>
                  </a:lnTo>
                  <a:lnTo>
                    <a:pt x="542" y="436"/>
                  </a:lnTo>
                  <a:lnTo>
                    <a:pt x="538" y="420"/>
                  </a:lnTo>
                  <a:lnTo>
                    <a:pt x="538" y="405"/>
                  </a:lnTo>
                  <a:lnTo>
                    <a:pt x="534" y="393"/>
                  </a:lnTo>
                  <a:lnTo>
                    <a:pt x="534" y="377"/>
                  </a:lnTo>
                  <a:lnTo>
                    <a:pt x="531" y="362"/>
                  </a:lnTo>
                  <a:lnTo>
                    <a:pt x="527" y="350"/>
                  </a:lnTo>
                  <a:lnTo>
                    <a:pt x="523" y="334"/>
                  </a:lnTo>
                  <a:lnTo>
                    <a:pt x="519" y="317"/>
                  </a:lnTo>
                  <a:lnTo>
                    <a:pt x="507" y="294"/>
                  </a:lnTo>
                  <a:lnTo>
                    <a:pt x="499" y="271"/>
                  </a:lnTo>
                  <a:lnTo>
                    <a:pt x="519" y="271"/>
                  </a:lnTo>
                  <a:lnTo>
                    <a:pt x="542" y="278"/>
                  </a:lnTo>
                  <a:lnTo>
                    <a:pt x="563" y="282"/>
                  </a:lnTo>
                  <a:lnTo>
                    <a:pt x="583" y="294"/>
                  </a:lnTo>
                  <a:lnTo>
                    <a:pt x="594" y="302"/>
                  </a:lnTo>
                  <a:lnTo>
                    <a:pt x="614" y="317"/>
                  </a:lnTo>
                  <a:lnTo>
                    <a:pt x="626" y="329"/>
                  </a:lnTo>
                  <a:lnTo>
                    <a:pt x="637" y="346"/>
                  </a:lnTo>
                  <a:lnTo>
                    <a:pt x="645" y="362"/>
                  </a:lnTo>
                  <a:lnTo>
                    <a:pt x="649" y="377"/>
                  </a:lnTo>
                  <a:lnTo>
                    <a:pt x="657" y="393"/>
                  </a:lnTo>
                  <a:lnTo>
                    <a:pt x="665" y="412"/>
                  </a:lnTo>
                  <a:lnTo>
                    <a:pt x="665" y="428"/>
                  </a:lnTo>
                  <a:lnTo>
                    <a:pt x="668" y="448"/>
                  </a:lnTo>
                  <a:lnTo>
                    <a:pt x="668" y="467"/>
                  </a:lnTo>
                  <a:lnTo>
                    <a:pt x="672" y="491"/>
                  </a:lnTo>
                  <a:lnTo>
                    <a:pt x="668" y="511"/>
                  </a:lnTo>
                  <a:lnTo>
                    <a:pt x="668" y="531"/>
                  </a:lnTo>
                  <a:lnTo>
                    <a:pt x="665" y="554"/>
                  </a:lnTo>
                  <a:lnTo>
                    <a:pt x="661" y="574"/>
                  </a:lnTo>
                  <a:lnTo>
                    <a:pt x="657" y="597"/>
                  </a:lnTo>
                  <a:lnTo>
                    <a:pt x="649" y="617"/>
                  </a:lnTo>
                  <a:lnTo>
                    <a:pt x="645" y="640"/>
                  </a:lnTo>
                  <a:lnTo>
                    <a:pt x="641" y="660"/>
                  </a:lnTo>
                  <a:lnTo>
                    <a:pt x="633" y="681"/>
                  </a:lnTo>
                  <a:lnTo>
                    <a:pt x="626" y="700"/>
                  </a:lnTo>
                  <a:lnTo>
                    <a:pt x="618" y="720"/>
                  </a:lnTo>
                  <a:lnTo>
                    <a:pt x="610" y="743"/>
                  </a:lnTo>
                  <a:lnTo>
                    <a:pt x="602" y="763"/>
                  </a:lnTo>
                  <a:lnTo>
                    <a:pt x="594" y="782"/>
                  </a:lnTo>
                  <a:lnTo>
                    <a:pt x="590" y="798"/>
                  </a:lnTo>
                  <a:lnTo>
                    <a:pt x="583" y="817"/>
                  </a:lnTo>
                  <a:lnTo>
                    <a:pt x="575" y="829"/>
                  </a:lnTo>
                  <a:lnTo>
                    <a:pt x="590" y="842"/>
                  </a:lnTo>
                  <a:lnTo>
                    <a:pt x="602" y="842"/>
                  </a:lnTo>
                  <a:lnTo>
                    <a:pt x="614" y="838"/>
                  </a:lnTo>
                  <a:lnTo>
                    <a:pt x="622" y="813"/>
                  </a:lnTo>
                  <a:lnTo>
                    <a:pt x="629" y="794"/>
                  </a:lnTo>
                  <a:lnTo>
                    <a:pt x="637" y="770"/>
                  </a:lnTo>
                  <a:lnTo>
                    <a:pt x="645" y="751"/>
                  </a:lnTo>
                  <a:lnTo>
                    <a:pt x="653" y="724"/>
                  </a:lnTo>
                  <a:lnTo>
                    <a:pt x="665" y="704"/>
                  </a:lnTo>
                  <a:lnTo>
                    <a:pt x="668" y="681"/>
                  </a:lnTo>
                  <a:lnTo>
                    <a:pt x="680" y="656"/>
                  </a:lnTo>
                  <a:lnTo>
                    <a:pt x="684" y="629"/>
                  </a:lnTo>
                  <a:lnTo>
                    <a:pt x="688" y="605"/>
                  </a:lnTo>
                  <a:lnTo>
                    <a:pt x="696" y="582"/>
                  </a:lnTo>
                  <a:lnTo>
                    <a:pt x="700" y="558"/>
                  </a:lnTo>
                  <a:lnTo>
                    <a:pt x="700" y="531"/>
                  </a:lnTo>
                  <a:lnTo>
                    <a:pt x="704" y="508"/>
                  </a:lnTo>
                  <a:lnTo>
                    <a:pt x="704" y="487"/>
                  </a:lnTo>
                  <a:lnTo>
                    <a:pt x="707" y="463"/>
                  </a:lnTo>
                  <a:lnTo>
                    <a:pt x="700" y="440"/>
                  </a:lnTo>
                  <a:lnTo>
                    <a:pt x="700" y="420"/>
                  </a:lnTo>
                  <a:lnTo>
                    <a:pt x="696" y="397"/>
                  </a:lnTo>
                  <a:lnTo>
                    <a:pt x="692" y="377"/>
                  </a:lnTo>
                  <a:lnTo>
                    <a:pt x="680" y="358"/>
                  </a:lnTo>
                  <a:lnTo>
                    <a:pt x="676" y="338"/>
                  </a:lnTo>
                  <a:lnTo>
                    <a:pt x="665" y="317"/>
                  </a:lnTo>
                  <a:lnTo>
                    <a:pt x="653" y="306"/>
                  </a:lnTo>
                  <a:lnTo>
                    <a:pt x="637" y="286"/>
                  </a:lnTo>
                  <a:lnTo>
                    <a:pt x="622" y="275"/>
                  </a:lnTo>
                  <a:lnTo>
                    <a:pt x="602" y="263"/>
                  </a:lnTo>
                  <a:lnTo>
                    <a:pt x="583" y="251"/>
                  </a:lnTo>
                  <a:lnTo>
                    <a:pt x="559" y="243"/>
                  </a:lnTo>
                  <a:lnTo>
                    <a:pt x="531" y="239"/>
                  </a:lnTo>
                  <a:lnTo>
                    <a:pt x="519" y="232"/>
                  </a:lnTo>
                  <a:lnTo>
                    <a:pt x="503" y="232"/>
                  </a:lnTo>
                  <a:lnTo>
                    <a:pt x="488" y="232"/>
                  </a:lnTo>
                  <a:lnTo>
                    <a:pt x="476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0" name="Freeform 136">
              <a:extLst>
                <a:ext uri="{FF2B5EF4-FFF2-40B4-BE49-F238E27FC236}">
                  <a16:creationId xmlns:a16="http://schemas.microsoft.com/office/drawing/2014/main" id="{852932F1-F711-AAED-73C2-D865D550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4710113"/>
              <a:ext cx="354013" cy="239713"/>
            </a:xfrm>
            <a:custGeom>
              <a:avLst/>
              <a:gdLst>
                <a:gd name="T0" fmla="*/ 2147483647 w 669"/>
                <a:gd name="T1" fmla="*/ 2147483647 h 453"/>
                <a:gd name="T2" fmla="*/ 2147483647 w 669"/>
                <a:gd name="T3" fmla="*/ 2147483647 h 453"/>
                <a:gd name="T4" fmla="*/ 2147483647 w 669"/>
                <a:gd name="T5" fmla="*/ 2147483647 h 453"/>
                <a:gd name="T6" fmla="*/ 2147483647 w 669"/>
                <a:gd name="T7" fmla="*/ 2147483647 h 453"/>
                <a:gd name="T8" fmla="*/ 2147483647 w 669"/>
                <a:gd name="T9" fmla="*/ 2147483647 h 453"/>
                <a:gd name="T10" fmla="*/ 2147483647 w 669"/>
                <a:gd name="T11" fmla="*/ 2147483647 h 453"/>
                <a:gd name="T12" fmla="*/ 2147483647 w 669"/>
                <a:gd name="T13" fmla="*/ 2147483647 h 453"/>
                <a:gd name="T14" fmla="*/ 2147483647 w 669"/>
                <a:gd name="T15" fmla="*/ 2147483647 h 453"/>
                <a:gd name="T16" fmla="*/ 2147483647 w 669"/>
                <a:gd name="T17" fmla="*/ 2147483647 h 453"/>
                <a:gd name="T18" fmla="*/ 2147483647 w 669"/>
                <a:gd name="T19" fmla="*/ 2147483647 h 453"/>
                <a:gd name="T20" fmla="*/ 2147483647 w 669"/>
                <a:gd name="T21" fmla="*/ 2147483647 h 453"/>
                <a:gd name="T22" fmla="*/ 2147483647 w 669"/>
                <a:gd name="T23" fmla="*/ 2147483647 h 453"/>
                <a:gd name="T24" fmla="*/ 2147483647 w 669"/>
                <a:gd name="T25" fmla="*/ 2147483647 h 453"/>
                <a:gd name="T26" fmla="*/ 2147483647 w 669"/>
                <a:gd name="T27" fmla="*/ 2147483647 h 453"/>
                <a:gd name="T28" fmla="*/ 2147483647 w 669"/>
                <a:gd name="T29" fmla="*/ 2147483647 h 453"/>
                <a:gd name="T30" fmla="*/ 2147483647 w 669"/>
                <a:gd name="T31" fmla="*/ 2147483647 h 453"/>
                <a:gd name="T32" fmla="*/ 2147483647 w 669"/>
                <a:gd name="T33" fmla="*/ 2147483647 h 453"/>
                <a:gd name="T34" fmla="*/ 2147483647 w 669"/>
                <a:gd name="T35" fmla="*/ 2147483647 h 453"/>
                <a:gd name="T36" fmla="*/ 2147483647 w 669"/>
                <a:gd name="T37" fmla="*/ 2147483647 h 453"/>
                <a:gd name="T38" fmla="*/ 2147483647 w 669"/>
                <a:gd name="T39" fmla="*/ 2147483647 h 453"/>
                <a:gd name="T40" fmla="*/ 2147483647 w 669"/>
                <a:gd name="T41" fmla="*/ 2147483647 h 453"/>
                <a:gd name="T42" fmla="*/ 2147483647 w 669"/>
                <a:gd name="T43" fmla="*/ 2147483647 h 453"/>
                <a:gd name="T44" fmla="*/ 2147483647 w 669"/>
                <a:gd name="T45" fmla="*/ 2147483647 h 453"/>
                <a:gd name="T46" fmla="*/ 2147483647 w 669"/>
                <a:gd name="T47" fmla="*/ 2147483647 h 453"/>
                <a:gd name="T48" fmla="*/ 2147483647 w 669"/>
                <a:gd name="T49" fmla="*/ 2147483647 h 453"/>
                <a:gd name="T50" fmla="*/ 2147483647 w 669"/>
                <a:gd name="T51" fmla="*/ 2147483647 h 453"/>
                <a:gd name="T52" fmla="*/ 2147483647 w 669"/>
                <a:gd name="T53" fmla="*/ 2147483647 h 453"/>
                <a:gd name="T54" fmla="*/ 2147483647 w 669"/>
                <a:gd name="T55" fmla="*/ 2147483647 h 453"/>
                <a:gd name="T56" fmla="*/ 2147483647 w 669"/>
                <a:gd name="T57" fmla="*/ 2147483647 h 453"/>
                <a:gd name="T58" fmla="*/ 2147483647 w 669"/>
                <a:gd name="T59" fmla="*/ 2147483647 h 453"/>
                <a:gd name="T60" fmla="*/ 2147483647 w 669"/>
                <a:gd name="T61" fmla="*/ 2147483647 h 453"/>
                <a:gd name="T62" fmla="*/ 2147483647 w 669"/>
                <a:gd name="T63" fmla="*/ 2147483647 h 453"/>
                <a:gd name="T64" fmla="*/ 2147483647 w 669"/>
                <a:gd name="T65" fmla="*/ 2147483647 h 453"/>
                <a:gd name="T66" fmla="*/ 2147483647 w 669"/>
                <a:gd name="T67" fmla="*/ 2147483647 h 453"/>
                <a:gd name="T68" fmla="*/ 2147483647 w 669"/>
                <a:gd name="T69" fmla="*/ 0 h 453"/>
                <a:gd name="T70" fmla="*/ 2147483647 w 669"/>
                <a:gd name="T71" fmla="*/ 0 h 453"/>
                <a:gd name="T72" fmla="*/ 2147483647 w 669"/>
                <a:gd name="T73" fmla="*/ 2147483647 h 453"/>
                <a:gd name="T74" fmla="*/ 2147483647 w 669"/>
                <a:gd name="T75" fmla="*/ 2147483647 h 453"/>
                <a:gd name="T76" fmla="*/ 2147483647 w 669"/>
                <a:gd name="T77" fmla="*/ 2147483647 h 4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9"/>
                <a:gd name="T118" fmla="*/ 0 h 453"/>
                <a:gd name="T119" fmla="*/ 669 w 669"/>
                <a:gd name="T120" fmla="*/ 453 h 4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9" h="453">
                  <a:moveTo>
                    <a:pt x="16" y="35"/>
                  </a:moveTo>
                  <a:lnTo>
                    <a:pt x="39" y="35"/>
                  </a:lnTo>
                  <a:lnTo>
                    <a:pt x="67" y="39"/>
                  </a:lnTo>
                  <a:lnTo>
                    <a:pt x="90" y="39"/>
                  </a:lnTo>
                  <a:lnTo>
                    <a:pt x="117" y="47"/>
                  </a:lnTo>
                  <a:lnTo>
                    <a:pt x="142" y="51"/>
                  </a:lnTo>
                  <a:lnTo>
                    <a:pt x="166" y="60"/>
                  </a:lnTo>
                  <a:lnTo>
                    <a:pt x="189" y="64"/>
                  </a:lnTo>
                  <a:lnTo>
                    <a:pt x="212" y="72"/>
                  </a:lnTo>
                  <a:lnTo>
                    <a:pt x="232" y="80"/>
                  </a:lnTo>
                  <a:lnTo>
                    <a:pt x="255" y="91"/>
                  </a:lnTo>
                  <a:lnTo>
                    <a:pt x="279" y="99"/>
                  </a:lnTo>
                  <a:lnTo>
                    <a:pt x="300" y="111"/>
                  </a:lnTo>
                  <a:lnTo>
                    <a:pt x="319" y="123"/>
                  </a:lnTo>
                  <a:lnTo>
                    <a:pt x="339" y="134"/>
                  </a:lnTo>
                  <a:lnTo>
                    <a:pt x="358" y="146"/>
                  </a:lnTo>
                  <a:lnTo>
                    <a:pt x="378" y="162"/>
                  </a:lnTo>
                  <a:lnTo>
                    <a:pt x="397" y="173"/>
                  </a:lnTo>
                  <a:lnTo>
                    <a:pt x="413" y="189"/>
                  </a:lnTo>
                  <a:lnTo>
                    <a:pt x="432" y="201"/>
                  </a:lnTo>
                  <a:lnTo>
                    <a:pt x="452" y="216"/>
                  </a:lnTo>
                  <a:lnTo>
                    <a:pt x="464" y="233"/>
                  </a:lnTo>
                  <a:lnTo>
                    <a:pt x="484" y="249"/>
                  </a:lnTo>
                  <a:lnTo>
                    <a:pt x="500" y="264"/>
                  </a:lnTo>
                  <a:lnTo>
                    <a:pt x="520" y="284"/>
                  </a:lnTo>
                  <a:lnTo>
                    <a:pt x="531" y="300"/>
                  </a:lnTo>
                  <a:lnTo>
                    <a:pt x="547" y="319"/>
                  </a:lnTo>
                  <a:lnTo>
                    <a:pt x="562" y="339"/>
                  </a:lnTo>
                  <a:lnTo>
                    <a:pt x="578" y="362"/>
                  </a:lnTo>
                  <a:lnTo>
                    <a:pt x="594" y="382"/>
                  </a:lnTo>
                  <a:lnTo>
                    <a:pt x="605" y="402"/>
                  </a:lnTo>
                  <a:lnTo>
                    <a:pt x="621" y="426"/>
                  </a:lnTo>
                  <a:lnTo>
                    <a:pt x="638" y="445"/>
                  </a:lnTo>
                  <a:lnTo>
                    <a:pt x="646" y="453"/>
                  </a:lnTo>
                  <a:lnTo>
                    <a:pt x="661" y="449"/>
                  </a:lnTo>
                  <a:lnTo>
                    <a:pt x="669" y="438"/>
                  </a:lnTo>
                  <a:lnTo>
                    <a:pt x="669" y="426"/>
                  </a:lnTo>
                  <a:lnTo>
                    <a:pt x="650" y="402"/>
                  </a:lnTo>
                  <a:lnTo>
                    <a:pt x="638" y="382"/>
                  </a:lnTo>
                  <a:lnTo>
                    <a:pt x="621" y="358"/>
                  </a:lnTo>
                  <a:lnTo>
                    <a:pt x="605" y="339"/>
                  </a:lnTo>
                  <a:lnTo>
                    <a:pt x="590" y="319"/>
                  </a:lnTo>
                  <a:lnTo>
                    <a:pt x="574" y="296"/>
                  </a:lnTo>
                  <a:lnTo>
                    <a:pt x="555" y="276"/>
                  </a:lnTo>
                  <a:lnTo>
                    <a:pt x="543" y="261"/>
                  </a:lnTo>
                  <a:lnTo>
                    <a:pt x="523" y="241"/>
                  </a:lnTo>
                  <a:lnTo>
                    <a:pt x="508" y="222"/>
                  </a:lnTo>
                  <a:lnTo>
                    <a:pt x="488" y="201"/>
                  </a:lnTo>
                  <a:lnTo>
                    <a:pt x="473" y="189"/>
                  </a:lnTo>
                  <a:lnTo>
                    <a:pt x="452" y="169"/>
                  </a:lnTo>
                  <a:lnTo>
                    <a:pt x="432" y="158"/>
                  </a:lnTo>
                  <a:lnTo>
                    <a:pt x="413" y="142"/>
                  </a:lnTo>
                  <a:lnTo>
                    <a:pt x="397" y="130"/>
                  </a:lnTo>
                  <a:lnTo>
                    <a:pt x="378" y="115"/>
                  </a:lnTo>
                  <a:lnTo>
                    <a:pt x="354" y="103"/>
                  </a:lnTo>
                  <a:lnTo>
                    <a:pt x="335" y="87"/>
                  </a:lnTo>
                  <a:lnTo>
                    <a:pt x="315" y="80"/>
                  </a:lnTo>
                  <a:lnTo>
                    <a:pt x="290" y="64"/>
                  </a:lnTo>
                  <a:lnTo>
                    <a:pt x="267" y="56"/>
                  </a:lnTo>
                  <a:lnTo>
                    <a:pt x="244" y="47"/>
                  </a:lnTo>
                  <a:lnTo>
                    <a:pt x="220" y="39"/>
                  </a:lnTo>
                  <a:lnTo>
                    <a:pt x="197" y="28"/>
                  </a:lnTo>
                  <a:lnTo>
                    <a:pt x="173" y="20"/>
                  </a:lnTo>
                  <a:lnTo>
                    <a:pt x="146" y="16"/>
                  </a:lnTo>
                  <a:lnTo>
                    <a:pt x="121" y="12"/>
                  </a:lnTo>
                  <a:lnTo>
                    <a:pt x="110" y="8"/>
                  </a:lnTo>
                  <a:lnTo>
                    <a:pt x="98" y="4"/>
                  </a:lnTo>
                  <a:lnTo>
                    <a:pt x="82" y="4"/>
                  </a:lnTo>
                  <a:lnTo>
                    <a:pt x="71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16"/>
                  </a:lnTo>
                  <a:lnTo>
                    <a:pt x="4" y="28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1" name="Freeform 137">
              <a:extLst>
                <a:ext uri="{FF2B5EF4-FFF2-40B4-BE49-F238E27FC236}">
                  <a16:creationId xmlns:a16="http://schemas.microsoft.com/office/drawing/2014/main" id="{3F36890A-A6AB-C0BF-2D69-3579A39B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4895850"/>
              <a:ext cx="82550" cy="160338"/>
            </a:xfrm>
            <a:custGeom>
              <a:avLst/>
              <a:gdLst>
                <a:gd name="T0" fmla="*/ 2147483647 w 157"/>
                <a:gd name="T1" fmla="*/ 2147483647 h 304"/>
                <a:gd name="T2" fmla="*/ 2147483647 w 157"/>
                <a:gd name="T3" fmla="*/ 2147483647 h 304"/>
                <a:gd name="T4" fmla="*/ 2147483647 w 157"/>
                <a:gd name="T5" fmla="*/ 2147483647 h 304"/>
                <a:gd name="T6" fmla="*/ 2147483647 w 157"/>
                <a:gd name="T7" fmla="*/ 2147483647 h 304"/>
                <a:gd name="T8" fmla="*/ 2147483647 w 157"/>
                <a:gd name="T9" fmla="*/ 2147483647 h 304"/>
                <a:gd name="T10" fmla="*/ 2147483647 w 157"/>
                <a:gd name="T11" fmla="*/ 2147483647 h 304"/>
                <a:gd name="T12" fmla="*/ 2147483647 w 157"/>
                <a:gd name="T13" fmla="*/ 2147483647 h 304"/>
                <a:gd name="T14" fmla="*/ 2147483647 w 157"/>
                <a:gd name="T15" fmla="*/ 2147483647 h 304"/>
                <a:gd name="T16" fmla="*/ 2147483647 w 157"/>
                <a:gd name="T17" fmla="*/ 2147483647 h 304"/>
                <a:gd name="T18" fmla="*/ 2147483647 w 157"/>
                <a:gd name="T19" fmla="*/ 2147483647 h 304"/>
                <a:gd name="T20" fmla="*/ 2147483647 w 157"/>
                <a:gd name="T21" fmla="*/ 2147483647 h 304"/>
                <a:gd name="T22" fmla="*/ 2147483647 w 157"/>
                <a:gd name="T23" fmla="*/ 2147483647 h 304"/>
                <a:gd name="T24" fmla="*/ 2147483647 w 157"/>
                <a:gd name="T25" fmla="*/ 2147483647 h 304"/>
                <a:gd name="T26" fmla="*/ 0 w 157"/>
                <a:gd name="T27" fmla="*/ 2147483647 h 304"/>
                <a:gd name="T28" fmla="*/ 0 w 157"/>
                <a:gd name="T29" fmla="*/ 2147483647 h 304"/>
                <a:gd name="T30" fmla="*/ 0 w 157"/>
                <a:gd name="T31" fmla="*/ 2147483647 h 304"/>
                <a:gd name="T32" fmla="*/ 2147483647 w 157"/>
                <a:gd name="T33" fmla="*/ 2147483647 h 304"/>
                <a:gd name="T34" fmla="*/ 2147483647 w 157"/>
                <a:gd name="T35" fmla="*/ 2147483647 h 304"/>
                <a:gd name="T36" fmla="*/ 2147483647 w 157"/>
                <a:gd name="T37" fmla="*/ 2147483647 h 304"/>
                <a:gd name="T38" fmla="*/ 2147483647 w 157"/>
                <a:gd name="T39" fmla="*/ 2147483647 h 304"/>
                <a:gd name="T40" fmla="*/ 2147483647 w 157"/>
                <a:gd name="T41" fmla="*/ 2147483647 h 304"/>
                <a:gd name="T42" fmla="*/ 2147483647 w 157"/>
                <a:gd name="T43" fmla="*/ 2147483647 h 304"/>
                <a:gd name="T44" fmla="*/ 2147483647 w 157"/>
                <a:gd name="T45" fmla="*/ 2147483647 h 304"/>
                <a:gd name="T46" fmla="*/ 2147483647 w 157"/>
                <a:gd name="T47" fmla="*/ 2147483647 h 304"/>
                <a:gd name="T48" fmla="*/ 2147483647 w 157"/>
                <a:gd name="T49" fmla="*/ 2147483647 h 304"/>
                <a:gd name="T50" fmla="*/ 2147483647 w 157"/>
                <a:gd name="T51" fmla="*/ 2147483647 h 304"/>
                <a:gd name="T52" fmla="*/ 2147483647 w 157"/>
                <a:gd name="T53" fmla="*/ 2147483647 h 304"/>
                <a:gd name="T54" fmla="*/ 2147483647 w 157"/>
                <a:gd name="T55" fmla="*/ 2147483647 h 304"/>
                <a:gd name="T56" fmla="*/ 2147483647 w 157"/>
                <a:gd name="T57" fmla="*/ 2147483647 h 304"/>
                <a:gd name="T58" fmla="*/ 2147483647 w 157"/>
                <a:gd name="T59" fmla="*/ 2147483647 h 304"/>
                <a:gd name="T60" fmla="*/ 2147483647 w 157"/>
                <a:gd name="T61" fmla="*/ 2147483647 h 304"/>
                <a:gd name="T62" fmla="*/ 2147483647 w 157"/>
                <a:gd name="T63" fmla="*/ 2147483647 h 304"/>
                <a:gd name="T64" fmla="*/ 2147483647 w 157"/>
                <a:gd name="T65" fmla="*/ 2147483647 h 304"/>
                <a:gd name="T66" fmla="*/ 2147483647 w 157"/>
                <a:gd name="T67" fmla="*/ 2147483647 h 304"/>
                <a:gd name="T68" fmla="*/ 2147483647 w 157"/>
                <a:gd name="T69" fmla="*/ 2147483647 h 304"/>
                <a:gd name="T70" fmla="*/ 2147483647 w 157"/>
                <a:gd name="T71" fmla="*/ 2147483647 h 304"/>
                <a:gd name="T72" fmla="*/ 2147483647 w 157"/>
                <a:gd name="T73" fmla="*/ 2147483647 h 304"/>
                <a:gd name="T74" fmla="*/ 2147483647 w 157"/>
                <a:gd name="T75" fmla="*/ 2147483647 h 304"/>
                <a:gd name="T76" fmla="*/ 2147483647 w 157"/>
                <a:gd name="T77" fmla="*/ 2147483647 h 304"/>
                <a:gd name="T78" fmla="*/ 2147483647 w 157"/>
                <a:gd name="T79" fmla="*/ 0 h 304"/>
                <a:gd name="T80" fmla="*/ 2147483647 w 157"/>
                <a:gd name="T81" fmla="*/ 2147483647 h 304"/>
                <a:gd name="T82" fmla="*/ 2147483647 w 157"/>
                <a:gd name="T83" fmla="*/ 2147483647 h 3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"/>
                <a:gd name="T127" fmla="*/ 0 h 304"/>
                <a:gd name="T128" fmla="*/ 157 w 157"/>
                <a:gd name="T129" fmla="*/ 304 h 3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" h="304">
                  <a:moveTo>
                    <a:pt x="126" y="8"/>
                  </a:moveTo>
                  <a:lnTo>
                    <a:pt x="110" y="20"/>
                  </a:lnTo>
                  <a:lnTo>
                    <a:pt x="99" y="37"/>
                  </a:lnTo>
                  <a:lnTo>
                    <a:pt x="87" y="52"/>
                  </a:lnTo>
                  <a:lnTo>
                    <a:pt x="75" y="68"/>
                  </a:lnTo>
                  <a:lnTo>
                    <a:pt x="58" y="84"/>
                  </a:lnTo>
                  <a:lnTo>
                    <a:pt x="50" y="99"/>
                  </a:lnTo>
                  <a:lnTo>
                    <a:pt x="39" y="119"/>
                  </a:lnTo>
                  <a:lnTo>
                    <a:pt x="31" y="138"/>
                  </a:lnTo>
                  <a:lnTo>
                    <a:pt x="23" y="150"/>
                  </a:lnTo>
                  <a:lnTo>
                    <a:pt x="15" y="170"/>
                  </a:lnTo>
                  <a:lnTo>
                    <a:pt x="7" y="189"/>
                  </a:lnTo>
                  <a:lnTo>
                    <a:pt x="4" y="210"/>
                  </a:lnTo>
                  <a:lnTo>
                    <a:pt x="0" y="226"/>
                  </a:lnTo>
                  <a:lnTo>
                    <a:pt x="0" y="249"/>
                  </a:lnTo>
                  <a:lnTo>
                    <a:pt x="0" y="269"/>
                  </a:lnTo>
                  <a:lnTo>
                    <a:pt x="4" y="292"/>
                  </a:lnTo>
                  <a:lnTo>
                    <a:pt x="7" y="300"/>
                  </a:lnTo>
                  <a:lnTo>
                    <a:pt x="23" y="304"/>
                  </a:lnTo>
                  <a:lnTo>
                    <a:pt x="35" y="296"/>
                  </a:lnTo>
                  <a:lnTo>
                    <a:pt x="39" y="280"/>
                  </a:lnTo>
                  <a:lnTo>
                    <a:pt x="35" y="265"/>
                  </a:lnTo>
                  <a:lnTo>
                    <a:pt x="35" y="245"/>
                  </a:lnTo>
                  <a:lnTo>
                    <a:pt x="35" y="226"/>
                  </a:lnTo>
                  <a:lnTo>
                    <a:pt x="39" y="210"/>
                  </a:lnTo>
                  <a:lnTo>
                    <a:pt x="43" y="193"/>
                  </a:lnTo>
                  <a:lnTo>
                    <a:pt x="50" y="173"/>
                  </a:lnTo>
                  <a:lnTo>
                    <a:pt x="58" y="158"/>
                  </a:lnTo>
                  <a:lnTo>
                    <a:pt x="66" y="146"/>
                  </a:lnTo>
                  <a:lnTo>
                    <a:pt x="75" y="127"/>
                  </a:lnTo>
                  <a:lnTo>
                    <a:pt x="87" y="115"/>
                  </a:lnTo>
                  <a:lnTo>
                    <a:pt x="99" y="99"/>
                  </a:lnTo>
                  <a:lnTo>
                    <a:pt x="110" y="84"/>
                  </a:lnTo>
                  <a:lnTo>
                    <a:pt x="118" y="68"/>
                  </a:lnTo>
                  <a:lnTo>
                    <a:pt x="130" y="56"/>
                  </a:lnTo>
                  <a:lnTo>
                    <a:pt x="141" y="45"/>
                  </a:lnTo>
                  <a:lnTo>
                    <a:pt x="153" y="32"/>
                  </a:lnTo>
                  <a:lnTo>
                    <a:pt x="157" y="16"/>
                  </a:lnTo>
                  <a:lnTo>
                    <a:pt x="149" y="8"/>
                  </a:lnTo>
                  <a:lnTo>
                    <a:pt x="138" y="0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2" name="Freeform 138">
              <a:extLst>
                <a:ext uri="{FF2B5EF4-FFF2-40B4-BE49-F238E27FC236}">
                  <a16:creationId xmlns:a16="http://schemas.microsoft.com/office/drawing/2014/main" id="{79CE37D9-1C37-9318-E35D-011378A2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748213"/>
              <a:ext cx="101600" cy="127000"/>
            </a:xfrm>
            <a:custGeom>
              <a:avLst/>
              <a:gdLst>
                <a:gd name="T0" fmla="*/ 2147483647 w 192"/>
                <a:gd name="T1" fmla="*/ 2147483647 h 239"/>
                <a:gd name="T2" fmla="*/ 2147483647 w 192"/>
                <a:gd name="T3" fmla="*/ 2147483647 h 239"/>
                <a:gd name="T4" fmla="*/ 2147483647 w 192"/>
                <a:gd name="T5" fmla="*/ 2147483647 h 239"/>
                <a:gd name="T6" fmla="*/ 2147483647 w 192"/>
                <a:gd name="T7" fmla="*/ 2147483647 h 239"/>
                <a:gd name="T8" fmla="*/ 2147483647 w 192"/>
                <a:gd name="T9" fmla="*/ 2147483647 h 239"/>
                <a:gd name="T10" fmla="*/ 2147483647 w 192"/>
                <a:gd name="T11" fmla="*/ 2147483647 h 239"/>
                <a:gd name="T12" fmla="*/ 2147483647 w 192"/>
                <a:gd name="T13" fmla="*/ 2147483647 h 239"/>
                <a:gd name="T14" fmla="*/ 2147483647 w 192"/>
                <a:gd name="T15" fmla="*/ 2147483647 h 239"/>
                <a:gd name="T16" fmla="*/ 2147483647 w 192"/>
                <a:gd name="T17" fmla="*/ 2147483647 h 239"/>
                <a:gd name="T18" fmla="*/ 2147483647 w 192"/>
                <a:gd name="T19" fmla="*/ 2147483647 h 239"/>
                <a:gd name="T20" fmla="*/ 2147483647 w 192"/>
                <a:gd name="T21" fmla="*/ 2147483647 h 239"/>
                <a:gd name="T22" fmla="*/ 2147483647 w 192"/>
                <a:gd name="T23" fmla="*/ 2147483647 h 239"/>
                <a:gd name="T24" fmla="*/ 2147483647 w 192"/>
                <a:gd name="T25" fmla="*/ 2147483647 h 239"/>
                <a:gd name="T26" fmla="*/ 2147483647 w 192"/>
                <a:gd name="T27" fmla="*/ 2147483647 h 239"/>
                <a:gd name="T28" fmla="*/ 2147483647 w 192"/>
                <a:gd name="T29" fmla="*/ 2147483647 h 239"/>
                <a:gd name="T30" fmla="*/ 2147483647 w 192"/>
                <a:gd name="T31" fmla="*/ 2147483647 h 239"/>
                <a:gd name="T32" fmla="*/ 2147483647 w 192"/>
                <a:gd name="T33" fmla="*/ 2147483647 h 239"/>
                <a:gd name="T34" fmla="*/ 2147483647 w 192"/>
                <a:gd name="T35" fmla="*/ 0 h 239"/>
                <a:gd name="T36" fmla="*/ 2147483647 w 192"/>
                <a:gd name="T37" fmla="*/ 0 h 239"/>
                <a:gd name="T38" fmla="*/ 2147483647 w 192"/>
                <a:gd name="T39" fmla="*/ 2147483647 h 239"/>
                <a:gd name="T40" fmla="*/ 2147483647 w 192"/>
                <a:gd name="T41" fmla="*/ 2147483647 h 239"/>
                <a:gd name="T42" fmla="*/ 2147483647 w 192"/>
                <a:gd name="T43" fmla="*/ 2147483647 h 239"/>
                <a:gd name="T44" fmla="*/ 2147483647 w 192"/>
                <a:gd name="T45" fmla="*/ 2147483647 h 239"/>
                <a:gd name="T46" fmla="*/ 2147483647 w 192"/>
                <a:gd name="T47" fmla="*/ 2147483647 h 239"/>
                <a:gd name="T48" fmla="*/ 2147483647 w 192"/>
                <a:gd name="T49" fmla="*/ 2147483647 h 239"/>
                <a:gd name="T50" fmla="*/ 2147483647 w 192"/>
                <a:gd name="T51" fmla="*/ 2147483647 h 239"/>
                <a:gd name="T52" fmla="*/ 2147483647 w 192"/>
                <a:gd name="T53" fmla="*/ 2147483647 h 239"/>
                <a:gd name="T54" fmla="*/ 2147483647 w 192"/>
                <a:gd name="T55" fmla="*/ 2147483647 h 239"/>
                <a:gd name="T56" fmla="*/ 2147483647 w 192"/>
                <a:gd name="T57" fmla="*/ 2147483647 h 239"/>
                <a:gd name="T58" fmla="*/ 2147483647 w 192"/>
                <a:gd name="T59" fmla="*/ 2147483647 h 239"/>
                <a:gd name="T60" fmla="*/ 2147483647 w 192"/>
                <a:gd name="T61" fmla="*/ 2147483647 h 239"/>
                <a:gd name="T62" fmla="*/ 2147483647 w 192"/>
                <a:gd name="T63" fmla="*/ 2147483647 h 239"/>
                <a:gd name="T64" fmla="*/ 2147483647 w 192"/>
                <a:gd name="T65" fmla="*/ 2147483647 h 239"/>
                <a:gd name="T66" fmla="*/ 2147483647 w 192"/>
                <a:gd name="T67" fmla="*/ 2147483647 h 239"/>
                <a:gd name="T68" fmla="*/ 2147483647 w 192"/>
                <a:gd name="T69" fmla="*/ 2147483647 h 239"/>
                <a:gd name="T70" fmla="*/ 2147483647 w 192"/>
                <a:gd name="T71" fmla="*/ 2147483647 h 239"/>
                <a:gd name="T72" fmla="*/ 2147483647 w 192"/>
                <a:gd name="T73" fmla="*/ 2147483647 h 239"/>
                <a:gd name="T74" fmla="*/ 0 w 192"/>
                <a:gd name="T75" fmla="*/ 2147483647 h 239"/>
                <a:gd name="T76" fmla="*/ 0 w 192"/>
                <a:gd name="T77" fmla="*/ 2147483647 h 239"/>
                <a:gd name="T78" fmla="*/ 2147483647 w 192"/>
                <a:gd name="T79" fmla="*/ 2147483647 h 239"/>
                <a:gd name="T80" fmla="*/ 2147483647 w 192"/>
                <a:gd name="T81" fmla="*/ 2147483647 h 239"/>
                <a:gd name="T82" fmla="*/ 2147483647 w 192"/>
                <a:gd name="T83" fmla="*/ 2147483647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2"/>
                <a:gd name="T127" fmla="*/ 0 h 239"/>
                <a:gd name="T128" fmla="*/ 192 w 192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2" h="239">
                  <a:moveTo>
                    <a:pt x="23" y="239"/>
                  </a:moveTo>
                  <a:lnTo>
                    <a:pt x="39" y="228"/>
                  </a:lnTo>
                  <a:lnTo>
                    <a:pt x="58" y="224"/>
                  </a:lnTo>
                  <a:lnTo>
                    <a:pt x="74" y="212"/>
                  </a:lnTo>
                  <a:lnTo>
                    <a:pt x="95" y="204"/>
                  </a:lnTo>
                  <a:lnTo>
                    <a:pt x="110" y="192"/>
                  </a:lnTo>
                  <a:lnTo>
                    <a:pt x="126" y="181"/>
                  </a:lnTo>
                  <a:lnTo>
                    <a:pt x="141" y="169"/>
                  </a:lnTo>
                  <a:lnTo>
                    <a:pt x="153" y="157"/>
                  </a:lnTo>
                  <a:lnTo>
                    <a:pt x="165" y="140"/>
                  </a:lnTo>
                  <a:lnTo>
                    <a:pt x="173" y="125"/>
                  </a:lnTo>
                  <a:lnTo>
                    <a:pt x="180" y="105"/>
                  </a:lnTo>
                  <a:lnTo>
                    <a:pt x="188" y="90"/>
                  </a:lnTo>
                  <a:lnTo>
                    <a:pt x="192" y="70"/>
                  </a:lnTo>
                  <a:lnTo>
                    <a:pt x="192" y="51"/>
                  </a:lnTo>
                  <a:lnTo>
                    <a:pt x="192" y="31"/>
                  </a:lnTo>
                  <a:lnTo>
                    <a:pt x="192" y="12"/>
                  </a:lnTo>
                  <a:lnTo>
                    <a:pt x="180" y="0"/>
                  </a:lnTo>
                  <a:lnTo>
                    <a:pt x="169" y="0"/>
                  </a:lnTo>
                  <a:lnTo>
                    <a:pt x="157" y="8"/>
                  </a:lnTo>
                  <a:lnTo>
                    <a:pt x="153" y="19"/>
                  </a:lnTo>
                  <a:lnTo>
                    <a:pt x="153" y="35"/>
                  </a:lnTo>
                  <a:lnTo>
                    <a:pt x="157" y="54"/>
                  </a:lnTo>
                  <a:lnTo>
                    <a:pt x="153" y="66"/>
                  </a:lnTo>
                  <a:lnTo>
                    <a:pt x="153" y="86"/>
                  </a:lnTo>
                  <a:lnTo>
                    <a:pt x="145" y="97"/>
                  </a:lnTo>
                  <a:lnTo>
                    <a:pt x="137" y="113"/>
                  </a:lnTo>
                  <a:lnTo>
                    <a:pt x="130" y="125"/>
                  </a:lnTo>
                  <a:lnTo>
                    <a:pt x="126" y="137"/>
                  </a:lnTo>
                  <a:lnTo>
                    <a:pt x="110" y="150"/>
                  </a:lnTo>
                  <a:lnTo>
                    <a:pt x="98" y="157"/>
                  </a:lnTo>
                  <a:lnTo>
                    <a:pt x="81" y="165"/>
                  </a:lnTo>
                  <a:lnTo>
                    <a:pt x="70" y="173"/>
                  </a:lnTo>
                  <a:lnTo>
                    <a:pt x="54" y="181"/>
                  </a:lnTo>
                  <a:lnTo>
                    <a:pt x="39" y="189"/>
                  </a:lnTo>
                  <a:lnTo>
                    <a:pt x="23" y="196"/>
                  </a:lnTo>
                  <a:lnTo>
                    <a:pt x="11" y="204"/>
                  </a:lnTo>
                  <a:lnTo>
                    <a:pt x="0" y="212"/>
                  </a:lnTo>
                  <a:lnTo>
                    <a:pt x="0" y="224"/>
                  </a:lnTo>
                  <a:lnTo>
                    <a:pt x="7" y="235"/>
                  </a:lnTo>
                  <a:lnTo>
                    <a:pt x="23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3" name="Freeform 139">
              <a:extLst>
                <a:ext uri="{FF2B5EF4-FFF2-40B4-BE49-F238E27FC236}">
                  <a16:creationId xmlns:a16="http://schemas.microsoft.com/office/drawing/2014/main" id="{3E14F487-C95B-5738-4136-B44D902F1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4527550"/>
              <a:ext cx="144463" cy="160338"/>
            </a:xfrm>
            <a:custGeom>
              <a:avLst/>
              <a:gdLst>
                <a:gd name="T0" fmla="*/ 2147483647 w 271"/>
                <a:gd name="T1" fmla="*/ 2147483647 h 303"/>
                <a:gd name="T2" fmla="*/ 2147483647 w 271"/>
                <a:gd name="T3" fmla="*/ 2147483647 h 303"/>
                <a:gd name="T4" fmla="*/ 2147483647 w 271"/>
                <a:gd name="T5" fmla="*/ 2147483647 h 303"/>
                <a:gd name="T6" fmla="*/ 2147483647 w 271"/>
                <a:gd name="T7" fmla="*/ 2147483647 h 303"/>
                <a:gd name="T8" fmla="*/ 2147483647 w 271"/>
                <a:gd name="T9" fmla="*/ 2147483647 h 303"/>
                <a:gd name="T10" fmla="*/ 2147483647 w 271"/>
                <a:gd name="T11" fmla="*/ 2147483647 h 303"/>
                <a:gd name="T12" fmla="*/ 2147483647 w 271"/>
                <a:gd name="T13" fmla="*/ 2147483647 h 303"/>
                <a:gd name="T14" fmla="*/ 2147483647 w 271"/>
                <a:gd name="T15" fmla="*/ 2147483647 h 303"/>
                <a:gd name="T16" fmla="*/ 2147483647 w 271"/>
                <a:gd name="T17" fmla="*/ 2147483647 h 303"/>
                <a:gd name="T18" fmla="*/ 2147483647 w 271"/>
                <a:gd name="T19" fmla="*/ 2147483647 h 303"/>
                <a:gd name="T20" fmla="*/ 2147483647 w 271"/>
                <a:gd name="T21" fmla="*/ 2147483647 h 303"/>
                <a:gd name="T22" fmla="*/ 2147483647 w 271"/>
                <a:gd name="T23" fmla="*/ 2147483647 h 303"/>
                <a:gd name="T24" fmla="*/ 2147483647 w 271"/>
                <a:gd name="T25" fmla="*/ 2147483647 h 303"/>
                <a:gd name="T26" fmla="*/ 2147483647 w 271"/>
                <a:gd name="T27" fmla="*/ 2147483647 h 303"/>
                <a:gd name="T28" fmla="*/ 2147483647 w 271"/>
                <a:gd name="T29" fmla="*/ 2147483647 h 303"/>
                <a:gd name="T30" fmla="*/ 2147483647 w 271"/>
                <a:gd name="T31" fmla="*/ 2147483647 h 303"/>
                <a:gd name="T32" fmla="*/ 2147483647 w 271"/>
                <a:gd name="T33" fmla="*/ 2147483647 h 303"/>
                <a:gd name="T34" fmla="*/ 2147483647 w 271"/>
                <a:gd name="T35" fmla="*/ 2147483647 h 303"/>
                <a:gd name="T36" fmla="*/ 2147483647 w 271"/>
                <a:gd name="T37" fmla="*/ 2147483647 h 303"/>
                <a:gd name="T38" fmla="*/ 2147483647 w 271"/>
                <a:gd name="T39" fmla="*/ 2147483647 h 303"/>
                <a:gd name="T40" fmla="*/ 2147483647 w 271"/>
                <a:gd name="T41" fmla="*/ 2147483647 h 303"/>
                <a:gd name="T42" fmla="*/ 2147483647 w 271"/>
                <a:gd name="T43" fmla="*/ 2147483647 h 303"/>
                <a:gd name="T44" fmla="*/ 2147483647 w 271"/>
                <a:gd name="T45" fmla="*/ 2147483647 h 303"/>
                <a:gd name="T46" fmla="*/ 2147483647 w 271"/>
                <a:gd name="T47" fmla="*/ 2147483647 h 303"/>
                <a:gd name="T48" fmla="*/ 2147483647 w 271"/>
                <a:gd name="T49" fmla="*/ 2147483647 h 303"/>
                <a:gd name="T50" fmla="*/ 2147483647 w 271"/>
                <a:gd name="T51" fmla="*/ 2147483647 h 303"/>
                <a:gd name="T52" fmla="*/ 2147483647 w 271"/>
                <a:gd name="T53" fmla="*/ 2147483647 h 303"/>
                <a:gd name="T54" fmla="*/ 2147483647 w 271"/>
                <a:gd name="T55" fmla="*/ 2147483647 h 303"/>
                <a:gd name="T56" fmla="*/ 2147483647 w 271"/>
                <a:gd name="T57" fmla="*/ 2147483647 h 303"/>
                <a:gd name="T58" fmla="*/ 2147483647 w 271"/>
                <a:gd name="T59" fmla="*/ 2147483647 h 303"/>
                <a:gd name="T60" fmla="*/ 2147483647 w 271"/>
                <a:gd name="T61" fmla="*/ 2147483647 h 303"/>
                <a:gd name="T62" fmla="*/ 2147483647 w 271"/>
                <a:gd name="T63" fmla="*/ 0 h 303"/>
                <a:gd name="T64" fmla="*/ 2147483647 w 271"/>
                <a:gd name="T65" fmla="*/ 2147483647 h 303"/>
                <a:gd name="T66" fmla="*/ 2147483647 w 271"/>
                <a:gd name="T67" fmla="*/ 2147483647 h 303"/>
                <a:gd name="T68" fmla="*/ 2147483647 w 271"/>
                <a:gd name="T69" fmla="*/ 2147483647 h 303"/>
                <a:gd name="T70" fmla="*/ 2147483647 w 271"/>
                <a:gd name="T71" fmla="*/ 2147483647 h 303"/>
                <a:gd name="T72" fmla="*/ 2147483647 w 271"/>
                <a:gd name="T73" fmla="*/ 2147483647 h 303"/>
                <a:gd name="T74" fmla="*/ 2147483647 w 271"/>
                <a:gd name="T75" fmla="*/ 2147483647 h 303"/>
                <a:gd name="T76" fmla="*/ 2147483647 w 271"/>
                <a:gd name="T77" fmla="*/ 2147483647 h 303"/>
                <a:gd name="T78" fmla="*/ 2147483647 w 271"/>
                <a:gd name="T79" fmla="*/ 2147483647 h 303"/>
                <a:gd name="T80" fmla="*/ 2147483647 w 271"/>
                <a:gd name="T81" fmla="*/ 2147483647 h 303"/>
                <a:gd name="T82" fmla="*/ 2147483647 w 271"/>
                <a:gd name="T83" fmla="*/ 2147483647 h 303"/>
                <a:gd name="T84" fmla="*/ 2147483647 w 271"/>
                <a:gd name="T85" fmla="*/ 2147483647 h 303"/>
                <a:gd name="T86" fmla="*/ 2147483647 w 271"/>
                <a:gd name="T87" fmla="*/ 2147483647 h 303"/>
                <a:gd name="T88" fmla="*/ 2147483647 w 271"/>
                <a:gd name="T89" fmla="*/ 2147483647 h 303"/>
                <a:gd name="T90" fmla="*/ 2147483647 w 271"/>
                <a:gd name="T91" fmla="*/ 2147483647 h 303"/>
                <a:gd name="T92" fmla="*/ 2147483647 w 271"/>
                <a:gd name="T93" fmla="*/ 2147483647 h 303"/>
                <a:gd name="T94" fmla="*/ 2147483647 w 271"/>
                <a:gd name="T95" fmla="*/ 2147483647 h 303"/>
                <a:gd name="T96" fmla="*/ 2147483647 w 271"/>
                <a:gd name="T97" fmla="*/ 2147483647 h 303"/>
                <a:gd name="T98" fmla="*/ 2147483647 w 271"/>
                <a:gd name="T99" fmla="*/ 2147483647 h 303"/>
                <a:gd name="T100" fmla="*/ 2147483647 w 271"/>
                <a:gd name="T101" fmla="*/ 2147483647 h 303"/>
                <a:gd name="T102" fmla="*/ 2147483647 w 271"/>
                <a:gd name="T103" fmla="*/ 2147483647 h 303"/>
                <a:gd name="T104" fmla="*/ 2147483647 w 271"/>
                <a:gd name="T105" fmla="*/ 2147483647 h 303"/>
                <a:gd name="T106" fmla="*/ 2147483647 w 271"/>
                <a:gd name="T107" fmla="*/ 2147483647 h 303"/>
                <a:gd name="T108" fmla="*/ 2147483647 w 271"/>
                <a:gd name="T109" fmla="*/ 2147483647 h 303"/>
                <a:gd name="T110" fmla="*/ 2147483647 w 271"/>
                <a:gd name="T111" fmla="*/ 2147483647 h 303"/>
                <a:gd name="T112" fmla="*/ 0 w 271"/>
                <a:gd name="T113" fmla="*/ 2147483647 h 303"/>
                <a:gd name="T114" fmla="*/ 2147483647 w 271"/>
                <a:gd name="T115" fmla="*/ 2147483647 h 303"/>
                <a:gd name="T116" fmla="*/ 2147483647 w 271"/>
                <a:gd name="T117" fmla="*/ 2147483647 h 303"/>
                <a:gd name="T118" fmla="*/ 2147483647 w 271"/>
                <a:gd name="T119" fmla="*/ 2147483647 h 3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1"/>
                <a:gd name="T181" fmla="*/ 0 h 303"/>
                <a:gd name="T182" fmla="*/ 271 w 271"/>
                <a:gd name="T183" fmla="*/ 303 h 3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1" h="303">
                  <a:moveTo>
                    <a:pt x="20" y="303"/>
                  </a:moveTo>
                  <a:lnTo>
                    <a:pt x="35" y="303"/>
                  </a:lnTo>
                  <a:lnTo>
                    <a:pt x="47" y="303"/>
                  </a:lnTo>
                  <a:lnTo>
                    <a:pt x="62" y="303"/>
                  </a:lnTo>
                  <a:lnTo>
                    <a:pt x="78" y="303"/>
                  </a:lnTo>
                  <a:lnTo>
                    <a:pt x="94" y="299"/>
                  </a:lnTo>
                  <a:lnTo>
                    <a:pt x="109" y="299"/>
                  </a:lnTo>
                  <a:lnTo>
                    <a:pt x="125" y="299"/>
                  </a:lnTo>
                  <a:lnTo>
                    <a:pt x="141" y="295"/>
                  </a:lnTo>
                  <a:lnTo>
                    <a:pt x="157" y="292"/>
                  </a:lnTo>
                  <a:lnTo>
                    <a:pt x="173" y="288"/>
                  </a:lnTo>
                  <a:lnTo>
                    <a:pt x="185" y="280"/>
                  </a:lnTo>
                  <a:lnTo>
                    <a:pt x="200" y="272"/>
                  </a:lnTo>
                  <a:lnTo>
                    <a:pt x="224" y="256"/>
                  </a:lnTo>
                  <a:lnTo>
                    <a:pt x="247" y="237"/>
                  </a:lnTo>
                  <a:lnTo>
                    <a:pt x="255" y="220"/>
                  </a:lnTo>
                  <a:lnTo>
                    <a:pt x="263" y="204"/>
                  </a:lnTo>
                  <a:lnTo>
                    <a:pt x="263" y="193"/>
                  </a:lnTo>
                  <a:lnTo>
                    <a:pt x="271" y="181"/>
                  </a:lnTo>
                  <a:lnTo>
                    <a:pt x="271" y="165"/>
                  </a:lnTo>
                  <a:lnTo>
                    <a:pt x="271" y="150"/>
                  </a:lnTo>
                  <a:lnTo>
                    <a:pt x="271" y="138"/>
                  </a:lnTo>
                  <a:lnTo>
                    <a:pt x="271" y="122"/>
                  </a:lnTo>
                  <a:lnTo>
                    <a:pt x="263" y="107"/>
                  </a:lnTo>
                  <a:lnTo>
                    <a:pt x="259" y="91"/>
                  </a:lnTo>
                  <a:lnTo>
                    <a:pt x="255" y="79"/>
                  </a:lnTo>
                  <a:lnTo>
                    <a:pt x="251" y="62"/>
                  </a:lnTo>
                  <a:lnTo>
                    <a:pt x="247" y="47"/>
                  </a:lnTo>
                  <a:lnTo>
                    <a:pt x="239" y="35"/>
                  </a:lnTo>
                  <a:lnTo>
                    <a:pt x="232" y="23"/>
                  </a:lnTo>
                  <a:lnTo>
                    <a:pt x="228" y="12"/>
                  </a:lnTo>
                  <a:lnTo>
                    <a:pt x="216" y="0"/>
                  </a:lnTo>
                  <a:lnTo>
                    <a:pt x="204" y="4"/>
                  </a:lnTo>
                  <a:lnTo>
                    <a:pt x="193" y="12"/>
                  </a:lnTo>
                  <a:lnTo>
                    <a:pt x="197" y="31"/>
                  </a:lnTo>
                  <a:lnTo>
                    <a:pt x="204" y="47"/>
                  </a:lnTo>
                  <a:lnTo>
                    <a:pt x="216" y="72"/>
                  </a:lnTo>
                  <a:lnTo>
                    <a:pt x="224" y="95"/>
                  </a:lnTo>
                  <a:lnTo>
                    <a:pt x="232" y="122"/>
                  </a:lnTo>
                  <a:lnTo>
                    <a:pt x="236" y="146"/>
                  </a:lnTo>
                  <a:lnTo>
                    <a:pt x="236" y="169"/>
                  </a:lnTo>
                  <a:lnTo>
                    <a:pt x="228" y="193"/>
                  </a:lnTo>
                  <a:lnTo>
                    <a:pt x="216" y="216"/>
                  </a:lnTo>
                  <a:lnTo>
                    <a:pt x="197" y="233"/>
                  </a:lnTo>
                  <a:lnTo>
                    <a:pt x="177" y="249"/>
                  </a:lnTo>
                  <a:lnTo>
                    <a:pt x="150" y="256"/>
                  </a:lnTo>
                  <a:lnTo>
                    <a:pt x="125" y="264"/>
                  </a:lnTo>
                  <a:lnTo>
                    <a:pt x="109" y="264"/>
                  </a:lnTo>
                  <a:lnTo>
                    <a:pt x="98" y="264"/>
                  </a:lnTo>
                  <a:lnTo>
                    <a:pt x="82" y="264"/>
                  </a:lnTo>
                  <a:lnTo>
                    <a:pt x="70" y="268"/>
                  </a:lnTo>
                  <a:lnTo>
                    <a:pt x="55" y="268"/>
                  </a:lnTo>
                  <a:lnTo>
                    <a:pt x="39" y="268"/>
                  </a:lnTo>
                  <a:lnTo>
                    <a:pt x="27" y="268"/>
                  </a:lnTo>
                  <a:lnTo>
                    <a:pt x="20" y="268"/>
                  </a:lnTo>
                  <a:lnTo>
                    <a:pt x="4" y="272"/>
                  </a:lnTo>
                  <a:lnTo>
                    <a:pt x="0" y="288"/>
                  </a:lnTo>
                  <a:lnTo>
                    <a:pt x="4" y="295"/>
                  </a:lnTo>
                  <a:lnTo>
                    <a:pt x="2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4" name="Freeform 140">
              <a:extLst>
                <a:ext uri="{FF2B5EF4-FFF2-40B4-BE49-F238E27FC236}">
                  <a16:creationId xmlns:a16="http://schemas.microsoft.com/office/drawing/2014/main" id="{60C84BC9-E188-1623-9F19-D4F9E09C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4427538"/>
              <a:ext cx="117475" cy="87313"/>
            </a:xfrm>
            <a:custGeom>
              <a:avLst/>
              <a:gdLst>
                <a:gd name="T0" fmla="*/ 2147483647 w 220"/>
                <a:gd name="T1" fmla="*/ 2147483647 h 166"/>
                <a:gd name="T2" fmla="*/ 2147483647 w 220"/>
                <a:gd name="T3" fmla="*/ 2147483647 h 166"/>
                <a:gd name="T4" fmla="*/ 2147483647 w 220"/>
                <a:gd name="T5" fmla="*/ 2147483647 h 166"/>
                <a:gd name="T6" fmla="*/ 2147483647 w 220"/>
                <a:gd name="T7" fmla="*/ 2147483647 h 166"/>
                <a:gd name="T8" fmla="*/ 2147483647 w 220"/>
                <a:gd name="T9" fmla="*/ 2147483647 h 166"/>
                <a:gd name="T10" fmla="*/ 2147483647 w 220"/>
                <a:gd name="T11" fmla="*/ 2147483647 h 166"/>
                <a:gd name="T12" fmla="*/ 2147483647 w 220"/>
                <a:gd name="T13" fmla="*/ 2147483647 h 166"/>
                <a:gd name="T14" fmla="*/ 2147483647 w 220"/>
                <a:gd name="T15" fmla="*/ 2147483647 h 166"/>
                <a:gd name="T16" fmla="*/ 2147483647 w 220"/>
                <a:gd name="T17" fmla="*/ 2147483647 h 166"/>
                <a:gd name="T18" fmla="*/ 2147483647 w 220"/>
                <a:gd name="T19" fmla="*/ 2147483647 h 166"/>
                <a:gd name="T20" fmla="*/ 2147483647 w 220"/>
                <a:gd name="T21" fmla="*/ 2147483647 h 166"/>
                <a:gd name="T22" fmla="*/ 2147483647 w 220"/>
                <a:gd name="T23" fmla="*/ 2147483647 h 166"/>
                <a:gd name="T24" fmla="*/ 2147483647 w 220"/>
                <a:gd name="T25" fmla="*/ 2147483647 h 166"/>
                <a:gd name="T26" fmla="*/ 2147483647 w 220"/>
                <a:gd name="T27" fmla="*/ 2147483647 h 166"/>
                <a:gd name="T28" fmla="*/ 2147483647 w 220"/>
                <a:gd name="T29" fmla="*/ 2147483647 h 166"/>
                <a:gd name="T30" fmla="*/ 2147483647 w 220"/>
                <a:gd name="T31" fmla="*/ 2147483647 h 166"/>
                <a:gd name="T32" fmla="*/ 2147483647 w 220"/>
                <a:gd name="T33" fmla="*/ 2147483647 h 166"/>
                <a:gd name="T34" fmla="*/ 2147483647 w 220"/>
                <a:gd name="T35" fmla="*/ 0 h 166"/>
                <a:gd name="T36" fmla="*/ 2147483647 w 220"/>
                <a:gd name="T37" fmla="*/ 0 h 166"/>
                <a:gd name="T38" fmla="*/ 2147483647 w 220"/>
                <a:gd name="T39" fmla="*/ 0 h 166"/>
                <a:gd name="T40" fmla="*/ 2147483647 w 220"/>
                <a:gd name="T41" fmla="*/ 2147483647 h 166"/>
                <a:gd name="T42" fmla="*/ 2147483647 w 220"/>
                <a:gd name="T43" fmla="*/ 2147483647 h 166"/>
                <a:gd name="T44" fmla="*/ 2147483647 w 220"/>
                <a:gd name="T45" fmla="*/ 2147483647 h 166"/>
                <a:gd name="T46" fmla="*/ 2147483647 w 220"/>
                <a:gd name="T47" fmla="*/ 2147483647 h 166"/>
                <a:gd name="T48" fmla="*/ 2147483647 w 220"/>
                <a:gd name="T49" fmla="*/ 2147483647 h 166"/>
                <a:gd name="T50" fmla="*/ 2147483647 w 220"/>
                <a:gd name="T51" fmla="*/ 2147483647 h 166"/>
                <a:gd name="T52" fmla="*/ 2147483647 w 220"/>
                <a:gd name="T53" fmla="*/ 2147483647 h 166"/>
                <a:gd name="T54" fmla="*/ 2147483647 w 220"/>
                <a:gd name="T55" fmla="*/ 2147483647 h 166"/>
                <a:gd name="T56" fmla="*/ 2147483647 w 220"/>
                <a:gd name="T57" fmla="*/ 2147483647 h 166"/>
                <a:gd name="T58" fmla="*/ 2147483647 w 220"/>
                <a:gd name="T59" fmla="*/ 2147483647 h 166"/>
                <a:gd name="T60" fmla="*/ 2147483647 w 220"/>
                <a:gd name="T61" fmla="*/ 2147483647 h 166"/>
                <a:gd name="T62" fmla="*/ 2147483647 w 220"/>
                <a:gd name="T63" fmla="*/ 2147483647 h 166"/>
                <a:gd name="T64" fmla="*/ 2147483647 w 220"/>
                <a:gd name="T65" fmla="*/ 2147483647 h 166"/>
                <a:gd name="T66" fmla="*/ 2147483647 w 220"/>
                <a:gd name="T67" fmla="*/ 2147483647 h 166"/>
                <a:gd name="T68" fmla="*/ 2147483647 w 220"/>
                <a:gd name="T69" fmla="*/ 2147483647 h 166"/>
                <a:gd name="T70" fmla="*/ 2147483647 w 220"/>
                <a:gd name="T71" fmla="*/ 2147483647 h 166"/>
                <a:gd name="T72" fmla="*/ 0 w 220"/>
                <a:gd name="T73" fmla="*/ 2147483647 h 166"/>
                <a:gd name="T74" fmla="*/ 2147483647 w 220"/>
                <a:gd name="T75" fmla="*/ 2147483647 h 166"/>
                <a:gd name="T76" fmla="*/ 2147483647 w 220"/>
                <a:gd name="T77" fmla="*/ 2147483647 h 166"/>
                <a:gd name="T78" fmla="*/ 2147483647 w 220"/>
                <a:gd name="T79" fmla="*/ 2147483647 h 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0"/>
                <a:gd name="T121" fmla="*/ 0 h 166"/>
                <a:gd name="T122" fmla="*/ 220 w 220"/>
                <a:gd name="T123" fmla="*/ 166 h 1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0" h="166">
                  <a:moveTo>
                    <a:pt x="20" y="166"/>
                  </a:moveTo>
                  <a:lnTo>
                    <a:pt x="35" y="162"/>
                  </a:lnTo>
                  <a:lnTo>
                    <a:pt x="55" y="162"/>
                  </a:lnTo>
                  <a:lnTo>
                    <a:pt x="76" y="158"/>
                  </a:lnTo>
                  <a:lnTo>
                    <a:pt x="95" y="158"/>
                  </a:lnTo>
                  <a:lnTo>
                    <a:pt x="111" y="150"/>
                  </a:lnTo>
                  <a:lnTo>
                    <a:pt x="126" y="146"/>
                  </a:lnTo>
                  <a:lnTo>
                    <a:pt x="146" y="138"/>
                  </a:lnTo>
                  <a:lnTo>
                    <a:pt x="161" y="134"/>
                  </a:lnTo>
                  <a:lnTo>
                    <a:pt x="173" y="123"/>
                  </a:lnTo>
                  <a:lnTo>
                    <a:pt x="189" y="115"/>
                  </a:lnTo>
                  <a:lnTo>
                    <a:pt x="197" y="103"/>
                  </a:lnTo>
                  <a:lnTo>
                    <a:pt x="208" y="91"/>
                  </a:lnTo>
                  <a:lnTo>
                    <a:pt x="212" y="71"/>
                  </a:lnTo>
                  <a:lnTo>
                    <a:pt x="220" y="55"/>
                  </a:lnTo>
                  <a:lnTo>
                    <a:pt x="220" y="35"/>
                  </a:lnTo>
                  <a:lnTo>
                    <a:pt x="220" y="16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85" y="16"/>
                  </a:lnTo>
                  <a:lnTo>
                    <a:pt x="185" y="32"/>
                  </a:lnTo>
                  <a:lnTo>
                    <a:pt x="185" y="47"/>
                  </a:lnTo>
                  <a:lnTo>
                    <a:pt x="177" y="59"/>
                  </a:lnTo>
                  <a:lnTo>
                    <a:pt x="173" y="74"/>
                  </a:lnTo>
                  <a:lnTo>
                    <a:pt x="158" y="95"/>
                  </a:lnTo>
                  <a:lnTo>
                    <a:pt x="134" y="111"/>
                  </a:lnTo>
                  <a:lnTo>
                    <a:pt x="122" y="115"/>
                  </a:lnTo>
                  <a:lnTo>
                    <a:pt x="107" y="119"/>
                  </a:lnTo>
                  <a:lnTo>
                    <a:pt x="91" y="119"/>
                  </a:lnTo>
                  <a:lnTo>
                    <a:pt x="79" y="127"/>
                  </a:lnTo>
                  <a:lnTo>
                    <a:pt x="64" y="127"/>
                  </a:lnTo>
                  <a:lnTo>
                    <a:pt x="47" y="127"/>
                  </a:lnTo>
                  <a:lnTo>
                    <a:pt x="35" y="127"/>
                  </a:lnTo>
                  <a:lnTo>
                    <a:pt x="20" y="130"/>
                  </a:lnTo>
                  <a:lnTo>
                    <a:pt x="4" y="134"/>
                  </a:lnTo>
                  <a:lnTo>
                    <a:pt x="0" y="146"/>
                  </a:lnTo>
                  <a:lnTo>
                    <a:pt x="4" y="158"/>
                  </a:lnTo>
                  <a:lnTo>
                    <a:pt x="2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5" name="Freeform 141">
              <a:extLst>
                <a:ext uri="{FF2B5EF4-FFF2-40B4-BE49-F238E27FC236}">
                  <a16:creationId xmlns:a16="http://schemas.microsoft.com/office/drawing/2014/main" id="{3269C38A-EF01-BC56-C47A-0449F49D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5" y="4321175"/>
              <a:ext cx="157163" cy="100013"/>
            </a:xfrm>
            <a:custGeom>
              <a:avLst/>
              <a:gdLst>
                <a:gd name="T0" fmla="*/ 2147483647 w 298"/>
                <a:gd name="T1" fmla="*/ 2147483647 h 189"/>
                <a:gd name="T2" fmla="*/ 2147483647 w 298"/>
                <a:gd name="T3" fmla="*/ 2147483647 h 189"/>
                <a:gd name="T4" fmla="*/ 2147483647 w 298"/>
                <a:gd name="T5" fmla="*/ 2147483647 h 189"/>
                <a:gd name="T6" fmla="*/ 2147483647 w 298"/>
                <a:gd name="T7" fmla="*/ 2147483647 h 189"/>
                <a:gd name="T8" fmla="*/ 2147483647 w 298"/>
                <a:gd name="T9" fmla="*/ 2147483647 h 189"/>
                <a:gd name="T10" fmla="*/ 2147483647 w 298"/>
                <a:gd name="T11" fmla="*/ 2147483647 h 189"/>
                <a:gd name="T12" fmla="*/ 2147483647 w 298"/>
                <a:gd name="T13" fmla="*/ 2147483647 h 189"/>
                <a:gd name="T14" fmla="*/ 2147483647 w 298"/>
                <a:gd name="T15" fmla="*/ 2147483647 h 189"/>
                <a:gd name="T16" fmla="*/ 2147483647 w 298"/>
                <a:gd name="T17" fmla="*/ 2147483647 h 189"/>
                <a:gd name="T18" fmla="*/ 2147483647 w 298"/>
                <a:gd name="T19" fmla="*/ 2147483647 h 189"/>
                <a:gd name="T20" fmla="*/ 2147483647 w 298"/>
                <a:gd name="T21" fmla="*/ 2147483647 h 189"/>
                <a:gd name="T22" fmla="*/ 2147483647 w 298"/>
                <a:gd name="T23" fmla="*/ 2147483647 h 189"/>
                <a:gd name="T24" fmla="*/ 2147483647 w 298"/>
                <a:gd name="T25" fmla="*/ 2147483647 h 189"/>
                <a:gd name="T26" fmla="*/ 2147483647 w 298"/>
                <a:gd name="T27" fmla="*/ 2147483647 h 189"/>
                <a:gd name="T28" fmla="*/ 2147483647 w 298"/>
                <a:gd name="T29" fmla="*/ 2147483647 h 189"/>
                <a:gd name="T30" fmla="*/ 2147483647 w 298"/>
                <a:gd name="T31" fmla="*/ 2147483647 h 189"/>
                <a:gd name="T32" fmla="*/ 2147483647 w 298"/>
                <a:gd name="T33" fmla="*/ 2147483647 h 189"/>
                <a:gd name="T34" fmla="*/ 2147483647 w 298"/>
                <a:gd name="T35" fmla="*/ 2147483647 h 189"/>
                <a:gd name="T36" fmla="*/ 2147483647 w 298"/>
                <a:gd name="T37" fmla="*/ 0 h 189"/>
                <a:gd name="T38" fmla="*/ 2147483647 w 298"/>
                <a:gd name="T39" fmla="*/ 0 h 189"/>
                <a:gd name="T40" fmla="*/ 2147483647 w 298"/>
                <a:gd name="T41" fmla="*/ 2147483647 h 189"/>
                <a:gd name="T42" fmla="*/ 2147483647 w 298"/>
                <a:gd name="T43" fmla="*/ 2147483647 h 189"/>
                <a:gd name="T44" fmla="*/ 2147483647 w 298"/>
                <a:gd name="T45" fmla="*/ 2147483647 h 189"/>
                <a:gd name="T46" fmla="*/ 2147483647 w 298"/>
                <a:gd name="T47" fmla="*/ 2147483647 h 189"/>
                <a:gd name="T48" fmla="*/ 2147483647 w 298"/>
                <a:gd name="T49" fmla="*/ 2147483647 h 189"/>
                <a:gd name="T50" fmla="*/ 2147483647 w 298"/>
                <a:gd name="T51" fmla="*/ 2147483647 h 189"/>
                <a:gd name="T52" fmla="*/ 2147483647 w 298"/>
                <a:gd name="T53" fmla="*/ 2147483647 h 189"/>
                <a:gd name="T54" fmla="*/ 2147483647 w 298"/>
                <a:gd name="T55" fmla="*/ 2147483647 h 189"/>
                <a:gd name="T56" fmla="*/ 2147483647 w 298"/>
                <a:gd name="T57" fmla="*/ 2147483647 h 189"/>
                <a:gd name="T58" fmla="*/ 2147483647 w 298"/>
                <a:gd name="T59" fmla="*/ 2147483647 h 189"/>
                <a:gd name="T60" fmla="*/ 2147483647 w 298"/>
                <a:gd name="T61" fmla="*/ 2147483647 h 189"/>
                <a:gd name="T62" fmla="*/ 2147483647 w 298"/>
                <a:gd name="T63" fmla="*/ 2147483647 h 189"/>
                <a:gd name="T64" fmla="*/ 2147483647 w 298"/>
                <a:gd name="T65" fmla="*/ 2147483647 h 189"/>
                <a:gd name="T66" fmla="*/ 2147483647 w 298"/>
                <a:gd name="T67" fmla="*/ 2147483647 h 189"/>
                <a:gd name="T68" fmla="*/ 2147483647 w 298"/>
                <a:gd name="T69" fmla="*/ 2147483647 h 189"/>
                <a:gd name="T70" fmla="*/ 2147483647 w 298"/>
                <a:gd name="T71" fmla="*/ 2147483647 h 189"/>
                <a:gd name="T72" fmla="*/ 2147483647 w 298"/>
                <a:gd name="T73" fmla="*/ 2147483647 h 189"/>
                <a:gd name="T74" fmla="*/ 2147483647 w 298"/>
                <a:gd name="T75" fmla="*/ 2147483647 h 189"/>
                <a:gd name="T76" fmla="*/ 2147483647 w 298"/>
                <a:gd name="T77" fmla="*/ 2147483647 h 189"/>
                <a:gd name="T78" fmla="*/ 0 w 298"/>
                <a:gd name="T79" fmla="*/ 2147483647 h 189"/>
                <a:gd name="T80" fmla="*/ 2147483647 w 298"/>
                <a:gd name="T81" fmla="*/ 2147483647 h 189"/>
                <a:gd name="T82" fmla="*/ 2147483647 w 298"/>
                <a:gd name="T83" fmla="*/ 2147483647 h 1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8"/>
                <a:gd name="T127" fmla="*/ 0 h 189"/>
                <a:gd name="T128" fmla="*/ 298 w 298"/>
                <a:gd name="T129" fmla="*/ 189 h 1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8" h="189">
                  <a:moveTo>
                    <a:pt x="11" y="161"/>
                  </a:moveTo>
                  <a:lnTo>
                    <a:pt x="31" y="169"/>
                  </a:lnTo>
                  <a:lnTo>
                    <a:pt x="54" y="177"/>
                  </a:lnTo>
                  <a:lnTo>
                    <a:pt x="78" y="185"/>
                  </a:lnTo>
                  <a:lnTo>
                    <a:pt x="101" y="189"/>
                  </a:lnTo>
                  <a:lnTo>
                    <a:pt x="124" y="189"/>
                  </a:lnTo>
                  <a:lnTo>
                    <a:pt x="145" y="189"/>
                  </a:lnTo>
                  <a:lnTo>
                    <a:pt x="169" y="185"/>
                  </a:lnTo>
                  <a:lnTo>
                    <a:pt x="192" y="177"/>
                  </a:lnTo>
                  <a:lnTo>
                    <a:pt x="212" y="165"/>
                  </a:lnTo>
                  <a:lnTo>
                    <a:pt x="231" y="150"/>
                  </a:lnTo>
                  <a:lnTo>
                    <a:pt x="247" y="130"/>
                  </a:lnTo>
                  <a:lnTo>
                    <a:pt x="258" y="109"/>
                  </a:lnTo>
                  <a:lnTo>
                    <a:pt x="270" y="86"/>
                  </a:lnTo>
                  <a:lnTo>
                    <a:pt x="282" y="62"/>
                  </a:lnTo>
                  <a:lnTo>
                    <a:pt x="290" y="43"/>
                  </a:lnTo>
                  <a:lnTo>
                    <a:pt x="298" y="23"/>
                  </a:lnTo>
                  <a:lnTo>
                    <a:pt x="294" y="8"/>
                  </a:lnTo>
                  <a:lnTo>
                    <a:pt x="282" y="0"/>
                  </a:lnTo>
                  <a:lnTo>
                    <a:pt x="270" y="0"/>
                  </a:lnTo>
                  <a:lnTo>
                    <a:pt x="262" y="12"/>
                  </a:lnTo>
                  <a:lnTo>
                    <a:pt x="255" y="27"/>
                  </a:lnTo>
                  <a:lnTo>
                    <a:pt x="247" y="47"/>
                  </a:lnTo>
                  <a:lnTo>
                    <a:pt x="239" y="62"/>
                  </a:lnTo>
                  <a:lnTo>
                    <a:pt x="231" y="82"/>
                  </a:lnTo>
                  <a:lnTo>
                    <a:pt x="219" y="97"/>
                  </a:lnTo>
                  <a:lnTo>
                    <a:pt x="212" y="113"/>
                  </a:lnTo>
                  <a:lnTo>
                    <a:pt x="196" y="126"/>
                  </a:lnTo>
                  <a:lnTo>
                    <a:pt x="184" y="142"/>
                  </a:lnTo>
                  <a:lnTo>
                    <a:pt x="165" y="150"/>
                  </a:lnTo>
                  <a:lnTo>
                    <a:pt x="145" y="153"/>
                  </a:lnTo>
                  <a:lnTo>
                    <a:pt x="124" y="153"/>
                  </a:lnTo>
                  <a:lnTo>
                    <a:pt x="105" y="157"/>
                  </a:lnTo>
                  <a:lnTo>
                    <a:pt x="82" y="150"/>
                  </a:lnTo>
                  <a:lnTo>
                    <a:pt x="62" y="146"/>
                  </a:lnTo>
                  <a:lnTo>
                    <a:pt x="42" y="142"/>
                  </a:lnTo>
                  <a:lnTo>
                    <a:pt x="27" y="134"/>
                  </a:lnTo>
                  <a:lnTo>
                    <a:pt x="11" y="130"/>
                  </a:lnTo>
                  <a:lnTo>
                    <a:pt x="3" y="142"/>
                  </a:lnTo>
                  <a:lnTo>
                    <a:pt x="0" y="150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6" name="Freeform 142">
              <a:extLst>
                <a:ext uri="{FF2B5EF4-FFF2-40B4-BE49-F238E27FC236}">
                  <a16:creationId xmlns:a16="http://schemas.microsoft.com/office/drawing/2014/main" id="{7A894406-2559-35F3-10B2-5A7CC151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348163"/>
              <a:ext cx="211138" cy="100013"/>
            </a:xfrm>
            <a:custGeom>
              <a:avLst/>
              <a:gdLst>
                <a:gd name="T0" fmla="*/ 2147483647 w 397"/>
                <a:gd name="T1" fmla="*/ 2147483647 h 188"/>
                <a:gd name="T2" fmla="*/ 2147483647 w 397"/>
                <a:gd name="T3" fmla="*/ 2147483647 h 188"/>
                <a:gd name="T4" fmla="*/ 2147483647 w 397"/>
                <a:gd name="T5" fmla="*/ 2147483647 h 188"/>
                <a:gd name="T6" fmla="*/ 2147483647 w 397"/>
                <a:gd name="T7" fmla="*/ 2147483647 h 188"/>
                <a:gd name="T8" fmla="*/ 2147483647 w 397"/>
                <a:gd name="T9" fmla="*/ 2147483647 h 188"/>
                <a:gd name="T10" fmla="*/ 2147483647 w 397"/>
                <a:gd name="T11" fmla="*/ 2147483647 h 188"/>
                <a:gd name="T12" fmla="*/ 2147483647 w 397"/>
                <a:gd name="T13" fmla="*/ 2147483647 h 188"/>
                <a:gd name="T14" fmla="*/ 2147483647 w 397"/>
                <a:gd name="T15" fmla="*/ 2147483647 h 188"/>
                <a:gd name="T16" fmla="*/ 2147483647 w 397"/>
                <a:gd name="T17" fmla="*/ 2147483647 h 188"/>
                <a:gd name="T18" fmla="*/ 2147483647 w 397"/>
                <a:gd name="T19" fmla="*/ 2147483647 h 188"/>
                <a:gd name="T20" fmla="*/ 2147483647 w 397"/>
                <a:gd name="T21" fmla="*/ 2147483647 h 188"/>
                <a:gd name="T22" fmla="*/ 2147483647 w 397"/>
                <a:gd name="T23" fmla="*/ 2147483647 h 188"/>
                <a:gd name="T24" fmla="*/ 2147483647 w 397"/>
                <a:gd name="T25" fmla="*/ 2147483647 h 188"/>
                <a:gd name="T26" fmla="*/ 2147483647 w 397"/>
                <a:gd name="T27" fmla="*/ 2147483647 h 188"/>
                <a:gd name="T28" fmla="*/ 2147483647 w 397"/>
                <a:gd name="T29" fmla="*/ 2147483647 h 188"/>
                <a:gd name="T30" fmla="*/ 2147483647 w 397"/>
                <a:gd name="T31" fmla="*/ 2147483647 h 188"/>
                <a:gd name="T32" fmla="*/ 2147483647 w 397"/>
                <a:gd name="T33" fmla="*/ 2147483647 h 188"/>
                <a:gd name="T34" fmla="*/ 2147483647 w 397"/>
                <a:gd name="T35" fmla="*/ 2147483647 h 188"/>
                <a:gd name="T36" fmla="*/ 2147483647 w 397"/>
                <a:gd name="T37" fmla="*/ 2147483647 h 188"/>
                <a:gd name="T38" fmla="*/ 2147483647 w 397"/>
                <a:gd name="T39" fmla="*/ 2147483647 h 188"/>
                <a:gd name="T40" fmla="*/ 2147483647 w 397"/>
                <a:gd name="T41" fmla="*/ 2147483647 h 188"/>
                <a:gd name="T42" fmla="*/ 2147483647 w 397"/>
                <a:gd name="T43" fmla="*/ 2147483647 h 188"/>
                <a:gd name="T44" fmla="*/ 2147483647 w 397"/>
                <a:gd name="T45" fmla="*/ 2147483647 h 188"/>
                <a:gd name="T46" fmla="*/ 2147483647 w 397"/>
                <a:gd name="T47" fmla="*/ 2147483647 h 188"/>
                <a:gd name="T48" fmla="*/ 2147483647 w 397"/>
                <a:gd name="T49" fmla="*/ 2147483647 h 188"/>
                <a:gd name="T50" fmla="*/ 2147483647 w 397"/>
                <a:gd name="T51" fmla="*/ 2147483647 h 188"/>
                <a:gd name="T52" fmla="*/ 2147483647 w 397"/>
                <a:gd name="T53" fmla="*/ 2147483647 h 188"/>
                <a:gd name="T54" fmla="*/ 2147483647 w 397"/>
                <a:gd name="T55" fmla="*/ 2147483647 h 188"/>
                <a:gd name="T56" fmla="*/ 2147483647 w 397"/>
                <a:gd name="T57" fmla="*/ 2147483647 h 188"/>
                <a:gd name="T58" fmla="*/ 2147483647 w 397"/>
                <a:gd name="T59" fmla="*/ 2147483647 h 188"/>
                <a:gd name="T60" fmla="*/ 2147483647 w 397"/>
                <a:gd name="T61" fmla="*/ 2147483647 h 188"/>
                <a:gd name="T62" fmla="*/ 2147483647 w 397"/>
                <a:gd name="T63" fmla="*/ 2147483647 h 188"/>
                <a:gd name="T64" fmla="*/ 2147483647 w 397"/>
                <a:gd name="T65" fmla="*/ 2147483647 h 188"/>
                <a:gd name="T66" fmla="*/ 2147483647 w 397"/>
                <a:gd name="T67" fmla="*/ 2147483647 h 188"/>
                <a:gd name="T68" fmla="*/ 2147483647 w 397"/>
                <a:gd name="T69" fmla="*/ 2147483647 h 188"/>
                <a:gd name="T70" fmla="*/ 2147483647 w 397"/>
                <a:gd name="T71" fmla="*/ 2147483647 h 188"/>
                <a:gd name="T72" fmla="*/ 2147483647 w 397"/>
                <a:gd name="T73" fmla="*/ 2147483647 h 188"/>
                <a:gd name="T74" fmla="*/ 2147483647 w 397"/>
                <a:gd name="T75" fmla="*/ 2147483647 h 188"/>
                <a:gd name="T76" fmla="*/ 2147483647 w 397"/>
                <a:gd name="T77" fmla="*/ 2147483647 h 188"/>
                <a:gd name="T78" fmla="*/ 2147483647 w 397"/>
                <a:gd name="T79" fmla="*/ 2147483647 h 188"/>
                <a:gd name="T80" fmla="*/ 2147483647 w 397"/>
                <a:gd name="T81" fmla="*/ 2147483647 h 188"/>
                <a:gd name="T82" fmla="*/ 2147483647 w 397"/>
                <a:gd name="T83" fmla="*/ 2147483647 h 188"/>
                <a:gd name="T84" fmla="*/ 2147483647 w 397"/>
                <a:gd name="T85" fmla="*/ 2147483647 h 188"/>
                <a:gd name="T86" fmla="*/ 2147483647 w 397"/>
                <a:gd name="T87" fmla="*/ 2147483647 h 188"/>
                <a:gd name="T88" fmla="*/ 2147483647 w 397"/>
                <a:gd name="T89" fmla="*/ 2147483647 h 188"/>
                <a:gd name="T90" fmla="*/ 2147483647 w 397"/>
                <a:gd name="T91" fmla="*/ 0 h 188"/>
                <a:gd name="T92" fmla="*/ 2147483647 w 397"/>
                <a:gd name="T93" fmla="*/ 2147483647 h 188"/>
                <a:gd name="T94" fmla="*/ 0 w 397"/>
                <a:gd name="T95" fmla="*/ 2147483647 h 188"/>
                <a:gd name="T96" fmla="*/ 2147483647 w 397"/>
                <a:gd name="T97" fmla="*/ 2147483647 h 188"/>
                <a:gd name="T98" fmla="*/ 2147483647 w 397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7"/>
                <a:gd name="T151" fmla="*/ 0 h 188"/>
                <a:gd name="T152" fmla="*/ 397 w 397"/>
                <a:gd name="T153" fmla="*/ 188 h 1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7" h="188">
                  <a:moveTo>
                    <a:pt x="4" y="27"/>
                  </a:moveTo>
                  <a:lnTo>
                    <a:pt x="20" y="50"/>
                  </a:lnTo>
                  <a:lnTo>
                    <a:pt x="39" y="71"/>
                  </a:lnTo>
                  <a:lnTo>
                    <a:pt x="59" y="91"/>
                  </a:lnTo>
                  <a:lnTo>
                    <a:pt x="82" y="114"/>
                  </a:lnTo>
                  <a:lnTo>
                    <a:pt x="106" y="130"/>
                  </a:lnTo>
                  <a:lnTo>
                    <a:pt x="129" y="145"/>
                  </a:lnTo>
                  <a:lnTo>
                    <a:pt x="141" y="153"/>
                  </a:lnTo>
                  <a:lnTo>
                    <a:pt x="153" y="161"/>
                  </a:lnTo>
                  <a:lnTo>
                    <a:pt x="170" y="169"/>
                  </a:lnTo>
                  <a:lnTo>
                    <a:pt x="181" y="177"/>
                  </a:lnTo>
                  <a:lnTo>
                    <a:pt x="205" y="181"/>
                  </a:lnTo>
                  <a:lnTo>
                    <a:pt x="232" y="188"/>
                  </a:lnTo>
                  <a:lnTo>
                    <a:pt x="244" y="184"/>
                  </a:lnTo>
                  <a:lnTo>
                    <a:pt x="259" y="184"/>
                  </a:lnTo>
                  <a:lnTo>
                    <a:pt x="275" y="184"/>
                  </a:lnTo>
                  <a:lnTo>
                    <a:pt x="287" y="184"/>
                  </a:lnTo>
                  <a:lnTo>
                    <a:pt x="298" y="181"/>
                  </a:lnTo>
                  <a:lnTo>
                    <a:pt x="314" y="177"/>
                  </a:lnTo>
                  <a:lnTo>
                    <a:pt x="327" y="169"/>
                  </a:lnTo>
                  <a:lnTo>
                    <a:pt x="343" y="165"/>
                  </a:lnTo>
                  <a:lnTo>
                    <a:pt x="354" y="153"/>
                  </a:lnTo>
                  <a:lnTo>
                    <a:pt x="370" y="145"/>
                  </a:lnTo>
                  <a:lnTo>
                    <a:pt x="382" y="134"/>
                  </a:lnTo>
                  <a:lnTo>
                    <a:pt x="393" y="122"/>
                  </a:lnTo>
                  <a:lnTo>
                    <a:pt x="397" y="106"/>
                  </a:lnTo>
                  <a:lnTo>
                    <a:pt x="390" y="95"/>
                  </a:lnTo>
                  <a:lnTo>
                    <a:pt x="378" y="91"/>
                  </a:lnTo>
                  <a:lnTo>
                    <a:pt x="366" y="99"/>
                  </a:lnTo>
                  <a:lnTo>
                    <a:pt x="343" y="118"/>
                  </a:lnTo>
                  <a:lnTo>
                    <a:pt x="318" y="134"/>
                  </a:lnTo>
                  <a:lnTo>
                    <a:pt x="298" y="145"/>
                  </a:lnTo>
                  <a:lnTo>
                    <a:pt x="275" y="149"/>
                  </a:lnTo>
                  <a:lnTo>
                    <a:pt x="252" y="149"/>
                  </a:lnTo>
                  <a:lnTo>
                    <a:pt x="232" y="149"/>
                  </a:lnTo>
                  <a:lnTo>
                    <a:pt x="209" y="145"/>
                  </a:lnTo>
                  <a:lnTo>
                    <a:pt x="189" y="138"/>
                  </a:lnTo>
                  <a:lnTo>
                    <a:pt x="166" y="126"/>
                  </a:lnTo>
                  <a:lnTo>
                    <a:pt x="145" y="114"/>
                  </a:lnTo>
                  <a:lnTo>
                    <a:pt x="121" y="99"/>
                  </a:lnTo>
                  <a:lnTo>
                    <a:pt x="102" y="83"/>
                  </a:lnTo>
                  <a:lnTo>
                    <a:pt x="82" y="62"/>
                  </a:lnTo>
                  <a:lnTo>
                    <a:pt x="63" y="46"/>
                  </a:lnTo>
                  <a:lnTo>
                    <a:pt x="51" y="27"/>
                  </a:lnTo>
                  <a:lnTo>
                    <a:pt x="36" y="7"/>
                  </a:lnTo>
                  <a:lnTo>
                    <a:pt x="20" y="0"/>
                  </a:lnTo>
                  <a:lnTo>
                    <a:pt x="8" y="3"/>
                  </a:lnTo>
                  <a:lnTo>
                    <a:pt x="0" y="1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7" name="Freeform 143">
              <a:extLst>
                <a:ext uri="{FF2B5EF4-FFF2-40B4-BE49-F238E27FC236}">
                  <a16:creationId xmlns:a16="http://schemas.microsoft.com/office/drawing/2014/main" id="{F6C0CA1B-88A6-270B-B4FF-A178F68B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4492625"/>
              <a:ext cx="101600" cy="36513"/>
            </a:xfrm>
            <a:custGeom>
              <a:avLst/>
              <a:gdLst>
                <a:gd name="T0" fmla="*/ 2147483647 w 192"/>
                <a:gd name="T1" fmla="*/ 2147483647 h 70"/>
                <a:gd name="T2" fmla="*/ 2147483647 w 192"/>
                <a:gd name="T3" fmla="*/ 2147483647 h 70"/>
                <a:gd name="T4" fmla="*/ 2147483647 w 192"/>
                <a:gd name="T5" fmla="*/ 2147483647 h 70"/>
                <a:gd name="T6" fmla="*/ 2147483647 w 192"/>
                <a:gd name="T7" fmla="*/ 2147483647 h 70"/>
                <a:gd name="T8" fmla="*/ 2147483647 w 192"/>
                <a:gd name="T9" fmla="*/ 2147483647 h 70"/>
                <a:gd name="T10" fmla="*/ 2147483647 w 192"/>
                <a:gd name="T11" fmla="*/ 2147483647 h 70"/>
                <a:gd name="T12" fmla="*/ 2147483647 w 192"/>
                <a:gd name="T13" fmla="*/ 2147483647 h 70"/>
                <a:gd name="T14" fmla="*/ 2147483647 w 192"/>
                <a:gd name="T15" fmla="*/ 2147483647 h 70"/>
                <a:gd name="T16" fmla="*/ 2147483647 w 192"/>
                <a:gd name="T17" fmla="*/ 2147483647 h 70"/>
                <a:gd name="T18" fmla="*/ 2147483647 w 192"/>
                <a:gd name="T19" fmla="*/ 0 h 70"/>
                <a:gd name="T20" fmla="*/ 2147483647 w 192"/>
                <a:gd name="T21" fmla="*/ 2147483647 h 70"/>
                <a:gd name="T22" fmla="*/ 0 w 192"/>
                <a:gd name="T23" fmla="*/ 2147483647 h 70"/>
                <a:gd name="T24" fmla="*/ 2147483647 w 192"/>
                <a:gd name="T25" fmla="*/ 2147483647 h 70"/>
                <a:gd name="T26" fmla="*/ 2147483647 w 192"/>
                <a:gd name="T27" fmla="*/ 2147483647 h 70"/>
                <a:gd name="T28" fmla="*/ 2147483647 w 192"/>
                <a:gd name="T29" fmla="*/ 2147483647 h 70"/>
                <a:gd name="T30" fmla="*/ 2147483647 w 192"/>
                <a:gd name="T31" fmla="*/ 2147483647 h 70"/>
                <a:gd name="T32" fmla="*/ 2147483647 w 192"/>
                <a:gd name="T33" fmla="*/ 2147483647 h 70"/>
                <a:gd name="T34" fmla="*/ 2147483647 w 192"/>
                <a:gd name="T35" fmla="*/ 2147483647 h 70"/>
                <a:gd name="T36" fmla="*/ 2147483647 w 192"/>
                <a:gd name="T37" fmla="*/ 2147483647 h 70"/>
                <a:gd name="T38" fmla="*/ 2147483647 w 192"/>
                <a:gd name="T39" fmla="*/ 2147483647 h 70"/>
                <a:gd name="T40" fmla="*/ 2147483647 w 192"/>
                <a:gd name="T41" fmla="*/ 2147483647 h 70"/>
                <a:gd name="T42" fmla="*/ 2147483647 w 192"/>
                <a:gd name="T43" fmla="*/ 2147483647 h 70"/>
                <a:gd name="T44" fmla="*/ 2147483647 w 192"/>
                <a:gd name="T45" fmla="*/ 2147483647 h 70"/>
                <a:gd name="T46" fmla="*/ 2147483647 w 192"/>
                <a:gd name="T47" fmla="*/ 2147483647 h 70"/>
                <a:gd name="T48" fmla="*/ 2147483647 w 192"/>
                <a:gd name="T49" fmla="*/ 2147483647 h 70"/>
                <a:gd name="T50" fmla="*/ 2147483647 w 192"/>
                <a:gd name="T51" fmla="*/ 2147483647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2"/>
                <a:gd name="T79" fmla="*/ 0 h 70"/>
                <a:gd name="T80" fmla="*/ 192 w 192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2" h="70">
                  <a:moveTo>
                    <a:pt x="169" y="27"/>
                  </a:moveTo>
                  <a:lnTo>
                    <a:pt x="150" y="35"/>
                  </a:lnTo>
                  <a:lnTo>
                    <a:pt x="130" y="35"/>
                  </a:lnTo>
                  <a:lnTo>
                    <a:pt x="111" y="35"/>
                  </a:lnTo>
                  <a:lnTo>
                    <a:pt x="95" y="35"/>
                  </a:lnTo>
                  <a:lnTo>
                    <a:pt x="75" y="27"/>
                  </a:lnTo>
                  <a:lnTo>
                    <a:pt x="60" y="23"/>
                  </a:lnTo>
                  <a:lnTo>
                    <a:pt x="44" y="15"/>
                  </a:lnTo>
                  <a:lnTo>
                    <a:pt x="27" y="4"/>
                  </a:lnTo>
                  <a:lnTo>
                    <a:pt x="12" y="0"/>
                  </a:lnTo>
                  <a:lnTo>
                    <a:pt x="4" y="11"/>
                  </a:lnTo>
                  <a:lnTo>
                    <a:pt x="0" y="23"/>
                  </a:lnTo>
                  <a:lnTo>
                    <a:pt x="12" y="35"/>
                  </a:lnTo>
                  <a:lnTo>
                    <a:pt x="27" y="46"/>
                  </a:lnTo>
                  <a:lnTo>
                    <a:pt x="48" y="58"/>
                  </a:lnTo>
                  <a:lnTo>
                    <a:pt x="68" y="66"/>
                  </a:lnTo>
                  <a:lnTo>
                    <a:pt x="91" y="70"/>
                  </a:lnTo>
                  <a:lnTo>
                    <a:pt x="111" y="70"/>
                  </a:lnTo>
                  <a:lnTo>
                    <a:pt x="134" y="70"/>
                  </a:lnTo>
                  <a:lnTo>
                    <a:pt x="157" y="66"/>
                  </a:lnTo>
                  <a:lnTo>
                    <a:pt x="181" y="62"/>
                  </a:lnTo>
                  <a:lnTo>
                    <a:pt x="189" y="50"/>
                  </a:lnTo>
                  <a:lnTo>
                    <a:pt x="192" y="39"/>
                  </a:lnTo>
                  <a:lnTo>
                    <a:pt x="185" y="27"/>
                  </a:lnTo>
                  <a:lnTo>
                    <a:pt x="16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8" name="Freeform 144">
              <a:extLst>
                <a:ext uri="{FF2B5EF4-FFF2-40B4-BE49-F238E27FC236}">
                  <a16:creationId xmlns:a16="http://schemas.microsoft.com/office/drawing/2014/main" id="{C8ABE4CA-8012-CB10-CEA5-C4B2F721D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0" y="5414963"/>
              <a:ext cx="169863" cy="222250"/>
            </a:xfrm>
            <a:custGeom>
              <a:avLst/>
              <a:gdLst>
                <a:gd name="T0" fmla="*/ 2147483647 w 322"/>
                <a:gd name="T1" fmla="*/ 2147483647 h 422"/>
                <a:gd name="T2" fmla="*/ 2147483647 w 322"/>
                <a:gd name="T3" fmla="*/ 2147483647 h 422"/>
                <a:gd name="T4" fmla="*/ 2147483647 w 322"/>
                <a:gd name="T5" fmla="*/ 2147483647 h 422"/>
                <a:gd name="T6" fmla="*/ 2147483647 w 322"/>
                <a:gd name="T7" fmla="*/ 2147483647 h 422"/>
                <a:gd name="T8" fmla="*/ 2147483647 w 322"/>
                <a:gd name="T9" fmla="*/ 2147483647 h 422"/>
                <a:gd name="T10" fmla="*/ 2147483647 w 322"/>
                <a:gd name="T11" fmla="*/ 2147483647 h 422"/>
                <a:gd name="T12" fmla="*/ 2147483647 w 322"/>
                <a:gd name="T13" fmla="*/ 2147483647 h 422"/>
                <a:gd name="T14" fmla="*/ 2147483647 w 322"/>
                <a:gd name="T15" fmla="*/ 2147483647 h 422"/>
                <a:gd name="T16" fmla="*/ 2147483647 w 322"/>
                <a:gd name="T17" fmla="*/ 2147483647 h 422"/>
                <a:gd name="T18" fmla="*/ 2147483647 w 322"/>
                <a:gd name="T19" fmla="*/ 2147483647 h 422"/>
                <a:gd name="T20" fmla="*/ 2147483647 w 322"/>
                <a:gd name="T21" fmla="*/ 2147483647 h 422"/>
                <a:gd name="T22" fmla="*/ 2147483647 w 322"/>
                <a:gd name="T23" fmla="*/ 2147483647 h 422"/>
                <a:gd name="T24" fmla="*/ 2147483647 w 322"/>
                <a:gd name="T25" fmla="*/ 2147483647 h 422"/>
                <a:gd name="T26" fmla="*/ 2147483647 w 322"/>
                <a:gd name="T27" fmla="*/ 2147483647 h 422"/>
                <a:gd name="T28" fmla="*/ 2147483647 w 322"/>
                <a:gd name="T29" fmla="*/ 2147483647 h 422"/>
                <a:gd name="T30" fmla="*/ 2147483647 w 322"/>
                <a:gd name="T31" fmla="*/ 2147483647 h 422"/>
                <a:gd name="T32" fmla="*/ 2147483647 w 322"/>
                <a:gd name="T33" fmla="*/ 2147483647 h 422"/>
                <a:gd name="T34" fmla="*/ 2147483647 w 322"/>
                <a:gd name="T35" fmla="*/ 2147483647 h 422"/>
                <a:gd name="T36" fmla="*/ 2147483647 w 322"/>
                <a:gd name="T37" fmla="*/ 2147483647 h 422"/>
                <a:gd name="T38" fmla="*/ 2147483647 w 322"/>
                <a:gd name="T39" fmla="*/ 2147483647 h 422"/>
                <a:gd name="T40" fmla="*/ 2147483647 w 322"/>
                <a:gd name="T41" fmla="*/ 2147483647 h 422"/>
                <a:gd name="T42" fmla="*/ 2147483647 w 322"/>
                <a:gd name="T43" fmla="*/ 0 h 422"/>
                <a:gd name="T44" fmla="*/ 2147483647 w 322"/>
                <a:gd name="T45" fmla="*/ 0 h 422"/>
                <a:gd name="T46" fmla="*/ 2147483647 w 322"/>
                <a:gd name="T47" fmla="*/ 2147483647 h 422"/>
                <a:gd name="T48" fmla="*/ 2147483647 w 322"/>
                <a:gd name="T49" fmla="*/ 2147483647 h 422"/>
                <a:gd name="T50" fmla="*/ 2147483647 w 322"/>
                <a:gd name="T51" fmla="*/ 2147483647 h 422"/>
                <a:gd name="T52" fmla="*/ 2147483647 w 322"/>
                <a:gd name="T53" fmla="*/ 2147483647 h 422"/>
                <a:gd name="T54" fmla="*/ 2147483647 w 322"/>
                <a:gd name="T55" fmla="*/ 2147483647 h 422"/>
                <a:gd name="T56" fmla="*/ 2147483647 w 322"/>
                <a:gd name="T57" fmla="*/ 2147483647 h 422"/>
                <a:gd name="T58" fmla="*/ 2147483647 w 322"/>
                <a:gd name="T59" fmla="*/ 2147483647 h 422"/>
                <a:gd name="T60" fmla="*/ 2147483647 w 322"/>
                <a:gd name="T61" fmla="*/ 2147483647 h 422"/>
                <a:gd name="T62" fmla="*/ 2147483647 w 322"/>
                <a:gd name="T63" fmla="*/ 2147483647 h 422"/>
                <a:gd name="T64" fmla="*/ 0 w 322"/>
                <a:gd name="T65" fmla="*/ 2147483647 h 422"/>
                <a:gd name="T66" fmla="*/ 2147483647 w 322"/>
                <a:gd name="T67" fmla="*/ 2147483647 h 422"/>
                <a:gd name="T68" fmla="*/ 2147483647 w 322"/>
                <a:gd name="T69" fmla="*/ 2147483647 h 422"/>
                <a:gd name="T70" fmla="*/ 2147483647 w 322"/>
                <a:gd name="T71" fmla="*/ 2147483647 h 422"/>
                <a:gd name="T72" fmla="*/ 2147483647 w 322"/>
                <a:gd name="T73" fmla="*/ 2147483647 h 422"/>
                <a:gd name="T74" fmla="*/ 2147483647 w 322"/>
                <a:gd name="T75" fmla="*/ 2147483647 h 422"/>
                <a:gd name="T76" fmla="*/ 2147483647 w 322"/>
                <a:gd name="T77" fmla="*/ 2147483647 h 422"/>
                <a:gd name="T78" fmla="*/ 2147483647 w 322"/>
                <a:gd name="T79" fmla="*/ 2147483647 h 422"/>
                <a:gd name="T80" fmla="*/ 2147483647 w 322"/>
                <a:gd name="T81" fmla="*/ 2147483647 h 422"/>
                <a:gd name="T82" fmla="*/ 2147483647 w 322"/>
                <a:gd name="T83" fmla="*/ 2147483647 h 422"/>
                <a:gd name="T84" fmla="*/ 2147483647 w 322"/>
                <a:gd name="T85" fmla="*/ 2147483647 h 422"/>
                <a:gd name="T86" fmla="*/ 2147483647 w 322"/>
                <a:gd name="T87" fmla="*/ 2147483647 h 422"/>
                <a:gd name="T88" fmla="*/ 2147483647 w 322"/>
                <a:gd name="T89" fmla="*/ 2147483647 h 422"/>
                <a:gd name="T90" fmla="*/ 2147483647 w 322"/>
                <a:gd name="T91" fmla="*/ 2147483647 h 422"/>
                <a:gd name="T92" fmla="*/ 2147483647 w 322"/>
                <a:gd name="T93" fmla="*/ 2147483647 h 422"/>
                <a:gd name="T94" fmla="*/ 2147483647 w 322"/>
                <a:gd name="T95" fmla="*/ 2147483647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2"/>
                <a:gd name="T145" fmla="*/ 0 h 422"/>
                <a:gd name="T146" fmla="*/ 322 w 322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2" h="422">
                  <a:moveTo>
                    <a:pt x="291" y="276"/>
                  </a:moveTo>
                  <a:lnTo>
                    <a:pt x="278" y="261"/>
                  </a:lnTo>
                  <a:lnTo>
                    <a:pt x="266" y="269"/>
                  </a:lnTo>
                  <a:lnTo>
                    <a:pt x="255" y="276"/>
                  </a:lnTo>
                  <a:lnTo>
                    <a:pt x="259" y="292"/>
                  </a:lnTo>
                  <a:lnTo>
                    <a:pt x="263" y="312"/>
                  </a:lnTo>
                  <a:lnTo>
                    <a:pt x="270" y="331"/>
                  </a:lnTo>
                  <a:lnTo>
                    <a:pt x="278" y="355"/>
                  </a:lnTo>
                  <a:lnTo>
                    <a:pt x="283" y="374"/>
                  </a:lnTo>
                  <a:lnTo>
                    <a:pt x="259" y="358"/>
                  </a:lnTo>
                  <a:lnTo>
                    <a:pt x="235" y="347"/>
                  </a:lnTo>
                  <a:lnTo>
                    <a:pt x="208" y="335"/>
                  </a:lnTo>
                  <a:lnTo>
                    <a:pt x="188" y="323"/>
                  </a:lnTo>
                  <a:lnTo>
                    <a:pt x="165" y="304"/>
                  </a:lnTo>
                  <a:lnTo>
                    <a:pt x="141" y="288"/>
                  </a:lnTo>
                  <a:lnTo>
                    <a:pt x="122" y="269"/>
                  </a:lnTo>
                  <a:lnTo>
                    <a:pt x="101" y="257"/>
                  </a:lnTo>
                  <a:lnTo>
                    <a:pt x="82" y="237"/>
                  </a:lnTo>
                  <a:lnTo>
                    <a:pt x="66" y="220"/>
                  </a:lnTo>
                  <a:lnTo>
                    <a:pt x="47" y="201"/>
                  </a:lnTo>
                  <a:lnTo>
                    <a:pt x="39" y="181"/>
                  </a:lnTo>
                  <a:lnTo>
                    <a:pt x="43" y="181"/>
                  </a:lnTo>
                  <a:lnTo>
                    <a:pt x="50" y="178"/>
                  </a:lnTo>
                  <a:lnTo>
                    <a:pt x="66" y="174"/>
                  </a:lnTo>
                  <a:lnTo>
                    <a:pt x="86" y="174"/>
                  </a:lnTo>
                  <a:lnTo>
                    <a:pt x="101" y="174"/>
                  </a:lnTo>
                  <a:lnTo>
                    <a:pt x="122" y="174"/>
                  </a:lnTo>
                  <a:lnTo>
                    <a:pt x="134" y="174"/>
                  </a:lnTo>
                  <a:lnTo>
                    <a:pt x="145" y="174"/>
                  </a:lnTo>
                  <a:lnTo>
                    <a:pt x="145" y="189"/>
                  </a:lnTo>
                  <a:lnTo>
                    <a:pt x="149" y="205"/>
                  </a:lnTo>
                  <a:lnTo>
                    <a:pt x="153" y="213"/>
                  </a:lnTo>
                  <a:lnTo>
                    <a:pt x="169" y="217"/>
                  </a:lnTo>
                  <a:lnTo>
                    <a:pt x="181" y="209"/>
                  </a:lnTo>
                  <a:lnTo>
                    <a:pt x="184" y="197"/>
                  </a:lnTo>
                  <a:lnTo>
                    <a:pt x="181" y="174"/>
                  </a:lnTo>
                  <a:lnTo>
                    <a:pt x="177" y="150"/>
                  </a:lnTo>
                  <a:lnTo>
                    <a:pt x="173" y="127"/>
                  </a:lnTo>
                  <a:lnTo>
                    <a:pt x="173" y="107"/>
                  </a:lnTo>
                  <a:lnTo>
                    <a:pt x="173" y="80"/>
                  </a:lnTo>
                  <a:lnTo>
                    <a:pt x="169" y="60"/>
                  </a:lnTo>
                  <a:lnTo>
                    <a:pt x="165" y="36"/>
                  </a:lnTo>
                  <a:lnTo>
                    <a:pt x="165" y="16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34" y="0"/>
                  </a:lnTo>
                  <a:lnTo>
                    <a:pt x="130" y="16"/>
                  </a:lnTo>
                  <a:lnTo>
                    <a:pt x="130" y="32"/>
                  </a:lnTo>
                  <a:lnTo>
                    <a:pt x="130" y="43"/>
                  </a:lnTo>
                  <a:lnTo>
                    <a:pt x="130" y="60"/>
                  </a:lnTo>
                  <a:lnTo>
                    <a:pt x="134" y="76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38" y="123"/>
                  </a:lnTo>
                  <a:lnTo>
                    <a:pt x="141" y="138"/>
                  </a:lnTo>
                  <a:lnTo>
                    <a:pt x="126" y="138"/>
                  </a:lnTo>
                  <a:lnTo>
                    <a:pt x="113" y="138"/>
                  </a:lnTo>
                  <a:lnTo>
                    <a:pt x="97" y="138"/>
                  </a:lnTo>
                  <a:lnTo>
                    <a:pt x="86" y="138"/>
                  </a:lnTo>
                  <a:lnTo>
                    <a:pt x="70" y="138"/>
                  </a:lnTo>
                  <a:lnTo>
                    <a:pt x="58" y="142"/>
                  </a:lnTo>
                  <a:lnTo>
                    <a:pt x="43" y="142"/>
                  </a:lnTo>
                  <a:lnTo>
                    <a:pt x="35" y="150"/>
                  </a:lnTo>
                  <a:lnTo>
                    <a:pt x="11" y="158"/>
                  </a:lnTo>
                  <a:lnTo>
                    <a:pt x="4" y="174"/>
                  </a:lnTo>
                  <a:lnTo>
                    <a:pt x="0" y="181"/>
                  </a:lnTo>
                  <a:lnTo>
                    <a:pt x="4" y="193"/>
                  </a:lnTo>
                  <a:lnTo>
                    <a:pt x="11" y="205"/>
                  </a:lnTo>
                  <a:lnTo>
                    <a:pt x="23" y="226"/>
                  </a:lnTo>
                  <a:lnTo>
                    <a:pt x="35" y="237"/>
                  </a:lnTo>
                  <a:lnTo>
                    <a:pt x="47" y="253"/>
                  </a:lnTo>
                  <a:lnTo>
                    <a:pt x="62" y="269"/>
                  </a:lnTo>
                  <a:lnTo>
                    <a:pt x="78" y="284"/>
                  </a:lnTo>
                  <a:lnTo>
                    <a:pt x="89" y="296"/>
                  </a:lnTo>
                  <a:lnTo>
                    <a:pt x="109" y="312"/>
                  </a:lnTo>
                  <a:lnTo>
                    <a:pt x="130" y="323"/>
                  </a:lnTo>
                  <a:lnTo>
                    <a:pt x="145" y="339"/>
                  </a:lnTo>
                  <a:lnTo>
                    <a:pt x="165" y="351"/>
                  </a:lnTo>
                  <a:lnTo>
                    <a:pt x="184" y="362"/>
                  </a:lnTo>
                  <a:lnTo>
                    <a:pt x="200" y="374"/>
                  </a:lnTo>
                  <a:lnTo>
                    <a:pt x="220" y="386"/>
                  </a:lnTo>
                  <a:lnTo>
                    <a:pt x="239" y="395"/>
                  </a:lnTo>
                  <a:lnTo>
                    <a:pt x="259" y="407"/>
                  </a:lnTo>
                  <a:lnTo>
                    <a:pt x="278" y="411"/>
                  </a:lnTo>
                  <a:lnTo>
                    <a:pt x="303" y="422"/>
                  </a:lnTo>
                  <a:lnTo>
                    <a:pt x="315" y="418"/>
                  </a:lnTo>
                  <a:lnTo>
                    <a:pt x="322" y="407"/>
                  </a:lnTo>
                  <a:lnTo>
                    <a:pt x="318" y="386"/>
                  </a:lnTo>
                  <a:lnTo>
                    <a:pt x="315" y="370"/>
                  </a:lnTo>
                  <a:lnTo>
                    <a:pt x="315" y="351"/>
                  </a:lnTo>
                  <a:lnTo>
                    <a:pt x="311" y="335"/>
                  </a:lnTo>
                  <a:lnTo>
                    <a:pt x="307" y="319"/>
                  </a:lnTo>
                  <a:lnTo>
                    <a:pt x="303" y="304"/>
                  </a:lnTo>
                  <a:lnTo>
                    <a:pt x="295" y="288"/>
                  </a:lnTo>
                  <a:lnTo>
                    <a:pt x="291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09" name="Freeform 145">
              <a:extLst>
                <a:ext uri="{FF2B5EF4-FFF2-40B4-BE49-F238E27FC236}">
                  <a16:creationId xmlns:a16="http://schemas.microsoft.com/office/drawing/2014/main" id="{6BFD2EE7-222C-9ED7-7B4F-66587FE1C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5424488"/>
              <a:ext cx="139700" cy="207963"/>
            </a:xfrm>
            <a:custGeom>
              <a:avLst/>
              <a:gdLst>
                <a:gd name="T0" fmla="*/ 2147483647 w 264"/>
                <a:gd name="T1" fmla="*/ 2147483647 h 391"/>
                <a:gd name="T2" fmla="*/ 2147483647 w 264"/>
                <a:gd name="T3" fmla="*/ 2147483647 h 391"/>
                <a:gd name="T4" fmla="*/ 2147483647 w 264"/>
                <a:gd name="T5" fmla="*/ 2147483647 h 391"/>
                <a:gd name="T6" fmla="*/ 2147483647 w 264"/>
                <a:gd name="T7" fmla="*/ 2147483647 h 391"/>
                <a:gd name="T8" fmla="*/ 2147483647 w 264"/>
                <a:gd name="T9" fmla="*/ 2147483647 h 391"/>
                <a:gd name="T10" fmla="*/ 2147483647 w 264"/>
                <a:gd name="T11" fmla="*/ 2147483647 h 391"/>
                <a:gd name="T12" fmla="*/ 2147483647 w 264"/>
                <a:gd name="T13" fmla="*/ 2147483647 h 391"/>
                <a:gd name="T14" fmla="*/ 2147483647 w 264"/>
                <a:gd name="T15" fmla="*/ 2147483647 h 391"/>
                <a:gd name="T16" fmla="*/ 2147483647 w 264"/>
                <a:gd name="T17" fmla="*/ 2147483647 h 391"/>
                <a:gd name="T18" fmla="*/ 2147483647 w 264"/>
                <a:gd name="T19" fmla="*/ 2147483647 h 391"/>
                <a:gd name="T20" fmla="*/ 2147483647 w 264"/>
                <a:gd name="T21" fmla="*/ 2147483647 h 391"/>
                <a:gd name="T22" fmla="*/ 2147483647 w 264"/>
                <a:gd name="T23" fmla="*/ 2147483647 h 391"/>
                <a:gd name="T24" fmla="*/ 2147483647 w 264"/>
                <a:gd name="T25" fmla="*/ 2147483647 h 391"/>
                <a:gd name="T26" fmla="*/ 2147483647 w 264"/>
                <a:gd name="T27" fmla="*/ 2147483647 h 391"/>
                <a:gd name="T28" fmla="*/ 0 w 264"/>
                <a:gd name="T29" fmla="*/ 2147483647 h 391"/>
                <a:gd name="T30" fmla="*/ 0 w 264"/>
                <a:gd name="T31" fmla="*/ 2147483647 h 391"/>
                <a:gd name="T32" fmla="*/ 2147483647 w 264"/>
                <a:gd name="T33" fmla="*/ 2147483647 h 391"/>
                <a:gd name="T34" fmla="*/ 2147483647 w 264"/>
                <a:gd name="T35" fmla="*/ 2147483647 h 391"/>
                <a:gd name="T36" fmla="*/ 2147483647 w 264"/>
                <a:gd name="T37" fmla="*/ 2147483647 h 391"/>
                <a:gd name="T38" fmla="*/ 2147483647 w 264"/>
                <a:gd name="T39" fmla="*/ 2147483647 h 391"/>
                <a:gd name="T40" fmla="*/ 2147483647 w 264"/>
                <a:gd name="T41" fmla="*/ 2147483647 h 391"/>
                <a:gd name="T42" fmla="*/ 2147483647 w 264"/>
                <a:gd name="T43" fmla="*/ 2147483647 h 391"/>
                <a:gd name="T44" fmla="*/ 2147483647 w 264"/>
                <a:gd name="T45" fmla="*/ 2147483647 h 391"/>
                <a:gd name="T46" fmla="*/ 2147483647 w 264"/>
                <a:gd name="T47" fmla="*/ 2147483647 h 391"/>
                <a:gd name="T48" fmla="*/ 2147483647 w 264"/>
                <a:gd name="T49" fmla="*/ 2147483647 h 391"/>
                <a:gd name="T50" fmla="*/ 2147483647 w 264"/>
                <a:gd name="T51" fmla="*/ 2147483647 h 391"/>
                <a:gd name="T52" fmla="*/ 2147483647 w 264"/>
                <a:gd name="T53" fmla="*/ 2147483647 h 391"/>
                <a:gd name="T54" fmla="*/ 2147483647 w 264"/>
                <a:gd name="T55" fmla="*/ 2147483647 h 391"/>
                <a:gd name="T56" fmla="*/ 2147483647 w 264"/>
                <a:gd name="T57" fmla="*/ 2147483647 h 391"/>
                <a:gd name="T58" fmla="*/ 2147483647 w 264"/>
                <a:gd name="T59" fmla="*/ 2147483647 h 391"/>
                <a:gd name="T60" fmla="*/ 2147483647 w 264"/>
                <a:gd name="T61" fmla="*/ 2147483647 h 391"/>
                <a:gd name="T62" fmla="*/ 2147483647 w 264"/>
                <a:gd name="T63" fmla="*/ 2147483647 h 391"/>
                <a:gd name="T64" fmla="*/ 2147483647 w 264"/>
                <a:gd name="T65" fmla="*/ 2147483647 h 391"/>
                <a:gd name="T66" fmla="*/ 2147483647 w 264"/>
                <a:gd name="T67" fmla="*/ 2147483647 h 391"/>
                <a:gd name="T68" fmla="*/ 2147483647 w 264"/>
                <a:gd name="T69" fmla="*/ 2147483647 h 391"/>
                <a:gd name="T70" fmla="*/ 2147483647 w 264"/>
                <a:gd name="T71" fmla="*/ 2147483647 h 3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4"/>
                <a:gd name="T109" fmla="*/ 0 h 391"/>
                <a:gd name="T110" fmla="*/ 264 w 264"/>
                <a:gd name="T111" fmla="*/ 391 h 3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4" h="391">
                  <a:moveTo>
                    <a:pt x="264" y="371"/>
                  </a:moveTo>
                  <a:lnTo>
                    <a:pt x="257" y="350"/>
                  </a:lnTo>
                  <a:lnTo>
                    <a:pt x="249" y="335"/>
                  </a:lnTo>
                  <a:lnTo>
                    <a:pt x="241" y="315"/>
                  </a:lnTo>
                  <a:lnTo>
                    <a:pt x="233" y="299"/>
                  </a:lnTo>
                  <a:lnTo>
                    <a:pt x="221" y="284"/>
                  </a:lnTo>
                  <a:lnTo>
                    <a:pt x="208" y="268"/>
                  </a:lnTo>
                  <a:lnTo>
                    <a:pt x="193" y="253"/>
                  </a:lnTo>
                  <a:lnTo>
                    <a:pt x="181" y="241"/>
                  </a:lnTo>
                  <a:lnTo>
                    <a:pt x="165" y="225"/>
                  </a:lnTo>
                  <a:lnTo>
                    <a:pt x="150" y="213"/>
                  </a:lnTo>
                  <a:lnTo>
                    <a:pt x="134" y="200"/>
                  </a:lnTo>
                  <a:lnTo>
                    <a:pt x="119" y="193"/>
                  </a:lnTo>
                  <a:lnTo>
                    <a:pt x="99" y="185"/>
                  </a:lnTo>
                  <a:lnTo>
                    <a:pt x="80" y="181"/>
                  </a:lnTo>
                  <a:lnTo>
                    <a:pt x="60" y="173"/>
                  </a:lnTo>
                  <a:lnTo>
                    <a:pt x="43" y="173"/>
                  </a:lnTo>
                  <a:lnTo>
                    <a:pt x="43" y="154"/>
                  </a:lnTo>
                  <a:lnTo>
                    <a:pt x="43" y="134"/>
                  </a:lnTo>
                  <a:lnTo>
                    <a:pt x="39" y="115"/>
                  </a:lnTo>
                  <a:lnTo>
                    <a:pt x="39" y="95"/>
                  </a:lnTo>
                  <a:lnTo>
                    <a:pt x="35" y="76"/>
                  </a:lnTo>
                  <a:lnTo>
                    <a:pt x="35" y="56"/>
                  </a:lnTo>
                  <a:lnTo>
                    <a:pt x="35" y="36"/>
                  </a:lnTo>
                  <a:lnTo>
                    <a:pt x="35" y="1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79"/>
                  </a:lnTo>
                  <a:lnTo>
                    <a:pt x="4" y="103"/>
                  </a:lnTo>
                  <a:lnTo>
                    <a:pt x="4" y="122"/>
                  </a:lnTo>
                  <a:lnTo>
                    <a:pt x="4" y="142"/>
                  </a:lnTo>
                  <a:lnTo>
                    <a:pt x="4" y="165"/>
                  </a:lnTo>
                  <a:lnTo>
                    <a:pt x="8" y="185"/>
                  </a:lnTo>
                  <a:lnTo>
                    <a:pt x="12" y="197"/>
                  </a:lnTo>
                  <a:lnTo>
                    <a:pt x="24" y="206"/>
                  </a:lnTo>
                  <a:lnTo>
                    <a:pt x="39" y="206"/>
                  </a:lnTo>
                  <a:lnTo>
                    <a:pt x="56" y="210"/>
                  </a:lnTo>
                  <a:lnTo>
                    <a:pt x="68" y="210"/>
                  </a:lnTo>
                  <a:lnTo>
                    <a:pt x="83" y="217"/>
                  </a:lnTo>
                  <a:lnTo>
                    <a:pt x="95" y="225"/>
                  </a:lnTo>
                  <a:lnTo>
                    <a:pt x="111" y="233"/>
                  </a:lnTo>
                  <a:lnTo>
                    <a:pt x="123" y="241"/>
                  </a:lnTo>
                  <a:lnTo>
                    <a:pt x="138" y="253"/>
                  </a:lnTo>
                  <a:lnTo>
                    <a:pt x="162" y="272"/>
                  </a:lnTo>
                  <a:lnTo>
                    <a:pt x="185" y="292"/>
                  </a:lnTo>
                  <a:lnTo>
                    <a:pt x="193" y="303"/>
                  </a:lnTo>
                  <a:lnTo>
                    <a:pt x="201" y="319"/>
                  </a:lnTo>
                  <a:lnTo>
                    <a:pt x="208" y="335"/>
                  </a:lnTo>
                  <a:lnTo>
                    <a:pt x="218" y="346"/>
                  </a:lnTo>
                  <a:lnTo>
                    <a:pt x="193" y="338"/>
                  </a:lnTo>
                  <a:lnTo>
                    <a:pt x="169" y="327"/>
                  </a:lnTo>
                  <a:lnTo>
                    <a:pt x="146" y="319"/>
                  </a:lnTo>
                  <a:lnTo>
                    <a:pt x="123" y="311"/>
                  </a:lnTo>
                  <a:lnTo>
                    <a:pt x="111" y="311"/>
                  </a:lnTo>
                  <a:lnTo>
                    <a:pt x="99" y="319"/>
                  </a:lnTo>
                  <a:lnTo>
                    <a:pt x="95" y="331"/>
                  </a:lnTo>
                  <a:lnTo>
                    <a:pt x="107" y="342"/>
                  </a:lnTo>
                  <a:lnTo>
                    <a:pt x="123" y="346"/>
                  </a:lnTo>
                  <a:lnTo>
                    <a:pt x="138" y="354"/>
                  </a:lnTo>
                  <a:lnTo>
                    <a:pt x="154" y="362"/>
                  </a:lnTo>
                  <a:lnTo>
                    <a:pt x="173" y="371"/>
                  </a:lnTo>
                  <a:lnTo>
                    <a:pt x="189" y="375"/>
                  </a:lnTo>
                  <a:lnTo>
                    <a:pt x="204" y="379"/>
                  </a:lnTo>
                  <a:lnTo>
                    <a:pt x="221" y="387"/>
                  </a:lnTo>
                  <a:lnTo>
                    <a:pt x="241" y="391"/>
                  </a:lnTo>
                  <a:lnTo>
                    <a:pt x="260" y="387"/>
                  </a:lnTo>
                  <a:lnTo>
                    <a:pt x="264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0" name="Freeform 146">
              <a:extLst>
                <a:ext uri="{FF2B5EF4-FFF2-40B4-BE49-F238E27FC236}">
                  <a16:creationId xmlns:a16="http://schemas.microsoft.com/office/drawing/2014/main" id="{875E96DC-BFAF-5070-6ADA-BAAE36CB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375" y="5424488"/>
              <a:ext cx="153988" cy="207963"/>
            </a:xfrm>
            <a:custGeom>
              <a:avLst/>
              <a:gdLst>
                <a:gd name="T0" fmla="*/ 2147483647 w 292"/>
                <a:gd name="T1" fmla="*/ 2147483647 h 391"/>
                <a:gd name="T2" fmla="*/ 2147483647 w 292"/>
                <a:gd name="T3" fmla="*/ 2147483647 h 391"/>
                <a:gd name="T4" fmla="*/ 2147483647 w 292"/>
                <a:gd name="T5" fmla="*/ 2147483647 h 391"/>
                <a:gd name="T6" fmla="*/ 2147483647 w 292"/>
                <a:gd name="T7" fmla="*/ 2147483647 h 391"/>
                <a:gd name="T8" fmla="*/ 2147483647 w 292"/>
                <a:gd name="T9" fmla="*/ 2147483647 h 391"/>
                <a:gd name="T10" fmla="*/ 2147483647 w 292"/>
                <a:gd name="T11" fmla="*/ 2147483647 h 391"/>
                <a:gd name="T12" fmla="*/ 2147483647 w 292"/>
                <a:gd name="T13" fmla="*/ 2147483647 h 391"/>
                <a:gd name="T14" fmla="*/ 2147483647 w 292"/>
                <a:gd name="T15" fmla="*/ 2147483647 h 391"/>
                <a:gd name="T16" fmla="*/ 2147483647 w 292"/>
                <a:gd name="T17" fmla="*/ 2147483647 h 391"/>
                <a:gd name="T18" fmla="*/ 2147483647 w 292"/>
                <a:gd name="T19" fmla="*/ 2147483647 h 391"/>
                <a:gd name="T20" fmla="*/ 2147483647 w 292"/>
                <a:gd name="T21" fmla="*/ 2147483647 h 391"/>
                <a:gd name="T22" fmla="*/ 2147483647 w 292"/>
                <a:gd name="T23" fmla="*/ 2147483647 h 391"/>
                <a:gd name="T24" fmla="*/ 2147483647 w 292"/>
                <a:gd name="T25" fmla="*/ 2147483647 h 391"/>
                <a:gd name="T26" fmla="*/ 2147483647 w 292"/>
                <a:gd name="T27" fmla="*/ 2147483647 h 391"/>
                <a:gd name="T28" fmla="*/ 2147483647 w 292"/>
                <a:gd name="T29" fmla="*/ 2147483647 h 391"/>
                <a:gd name="T30" fmla="*/ 2147483647 w 292"/>
                <a:gd name="T31" fmla="*/ 2147483647 h 391"/>
                <a:gd name="T32" fmla="*/ 2147483647 w 292"/>
                <a:gd name="T33" fmla="*/ 2147483647 h 391"/>
                <a:gd name="T34" fmla="*/ 2147483647 w 292"/>
                <a:gd name="T35" fmla="*/ 2147483647 h 391"/>
                <a:gd name="T36" fmla="*/ 2147483647 w 292"/>
                <a:gd name="T37" fmla="*/ 0 h 391"/>
                <a:gd name="T38" fmla="*/ 2147483647 w 292"/>
                <a:gd name="T39" fmla="*/ 2147483647 h 391"/>
                <a:gd name="T40" fmla="*/ 2147483647 w 292"/>
                <a:gd name="T41" fmla="*/ 2147483647 h 391"/>
                <a:gd name="T42" fmla="*/ 2147483647 w 292"/>
                <a:gd name="T43" fmla="*/ 2147483647 h 391"/>
                <a:gd name="T44" fmla="*/ 2147483647 w 292"/>
                <a:gd name="T45" fmla="*/ 2147483647 h 391"/>
                <a:gd name="T46" fmla="*/ 2147483647 w 292"/>
                <a:gd name="T47" fmla="*/ 2147483647 h 391"/>
                <a:gd name="T48" fmla="*/ 2147483647 w 292"/>
                <a:gd name="T49" fmla="*/ 2147483647 h 391"/>
                <a:gd name="T50" fmla="*/ 2147483647 w 292"/>
                <a:gd name="T51" fmla="*/ 2147483647 h 391"/>
                <a:gd name="T52" fmla="*/ 2147483647 w 292"/>
                <a:gd name="T53" fmla="*/ 2147483647 h 391"/>
                <a:gd name="T54" fmla="*/ 0 w 292"/>
                <a:gd name="T55" fmla="*/ 2147483647 h 391"/>
                <a:gd name="T56" fmla="*/ 2147483647 w 292"/>
                <a:gd name="T57" fmla="*/ 2147483647 h 391"/>
                <a:gd name="T58" fmla="*/ 2147483647 w 292"/>
                <a:gd name="T59" fmla="*/ 2147483647 h 391"/>
                <a:gd name="T60" fmla="*/ 2147483647 w 292"/>
                <a:gd name="T61" fmla="*/ 2147483647 h 391"/>
                <a:gd name="T62" fmla="*/ 2147483647 w 292"/>
                <a:gd name="T63" fmla="*/ 2147483647 h 391"/>
                <a:gd name="T64" fmla="*/ 2147483647 w 292"/>
                <a:gd name="T65" fmla="*/ 2147483647 h 391"/>
                <a:gd name="T66" fmla="*/ 2147483647 w 292"/>
                <a:gd name="T67" fmla="*/ 2147483647 h 391"/>
                <a:gd name="T68" fmla="*/ 2147483647 w 292"/>
                <a:gd name="T69" fmla="*/ 2147483647 h 391"/>
                <a:gd name="T70" fmla="*/ 2147483647 w 292"/>
                <a:gd name="T71" fmla="*/ 2147483647 h 391"/>
                <a:gd name="T72" fmla="*/ 2147483647 w 292"/>
                <a:gd name="T73" fmla="*/ 2147483647 h 391"/>
                <a:gd name="T74" fmla="*/ 2147483647 w 292"/>
                <a:gd name="T75" fmla="*/ 2147483647 h 391"/>
                <a:gd name="T76" fmla="*/ 2147483647 w 292"/>
                <a:gd name="T77" fmla="*/ 2147483647 h 391"/>
                <a:gd name="T78" fmla="*/ 2147483647 w 292"/>
                <a:gd name="T79" fmla="*/ 2147483647 h 391"/>
                <a:gd name="T80" fmla="*/ 2147483647 w 292"/>
                <a:gd name="T81" fmla="*/ 2147483647 h 391"/>
                <a:gd name="T82" fmla="*/ 2147483647 w 292"/>
                <a:gd name="T83" fmla="*/ 2147483647 h 3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2"/>
                <a:gd name="T127" fmla="*/ 0 h 391"/>
                <a:gd name="T128" fmla="*/ 292 w 292"/>
                <a:gd name="T129" fmla="*/ 391 h 3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2" h="391">
                  <a:moveTo>
                    <a:pt x="268" y="225"/>
                  </a:moveTo>
                  <a:lnTo>
                    <a:pt x="252" y="217"/>
                  </a:lnTo>
                  <a:lnTo>
                    <a:pt x="245" y="217"/>
                  </a:lnTo>
                  <a:lnTo>
                    <a:pt x="236" y="229"/>
                  </a:lnTo>
                  <a:lnTo>
                    <a:pt x="236" y="245"/>
                  </a:lnTo>
                  <a:lnTo>
                    <a:pt x="245" y="268"/>
                  </a:lnTo>
                  <a:lnTo>
                    <a:pt x="252" y="292"/>
                  </a:lnTo>
                  <a:lnTo>
                    <a:pt x="252" y="311"/>
                  </a:lnTo>
                  <a:lnTo>
                    <a:pt x="256" y="335"/>
                  </a:lnTo>
                  <a:lnTo>
                    <a:pt x="245" y="323"/>
                  </a:lnTo>
                  <a:lnTo>
                    <a:pt x="236" y="311"/>
                  </a:lnTo>
                  <a:lnTo>
                    <a:pt x="224" y="295"/>
                  </a:lnTo>
                  <a:lnTo>
                    <a:pt x="216" y="284"/>
                  </a:lnTo>
                  <a:lnTo>
                    <a:pt x="197" y="256"/>
                  </a:lnTo>
                  <a:lnTo>
                    <a:pt x="181" y="233"/>
                  </a:lnTo>
                  <a:lnTo>
                    <a:pt x="169" y="217"/>
                  </a:lnTo>
                  <a:lnTo>
                    <a:pt x="154" y="210"/>
                  </a:lnTo>
                  <a:lnTo>
                    <a:pt x="142" y="197"/>
                  </a:lnTo>
                  <a:lnTo>
                    <a:pt x="130" y="193"/>
                  </a:lnTo>
                  <a:lnTo>
                    <a:pt x="115" y="181"/>
                  </a:lnTo>
                  <a:lnTo>
                    <a:pt x="99" y="173"/>
                  </a:lnTo>
                  <a:lnTo>
                    <a:pt x="87" y="165"/>
                  </a:lnTo>
                  <a:lnTo>
                    <a:pt x="76" y="161"/>
                  </a:lnTo>
                  <a:lnTo>
                    <a:pt x="87" y="158"/>
                  </a:lnTo>
                  <a:lnTo>
                    <a:pt x="107" y="154"/>
                  </a:lnTo>
                  <a:lnTo>
                    <a:pt x="122" y="154"/>
                  </a:lnTo>
                  <a:lnTo>
                    <a:pt x="142" y="154"/>
                  </a:lnTo>
                  <a:lnTo>
                    <a:pt x="154" y="150"/>
                  </a:lnTo>
                  <a:lnTo>
                    <a:pt x="161" y="138"/>
                  </a:lnTo>
                  <a:lnTo>
                    <a:pt x="157" y="118"/>
                  </a:lnTo>
                  <a:lnTo>
                    <a:pt x="157" y="103"/>
                  </a:lnTo>
                  <a:lnTo>
                    <a:pt x="157" y="87"/>
                  </a:lnTo>
                  <a:lnTo>
                    <a:pt x="157" y="7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0" y="27"/>
                  </a:lnTo>
                  <a:lnTo>
                    <a:pt x="150" y="12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5" y="8"/>
                  </a:lnTo>
                  <a:lnTo>
                    <a:pt x="115" y="23"/>
                  </a:lnTo>
                  <a:lnTo>
                    <a:pt x="118" y="48"/>
                  </a:lnTo>
                  <a:lnTo>
                    <a:pt x="122" y="72"/>
                  </a:lnTo>
                  <a:lnTo>
                    <a:pt x="122" y="91"/>
                  </a:lnTo>
                  <a:lnTo>
                    <a:pt x="122" y="118"/>
                  </a:lnTo>
                  <a:lnTo>
                    <a:pt x="111" y="118"/>
                  </a:lnTo>
                  <a:lnTo>
                    <a:pt x="95" y="118"/>
                  </a:lnTo>
                  <a:lnTo>
                    <a:pt x="83" y="122"/>
                  </a:lnTo>
                  <a:lnTo>
                    <a:pt x="72" y="122"/>
                  </a:lnTo>
                  <a:lnTo>
                    <a:pt x="55" y="122"/>
                  </a:lnTo>
                  <a:lnTo>
                    <a:pt x="43" y="126"/>
                  </a:lnTo>
                  <a:lnTo>
                    <a:pt x="31" y="130"/>
                  </a:lnTo>
                  <a:lnTo>
                    <a:pt x="20" y="130"/>
                  </a:lnTo>
                  <a:lnTo>
                    <a:pt x="4" y="134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12" y="165"/>
                  </a:lnTo>
                  <a:lnTo>
                    <a:pt x="31" y="177"/>
                  </a:lnTo>
                  <a:lnTo>
                    <a:pt x="55" y="189"/>
                  </a:lnTo>
                  <a:lnTo>
                    <a:pt x="76" y="206"/>
                  </a:lnTo>
                  <a:lnTo>
                    <a:pt x="99" y="217"/>
                  </a:lnTo>
                  <a:lnTo>
                    <a:pt x="122" y="233"/>
                  </a:lnTo>
                  <a:lnTo>
                    <a:pt x="142" y="249"/>
                  </a:lnTo>
                  <a:lnTo>
                    <a:pt x="161" y="268"/>
                  </a:lnTo>
                  <a:lnTo>
                    <a:pt x="181" y="288"/>
                  </a:lnTo>
                  <a:lnTo>
                    <a:pt x="185" y="299"/>
                  </a:lnTo>
                  <a:lnTo>
                    <a:pt x="197" y="311"/>
                  </a:lnTo>
                  <a:lnTo>
                    <a:pt x="204" y="323"/>
                  </a:lnTo>
                  <a:lnTo>
                    <a:pt x="212" y="338"/>
                  </a:lnTo>
                  <a:lnTo>
                    <a:pt x="220" y="350"/>
                  </a:lnTo>
                  <a:lnTo>
                    <a:pt x="228" y="362"/>
                  </a:lnTo>
                  <a:lnTo>
                    <a:pt x="241" y="375"/>
                  </a:lnTo>
                  <a:lnTo>
                    <a:pt x="252" y="391"/>
                  </a:lnTo>
                  <a:lnTo>
                    <a:pt x="272" y="391"/>
                  </a:lnTo>
                  <a:lnTo>
                    <a:pt x="284" y="383"/>
                  </a:lnTo>
                  <a:lnTo>
                    <a:pt x="284" y="358"/>
                  </a:lnTo>
                  <a:lnTo>
                    <a:pt x="292" y="338"/>
                  </a:lnTo>
                  <a:lnTo>
                    <a:pt x="292" y="319"/>
                  </a:lnTo>
                  <a:lnTo>
                    <a:pt x="292" y="303"/>
                  </a:lnTo>
                  <a:lnTo>
                    <a:pt x="284" y="280"/>
                  </a:lnTo>
                  <a:lnTo>
                    <a:pt x="280" y="264"/>
                  </a:lnTo>
                  <a:lnTo>
                    <a:pt x="272" y="241"/>
                  </a:lnTo>
                  <a:lnTo>
                    <a:pt x="26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7211" name="Freeform 147">
              <a:extLst>
                <a:ext uri="{FF2B5EF4-FFF2-40B4-BE49-F238E27FC236}">
                  <a16:creationId xmlns:a16="http://schemas.microsoft.com/office/drawing/2014/main" id="{FF40AC87-42CE-A59A-6F8D-70AEADDA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400675"/>
              <a:ext cx="152400" cy="201613"/>
            </a:xfrm>
            <a:custGeom>
              <a:avLst/>
              <a:gdLst>
                <a:gd name="T0" fmla="*/ 2147483647 w 287"/>
                <a:gd name="T1" fmla="*/ 2147483647 h 382"/>
                <a:gd name="T2" fmla="*/ 2147483647 w 287"/>
                <a:gd name="T3" fmla="*/ 2147483647 h 382"/>
                <a:gd name="T4" fmla="*/ 2147483647 w 287"/>
                <a:gd name="T5" fmla="*/ 2147483647 h 382"/>
                <a:gd name="T6" fmla="*/ 2147483647 w 287"/>
                <a:gd name="T7" fmla="*/ 2147483647 h 382"/>
                <a:gd name="T8" fmla="*/ 2147483647 w 287"/>
                <a:gd name="T9" fmla="*/ 2147483647 h 382"/>
                <a:gd name="T10" fmla="*/ 2147483647 w 287"/>
                <a:gd name="T11" fmla="*/ 2147483647 h 382"/>
                <a:gd name="T12" fmla="*/ 2147483647 w 287"/>
                <a:gd name="T13" fmla="*/ 2147483647 h 382"/>
                <a:gd name="T14" fmla="*/ 2147483647 w 287"/>
                <a:gd name="T15" fmla="*/ 2147483647 h 382"/>
                <a:gd name="T16" fmla="*/ 2147483647 w 287"/>
                <a:gd name="T17" fmla="*/ 0 h 382"/>
                <a:gd name="T18" fmla="*/ 2147483647 w 287"/>
                <a:gd name="T19" fmla="*/ 2147483647 h 382"/>
                <a:gd name="T20" fmla="*/ 0 w 287"/>
                <a:gd name="T21" fmla="*/ 2147483647 h 382"/>
                <a:gd name="T22" fmla="*/ 2147483647 w 287"/>
                <a:gd name="T23" fmla="*/ 2147483647 h 382"/>
                <a:gd name="T24" fmla="*/ 2147483647 w 287"/>
                <a:gd name="T25" fmla="*/ 2147483647 h 382"/>
                <a:gd name="T26" fmla="*/ 2147483647 w 287"/>
                <a:gd name="T27" fmla="*/ 2147483647 h 382"/>
                <a:gd name="T28" fmla="*/ 2147483647 w 287"/>
                <a:gd name="T29" fmla="*/ 2147483647 h 382"/>
                <a:gd name="T30" fmla="*/ 2147483647 w 287"/>
                <a:gd name="T31" fmla="*/ 2147483647 h 382"/>
                <a:gd name="T32" fmla="*/ 2147483647 w 287"/>
                <a:gd name="T33" fmla="*/ 2147483647 h 382"/>
                <a:gd name="T34" fmla="*/ 2147483647 w 287"/>
                <a:gd name="T35" fmla="*/ 2147483647 h 382"/>
                <a:gd name="T36" fmla="*/ 2147483647 w 287"/>
                <a:gd name="T37" fmla="*/ 2147483647 h 382"/>
                <a:gd name="T38" fmla="*/ 2147483647 w 287"/>
                <a:gd name="T39" fmla="*/ 2147483647 h 382"/>
                <a:gd name="T40" fmla="*/ 2147483647 w 287"/>
                <a:gd name="T41" fmla="*/ 2147483647 h 382"/>
                <a:gd name="T42" fmla="*/ 2147483647 w 287"/>
                <a:gd name="T43" fmla="*/ 2147483647 h 382"/>
                <a:gd name="T44" fmla="*/ 2147483647 w 287"/>
                <a:gd name="T45" fmla="*/ 2147483647 h 382"/>
                <a:gd name="T46" fmla="*/ 2147483647 w 287"/>
                <a:gd name="T47" fmla="*/ 2147483647 h 382"/>
                <a:gd name="T48" fmla="*/ 2147483647 w 287"/>
                <a:gd name="T49" fmla="*/ 2147483647 h 382"/>
                <a:gd name="T50" fmla="*/ 2147483647 w 287"/>
                <a:gd name="T51" fmla="*/ 2147483647 h 382"/>
                <a:gd name="T52" fmla="*/ 2147483647 w 287"/>
                <a:gd name="T53" fmla="*/ 2147483647 h 382"/>
                <a:gd name="T54" fmla="*/ 2147483647 w 287"/>
                <a:gd name="T55" fmla="*/ 2147483647 h 382"/>
                <a:gd name="T56" fmla="*/ 2147483647 w 287"/>
                <a:gd name="T57" fmla="*/ 2147483647 h 382"/>
                <a:gd name="T58" fmla="*/ 2147483647 w 287"/>
                <a:gd name="T59" fmla="*/ 2147483647 h 382"/>
                <a:gd name="T60" fmla="*/ 2147483647 w 287"/>
                <a:gd name="T61" fmla="*/ 2147483647 h 382"/>
                <a:gd name="T62" fmla="*/ 2147483647 w 287"/>
                <a:gd name="T63" fmla="*/ 2147483647 h 382"/>
                <a:gd name="T64" fmla="*/ 2147483647 w 287"/>
                <a:gd name="T65" fmla="*/ 2147483647 h 382"/>
                <a:gd name="T66" fmla="*/ 2147483647 w 287"/>
                <a:gd name="T67" fmla="*/ 2147483647 h 382"/>
                <a:gd name="T68" fmla="*/ 2147483647 w 287"/>
                <a:gd name="T69" fmla="*/ 2147483647 h 382"/>
                <a:gd name="T70" fmla="*/ 2147483647 w 287"/>
                <a:gd name="T71" fmla="*/ 2147483647 h 382"/>
                <a:gd name="T72" fmla="*/ 2147483647 w 287"/>
                <a:gd name="T73" fmla="*/ 2147483647 h 382"/>
                <a:gd name="T74" fmla="*/ 2147483647 w 287"/>
                <a:gd name="T75" fmla="*/ 2147483647 h 3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7"/>
                <a:gd name="T115" fmla="*/ 0 h 382"/>
                <a:gd name="T116" fmla="*/ 287 w 287"/>
                <a:gd name="T117" fmla="*/ 382 h 3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7" h="382">
                  <a:moveTo>
                    <a:pt x="184" y="257"/>
                  </a:moveTo>
                  <a:lnTo>
                    <a:pt x="161" y="247"/>
                  </a:lnTo>
                  <a:lnTo>
                    <a:pt x="141" y="240"/>
                  </a:lnTo>
                  <a:lnTo>
                    <a:pt x="126" y="228"/>
                  </a:lnTo>
                  <a:lnTo>
                    <a:pt x="110" y="220"/>
                  </a:lnTo>
                  <a:lnTo>
                    <a:pt x="95" y="205"/>
                  </a:lnTo>
                  <a:lnTo>
                    <a:pt x="87" y="189"/>
                  </a:lnTo>
                  <a:lnTo>
                    <a:pt x="75" y="177"/>
                  </a:lnTo>
                  <a:lnTo>
                    <a:pt x="71" y="162"/>
                  </a:lnTo>
                  <a:lnTo>
                    <a:pt x="63" y="142"/>
                  </a:lnTo>
                  <a:lnTo>
                    <a:pt x="55" y="123"/>
                  </a:lnTo>
                  <a:lnTo>
                    <a:pt x="52" y="103"/>
                  </a:lnTo>
                  <a:lnTo>
                    <a:pt x="52" y="87"/>
                  </a:lnTo>
                  <a:lnTo>
                    <a:pt x="44" y="67"/>
                  </a:lnTo>
                  <a:lnTo>
                    <a:pt x="44" y="47"/>
                  </a:lnTo>
                  <a:lnTo>
                    <a:pt x="39" y="27"/>
                  </a:lnTo>
                  <a:lnTo>
                    <a:pt x="39" y="1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3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3" y="47"/>
                  </a:lnTo>
                  <a:lnTo>
                    <a:pt x="7" y="59"/>
                  </a:lnTo>
                  <a:lnTo>
                    <a:pt x="7" y="74"/>
                  </a:lnTo>
                  <a:lnTo>
                    <a:pt x="7" y="87"/>
                  </a:lnTo>
                  <a:lnTo>
                    <a:pt x="11" y="103"/>
                  </a:lnTo>
                  <a:lnTo>
                    <a:pt x="11" y="115"/>
                  </a:lnTo>
                  <a:lnTo>
                    <a:pt x="19" y="126"/>
                  </a:lnTo>
                  <a:lnTo>
                    <a:pt x="27" y="150"/>
                  </a:lnTo>
                  <a:lnTo>
                    <a:pt x="35" y="177"/>
                  </a:lnTo>
                  <a:lnTo>
                    <a:pt x="48" y="201"/>
                  </a:lnTo>
                  <a:lnTo>
                    <a:pt x="63" y="224"/>
                  </a:lnTo>
                  <a:lnTo>
                    <a:pt x="83" y="240"/>
                  </a:lnTo>
                  <a:lnTo>
                    <a:pt x="102" y="257"/>
                  </a:lnTo>
                  <a:lnTo>
                    <a:pt x="126" y="272"/>
                  </a:lnTo>
                  <a:lnTo>
                    <a:pt x="149" y="284"/>
                  </a:lnTo>
                  <a:lnTo>
                    <a:pt x="161" y="288"/>
                  </a:lnTo>
                  <a:lnTo>
                    <a:pt x="177" y="292"/>
                  </a:lnTo>
                  <a:lnTo>
                    <a:pt x="192" y="296"/>
                  </a:lnTo>
                  <a:lnTo>
                    <a:pt x="204" y="303"/>
                  </a:lnTo>
                  <a:lnTo>
                    <a:pt x="217" y="307"/>
                  </a:lnTo>
                  <a:lnTo>
                    <a:pt x="229" y="315"/>
                  </a:lnTo>
                  <a:lnTo>
                    <a:pt x="236" y="323"/>
                  </a:lnTo>
                  <a:lnTo>
                    <a:pt x="244" y="339"/>
                  </a:lnTo>
                  <a:lnTo>
                    <a:pt x="225" y="331"/>
                  </a:lnTo>
                  <a:lnTo>
                    <a:pt x="209" y="327"/>
                  </a:lnTo>
                  <a:lnTo>
                    <a:pt x="188" y="323"/>
                  </a:lnTo>
                  <a:lnTo>
                    <a:pt x="173" y="319"/>
                  </a:lnTo>
                  <a:lnTo>
                    <a:pt x="153" y="315"/>
                  </a:lnTo>
                  <a:lnTo>
                    <a:pt x="137" y="311"/>
                  </a:lnTo>
                  <a:lnTo>
                    <a:pt x="118" y="307"/>
                  </a:lnTo>
                  <a:lnTo>
                    <a:pt x="98" y="307"/>
                  </a:lnTo>
                  <a:lnTo>
                    <a:pt x="87" y="315"/>
                  </a:lnTo>
                  <a:lnTo>
                    <a:pt x="83" y="327"/>
                  </a:lnTo>
                  <a:lnTo>
                    <a:pt x="87" y="335"/>
                  </a:lnTo>
                  <a:lnTo>
                    <a:pt x="98" y="346"/>
                  </a:lnTo>
                  <a:lnTo>
                    <a:pt x="118" y="346"/>
                  </a:lnTo>
                  <a:lnTo>
                    <a:pt x="141" y="346"/>
                  </a:lnTo>
                  <a:lnTo>
                    <a:pt x="161" y="350"/>
                  </a:lnTo>
                  <a:lnTo>
                    <a:pt x="180" y="358"/>
                  </a:lnTo>
                  <a:lnTo>
                    <a:pt x="200" y="362"/>
                  </a:lnTo>
                  <a:lnTo>
                    <a:pt x="221" y="370"/>
                  </a:lnTo>
                  <a:lnTo>
                    <a:pt x="240" y="374"/>
                  </a:lnTo>
                  <a:lnTo>
                    <a:pt x="264" y="382"/>
                  </a:lnTo>
                  <a:lnTo>
                    <a:pt x="275" y="382"/>
                  </a:lnTo>
                  <a:lnTo>
                    <a:pt x="287" y="366"/>
                  </a:lnTo>
                  <a:lnTo>
                    <a:pt x="279" y="342"/>
                  </a:lnTo>
                  <a:lnTo>
                    <a:pt x="275" y="319"/>
                  </a:lnTo>
                  <a:lnTo>
                    <a:pt x="268" y="303"/>
                  </a:lnTo>
                  <a:lnTo>
                    <a:pt x="256" y="292"/>
                  </a:lnTo>
                  <a:lnTo>
                    <a:pt x="240" y="276"/>
                  </a:lnTo>
                  <a:lnTo>
                    <a:pt x="225" y="272"/>
                  </a:lnTo>
                  <a:lnTo>
                    <a:pt x="204" y="264"/>
                  </a:lnTo>
                  <a:lnTo>
                    <a:pt x="184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sp>
        <p:nvSpPr>
          <p:cNvPr id="154" name="Oval 153">
            <a:extLst>
              <a:ext uri="{FF2B5EF4-FFF2-40B4-BE49-F238E27FC236}">
                <a16:creationId xmlns:a16="http://schemas.microsoft.com/office/drawing/2014/main" id="{4A733931-E9DF-0F07-1920-155E22533A6A}"/>
              </a:ext>
            </a:extLst>
          </p:cNvPr>
          <p:cNvSpPr/>
          <p:nvPr/>
        </p:nvSpPr>
        <p:spPr>
          <a:xfrm>
            <a:off x="1524000" y="4800600"/>
            <a:ext cx="76200" cy="76200"/>
          </a:xfrm>
          <a:prstGeom prst="ellipse">
            <a:avLst/>
          </a:prstGeom>
          <a:solidFill>
            <a:srgbClr val="D2828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5854BA1-3AB1-696C-68C9-1BEF0E10540B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BE510B7-C2F9-D3D1-6D4D-869E65B63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Katarin</a:t>
            </a:r>
            <a:endParaRPr lang="en-GB" sz="1800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7EBFB2B-71B5-BE54-65D8-1D134EFFB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5181600" cy="312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MT"/>
              <a:t>K</a:t>
            </a:r>
            <a:r>
              <a:rPr lang="mt-MT" altLang="en-MT"/>
              <a:t>atarin ġibtlek lampuka.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Katarin kebbes in-nar.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Katarin iftaħ it-tieqa,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ħalli joħroġ id-duħħan.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pic>
        <p:nvPicPr>
          <p:cNvPr id="8197" name="Picture 5" descr="C:\Users\User\AppData\Local\Microsoft\Windows\Temporary Internet Files\Content.IE5\TIEGGS6N\MC900036366[1].wmf">
            <a:extLst>
              <a:ext uri="{FF2B5EF4-FFF2-40B4-BE49-F238E27FC236}">
                <a16:creationId xmlns:a16="http://schemas.microsoft.com/office/drawing/2014/main" id="{C887760C-B105-EA39-8020-8D150D44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F10961CB-5F27-0EE4-86B8-2DEB5E28F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733800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M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7746B80-86E8-735B-B7DA-848DA787246E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A388EAC-094D-3A8C-7007-EB1D4909C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Il-Festin</a:t>
            </a:r>
            <a:endParaRPr lang="en-GB" altLang="en-MT" sz="18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7E6026-AAAF-AB97-BBAD-B2462BC5D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514475"/>
            <a:ext cx="6118225" cy="3048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Kien hemm waħda mara l-Imdina,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li għamlet festin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f’għeluq sninha.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Imma ħbieb ma stidnitx,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għax nies ma riditx,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mt-MT" altLang="en-MT"/>
              <a:t>u stiednet sittax-il xadina.</a:t>
            </a:r>
            <a:endParaRPr lang="en-GB" altLang="en-MT"/>
          </a:p>
        </p:txBody>
      </p:sp>
      <p:pic>
        <p:nvPicPr>
          <p:cNvPr id="9221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8720D634-C39D-7332-1A6C-209CF7F8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14D8AF62-4E6F-C0B0-251A-C57A9D99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296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E96FB786-7244-7594-796F-EDC6B02F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4176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ADA95358-904C-2A8E-76D8-3B95EA60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4325938"/>
            <a:ext cx="915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904C1066-070C-E134-38E9-46BE992A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40C92556-04CF-B7F4-8474-688FD227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9048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3BEDA2D0-7684-423E-1236-84763E7D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63907623-1718-C4FF-582E-FEDD70F1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640388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A4150B1C-A162-A69C-AEF2-306C8A46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83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5816A5D4-84BB-91E7-EAF8-7C98DE76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F974CF48-62F6-D279-EBEB-BED21D7F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146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" descr="C:\Users\User\AppData\Local\Microsoft\Windows\Temporary Internet Files\Content.IE5\Z0Q33T9J\MC900417430[1].wmf">
            <a:extLst>
              <a:ext uri="{FF2B5EF4-FFF2-40B4-BE49-F238E27FC236}">
                <a16:creationId xmlns:a16="http://schemas.microsoft.com/office/drawing/2014/main" id="{84DB1088-C2F1-D762-62D8-05F8887D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91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C3512615-92E9-0E12-4125-F91F7409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38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BF12E306-7C7C-00FD-DACC-B52112A6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106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057878DF-F113-E022-BDF9-6415F5B2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838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3" descr="C:\Users\User\AppData\Local\Microsoft\Windows\Temporary Internet Files\Content.IE5\FO8CPD3U\MC900417454[1].wmf">
            <a:extLst>
              <a:ext uri="{FF2B5EF4-FFF2-40B4-BE49-F238E27FC236}">
                <a16:creationId xmlns:a16="http://schemas.microsoft.com/office/drawing/2014/main" id="{0067EEE8-DAB8-EC1F-DFA4-D14F9847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838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>
            <a:extLst>
              <a:ext uri="{FF2B5EF4-FFF2-40B4-BE49-F238E27FC236}">
                <a16:creationId xmlns:a16="http://schemas.microsoft.com/office/drawing/2014/main" id="{58BC5865-4DB6-796D-53AA-EB6A18D75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3188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mt-MT" altLang="en-MT" sz="1500" b="1">
                <a:latin typeface="Calibri" panose="020F0502020204030204" pitchFamily="34" charset="0"/>
              </a:rPr>
              <a:t>Carmel G. Cauchi</a:t>
            </a:r>
            <a:endParaRPr lang="en-GB" altLang="en-MT" sz="15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E4B2B34-EDDA-4101-7F53-A2D1D287DF7A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D5018C4-AFD0-6AA5-636A-A21CE0974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Il-Qaqoċċ</a:t>
            </a:r>
            <a:endParaRPr lang="en-GB" altLang="en-MT" sz="18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A06D254-A6B1-2177-65B1-532F64B90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5910263" cy="28733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Naf mara li tħobb il-qaqoċċ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tnax tiekol kull kwarta bl-arloġġ,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biex ma taħlix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il-qxur ma tarmix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imma tħithom u tagħmel papoċċ.</a:t>
            </a:r>
            <a:endParaRPr lang="en-GB" altLang="en-MT"/>
          </a:p>
        </p:txBody>
      </p:sp>
      <p:pic>
        <p:nvPicPr>
          <p:cNvPr id="10245" name="Picture 2" descr="C:\Users\User\AppData\Local\Microsoft\Windows\Temporary Internet Files\Content.IE5\BJXFG4S2\MC900016737[1].wmf">
            <a:extLst>
              <a:ext uri="{FF2B5EF4-FFF2-40B4-BE49-F238E27FC236}">
                <a16:creationId xmlns:a16="http://schemas.microsoft.com/office/drawing/2014/main" id="{FAFD89DA-76F2-EC71-4C86-0A92416D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5071">
            <a:off x="203200" y="2120900"/>
            <a:ext cx="1485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User\AppData\Local\Microsoft\Windows\Temporary Internet Files\Content.IE5\BJXFG4S2\MC900016737[1].wmf">
            <a:extLst>
              <a:ext uri="{FF2B5EF4-FFF2-40B4-BE49-F238E27FC236}">
                <a16:creationId xmlns:a16="http://schemas.microsoft.com/office/drawing/2014/main" id="{2FF84608-421C-060D-8944-0625A822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020">
            <a:off x="7075488" y="4230688"/>
            <a:ext cx="16732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C:\Users\User\AppData\Local\Microsoft\Windows\Temporary Internet Files\Content.IE5\BJXFG4S2\MC900016737[1].wmf">
            <a:extLst>
              <a:ext uri="{FF2B5EF4-FFF2-40B4-BE49-F238E27FC236}">
                <a16:creationId xmlns:a16="http://schemas.microsoft.com/office/drawing/2014/main" id="{313EE4FC-CC93-FB06-F014-4A324795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087">
            <a:off x="2643188" y="4954588"/>
            <a:ext cx="11572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3403151E-0977-5A67-67EB-DBF4BE22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3188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mt-MT" altLang="en-MT" sz="1500" b="1">
                <a:latin typeface="Calibri" panose="020F0502020204030204" pitchFamily="34" charset="0"/>
              </a:rPr>
              <a:t>Carmel G. Cauchi</a:t>
            </a:r>
            <a:endParaRPr lang="en-GB" altLang="en-MT" sz="15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aqbiliet Maltin &amp;#x0D;&amp;#x0A;&amp;#x0D;&amp;#x0A;http://malti.skola.edu.mt/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għmel xita agħmel!&amp;#x0D;&amp;#x0A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jma żaqqi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Lanċa Ġejja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Dawra Durella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Johnny Ġonta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Ninu Ninu tal-Milied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San Martin &amp;#x0D;&amp;#x0A;(fil-11 ta’ Novembru)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Iż-Żunżana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Wieħed, tnejn, tlieta ...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Pizzi Pizzi Kanna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Taqbiliet Maltin oħra &amp;#x0D;&amp;#x0A;f’dawn il-kotba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Taqbiliet immużikati tista’ ssibhom fis-sit&amp;#x0D;&amp;#x0A;http://schoolnet.gov.mt/socialstudies/Rizorsi/inkantaw.htm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1128</Words>
  <Application>Microsoft Office PowerPoint</Application>
  <PresentationFormat>On-screen Show (4:3)</PresentationFormat>
  <Paragraphs>234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Verdana</vt:lpstr>
      <vt:lpstr>Arial</vt:lpstr>
      <vt:lpstr>Calibri</vt:lpstr>
      <vt:lpstr>Wingdings</vt:lpstr>
      <vt:lpstr>Office Theme</vt:lpstr>
      <vt:lpstr>Taqbiliet Maltin (it-tieni parti)   http://malti.skola.edu.mt </vt:lpstr>
      <vt:lpstr>Anġolin!</vt:lpstr>
      <vt:lpstr>Ċetta Ċettina</vt:lpstr>
      <vt:lpstr>Ċetta Furfiċetta</vt:lpstr>
      <vt:lpstr>Ġanni l-bidwi</vt:lpstr>
      <vt:lpstr>Johnny Ġonta</vt:lpstr>
      <vt:lpstr>Katarin</vt:lpstr>
      <vt:lpstr>Il-Festin</vt:lpstr>
      <vt:lpstr>Il-Qaqoċċ</vt:lpstr>
      <vt:lpstr>Pawlu Pasparawlu</vt:lpstr>
      <vt:lpstr>Tar-Rizzi</vt:lpstr>
      <vt:lpstr>Sulfarina</vt:lpstr>
      <vt:lpstr>It-Tifla tal-Kampanja</vt:lpstr>
      <vt:lpstr>Il-Bewsa tan-Nanna</vt:lpstr>
      <vt:lpstr>Wieħed, tnejn, tlieta... (Ċetta) </vt:lpstr>
      <vt:lpstr>Wieħed, tnejn, tlieta... (Paċikk) </vt:lpstr>
      <vt:lpstr>Ix-Xufier</vt:lpstr>
      <vt:lpstr>Iz-Zija ta’ Ħal Lija</vt:lpstr>
      <vt:lpstr>Il-Festi</vt:lpstr>
      <vt:lpstr>Lajla lila!</vt:lpstr>
      <vt:lpstr>San Martin  (fil-11 ta’ Novembru)</vt:lpstr>
      <vt:lpstr>Ninu Ninu tal-Milied</vt:lpstr>
      <vt:lpstr>Id-Dudu</vt:lpstr>
      <vt:lpstr>L-Għasfur</vt:lpstr>
      <vt:lpstr>Lupu Lupu</vt:lpstr>
      <vt:lpstr>It-Tiġieġa</vt:lpstr>
      <vt:lpstr>Taqbiliet Maltin oħra  ssibhom f’dawn il-kotba:</vt:lpstr>
      <vt:lpstr>Taqbiliet oħra mmużikati ssibhom fis-sit: http://schoolnet.gov.mt/socialstudies/Rizorsi/inkantaw.htm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Paul Gatt</cp:lastModifiedBy>
  <cp:revision>106</cp:revision>
  <cp:lastPrinted>1601-01-01T00:00:00Z</cp:lastPrinted>
  <dcterms:created xsi:type="dcterms:W3CDTF">1601-01-01T00:00:00Z</dcterms:created>
  <dcterms:modified xsi:type="dcterms:W3CDTF">2026-05-27T08:01:12Z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